
<file path=[Content_Types].xml><?xml version="1.0" encoding="utf-8"?>
<Types xmlns="http://schemas.openxmlformats.org/package/2006/content-types">
  <Default ContentType="application/vnd.openxmlformats-officedocument.spreadsheetml.sheet" Extension="xlsx"/>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slideLayout+xml" PartName="/ppt/slideLayouts/slideLayout218.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29.xml"/>
  <Override ContentType="application/vnd.openxmlformats-officedocument.presentationml.slideLayout+xml" PartName="/ppt/slideLayouts/slideLayout29.xml"/>
  <Override ContentType="application/vnd.openxmlformats-officedocument.presentationml.slideLayout+xml" PartName="/ppt/slideLayouts/slideLayout137.xml"/>
  <Override ContentType="application/vnd.openxmlformats-officedocument.presentationml.slideLayout+xml" PartName="/ppt/slideLayouts/slideLayout226.xml"/>
  <Override ContentType="application/vnd.openxmlformats-officedocument.presentationml.slideLayout+xml" PartName="/ppt/slideLayouts/slideLayout96.xml"/>
  <Override ContentType="application/vnd.openxmlformats-officedocument.presentationml.slideLayout+xml" PartName="/ppt/slideLayouts/slideLayout110.xml"/>
  <Override ContentType="application/vnd.openxmlformats-officedocument.presentationml.slideLayout+xml" PartName="/ppt/slideLayouts/slideLayout153.xml"/>
  <Override ContentType="application/vnd.openxmlformats-officedocument.presentationml.slideLayout+xml" PartName="/ppt/slideLayouts/slideLayout61.xml"/>
  <Override ContentType="application/vnd.openxmlformats-officedocument.presentationml.slideLayout+xml" PartName="/ppt/slideLayouts/slideLayout250.xml"/>
  <Override ContentType="application/vnd.openxmlformats-officedocument.presentationml.slideLayout+xml" PartName="/ppt/slideLayouts/slideLayout145.xml"/>
  <Override ContentType="application/vnd.openxmlformats-officedocument.presentationml.slideLayout+xml" PartName="/ppt/slideLayouts/slideLayout196.xml"/>
  <Override ContentType="application/vnd.openxmlformats-officedocument.presentationml.slideLayout+xml" PartName="/ppt/slideLayouts/slideLayout234.xml"/>
  <Override ContentType="application/vnd.openxmlformats-officedocument.presentationml.slideLayout+xml" PartName="/ppt/slideLayouts/slideLayout102.xml"/>
  <Override ContentType="application/vnd.openxmlformats-officedocument.presentationml.slideLayout+xml" PartName="/ppt/slideLayouts/slideLayout188.xml"/>
  <Override ContentType="application/vnd.openxmlformats-officedocument.presentationml.slideLayout+xml" PartName="/ppt/slideLayouts/slideLayout242.xml"/>
  <Override ContentType="application/vnd.openxmlformats-officedocument.presentationml.slideLayout+xml" PartName="/ppt/slideLayouts/slideLayout165.xml"/>
  <Override ContentType="application/vnd.openxmlformats-officedocument.presentationml.slideLayout+xml" PartName="/ppt/slideLayouts/slideLayout262.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122.xml"/>
  <Override ContentType="application/vnd.openxmlformats-officedocument.presentationml.slideLayout+xml" PartName="/ppt/slideLayouts/slideLayout49.xml"/>
  <Override ContentType="application/vnd.openxmlformats-officedocument.presentationml.slideLayout+xml" PartName="/ppt/slideLayouts/slideLayout117.xml"/>
  <Override ContentType="application/vnd.openxmlformats-officedocument.presentationml.slideLayout+xml" PartName="/ppt/slideLayouts/slideLayout53.xml"/>
  <Override ContentType="application/vnd.openxmlformats-officedocument.presentationml.slideLayout+xml" PartName="/ppt/slideLayouts/slideLayout181.xml"/>
  <Override ContentType="application/vnd.openxmlformats-officedocument.presentationml.slideLayout+xml" PartName="/ppt/slideLayouts/slideLayout10.xml"/>
  <Override ContentType="application/vnd.openxmlformats-officedocument.presentationml.slideLayout+xml" PartName="/ppt/slideLayouts/slideLayout257.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14.xml"/>
  <Override ContentType="application/vnd.openxmlformats-officedocument.presentationml.slideLayout+xml" PartName="/ppt/slideLayouts/slideLayout92.xml"/>
  <Override ContentType="application/vnd.openxmlformats-officedocument.presentationml.slideLayout+xml" PartName="/ppt/slideLayouts/slideLayout150.xml"/>
  <Override ContentType="application/vnd.openxmlformats-officedocument.presentationml.slideLayout+xml" PartName="/ppt/slideLayouts/slideLayout193.xml"/>
  <Override ContentType="application/vnd.openxmlformats-officedocument.presentationml.slideLayout+xml" PartName="/ppt/slideLayouts/slideLayout185.xml"/>
  <Override ContentType="application/vnd.openxmlformats-officedocument.presentationml.slideLayout+xml" PartName="/ppt/slideLayouts/slideLayout133.xml"/>
  <Override ContentType="application/vnd.openxmlformats-officedocument.presentationml.slideLayout+xml" PartName="/ppt/slideLayouts/slideLayout176.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149.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238.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26.xml"/>
  <Override ContentType="application/vnd.openxmlformats-officedocument.presentationml.slideLayout+xml" PartName="/ppt/slideLayouts/slideLayout157.xml"/>
  <Override ContentType="application/vnd.openxmlformats-officedocument.presentationml.slideLayout+xml" PartName="/ppt/slideLayouts/slideLayout69.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61.xml"/>
  <Override ContentType="application/vnd.openxmlformats-officedocument.presentationml.slideLayout+xml" PartName="/ppt/slideLayouts/slideLayout172.xml"/>
  <Override ContentType="application/vnd.openxmlformats-officedocument.presentationml.slideLayout+xml" PartName="/ppt/slideLayouts/slideLayout206.xml"/>
  <Override ContentType="application/vnd.openxmlformats-officedocument.presentationml.slideLayout+xml" PartName="/ppt/slideLayouts/slideLayout223.xml"/>
  <Override ContentType="application/vnd.openxmlformats-officedocument.presentationml.slideLayout+xml" PartName="/ppt/slideLayouts/slideLayout142.xml"/>
  <Override ContentType="application/vnd.openxmlformats-officedocument.presentationml.slideLayout+xml" PartName="/ppt/slideLayouts/slideLayout249.xml"/>
  <Override ContentType="application/vnd.openxmlformats-officedocument.presentationml.slideLayout+xml" PartName="/ppt/slideLayouts/slideLayout125.xml"/>
  <Override ContentType="application/vnd.openxmlformats-officedocument.presentationml.slideLayout+xml" PartName="/ppt/slideLayouts/slideLayout88.xml"/>
  <Override ContentType="application/vnd.openxmlformats-officedocument.presentationml.slideLayout+xml" PartName="/ppt/slideLayouts/slideLayout168.xml"/>
  <Override ContentType="application/vnd.openxmlformats-officedocument.presentationml.slideLayout+xml" PartName="/ppt/slideLayouts/slideLayout210.xml"/>
  <Override ContentType="application/vnd.openxmlformats-officedocument.presentationml.slideLayout+xml" PartName="/ppt/slideLayouts/slideLayout45.xml"/>
  <Override ContentType="application/vnd.openxmlformats-officedocument.presentationml.slideLayout+xml" PartName="/ppt/slideLayouts/slideLayout253.xml"/>
  <Override ContentType="application/vnd.openxmlformats-officedocument.presentationml.slideLayout+xml" PartName="/ppt/slideLayouts/slideLayout189.xml"/>
  <Override ContentType="application/vnd.openxmlformats-officedocument.presentationml.slideLayout+xml" PartName="/ppt/slideLayouts/slideLayout62.xml"/>
  <Override ContentType="application/vnd.openxmlformats-officedocument.presentationml.slideLayout+xml" PartName="/ppt/slideLayouts/slideLayout146.xml"/>
  <Override ContentType="application/vnd.openxmlformats-officedocument.presentationml.slideLayout+xml" PartName="/ppt/slideLayouts/slideLayout103.xml"/>
  <Override ContentType="application/vnd.openxmlformats-officedocument.presentationml.slideLayout+xml" PartName="/ppt/slideLayouts/slideLayout235.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219.xml"/>
  <Override ContentType="application/vnd.openxmlformats-officedocument.presentationml.slideLayout+xml" PartName="/ppt/slideLayouts/slideLayout70.xml"/>
  <Override ContentType="application/vnd.openxmlformats-officedocument.presentationml.slideLayout+xml" PartName="/ppt/slideLayouts/slideLayout217.xml"/>
  <Override ContentType="application/vnd.openxmlformats-officedocument.presentationml.slideLayout+xml" PartName="/ppt/slideLayouts/slideLayout128.xml"/>
  <Override ContentType="application/vnd.openxmlformats-officedocument.presentationml.slideLayout+xml" PartName="/ppt/slideLayouts/slideLayout225.xml"/>
  <Override ContentType="application/vnd.openxmlformats-officedocument.presentationml.slideLayout+xml" PartName="/ppt/slideLayouts/slideLayout2.xml"/>
  <Override ContentType="application/vnd.openxmlformats-officedocument.presentationml.slideLayout+xml" PartName="/ppt/slideLayouts/slideLayout180.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62.xml"/>
  <Override ContentType="application/vnd.openxmlformats-officedocument.presentationml.slideLayout+xml" PartName="/ppt/slideLayouts/slideLayout64.xml"/>
  <Override ContentType="application/vnd.openxmlformats-officedocument.presentationml.slideLayout+xml" PartName="/ppt/slideLayouts/slideLayout251.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152.xml"/>
  <Override ContentType="application/vnd.openxmlformats-officedocument.presentationml.slideLayout+xml" PartName="/ppt/slideLayouts/slideLayout18.xml"/>
  <Override ContentType="application/vnd.openxmlformats-officedocument.presentationml.slideLayout+xml" PartName="/ppt/slideLayouts/slideLayout118.xml"/>
  <Override ContentType="application/vnd.openxmlformats-officedocument.presentationml.slideLayout+xml" PartName="/ppt/slideLayouts/slideLayout195.xml"/>
  <Override ContentType="application/vnd.openxmlformats-officedocument.presentationml.slideLayout+xml" PartName="/ppt/slideLayouts/slideLayout245.xml"/>
  <Override ContentType="application/vnd.openxmlformats-officedocument.presentationml.slideLayout+xml" PartName="/ppt/slideLayouts/slideLayout85.xml"/>
  <Override ContentType="application/vnd.openxmlformats-officedocument.presentationml.slideLayout+xml" PartName="/ppt/slideLayouts/slideLayout202.xml"/>
  <Override ContentType="application/vnd.openxmlformats-officedocument.presentationml.slideLayout+xml" PartName="/ppt/slideLayouts/slideLayout177.xml"/>
  <Override ContentType="application/vnd.openxmlformats-officedocument.presentationml.slideLayout+xml" PartName="/ppt/slideLayouts/slideLayout79.xml"/>
  <Override ContentType="application/vnd.openxmlformats-officedocument.presentationml.slideLayout+xml" PartName="/ppt/slideLayouts/slideLayout134.xml"/>
  <Override ContentType="application/vnd.openxmlformats-officedocument.presentationml.slideLayout+xml" PartName="/ppt/slideLayouts/slideLayout36.xml"/>
  <Override ContentType="application/vnd.openxmlformats-officedocument.presentationml.slideLayout+xml" PartName="/ppt/slideLayouts/slideLayout231.xml"/>
  <Override ContentType="application/vnd.openxmlformats-officedocument.presentationml.slideLayout+xml" PartName="/ppt/slideLayouts/slideLayout184.xml"/>
  <Override ContentType="application/vnd.openxmlformats-officedocument.presentationml.slideLayout+xml" PartName="/ppt/slideLayouts/slideLayout230.xml"/>
  <Override ContentType="application/vnd.openxmlformats-officedocument.presentationml.slideLayout+xml" PartName="/ppt/slideLayouts/slideLayout141.xml"/>
  <Override ContentType="application/vnd.openxmlformats-officedocument.presentationml.slideLayout+xml" PartName="/ppt/slideLayouts/slideLayout239.xml"/>
  <Override ContentType="application/vnd.openxmlformats-officedocument.presentationml.slideLayout+xml" PartName="/ppt/slideLayouts/slideLayout7.xml"/>
  <Override ContentType="application/vnd.openxmlformats-officedocument.presentationml.slideLayout+xml" PartName="/ppt/slideLayouts/slideLayout167.xml"/>
  <Override ContentType="application/vnd.openxmlformats-officedocument.presentationml.slideLayout+xml" PartName="/ppt/slideLayouts/slideLayout107.xml"/>
  <Override ContentType="application/vnd.openxmlformats-officedocument.presentationml.slideLayout+xml" PartName="/ppt/slideLayouts/slideLayout256.xml"/>
  <Override ContentType="application/vnd.openxmlformats-officedocument.presentationml.slideLayout+xml" PartName="/ppt/slideLayouts/slideLayout124.xml"/>
  <Override ContentType="application/vnd.openxmlformats-officedocument.presentationml.slideLayout+xml" PartName="/ppt/slideLayouts/slideLayout21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220.xml"/>
  <Override ContentType="application/vnd.openxmlformats-officedocument.presentationml.slideLayout+xml" PartName="/ppt/slideLayouts/slideLayout68.xml"/>
  <Override ContentType="application/vnd.openxmlformats-officedocument.presentationml.slideLayout+xml" PartName="/ppt/slideLayouts/slideLayout203.xml"/>
  <Override ContentType="application/vnd.openxmlformats-officedocument.presentationml.slideLayout+xml" PartName="/ppt/slideLayouts/slideLayout246.xml"/>
  <Override ContentType="application/vnd.openxmlformats-officedocument.presentationml.slideLayout+xml" PartName="/ppt/slideLayouts/slideLayout229.xml"/>
  <Override ContentType="application/vnd.openxmlformats-officedocument.presentationml.slideLayout+xml" PartName="/ppt/slideLayouts/slideLayout190.xml"/>
  <Override ContentType="application/vnd.openxmlformats-officedocument.presentationml.slideLayout+xml" PartName="/ppt/slideLayouts/slideLayout224.xml"/>
  <Override ContentType="application/vnd.openxmlformats-officedocument.presentationml.slideLayout+xml" PartName="/ppt/slideLayouts/slideLayout207.xml"/>
  <Override ContentType="application/vnd.openxmlformats-officedocument.presentationml.slideLayout+xml" PartName="/ppt/slideLayouts/slideLayout130.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241.xml"/>
  <Override ContentType="application/vnd.openxmlformats-officedocument.presentationml.slideLayout+xml" PartName="/ppt/slideLayouts/slideLayout31.xml"/>
  <Override ContentType="application/vnd.openxmlformats-officedocument.presentationml.slideLayout+xml" PartName="/ppt/slideLayouts/slideLayout80.xml"/>
  <Override ContentType="application/vnd.openxmlformats-officedocument.presentationml.slideLayout+xml" PartName="/ppt/slideLayouts/slideLayout139.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156.xml"/>
  <Override ContentType="application/vnd.openxmlformats-officedocument.presentationml.slideLayout+xml" PartName="/ppt/slideLayouts/slideLayout199.xml"/>
  <Override ContentType="application/vnd.openxmlformats-officedocument.presentationml.slideLayout+xml" PartName="/ppt/slideLayouts/slideLayout173.xml"/>
  <Override ContentType="application/vnd.openxmlformats-officedocument.presentationml.slideLayout+xml" PartName="/ppt/slideLayouts/slideLayout171.xml"/>
  <Override ContentType="application/vnd.openxmlformats-officedocument.presentationml.slideLayout+xml" PartName="/ppt/slideLayouts/slideLayout260.xml"/>
  <Override ContentType="application/vnd.openxmlformats-officedocument.presentationml.slideLayout+xml" PartName="/ppt/slideLayouts/slideLayout198.xml"/>
  <Override ContentType="application/vnd.openxmlformats-officedocument.presentationml.slideLayout+xml" PartName="/ppt/slideLayouts/slideLayout252.xml"/>
  <Override ContentType="application/vnd.openxmlformats-officedocument.presentationml.slideLayout+xml" PartName="/ppt/slideLayouts/slideLayout120.xml"/>
  <Override ContentType="application/vnd.openxmlformats-officedocument.presentationml.slideLayout+xml" PartName="/ppt/slideLayouts/slideLayout163.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2.xml"/>
  <Override ContentType="application/vnd.openxmlformats-officedocument.presentationml.slideLayout+xml" PartName="/ppt/slideLayouts/slideLayout119.xml"/>
  <Override ContentType="application/vnd.openxmlformats-officedocument.presentationml.slideLayout+xml" PartName="/ppt/slideLayouts/slideLayout47.xml"/>
  <Override ContentType="application/vnd.openxmlformats-officedocument.presentationml.slideLayout+xml" PartName="/ppt/slideLayouts/slideLayout216.xml"/>
  <Override ContentType="application/vnd.openxmlformats-officedocument.presentationml.slideLayout+xml" PartName="/ppt/slideLayouts/slideLayout5.xml"/>
  <Override ContentType="application/vnd.openxmlformats-officedocument.presentationml.slideLayout+xml" PartName="/ppt/slideLayouts/slideLayout259.xml"/>
  <Override ContentType="application/vnd.openxmlformats-officedocument.presentationml.slideLayout+xml" PartName="/ppt/slideLayouts/slideLayout78.xml"/>
  <Override ContentType="application/vnd.openxmlformats-officedocument.presentationml.slideLayout+xml" PartName="/ppt/slideLayouts/slideLayout232.xml"/>
  <Override ContentType="application/vnd.openxmlformats-officedocument.presentationml.slideLayout+xml" PartName="/ppt/slideLayouts/slideLayout208.xml"/>
  <Override ContentType="application/vnd.openxmlformats-officedocument.presentationml.slideLayout+xml" PartName="/ppt/slideLayouts/slideLayout35.xml"/>
  <Override ContentType="application/vnd.openxmlformats-officedocument.presentationml.slideLayout+xml" PartName="/ppt/slideLayouts/slideLayout178.xml"/>
  <Override ContentType="application/vnd.openxmlformats-officedocument.presentationml.slideLayout+xml" PartName="/ppt/slideLayouts/slideLayout228.xml"/>
  <Override ContentType="application/vnd.openxmlformats-officedocument.presentationml.slideLayout+xml" PartName="/ppt/slideLayouts/slideLayout135.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47.xml"/>
  <Override ContentType="application/vnd.openxmlformats-officedocument.presentationml.slideLayout+xml" PartName="/ppt/slideLayouts/slideLayout194.xml"/>
  <Override ContentType="application/vnd.openxmlformats-officedocument.presentationml.slideLayout+xml" PartName="/ppt/slideLayouts/slideLayout71.xml"/>
  <Override ContentType="application/vnd.openxmlformats-officedocument.presentationml.slideLayout+xml" PartName="/ppt/slideLayouts/slideLayout151.xml"/>
  <Override ContentType="application/vnd.openxmlformats-officedocument.presentationml.slideLayout+xml" PartName="/ppt/slideLayouts/slideLayout244.xml"/>
  <Override ContentType="application/vnd.openxmlformats-officedocument.presentationml.slideLayout+xml" PartName="/ppt/slideLayouts/slideLayout201.xml"/>
  <Override ContentType="application/vnd.openxmlformats-officedocument.presentationml.slideLayout+xml" PartName="/ppt/slideLayouts/slideLayout24.xml"/>
  <Override ContentType="application/vnd.openxmlformats-officedocument.presentationml.slideLayout+xml" PartName="/ppt/slideLayouts/slideLayout159.xml"/>
  <Override ContentType="application/vnd.openxmlformats-officedocument.presentationml.slideLayout+xml" PartName="/ppt/slideLayouts/slideLayout67.xml"/>
  <Override ContentType="application/vnd.openxmlformats-officedocument.presentationml.slideLayout+xml" PartName="/ppt/slideLayouts/slideLayout116.xml"/>
  <Override ContentType="application/vnd.openxmlformats-officedocument.presentationml.slideLayout+xml" PartName="/ppt/slideLayouts/slideLayout221.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204.xml"/>
  <Override ContentType="application/vnd.openxmlformats-officedocument.presentationml.slideLayout+xml" PartName="/ppt/slideLayouts/slideLayout212.xml"/>
  <Override ContentType="application/vnd.openxmlformats-officedocument.presentationml.slideLayout+xml" PartName="/ppt/slideLayouts/slideLayout183.xml"/>
  <Override ContentType="application/vnd.openxmlformats-officedocument.presentationml.slideLayout+xml" PartName="/ppt/slideLayouts/slideLayout166.xml"/>
  <Override ContentType="application/vnd.openxmlformats-officedocument.presentationml.slideLayout+xml" PartName="/ppt/slideLayouts/slideLayout247.xml"/>
  <Override ContentType="application/vnd.openxmlformats-officedocument.presentationml.slideLayout+xml" PartName="/ppt/slideLayouts/slideLayout140.xml"/>
  <Override ContentType="application/vnd.openxmlformats-officedocument.presentationml.slideLayout+xml" PartName="/ppt/slideLayouts/slideLayout90.xml"/>
  <Override ContentType="application/vnd.openxmlformats-officedocument.presentationml.slideLayout+xml" PartName="/ppt/slideLayouts/slideLayout123.xml"/>
  <Override ContentType="application/vnd.openxmlformats-officedocument.presentationml.slideLayout+xml" PartName="/ppt/slideLayouts/slideLayout86.xml"/>
  <Override ContentType="application/vnd.openxmlformats-officedocument.presentationml.slideLayout+xml" PartName="/ppt/slideLayouts/slideLayout255.xml"/>
  <Override ContentType="application/vnd.openxmlformats-officedocument.presentationml.slideLayout+xml" PartName="/ppt/slideLayouts/slideLayout127.xml"/>
  <Override ContentType="application/vnd.openxmlformats-officedocument.presentationml.slideLayout+xml" PartName="/ppt/slideLayouts/slideLayout43.xml"/>
  <Override ContentType="application/vnd.openxmlformats-officedocument.presentationml.slideLayout+xml" PartName="/ppt/slideLayouts/slideLayout51.xml"/>
  <Override ContentType="application/vnd.openxmlformats-officedocument.presentationml.slideLayout+xml" PartName="/ppt/slideLayouts/slideLayout94.xml"/>
  <Override ContentType="application/vnd.openxmlformats-officedocument.presentationml.slideLayout+xml" PartName="/ppt/slideLayouts/slideLayout1.xml"/>
  <Override ContentType="application/vnd.openxmlformats-officedocument.presentationml.slideLayout+xml" PartName="/ppt/slideLayouts/slideLayout174.xml"/>
  <Override ContentType="application/vnd.openxmlformats-officedocument.presentationml.slideLayout+xml" PartName="/ppt/slideLayouts/slideLayout39.xml"/>
  <Override ContentType="application/vnd.openxmlformats-officedocument.presentationml.slideLayout+xml" PartName="/ppt/slideLayouts/slideLayout144.xml"/>
  <Override ContentType="application/vnd.openxmlformats-officedocument.presentationml.slideLayout+xml" PartName="/ppt/slideLayouts/slideLayout131.xml"/>
  <Override ContentType="application/vnd.openxmlformats-officedocument.presentationml.slideLayout+xml" PartName="/ppt/slideLayouts/slideLayout187.xml"/>
  <Override ContentType="application/vnd.openxmlformats-officedocument.presentationml.slideLayout+xml" PartName="/ppt/slideLayouts/slideLayout236.xml"/>
  <Override ContentType="application/vnd.openxmlformats-officedocument.presentationml.slideLayout+xml" PartName="/ppt/slideLayouts/slideLayout191.xml"/>
  <Override ContentType="application/vnd.openxmlformats-officedocument.presentationml.slideLayout+xml" PartName="/ppt/slideLayouts/slideLayout28.xml"/>
  <Override ContentType="application/vnd.openxmlformats-officedocument.presentationml.slideLayout+xml" PartName="/ppt/slideLayouts/slideLayout155.xml"/>
  <Override ContentType="application/vnd.openxmlformats-officedocument.presentationml.slideLayout+xml" PartName="/ppt/slideLayouts/slideLayout58.xml"/>
  <Override ContentType="application/vnd.openxmlformats-officedocument.presentationml.slideLayout+xml" PartName="/ppt/slideLayouts/slideLayout240.xml"/>
  <Override ContentType="application/vnd.openxmlformats-officedocument.presentationml.slideLayout+xml" PartName="/ppt/slideLayouts/slideLayout15.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138.xml"/>
  <Override ContentType="application/vnd.openxmlformats-officedocument.presentationml.slideLayout+xml" PartName="/ppt/slideLayouts/slideLayout32.xml"/>
  <Override ContentType="application/vnd.openxmlformats-officedocument.presentationml.slideLayout+xml" PartName="/ppt/slideLayouts/slideLayout200.xml"/>
  <Override ContentType="application/vnd.openxmlformats-officedocument.presentationml.slideLayout+xml" PartName="/ppt/slideLayouts/slideLayout243.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54.xml"/>
  <Override ContentType="application/vnd.openxmlformats-officedocument.presentationml.slideLayout+xml" PartName="/ppt/slideLayouts/slideLayout197.xml"/>
  <Override ContentType="application/vnd.openxmlformats-officedocument.presentationml.slideLayout+xml" PartName="/ppt/slideLayouts/slideLayout38.xml"/>
  <Override ContentType="application/vnd.openxmlformats-officedocument.presentationml.slideLayout+xml" PartName="/ppt/slideLayouts/slideLayout170.xml"/>
  <Override ContentType="application/vnd.openxmlformats-officedocument.presentationml.slideLayout+xml" PartName="/ppt/slideLayouts/slideLayout101.xml"/>
  <Override ContentType="application/vnd.openxmlformats-officedocument.presentationml.slideLayout+xml" PartName="/ppt/slideLayouts/slideLayout233.xml"/>
  <Override ContentType="application/vnd.openxmlformats-officedocument.presentationml.slideLayout+xml" PartName="/ppt/slideLayouts/slideLayout179.xml"/>
  <Override ContentType="application/vnd.openxmlformats-officedocument.presentationml.slideLayout+xml" PartName="/ppt/slideLayouts/slideLayout60.xml"/>
  <Override ContentType="application/vnd.openxmlformats-officedocument.presentationml.slideLayout+xml" PartName="/ppt/slideLayouts/slideLayout136.xml"/>
  <Override ContentType="application/vnd.openxmlformats-officedocument.presentationml.slideLayout+xml" PartName="/ppt/slideLayouts/slideLayout105.xml"/>
  <Override ContentType="application/vnd.openxmlformats-officedocument.presentationml.slideLayout+xml" PartName="/ppt/slideLayouts/slideLayout182.xml"/>
  <Override ContentType="application/vnd.openxmlformats-officedocument.presentationml.slideLayout+xml" PartName="/ppt/slideLayouts/slideLayout215.xml"/>
  <Override ContentType="application/vnd.openxmlformats-officedocument.presentationml.slideLayout+xml" PartName="/ppt/slideLayouts/slideLayout258.xml"/>
  <Override ContentType="application/vnd.openxmlformats-officedocument.presentationml.slideLayout+xml" PartName="/ppt/slideLayouts/slideLayout148.xml"/>
  <Override ContentType="application/vnd.openxmlformats-officedocument.presentationml.slideLayout+xml" PartName="/ppt/slideLayouts/slideLayout48.xml"/>
  <Override ContentType="application/vnd.openxmlformats-officedocument.presentationml.slideLayout+xml" PartName="/ppt/slideLayouts/slideLayout72.xml"/>
  <Override ContentType="application/vnd.openxmlformats-officedocument.presentationml.slideLayout+xml" PartName="/ppt/slideLayouts/slideLayout261.xml"/>
  <Override ContentType="application/vnd.openxmlformats-officedocument.presentationml.slideLayout+xml" PartName="/ppt/slideLayouts/slideLayout164.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09.xml"/>
  <Override ContentType="application/vnd.openxmlformats-officedocument.presentationml.slideLayout+xml" PartName="/ppt/slideLayouts/slideLayout227.xml"/>
  <Override ContentType="application/vnd.openxmlformats-officedocument.presentationml.slideLayout+xml" PartName="/ppt/slideLayouts/slideLayout23.xml"/>
  <Override ContentType="application/vnd.openxmlformats-officedocument.presentationml.slideLayout+xml" PartName="/ppt/slideLayouts/slideLayout121.xml"/>
  <Override ContentType="application/vnd.openxmlformats-officedocument.presentationml.slideLayout+xml" PartName="/ppt/slideLayouts/slideLayout248.xml"/>
  <Override ContentType="application/vnd.openxmlformats-officedocument.presentationml.slideLayout+xml" PartName="/ppt/slideLayouts/slideLayout205.xml"/>
  <Override ContentType="application/vnd.openxmlformats-officedocument.presentationml.slideLayout+xml" PartName="/ppt/slideLayouts/slideLayout222.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109.xml"/>
  <Override ContentType="application/vnd.openxmlformats-officedocument.presentationml.slideLayout+xml" PartName="/ppt/slideLayouts/slideLayout158.xml"/>
  <Override ContentType="application/vnd.openxmlformats-officedocument.presentationml.slideLayout+xml" PartName="/ppt/slideLayouts/slideLayout115.xml"/>
  <Override ContentType="application/vnd.openxmlformats-officedocument.presentationml.slideLayout+xml" PartName="/ppt/slideLayouts/slideLayout192.xml"/>
  <Override ContentType="application/vnd.openxmlformats-officedocument.presentationml.slideLayout+xml" PartName="/ppt/slideLayouts/slideLayout82.xml"/>
  <Override ContentType="application/vnd.openxmlformats-officedocument.presentationml.slideLayout+xml" PartName="/ppt/slideLayouts/slideLayout132.xml"/>
  <Override ContentType="application/vnd.openxmlformats-officedocument.presentationml.slideLayout+xml" PartName="/ppt/slideLayouts/slideLayout175.xml"/>
  <Override ContentType="application/vnd.openxmlformats-officedocument.presentationml.slideLayout+xml" PartName="/ppt/slideLayouts/slideLayout211.xml"/>
  <Override ContentType="application/vnd.openxmlformats-officedocument.presentationml.slideLayout+xml" PartName="/ppt/slideLayouts/slideLayout100.xml"/>
  <Override ContentType="application/vnd.openxmlformats-officedocument.presentationml.slideLayout+xml" PartName="/ppt/slideLayouts/slideLayout237.xml"/>
  <Override ContentType="application/vnd.openxmlformats-officedocument.presentationml.slideLayout+xml" PartName="/ppt/slideLayouts/slideLayout143.xml"/>
  <Override ContentType="application/vnd.openxmlformats-officedocument.presentationml.slideLayout+xml" PartName="/ppt/slideLayouts/slideLayout126.xml"/>
  <Override ContentType="application/vnd.openxmlformats-officedocument.presentationml.slideLayout+xml" PartName="/ppt/slideLayouts/slideLayout87.xml"/>
  <Override ContentType="application/vnd.openxmlformats-officedocument.presentationml.slideLayout+xml" PartName="/ppt/slideLayouts/slideLayout254.xml"/>
  <Override ContentType="application/vnd.openxmlformats-officedocument.presentationml.slideLayout+xml" PartName="/ppt/slideLayouts/slideLayout9.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69.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Layout+xml" PartName="/ppt/slideLayouts/slideLayout186.xml"/>
  <Override ContentType="application/vnd.openxmlformats-officedocument.presentationml.slideLayout+xml" PartName="/ppt/slideLayouts/slideLayout160.xml"/>
  <Override ContentType="application/vnd.openxmlformats-officedocument.presentationml.slideMaster+xml" PartName="/ppt/slideMasters/slideMaster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9.xml"/>
  <Override ContentType="application/vnd.openxmlformats-officedocument.presentationml.slideMaster+xml" PartName="/ppt/slideMasters/slideMaster10.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7.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ms-office.chartcolorstyle+xml" PartName="/ppt/charts/colors1.xml"/>
  <Override ContentType="application/vnd.ms-office.chartcolorstyle+xml" PartName="/ppt/charts/colors2.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11.xml"/>
  <Override ContentType="application/vnd.openxmlformats-officedocument.theme+xml" PartName="/ppt/theme/theme5.xml"/>
  <Override ContentType="application/vnd.openxmlformats-officedocument.theme+xml" PartName="/ppt/theme/theme8.xml"/>
  <Override ContentType="application/vnd.openxmlformats-officedocument.theme+xml" PartName="/ppt/theme/theme10.xml"/>
  <Override ContentType="application/vnd.openxmlformats-officedocument.theme+xml" PartName="/ppt/theme/theme9.xml"/>
  <Override ContentType="application/vnd.openxmlformats-officedocument.drawingml.chart+xml" PartName="/ppt/charts/chart3.xml"/>
  <Override ContentType="application/vnd.openxmlformats-officedocument.drawingml.chart+xml" PartName="/ppt/charts/chart2.xml"/>
  <Override ContentType="application/vnd.openxmlformats-officedocument.drawingml.chart+xml" PartName="/ppt/charts/chart1.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binary" PartName="/ppt/metadata"/>
  <Override ContentType="application/vnd.openxmlformats-officedocument.presentationml.notesMaster+xml" PartName="/ppt/notesMasters/notesMaster1.xml"/>
  <Override ContentType="application/vnd.ms-office.chartstyle+xml" PartName="/ppt/charts/style1.xml"/>
  <Override ContentType="application/vnd.ms-office.chartstyle+xml" PartName="/ppt/charts/style2.xml"/>
  <Override ContentType="application/vnd.openxmlformats-officedocument.presentationml.presProps+xml" PartName="/ppt/pres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54" r:id="rId4"/>
    <p:sldMasterId id="2147483667" r:id="rId5"/>
    <p:sldMasterId id="2147483671" r:id="rId6"/>
    <p:sldMasterId id="2147483674" r:id="rId7"/>
    <p:sldMasterId id="2147483677" r:id="rId8"/>
    <p:sldMasterId id="2147483681" r:id="rId9"/>
    <p:sldMasterId id="2147483686" r:id="rId10"/>
    <p:sldMasterId id="2147483701" r:id="rId11"/>
    <p:sldMasterId id="2147483768" r:id="rId12"/>
  </p:sldMasterIdLst>
  <p:notesMasterIdLst>
    <p:notesMasterId r:id="rId13"/>
  </p:notesMasterIdLst>
  <p:sldIdLst>
    <p:sldId id="256" r:id="rId14"/>
    <p:sldId id="257" r:id="rId15"/>
    <p:sldId id="258" r:id="rId16"/>
    <p:sldId id="259" r:id="rId17"/>
    <p:sldId id="260" r:id="rId18"/>
    <p:sldId id="261" r:id="rId19"/>
    <p:sldId id="262" r:id="rId20"/>
    <p:sldId id="263" r:id="rId21"/>
    <p:sldId id="264" r:id="rId22"/>
    <p:sldId id="265" r:id="rId23"/>
    <p:sldId id="266" r:id="rId24"/>
    <p:sldId id="267" r:id="rId25"/>
    <p:sldId id="268" r:id="rId26"/>
    <p:sldId id="269" r:id="rId27"/>
    <p:sldId id="270" r:id="rId28"/>
    <p:sldId id="271" r:id="rId29"/>
  </p:sldIdLst>
  <p:sldSz cy="6858000" cx="12192000"/>
  <p:notesSz cx="6858000" cy="9144000"/>
  <p:embeddedFontLst>
    <p:embeddedFont>
      <p:font typeface="Montserrat SemiBold"/>
      <p:regular r:id="rId30"/>
      <p:bold r:id="rId31"/>
      <p:italic r:id="rId32"/>
      <p:boldItalic r:id="rId33"/>
    </p:embeddedFont>
    <p:embeddedFont>
      <p:font typeface="Roboto"/>
      <p:regular r:id="rId34"/>
      <p:bold r:id="rId35"/>
      <p:italic r:id="rId36"/>
      <p:boldItalic r:id="rId37"/>
    </p:embeddedFont>
    <p:embeddedFont>
      <p:font typeface="Montserrat"/>
      <p:regular r:id="rId38"/>
      <p:bold r:id="rId39"/>
      <p:italic r:id="rId40"/>
      <p:boldItalic r:id="rId41"/>
    </p:embeddedFont>
    <p:embeddedFont>
      <p:font typeface="Lato"/>
      <p:regular r:id="rId42"/>
      <p:bold r:id="rId43"/>
      <p:italic r:id="rId44"/>
      <p:boldItalic r:id="rId45"/>
    </p:embeddedFont>
    <p:embeddedFont>
      <p:font typeface="Lato Light"/>
      <p:regular r:id="rId46"/>
      <p:bold r:id="rId47"/>
      <p:italic r:id="rId48"/>
      <p:boldItalic r:id="rId49"/>
    </p:embeddedFont>
    <p:embeddedFont>
      <p:font typeface="Roboto Condensed"/>
      <p:regular r:id="rId50"/>
      <p:bold r:id="rId51"/>
      <p:italic r:id="rId52"/>
      <p:boldItalic r:id="rId53"/>
    </p:embeddedFont>
    <p:embeddedFont>
      <p:font typeface="Montserrat Light"/>
      <p:regular r:id="rId54"/>
      <p:bold r:id="rId55"/>
      <p:italic r:id="rId56"/>
      <p:boldItalic r:id="rId57"/>
    </p:embeddedFont>
    <p:embeddedFont>
      <p:font typeface="Lato Black"/>
      <p:bold r:id="rId58"/>
      <p:boldItalic r:id="rId59"/>
    </p:embeddedFont>
    <p:embeddedFont>
      <p:font typeface="Quattrocento Sans"/>
      <p:regular r:id="rId60"/>
      <p:bold r:id="rId61"/>
      <p:italic r:id="rId62"/>
      <p:boldItalic r:id="rId63"/>
    </p:embeddedFont>
    <p:embeddedFont>
      <p:font typeface="Gill Sans"/>
      <p:regular r:id="rId64"/>
      <p:bold r:id="rId6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6" roundtripDataSignature="AMtx7mhcdkLnlIYVSVSvZO4prxSu2CUW+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Montserrat-italic.fntdata"/><Relationship Id="rId42" Type="http://schemas.openxmlformats.org/officeDocument/2006/relationships/font" Target="fonts/Lato-regular.fntdata"/><Relationship Id="rId41" Type="http://schemas.openxmlformats.org/officeDocument/2006/relationships/font" Target="fonts/Montserrat-boldItalic.fntdata"/><Relationship Id="rId44" Type="http://schemas.openxmlformats.org/officeDocument/2006/relationships/font" Target="fonts/Lato-italic.fntdata"/><Relationship Id="rId43" Type="http://schemas.openxmlformats.org/officeDocument/2006/relationships/font" Target="fonts/Lato-bold.fntdata"/><Relationship Id="rId46" Type="http://schemas.openxmlformats.org/officeDocument/2006/relationships/font" Target="fonts/LatoLight-regular.fntdata"/><Relationship Id="rId45" Type="http://schemas.openxmlformats.org/officeDocument/2006/relationships/font" Target="fonts/Lato-boldItalic.fntdata"/><Relationship Id="rId48" Type="http://schemas.openxmlformats.org/officeDocument/2006/relationships/font" Target="fonts/LatoLight-italic.fntdata"/><Relationship Id="rId47" Type="http://schemas.openxmlformats.org/officeDocument/2006/relationships/font" Target="fonts/LatoLight-bold.fntdata"/><Relationship Id="rId49" Type="http://schemas.openxmlformats.org/officeDocument/2006/relationships/font" Target="fonts/LatoLight-boldItalic.fntdata"/><Relationship Id="rId31" Type="http://schemas.openxmlformats.org/officeDocument/2006/relationships/font" Target="fonts/MontserratSemiBold-bold.fntdata"/><Relationship Id="rId30" Type="http://schemas.openxmlformats.org/officeDocument/2006/relationships/font" Target="fonts/MontserratSemiBold-regular.fntdata"/><Relationship Id="rId33" Type="http://schemas.openxmlformats.org/officeDocument/2006/relationships/font" Target="fonts/MontserratSemiBold-boldItalic.fntdata"/><Relationship Id="rId32" Type="http://schemas.openxmlformats.org/officeDocument/2006/relationships/font" Target="fonts/MontserratSemiBold-italic.fntdata"/><Relationship Id="rId35" Type="http://schemas.openxmlformats.org/officeDocument/2006/relationships/font" Target="fonts/Roboto-bold.fntdata"/><Relationship Id="rId34" Type="http://schemas.openxmlformats.org/officeDocument/2006/relationships/font" Target="fonts/Roboto-regular.fntdata"/><Relationship Id="rId37" Type="http://schemas.openxmlformats.org/officeDocument/2006/relationships/font" Target="fonts/Roboto-boldItalic.fntdata"/><Relationship Id="rId36" Type="http://schemas.openxmlformats.org/officeDocument/2006/relationships/font" Target="fonts/Roboto-italic.fntdata"/><Relationship Id="rId39" Type="http://schemas.openxmlformats.org/officeDocument/2006/relationships/font" Target="fonts/Montserrat-bold.fntdata"/><Relationship Id="rId38" Type="http://schemas.openxmlformats.org/officeDocument/2006/relationships/font" Target="fonts/Montserrat-regular.fntdata"/><Relationship Id="rId20" Type="http://schemas.openxmlformats.org/officeDocument/2006/relationships/slide" Target="slides/slide7.xml"/><Relationship Id="rId22" Type="http://schemas.openxmlformats.org/officeDocument/2006/relationships/slide" Target="slides/slide9.xml"/><Relationship Id="rId21" Type="http://schemas.openxmlformats.org/officeDocument/2006/relationships/slide" Target="slides/slide8.xml"/><Relationship Id="rId24" Type="http://schemas.openxmlformats.org/officeDocument/2006/relationships/slide" Target="slides/slide11.xml"/><Relationship Id="rId23" Type="http://schemas.openxmlformats.org/officeDocument/2006/relationships/slide" Target="slides/slide10.xml"/><Relationship Id="rId26" Type="http://schemas.openxmlformats.org/officeDocument/2006/relationships/slide" Target="slides/slide13.xml"/><Relationship Id="rId25" Type="http://schemas.openxmlformats.org/officeDocument/2006/relationships/slide" Target="slides/slide12.xml"/><Relationship Id="rId28" Type="http://schemas.openxmlformats.org/officeDocument/2006/relationships/slide" Target="slides/slide15.xml"/><Relationship Id="rId27" Type="http://schemas.openxmlformats.org/officeDocument/2006/relationships/slide" Target="slides/slide14.xml"/><Relationship Id="rId29" Type="http://schemas.openxmlformats.org/officeDocument/2006/relationships/slide" Target="slides/slide16.xml"/><Relationship Id="rId11" Type="http://schemas.openxmlformats.org/officeDocument/2006/relationships/slideMaster" Target="slideMasters/slideMaster9.xml"/><Relationship Id="rId10" Type="http://schemas.openxmlformats.org/officeDocument/2006/relationships/slideMaster" Target="slideMasters/slideMaster8.xml"/><Relationship Id="rId13" Type="http://schemas.openxmlformats.org/officeDocument/2006/relationships/notesMaster" Target="notesMasters/notesMaster1.xml"/><Relationship Id="rId12" Type="http://schemas.openxmlformats.org/officeDocument/2006/relationships/slideMaster" Target="slideMasters/slideMaster10.xml"/><Relationship Id="rId15" Type="http://schemas.openxmlformats.org/officeDocument/2006/relationships/slide" Target="slides/slide2.xml"/><Relationship Id="rId14" Type="http://schemas.openxmlformats.org/officeDocument/2006/relationships/slide" Target="slides/slide1.xml"/><Relationship Id="rId17" Type="http://schemas.openxmlformats.org/officeDocument/2006/relationships/slide" Target="slides/slide4.xml"/><Relationship Id="rId16" Type="http://schemas.openxmlformats.org/officeDocument/2006/relationships/slide" Target="slides/slide3.xml"/><Relationship Id="rId19" Type="http://schemas.openxmlformats.org/officeDocument/2006/relationships/slide" Target="slides/slide6.xml"/><Relationship Id="rId18" Type="http://schemas.openxmlformats.org/officeDocument/2006/relationships/slide" Target="slides/slide5.xml"/><Relationship Id="rId1" Type="http://schemas.openxmlformats.org/officeDocument/2006/relationships/theme" Target="theme/theme10.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Master" Target="slideMasters/slideMaster7.xml"/><Relationship Id="rId5" Type="http://schemas.openxmlformats.org/officeDocument/2006/relationships/slideMaster" Target="slideMasters/slideMaster3.xml"/><Relationship Id="rId6" Type="http://schemas.openxmlformats.org/officeDocument/2006/relationships/slideMaster" Target="slideMasters/slideMaster4.xml"/><Relationship Id="rId7" Type="http://schemas.openxmlformats.org/officeDocument/2006/relationships/slideMaster" Target="slideMasters/slideMaster5.xml"/><Relationship Id="rId8" Type="http://schemas.openxmlformats.org/officeDocument/2006/relationships/slideMaster" Target="slideMasters/slideMaster6.xml"/><Relationship Id="rId62" Type="http://schemas.openxmlformats.org/officeDocument/2006/relationships/font" Target="fonts/QuattrocentoSans-italic.fntdata"/><Relationship Id="rId61" Type="http://schemas.openxmlformats.org/officeDocument/2006/relationships/font" Target="fonts/QuattrocentoSans-bold.fntdata"/><Relationship Id="rId64" Type="http://schemas.openxmlformats.org/officeDocument/2006/relationships/font" Target="fonts/GillSans-regular.fntdata"/><Relationship Id="rId63" Type="http://schemas.openxmlformats.org/officeDocument/2006/relationships/font" Target="fonts/QuattrocentoSans-boldItalic.fntdata"/><Relationship Id="rId66" Type="http://customschemas.google.com/relationships/presentationmetadata" Target="metadata"/><Relationship Id="rId65" Type="http://schemas.openxmlformats.org/officeDocument/2006/relationships/font" Target="fonts/GillSans-bold.fntdata"/><Relationship Id="rId60" Type="http://schemas.openxmlformats.org/officeDocument/2006/relationships/font" Target="fonts/QuattrocentoSans-regular.fntdata"/><Relationship Id="rId51" Type="http://schemas.openxmlformats.org/officeDocument/2006/relationships/font" Target="fonts/RobotoCondensed-bold.fntdata"/><Relationship Id="rId50" Type="http://schemas.openxmlformats.org/officeDocument/2006/relationships/font" Target="fonts/RobotoCondensed-regular.fntdata"/><Relationship Id="rId53" Type="http://schemas.openxmlformats.org/officeDocument/2006/relationships/font" Target="fonts/RobotoCondensed-boldItalic.fntdata"/><Relationship Id="rId52" Type="http://schemas.openxmlformats.org/officeDocument/2006/relationships/font" Target="fonts/RobotoCondensed-italic.fntdata"/><Relationship Id="rId55" Type="http://schemas.openxmlformats.org/officeDocument/2006/relationships/font" Target="fonts/MontserratLight-bold.fntdata"/><Relationship Id="rId54" Type="http://schemas.openxmlformats.org/officeDocument/2006/relationships/font" Target="fonts/MontserratLight-regular.fntdata"/><Relationship Id="rId57" Type="http://schemas.openxmlformats.org/officeDocument/2006/relationships/font" Target="fonts/MontserratLight-boldItalic.fntdata"/><Relationship Id="rId56" Type="http://schemas.openxmlformats.org/officeDocument/2006/relationships/font" Target="fonts/MontserratLight-italic.fntdata"/><Relationship Id="rId59" Type="http://schemas.openxmlformats.org/officeDocument/2006/relationships/font" Target="fonts/LatoBlack-boldItalic.fntdata"/><Relationship Id="rId58" Type="http://schemas.openxmlformats.org/officeDocument/2006/relationships/font" Target="fonts/LatoBlack-bold.fntdata"/></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microsoft.com/office/2011/relationships/chartStyle" Target="style2.xml"/><Relationship Id="rId2" Type="http://schemas.microsoft.com/office/2011/relationships/chartColorStyle" Target="colors2.xml"/><Relationship Id="rId3" Type="http://schemas.openxmlformats.org/officeDocument/2006/relationships/package" Target="../embeddings/Microsoft_Excel_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Series 1</c:v>
                </c:pt>
              </c:strCache>
            </c:strRef>
          </c:tx>
          <c:spPr>
            <a:solidFill>
              <a:schemeClr val="tx2"/>
            </a:solidFill>
            <a:ln>
              <a:noFill/>
            </a:ln>
            <a:effectLst/>
          </c:spPr>
          <c:invertIfNegative val="0"/>
          <c:cat>
            <c:strRef>
              <c:f>Sheet1!$A$2:$A$5</c:f>
              <c:strCache>
                <c:ptCount val="4"/>
                <c:pt idx="0">
                  <c:v>Data 1</c:v>
                </c:pt>
                <c:pt idx="1">
                  <c:v>Data 2</c:v>
                </c:pt>
                <c:pt idx="2">
                  <c:v>Data 3</c:v>
                </c:pt>
                <c:pt idx="3">
                  <c:v>Data 4</c:v>
                </c:pt>
              </c:strCache>
            </c:strRef>
          </c:cat>
          <c:val>
            <c:numRef>
              <c:f>Sheet1!$B$2:$B$5</c:f>
              <c:numCache>
                <c:formatCode>General</c:formatCode>
                <c:ptCount val="4"/>
                <c:pt idx="0">
                  <c:v>4.3</c:v>
                </c:pt>
                <c:pt idx="1">
                  <c:v>5</c:v>
                </c:pt>
                <c:pt idx="2">
                  <c:v>4</c:v>
                </c:pt>
                <c:pt idx="3">
                  <c:v>7</c:v>
                </c:pt>
              </c:numCache>
            </c:numRef>
          </c:val>
          <c:extLst>
            <c:ext xmlns:c16="http://schemas.microsoft.com/office/drawing/2014/chart" uri="{C3380CC4-5D6E-409C-BE32-E72D297353CC}">
              <c16:uniqueId val="{00000000-5779-4436-AFD8-CEB777E60E37}"/>
            </c:ext>
          </c:extLst>
        </c:ser>
        <c:ser>
          <c:idx val="1"/>
          <c:order val="1"/>
          <c:tx>
            <c:strRef>
              <c:f>Sheet1!$C$1</c:f>
              <c:strCache>
                <c:ptCount val="1"/>
                <c:pt idx="0">
                  <c:v>Series 2</c:v>
                </c:pt>
              </c:strCache>
            </c:strRef>
          </c:tx>
          <c:spPr>
            <a:solidFill>
              <a:schemeClr val="accent2"/>
            </a:solidFill>
            <a:ln>
              <a:noFill/>
            </a:ln>
            <a:effectLst/>
          </c:spPr>
          <c:invertIfNegative val="0"/>
          <c:cat>
            <c:strRef>
              <c:f>Sheet1!$A$2:$A$5</c:f>
              <c:strCache>
                <c:ptCount val="4"/>
                <c:pt idx="0">
                  <c:v>Data 1</c:v>
                </c:pt>
                <c:pt idx="1">
                  <c:v>Data 2</c:v>
                </c:pt>
                <c:pt idx="2">
                  <c:v>Data 3</c:v>
                </c:pt>
                <c:pt idx="3">
                  <c:v>Data 4</c:v>
                </c:pt>
              </c:strCache>
            </c:strRef>
          </c:cat>
          <c:val>
            <c:numRef>
              <c:f>Sheet1!$C$2:$C$5</c:f>
              <c:numCache>
                <c:formatCode>General</c:formatCode>
                <c:ptCount val="4"/>
                <c:pt idx="0">
                  <c:v>4</c:v>
                </c:pt>
                <c:pt idx="1">
                  <c:v>4.4000000000000004</c:v>
                </c:pt>
                <c:pt idx="2">
                  <c:v>4</c:v>
                </c:pt>
                <c:pt idx="3">
                  <c:v>2.8</c:v>
                </c:pt>
              </c:numCache>
            </c:numRef>
          </c:val>
          <c:extLst>
            <c:ext xmlns:c16="http://schemas.microsoft.com/office/drawing/2014/chart" uri="{C3380CC4-5D6E-409C-BE32-E72D297353CC}">
              <c16:uniqueId val="{00000001-5779-4436-AFD8-CEB777E60E37}"/>
            </c:ext>
          </c:extLst>
        </c:ser>
        <c:ser>
          <c:idx val="2"/>
          <c:order val="2"/>
          <c:tx>
            <c:strRef>
              <c:f>Sheet1!$D$1</c:f>
              <c:strCache>
                <c:ptCount val="1"/>
                <c:pt idx="0">
                  <c:v>Series 3</c:v>
                </c:pt>
              </c:strCache>
            </c:strRef>
          </c:tx>
          <c:spPr>
            <a:solidFill>
              <a:schemeClr val="accent3"/>
            </a:solidFill>
            <a:ln>
              <a:noFill/>
            </a:ln>
            <a:effectLst/>
          </c:spPr>
          <c:invertIfNegative val="0"/>
          <c:cat>
            <c:strRef>
              <c:f>Sheet1!$A$2:$A$5</c:f>
              <c:strCache>
                <c:ptCount val="4"/>
                <c:pt idx="0">
                  <c:v>Data 1</c:v>
                </c:pt>
                <c:pt idx="1">
                  <c:v>Data 2</c:v>
                </c:pt>
                <c:pt idx="2">
                  <c:v>Data 3</c:v>
                </c:pt>
                <c:pt idx="3">
                  <c:v>Data 4</c:v>
                </c:pt>
              </c:strCache>
            </c:strRef>
          </c:cat>
          <c:val>
            <c:numRef>
              <c:f>Sheet1!$D$2:$D$5</c:f>
              <c:numCache>
                <c:formatCode>General</c:formatCode>
                <c:ptCount val="4"/>
                <c:pt idx="0">
                  <c:v>5</c:v>
                </c:pt>
                <c:pt idx="1">
                  <c:v>6</c:v>
                </c:pt>
                <c:pt idx="2">
                  <c:v>3</c:v>
                </c:pt>
                <c:pt idx="3">
                  <c:v>5</c:v>
                </c:pt>
              </c:numCache>
            </c:numRef>
          </c:val>
          <c:extLst>
            <c:ext xmlns:c16="http://schemas.microsoft.com/office/drawing/2014/chart" uri="{C3380CC4-5D6E-409C-BE32-E72D297353CC}">
              <c16:uniqueId val="{00000002-5779-4436-AFD8-CEB777E60E37}"/>
            </c:ext>
          </c:extLst>
        </c:ser>
        <c:ser>
          <c:idx val="3"/>
          <c:order val="3"/>
          <c:tx>
            <c:strRef>
              <c:f>Sheet1!$E$1</c:f>
              <c:strCache>
                <c:ptCount val="1"/>
                <c:pt idx="0">
                  <c:v>Series 4</c:v>
                </c:pt>
              </c:strCache>
            </c:strRef>
          </c:tx>
          <c:spPr>
            <a:solidFill>
              <a:schemeClr val="accent4"/>
            </a:solidFill>
            <a:ln>
              <a:noFill/>
            </a:ln>
            <a:effectLst/>
          </c:spPr>
          <c:invertIfNegative val="0"/>
          <c:cat>
            <c:strRef>
              <c:f>Sheet1!$A$2:$A$5</c:f>
              <c:strCache>
                <c:ptCount val="4"/>
                <c:pt idx="0">
                  <c:v>Data 1</c:v>
                </c:pt>
                <c:pt idx="1">
                  <c:v>Data 2</c:v>
                </c:pt>
                <c:pt idx="2">
                  <c:v>Data 3</c:v>
                </c:pt>
                <c:pt idx="3">
                  <c:v>Data 4</c:v>
                </c:pt>
              </c:strCache>
            </c:strRef>
          </c:cat>
          <c:val>
            <c:numRef>
              <c:f>Sheet1!$E$2:$E$5</c:f>
              <c:numCache>
                <c:formatCode>General</c:formatCode>
                <c:ptCount val="4"/>
                <c:pt idx="0">
                  <c:v>8</c:v>
                </c:pt>
                <c:pt idx="1">
                  <c:v>4</c:v>
                </c:pt>
                <c:pt idx="2">
                  <c:v>4</c:v>
                </c:pt>
                <c:pt idx="3">
                  <c:v>2</c:v>
                </c:pt>
              </c:numCache>
            </c:numRef>
          </c:val>
          <c:extLst>
            <c:ext xmlns:c16="http://schemas.microsoft.com/office/drawing/2014/chart" uri="{C3380CC4-5D6E-409C-BE32-E72D297353CC}">
              <c16:uniqueId val="{00000003-5779-4436-AFD8-CEB777E60E37}"/>
            </c:ext>
          </c:extLst>
        </c:ser>
        <c:dLbls>
          <c:showLegendKey val="0"/>
          <c:showVal val="0"/>
          <c:showCatName val="0"/>
          <c:showSerName val="0"/>
          <c:showPercent val="0"/>
          <c:showBubbleSize val="0"/>
        </c:dLbls>
        <c:gapWidth val="150"/>
        <c:overlap val="100"/>
        <c:axId val="709975792"/>
        <c:axId val="709976352"/>
      </c:barChart>
      <c:catAx>
        <c:axId val="709975792"/>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000" b="0" i="0" u="none" strike="noStrike" kern="1200" baseline="0">
                <a:solidFill>
                  <a:schemeClr val="bg1">
                    <a:alpha val="32000"/>
                  </a:schemeClr>
                </a:solidFill>
                <a:latin typeface="Montserrat Light" panose="00000400000000000000" pitchFamily="50" charset="0"/>
                <a:ea typeface="+mn-ea"/>
                <a:cs typeface="+mn-cs"/>
              </a:defRPr>
            </a:pPr>
            <a:endParaRPr lang="en-US"/>
          </a:p>
        </c:txPr>
        <c:crossAx val="709976352"/>
        <c:crosses val="autoZero"/>
        <c:auto val="1"/>
        <c:lblAlgn val="ctr"/>
        <c:lblOffset val="100"/>
        <c:noMultiLvlLbl val="0"/>
      </c:catAx>
      <c:valAx>
        <c:axId val="70997635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bg1">
                    <a:alpha val="32000"/>
                  </a:schemeClr>
                </a:solidFill>
                <a:latin typeface="Montserrat Light" panose="00000400000000000000" pitchFamily="50" charset="0"/>
                <a:ea typeface="+mn-ea"/>
                <a:cs typeface="+mn-cs"/>
              </a:defRPr>
            </a:pPr>
            <a:endParaRPr lang="en-US"/>
          </a:p>
        </c:txPr>
        <c:crossAx val="709975792"/>
        <c:crosses val="autoZero"/>
        <c:crossBetween val="between"/>
      </c:valAx>
      <c:spPr>
        <a:noFill/>
        <a:ln>
          <a:noFill/>
        </a:ln>
        <a:effectLst/>
      </c:spPr>
    </c:plotArea>
    <c:plotVisOnly val="1"/>
    <c:dispBlanksAs val="gap"/>
    <c:showDLblsOverMax val="0"/>
  </c:chart>
  <c:spPr>
    <a:noFill/>
    <a:ln>
      <a:noFill/>
    </a:ln>
    <a:effectLst/>
  </c:spPr>
  <c:txPr>
    <a:bodyPr/>
    <a:lstStyle/>
    <a:p>
      <a:pPr>
        <a:defRPr sz="1000">
          <a:solidFill>
            <a:schemeClr val="bg1">
              <a:alpha val="32000"/>
            </a:schemeClr>
          </a:solidFill>
          <a:latin typeface="Montserrat Light" panose="00000400000000000000" pitchFamily="50"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17339038887007E-2"/>
          <c:y val="0"/>
          <c:w val="0.9670356517935258"/>
          <c:h val="1"/>
        </c:manualLayout>
      </c:layout>
      <c:doughnutChart>
        <c:varyColors val="1"/>
        <c:ser>
          <c:idx val="0"/>
          <c:order val="0"/>
          <c:tx>
            <c:strRef>
              <c:f>Sheet1!$B$1</c:f>
              <c:strCache>
                <c:ptCount val="1"/>
                <c:pt idx="0">
                  <c:v>Sales</c:v>
                </c:pt>
              </c:strCache>
            </c:strRef>
          </c:tx>
          <c:spPr>
            <a:effectLst>
              <a:outerShdw blurRad="63500" sx="102000" sy="102000" algn="ctr" rotWithShape="0">
                <a:prstClr val="black">
                  <a:alpha val="40000"/>
                </a:prstClr>
              </a:outerShdw>
            </a:effectLst>
          </c:spPr>
          <c:dPt>
            <c:idx val="0"/>
            <c:bubble3D val="0"/>
            <c:spPr>
              <a:solidFill>
                <a:schemeClr val="accent1"/>
              </a:solidFill>
              <a:effectLst>
                <a:outerShdw blurRad="63500" sx="102000" sy="102000" algn="ctr" rotWithShape="0">
                  <a:prstClr val="black">
                    <a:alpha val="40000"/>
                  </a:prstClr>
                </a:outerShdw>
              </a:effectLst>
            </c:spPr>
            <c:extLst>
              <c:ext xmlns:c16="http://schemas.microsoft.com/office/drawing/2014/chart" uri="{C3380CC4-5D6E-409C-BE32-E72D297353CC}">
                <c16:uniqueId val="{00000001-76AF-4F5B-ADBE-AE5E9FC184E3}"/>
              </c:ext>
            </c:extLst>
          </c:dPt>
          <c:dPt>
            <c:idx val="1"/>
            <c:bubble3D val="0"/>
            <c:spPr>
              <a:solidFill>
                <a:schemeClr val="accent2"/>
              </a:solidFill>
              <a:effectLst>
                <a:outerShdw blurRad="63500" sx="102000" sy="102000" algn="ctr" rotWithShape="0">
                  <a:prstClr val="black">
                    <a:alpha val="40000"/>
                  </a:prstClr>
                </a:outerShdw>
              </a:effectLst>
            </c:spPr>
            <c:extLst>
              <c:ext xmlns:c16="http://schemas.microsoft.com/office/drawing/2014/chart" uri="{C3380CC4-5D6E-409C-BE32-E72D297353CC}">
                <c16:uniqueId val="{00000003-76AF-4F5B-ADBE-AE5E9FC184E3}"/>
              </c:ext>
            </c:extLst>
          </c:dPt>
          <c:dPt>
            <c:idx val="2"/>
            <c:bubble3D val="0"/>
            <c:spPr>
              <a:solidFill>
                <a:schemeClr val="accent3"/>
              </a:solidFill>
              <a:effectLst>
                <a:outerShdw blurRad="63500" sx="102000" sy="102000" algn="ctr" rotWithShape="0">
                  <a:prstClr val="black">
                    <a:alpha val="40000"/>
                  </a:prstClr>
                </a:outerShdw>
              </a:effectLst>
            </c:spPr>
            <c:extLst>
              <c:ext xmlns:c16="http://schemas.microsoft.com/office/drawing/2014/chart" uri="{C3380CC4-5D6E-409C-BE32-E72D297353CC}">
                <c16:uniqueId val="{00000005-76AF-4F5B-ADBE-AE5E9FC184E3}"/>
              </c:ext>
            </c:extLst>
          </c:dPt>
          <c:dPt>
            <c:idx val="3"/>
            <c:bubble3D val="0"/>
            <c:spPr>
              <a:solidFill>
                <a:schemeClr val="accent4"/>
              </a:solidFill>
              <a:effectLst>
                <a:outerShdw blurRad="63500" sx="102000" sy="102000" algn="ctr" rotWithShape="0">
                  <a:prstClr val="black">
                    <a:alpha val="40000"/>
                  </a:prstClr>
                </a:outerShdw>
              </a:effectLst>
            </c:spPr>
            <c:extLst>
              <c:ext xmlns:c16="http://schemas.microsoft.com/office/drawing/2014/chart" uri="{C3380CC4-5D6E-409C-BE32-E72D297353CC}">
                <c16:uniqueId val="{00000007-76AF-4F5B-ADBE-AE5E9FC184E3}"/>
              </c:ext>
            </c:extLst>
          </c:dPt>
          <c:dPt>
            <c:idx val="4"/>
            <c:bubble3D val="0"/>
            <c:spPr>
              <a:solidFill>
                <a:schemeClr val="accent5"/>
              </a:solidFill>
              <a:effectLst>
                <a:outerShdw blurRad="63500" sx="102000" sy="102000" algn="ctr" rotWithShape="0">
                  <a:prstClr val="black">
                    <a:alpha val="40000"/>
                  </a:prstClr>
                </a:outerShdw>
              </a:effectLst>
            </c:spPr>
            <c:extLst>
              <c:ext xmlns:c16="http://schemas.microsoft.com/office/drawing/2014/chart" uri="{C3380CC4-5D6E-409C-BE32-E72D297353CC}">
                <c16:uniqueId val="{00000009-76AF-4F5B-ADBE-AE5E9FC184E3}"/>
              </c:ext>
            </c:extLst>
          </c:dPt>
          <c:dPt>
            <c:idx val="5"/>
            <c:bubble3D val="0"/>
            <c:spPr>
              <a:solidFill>
                <a:schemeClr val="accent6"/>
              </a:solidFill>
              <a:effectLst>
                <a:outerShdw blurRad="63500" sx="102000" sy="102000" algn="ctr" rotWithShape="0">
                  <a:prstClr val="black">
                    <a:alpha val="40000"/>
                  </a:prstClr>
                </a:outerShdw>
              </a:effectLst>
            </c:spPr>
            <c:extLst>
              <c:ext xmlns:c16="http://schemas.microsoft.com/office/drawing/2014/chart" uri="{C3380CC4-5D6E-409C-BE32-E72D297353CC}">
                <c16:uniqueId val="{0000000B-76AF-4F5B-ADBE-AE5E9FC184E3}"/>
              </c:ext>
            </c:extLst>
          </c:dPt>
          <c:dPt>
            <c:idx val="6"/>
            <c:bubble3D val="0"/>
            <c:spPr>
              <a:solidFill>
                <a:schemeClr val="accent1">
                  <a:lumMod val="75000"/>
                </a:schemeClr>
              </a:solidFill>
              <a:effectLst>
                <a:outerShdw blurRad="63500" sx="102000" sy="102000" algn="ctr" rotWithShape="0">
                  <a:prstClr val="black">
                    <a:alpha val="40000"/>
                  </a:prstClr>
                </a:outerShdw>
              </a:effectLst>
            </c:spPr>
            <c:extLst>
              <c:ext xmlns:c16="http://schemas.microsoft.com/office/drawing/2014/chart" uri="{C3380CC4-5D6E-409C-BE32-E72D297353CC}">
                <c16:uniqueId val="{0000000D-76AF-4F5B-ADBE-AE5E9FC184E3}"/>
              </c:ext>
            </c:extLst>
          </c:dPt>
          <c:dPt>
            <c:idx val="7"/>
            <c:bubble3D val="0"/>
            <c:spPr>
              <a:solidFill>
                <a:schemeClr val="accent2">
                  <a:lumMod val="75000"/>
                </a:schemeClr>
              </a:solidFill>
              <a:effectLst>
                <a:outerShdw blurRad="63500" sx="102000" sy="102000" algn="ctr" rotWithShape="0">
                  <a:prstClr val="black">
                    <a:alpha val="40000"/>
                  </a:prstClr>
                </a:outerShdw>
              </a:effectLst>
            </c:spPr>
            <c:extLst>
              <c:ext xmlns:c16="http://schemas.microsoft.com/office/drawing/2014/chart" uri="{C3380CC4-5D6E-409C-BE32-E72D297353CC}">
                <c16:uniqueId val="{0000000F-76AF-4F5B-ADBE-AE5E9FC184E3}"/>
              </c:ext>
            </c:extLst>
          </c:dPt>
          <c:dPt>
            <c:idx val="8"/>
            <c:bubble3D val="0"/>
            <c:spPr>
              <a:solidFill>
                <a:schemeClr val="accent3">
                  <a:lumMod val="75000"/>
                </a:schemeClr>
              </a:solidFill>
              <a:effectLst>
                <a:outerShdw blurRad="63500" sx="102000" sy="102000" algn="ctr" rotWithShape="0">
                  <a:prstClr val="black">
                    <a:alpha val="40000"/>
                  </a:prstClr>
                </a:outerShdw>
              </a:effectLst>
            </c:spPr>
            <c:extLst>
              <c:ext xmlns:c16="http://schemas.microsoft.com/office/drawing/2014/chart" uri="{C3380CC4-5D6E-409C-BE32-E72D297353CC}">
                <c16:uniqueId val="{00000011-76AF-4F5B-ADBE-AE5E9FC184E3}"/>
              </c:ext>
            </c:extLst>
          </c:dPt>
          <c:dLbls>
            <c:spPr>
              <a:noFill/>
              <a:ln>
                <a:noFill/>
              </a:ln>
              <a:effectLst/>
            </c:spPr>
            <c:txPr>
              <a:bodyPr wrap="square" lIns="38100" tIns="19050" rIns="38100" bIns="19050" anchor="ctr">
                <a:spAutoFit/>
              </a:bodyPr>
              <a:lstStyle/>
              <a:p>
                <a:pPr>
                  <a:defRPr sz="1200" b="1">
                    <a:solidFill>
                      <a:schemeClr val="bg1"/>
                    </a:solidFill>
                  </a:defRPr>
                </a:pPr>
                <a:endParaRPr lang="en-US"/>
              </a:p>
            </c:txPr>
            <c:showLegendKey val="0"/>
            <c:showVal val="1"/>
            <c:showCatName val="0"/>
            <c:showSerName val="0"/>
            <c:showPercent val="0"/>
            <c:showBubbleSize val="0"/>
            <c:showLeaderLines val="1"/>
            <c:extLst>
              <c:ext xmlns:c15="http://schemas.microsoft.com/office/drawing/2012/chart" uri="{CE6537A1-D6FC-4f65-9D91-7224C49458BB}"/>
            </c:extLst>
          </c:dLbls>
          <c:cat>
            <c:numRef>
              <c:f>Sheet1!$A$2:$A$10</c:f>
              <c:numCache>
                <c:formatCode>General</c:formatCode>
                <c:ptCount val="9"/>
                <c:pt idx="0">
                  <c:v>2010</c:v>
                </c:pt>
                <c:pt idx="1">
                  <c:v>2011</c:v>
                </c:pt>
                <c:pt idx="2">
                  <c:v>2012</c:v>
                </c:pt>
                <c:pt idx="3">
                  <c:v>2016</c:v>
                </c:pt>
                <c:pt idx="4">
                  <c:v>2017</c:v>
                </c:pt>
                <c:pt idx="5">
                  <c:v>2018</c:v>
                </c:pt>
                <c:pt idx="6">
                  <c:v>2019</c:v>
                </c:pt>
                <c:pt idx="7">
                  <c:v>2020</c:v>
                </c:pt>
                <c:pt idx="8">
                  <c:v>2020</c:v>
                </c:pt>
              </c:numCache>
            </c:numRef>
          </c:cat>
          <c:val>
            <c:numRef>
              <c:f>Sheet1!$B$2:$B$10</c:f>
              <c:numCache>
                <c:formatCode>0%</c:formatCode>
                <c:ptCount val="9"/>
                <c:pt idx="0">
                  <c:v>0.3</c:v>
                </c:pt>
                <c:pt idx="1">
                  <c:v>0.2</c:v>
                </c:pt>
                <c:pt idx="2">
                  <c:v>0.5</c:v>
                </c:pt>
                <c:pt idx="3">
                  <c:v>0.55000000000000004</c:v>
                </c:pt>
                <c:pt idx="4">
                  <c:v>0.3</c:v>
                </c:pt>
                <c:pt idx="5">
                  <c:v>0.2</c:v>
                </c:pt>
                <c:pt idx="6">
                  <c:v>0.1</c:v>
                </c:pt>
                <c:pt idx="7">
                  <c:v>0.2</c:v>
                </c:pt>
                <c:pt idx="8">
                  <c:v>0.3</c:v>
                </c:pt>
              </c:numCache>
            </c:numRef>
          </c:val>
          <c:extLst>
            <c:ext xmlns:c16="http://schemas.microsoft.com/office/drawing/2014/chart" uri="{C3380CC4-5D6E-409C-BE32-E72D297353CC}">
              <c16:uniqueId val="{00000012-76AF-4F5B-ADBE-AE5E9FC184E3}"/>
            </c:ext>
          </c:extLst>
        </c:ser>
        <c:dLbls>
          <c:showLegendKey val="0"/>
          <c:showVal val="0"/>
          <c:showCatName val="0"/>
          <c:showSerName val="0"/>
          <c:showPercent val="0"/>
          <c:showBubbleSize val="0"/>
          <c:showLeaderLines val="1"/>
        </c:dLbls>
        <c:firstSliceAng val="0"/>
        <c:holeSize val="51"/>
      </c:doughnutChart>
    </c:plotArea>
    <c:plotVisOnly val="1"/>
    <c:dispBlanksAs val="zero"/>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863755666905272E-2"/>
          <c:y val="0.11254660047229079"/>
          <c:w val="0.95245884037222617"/>
          <c:h val="0.75604861821307512"/>
        </c:manualLayout>
      </c:layout>
      <c:lineChart>
        <c:grouping val="standard"/>
        <c:varyColors val="0"/>
        <c:ser>
          <c:idx val="0"/>
          <c:order val="0"/>
          <c:tx>
            <c:strRef>
              <c:f>Sheet1!$B$1</c:f>
              <c:strCache>
                <c:ptCount val="1"/>
                <c:pt idx="0">
                  <c:v>Series 1</c:v>
                </c:pt>
              </c:strCache>
            </c:strRef>
          </c:tx>
          <c:spPr>
            <a:ln w="28575" cap="rnd">
              <a:solidFill>
                <a:schemeClr val="accent1"/>
              </a:solidFill>
              <a:prstDash val="dash"/>
              <a:round/>
            </a:ln>
            <a:effectLst/>
          </c:spPr>
          <c:marker>
            <c:symbol val="diamond"/>
            <c:size val="6"/>
            <c:spPr>
              <a:solidFill>
                <a:schemeClr val="accent1"/>
              </a:solidFill>
              <a:ln w="28575">
                <a:solidFill>
                  <a:schemeClr val="accent1"/>
                </a:solidFill>
                <a:prstDash val="dash"/>
                <a:round/>
              </a:ln>
              <a:effectLst/>
            </c:spPr>
          </c:marker>
          <c:dLbls>
            <c:dLbl>
              <c:idx val="0"/>
              <c:layout>
                <c:manualLayout>
                  <c:x val="-2.9462180863755665E-2"/>
                  <c:y val="-5.570328656942830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8F5-4664-AD9A-7938F6C0B755}"/>
                </c:ext>
              </c:extLst>
            </c:dLbl>
            <c:dLbl>
              <c:idx val="2"/>
              <c:layout>
                <c:manualLayout>
                  <c:x val="-2.0375089477451681E-2"/>
                  <c:y val="5.240482153867980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8F5-4664-AD9A-7938F6C0B755}"/>
                </c:ext>
              </c:extLst>
            </c:dLbl>
            <c:dLbl>
              <c:idx val="6"/>
              <c:layout>
                <c:manualLayout>
                  <c:x val="-4.3820079242747265E-2"/>
                  <c:y val="-7.962340760828701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8F5-4664-AD9A-7938F6C0B755}"/>
                </c:ext>
              </c:extLst>
            </c:dLbl>
            <c:dLbl>
              <c:idx val="11"/>
              <c:layout>
                <c:manualLayout>
                  <c:x val="-2.7950847053209368E-2"/>
                  <c:y val="4.13168104506687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8F5-4664-AD9A-7938F6C0B755}"/>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lumMod val="8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noFill/>
                    </a:ln>
                    <a:effectLst/>
                  </c:spPr>
                </c15:leaderLines>
              </c:ext>
            </c:extLst>
          </c:dLbls>
          <c:cat>
            <c:strRef>
              <c:f>Sheet1!$A$2:$A$13</c:f>
              <c:strCache>
                <c:ptCount val="12"/>
                <c:pt idx="0">
                  <c:v>Jan</c:v>
                </c:pt>
                <c:pt idx="1">
                  <c:v>Feb</c:v>
                </c:pt>
                <c:pt idx="2">
                  <c:v>Mar</c:v>
                </c:pt>
                <c:pt idx="3">
                  <c:v>Abr</c:v>
                </c:pt>
                <c:pt idx="4">
                  <c:v>May</c:v>
                </c:pt>
                <c:pt idx="5">
                  <c:v>Jun</c:v>
                </c:pt>
                <c:pt idx="6">
                  <c:v>Jul</c:v>
                </c:pt>
                <c:pt idx="7">
                  <c:v>Aug</c:v>
                </c:pt>
                <c:pt idx="8">
                  <c:v>Sep</c:v>
                </c:pt>
                <c:pt idx="9">
                  <c:v>Oct</c:v>
                </c:pt>
                <c:pt idx="10">
                  <c:v>Nov</c:v>
                </c:pt>
                <c:pt idx="11">
                  <c:v>Dec</c:v>
                </c:pt>
              </c:strCache>
            </c:strRef>
          </c:cat>
          <c:val>
            <c:numRef>
              <c:f>Sheet1!$B$2:$B$13</c:f>
              <c:numCache>
                <c:formatCode>General</c:formatCode>
                <c:ptCount val="12"/>
                <c:pt idx="0">
                  <c:v>200</c:v>
                </c:pt>
                <c:pt idx="1">
                  <c:v>150</c:v>
                </c:pt>
                <c:pt idx="2">
                  <c:v>350</c:v>
                </c:pt>
                <c:pt idx="3">
                  <c:v>550</c:v>
                </c:pt>
                <c:pt idx="4">
                  <c:v>350</c:v>
                </c:pt>
                <c:pt idx="5">
                  <c:v>150</c:v>
                </c:pt>
                <c:pt idx="6">
                  <c:v>250</c:v>
                </c:pt>
                <c:pt idx="7">
                  <c:v>550</c:v>
                </c:pt>
                <c:pt idx="8">
                  <c:v>250</c:v>
                </c:pt>
                <c:pt idx="9">
                  <c:v>250</c:v>
                </c:pt>
                <c:pt idx="10">
                  <c:v>150</c:v>
                </c:pt>
                <c:pt idx="11">
                  <c:v>350</c:v>
                </c:pt>
              </c:numCache>
            </c:numRef>
          </c:val>
          <c:smooth val="0"/>
          <c:extLst>
            <c:ext xmlns:c16="http://schemas.microsoft.com/office/drawing/2014/chart" uri="{C3380CC4-5D6E-409C-BE32-E72D297353CC}">
              <c16:uniqueId val="{00000004-08F5-4664-AD9A-7938F6C0B755}"/>
            </c:ext>
          </c:extLst>
        </c:ser>
        <c:ser>
          <c:idx val="1"/>
          <c:order val="1"/>
          <c:tx>
            <c:strRef>
              <c:f>Sheet1!$C$1</c:f>
              <c:strCache>
                <c:ptCount val="1"/>
                <c:pt idx="0">
                  <c:v>Series 2</c:v>
                </c:pt>
              </c:strCache>
            </c:strRef>
          </c:tx>
          <c:spPr>
            <a:ln w="12700" cap="rnd">
              <a:solidFill>
                <a:schemeClr val="accent2"/>
              </a:solidFill>
              <a:round/>
            </a:ln>
            <a:effectLst/>
          </c:spPr>
          <c:marker>
            <c:symbol val="square"/>
            <c:size val="6"/>
            <c:spPr>
              <a:solidFill>
                <a:schemeClr val="accent2"/>
              </a:solidFill>
              <a:ln w="12700">
                <a:solidFill>
                  <a:schemeClr val="accent2"/>
                </a:solidFill>
                <a:round/>
              </a:ln>
              <a:effectLst/>
            </c:spPr>
          </c:marker>
          <c:dLbls>
            <c:dLbl>
              <c:idx val="1"/>
              <c:layout>
                <c:manualLayout>
                  <c:x val="-3.7041756144118379E-2"/>
                  <c:y val="-5.847528934143112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8F5-4664-AD9A-7938F6C0B755}"/>
                </c:ext>
              </c:extLst>
            </c:dLbl>
            <c:dLbl>
              <c:idx val="3"/>
              <c:layout>
                <c:manualLayout>
                  <c:x val="-2.7674302075876879E-2"/>
                  <c:y val="5.240482153867980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8F5-4664-AD9A-7938F6C0B755}"/>
                </c:ext>
              </c:extLst>
            </c:dLbl>
            <c:dLbl>
              <c:idx val="6"/>
              <c:layout>
                <c:manualLayout>
                  <c:x val="-1.5833333333333335E-2"/>
                  <c:y val="-5.847528934143102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8F5-4664-AD9A-7938F6C0B755}"/>
                </c:ext>
              </c:extLst>
            </c:dLbl>
            <c:dLbl>
              <c:idx val="7"/>
              <c:layout>
                <c:manualLayout>
                  <c:x val="-1.5833333333333335E-2"/>
                  <c:y val="-6.679129765743939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08F5-4664-AD9A-7938F6C0B755}"/>
                </c:ext>
              </c:extLst>
            </c:dLbl>
            <c:dLbl>
              <c:idx val="8"/>
              <c:layout>
                <c:manualLayout>
                  <c:x val="-3.9799331901694109E-2"/>
                  <c:y val="-5.847528934143109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08F5-4664-AD9A-7938F6C0B755}"/>
                </c:ext>
              </c:extLst>
            </c:dLbl>
            <c:dLbl>
              <c:idx val="9"/>
              <c:layout>
                <c:manualLayout>
                  <c:x val="-2.34090909090908E-2"/>
                  <c:y val="3.854480767866594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08F5-4664-AD9A-7938F6C0B755}"/>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lumMod val="8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noFill/>
                    </a:ln>
                    <a:effectLst/>
                  </c:spPr>
                </c15:leaderLines>
              </c:ext>
            </c:extLst>
          </c:dLbls>
          <c:cat>
            <c:strRef>
              <c:f>Sheet1!$A$2:$A$13</c:f>
              <c:strCache>
                <c:ptCount val="12"/>
                <c:pt idx="0">
                  <c:v>Jan</c:v>
                </c:pt>
                <c:pt idx="1">
                  <c:v>Feb</c:v>
                </c:pt>
                <c:pt idx="2">
                  <c:v>Mar</c:v>
                </c:pt>
                <c:pt idx="3">
                  <c:v>Abr</c:v>
                </c:pt>
                <c:pt idx="4">
                  <c:v>May</c:v>
                </c:pt>
                <c:pt idx="5">
                  <c:v>Jun</c:v>
                </c:pt>
                <c:pt idx="6">
                  <c:v>Jul</c:v>
                </c:pt>
                <c:pt idx="7">
                  <c:v>Aug</c:v>
                </c:pt>
                <c:pt idx="8">
                  <c:v>Sep</c:v>
                </c:pt>
                <c:pt idx="9">
                  <c:v>Oct</c:v>
                </c:pt>
                <c:pt idx="10">
                  <c:v>Nov</c:v>
                </c:pt>
                <c:pt idx="11">
                  <c:v>Dec</c:v>
                </c:pt>
              </c:strCache>
            </c:strRef>
          </c:cat>
          <c:val>
            <c:numRef>
              <c:f>Sheet1!$C$2:$C$13</c:f>
              <c:numCache>
                <c:formatCode>General</c:formatCode>
                <c:ptCount val="12"/>
                <c:pt idx="0">
                  <c:v>900</c:v>
                </c:pt>
                <c:pt idx="1">
                  <c:v>750</c:v>
                </c:pt>
                <c:pt idx="2">
                  <c:v>1000</c:v>
                </c:pt>
                <c:pt idx="3">
                  <c:v>1500</c:v>
                </c:pt>
                <c:pt idx="4">
                  <c:v>1400</c:v>
                </c:pt>
                <c:pt idx="5">
                  <c:v>1200</c:v>
                </c:pt>
                <c:pt idx="6">
                  <c:v>300</c:v>
                </c:pt>
                <c:pt idx="7">
                  <c:v>800</c:v>
                </c:pt>
                <c:pt idx="8">
                  <c:v>900</c:v>
                </c:pt>
                <c:pt idx="9">
                  <c:v>600</c:v>
                </c:pt>
                <c:pt idx="10">
                  <c:v>950</c:v>
                </c:pt>
                <c:pt idx="11">
                  <c:v>1000</c:v>
                </c:pt>
              </c:numCache>
            </c:numRef>
          </c:val>
          <c:smooth val="0"/>
          <c:extLst>
            <c:ext xmlns:c16="http://schemas.microsoft.com/office/drawing/2014/chart" uri="{C3380CC4-5D6E-409C-BE32-E72D297353CC}">
              <c16:uniqueId val="{0000000B-08F5-4664-AD9A-7938F6C0B755}"/>
            </c:ext>
          </c:extLst>
        </c:ser>
        <c:ser>
          <c:idx val="2"/>
          <c:order val="2"/>
          <c:tx>
            <c:strRef>
              <c:f>Sheet1!$D$1</c:f>
              <c:strCache>
                <c:ptCount val="1"/>
                <c:pt idx="0">
                  <c:v>Series 3</c:v>
                </c:pt>
              </c:strCache>
            </c:strRef>
          </c:tx>
          <c:spPr>
            <a:ln w="12700" cap="rnd">
              <a:solidFill>
                <a:schemeClr val="accent3"/>
              </a:solidFill>
              <a:prstDash val="sysDot"/>
              <a:round/>
            </a:ln>
            <a:effectLst/>
          </c:spPr>
          <c:marker>
            <c:symbol val="triangle"/>
            <c:size val="6"/>
            <c:spPr>
              <a:solidFill>
                <a:schemeClr val="accent3"/>
              </a:solidFill>
              <a:ln w="12700">
                <a:solidFill>
                  <a:schemeClr val="accent3"/>
                </a:solidFill>
                <a:round/>
              </a:ln>
              <a:effectLst/>
            </c:spPr>
          </c:marker>
          <c:dLbls>
            <c:dLbl>
              <c:idx val="0"/>
              <c:layout>
                <c:manualLayout>
                  <c:x val="-2.9465998568360772E-2"/>
                  <c:y val="2.468479381865208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08F5-4664-AD9A-7938F6C0B755}"/>
                </c:ext>
              </c:extLst>
            </c:dLbl>
            <c:dLbl>
              <c:idx val="2"/>
              <c:layout>
                <c:manualLayout>
                  <c:x val="-3.7041756144118351E-2"/>
                  <c:y val="-5.293128379742553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08F5-4664-AD9A-7938F6C0B755}"/>
                </c:ext>
              </c:extLst>
            </c:dLbl>
            <c:dLbl>
              <c:idx val="3"/>
              <c:layout>
                <c:manualLayout>
                  <c:x val="-3.5253877356239562E-2"/>
                  <c:y val="-9.173932260546434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08F5-4664-AD9A-7938F6C0B755}"/>
                </c:ext>
              </c:extLst>
            </c:dLbl>
            <c:dLbl>
              <c:idx val="4"/>
              <c:layout>
                <c:manualLayout>
                  <c:x val="-1.7344786447148652E-2"/>
                  <c:y val="-5.570328656942830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08F5-4664-AD9A-7938F6C0B755}"/>
                </c:ext>
              </c:extLst>
            </c:dLbl>
            <c:dLbl>
              <c:idx val="6"/>
              <c:layout>
                <c:manualLayout>
                  <c:x val="-2.5966851152406076E-2"/>
                  <c:y val="-2.811276680780360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08F5-4664-AD9A-7938F6C0B755}"/>
                </c:ext>
              </c:extLst>
            </c:dLbl>
            <c:dLbl>
              <c:idx val="8"/>
              <c:layout>
                <c:manualLayout>
                  <c:x val="-4.0075757575757688E-2"/>
                  <c:y val="-4.461527548141721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08F5-4664-AD9A-7938F6C0B755}"/>
                </c:ext>
              </c:extLst>
            </c:dLbl>
            <c:dLbl>
              <c:idx val="10"/>
              <c:layout>
                <c:manualLayout>
                  <c:x val="-2.1893939393939393E-2"/>
                  <c:y val="-5.570328656942830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08F5-4664-AD9A-7938F6C0B755}"/>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lumMod val="8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noFill/>
                    </a:ln>
                    <a:effectLst/>
                  </c:spPr>
                </c15:leaderLines>
              </c:ext>
            </c:extLst>
          </c:dLbls>
          <c:cat>
            <c:strRef>
              <c:f>Sheet1!$A$2:$A$13</c:f>
              <c:strCache>
                <c:ptCount val="12"/>
                <c:pt idx="0">
                  <c:v>Jan</c:v>
                </c:pt>
                <c:pt idx="1">
                  <c:v>Feb</c:v>
                </c:pt>
                <c:pt idx="2">
                  <c:v>Mar</c:v>
                </c:pt>
                <c:pt idx="3">
                  <c:v>Abr</c:v>
                </c:pt>
                <c:pt idx="4">
                  <c:v>May</c:v>
                </c:pt>
                <c:pt idx="5">
                  <c:v>Jun</c:v>
                </c:pt>
                <c:pt idx="6">
                  <c:v>Jul</c:v>
                </c:pt>
                <c:pt idx="7">
                  <c:v>Aug</c:v>
                </c:pt>
                <c:pt idx="8">
                  <c:v>Sep</c:v>
                </c:pt>
                <c:pt idx="9">
                  <c:v>Oct</c:v>
                </c:pt>
                <c:pt idx="10">
                  <c:v>Nov</c:v>
                </c:pt>
                <c:pt idx="11">
                  <c:v>Dec</c:v>
                </c:pt>
              </c:strCache>
            </c:strRef>
          </c:cat>
          <c:val>
            <c:numRef>
              <c:f>Sheet1!$D$2:$D$13</c:f>
              <c:numCache>
                <c:formatCode>General</c:formatCode>
                <c:ptCount val="12"/>
                <c:pt idx="0">
                  <c:v>150</c:v>
                </c:pt>
                <c:pt idx="1">
                  <c:v>500</c:v>
                </c:pt>
                <c:pt idx="2">
                  <c:v>400</c:v>
                </c:pt>
                <c:pt idx="3">
                  <c:v>900</c:v>
                </c:pt>
                <c:pt idx="4">
                  <c:v>600</c:v>
                </c:pt>
                <c:pt idx="5">
                  <c:v>700</c:v>
                </c:pt>
                <c:pt idx="6">
                  <c:v>100</c:v>
                </c:pt>
                <c:pt idx="7">
                  <c:v>50</c:v>
                </c:pt>
                <c:pt idx="8">
                  <c:v>30</c:v>
                </c:pt>
                <c:pt idx="9">
                  <c:v>20</c:v>
                </c:pt>
                <c:pt idx="10">
                  <c:v>1300</c:v>
                </c:pt>
                <c:pt idx="11">
                  <c:v>1500</c:v>
                </c:pt>
              </c:numCache>
            </c:numRef>
          </c:val>
          <c:smooth val="0"/>
          <c:extLst>
            <c:ext xmlns:c16="http://schemas.microsoft.com/office/drawing/2014/chart" uri="{C3380CC4-5D6E-409C-BE32-E72D297353CC}">
              <c16:uniqueId val="{00000013-08F5-4664-AD9A-7938F6C0B755}"/>
            </c:ext>
          </c:extLst>
        </c:ser>
        <c:dLbls>
          <c:showLegendKey val="0"/>
          <c:showVal val="0"/>
          <c:showCatName val="0"/>
          <c:showSerName val="0"/>
          <c:showPercent val="0"/>
          <c:showBubbleSize val="0"/>
        </c:dLbls>
        <c:marker val="1"/>
        <c:smooth val="0"/>
        <c:axId val="-2027685984"/>
        <c:axId val="-2027687072"/>
      </c:lineChart>
      <c:catAx>
        <c:axId val="-202768598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0"/>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cap="all" spc="120" normalizeH="0" baseline="0">
                <a:solidFill>
                  <a:schemeClr val="tx1">
                    <a:lumMod val="65000"/>
                    <a:lumOff val="35000"/>
                  </a:schemeClr>
                </a:solidFill>
                <a:latin typeface="+mn-lt"/>
                <a:ea typeface="+mn-ea"/>
                <a:cs typeface="+mn-cs"/>
              </a:defRPr>
            </a:pPr>
            <a:endParaRPr lang="en-US"/>
          </a:p>
        </c:txPr>
        <c:crossAx val="-2027687072"/>
        <c:crosses val="autoZero"/>
        <c:auto val="0"/>
        <c:lblAlgn val="ctr"/>
        <c:lblOffset val="100"/>
        <c:noMultiLvlLbl val="0"/>
      </c:catAx>
      <c:valAx>
        <c:axId val="-2027687072"/>
        <c:scaling>
          <c:orientation val="minMax"/>
          <c:max val="1500"/>
          <c:min val="0"/>
        </c:scaling>
        <c:delete val="0"/>
        <c:axPos val="l"/>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crossAx val="-2027685984"/>
        <c:crosses val="autoZero"/>
        <c:crossBetween val="between"/>
        <c:majorUnit val="150"/>
        <c:minorUnit val="150"/>
      </c:valAx>
      <c:spPr>
        <a:noFill/>
        <a:ln>
          <a:noFill/>
        </a:ln>
        <a:effectLst/>
      </c:spPr>
    </c:plotArea>
    <c:plotVisOnly val="1"/>
    <c:dispBlanksAs val="gap"/>
    <c:showDLblsOverMax val="0"/>
  </c:chart>
  <c:spPr>
    <a:noFill/>
    <a:ln>
      <a:noFill/>
    </a:ln>
    <a:effectLst/>
  </c:spPr>
  <c:txPr>
    <a:bodyPr/>
    <a:lstStyle/>
    <a:p>
      <a:pPr>
        <a:defRPr sz="10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3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3" name="Shape 2143"/>
        <p:cNvGrpSpPr/>
        <p:nvPr/>
      </p:nvGrpSpPr>
      <p:grpSpPr>
        <a:xfrm>
          <a:off x="0" y="0"/>
          <a:ext cx="0" cy="0"/>
          <a:chOff x="0" y="0"/>
          <a:chExt cx="0" cy="0"/>
        </a:xfrm>
      </p:grpSpPr>
      <p:sp>
        <p:nvSpPr>
          <p:cNvPr id="2144" name="Google Shape;2144;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45" name="Google Shape;214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3" name="Shape 2183"/>
        <p:cNvGrpSpPr/>
        <p:nvPr/>
      </p:nvGrpSpPr>
      <p:grpSpPr>
        <a:xfrm>
          <a:off x="0" y="0"/>
          <a:ext cx="0" cy="0"/>
          <a:chOff x="0" y="0"/>
          <a:chExt cx="0" cy="0"/>
        </a:xfrm>
      </p:grpSpPr>
      <p:sp>
        <p:nvSpPr>
          <p:cNvPr id="2184" name="Google Shape;2184;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85" name="Google Shape;2185;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6" name="Shape 2226"/>
        <p:cNvGrpSpPr/>
        <p:nvPr/>
      </p:nvGrpSpPr>
      <p:grpSpPr>
        <a:xfrm>
          <a:off x="0" y="0"/>
          <a:ext cx="0" cy="0"/>
          <a:chOff x="0" y="0"/>
          <a:chExt cx="0" cy="0"/>
        </a:xfrm>
      </p:grpSpPr>
      <p:sp>
        <p:nvSpPr>
          <p:cNvPr id="2227" name="Google Shape;2227;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28" name="Google Shape;222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0" name="Shape 2270"/>
        <p:cNvGrpSpPr/>
        <p:nvPr/>
      </p:nvGrpSpPr>
      <p:grpSpPr>
        <a:xfrm>
          <a:off x="0" y="0"/>
          <a:ext cx="0" cy="0"/>
          <a:chOff x="0" y="0"/>
          <a:chExt cx="0" cy="0"/>
        </a:xfrm>
      </p:grpSpPr>
      <p:sp>
        <p:nvSpPr>
          <p:cNvPr id="2271" name="Google Shape;2271;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72" name="Google Shape;227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9" name="Shape 2329"/>
        <p:cNvGrpSpPr/>
        <p:nvPr/>
      </p:nvGrpSpPr>
      <p:grpSpPr>
        <a:xfrm>
          <a:off x="0" y="0"/>
          <a:ext cx="0" cy="0"/>
          <a:chOff x="0" y="0"/>
          <a:chExt cx="0" cy="0"/>
        </a:xfrm>
      </p:grpSpPr>
      <p:sp>
        <p:nvSpPr>
          <p:cNvPr id="2330" name="Google Shape;2330;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31" name="Google Shape;2331;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5" name="Shape 2365"/>
        <p:cNvGrpSpPr/>
        <p:nvPr/>
      </p:nvGrpSpPr>
      <p:grpSpPr>
        <a:xfrm>
          <a:off x="0" y="0"/>
          <a:ext cx="0" cy="0"/>
          <a:chOff x="0" y="0"/>
          <a:chExt cx="0" cy="0"/>
        </a:xfrm>
      </p:grpSpPr>
      <p:sp>
        <p:nvSpPr>
          <p:cNvPr id="2366" name="Google Shape;236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67" name="Google Shape;2367;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68" name="Google Shape;2368;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2" name="Shape 2412"/>
        <p:cNvGrpSpPr/>
        <p:nvPr/>
      </p:nvGrpSpPr>
      <p:grpSpPr>
        <a:xfrm>
          <a:off x="0" y="0"/>
          <a:ext cx="0" cy="0"/>
          <a:chOff x="0" y="0"/>
          <a:chExt cx="0" cy="0"/>
        </a:xfrm>
      </p:grpSpPr>
      <p:sp>
        <p:nvSpPr>
          <p:cNvPr id="2413" name="Google Shape;2413;p7: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2414" name="Google Shape;2414;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8" name="Shape 2458"/>
        <p:cNvGrpSpPr/>
        <p:nvPr/>
      </p:nvGrpSpPr>
      <p:grpSpPr>
        <a:xfrm>
          <a:off x="0" y="0"/>
          <a:ext cx="0" cy="0"/>
          <a:chOff x="0" y="0"/>
          <a:chExt cx="0" cy="0"/>
        </a:xfrm>
      </p:grpSpPr>
      <p:sp>
        <p:nvSpPr>
          <p:cNvPr id="2459" name="Google Shape;2459;p8: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2460" name="Google Shape;2460;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9" name="Shape 2509"/>
        <p:cNvGrpSpPr/>
        <p:nvPr/>
      </p:nvGrpSpPr>
      <p:grpSpPr>
        <a:xfrm>
          <a:off x="0" y="0"/>
          <a:ext cx="0" cy="0"/>
          <a:chOff x="0" y="0"/>
          <a:chExt cx="0" cy="0"/>
        </a:xfrm>
      </p:grpSpPr>
      <p:sp>
        <p:nvSpPr>
          <p:cNvPr id="2510" name="Google Shape;2510;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11" name="Google Shape;2511;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8" name="Shape 2578"/>
        <p:cNvGrpSpPr/>
        <p:nvPr/>
      </p:nvGrpSpPr>
      <p:grpSpPr>
        <a:xfrm>
          <a:off x="0" y="0"/>
          <a:ext cx="0" cy="0"/>
          <a:chOff x="0" y="0"/>
          <a:chExt cx="0" cy="0"/>
        </a:xfrm>
      </p:grpSpPr>
      <p:sp>
        <p:nvSpPr>
          <p:cNvPr id="2579" name="Google Shape;2579;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80" name="Google Shape;2580;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1" name="Shape 2611"/>
        <p:cNvGrpSpPr/>
        <p:nvPr/>
      </p:nvGrpSpPr>
      <p:grpSpPr>
        <a:xfrm>
          <a:off x="0" y="0"/>
          <a:ext cx="0" cy="0"/>
          <a:chOff x="0" y="0"/>
          <a:chExt cx="0" cy="0"/>
        </a:xfrm>
      </p:grpSpPr>
      <p:sp>
        <p:nvSpPr>
          <p:cNvPr id="2612" name="Google Shape;2612;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13" name="Google Shape;2613;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14" name="Google Shape;2614;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1" name="Shape 2731"/>
        <p:cNvGrpSpPr/>
        <p:nvPr/>
      </p:nvGrpSpPr>
      <p:grpSpPr>
        <a:xfrm>
          <a:off x="0" y="0"/>
          <a:ext cx="0" cy="0"/>
          <a:chOff x="0" y="0"/>
          <a:chExt cx="0" cy="0"/>
        </a:xfrm>
      </p:grpSpPr>
      <p:sp>
        <p:nvSpPr>
          <p:cNvPr id="2732" name="Google Shape;2732;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33" name="Google Shape;2733;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2" name="Shape 2772"/>
        <p:cNvGrpSpPr/>
        <p:nvPr/>
      </p:nvGrpSpPr>
      <p:grpSpPr>
        <a:xfrm>
          <a:off x="0" y="0"/>
          <a:ext cx="0" cy="0"/>
          <a:chOff x="0" y="0"/>
          <a:chExt cx="0" cy="0"/>
        </a:xfrm>
      </p:grpSpPr>
      <p:sp>
        <p:nvSpPr>
          <p:cNvPr id="2773" name="Google Shape;2773;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74" name="Google Shape;2774;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9" name="Shape 2789"/>
        <p:cNvGrpSpPr/>
        <p:nvPr/>
      </p:nvGrpSpPr>
      <p:grpSpPr>
        <a:xfrm>
          <a:off x="0" y="0"/>
          <a:ext cx="0" cy="0"/>
          <a:chOff x="0" y="0"/>
          <a:chExt cx="0" cy="0"/>
        </a:xfrm>
      </p:grpSpPr>
      <p:sp>
        <p:nvSpPr>
          <p:cNvPr id="2790" name="Google Shape;2790;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91" name="Google Shape;2791;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7" name="Shape 2997"/>
        <p:cNvGrpSpPr/>
        <p:nvPr/>
      </p:nvGrpSpPr>
      <p:grpSpPr>
        <a:xfrm>
          <a:off x="0" y="0"/>
          <a:ext cx="0" cy="0"/>
          <a:chOff x="0" y="0"/>
          <a:chExt cx="0" cy="0"/>
        </a:xfrm>
      </p:grpSpPr>
      <p:sp>
        <p:nvSpPr>
          <p:cNvPr id="2998" name="Google Shape;2998;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99" name="Google Shape;2999;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6" name="Shape 3066"/>
        <p:cNvGrpSpPr/>
        <p:nvPr/>
      </p:nvGrpSpPr>
      <p:grpSpPr>
        <a:xfrm>
          <a:off x="0" y="0"/>
          <a:ext cx="0" cy="0"/>
          <a:chOff x="0" y="0"/>
          <a:chExt cx="0" cy="0"/>
        </a:xfrm>
      </p:grpSpPr>
      <p:sp>
        <p:nvSpPr>
          <p:cNvPr id="3067" name="Google Shape;3067;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68" name="Google Shape;3068;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showMasterSp="0">
  <p:cSld name="2_Title Slide">
    <p:spTree>
      <p:nvGrpSpPr>
        <p:cNvPr id="10" name="Shape 10"/>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2_Custom Layout">
  <p:cSld name="112_Custom Layout">
    <p:spTree>
      <p:nvGrpSpPr>
        <p:cNvPr id="11" name="Shape 11"/>
        <p:cNvGrpSpPr/>
        <p:nvPr/>
      </p:nvGrpSpPr>
      <p:grpSpPr>
        <a:xfrm>
          <a:off x="0" y="0"/>
          <a:ext cx="0" cy="0"/>
          <a:chOff x="0" y="0"/>
          <a:chExt cx="0" cy="0"/>
        </a:xfrm>
      </p:grpSpPr>
      <p:sp>
        <p:nvSpPr>
          <p:cNvPr id="12" name="Google Shape;12;p49"/>
          <p:cNvSpPr/>
          <p:nvPr/>
        </p:nvSpPr>
        <p:spPr>
          <a:xfrm>
            <a:off x="10534650" y="0"/>
            <a:ext cx="1657350" cy="2286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798"/>
              <a:buFont typeface="Arial"/>
              <a:buNone/>
            </a:pPr>
            <a:r>
              <a:t/>
            </a:r>
            <a:endParaRPr b="0" i="0" sz="1798" u="none" cap="none" strike="noStrike">
              <a:solidFill>
                <a:schemeClr val="lt1"/>
              </a:solidFill>
              <a:latin typeface="Calibri"/>
              <a:ea typeface="Calibri"/>
              <a:cs typeface="Calibri"/>
              <a:sym typeface="Calibri"/>
            </a:endParaRPr>
          </a:p>
        </p:txBody>
      </p:sp>
      <p:sp>
        <p:nvSpPr>
          <p:cNvPr id="13" name="Google Shape;13;p49"/>
          <p:cNvSpPr/>
          <p:nvPr>
            <p:ph idx="2" type="pic"/>
          </p:nvPr>
        </p:nvSpPr>
        <p:spPr>
          <a:xfrm>
            <a:off x="3035587" y="1285875"/>
            <a:ext cx="6120827" cy="4286250"/>
          </a:xfrm>
          <a:prstGeom prst="rect">
            <a:avLst/>
          </a:prstGeom>
          <a:no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3_Custom Layout">
  <p:cSld name="113_Custom Layout">
    <p:spTree>
      <p:nvGrpSpPr>
        <p:cNvPr id="14" name="Shape 14"/>
        <p:cNvGrpSpPr/>
        <p:nvPr/>
      </p:nvGrpSpPr>
      <p:grpSpPr>
        <a:xfrm>
          <a:off x="0" y="0"/>
          <a:ext cx="0" cy="0"/>
          <a:chOff x="0" y="0"/>
          <a:chExt cx="0" cy="0"/>
        </a:xfrm>
      </p:grpSpPr>
      <p:sp>
        <p:nvSpPr>
          <p:cNvPr id="15" name="Google Shape;15;p50"/>
          <p:cNvSpPr/>
          <p:nvPr/>
        </p:nvSpPr>
        <p:spPr>
          <a:xfrm>
            <a:off x="10534650" y="0"/>
            <a:ext cx="1657350" cy="2286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798"/>
              <a:buFont typeface="Arial"/>
              <a:buNone/>
            </a:pPr>
            <a:r>
              <a:t/>
            </a:r>
            <a:endParaRPr b="0" i="0" sz="1798" u="none" cap="none" strike="noStrike">
              <a:solidFill>
                <a:schemeClr val="lt1"/>
              </a:solidFill>
              <a:latin typeface="Calibri"/>
              <a:ea typeface="Calibri"/>
              <a:cs typeface="Calibri"/>
              <a:sym typeface="Calibri"/>
            </a:endParaRPr>
          </a:p>
        </p:txBody>
      </p:sp>
      <p:sp>
        <p:nvSpPr>
          <p:cNvPr id="16" name="Google Shape;16;p50"/>
          <p:cNvSpPr/>
          <p:nvPr>
            <p:ph idx="2" type="pic"/>
          </p:nvPr>
        </p:nvSpPr>
        <p:spPr>
          <a:xfrm>
            <a:off x="1068014" y="2286000"/>
            <a:ext cx="4727385" cy="3405188"/>
          </a:xfrm>
          <a:prstGeom prst="rect">
            <a:avLst/>
          </a:prstGeom>
          <a:noFill/>
          <a:ln>
            <a:noFill/>
          </a:ln>
        </p:spPr>
      </p:sp>
      <p:sp>
        <p:nvSpPr>
          <p:cNvPr id="17" name="Google Shape;17;p50"/>
          <p:cNvSpPr/>
          <p:nvPr>
            <p:ph idx="3" type="pic"/>
          </p:nvPr>
        </p:nvSpPr>
        <p:spPr>
          <a:xfrm>
            <a:off x="6302952" y="2286000"/>
            <a:ext cx="4727385" cy="3405188"/>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4_Custom Layout">
  <p:cSld name="114_Custom Layout">
    <p:spTree>
      <p:nvGrpSpPr>
        <p:cNvPr id="18" name="Shape 18"/>
        <p:cNvGrpSpPr/>
        <p:nvPr/>
      </p:nvGrpSpPr>
      <p:grpSpPr>
        <a:xfrm>
          <a:off x="0" y="0"/>
          <a:ext cx="0" cy="0"/>
          <a:chOff x="0" y="0"/>
          <a:chExt cx="0" cy="0"/>
        </a:xfrm>
      </p:grpSpPr>
      <p:sp>
        <p:nvSpPr>
          <p:cNvPr id="19" name="Google Shape;19;p51"/>
          <p:cNvSpPr/>
          <p:nvPr/>
        </p:nvSpPr>
        <p:spPr>
          <a:xfrm>
            <a:off x="10534650" y="0"/>
            <a:ext cx="1657350" cy="2286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798"/>
              <a:buFont typeface="Arial"/>
              <a:buNone/>
            </a:pPr>
            <a:r>
              <a:t/>
            </a:r>
            <a:endParaRPr b="0" i="0" sz="1798" u="none" cap="none" strike="noStrike">
              <a:solidFill>
                <a:schemeClr val="lt1"/>
              </a:solidFill>
              <a:latin typeface="Calibri"/>
              <a:ea typeface="Calibri"/>
              <a:cs typeface="Calibri"/>
              <a:sym typeface="Calibri"/>
            </a:endParaRPr>
          </a:p>
        </p:txBody>
      </p:sp>
      <p:sp>
        <p:nvSpPr>
          <p:cNvPr id="20" name="Google Shape;20;p51"/>
          <p:cNvSpPr/>
          <p:nvPr>
            <p:ph idx="2" type="pic"/>
          </p:nvPr>
        </p:nvSpPr>
        <p:spPr>
          <a:xfrm>
            <a:off x="4468298" y="2286000"/>
            <a:ext cx="3224874" cy="2322912"/>
          </a:xfrm>
          <a:prstGeom prst="rect">
            <a:avLst/>
          </a:prstGeom>
          <a:noFill/>
          <a:ln>
            <a:noFill/>
          </a:ln>
        </p:spPr>
      </p:sp>
      <p:sp>
        <p:nvSpPr>
          <p:cNvPr id="21" name="Google Shape;21;p51"/>
          <p:cNvSpPr/>
          <p:nvPr>
            <p:ph idx="3" type="pic"/>
          </p:nvPr>
        </p:nvSpPr>
        <p:spPr>
          <a:xfrm>
            <a:off x="8294375" y="2286000"/>
            <a:ext cx="3224874" cy="2322912"/>
          </a:xfrm>
          <a:prstGeom prst="rect">
            <a:avLst/>
          </a:prstGeom>
          <a:noFill/>
          <a:ln>
            <a:noFill/>
          </a:ln>
        </p:spPr>
      </p:sp>
      <p:sp>
        <p:nvSpPr>
          <p:cNvPr id="22" name="Google Shape;22;p51"/>
          <p:cNvSpPr/>
          <p:nvPr>
            <p:ph idx="4" type="pic"/>
          </p:nvPr>
        </p:nvSpPr>
        <p:spPr>
          <a:xfrm>
            <a:off x="642220" y="2286000"/>
            <a:ext cx="3224874" cy="2322912"/>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_Title and Content">
  <p:cSld name="102_Title and Content">
    <p:spTree>
      <p:nvGrpSpPr>
        <p:cNvPr id="23" name="Shape 23"/>
        <p:cNvGrpSpPr/>
        <p:nvPr/>
      </p:nvGrpSpPr>
      <p:grpSpPr>
        <a:xfrm>
          <a:off x="0" y="0"/>
          <a:ext cx="0" cy="0"/>
          <a:chOff x="0" y="0"/>
          <a:chExt cx="0" cy="0"/>
        </a:xfrm>
      </p:grpSpPr>
      <p:sp>
        <p:nvSpPr>
          <p:cNvPr id="24" name="Google Shape;24;p52"/>
          <p:cNvSpPr/>
          <p:nvPr>
            <p:ph idx="2" type="pic"/>
          </p:nvPr>
        </p:nvSpPr>
        <p:spPr>
          <a:xfrm>
            <a:off x="1158850" y="350520"/>
            <a:ext cx="3387024" cy="5957878"/>
          </a:xfrm>
          <a:prstGeom prst="rect">
            <a:avLst/>
          </a:prstGeom>
          <a:no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showMasterSp="0">
  <p:cSld name="2_Title Slide">
    <p:spTree>
      <p:nvGrpSpPr>
        <p:cNvPr id="31" name="Shape 31"/>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2" name="Shape 32"/>
        <p:cNvGrpSpPr/>
        <p:nvPr/>
      </p:nvGrpSpPr>
      <p:grpSpPr>
        <a:xfrm>
          <a:off x="0" y="0"/>
          <a:ext cx="0" cy="0"/>
          <a:chOff x="0" y="0"/>
          <a:chExt cx="0" cy="0"/>
        </a:xfrm>
      </p:grpSpPr>
      <p:sp>
        <p:nvSpPr>
          <p:cNvPr id="33" name="Google Shape;33;p3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3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35" name="Google Shape;35;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8" name="Shape 38"/>
        <p:cNvGrpSpPr/>
        <p:nvPr/>
      </p:nvGrpSpPr>
      <p:grpSpPr>
        <a:xfrm>
          <a:off x="0" y="0"/>
          <a:ext cx="0" cy="0"/>
          <a:chOff x="0" y="0"/>
          <a:chExt cx="0" cy="0"/>
        </a:xfrm>
      </p:grpSpPr>
      <p:sp>
        <p:nvSpPr>
          <p:cNvPr id="39" name="Google Shape;39;p3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3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4" name="Shape 44"/>
        <p:cNvGrpSpPr/>
        <p:nvPr/>
      </p:nvGrpSpPr>
      <p:grpSpPr>
        <a:xfrm>
          <a:off x="0" y="0"/>
          <a:ext cx="0" cy="0"/>
          <a:chOff x="0" y="0"/>
          <a:chExt cx="0" cy="0"/>
        </a:xfrm>
      </p:grpSpPr>
      <p:sp>
        <p:nvSpPr>
          <p:cNvPr id="45" name="Google Shape;45;p40"/>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4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7" name="Google Shape;47;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0" name="Shape 50"/>
        <p:cNvGrpSpPr/>
        <p:nvPr/>
      </p:nvGrpSpPr>
      <p:grpSpPr>
        <a:xfrm>
          <a:off x="0" y="0"/>
          <a:ext cx="0" cy="0"/>
          <a:chOff x="0" y="0"/>
          <a:chExt cx="0" cy="0"/>
        </a:xfrm>
      </p:grpSpPr>
      <p:sp>
        <p:nvSpPr>
          <p:cNvPr id="51" name="Google Shape;51;p4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41"/>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 name="Google Shape;53;p41"/>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 name="Google Shape;54;p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7" name="Shape 57"/>
        <p:cNvGrpSpPr/>
        <p:nvPr/>
      </p:nvGrpSpPr>
      <p:grpSpPr>
        <a:xfrm>
          <a:off x="0" y="0"/>
          <a:ext cx="0" cy="0"/>
          <a:chOff x="0" y="0"/>
          <a:chExt cx="0" cy="0"/>
        </a:xfrm>
      </p:grpSpPr>
      <p:sp>
        <p:nvSpPr>
          <p:cNvPr id="58" name="Google Shape;58;p42"/>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42"/>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0" name="Google Shape;60;p42"/>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1" name="Google Shape;61;p42"/>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2" name="Google Shape;62;p42"/>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3" name="Google Shape;63;p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6" name="Shape 66"/>
        <p:cNvGrpSpPr/>
        <p:nvPr/>
      </p:nvGrpSpPr>
      <p:grpSpPr>
        <a:xfrm>
          <a:off x="0" y="0"/>
          <a:ext cx="0" cy="0"/>
          <a:chOff x="0" y="0"/>
          <a:chExt cx="0" cy="0"/>
        </a:xfrm>
      </p:grpSpPr>
      <p:sp>
        <p:nvSpPr>
          <p:cNvPr id="67" name="Google Shape;67;p4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1" name="Shape 71"/>
        <p:cNvGrpSpPr/>
        <p:nvPr/>
      </p:nvGrpSpPr>
      <p:grpSpPr>
        <a:xfrm>
          <a:off x="0" y="0"/>
          <a:ext cx="0" cy="0"/>
          <a:chOff x="0" y="0"/>
          <a:chExt cx="0" cy="0"/>
        </a:xfrm>
      </p:grpSpPr>
      <p:sp>
        <p:nvSpPr>
          <p:cNvPr id="72" name="Google Shape;72;p4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4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4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5" name="Shape 75"/>
        <p:cNvGrpSpPr/>
        <p:nvPr/>
      </p:nvGrpSpPr>
      <p:grpSpPr>
        <a:xfrm>
          <a:off x="0" y="0"/>
          <a:ext cx="0" cy="0"/>
          <a:chOff x="0" y="0"/>
          <a:chExt cx="0" cy="0"/>
        </a:xfrm>
      </p:grpSpPr>
      <p:sp>
        <p:nvSpPr>
          <p:cNvPr id="76" name="Google Shape;76;p4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45"/>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8" name="Google Shape;78;p45"/>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9" name="Google Shape;79;p4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4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82" name="Shape 82"/>
        <p:cNvGrpSpPr/>
        <p:nvPr/>
      </p:nvGrpSpPr>
      <p:grpSpPr>
        <a:xfrm>
          <a:off x="0" y="0"/>
          <a:ext cx="0" cy="0"/>
          <a:chOff x="0" y="0"/>
          <a:chExt cx="0" cy="0"/>
        </a:xfrm>
      </p:grpSpPr>
      <p:sp>
        <p:nvSpPr>
          <p:cNvPr id="83" name="Google Shape;83;p4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46"/>
          <p:cNvSpPr/>
          <p:nvPr>
            <p:ph idx="2" type="pic"/>
          </p:nvPr>
        </p:nvSpPr>
        <p:spPr>
          <a:xfrm>
            <a:off x="5183188" y="987425"/>
            <a:ext cx="6172200" cy="4873625"/>
          </a:xfrm>
          <a:prstGeom prst="rect">
            <a:avLst/>
          </a:prstGeom>
          <a:noFill/>
          <a:ln>
            <a:noFill/>
          </a:ln>
        </p:spPr>
      </p:sp>
      <p:sp>
        <p:nvSpPr>
          <p:cNvPr id="85" name="Google Shape;85;p46"/>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6" name="Google Shape;86;p4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4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4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9" name="Shape 89"/>
        <p:cNvGrpSpPr/>
        <p:nvPr/>
      </p:nvGrpSpPr>
      <p:grpSpPr>
        <a:xfrm>
          <a:off x="0" y="0"/>
          <a:ext cx="0" cy="0"/>
          <a:chOff x="0" y="0"/>
          <a:chExt cx="0" cy="0"/>
        </a:xfrm>
      </p:grpSpPr>
      <p:sp>
        <p:nvSpPr>
          <p:cNvPr id="90" name="Google Shape;90;p4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47"/>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2" name="Google Shape;92;p4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 name="Google Shape;93;p4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4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95" name="Shape 95"/>
        <p:cNvGrpSpPr/>
        <p:nvPr/>
      </p:nvGrpSpPr>
      <p:grpSpPr>
        <a:xfrm>
          <a:off x="0" y="0"/>
          <a:ext cx="0" cy="0"/>
          <a:chOff x="0" y="0"/>
          <a:chExt cx="0" cy="0"/>
        </a:xfrm>
      </p:grpSpPr>
      <p:sp>
        <p:nvSpPr>
          <p:cNvPr id="96" name="Google Shape;96;p48"/>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48"/>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8" name="Google Shape;98;p4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9" name="Google Shape;99;p4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 name="Google Shape;100;p4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n-1">
  <p:cSld name="Fun-1">
    <p:spTree>
      <p:nvGrpSpPr>
        <p:cNvPr id="102" name="Shape 102"/>
        <p:cNvGrpSpPr/>
        <p:nvPr/>
      </p:nvGrpSpPr>
      <p:grpSpPr>
        <a:xfrm>
          <a:off x="0" y="0"/>
          <a:ext cx="0" cy="0"/>
          <a:chOff x="0" y="0"/>
          <a:chExt cx="0" cy="0"/>
        </a:xfrm>
      </p:grpSpPr>
      <p:sp>
        <p:nvSpPr>
          <p:cNvPr id="103" name="Google Shape;103;p22"/>
          <p:cNvSpPr txBox="1"/>
          <p:nvPr>
            <p:ph idx="1" type="body"/>
          </p:nvPr>
        </p:nvSpPr>
        <p:spPr>
          <a:xfrm>
            <a:off x="508001" y="901143"/>
            <a:ext cx="11157817" cy="231007"/>
          </a:xfrm>
          <a:prstGeom prst="rect">
            <a:avLst/>
          </a:prstGeom>
          <a:noFill/>
          <a:ln>
            <a:noFill/>
          </a:ln>
        </p:spPr>
        <p:txBody>
          <a:bodyPr anchorCtr="0" anchor="ctr" bIns="0" lIns="0" spcFirstLastPara="1" rIns="0" wrap="square" tIns="0">
            <a:noAutofit/>
          </a:bodyPr>
          <a:lstStyle>
            <a:lvl1pPr indent="-228600" lvl="0" marL="457200" marR="0" rtl="0" algn="ctr">
              <a:lnSpc>
                <a:spcPct val="100000"/>
              </a:lnSpc>
              <a:spcBef>
                <a:spcPts val="320"/>
              </a:spcBef>
              <a:spcAft>
                <a:spcPts val="0"/>
              </a:spcAft>
              <a:buClr>
                <a:srgbClr val="A5A5A5"/>
              </a:buClr>
              <a:buSzPts val="1600"/>
              <a:buFont typeface="Arial"/>
              <a:buNone/>
              <a:defRPr b="0" i="0" sz="1600" u="none" cap="none" strike="noStrike">
                <a:solidFill>
                  <a:srgbClr val="A5A5A5"/>
                </a:solidFill>
                <a:latin typeface="Roboto"/>
                <a:ea typeface="Roboto"/>
                <a:cs typeface="Roboto"/>
                <a:sym typeface="Roboto"/>
              </a:defRPr>
            </a:lvl1pPr>
            <a:lvl2pPr indent="-228600" lvl="1" marL="914400" marR="0" rtl="0" algn="l">
              <a:lnSpc>
                <a:spcPct val="100000"/>
              </a:lnSpc>
              <a:spcBef>
                <a:spcPts val="320"/>
              </a:spcBef>
              <a:spcAft>
                <a:spcPts val="0"/>
              </a:spcAft>
              <a:buClr>
                <a:schemeClr val="dk1"/>
              </a:buClr>
              <a:buSzPts val="1600"/>
              <a:buFont typeface="Arial"/>
              <a:buNone/>
              <a:defRPr b="0" i="0" sz="1600" u="none" cap="none" strike="noStrike">
                <a:solidFill>
                  <a:schemeClr val="dk1"/>
                </a:solidFill>
                <a:latin typeface="Roboto"/>
                <a:ea typeface="Roboto"/>
                <a:cs typeface="Roboto"/>
                <a:sym typeface="Roboto"/>
              </a:defRPr>
            </a:lvl2pPr>
            <a:lvl3pPr indent="-228600" lvl="2" marL="1371600" marR="0" rtl="0" algn="l">
              <a:lnSpc>
                <a:spcPct val="100000"/>
              </a:lnSpc>
              <a:spcBef>
                <a:spcPts val="267"/>
              </a:spcBef>
              <a:spcAft>
                <a:spcPts val="0"/>
              </a:spcAft>
              <a:buClr>
                <a:schemeClr val="dk1"/>
              </a:buClr>
              <a:buSzPts val="1333"/>
              <a:buFont typeface="Arial"/>
              <a:buNone/>
              <a:defRPr b="0" i="0" sz="1333" u="none" cap="none" strike="noStrike">
                <a:solidFill>
                  <a:schemeClr val="dk1"/>
                </a:solidFill>
                <a:latin typeface="Roboto"/>
                <a:ea typeface="Roboto"/>
                <a:cs typeface="Roboto"/>
                <a:sym typeface="Roboto"/>
              </a:defRPr>
            </a:lvl3pPr>
            <a:lvl4pPr indent="-228600" lvl="3" marL="1828800" marR="0" rtl="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Roboto"/>
                <a:ea typeface="Roboto"/>
                <a:cs typeface="Roboto"/>
                <a:sym typeface="Roboto"/>
              </a:defRPr>
            </a:lvl4pPr>
            <a:lvl5pPr indent="-228600" lvl="4" marL="2286000" marR="0" rtl="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Roboto"/>
                <a:ea typeface="Roboto"/>
                <a:cs typeface="Roboto"/>
                <a:sym typeface="Roboto"/>
              </a:defRPr>
            </a:lvl5pPr>
            <a:lvl6pPr indent="-228600" lvl="5" marL="2743200" marR="0" rtl="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Roboto"/>
                <a:ea typeface="Roboto"/>
                <a:cs typeface="Roboto"/>
                <a:sym typeface="Roboto"/>
              </a:defRPr>
            </a:lvl6pPr>
            <a:lvl7pPr indent="-228600" lvl="6" marL="3200400" marR="0" rtl="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Roboto"/>
                <a:ea typeface="Roboto"/>
                <a:cs typeface="Roboto"/>
                <a:sym typeface="Roboto"/>
              </a:defRPr>
            </a:lvl7pPr>
            <a:lvl8pPr indent="-228600" lvl="7" marL="3657600" marR="0" rtl="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Roboto"/>
                <a:ea typeface="Roboto"/>
                <a:cs typeface="Roboto"/>
                <a:sym typeface="Roboto"/>
              </a:defRPr>
            </a:lvl8pPr>
            <a:lvl9pPr indent="-228600" lvl="8" marL="4114800" marR="0" rtl="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Roboto"/>
                <a:ea typeface="Roboto"/>
                <a:cs typeface="Roboto"/>
                <a:sym typeface="Roboto"/>
              </a:defRPr>
            </a:lvl9pPr>
          </a:lstStyle>
          <a:p/>
        </p:txBody>
      </p:sp>
      <p:sp>
        <p:nvSpPr>
          <p:cNvPr id="104" name="Google Shape;104;p22"/>
          <p:cNvSpPr txBox="1"/>
          <p:nvPr>
            <p:ph type="title"/>
          </p:nvPr>
        </p:nvSpPr>
        <p:spPr>
          <a:xfrm>
            <a:off x="508001" y="177801"/>
            <a:ext cx="11157817" cy="660511"/>
          </a:xfrm>
          <a:prstGeom prst="rect">
            <a:avLst/>
          </a:prstGeom>
          <a:noFill/>
          <a:ln>
            <a:noFill/>
          </a:ln>
        </p:spPr>
        <p:txBody>
          <a:bodyPr anchorCtr="0" anchor="ctr" bIns="0" lIns="0" spcFirstLastPara="1" rIns="0" wrap="square" tIns="0">
            <a:noAutofit/>
          </a:bodyPr>
          <a:lstStyle>
            <a:lvl1pPr lvl="0" marR="0" rtl="0" algn="ctr">
              <a:lnSpc>
                <a:spcPct val="100000"/>
              </a:lnSpc>
              <a:spcBef>
                <a:spcPts val="0"/>
              </a:spcBef>
              <a:spcAft>
                <a:spcPts val="0"/>
              </a:spcAft>
              <a:buClr>
                <a:srgbClr val="929292"/>
              </a:buClr>
              <a:buSzPts val="3733"/>
              <a:buFont typeface="Roboto"/>
              <a:buNone/>
              <a:defRPr b="0" i="0" sz="3733" u="none" cap="none" strike="noStrike">
                <a:solidFill>
                  <a:srgbClr val="929292"/>
                </a:solidFill>
                <a:latin typeface="Roboto"/>
                <a:ea typeface="Roboto"/>
                <a:cs typeface="Roboto"/>
                <a:sym typeface="Roboto"/>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Fun-In">
  <p:cSld name="1_Fun-In">
    <p:spTree>
      <p:nvGrpSpPr>
        <p:cNvPr id="105" name="Shape 105"/>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n-In">
  <p:cSld name="Fun-In">
    <p:spTree>
      <p:nvGrpSpPr>
        <p:cNvPr id="106" name="Shape 106"/>
        <p:cNvGrpSpPr/>
        <p:nvPr/>
      </p:nvGrpSpPr>
      <p:grpSpPr>
        <a:xfrm>
          <a:off x="0" y="0"/>
          <a:ext cx="0" cy="0"/>
          <a:chOff x="0" y="0"/>
          <a:chExt cx="0" cy="0"/>
        </a:xfrm>
      </p:grpSpPr>
      <p:sp>
        <p:nvSpPr>
          <p:cNvPr id="107" name="Google Shape;107;p54"/>
          <p:cNvSpPr txBox="1"/>
          <p:nvPr>
            <p:ph idx="1" type="body"/>
          </p:nvPr>
        </p:nvSpPr>
        <p:spPr>
          <a:xfrm>
            <a:off x="517093" y="421641"/>
            <a:ext cx="11157817" cy="231007"/>
          </a:xfrm>
          <a:prstGeom prst="rect">
            <a:avLst/>
          </a:prstGeom>
          <a:noFill/>
          <a:ln>
            <a:noFill/>
          </a:ln>
        </p:spPr>
        <p:txBody>
          <a:bodyPr anchorCtr="0" anchor="ctr" bIns="0" lIns="0" spcFirstLastPara="1" rIns="0" wrap="square" tIns="0">
            <a:noAutofit/>
          </a:bodyPr>
          <a:lstStyle>
            <a:lvl1pPr indent="-228600" lvl="0" marL="457200" marR="0" rtl="0" algn="ctr">
              <a:lnSpc>
                <a:spcPct val="100000"/>
              </a:lnSpc>
              <a:spcBef>
                <a:spcPts val="320"/>
              </a:spcBef>
              <a:spcAft>
                <a:spcPts val="0"/>
              </a:spcAft>
              <a:buClr>
                <a:srgbClr val="A5A5A5"/>
              </a:buClr>
              <a:buSzPts val="1600"/>
              <a:buFont typeface="Arial"/>
              <a:buNone/>
              <a:defRPr b="0" i="0" sz="1600" u="none" cap="none" strike="noStrike">
                <a:solidFill>
                  <a:srgbClr val="A5A5A5"/>
                </a:solidFill>
                <a:latin typeface="Roboto"/>
                <a:ea typeface="Roboto"/>
                <a:cs typeface="Roboto"/>
                <a:sym typeface="Roboto"/>
              </a:defRPr>
            </a:lvl1pPr>
            <a:lvl2pPr indent="-228600" lvl="1" marL="914400" marR="0" rtl="0" algn="l">
              <a:lnSpc>
                <a:spcPct val="100000"/>
              </a:lnSpc>
              <a:spcBef>
                <a:spcPts val="320"/>
              </a:spcBef>
              <a:spcAft>
                <a:spcPts val="0"/>
              </a:spcAft>
              <a:buClr>
                <a:schemeClr val="dk1"/>
              </a:buClr>
              <a:buSzPts val="1600"/>
              <a:buFont typeface="Arial"/>
              <a:buNone/>
              <a:defRPr b="0" i="0" sz="1600" u="none" cap="none" strike="noStrike">
                <a:solidFill>
                  <a:schemeClr val="dk1"/>
                </a:solidFill>
                <a:latin typeface="Roboto"/>
                <a:ea typeface="Roboto"/>
                <a:cs typeface="Roboto"/>
                <a:sym typeface="Roboto"/>
              </a:defRPr>
            </a:lvl2pPr>
            <a:lvl3pPr indent="-228600" lvl="2" marL="1371600" marR="0" rtl="0" algn="l">
              <a:lnSpc>
                <a:spcPct val="100000"/>
              </a:lnSpc>
              <a:spcBef>
                <a:spcPts val="267"/>
              </a:spcBef>
              <a:spcAft>
                <a:spcPts val="0"/>
              </a:spcAft>
              <a:buClr>
                <a:schemeClr val="dk1"/>
              </a:buClr>
              <a:buSzPts val="1333"/>
              <a:buFont typeface="Arial"/>
              <a:buNone/>
              <a:defRPr b="0" i="0" sz="1333" u="none" cap="none" strike="noStrike">
                <a:solidFill>
                  <a:schemeClr val="dk1"/>
                </a:solidFill>
                <a:latin typeface="Roboto"/>
                <a:ea typeface="Roboto"/>
                <a:cs typeface="Roboto"/>
                <a:sym typeface="Roboto"/>
              </a:defRPr>
            </a:lvl3pPr>
            <a:lvl4pPr indent="-228600" lvl="3" marL="1828800" marR="0" rtl="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Roboto"/>
                <a:ea typeface="Roboto"/>
                <a:cs typeface="Roboto"/>
                <a:sym typeface="Roboto"/>
              </a:defRPr>
            </a:lvl4pPr>
            <a:lvl5pPr indent="-228600" lvl="4" marL="2286000" marR="0" rtl="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Roboto"/>
                <a:ea typeface="Roboto"/>
                <a:cs typeface="Roboto"/>
                <a:sym typeface="Roboto"/>
              </a:defRPr>
            </a:lvl5pPr>
            <a:lvl6pPr indent="-228600" lvl="5" marL="2743200" marR="0" rtl="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Roboto"/>
                <a:ea typeface="Roboto"/>
                <a:cs typeface="Roboto"/>
                <a:sym typeface="Roboto"/>
              </a:defRPr>
            </a:lvl6pPr>
            <a:lvl7pPr indent="-228600" lvl="6" marL="3200400" marR="0" rtl="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Roboto"/>
                <a:ea typeface="Roboto"/>
                <a:cs typeface="Roboto"/>
                <a:sym typeface="Roboto"/>
              </a:defRPr>
            </a:lvl7pPr>
            <a:lvl8pPr indent="-228600" lvl="7" marL="3657600" marR="0" rtl="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Roboto"/>
                <a:ea typeface="Roboto"/>
                <a:cs typeface="Roboto"/>
                <a:sym typeface="Roboto"/>
              </a:defRPr>
            </a:lvl8pPr>
            <a:lvl9pPr indent="-228600" lvl="8" marL="4114800" marR="0" rtl="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Roboto"/>
                <a:ea typeface="Roboto"/>
                <a:cs typeface="Roboto"/>
                <a:sym typeface="Roboto"/>
              </a:defRPr>
            </a:lvl9pPr>
          </a:lstStyle>
          <a:p/>
        </p:txBody>
      </p:sp>
      <p:sp>
        <p:nvSpPr>
          <p:cNvPr id="108" name="Google Shape;108;p54"/>
          <p:cNvSpPr txBox="1"/>
          <p:nvPr>
            <p:ph type="title"/>
          </p:nvPr>
        </p:nvSpPr>
        <p:spPr>
          <a:xfrm>
            <a:off x="517093" y="726441"/>
            <a:ext cx="11157817" cy="660511"/>
          </a:xfrm>
          <a:prstGeom prst="rect">
            <a:avLst/>
          </a:prstGeom>
          <a:noFill/>
          <a:ln>
            <a:noFill/>
          </a:ln>
        </p:spPr>
        <p:txBody>
          <a:bodyPr anchorCtr="0" anchor="ctr" bIns="0" lIns="0" spcFirstLastPara="1" rIns="0" wrap="square" tIns="0">
            <a:noAutofit/>
          </a:bodyPr>
          <a:lstStyle>
            <a:lvl1pPr lvl="0" marR="0" rtl="0" algn="ctr">
              <a:lnSpc>
                <a:spcPct val="100000"/>
              </a:lnSpc>
              <a:spcBef>
                <a:spcPts val="0"/>
              </a:spcBef>
              <a:spcAft>
                <a:spcPts val="0"/>
              </a:spcAft>
              <a:buClr>
                <a:srgbClr val="5B5B5B"/>
              </a:buClr>
              <a:buSzPts val="3733"/>
              <a:buFont typeface="Roboto"/>
              <a:buNone/>
              <a:defRPr b="0" i="0" sz="3733" u="none" cap="none" strike="noStrike">
                <a:solidFill>
                  <a:srgbClr val="5B5B5B"/>
                </a:solidFill>
                <a:latin typeface="Roboto"/>
                <a:ea typeface="Roboto"/>
                <a:cs typeface="Roboto"/>
                <a:sym typeface="Roboto"/>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UZZLE _2">
  <p:cSld name="PUZZLE _2">
    <p:spTree>
      <p:nvGrpSpPr>
        <p:cNvPr id="110" name="Shape 110"/>
        <p:cNvGrpSpPr/>
        <p:nvPr/>
      </p:nvGrpSpPr>
      <p:grpSpPr>
        <a:xfrm>
          <a:off x="0" y="0"/>
          <a:ext cx="0" cy="0"/>
          <a:chOff x="0" y="0"/>
          <a:chExt cx="0" cy="0"/>
        </a:xfrm>
      </p:grpSpPr>
      <p:sp>
        <p:nvSpPr>
          <p:cNvPr id="111" name="Google Shape;111;p24"/>
          <p:cNvSpPr txBox="1"/>
          <p:nvPr>
            <p:ph idx="1" type="body"/>
          </p:nvPr>
        </p:nvSpPr>
        <p:spPr>
          <a:xfrm>
            <a:off x="508001" y="1178427"/>
            <a:ext cx="11157817" cy="231007"/>
          </a:xfrm>
          <a:prstGeom prst="rect">
            <a:avLst/>
          </a:prstGeom>
          <a:noFill/>
          <a:ln>
            <a:noFill/>
          </a:ln>
        </p:spPr>
        <p:txBody>
          <a:bodyPr anchorCtr="0" anchor="ctr" bIns="0" lIns="0" spcFirstLastPara="1" rIns="0" wrap="square" tIns="0">
            <a:noAutofit/>
          </a:bodyPr>
          <a:lstStyle>
            <a:lvl1pPr indent="-228600" lvl="0" marL="457200" marR="0" rtl="0" algn="ctr">
              <a:lnSpc>
                <a:spcPct val="100000"/>
              </a:lnSpc>
              <a:spcBef>
                <a:spcPts val="320"/>
              </a:spcBef>
              <a:spcAft>
                <a:spcPts val="0"/>
              </a:spcAft>
              <a:buClr>
                <a:srgbClr val="A5A5A5"/>
              </a:buClr>
              <a:buSzPts val="1600"/>
              <a:buFont typeface="Arial"/>
              <a:buNone/>
              <a:defRPr b="0" i="0" sz="1600" u="none" cap="none" strike="noStrike">
                <a:solidFill>
                  <a:srgbClr val="A5A5A5"/>
                </a:solidFill>
                <a:latin typeface="Roboto"/>
                <a:ea typeface="Roboto"/>
                <a:cs typeface="Roboto"/>
                <a:sym typeface="Roboto"/>
              </a:defRPr>
            </a:lvl1pPr>
            <a:lvl2pPr indent="-228600" lvl="1" marL="914400" marR="0" rtl="0" algn="l">
              <a:lnSpc>
                <a:spcPct val="100000"/>
              </a:lnSpc>
              <a:spcBef>
                <a:spcPts val="320"/>
              </a:spcBef>
              <a:spcAft>
                <a:spcPts val="0"/>
              </a:spcAft>
              <a:buClr>
                <a:schemeClr val="dk1"/>
              </a:buClr>
              <a:buSzPts val="1600"/>
              <a:buFont typeface="Arial"/>
              <a:buNone/>
              <a:defRPr b="0" i="0" sz="1600" u="none" cap="none" strike="noStrike">
                <a:solidFill>
                  <a:schemeClr val="dk1"/>
                </a:solidFill>
                <a:latin typeface="Roboto"/>
                <a:ea typeface="Roboto"/>
                <a:cs typeface="Roboto"/>
                <a:sym typeface="Roboto"/>
              </a:defRPr>
            </a:lvl2pPr>
            <a:lvl3pPr indent="-228600" lvl="2" marL="1371600" marR="0" rtl="0" algn="l">
              <a:lnSpc>
                <a:spcPct val="100000"/>
              </a:lnSpc>
              <a:spcBef>
                <a:spcPts val="267"/>
              </a:spcBef>
              <a:spcAft>
                <a:spcPts val="0"/>
              </a:spcAft>
              <a:buClr>
                <a:schemeClr val="dk1"/>
              </a:buClr>
              <a:buSzPts val="1333"/>
              <a:buFont typeface="Arial"/>
              <a:buNone/>
              <a:defRPr b="0" i="0" sz="1333" u="none" cap="none" strike="noStrike">
                <a:solidFill>
                  <a:schemeClr val="dk1"/>
                </a:solidFill>
                <a:latin typeface="Roboto"/>
                <a:ea typeface="Roboto"/>
                <a:cs typeface="Roboto"/>
                <a:sym typeface="Roboto"/>
              </a:defRPr>
            </a:lvl3pPr>
            <a:lvl4pPr indent="-228600" lvl="3" marL="1828800" marR="0" rtl="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Roboto"/>
                <a:ea typeface="Roboto"/>
                <a:cs typeface="Roboto"/>
                <a:sym typeface="Roboto"/>
              </a:defRPr>
            </a:lvl4pPr>
            <a:lvl5pPr indent="-228600" lvl="4" marL="2286000" marR="0" rtl="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Roboto"/>
                <a:ea typeface="Roboto"/>
                <a:cs typeface="Roboto"/>
                <a:sym typeface="Roboto"/>
              </a:defRPr>
            </a:lvl5pPr>
            <a:lvl6pPr indent="-228600" lvl="5" marL="2743200" marR="0" rtl="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Roboto"/>
                <a:ea typeface="Roboto"/>
                <a:cs typeface="Roboto"/>
                <a:sym typeface="Roboto"/>
              </a:defRPr>
            </a:lvl6pPr>
            <a:lvl7pPr indent="-228600" lvl="6" marL="3200400" marR="0" rtl="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Roboto"/>
                <a:ea typeface="Roboto"/>
                <a:cs typeface="Roboto"/>
                <a:sym typeface="Roboto"/>
              </a:defRPr>
            </a:lvl7pPr>
            <a:lvl8pPr indent="-228600" lvl="7" marL="3657600" marR="0" rtl="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Roboto"/>
                <a:ea typeface="Roboto"/>
                <a:cs typeface="Roboto"/>
                <a:sym typeface="Roboto"/>
              </a:defRPr>
            </a:lvl8pPr>
            <a:lvl9pPr indent="-228600" lvl="8" marL="4114800" marR="0" rtl="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Roboto"/>
                <a:ea typeface="Roboto"/>
                <a:cs typeface="Roboto"/>
                <a:sym typeface="Roboto"/>
              </a:defRPr>
            </a:lvl9pPr>
          </a:lstStyle>
          <a:p/>
        </p:txBody>
      </p:sp>
      <p:sp>
        <p:nvSpPr>
          <p:cNvPr id="112" name="Google Shape;112;p24"/>
          <p:cNvSpPr txBox="1"/>
          <p:nvPr>
            <p:ph type="title"/>
          </p:nvPr>
        </p:nvSpPr>
        <p:spPr>
          <a:xfrm>
            <a:off x="508001" y="455085"/>
            <a:ext cx="11157817" cy="660511"/>
          </a:xfrm>
          <a:prstGeom prst="rect">
            <a:avLst/>
          </a:prstGeom>
          <a:noFill/>
          <a:ln>
            <a:noFill/>
          </a:ln>
        </p:spPr>
        <p:txBody>
          <a:bodyPr anchorCtr="0" anchor="ctr" bIns="0" lIns="0" spcFirstLastPara="1" rIns="0" wrap="square" tIns="0">
            <a:noAutofit/>
          </a:bodyPr>
          <a:lstStyle>
            <a:lvl1pPr lvl="0" marR="0" rtl="0" algn="ctr">
              <a:lnSpc>
                <a:spcPct val="100000"/>
              </a:lnSpc>
              <a:spcBef>
                <a:spcPts val="0"/>
              </a:spcBef>
              <a:spcAft>
                <a:spcPts val="0"/>
              </a:spcAft>
              <a:buClr>
                <a:srgbClr val="7F7F7F"/>
              </a:buClr>
              <a:buSzPts val="4000"/>
              <a:buFont typeface="Roboto"/>
              <a:buNone/>
              <a:defRPr b="0" i="0" sz="4000" u="none" cap="none" strike="noStrike">
                <a:solidFill>
                  <a:srgbClr val="7F7F7F"/>
                </a:solidFill>
                <a:latin typeface="Roboto"/>
                <a:ea typeface="Roboto"/>
                <a:cs typeface="Roboto"/>
                <a:sym typeface="Roboto"/>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UZZLE _1">
  <p:cSld name="PUZZLE _1">
    <p:spTree>
      <p:nvGrpSpPr>
        <p:cNvPr id="113" name="Shape 113"/>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__01">
  <p:cSld name="DA__01">
    <p:spTree>
      <p:nvGrpSpPr>
        <p:cNvPr id="115" name="Shape 115"/>
        <p:cNvGrpSpPr/>
        <p:nvPr/>
      </p:nvGrpSpPr>
      <p:grpSpPr>
        <a:xfrm>
          <a:off x="0" y="0"/>
          <a:ext cx="0" cy="0"/>
          <a:chOff x="0" y="0"/>
          <a:chExt cx="0" cy="0"/>
        </a:xfrm>
      </p:grpSpPr>
      <p:sp>
        <p:nvSpPr>
          <p:cNvPr id="116" name="Google Shape;116;p26"/>
          <p:cNvSpPr txBox="1"/>
          <p:nvPr>
            <p:ph idx="1" type="body"/>
          </p:nvPr>
        </p:nvSpPr>
        <p:spPr>
          <a:xfrm>
            <a:off x="508001" y="1178427"/>
            <a:ext cx="11157817" cy="231007"/>
          </a:xfrm>
          <a:prstGeom prst="rect">
            <a:avLst/>
          </a:prstGeom>
          <a:noFill/>
          <a:ln>
            <a:noFill/>
          </a:ln>
        </p:spPr>
        <p:txBody>
          <a:bodyPr anchorCtr="0" anchor="ctr" bIns="0" lIns="0" spcFirstLastPara="1" rIns="0" wrap="square" tIns="0">
            <a:noAutofit/>
          </a:bodyPr>
          <a:lstStyle>
            <a:lvl1pPr indent="-228600" lvl="0" marL="457200" marR="0" rtl="0" algn="ctr">
              <a:lnSpc>
                <a:spcPct val="100000"/>
              </a:lnSpc>
              <a:spcBef>
                <a:spcPts val="320"/>
              </a:spcBef>
              <a:spcAft>
                <a:spcPts val="0"/>
              </a:spcAft>
              <a:buClr>
                <a:srgbClr val="A5A5A5"/>
              </a:buClr>
              <a:buSzPts val="1600"/>
              <a:buFont typeface="Arial"/>
              <a:buNone/>
              <a:defRPr b="0" i="0" sz="1600" u="none" cap="none" strike="noStrike">
                <a:solidFill>
                  <a:srgbClr val="A5A5A5"/>
                </a:solidFill>
                <a:latin typeface="Roboto"/>
                <a:ea typeface="Roboto"/>
                <a:cs typeface="Roboto"/>
                <a:sym typeface="Roboto"/>
              </a:defRPr>
            </a:lvl1pPr>
            <a:lvl2pPr indent="-228600" lvl="1" marL="914400" marR="0" rtl="0" algn="l">
              <a:lnSpc>
                <a:spcPct val="100000"/>
              </a:lnSpc>
              <a:spcBef>
                <a:spcPts val="320"/>
              </a:spcBef>
              <a:spcAft>
                <a:spcPts val="0"/>
              </a:spcAft>
              <a:buClr>
                <a:schemeClr val="dk1"/>
              </a:buClr>
              <a:buSzPts val="1600"/>
              <a:buFont typeface="Arial"/>
              <a:buNone/>
              <a:defRPr b="0" i="0" sz="1600" u="none" cap="none" strike="noStrike">
                <a:solidFill>
                  <a:schemeClr val="dk1"/>
                </a:solidFill>
                <a:latin typeface="Roboto"/>
                <a:ea typeface="Roboto"/>
                <a:cs typeface="Roboto"/>
                <a:sym typeface="Roboto"/>
              </a:defRPr>
            </a:lvl2pPr>
            <a:lvl3pPr indent="-228600" lvl="2" marL="1371600" marR="0" rtl="0" algn="l">
              <a:lnSpc>
                <a:spcPct val="100000"/>
              </a:lnSpc>
              <a:spcBef>
                <a:spcPts val="267"/>
              </a:spcBef>
              <a:spcAft>
                <a:spcPts val="0"/>
              </a:spcAft>
              <a:buClr>
                <a:schemeClr val="dk1"/>
              </a:buClr>
              <a:buSzPts val="1333"/>
              <a:buFont typeface="Arial"/>
              <a:buNone/>
              <a:defRPr b="0" i="0" sz="1333" u="none" cap="none" strike="noStrike">
                <a:solidFill>
                  <a:schemeClr val="dk1"/>
                </a:solidFill>
                <a:latin typeface="Roboto"/>
                <a:ea typeface="Roboto"/>
                <a:cs typeface="Roboto"/>
                <a:sym typeface="Roboto"/>
              </a:defRPr>
            </a:lvl3pPr>
            <a:lvl4pPr indent="-228600" lvl="3" marL="1828800" marR="0" rtl="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Roboto"/>
                <a:ea typeface="Roboto"/>
                <a:cs typeface="Roboto"/>
                <a:sym typeface="Roboto"/>
              </a:defRPr>
            </a:lvl4pPr>
            <a:lvl5pPr indent="-228600" lvl="4" marL="2286000" marR="0" rtl="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Roboto"/>
                <a:ea typeface="Roboto"/>
                <a:cs typeface="Roboto"/>
                <a:sym typeface="Roboto"/>
              </a:defRPr>
            </a:lvl5pPr>
            <a:lvl6pPr indent="-228600" lvl="5" marL="2743200" marR="0" rtl="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Roboto"/>
                <a:ea typeface="Roboto"/>
                <a:cs typeface="Roboto"/>
                <a:sym typeface="Roboto"/>
              </a:defRPr>
            </a:lvl6pPr>
            <a:lvl7pPr indent="-228600" lvl="6" marL="3200400" marR="0" rtl="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Roboto"/>
                <a:ea typeface="Roboto"/>
                <a:cs typeface="Roboto"/>
                <a:sym typeface="Roboto"/>
              </a:defRPr>
            </a:lvl7pPr>
            <a:lvl8pPr indent="-228600" lvl="7" marL="3657600" marR="0" rtl="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Roboto"/>
                <a:ea typeface="Roboto"/>
                <a:cs typeface="Roboto"/>
                <a:sym typeface="Roboto"/>
              </a:defRPr>
            </a:lvl8pPr>
            <a:lvl9pPr indent="-228600" lvl="8" marL="4114800" marR="0" rtl="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Roboto"/>
                <a:ea typeface="Roboto"/>
                <a:cs typeface="Roboto"/>
                <a:sym typeface="Roboto"/>
              </a:defRPr>
            </a:lvl9pPr>
          </a:lstStyle>
          <a:p/>
        </p:txBody>
      </p:sp>
      <p:sp>
        <p:nvSpPr>
          <p:cNvPr id="117" name="Google Shape;117;p26"/>
          <p:cNvSpPr txBox="1"/>
          <p:nvPr>
            <p:ph type="title"/>
          </p:nvPr>
        </p:nvSpPr>
        <p:spPr>
          <a:xfrm>
            <a:off x="508001" y="455085"/>
            <a:ext cx="11157817" cy="660511"/>
          </a:xfrm>
          <a:prstGeom prst="rect">
            <a:avLst/>
          </a:prstGeom>
          <a:noFill/>
          <a:ln>
            <a:noFill/>
          </a:ln>
        </p:spPr>
        <p:txBody>
          <a:bodyPr anchorCtr="0" anchor="ctr" bIns="0" lIns="0" spcFirstLastPara="1" rIns="0" wrap="square" tIns="0">
            <a:noAutofit/>
          </a:bodyPr>
          <a:lstStyle>
            <a:lvl1pPr lvl="0" marR="0" rtl="0" algn="ctr">
              <a:lnSpc>
                <a:spcPct val="100000"/>
              </a:lnSpc>
              <a:spcBef>
                <a:spcPts val="0"/>
              </a:spcBef>
              <a:spcAft>
                <a:spcPts val="0"/>
              </a:spcAft>
              <a:buClr>
                <a:srgbClr val="929292"/>
              </a:buClr>
              <a:buSzPts val="4800"/>
              <a:buFont typeface="Roboto"/>
              <a:buNone/>
              <a:defRPr b="0" i="0" sz="4800" u="none" cap="none" strike="noStrike">
                <a:solidFill>
                  <a:srgbClr val="929292"/>
                </a:solidFill>
                <a:latin typeface="Roboto"/>
                <a:ea typeface="Roboto"/>
                <a:cs typeface="Roboto"/>
                <a:sym typeface="Roboto"/>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__02">
  <p:cSld name="DA__02">
    <p:spTree>
      <p:nvGrpSpPr>
        <p:cNvPr id="118" name="Shape 118"/>
        <p:cNvGrpSpPr/>
        <p:nvPr/>
      </p:nvGrpSpPr>
      <p:grpSpPr>
        <a:xfrm>
          <a:off x="0" y="0"/>
          <a:ext cx="0" cy="0"/>
          <a:chOff x="0" y="0"/>
          <a:chExt cx="0" cy="0"/>
        </a:xfrm>
      </p:grpSpPr>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rketing_Plan_00014">
  <p:cSld name="Marketing_Plan_00014">
    <p:spTree>
      <p:nvGrpSpPr>
        <p:cNvPr id="120" name="Shape 120"/>
        <p:cNvGrpSpPr/>
        <p:nvPr/>
      </p:nvGrpSpPr>
      <p:grpSpPr>
        <a:xfrm>
          <a:off x="0" y="0"/>
          <a:ext cx="0" cy="0"/>
          <a:chOff x="0" y="0"/>
          <a:chExt cx="0" cy="0"/>
        </a:xfrm>
      </p:grpSpPr>
      <p:sp>
        <p:nvSpPr>
          <p:cNvPr id="121" name="Google Shape;121;p28"/>
          <p:cNvSpPr txBox="1"/>
          <p:nvPr>
            <p:ph idx="1" type="body"/>
          </p:nvPr>
        </p:nvSpPr>
        <p:spPr>
          <a:xfrm>
            <a:off x="508001" y="1178427"/>
            <a:ext cx="11157817" cy="231007"/>
          </a:xfrm>
          <a:prstGeom prst="rect">
            <a:avLst/>
          </a:prstGeom>
          <a:noFill/>
          <a:ln>
            <a:noFill/>
          </a:ln>
        </p:spPr>
        <p:txBody>
          <a:bodyPr anchorCtr="0" anchor="ctr" bIns="0" lIns="0" spcFirstLastPara="1" rIns="0" wrap="square" tIns="0">
            <a:noAutofit/>
          </a:bodyPr>
          <a:lstStyle>
            <a:lvl1pPr indent="-228600" lvl="0" marL="457200" marR="0" rtl="0" algn="ctr">
              <a:lnSpc>
                <a:spcPct val="100000"/>
              </a:lnSpc>
              <a:spcBef>
                <a:spcPts val="320"/>
              </a:spcBef>
              <a:spcAft>
                <a:spcPts val="0"/>
              </a:spcAft>
              <a:buClr>
                <a:srgbClr val="A5A5A5"/>
              </a:buClr>
              <a:buSzPts val="1600"/>
              <a:buFont typeface="Arial"/>
              <a:buNone/>
              <a:defRPr b="0" i="0" sz="1600" u="none" cap="none" strike="noStrike">
                <a:solidFill>
                  <a:srgbClr val="A5A5A5"/>
                </a:solidFill>
                <a:latin typeface="Roboto"/>
                <a:ea typeface="Roboto"/>
                <a:cs typeface="Roboto"/>
                <a:sym typeface="Roboto"/>
              </a:defRPr>
            </a:lvl1pPr>
            <a:lvl2pPr indent="-228600" lvl="1" marL="914400" marR="0" rtl="0" algn="l">
              <a:lnSpc>
                <a:spcPct val="100000"/>
              </a:lnSpc>
              <a:spcBef>
                <a:spcPts val="320"/>
              </a:spcBef>
              <a:spcAft>
                <a:spcPts val="0"/>
              </a:spcAft>
              <a:buClr>
                <a:schemeClr val="dk1"/>
              </a:buClr>
              <a:buSzPts val="1600"/>
              <a:buFont typeface="Arial"/>
              <a:buNone/>
              <a:defRPr b="0" i="0" sz="1600" u="none" cap="none" strike="noStrike">
                <a:solidFill>
                  <a:schemeClr val="dk1"/>
                </a:solidFill>
                <a:latin typeface="Roboto"/>
                <a:ea typeface="Roboto"/>
                <a:cs typeface="Roboto"/>
                <a:sym typeface="Roboto"/>
              </a:defRPr>
            </a:lvl2pPr>
            <a:lvl3pPr indent="-228600" lvl="2" marL="1371600" marR="0" rtl="0" algn="l">
              <a:lnSpc>
                <a:spcPct val="100000"/>
              </a:lnSpc>
              <a:spcBef>
                <a:spcPts val="267"/>
              </a:spcBef>
              <a:spcAft>
                <a:spcPts val="0"/>
              </a:spcAft>
              <a:buClr>
                <a:schemeClr val="dk1"/>
              </a:buClr>
              <a:buSzPts val="1333"/>
              <a:buFont typeface="Arial"/>
              <a:buNone/>
              <a:defRPr b="0" i="0" sz="1333" u="none" cap="none" strike="noStrike">
                <a:solidFill>
                  <a:schemeClr val="dk1"/>
                </a:solidFill>
                <a:latin typeface="Roboto"/>
                <a:ea typeface="Roboto"/>
                <a:cs typeface="Roboto"/>
                <a:sym typeface="Roboto"/>
              </a:defRPr>
            </a:lvl3pPr>
            <a:lvl4pPr indent="-228600" lvl="3" marL="1828800" marR="0" rtl="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Roboto"/>
                <a:ea typeface="Roboto"/>
                <a:cs typeface="Roboto"/>
                <a:sym typeface="Roboto"/>
              </a:defRPr>
            </a:lvl4pPr>
            <a:lvl5pPr indent="-228600" lvl="4" marL="2286000" marR="0" rtl="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Roboto"/>
                <a:ea typeface="Roboto"/>
                <a:cs typeface="Roboto"/>
                <a:sym typeface="Roboto"/>
              </a:defRPr>
            </a:lvl5pPr>
            <a:lvl6pPr indent="-228600" lvl="5" marL="2743200" marR="0" rtl="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Roboto"/>
                <a:ea typeface="Roboto"/>
                <a:cs typeface="Roboto"/>
                <a:sym typeface="Roboto"/>
              </a:defRPr>
            </a:lvl6pPr>
            <a:lvl7pPr indent="-228600" lvl="6" marL="3200400" marR="0" rtl="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Roboto"/>
                <a:ea typeface="Roboto"/>
                <a:cs typeface="Roboto"/>
                <a:sym typeface="Roboto"/>
              </a:defRPr>
            </a:lvl7pPr>
            <a:lvl8pPr indent="-228600" lvl="7" marL="3657600" marR="0" rtl="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Roboto"/>
                <a:ea typeface="Roboto"/>
                <a:cs typeface="Roboto"/>
                <a:sym typeface="Roboto"/>
              </a:defRPr>
            </a:lvl8pPr>
            <a:lvl9pPr indent="-228600" lvl="8" marL="4114800" marR="0" rtl="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Roboto"/>
                <a:ea typeface="Roboto"/>
                <a:cs typeface="Roboto"/>
                <a:sym typeface="Roboto"/>
              </a:defRPr>
            </a:lvl9pPr>
          </a:lstStyle>
          <a:p/>
        </p:txBody>
      </p:sp>
      <p:sp>
        <p:nvSpPr>
          <p:cNvPr id="122" name="Google Shape;122;p28"/>
          <p:cNvSpPr txBox="1"/>
          <p:nvPr>
            <p:ph type="title"/>
          </p:nvPr>
        </p:nvSpPr>
        <p:spPr>
          <a:xfrm>
            <a:off x="508001" y="455085"/>
            <a:ext cx="11157817" cy="660511"/>
          </a:xfrm>
          <a:prstGeom prst="rect">
            <a:avLst/>
          </a:prstGeom>
          <a:noFill/>
          <a:ln>
            <a:noFill/>
          </a:ln>
        </p:spPr>
        <p:txBody>
          <a:bodyPr anchorCtr="0" anchor="ctr" bIns="0" lIns="0" spcFirstLastPara="1" rIns="0" wrap="square" tIns="0">
            <a:noAutofit/>
          </a:bodyPr>
          <a:lstStyle>
            <a:lvl1pPr lvl="0" marR="0" rtl="0" algn="ctr">
              <a:lnSpc>
                <a:spcPct val="100000"/>
              </a:lnSpc>
              <a:spcBef>
                <a:spcPts val="0"/>
              </a:spcBef>
              <a:spcAft>
                <a:spcPts val="0"/>
              </a:spcAft>
              <a:buClr>
                <a:srgbClr val="3F3F3F"/>
              </a:buClr>
              <a:buSzPts val="3733"/>
              <a:buFont typeface="Roboto"/>
              <a:buNone/>
              <a:defRPr b="0" i="0" sz="3733" u="none" cap="none" strike="noStrike">
                <a:solidFill>
                  <a:srgbClr val="3F3F3F"/>
                </a:solidFill>
                <a:latin typeface="Roboto"/>
                <a:ea typeface="Roboto"/>
                <a:cs typeface="Roboto"/>
                <a:sym typeface="Roboto"/>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rketing_Plan_0001" type="blank">
  <p:cSld name="BLANK">
    <p:spTree>
      <p:nvGrpSpPr>
        <p:cNvPr id="123" name="Shape 123"/>
        <p:cNvGrpSpPr/>
        <p:nvPr/>
      </p:nvGrpSpPr>
      <p:grpSpPr>
        <a:xfrm>
          <a:off x="0" y="0"/>
          <a:ext cx="0" cy="0"/>
          <a:chOff x="0" y="0"/>
          <a:chExt cx="0" cy="0"/>
        </a:xfrm>
      </p:grpSpPr>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rketing_Plan_00029">
  <p:cSld name="Marketing_Plan_00029">
    <p:spTree>
      <p:nvGrpSpPr>
        <p:cNvPr id="124" name="Shape 124"/>
        <p:cNvGrpSpPr/>
        <p:nvPr/>
      </p:nvGrpSpPr>
      <p:grpSpPr>
        <a:xfrm>
          <a:off x="0" y="0"/>
          <a:ext cx="0" cy="0"/>
          <a:chOff x="0" y="0"/>
          <a:chExt cx="0" cy="0"/>
        </a:xfrm>
      </p:grpSpPr>
      <p:sp>
        <p:nvSpPr>
          <p:cNvPr id="125" name="Google Shape;125;p58"/>
          <p:cNvSpPr txBox="1"/>
          <p:nvPr>
            <p:ph idx="1" type="body"/>
          </p:nvPr>
        </p:nvSpPr>
        <p:spPr>
          <a:xfrm>
            <a:off x="508001" y="1178427"/>
            <a:ext cx="11157817" cy="231007"/>
          </a:xfrm>
          <a:prstGeom prst="rect">
            <a:avLst/>
          </a:prstGeom>
          <a:noFill/>
          <a:ln>
            <a:noFill/>
          </a:ln>
        </p:spPr>
        <p:txBody>
          <a:bodyPr anchorCtr="0" anchor="ctr" bIns="0" lIns="0" spcFirstLastPara="1" rIns="0" wrap="square" tIns="0">
            <a:noAutofit/>
          </a:bodyPr>
          <a:lstStyle>
            <a:lvl1pPr indent="-228600" lvl="0" marL="457200" marR="0" rtl="0" algn="ctr">
              <a:lnSpc>
                <a:spcPct val="100000"/>
              </a:lnSpc>
              <a:spcBef>
                <a:spcPts val="320"/>
              </a:spcBef>
              <a:spcAft>
                <a:spcPts val="0"/>
              </a:spcAft>
              <a:buClr>
                <a:srgbClr val="A5A5A5"/>
              </a:buClr>
              <a:buSzPts val="1600"/>
              <a:buFont typeface="Arial"/>
              <a:buNone/>
              <a:defRPr b="0" i="0" sz="1600" u="none" cap="none" strike="noStrike">
                <a:solidFill>
                  <a:srgbClr val="A5A5A5"/>
                </a:solidFill>
                <a:latin typeface="Roboto"/>
                <a:ea typeface="Roboto"/>
                <a:cs typeface="Roboto"/>
                <a:sym typeface="Roboto"/>
              </a:defRPr>
            </a:lvl1pPr>
            <a:lvl2pPr indent="-228600" lvl="1" marL="914400" marR="0" rtl="0" algn="l">
              <a:lnSpc>
                <a:spcPct val="100000"/>
              </a:lnSpc>
              <a:spcBef>
                <a:spcPts val="320"/>
              </a:spcBef>
              <a:spcAft>
                <a:spcPts val="0"/>
              </a:spcAft>
              <a:buClr>
                <a:schemeClr val="dk1"/>
              </a:buClr>
              <a:buSzPts val="1600"/>
              <a:buFont typeface="Arial"/>
              <a:buNone/>
              <a:defRPr b="0" i="0" sz="1600" u="none" cap="none" strike="noStrike">
                <a:solidFill>
                  <a:schemeClr val="dk1"/>
                </a:solidFill>
                <a:latin typeface="Roboto"/>
                <a:ea typeface="Roboto"/>
                <a:cs typeface="Roboto"/>
                <a:sym typeface="Roboto"/>
              </a:defRPr>
            </a:lvl2pPr>
            <a:lvl3pPr indent="-228600" lvl="2" marL="1371600" marR="0" rtl="0" algn="l">
              <a:lnSpc>
                <a:spcPct val="100000"/>
              </a:lnSpc>
              <a:spcBef>
                <a:spcPts val="267"/>
              </a:spcBef>
              <a:spcAft>
                <a:spcPts val="0"/>
              </a:spcAft>
              <a:buClr>
                <a:schemeClr val="dk1"/>
              </a:buClr>
              <a:buSzPts val="1333"/>
              <a:buFont typeface="Arial"/>
              <a:buNone/>
              <a:defRPr b="0" i="0" sz="1333" u="none" cap="none" strike="noStrike">
                <a:solidFill>
                  <a:schemeClr val="dk1"/>
                </a:solidFill>
                <a:latin typeface="Roboto"/>
                <a:ea typeface="Roboto"/>
                <a:cs typeface="Roboto"/>
                <a:sym typeface="Roboto"/>
              </a:defRPr>
            </a:lvl3pPr>
            <a:lvl4pPr indent="-228600" lvl="3" marL="1828800" marR="0" rtl="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Roboto"/>
                <a:ea typeface="Roboto"/>
                <a:cs typeface="Roboto"/>
                <a:sym typeface="Roboto"/>
              </a:defRPr>
            </a:lvl4pPr>
            <a:lvl5pPr indent="-228600" lvl="4" marL="2286000" marR="0" rtl="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Roboto"/>
                <a:ea typeface="Roboto"/>
                <a:cs typeface="Roboto"/>
                <a:sym typeface="Roboto"/>
              </a:defRPr>
            </a:lvl5pPr>
            <a:lvl6pPr indent="-228600" lvl="5" marL="2743200" marR="0" rtl="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Roboto"/>
                <a:ea typeface="Roboto"/>
                <a:cs typeface="Roboto"/>
                <a:sym typeface="Roboto"/>
              </a:defRPr>
            </a:lvl6pPr>
            <a:lvl7pPr indent="-228600" lvl="6" marL="3200400" marR="0" rtl="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Roboto"/>
                <a:ea typeface="Roboto"/>
                <a:cs typeface="Roboto"/>
                <a:sym typeface="Roboto"/>
              </a:defRPr>
            </a:lvl7pPr>
            <a:lvl8pPr indent="-228600" lvl="7" marL="3657600" marR="0" rtl="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Roboto"/>
                <a:ea typeface="Roboto"/>
                <a:cs typeface="Roboto"/>
                <a:sym typeface="Roboto"/>
              </a:defRPr>
            </a:lvl8pPr>
            <a:lvl9pPr indent="-228600" lvl="8" marL="4114800" marR="0" rtl="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Roboto"/>
                <a:ea typeface="Roboto"/>
                <a:cs typeface="Roboto"/>
                <a:sym typeface="Roboto"/>
              </a:defRPr>
            </a:lvl9pPr>
          </a:lstStyle>
          <a:p/>
        </p:txBody>
      </p:sp>
      <p:sp>
        <p:nvSpPr>
          <p:cNvPr id="126" name="Google Shape;126;p58"/>
          <p:cNvSpPr txBox="1"/>
          <p:nvPr>
            <p:ph type="title"/>
          </p:nvPr>
        </p:nvSpPr>
        <p:spPr>
          <a:xfrm>
            <a:off x="508001" y="455085"/>
            <a:ext cx="11157817" cy="660511"/>
          </a:xfrm>
          <a:prstGeom prst="rect">
            <a:avLst/>
          </a:prstGeom>
          <a:noFill/>
          <a:ln>
            <a:noFill/>
          </a:ln>
        </p:spPr>
        <p:txBody>
          <a:bodyPr anchorCtr="0" anchor="ctr" bIns="0" lIns="0" spcFirstLastPara="1" rIns="0" wrap="square" tIns="0">
            <a:noAutofit/>
          </a:bodyPr>
          <a:lstStyle>
            <a:lvl1pPr lvl="0" marR="0" rtl="0" algn="ctr">
              <a:lnSpc>
                <a:spcPct val="100000"/>
              </a:lnSpc>
              <a:spcBef>
                <a:spcPts val="0"/>
              </a:spcBef>
              <a:spcAft>
                <a:spcPts val="0"/>
              </a:spcAft>
              <a:buClr>
                <a:srgbClr val="3F3F3F"/>
              </a:buClr>
              <a:buSzPts val="3200"/>
              <a:buFont typeface="Roboto"/>
              <a:buNone/>
              <a:defRPr b="0" i="0" sz="3200" u="none" cap="none" strike="noStrike">
                <a:solidFill>
                  <a:srgbClr val="3F3F3F"/>
                </a:solidFill>
                <a:latin typeface="Roboto"/>
                <a:ea typeface="Roboto"/>
                <a:cs typeface="Roboto"/>
                <a:sym typeface="Roboto"/>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S1">
  <p:cSld name="S-S1">
    <p:spTree>
      <p:nvGrpSpPr>
        <p:cNvPr id="128" name="Shape 128"/>
        <p:cNvGrpSpPr/>
        <p:nvPr/>
      </p:nvGrpSpPr>
      <p:grpSpPr>
        <a:xfrm>
          <a:off x="0" y="0"/>
          <a:ext cx="0" cy="0"/>
          <a:chOff x="0" y="0"/>
          <a:chExt cx="0" cy="0"/>
        </a:xfrm>
      </p:grpSpPr>
      <p:sp>
        <p:nvSpPr>
          <p:cNvPr id="129" name="Google Shape;129;p30"/>
          <p:cNvSpPr txBox="1"/>
          <p:nvPr>
            <p:ph idx="1" type="body"/>
          </p:nvPr>
        </p:nvSpPr>
        <p:spPr>
          <a:xfrm>
            <a:off x="508001" y="884975"/>
            <a:ext cx="11157817" cy="199546"/>
          </a:xfrm>
          <a:prstGeom prst="rect">
            <a:avLst/>
          </a:prstGeom>
          <a:noFill/>
          <a:ln>
            <a:noFill/>
          </a:ln>
        </p:spPr>
        <p:txBody>
          <a:bodyPr anchorCtr="0" anchor="ctr" bIns="0" lIns="0" spcFirstLastPara="1" rIns="0" wrap="square" tIns="0">
            <a:noAutofit/>
          </a:bodyPr>
          <a:lstStyle>
            <a:lvl1pPr indent="-228600" lvl="0" marL="457200" marR="0" rtl="0" algn="ctr">
              <a:lnSpc>
                <a:spcPct val="100000"/>
              </a:lnSpc>
              <a:spcBef>
                <a:spcPts val="280"/>
              </a:spcBef>
              <a:spcAft>
                <a:spcPts val="0"/>
              </a:spcAft>
              <a:buClr>
                <a:srgbClr val="7F7F7F"/>
              </a:buClr>
              <a:buSzPts val="1400"/>
              <a:buFont typeface="Arial"/>
              <a:buNone/>
              <a:defRPr b="0" i="0" sz="1400" u="none" cap="none" strike="noStrike">
                <a:solidFill>
                  <a:srgbClr val="7F7F7F"/>
                </a:solidFill>
                <a:latin typeface="Roboto"/>
                <a:ea typeface="Roboto"/>
                <a:cs typeface="Roboto"/>
                <a:sym typeface="Roboto"/>
              </a:defRPr>
            </a:lvl1pPr>
            <a:lvl2pPr indent="-228600" lvl="1" marL="914400" marR="0" rtl="0" algn="l">
              <a:lnSpc>
                <a:spcPct val="100000"/>
              </a:lnSpc>
              <a:spcBef>
                <a:spcPts val="320"/>
              </a:spcBef>
              <a:spcAft>
                <a:spcPts val="0"/>
              </a:spcAft>
              <a:buClr>
                <a:schemeClr val="dk1"/>
              </a:buClr>
              <a:buSzPts val="1600"/>
              <a:buFont typeface="Arial"/>
              <a:buNone/>
              <a:defRPr b="0" i="0" sz="1600" u="none" cap="none" strike="noStrike">
                <a:solidFill>
                  <a:schemeClr val="dk1"/>
                </a:solidFill>
                <a:latin typeface="Roboto"/>
                <a:ea typeface="Roboto"/>
                <a:cs typeface="Roboto"/>
                <a:sym typeface="Roboto"/>
              </a:defRPr>
            </a:lvl2pPr>
            <a:lvl3pPr indent="-228600" lvl="2" marL="1371600" marR="0" rtl="0" algn="l">
              <a:lnSpc>
                <a:spcPct val="100000"/>
              </a:lnSpc>
              <a:spcBef>
                <a:spcPts val="267"/>
              </a:spcBef>
              <a:spcAft>
                <a:spcPts val="0"/>
              </a:spcAft>
              <a:buClr>
                <a:schemeClr val="dk1"/>
              </a:buClr>
              <a:buSzPts val="1333"/>
              <a:buFont typeface="Arial"/>
              <a:buNone/>
              <a:defRPr b="0" i="0" sz="1333" u="none" cap="none" strike="noStrike">
                <a:solidFill>
                  <a:schemeClr val="dk1"/>
                </a:solidFill>
                <a:latin typeface="Roboto"/>
                <a:ea typeface="Roboto"/>
                <a:cs typeface="Roboto"/>
                <a:sym typeface="Roboto"/>
              </a:defRPr>
            </a:lvl3pPr>
            <a:lvl4pPr indent="-228600" lvl="3" marL="1828800" marR="0" rtl="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Roboto"/>
                <a:ea typeface="Roboto"/>
                <a:cs typeface="Roboto"/>
                <a:sym typeface="Roboto"/>
              </a:defRPr>
            </a:lvl4pPr>
            <a:lvl5pPr indent="-228600" lvl="4" marL="2286000" marR="0" rtl="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Roboto"/>
                <a:ea typeface="Roboto"/>
                <a:cs typeface="Roboto"/>
                <a:sym typeface="Roboto"/>
              </a:defRPr>
            </a:lvl5pPr>
            <a:lvl6pPr indent="-228600" lvl="5" marL="2743200" marR="0" rtl="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Roboto"/>
                <a:ea typeface="Roboto"/>
                <a:cs typeface="Roboto"/>
                <a:sym typeface="Roboto"/>
              </a:defRPr>
            </a:lvl6pPr>
            <a:lvl7pPr indent="-228600" lvl="6" marL="3200400" marR="0" rtl="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Roboto"/>
                <a:ea typeface="Roboto"/>
                <a:cs typeface="Roboto"/>
                <a:sym typeface="Roboto"/>
              </a:defRPr>
            </a:lvl7pPr>
            <a:lvl8pPr indent="-228600" lvl="7" marL="3657600" marR="0" rtl="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Roboto"/>
                <a:ea typeface="Roboto"/>
                <a:cs typeface="Roboto"/>
                <a:sym typeface="Roboto"/>
              </a:defRPr>
            </a:lvl8pPr>
            <a:lvl9pPr indent="-228600" lvl="8" marL="4114800" marR="0" rtl="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Roboto"/>
                <a:ea typeface="Roboto"/>
                <a:cs typeface="Roboto"/>
                <a:sym typeface="Roboto"/>
              </a:defRPr>
            </a:lvl9pPr>
          </a:lstStyle>
          <a:p/>
        </p:txBody>
      </p:sp>
      <p:sp>
        <p:nvSpPr>
          <p:cNvPr id="130" name="Google Shape;130;p30"/>
          <p:cNvSpPr txBox="1"/>
          <p:nvPr>
            <p:ph type="title"/>
          </p:nvPr>
        </p:nvSpPr>
        <p:spPr>
          <a:xfrm>
            <a:off x="508001" y="382773"/>
            <a:ext cx="11157817" cy="445500"/>
          </a:xfrm>
          <a:prstGeom prst="rect">
            <a:avLst/>
          </a:prstGeom>
          <a:noFill/>
          <a:ln>
            <a:noFill/>
          </a:ln>
        </p:spPr>
        <p:txBody>
          <a:bodyPr anchorCtr="0" anchor="ctr" bIns="0" lIns="0" spcFirstLastPara="1" rIns="0" wrap="square" tIns="0">
            <a:noAutofit/>
          </a:bodyPr>
          <a:lstStyle>
            <a:lvl1pPr lvl="0" marR="0" rtl="0" algn="ctr">
              <a:lnSpc>
                <a:spcPct val="100000"/>
              </a:lnSpc>
              <a:spcBef>
                <a:spcPts val="0"/>
              </a:spcBef>
              <a:spcAft>
                <a:spcPts val="0"/>
              </a:spcAft>
              <a:buClr>
                <a:srgbClr val="3F3F3F"/>
              </a:buClr>
              <a:buSzPts val="2800"/>
              <a:buFont typeface="Roboto"/>
              <a:buNone/>
              <a:defRPr b="1" i="0" sz="2800" u="none" cap="none" strike="noStrike">
                <a:solidFill>
                  <a:srgbClr val="3F3F3F"/>
                </a:solidFill>
                <a:latin typeface="Roboto"/>
                <a:ea typeface="Roboto"/>
                <a:cs typeface="Roboto"/>
                <a:sym typeface="Roboto"/>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S2">
  <p:cSld name="S-S2">
    <p:spTree>
      <p:nvGrpSpPr>
        <p:cNvPr id="131" name="Shape 131"/>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S3">
  <p:cSld name="S-S3">
    <p:spTree>
      <p:nvGrpSpPr>
        <p:cNvPr id="132" name="Shape 132"/>
        <p:cNvGrpSpPr/>
        <p:nvPr/>
      </p:nvGrpSpPr>
      <p:grpSpPr>
        <a:xfrm>
          <a:off x="0" y="0"/>
          <a:ext cx="0" cy="0"/>
          <a:chOff x="0" y="0"/>
          <a:chExt cx="0" cy="0"/>
        </a:xfrm>
      </p:grpSpPr>
      <p:sp>
        <p:nvSpPr>
          <p:cNvPr id="133" name="Google Shape;133;p59"/>
          <p:cNvSpPr txBox="1"/>
          <p:nvPr>
            <p:ph type="title"/>
          </p:nvPr>
        </p:nvSpPr>
        <p:spPr>
          <a:xfrm>
            <a:off x="508001" y="382773"/>
            <a:ext cx="11157817" cy="445500"/>
          </a:xfrm>
          <a:prstGeom prst="rect">
            <a:avLst/>
          </a:prstGeom>
          <a:noFill/>
          <a:ln>
            <a:noFill/>
          </a:ln>
        </p:spPr>
        <p:txBody>
          <a:bodyPr anchorCtr="0" anchor="ctr" bIns="0" lIns="0" spcFirstLastPara="1" rIns="0" wrap="square" tIns="0">
            <a:noAutofit/>
          </a:bodyPr>
          <a:lstStyle>
            <a:lvl1pPr lvl="0" marR="0" rtl="0" algn="ctr">
              <a:lnSpc>
                <a:spcPct val="100000"/>
              </a:lnSpc>
              <a:spcBef>
                <a:spcPts val="0"/>
              </a:spcBef>
              <a:spcAft>
                <a:spcPts val="0"/>
              </a:spcAft>
              <a:buClr>
                <a:srgbClr val="3F3F3F"/>
              </a:buClr>
              <a:buSzPts val="2800"/>
              <a:buFont typeface="Roboto"/>
              <a:buNone/>
              <a:defRPr b="1" i="0" sz="2800" u="none" cap="none" strike="noStrike">
                <a:solidFill>
                  <a:srgbClr val="3F3F3F"/>
                </a:solidFill>
                <a:latin typeface="Roboto"/>
                <a:ea typeface="Roboto"/>
                <a:cs typeface="Roboto"/>
                <a:sym typeface="Roboto"/>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S4">
  <p:cSld name="S-S4">
    <p:spTree>
      <p:nvGrpSpPr>
        <p:cNvPr id="134" name="Shape 134"/>
        <p:cNvGrpSpPr/>
        <p:nvPr/>
      </p:nvGrpSpPr>
      <p:grpSpPr>
        <a:xfrm>
          <a:off x="0" y="0"/>
          <a:ext cx="0" cy="0"/>
          <a:chOff x="0" y="0"/>
          <a:chExt cx="0" cy="0"/>
        </a:xfrm>
      </p:grpSpPr>
      <p:sp>
        <p:nvSpPr>
          <p:cNvPr id="135" name="Google Shape;135;p60"/>
          <p:cNvSpPr txBox="1"/>
          <p:nvPr>
            <p:ph idx="1" type="body"/>
          </p:nvPr>
        </p:nvSpPr>
        <p:spPr>
          <a:xfrm>
            <a:off x="508001" y="884975"/>
            <a:ext cx="11157817" cy="199546"/>
          </a:xfrm>
          <a:prstGeom prst="rect">
            <a:avLst/>
          </a:prstGeom>
          <a:noFill/>
          <a:ln>
            <a:noFill/>
          </a:ln>
        </p:spPr>
        <p:txBody>
          <a:bodyPr anchorCtr="0" anchor="ctr" bIns="0" lIns="0" spcFirstLastPara="1" rIns="0" wrap="square" tIns="0">
            <a:noAutofit/>
          </a:bodyPr>
          <a:lstStyle>
            <a:lvl1pPr indent="-228600" lvl="0" marL="457200" marR="0" rtl="0" algn="l">
              <a:lnSpc>
                <a:spcPct val="100000"/>
              </a:lnSpc>
              <a:spcBef>
                <a:spcPts val="280"/>
              </a:spcBef>
              <a:spcAft>
                <a:spcPts val="0"/>
              </a:spcAft>
              <a:buClr>
                <a:srgbClr val="7F7F7F"/>
              </a:buClr>
              <a:buSzPts val="1400"/>
              <a:buFont typeface="Arial"/>
              <a:buNone/>
              <a:defRPr b="0" i="0" sz="1400" u="none" cap="none" strike="noStrike">
                <a:solidFill>
                  <a:srgbClr val="7F7F7F"/>
                </a:solidFill>
                <a:latin typeface="Roboto"/>
                <a:ea typeface="Roboto"/>
                <a:cs typeface="Roboto"/>
                <a:sym typeface="Roboto"/>
              </a:defRPr>
            </a:lvl1pPr>
            <a:lvl2pPr indent="-228600" lvl="1" marL="914400" marR="0" rtl="0" algn="l">
              <a:lnSpc>
                <a:spcPct val="100000"/>
              </a:lnSpc>
              <a:spcBef>
                <a:spcPts val="320"/>
              </a:spcBef>
              <a:spcAft>
                <a:spcPts val="0"/>
              </a:spcAft>
              <a:buClr>
                <a:schemeClr val="dk1"/>
              </a:buClr>
              <a:buSzPts val="1600"/>
              <a:buFont typeface="Arial"/>
              <a:buNone/>
              <a:defRPr b="0" i="0" sz="1600" u="none" cap="none" strike="noStrike">
                <a:solidFill>
                  <a:schemeClr val="dk1"/>
                </a:solidFill>
                <a:latin typeface="Roboto"/>
                <a:ea typeface="Roboto"/>
                <a:cs typeface="Roboto"/>
                <a:sym typeface="Roboto"/>
              </a:defRPr>
            </a:lvl2pPr>
            <a:lvl3pPr indent="-228600" lvl="2" marL="1371600" marR="0" rtl="0" algn="l">
              <a:lnSpc>
                <a:spcPct val="100000"/>
              </a:lnSpc>
              <a:spcBef>
                <a:spcPts val="267"/>
              </a:spcBef>
              <a:spcAft>
                <a:spcPts val="0"/>
              </a:spcAft>
              <a:buClr>
                <a:schemeClr val="dk1"/>
              </a:buClr>
              <a:buSzPts val="1333"/>
              <a:buFont typeface="Arial"/>
              <a:buNone/>
              <a:defRPr b="0" i="0" sz="1333" u="none" cap="none" strike="noStrike">
                <a:solidFill>
                  <a:schemeClr val="dk1"/>
                </a:solidFill>
                <a:latin typeface="Roboto"/>
                <a:ea typeface="Roboto"/>
                <a:cs typeface="Roboto"/>
                <a:sym typeface="Roboto"/>
              </a:defRPr>
            </a:lvl3pPr>
            <a:lvl4pPr indent="-228600" lvl="3" marL="1828800" marR="0" rtl="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Roboto"/>
                <a:ea typeface="Roboto"/>
                <a:cs typeface="Roboto"/>
                <a:sym typeface="Roboto"/>
              </a:defRPr>
            </a:lvl4pPr>
            <a:lvl5pPr indent="-228600" lvl="4" marL="2286000" marR="0" rtl="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Roboto"/>
                <a:ea typeface="Roboto"/>
                <a:cs typeface="Roboto"/>
                <a:sym typeface="Roboto"/>
              </a:defRPr>
            </a:lvl5pPr>
            <a:lvl6pPr indent="-228600" lvl="5" marL="2743200" marR="0" rtl="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Roboto"/>
                <a:ea typeface="Roboto"/>
                <a:cs typeface="Roboto"/>
                <a:sym typeface="Roboto"/>
              </a:defRPr>
            </a:lvl6pPr>
            <a:lvl7pPr indent="-228600" lvl="6" marL="3200400" marR="0" rtl="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Roboto"/>
                <a:ea typeface="Roboto"/>
                <a:cs typeface="Roboto"/>
                <a:sym typeface="Roboto"/>
              </a:defRPr>
            </a:lvl7pPr>
            <a:lvl8pPr indent="-228600" lvl="7" marL="3657600" marR="0" rtl="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Roboto"/>
                <a:ea typeface="Roboto"/>
                <a:cs typeface="Roboto"/>
                <a:sym typeface="Roboto"/>
              </a:defRPr>
            </a:lvl8pPr>
            <a:lvl9pPr indent="-228600" lvl="8" marL="4114800" marR="0" rtl="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Roboto"/>
                <a:ea typeface="Roboto"/>
                <a:cs typeface="Roboto"/>
                <a:sym typeface="Roboto"/>
              </a:defRPr>
            </a:lvl9pPr>
          </a:lstStyle>
          <a:p/>
        </p:txBody>
      </p:sp>
      <p:sp>
        <p:nvSpPr>
          <p:cNvPr id="136" name="Google Shape;136;p60"/>
          <p:cNvSpPr txBox="1"/>
          <p:nvPr>
            <p:ph type="title"/>
          </p:nvPr>
        </p:nvSpPr>
        <p:spPr>
          <a:xfrm>
            <a:off x="508001" y="382773"/>
            <a:ext cx="11157817" cy="445500"/>
          </a:xfrm>
          <a:prstGeom prst="rect">
            <a:avLst/>
          </a:prstGeom>
          <a:noFill/>
          <a:ln>
            <a:noFill/>
          </a:ln>
        </p:spPr>
        <p:txBody>
          <a:bodyPr anchorCtr="0" anchor="ctr" bIns="0" lIns="0" spcFirstLastPara="1" rIns="0" wrap="square" tIns="0">
            <a:noAutofit/>
          </a:bodyPr>
          <a:lstStyle>
            <a:lvl1pPr lvl="0" marR="0" rtl="0" algn="l">
              <a:lnSpc>
                <a:spcPct val="100000"/>
              </a:lnSpc>
              <a:spcBef>
                <a:spcPts val="0"/>
              </a:spcBef>
              <a:spcAft>
                <a:spcPts val="0"/>
              </a:spcAft>
              <a:buClr>
                <a:srgbClr val="3F3F3F"/>
              </a:buClr>
              <a:buSzPts val="2800"/>
              <a:buFont typeface="Roboto"/>
              <a:buNone/>
              <a:defRPr b="1" i="0" sz="2800" u="none" cap="none" strike="noStrike">
                <a:solidFill>
                  <a:srgbClr val="3F3F3F"/>
                </a:solidFill>
                <a:latin typeface="Roboto"/>
                <a:ea typeface="Roboto"/>
                <a:cs typeface="Roboto"/>
                <a:sym typeface="Roboto"/>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143" name="Shape 143"/>
        <p:cNvGrpSpPr/>
        <p:nvPr/>
      </p:nvGrpSpPr>
      <p:grpSpPr>
        <a:xfrm>
          <a:off x="0" y="0"/>
          <a:ext cx="0" cy="0"/>
          <a:chOff x="0" y="0"/>
          <a:chExt cx="0" cy="0"/>
        </a:xfrm>
      </p:grpSpPr>
      <p:sp>
        <p:nvSpPr>
          <p:cNvPr id="144" name="Google Shape;144;p33"/>
          <p:cNvSpPr txBox="1"/>
          <p:nvPr>
            <p:ph type="title"/>
          </p:nvPr>
        </p:nvSpPr>
        <p:spPr>
          <a:xfrm>
            <a:off x="544972" y="371475"/>
            <a:ext cx="10515600" cy="676275"/>
          </a:xfrm>
          <a:prstGeom prst="rect">
            <a:avLst/>
          </a:prstGeom>
          <a:noFill/>
          <a:ln>
            <a:noFill/>
          </a:ln>
        </p:spPr>
        <p:txBody>
          <a:bodyPr anchorCtr="0" anchor="t" bIns="0" lIns="0" spcFirstLastPara="1" rIns="0" wrap="square" tIns="0">
            <a:norm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45" name="Shape 145"/>
        <p:cNvGrpSpPr/>
        <p:nvPr/>
      </p:nvGrpSpPr>
      <p:grpSpPr>
        <a:xfrm>
          <a:off x="0" y="0"/>
          <a:ext cx="0" cy="0"/>
          <a:chOff x="0" y="0"/>
          <a:chExt cx="0" cy="0"/>
        </a:xfrm>
      </p:grpSpPr>
      <p:sp>
        <p:nvSpPr>
          <p:cNvPr id="146" name="Google Shape;146;p6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marR="0" rtl="0" algn="ctr">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47" name="Google Shape;147;p6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10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148" name="Google Shape;148;p61"/>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9" name="Google Shape;149;p61"/>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50" name="Google Shape;150;p61"/>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1" name="Shape 151"/>
        <p:cNvGrpSpPr/>
        <p:nvPr/>
      </p:nvGrpSpPr>
      <p:grpSpPr>
        <a:xfrm>
          <a:off x="0" y="0"/>
          <a:ext cx="0" cy="0"/>
          <a:chOff x="0" y="0"/>
          <a:chExt cx="0" cy="0"/>
        </a:xfrm>
      </p:grpSpPr>
      <p:sp>
        <p:nvSpPr>
          <p:cNvPr id="152" name="Google Shape;152;p62"/>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53" name="Google Shape;153;p6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54" name="Google Shape;154;p62"/>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55" name="Google Shape;155;p62"/>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56" name="Google Shape;156;p62"/>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7" name="Shape 157"/>
        <p:cNvGrpSpPr/>
        <p:nvPr/>
      </p:nvGrpSpPr>
      <p:grpSpPr>
        <a:xfrm>
          <a:off x="0" y="0"/>
          <a:ext cx="0" cy="0"/>
          <a:chOff x="0" y="0"/>
          <a:chExt cx="0" cy="0"/>
        </a:xfrm>
      </p:grpSpPr>
      <p:sp>
        <p:nvSpPr>
          <p:cNvPr id="158" name="Google Shape;158;p6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59" name="Google Shape;159;p6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9pPr>
          </a:lstStyle>
          <a:p/>
        </p:txBody>
      </p:sp>
      <p:sp>
        <p:nvSpPr>
          <p:cNvPr id="160" name="Google Shape;160;p63"/>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61" name="Google Shape;161;p63"/>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62" name="Google Shape;162;p63"/>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63" name="Shape 163"/>
        <p:cNvGrpSpPr/>
        <p:nvPr/>
      </p:nvGrpSpPr>
      <p:grpSpPr>
        <a:xfrm>
          <a:off x="0" y="0"/>
          <a:ext cx="0" cy="0"/>
          <a:chOff x="0" y="0"/>
          <a:chExt cx="0" cy="0"/>
        </a:xfrm>
      </p:grpSpPr>
      <p:sp>
        <p:nvSpPr>
          <p:cNvPr id="164" name="Google Shape;164;p64"/>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65" name="Google Shape;165;p6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66" name="Google Shape;166;p6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67" name="Google Shape;167;p64"/>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68" name="Google Shape;168;p64"/>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69" name="Google Shape;169;p64"/>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70" name="Shape 170"/>
        <p:cNvGrpSpPr/>
        <p:nvPr/>
      </p:nvGrpSpPr>
      <p:grpSpPr>
        <a:xfrm>
          <a:off x="0" y="0"/>
          <a:ext cx="0" cy="0"/>
          <a:chOff x="0" y="0"/>
          <a:chExt cx="0" cy="0"/>
        </a:xfrm>
      </p:grpSpPr>
      <p:sp>
        <p:nvSpPr>
          <p:cNvPr id="171" name="Google Shape;171;p65"/>
          <p:cNvSpPr txBox="1"/>
          <p:nvPr>
            <p:ph type="title"/>
          </p:nvPr>
        </p:nvSpPr>
        <p:spPr>
          <a:xfrm>
            <a:off x="839788"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72" name="Google Shape;172;p6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173" name="Google Shape;173;p6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74" name="Google Shape;174;p6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175" name="Google Shape;175;p6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76" name="Google Shape;176;p65"/>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77" name="Google Shape;177;p65"/>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78" name="Google Shape;178;p65"/>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79" name="Shape 179"/>
        <p:cNvGrpSpPr/>
        <p:nvPr/>
      </p:nvGrpSpPr>
      <p:grpSpPr>
        <a:xfrm>
          <a:off x="0" y="0"/>
          <a:ext cx="0" cy="0"/>
          <a:chOff x="0" y="0"/>
          <a:chExt cx="0" cy="0"/>
        </a:xfrm>
      </p:grpSpPr>
      <p:sp>
        <p:nvSpPr>
          <p:cNvPr id="180" name="Google Shape;180;p66"/>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81" name="Google Shape;181;p66"/>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82" name="Google Shape;182;p66"/>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83" name="Google Shape;183;p66"/>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84" name="Shape 184"/>
        <p:cNvGrpSpPr/>
        <p:nvPr/>
      </p:nvGrpSpPr>
      <p:grpSpPr>
        <a:xfrm>
          <a:off x="0" y="0"/>
          <a:ext cx="0" cy="0"/>
          <a:chOff x="0" y="0"/>
          <a:chExt cx="0" cy="0"/>
        </a:xfrm>
      </p:grpSpPr>
      <p:sp>
        <p:nvSpPr>
          <p:cNvPr id="185" name="Google Shape;185;p67"/>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86" name="Google Shape;186;p67"/>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87" name="Google Shape;187;p67"/>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88" name="Shape 188"/>
        <p:cNvGrpSpPr/>
        <p:nvPr/>
      </p:nvGrpSpPr>
      <p:grpSpPr>
        <a:xfrm>
          <a:off x="0" y="0"/>
          <a:ext cx="0" cy="0"/>
          <a:chOff x="0" y="0"/>
          <a:chExt cx="0" cy="0"/>
        </a:xfrm>
      </p:grpSpPr>
      <p:sp>
        <p:nvSpPr>
          <p:cNvPr id="189" name="Google Shape;189;p6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90" name="Google Shape;190;p6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91" name="Google Shape;191;p6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192" name="Google Shape;192;p68"/>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93" name="Google Shape;193;p68"/>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94" name="Google Shape;194;p68"/>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95" name="Shape 195"/>
        <p:cNvGrpSpPr/>
        <p:nvPr/>
      </p:nvGrpSpPr>
      <p:grpSpPr>
        <a:xfrm>
          <a:off x="0" y="0"/>
          <a:ext cx="0" cy="0"/>
          <a:chOff x="0" y="0"/>
          <a:chExt cx="0" cy="0"/>
        </a:xfrm>
      </p:grpSpPr>
      <p:sp>
        <p:nvSpPr>
          <p:cNvPr id="196" name="Google Shape;196;p6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97" name="Google Shape;197;p69"/>
          <p:cNvSpPr/>
          <p:nvPr>
            <p:ph idx="2" type="pic"/>
          </p:nvPr>
        </p:nvSpPr>
        <p:spPr>
          <a:xfrm>
            <a:off x="5183188" y="987425"/>
            <a:ext cx="6172200" cy="4873625"/>
          </a:xfrm>
          <a:prstGeom prst="rect">
            <a:avLst/>
          </a:prstGeom>
          <a:noFill/>
          <a:ln>
            <a:noFill/>
          </a:ln>
        </p:spPr>
      </p:sp>
      <p:sp>
        <p:nvSpPr>
          <p:cNvPr id="198" name="Google Shape;198;p6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199" name="Google Shape;199;p69"/>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00" name="Google Shape;200;p69"/>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01" name="Google Shape;201;p69"/>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02" name="Shape 202"/>
        <p:cNvGrpSpPr/>
        <p:nvPr/>
      </p:nvGrpSpPr>
      <p:grpSpPr>
        <a:xfrm>
          <a:off x="0" y="0"/>
          <a:ext cx="0" cy="0"/>
          <a:chOff x="0" y="0"/>
          <a:chExt cx="0" cy="0"/>
        </a:xfrm>
      </p:grpSpPr>
      <p:sp>
        <p:nvSpPr>
          <p:cNvPr id="203" name="Google Shape;203;p70"/>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04" name="Google Shape;204;p7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05" name="Google Shape;205;p70"/>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06" name="Google Shape;206;p70"/>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07" name="Google Shape;207;p70"/>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08" name="Shape 208"/>
        <p:cNvGrpSpPr/>
        <p:nvPr/>
      </p:nvGrpSpPr>
      <p:grpSpPr>
        <a:xfrm>
          <a:off x="0" y="0"/>
          <a:ext cx="0" cy="0"/>
          <a:chOff x="0" y="0"/>
          <a:chExt cx="0" cy="0"/>
        </a:xfrm>
      </p:grpSpPr>
      <p:sp>
        <p:nvSpPr>
          <p:cNvPr id="209" name="Google Shape;209;p71"/>
          <p:cNvSpPr txBox="1"/>
          <p:nvPr>
            <p:ph type="title"/>
          </p:nvPr>
        </p:nvSpPr>
        <p:spPr>
          <a:xfrm rot="5400000">
            <a:off x="7133431" y="1956594"/>
            <a:ext cx="5811838" cy="26289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10" name="Google Shape;210;p7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11" name="Google Shape;211;p71"/>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12" name="Google Shape;212;p71"/>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13" name="Google Shape;213;p71"/>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214" name="Shape 214"/>
        <p:cNvGrpSpPr/>
        <p:nvPr/>
      </p:nvGrpSpPr>
      <p:grpSpPr>
        <a:xfrm>
          <a:off x="0" y="0"/>
          <a:ext cx="0" cy="0"/>
          <a:chOff x="0" y="0"/>
          <a:chExt cx="0" cy="0"/>
        </a:xfrm>
      </p:grpSpPr>
      <p:sp>
        <p:nvSpPr>
          <p:cNvPr id="215" name="Google Shape;215;p72"/>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showMasterSp="0">
  <p:cSld name="16_Title Slide">
    <p:bg>
      <p:bgPr>
        <a:solidFill>
          <a:schemeClr val="lt1"/>
        </a:solidFill>
      </p:bgPr>
    </p:bg>
    <p:spTree>
      <p:nvGrpSpPr>
        <p:cNvPr id="216" name="Shape 216"/>
        <p:cNvGrpSpPr/>
        <p:nvPr/>
      </p:nvGrpSpPr>
      <p:grpSpPr>
        <a:xfrm>
          <a:off x="0" y="0"/>
          <a:ext cx="0" cy="0"/>
          <a:chOff x="0" y="0"/>
          <a:chExt cx="0" cy="0"/>
        </a:xfrm>
      </p:grpSpPr>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4_ส่วนหัวของส่วน">
  <p:cSld name="24_ส่วนหัวของส่วน">
    <p:spTree>
      <p:nvGrpSpPr>
        <p:cNvPr id="218" name="Shape 218"/>
        <p:cNvGrpSpPr/>
        <p:nvPr/>
      </p:nvGrpSpPr>
      <p:grpSpPr>
        <a:xfrm>
          <a:off x="0" y="0"/>
          <a:ext cx="0" cy="0"/>
          <a:chOff x="0" y="0"/>
          <a:chExt cx="0" cy="0"/>
        </a:xfrm>
      </p:grpSpPr>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6_ส่วนหัวของส่วน">
  <p:cSld name="76_ส่วนหัวของส่วน">
    <p:spTree>
      <p:nvGrpSpPr>
        <p:cNvPr id="219" name="Shape 219"/>
        <p:cNvGrpSpPr/>
        <p:nvPr/>
      </p:nvGrpSpPr>
      <p:grpSpPr>
        <a:xfrm>
          <a:off x="0" y="0"/>
          <a:ext cx="0" cy="0"/>
          <a:chOff x="0" y="0"/>
          <a:chExt cx="0" cy="0"/>
        </a:xfrm>
      </p:grpSpPr>
      <p:sp>
        <p:nvSpPr>
          <p:cNvPr id="220" name="Google Shape;220;p74"/>
          <p:cNvSpPr/>
          <p:nvPr>
            <p:ph idx="2" type="pic"/>
          </p:nvPr>
        </p:nvSpPr>
        <p:spPr>
          <a:xfrm>
            <a:off x="4350002" y="2823040"/>
            <a:ext cx="2181256" cy="2061040"/>
          </a:xfrm>
          <a:prstGeom prst="rect">
            <a:avLst/>
          </a:prstGeom>
          <a:noFill/>
          <a:ln>
            <a:noFill/>
          </a:ln>
        </p:spPr>
      </p:sp>
      <p:sp>
        <p:nvSpPr>
          <p:cNvPr id="221" name="Google Shape;221;p74"/>
          <p:cNvSpPr/>
          <p:nvPr>
            <p:ph idx="3" type="pic"/>
          </p:nvPr>
        </p:nvSpPr>
        <p:spPr>
          <a:xfrm>
            <a:off x="0" y="2823040"/>
            <a:ext cx="4231593" cy="2061040"/>
          </a:xfrm>
          <a:prstGeom prst="rect">
            <a:avLst/>
          </a:prstGeom>
          <a:noFill/>
          <a:ln>
            <a:noFill/>
          </a:ln>
        </p:spPr>
      </p:sp>
      <p:sp>
        <p:nvSpPr>
          <p:cNvPr id="222" name="Google Shape;222;p74"/>
          <p:cNvSpPr/>
          <p:nvPr>
            <p:ph idx="4" type="pic"/>
          </p:nvPr>
        </p:nvSpPr>
        <p:spPr>
          <a:xfrm>
            <a:off x="0" y="685800"/>
            <a:ext cx="2181256" cy="2061040"/>
          </a:xfrm>
          <a:prstGeom prst="rect">
            <a:avLst/>
          </a:prstGeom>
          <a:noFill/>
          <a:ln>
            <a:noFill/>
          </a:ln>
        </p:spPr>
      </p:sp>
      <p:sp>
        <p:nvSpPr>
          <p:cNvPr id="223" name="Google Shape;223;p74"/>
          <p:cNvSpPr/>
          <p:nvPr>
            <p:ph idx="5" type="pic"/>
          </p:nvPr>
        </p:nvSpPr>
        <p:spPr>
          <a:xfrm>
            <a:off x="2299665" y="689440"/>
            <a:ext cx="4231593" cy="2061040"/>
          </a:xfrm>
          <a:prstGeom prst="rect">
            <a:avLst/>
          </a:prstGeom>
          <a:noFill/>
          <a:ln>
            <a:noFill/>
          </a:ln>
        </p:spPr>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1_ส่วนหัวของส่วน">
  <p:cSld name="81_ส่วนหัวของส่วน">
    <p:spTree>
      <p:nvGrpSpPr>
        <p:cNvPr id="224" name="Shape 224"/>
        <p:cNvGrpSpPr/>
        <p:nvPr/>
      </p:nvGrpSpPr>
      <p:grpSpPr>
        <a:xfrm>
          <a:off x="0" y="0"/>
          <a:ext cx="0" cy="0"/>
          <a:chOff x="0" y="0"/>
          <a:chExt cx="0" cy="0"/>
        </a:xfrm>
      </p:grpSpPr>
      <p:sp>
        <p:nvSpPr>
          <p:cNvPr id="225" name="Google Shape;225;p75"/>
          <p:cNvSpPr/>
          <p:nvPr>
            <p:ph idx="2" type="pic"/>
          </p:nvPr>
        </p:nvSpPr>
        <p:spPr>
          <a:xfrm>
            <a:off x="4872968" y="1180493"/>
            <a:ext cx="2444158" cy="1980871"/>
          </a:xfrm>
          <a:prstGeom prst="rect">
            <a:avLst/>
          </a:prstGeom>
          <a:noFill/>
          <a:ln>
            <a:noFill/>
          </a:ln>
        </p:spPr>
      </p:sp>
      <p:sp>
        <p:nvSpPr>
          <p:cNvPr id="226" name="Google Shape;226;p75"/>
          <p:cNvSpPr/>
          <p:nvPr>
            <p:ph idx="3" type="pic"/>
          </p:nvPr>
        </p:nvSpPr>
        <p:spPr>
          <a:xfrm>
            <a:off x="4872968" y="3161971"/>
            <a:ext cx="2444158" cy="1980871"/>
          </a:xfrm>
          <a:prstGeom prst="rect">
            <a:avLst/>
          </a:prstGeom>
          <a:noFill/>
          <a:ln>
            <a:noFill/>
          </a:ln>
        </p:spPr>
      </p:sp>
      <p:sp>
        <p:nvSpPr>
          <p:cNvPr id="227" name="Google Shape;227;p75"/>
          <p:cNvSpPr/>
          <p:nvPr>
            <p:ph idx="4" type="pic"/>
          </p:nvPr>
        </p:nvSpPr>
        <p:spPr>
          <a:xfrm>
            <a:off x="7317128" y="1181100"/>
            <a:ext cx="2444158" cy="1980871"/>
          </a:xfrm>
          <a:prstGeom prst="rect">
            <a:avLst/>
          </a:prstGeom>
          <a:noFill/>
          <a:ln>
            <a:noFill/>
          </a:ln>
        </p:spPr>
      </p:sp>
      <p:sp>
        <p:nvSpPr>
          <p:cNvPr id="228" name="Google Shape;228;p75"/>
          <p:cNvSpPr/>
          <p:nvPr>
            <p:ph idx="5" type="pic"/>
          </p:nvPr>
        </p:nvSpPr>
        <p:spPr>
          <a:xfrm>
            <a:off x="7317128" y="3162579"/>
            <a:ext cx="2444158" cy="1980871"/>
          </a:xfrm>
          <a:prstGeom prst="rect">
            <a:avLst/>
          </a:prstGeom>
          <a:noFill/>
          <a:ln>
            <a:noFill/>
          </a:ln>
        </p:spPr>
      </p:sp>
      <p:sp>
        <p:nvSpPr>
          <p:cNvPr id="229" name="Google Shape;229;p75"/>
          <p:cNvSpPr/>
          <p:nvPr>
            <p:ph idx="6" type="pic"/>
          </p:nvPr>
        </p:nvSpPr>
        <p:spPr>
          <a:xfrm>
            <a:off x="9755640" y="1179885"/>
            <a:ext cx="2444158" cy="1980871"/>
          </a:xfrm>
          <a:prstGeom prst="rect">
            <a:avLst/>
          </a:prstGeom>
          <a:noFill/>
          <a:ln>
            <a:noFill/>
          </a:ln>
        </p:spPr>
      </p:sp>
      <p:sp>
        <p:nvSpPr>
          <p:cNvPr id="230" name="Google Shape;230;p75"/>
          <p:cNvSpPr/>
          <p:nvPr>
            <p:ph idx="7" type="pic"/>
          </p:nvPr>
        </p:nvSpPr>
        <p:spPr>
          <a:xfrm>
            <a:off x="9755640" y="3161363"/>
            <a:ext cx="2444158" cy="1980871"/>
          </a:xfrm>
          <a:prstGeom prst="rect">
            <a:avLst/>
          </a:prstGeom>
          <a:noFill/>
          <a:ln>
            <a:noFill/>
          </a:ln>
        </p:spPr>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8_ส่วนหัวของส่วน">
  <p:cSld name="28_ส่วนหัวของส่วน">
    <p:spTree>
      <p:nvGrpSpPr>
        <p:cNvPr id="231" name="Shape 231"/>
        <p:cNvGrpSpPr/>
        <p:nvPr/>
      </p:nvGrpSpPr>
      <p:grpSpPr>
        <a:xfrm>
          <a:off x="0" y="0"/>
          <a:ext cx="0" cy="0"/>
          <a:chOff x="0" y="0"/>
          <a:chExt cx="0" cy="0"/>
        </a:xfrm>
      </p:grpSpPr>
      <p:sp>
        <p:nvSpPr>
          <p:cNvPr id="232" name="Google Shape;232;p76"/>
          <p:cNvSpPr/>
          <p:nvPr>
            <p:ph idx="2" type="pic"/>
          </p:nvPr>
        </p:nvSpPr>
        <p:spPr>
          <a:xfrm>
            <a:off x="6898085" y="838201"/>
            <a:ext cx="4277782" cy="5257800"/>
          </a:xfrm>
          <a:prstGeom prst="rect">
            <a:avLst/>
          </a:prstGeom>
          <a:noFill/>
          <a:ln>
            <a:noFill/>
          </a:ln>
        </p:spPr>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2_ส่วนหัวของส่วน">
  <p:cSld name="42_ส่วนหัวของส่วน">
    <p:spTree>
      <p:nvGrpSpPr>
        <p:cNvPr id="233" name="Shape 233"/>
        <p:cNvGrpSpPr/>
        <p:nvPr/>
      </p:nvGrpSpPr>
      <p:grpSpPr>
        <a:xfrm>
          <a:off x="0" y="0"/>
          <a:ext cx="0" cy="0"/>
          <a:chOff x="0" y="0"/>
          <a:chExt cx="0" cy="0"/>
        </a:xfrm>
      </p:grpSpPr>
      <p:sp>
        <p:nvSpPr>
          <p:cNvPr id="234" name="Google Shape;234;p77"/>
          <p:cNvSpPr/>
          <p:nvPr>
            <p:ph idx="2" type="pic"/>
          </p:nvPr>
        </p:nvSpPr>
        <p:spPr>
          <a:xfrm>
            <a:off x="901549" y="762000"/>
            <a:ext cx="4277782" cy="5257800"/>
          </a:xfrm>
          <a:prstGeom prst="rect">
            <a:avLst/>
          </a:prstGeom>
          <a:noFill/>
          <a:ln>
            <a:noFill/>
          </a:ln>
        </p:spPr>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6_ส่วนหัวของส่วน">
  <p:cSld name="56_ส่วนหัวของส่วน">
    <p:spTree>
      <p:nvGrpSpPr>
        <p:cNvPr id="235" name="Shape 235"/>
        <p:cNvGrpSpPr/>
        <p:nvPr/>
      </p:nvGrpSpPr>
      <p:grpSpPr>
        <a:xfrm>
          <a:off x="0" y="0"/>
          <a:ext cx="0" cy="0"/>
          <a:chOff x="0" y="0"/>
          <a:chExt cx="0" cy="0"/>
        </a:xfrm>
      </p:grpSpPr>
      <p:sp>
        <p:nvSpPr>
          <p:cNvPr id="236" name="Google Shape;236;p78"/>
          <p:cNvSpPr/>
          <p:nvPr>
            <p:ph idx="2" type="pic"/>
          </p:nvPr>
        </p:nvSpPr>
        <p:spPr>
          <a:xfrm>
            <a:off x="1589050" y="876300"/>
            <a:ext cx="4277782" cy="5257800"/>
          </a:xfrm>
          <a:prstGeom prst="rect">
            <a:avLst/>
          </a:prstGeom>
          <a:noFill/>
          <a:ln>
            <a:noFill/>
          </a:ln>
        </p:spPr>
      </p:sp>
      <p:sp>
        <p:nvSpPr>
          <p:cNvPr id="237" name="Google Shape;237;p78"/>
          <p:cNvSpPr/>
          <p:nvPr>
            <p:ph idx="3" type="pic"/>
          </p:nvPr>
        </p:nvSpPr>
        <p:spPr>
          <a:xfrm>
            <a:off x="6516138" y="876300"/>
            <a:ext cx="4277782" cy="5257800"/>
          </a:xfrm>
          <a:prstGeom prst="rect">
            <a:avLst/>
          </a:prstGeom>
          <a:noFill/>
          <a:ln>
            <a:noFill/>
          </a:ln>
        </p:spPr>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7_ส่วนหัวของส่วน">
  <p:cSld name="57_ส่วนหัวของส่วน">
    <p:spTree>
      <p:nvGrpSpPr>
        <p:cNvPr id="238" name="Shape 238"/>
        <p:cNvGrpSpPr/>
        <p:nvPr/>
      </p:nvGrpSpPr>
      <p:grpSpPr>
        <a:xfrm>
          <a:off x="0" y="0"/>
          <a:ext cx="0" cy="0"/>
          <a:chOff x="0" y="0"/>
          <a:chExt cx="0" cy="0"/>
        </a:xfrm>
      </p:grpSpPr>
      <p:sp>
        <p:nvSpPr>
          <p:cNvPr id="239" name="Google Shape;239;p79"/>
          <p:cNvSpPr/>
          <p:nvPr>
            <p:ph idx="2" type="pic"/>
          </p:nvPr>
        </p:nvSpPr>
        <p:spPr>
          <a:xfrm>
            <a:off x="1014645" y="1123122"/>
            <a:ext cx="3972227" cy="4882244"/>
          </a:xfrm>
          <a:prstGeom prst="rect">
            <a:avLst/>
          </a:prstGeom>
          <a:noFill/>
          <a:ln>
            <a:noFill/>
          </a:ln>
        </p:spPr>
      </p:sp>
      <p:sp>
        <p:nvSpPr>
          <p:cNvPr id="240" name="Google Shape;240;p79"/>
          <p:cNvSpPr/>
          <p:nvPr>
            <p:ph idx="3" type="pic"/>
          </p:nvPr>
        </p:nvSpPr>
        <p:spPr>
          <a:xfrm>
            <a:off x="4261177" y="1119808"/>
            <a:ext cx="3972227" cy="4882244"/>
          </a:xfrm>
          <a:prstGeom prst="rect">
            <a:avLst/>
          </a:prstGeom>
          <a:noFill/>
          <a:ln>
            <a:noFill/>
          </a:ln>
        </p:spPr>
      </p:sp>
      <p:sp>
        <p:nvSpPr>
          <p:cNvPr id="241" name="Google Shape;241;p79"/>
          <p:cNvSpPr/>
          <p:nvPr>
            <p:ph idx="4" type="pic"/>
          </p:nvPr>
        </p:nvSpPr>
        <p:spPr>
          <a:xfrm>
            <a:off x="7509196" y="1104900"/>
            <a:ext cx="3972227" cy="4882244"/>
          </a:xfrm>
          <a:prstGeom prst="rect">
            <a:avLst/>
          </a:prstGeom>
          <a:noFill/>
          <a:ln>
            <a:noFill/>
          </a:ln>
        </p:spPr>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2_ส่วนหัวของส่วน">
  <p:cSld name="32_ส่วนหัวของส่วน">
    <p:spTree>
      <p:nvGrpSpPr>
        <p:cNvPr id="242" name="Shape 242"/>
        <p:cNvGrpSpPr/>
        <p:nvPr/>
      </p:nvGrpSpPr>
      <p:grpSpPr>
        <a:xfrm>
          <a:off x="0" y="0"/>
          <a:ext cx="0" cy="0"/>
          <a:chOff x="0" y="0"/>
          <a:chExt cx="0" cy="0"/>
        </a:xfrm>
      </p:grpSpPr>
      <p:sp>
        <p:nvSpPr>
          <p:cNvPr id="243" name="Google Shape;243;p80"/>
          <p:cNvSpPr/>
          <p:nvPr>
            <p:ph idx="2" type="pic"/>
          </p:nvPr>
        </p:nvSpPr>
        <p:spPr>
          <a:xfrm>
            <a:off x="134211" y="609600"/>
            <a:ext cx="6343734" cy="6248400"/>
          </a:xfrm>
          <a:prstGeom prst="rect">
            <a:avLst/>
          </a:prstGeom>
          <a:noFill/>
          <a:ln>
            <a:noFill/>
          </a:ln>
        </p:spPr>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1_ส่วนหัวของส่วน">
  <p:cSld name="31_ส่วนหัวของส่วน">
    <p:spTree>
      <p:nvGrpSpPr>
        <p:cNvPr id="244" name="Shape 244"/>
        <p:cNvGrpSpPr/>
        <p:nvPr/>
      </p:nvGrpSpPr>
      <p:grpSpPr>
        <a:xfrm>
          <a:off x="0" y="0"/>
          <a:ext cx="0" cy="0"/>
          <a:chOff x="0" y="0"/>
          <a:chExt cx="0" cy="0"/>
        </a:xfrm>
      </p:grpSpPr>
      <p:sp>
        <p:nvSpPr>
          <p:cNvPr id="245" name="Google Shape;245;p81"/>
          <p:cNvSpPr/>
          <p:nvPr>
            <p:ph idx="2" type="pic"/>
          </p:nvPr>
        </p:nvSpPr>
        <p:spPr>
          <a:xfrm>
            <a:off x="-53313" y="1"/>
            <a:ext cx="7692038" cy="6858000"/>
          </a:xfrm>
          <a:prstGeom prst="rect">
            <a:avLst/>
          </a:prstGeom>
          <a:noFill/>
          <a:ln>
            <a:noFill/>
          </a:ln>
        </p:spPr>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5_ส่วนหัวของส่วน">
  <p:cSld name="55_ส่วนหัวของส่วน">
    <p:spTree>
      <p:nvGrpSpPr>
        <p:cNvPr id="246" name="Shape 246"/>
        <p:cNvGrpSpPr/>
        <p:nvPr/>
      </p:nvGrpSpPr>
      <p:grpSpPr>
        <a:xfrm>
          <a:off x="0" y="0"/>
          <a:ext cx="0" cy="0"/>
          <a:chOff x="0" y="0"/>
          <a:chExt cx="0" cy="0"/>
        </a:xfrm>
      </p:grpSpPr>
      <p:sp>
        <p:nvSpPr>
          <p:cNvPr id="247" name="Google Shape;247;p82"/>
          <p:cNvSpPr/>
          <p:nvPr>
            <p:ph idx="2" type="pic"/>
          </p:nvPr>
        </p:nvSpPr>
        <p:spPr>
          <a:xfrm>
            <a:off x="4606415" y="1"/>
            <a:ext cx="7692038" cy="6848061"/>
          </a:xfrm>
          <a:prstGeom prst="rect">
            <a:avLst/>
          </a:prstGeom>
          <a:noFill/>
          <a:ln>
            <a:noFill/>
          </a:ln>
        </p:spPr>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_ส่วนหัวของส่วน">
  <p:cSld name="20_ส่วนหัวของส่วน">
    <p:spTree>
      <p:nvGrpSpPr>
        <p:cNvPr id="248" name="Shape 248"/>
        <p:cNvGrpSpPr/>
        <p:nvPr/>
      </p:nvGrpSpPr>
      <p:grpSpPr>
        <a:xfrm>
          <a:off x="0" y="0"/>
          <a:ext cx="0" cy="0"/>
          <a:chOff x="0" y="0"/>
          <a:chExt cx="0" cy="0"/>
        </a:xfrm>
      </p:grpSpPr>
      <p:sp>
        <p:nvSpPr>
          <p:cNvPr id="249" name="Google Shape;249;p83"/>
          <p:cNvSpPr/>
          <p:nvPr>
            <p:ph idx="2" type="pic"/>
          </p:nvPr>
        </p:nvSpPr>
        <p:spPr>
          <a:xfrm>
            <a:off x="-15119" y="876301"/>
            <a:ext cx="6653596" cy="5981699"/>
          </a:xfrm>
          <a:prstGeom prst="rect">
            <a:avLst/>
          </a:prstGeom>
          <a:noFill/>
          <a:ln>
            <a:noFill/>
          </a:ln>
        </p:spPr>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4_ส่วนหัวของส่วน">
  <p:cSld name="64_ส่วนหัวของส่วน">
    <p:spTree>
      <p:nvGrpSpPr>
        <p:cNvPr id="250" name="Shape 250"/>
        <p:cNvGrpSpPr/>
        <p:nvPr/>
      </p:nvGrpSpPr>
      <p:grpSpPr>
        <a:xfrm>
          <a:off x="0" y="0"/>
          <a:ext cx="0" cy="0"/>
          <a:chOff x="0" y="0"/>
          <a:chExt cx="0" cy="0"/>
        </a:xfrm>
      </p:grpSpPr>
      <p:sp>
        <p:nvSpPr>
          <p:cNvPr id="251" name="Google Shape;251;p84"/>
          <p:cNvSpPr/>
          <p:nvPr>
            <p:ph idx="2" type="pic"/>
          </p:nvPr>
        </p:nvSpPr>
        <p:spPr>
          <a:xfrm>
            <a:off x="1016133" y="990600"/>
            <a:ext cx="4124362" cy="2616771"/>
          </a:xfrm>
          <a:prstGeom prst="rect">
            <a:avLst/>
          </a:prstGeom>
          <a:noFill/>
          <a:ln>
            <a:noFill/>
          </a:ln>
        </p:spPr>
      </p:sp>
      <p:sp>
        <p:nvSpPr>
          <p:cNvPr id="252" name="Google Shape;252;p84"/>
          <p:cNvSpPr/>
          <p:nvPr>
            <p:ph idx="3" type="pic"/>
          </p:nvPr>
        </p:nvSpPr>
        <p:spPr>
          <a:xfrm>
            <a:off x="1016133" y="3276871"/>
            <a:ext cx="4124362" cy="2616771"/>
          </a:xfrm>
          <a:prstGeom prst="rect">
            <a:avLst/>
          </a:prstGeom>
          <a:noFill/>
          <a:ln>
            <a:noFill/>
          </a:ln>
        </p:spPr>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5_ส่วนหัวของส่วน">
  <p:cSld name="75_ส่วนหัวของส่วน">
    <p:spTree>
      <p:nvGrpSpPr>
        <p:cNvPr id="253" name="Shape 253"/>
        <p:cNvGrpSpPr/>
        <p:nvPr/>
      </p:nvGrpSpPr>
      <p:grpSpPr>
        <a:xfrm>
          <a:off x="0" y="0"/>
          <a:ext cx="0" cy="0"/>
          <a:chOff x="0" y="0"/>
          <a:chExt cx="0" cy="0"/>
        </a:xfrm>
      </p:grpSpPr>
      <p:sp>
        <p:nvSpPr>
          <p:cNvPr id="254" name="Google Shape;254;p85"/>
          <p:cNvSpPr/>
          <p:nvPr>
            <p:ph idx="2" type="pic"/>
          </p:nvPr>
        </p:nvSpPr>
        <p:spPr>
          <a:xfrm>
            <a:off x="3040441" y="1443090"/>
            <a:ext cx="2832919" cy="2824110"/>
          </a:xfrm>
          <a:prstGeom prst="ellipse">
            <a:avLst/>
          </a:prstGeom>
          <a:noFill/>
          <a:ln>
            <a:noFill/>
          </a:ln>
        </p:spPr>
      </p:sp>
      <p:sp>
        <p:nvSpPr>
          <p:cNvPr id="255" name="Google Shape;255;p85"/>
          <p:cNvSpPr/>
          <p:nvPr>
            <p:ph idx="3" type="pic"/>
          </p:nvPr>
        </p:nvSpPr>
        <p:spPr>
          <a:xfrm>
            <a:off x="6318640" y="1438380"/>
            <a:ext cx="2832919" cy="2824110"/>
          </a:xfrm>
          <a:prstGeom prst="ellipse">
            <a:avLst/>
          </a:prstGeom>
          <a:noFill/>
          <a:ln>
            <a:noFill/>
          </a:ln>
        </p:spPr>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8_ส่วนหัวของส่วน">
  <p:cSld name="78_ส่วนหัวของส่วน">
    <p:spTree>
      <p:nvGrpSpPr>
        <p:cNvPr id="256" name="Shape 256"/>
        <p:cNvGrpSpPr/>
        <p:nvPr/>
      </p:nvGrpSpPr>
      <p:grpSpPr>
        <a:xfrm>
          <a:off x="0" y="0"/>
          <a:ext cx="0" cy="0"/>
          <a:chOff x="0" y="0"/>
          <a:chExt cx="0" cy="0"/>
        </a:xfrm>
      </p:grpSpPr>
      <p:sp>
        <p:nvSpPr>
          <p:cNvPr id="257" name="Google Shape;257;p86"/>
          <p:cNvSpPr/>
          <p:nvPr>
            <p:ph idx="2" type="pic"/>
          </p:nvPr>
        </p:nvSpPr>
        <p:spPr>
          <a:xfrm>
            <a:off x="2613774" y="2619239"/>
            <a:ext cx="7454453" cy="4238761"/>
          </a:xfrm>
          <a:prstGeom prst="rect">
            <a:avLst/>
          </a:prstGeom>
          <a:noFill/>
          <a:ln>
            <a:noFill/>
          </a:ln>
        </p:spPr>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7_ส่วนหัวของส่วน">
  <p:cSld name="77_ส่วนหัวของส่วน">
    <p:spTree>
      <p:nvGrpSpPr>
        <p:cNvPr id="258" name="Shape 258"/>
        <p:cNvGrpSpPr/>
        <p:nvPr/>
      </p:nvGrpSpPr>
      <p:grpSpPr>
        <a:xfrm>
          <a:off x="0" y="0"/>
          <a:ext cx="0" cy="0"/>
          <a:chOff x="0" y="0"/>
          <a:chExt cx="0" cy="0"/>
        </a:xfrm>
      </p:grpSpPr>
      <p:sp>
        <p:nvSpPr>
          <p:cNvPr id="259" name="Google Shape;259;p87"/>
          <p:cNvSpPr/>
          <p:nvPr>
            <p:ph idx="2" type="pic"/>
          </p:nvPr>
        </p:nvSpPr>
        <p:spPr>
          <a:xfrm>
            <a:off x="7666880" y="609600"/>
            <a:ext cx="4540238" cy="5702353"/>
          </a:xfrm>
          <a:prstGeom prst="rect">
            <a:avLst/>
          </a:prstGeom>
          <a:noFill/>
          <a:ln>
            <a:noFill/>
          </a:ln>
        </p:spPr>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9_ส่วนหัวของส่วน">
  <p:cSld name="79_ส่วนหัวของส่วน">
    <p:spTree>
      <p:nvGrpSpPr>
        <p:cNvPr id="260" name="Shape 260"/>
        <p:cNvGrpSpPr/>
        <p:nvPr/>
      </p:nvGrpSpPr>
      <p:grpSpPr>
        <a:xfrm>
          <a:off x="0" y="0"/>
          <a:ext cx="0" cy="0"/>
          <a:chOff x="0" y="0"/>
          <a:chExt cx="0" cy="0"/>
        </a:xfrm>
      </p:grpSpPr>
      <p:sp>
        <p:nvSpPr>
          <p:cNvPr id="261" name="Google Shape;261;p88"/>
          <p:cNvSpPr/>
          <p:nvPr>
            <p:ph idx="2" type="pic"/>
          </p:nvPr>
        </p:nvSpPr>
        <p:spPr>
          <a:xfrm>
            <a:off x="-15119" y="495300"/>
            <a:ext cx="3895838" cy="5984247"/>
          </a:xfrm>
          <a:prstGeom prst="rect">
            <a:avLst/>
          </a:prstGeom>
          <a:noFill/>
          <a:ln>
            <a:noFill/>
          </a:ln>
        </p:spPr>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0_ส่วนหัวของส่วน">
  <p:cSld name="80_ส่วนหัวของส่วน">
    <p:spTree>
      <p:nvGrpSpPr>
        <p:cNvPr id="262" name="Shape 262"/>
        <p:cNvGrpSpPr/>
        <p:nvPr/>
      </p:nvGrpSpPr>
      <p:grpSpPr>
        <a:xfrm>
          <a:off x="0" y="0"/>
          <a:ext cx="0" cy="0"/>
          <a:chOff x="0" y="0"/>
          <a:chExt cx="0" cy="0"/>
        </a:xfrm>
      </p:grpSpPr>
      <p:sp>
        <p:nvSpPr>
          <p:cNvPr id="263" name="Google Shape;263;p89"/>
          <p:cNvSpPr/>
          <p:nvPr>
            <p:ph idx="2" type="pic"/>
          </p:nvPr>
        </p:nvSpPr>
        <p:spPr>
          <a:xfrm>
            <a:off x="-15119" y="876300"/>
            <a:ext cx="6653595" cy="5981700"/>
          </a:xfrm>
          <a:prstGeom prst="rect">
            <a:avLst/>
          </a:prstGeom>
          <a:noFill/>
          <a:ln>
            <a:noFill/>
          </a:ln>
        </p:spPr>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2_ส่วนหัวของส่วน">
  <p:cSld name="82_ส่วนหัวของส่วน">
    <p:spTree>
      <p:nvGrpSpPr>
        <p:cNvPr id="264" name="Shape 264"/>
        <p:cNvGrpSpPr/>
        <p:nvPr/>
      </p:nvGrpSpPr>
      <p:grpSpPr>
        <a:xfrm>
          <a:off x="0" y="0"/>
          <a:ext cx="0" cy="0"/>
          <a:chOff x="0" y="0"/>
          <a:chExt cx="0" cy="0"/>
        </a:xfrm>
      </p:grpSpPr>
      <p:sp>
        <p:nvSpPr>
          <p:cNvPr id="265" name="Google Shape;265;p90"/>
          <p:cNvSpPr/>
          <p:nvPr>
            <p:ph idx="2" type="pic"/>
          </p:nvPr>
        </p:nvSpPr>
        <p:spPr>
          <a:xfrm>
            <a:off x="5141138" y="76200"/>
            <a:ext cx="7050863" cy="6467185"/>
          </a:xfrm>
          <a:prstGeom prst="rect">
            <a:avLst/>
          </a:prstGeom>
          <a:noFill/>
          <a:ln>
            <a:noFill/>
          </a:ln>
        </p:spPr>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5_ส่วนหัวของส่วน">
  <p:cSld name="65_ส่วนหัวของส่วน">
    <p:spTree>
      <p:nvGrpSpPr>
        <p:cNvPr id="266" name="Shape 266"/>
        <p:cNvGrpSpPr/>
        <p:nvPr/>
      </p:nvGrpSpPr>
      <p:grpSpPr>
        <a:xfrm>
          <a:off x="0" y="0"/>
          <a:ext cx="0" cy="0"/>
          <a:chOff x="0" y="0"/>
          <a:chExt cx="0" cy="0"/>
        </a:xfrm>
      </p:grpSpPr>
      <p:sp>
        <p:nvSpPr>
          <p:cNvPr id="267" name="Google Shape;267;p91"/>
          <p:cNvSpPr/>
          <p:nvPr>
            <p:ph idx="2" type="pic"/>
          </p:nvPr>
        </p:nvSpPr>
        <p:spPr>
          <a:xfrm>
            <a:off x="1550855" y="641499"/>
            <a:ext cx="2329864" cy="5225902"/>
          </a:xfrm>
          <a:prstGeom prst="rect">
            <a:avLst/>
          </a:prstGeom>
          <a:noFill/>
          <a:ln>
            <a:noFill/>
          </a:ln>
        </p:spPr>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0_ส่วนหัวของส่วน">
  <p:cSld name="70_ส่วนหัวของส่วน">
    <p:spTree>
      <p:nvGrpSpPr>
        <p:cNvPr id="268" name="Shape 268"/>
        <p:cNvGrpSpPr/>
        <p:nvPr/>
      </p:nvGrpSpPr>
      <p:grpSpPr>
        <a:xfrm>
          <a:off x="0" y="0"/>
          <a:ext cx="0" cy="0"/>
          <a:chOff x="0" y="0"/>
          <a:chExt cx="0" cy="0"/>
        </a:xfrm>
      </p:grpSpPr>
      <p:sp>
        <p:nvSpPr>
          <p:cNvPr id="269" name="Google Shape;269;p92"/>
          <p:cNvSpPr/>
          <p:nvPr>
            <p:ph idx="2" type="pic"/>
          </p:nvPr>
        </p:nvSpPr>
        <p:spPr>
          <a:xfrm>
            <a:off x="2478955" y="1371600"/>
            <a:ext cx="6672604" cy="3722147"/>
          </a:xfrm>
          <a:prstGeom prst="rect">
            <a:avLst/>
          </a:prstGeom>
          <a:noFill/>
          <a:ln>
            <a:noFill/>
          </a:ln>
        </p:spPr>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6_ส่วนหัวของส่วน">
  <p:cSld name="66_ส่วนหัวของส่วน">
    <p:spTree>
      <p:nvGrpSpPr>
        <p:cNvPr id="270" name="Shape 270"/>
        <p:cNvGrpSpPr/>
        <p:nvPr/>
      </p:nvGrpSpPr>
      <p:grpSpPr>
        <a:xfrm>
          <a:off x="0" y="0"/>
          <a:ext cx="0" cy="0"/>
          <a:chOff x="0" y="0"/>
          <a:chExt cx="0" cy="0"/>
        </a:xfrm>
      </p:grpSpPr>
      <p:sp>
        <p:nvSpPr>
          <p:cNvPr id="271" name="Google Shape;271;p93"/>
          <p:cNvSpPr/>
          <p:nvPr>
            <p:ph idx="2" type="pic"/>
          </p:nvPr>
        </p:nvSpPr>
        <p:spPr>
          <a:xfrm>
            <a:off x="4829055" y="800100"/>
            <a:ext cx="2832919" cy="2824110"/>
          </a:xfrm>
          <a:prstGeom prst="ellipse">
            <a:avLst/>
          </a:prstGeom>
          <a:noFill/>
          <a:ln>
            <a:noFill/>
          </a:ln>
        </p:spPr>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7_ส่วนหัวของส่วน">
  <p:cSld name="67_ส่วนหัวของส่วน">
    <p:spTree>
      <p:nvGrpSpPr>
        <p:cNvPr id="272" name="Shape 272"/>
        <p:cNvGrpSpPr/>
        <p:nvPr/>
      </p:nvGrpSpPr>
      <p:grpSpPr>
        <a:xfrm>
          <a:off x="0" y="0"/>
          <a:ext cx="0" cy="0"/>
          <a:chOff x="0" y="0"/>
          <a:chExt cx="0" cy="0"/>
        </a:xfrm>
      </p:grpSpPr>
      <p:sp>
        <p:nvSpPr>
          <p:cNvPr id="273" name="Google Shape;273;p94"/>
          <p:cNvSpPr/>
          <p:nvPr>
            <p:ph idx="2" type="pic"/>
          </p:nvPr>
        </p:nvSpPr>
        <p:spPr>
          <a:xfrm>
            <a:off x="669303" y="1600200"/>
            <a:ext cx="2598765" cy="3489435"/>
          </a:xfrm>
          <a:prstGeom prst="rect">
            <a:avLst/>
          </a:prstGeom>
          <a:noFill/>
          <a:ln>
            <a:noFill/>
          </a:ln>
        </p:spPr>
      </p:sp>
      <p:sp>
        <p:nvSpPr>
          <p:cNvPr id="274" name="Google Shape;274;p94"/>
          <p:cNvSpPr/>
          <p:nvPr>
            <p:ph idx="3" type="pic"/>
          </p:nvPr>
        </p:nvSpPr>
        <p:spPr>
          <a:xfrm>
            <a:off x="3000707" y="1600200"/>
            <a:ext cx="2598765" cy="3489435"/>
          </a:xfrm>
          <a:prstGeom prst="rect">
            <a:avLst/>
          </a:prstGeom>
          <a:noFill/>
          <a:ln>
            <a:noFill/>
          </a:ln>
        </p:spPr>
      </p:sp>
      <p:sp>
        <p:nvSpPr>
          <p:cNvPr id="275" name="Google Shape;275;p94"/>
          <p:cNvSpPr/>
          <p:nvPr>
            <p:ph idx="4" type="pic"/>
          </p:nvPr>
        </p:nvSpPr>
        <p:spPr>
          <a:xfrm>
            <a:off x="5368765" y="1600200"/>
            <a:ext cx="2598765" cy="3489435"/>
          </a:xfrm>
          <a:prstGeom prst="rect">
            <a:avLst/>
          </a:prstGeom>
          <a:noFill/>
          <a:ln>
            <a:noFill/>
          </a:ln>
        </p:spPr>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2_ส่วนหัวของส่วน">
  <p:cSld name="72_ส่วนหัวของส่วน">
    <p:spTree>
      <p:nvGrpSpPr>
        <p:cNvPr id="276" name="Shape 276"/>
        <p:cNvGrpSpPr/>
        <p:nvPr/>
      </p:nvGrpSpPr>
      <p:grpSpPr>
        <a:xfrm>
          <a:off x="0" y="0"/>
          <a:ext cx="0" cy="0"/>
          <a:chOff x="0" y="0"/>
          <a:chExt cx="0" cy="0"/>
        </a:xfrm>
      </p:grpSpPr>
      <p:sp>
        <p:nvSpPr>
          <p:cNvPr id="277" name="Google Shape;277;p95"/>
          <p:cNvSpPr/>
          <p:nvPr>
            <p:ph idx="2" type="pic"/>
          </p:nvPr>
        </p:nvSpPr>
        <p:spPr>
          <a:xfrm>
            <a:off x="6629183" y="1600200"/>
            <a:ext cx="2598765" cy="3489435"/>
          </a:xfrm>
          <a:prstGeom prst="rect">
            <a:avLst/>
          </a:prstGeom>
          <a:noFill/>
          <a:ln>
            <a:noFill/>
          </a:ln>
        </p:spPr>
      </p:sp>
      <p:sp>
        <p:nvSpPr>
          <p:cNvPr id="278" name="Google Shape;278;p95"/>
          <p:cNvSpPr/>
          <p:nvPr>
            <p:ph idx="3" type="pic"/>
          </p:nvPr>
        </p:nvSpPr>
        <p:spPr>
          <a:xfrm>
            <a:off x="8960587" y="1600200"/>
            <a:ext cx="2598765" cy="3489435"/>
          </a:xfrm>
          <a:prstGeom prst="rect">
            <a:avLst/>
          </a:prstGeom>
          <a:noFill/>
          <a:ln>
            <a:noFill/>
          </a:ln>
        </p:spPr>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3_ส่วนหัวของส่วน">
  <p:cSld name="73_ส่วนหัวของส่วน">
    <p:spTree>
      <p:nvGrpSpPr>
        <p:cNvPr id="279" name="Shape 279"/>
        <p:cNvGrpSpPr/>
        <p:nvPr/>
      </p:nvGrpSpPr>
      <p:grpSpPr>
        <a:xfrm>
          <a:off x="0" y="0"/>
          <a:ext cx="0" cy="0"/>
          <a:chOff x="0" y="0"/>
          <a:chExt cx="0" cy="0"/>
        </a:xfrm>
      </p:grpSpPr>
      <p:sp>
        <p:nvSpPr>
          <p:cNvPr id="280" name="Google Shape;280;p96"/>
          <p:cNvSpPr/>
          <p:nvPr>
            <p:ph idx="2" type="pic"/>
          </p:nvPr>
        </p:nvSpPr>
        <p:spPr>
          <a:xfrm>
            <a:off x="1207105" y="609600"/>
            <a:ext cx="4163200" cy="5590046"/>
          </a:xfrm>
          <a:prstGeom prst="rect">
            <a:avLst/>
          </a:prstGeom>
          <a:noFill/>
          <a:ln>
            <a:noFill/>
          </a:ln>
        </p:spPr>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8_ส่วนหัวของส่วน">
  <p:cSld name="58_ส่วนหัวของส่วน">
    <p:spTree>
      <p:nvGrpSpPr>
        <p:cNvPr id="281" name="Shape 281"/>
        <p:cNvGrpSpPr/>
        <p:nvPr/>
      </p:nvGrpSpPr>
      <p:grpSpPr>
        <a:xfrm>
          <a:off x="0" y="0"/>
          <a:ext cx="0" cy="0"/>
          <a:chOff x="0" y="0"/>
          <a:chExt cx="0" cy="0"/>
        </a:xfrm>
      </p:grpSpPr>
      <p:sp>
        <p:nvSpPr>
          <p:cNvPr id="282" name="Google Shape;282;p97"/>
          <p:cNvSpPr/>
          <p:nvPr>
            <p:ph idx="2" type="pic"/>
          </p:nvPr>
        </p:nvSpPr>
        <p:spPr>
          <a:xfrm>
            <a:off x="0" y="3619500"/>
            <a:ext cx="9457115" cy="3238825"/>
          </a:xfrm>
          <a:prstGeom prst="triangle">
            <a:avLst>
              <a:gd fmla="val 50000" name="adj"/>
            </a:avLst>
          </a:prstGeom>
          <a:noFill/>
          <a:ln>
            <a:noFill/>
          </a:ln>
        </p:spPr>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1_ส่วนหัวของส่วน">
  <p:cSld name="61_ส่วนหัวของส่วน">
    <p:spTree>
      <p:nvGrpSpPr>
        <p:cNvPr id="283" name="Shape 283"/>
        <p:cNvGrpSpPr/>
        <p:nvPr/>
      </p:nvGrpSpPr>
      <p:grpSpPr>
        <a:xfrm>
          <a:off x="0" y="0"/>
          <a:ext cx="0" cy="0"/>
          <a:chOff x="0" y="0"/>
          <a:chExt cx="0" cy="0"/>
        </a:xfrm>
      </p:grpSpPr>
      <p:sp>
        <p:nvSpPr>
          <p:cNvPr id="284" name="Google Shape;284;p98"/>
          <p:cNvSpPr/>
          <p:nvPr>
            <p:ph idx="2" type="pic"/>
          </p:nvPr>
        </p:nvSpPr>
        <p:spPr>
          <a:xfrm>
            <a:off x="0" y="937260"/>
            <a:ext cx="12014893" cy="5920740"/>
          </a:xfrm>
          <a:prstGeom prst="rect">
            <a:avLst/>
          </a:prstGeom>
          <a:noFill/>
          <a:ln>
            <a:noFill/>
          </a:ln>
        </p:spPr>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2_ส่วนหัวของส่วน">
  <p:cSld name="62_ส่วนหัวของส่วน">
    <p:spTree>
      <p:nvGrpSpPr>
        <p:cNvPr id="285" name="Shape 285"/>
        <p:cNvGrpSpPr/>
        <p:nvPr/>
      </p:nvGrpSpPr>
      <p:grpSpPr>
        <a:xfrm>
          <a:off x="0" y="0"/>
          <a:ext cx="0" cy="0"/>
          <a:chOff x="0" y="0"/>
          <a:chExt cx="0" cy="0"/>
        </a:xfrm>
      </p:grpSpPr>
      <p:sp>
        <p:nvSpPr>
          <p:cNvPr id="286" name="Google Shape;286;p99"/>
          <p:cNvSpPr/>
          <p:nvPr>
            <p:ph idx="2" type="pic"/>
          </p:nvPr>
        </p:nvSpPr>
        <p:spPr>
          <a:xfrm>
            <a:off x="0" y="1219200"/>
            <a:ext cx="7432807" cy="5642271"/>
          </a:xfrm>
          <a:prstGeom prst="rect">
            <a:avLst/>
          </a:prstGeom>
          <a:noFill/>
          <a:ln>
            <a:noFill/>
          </a:ln>
        </p:spPr>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9_ส่วนหัวของส่วน">
  <p:cSld name="59_ส่วนหัวของส่วน">
    <p:spTree>
      <p:nvGrpSpPr>
        <p:cNvPr id="287" name="Shape 287"/>
        <p:cNvGrpSpPr/>
        <p:nvPr/>
      </p:nvGrpSpPr>
      <p:grpSpPr>
        <a:xfrm>
          <a:off x="0" y="0"/>
          <a:ext cx="0" cy="0"/>
          <a:chOff x="0" y="0"/>
          <a:chExt cx="0" cy="0"/>
        </a:xfrm>
      </p:grpSpPr>
      <p:sp>
        <p:nvSpPr>
          <p:cNvPr id="288" name="Google Shape;288;p100"/>
          <p:cNvSpPr/>
          <p:nvPr>
            <p:ph idx="2" type="pic"/>
          </p:nvPr>
        </p:nvSpPr>
        <p:spPr>
          <a:xfrm>
            <a:off x="5604981" y="952500"/>
            <a:ext cx="5838248" cy="2720500"/>
          </a:xfrm>
          <a:prstGeom prst="rect">
            <a:avLst/>
          </a:prstGeom>
          <a:noFill/>
          <a:ln>
            <a:noFill/>
          </a:ln>
        </p:spPr>
      </p:sp>
      <p:sp>
        <p:nvSpPr>
          <p:cNvPr id="289" name="Google Shape;289;p100"/>
          <p:cNvSpPr/>
          <p:nvPr>
            <p:ph idx="3" type="pic"/>
          </p:nvPr>
        </p:nvSpPr>
        <p:spPr>
          <a:xfrm>
            <a:off x="2429329" y="3870801"/>
            <a:ext cx="5838248" cy="2720500"/>
          </a:xfrm>
          <a:prstGeom prst="rect">
            <a:avLst/>
          </a:prstGeom>
          <a:noFill/>
          <a:ln>
            <a:noFill/>
          </a:ln>
        </p:spPr>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3_ส่วนหัวของส่วน">
  <p:cSld name="63_ส่วนหัวของส่วน">
    <p:spTree>
      <p:nvGrpSpPr>
        <p:cNvPr id="290" name="Shape 290"/>
        <p:cNvGrpSpPr/>
        <p:nvPr/>
      </p:nvGrpSpPr>
      <p:grpSpPr>
        <a:xfrm>
          <a:off x="0" y="0"/>
          <a:ext cx="0" cy="0"/>
          <a:chOff x="0" y="0"/>
          <a:chExt cx="0" cy="0"/>
        </a:xfrm>
      </p:grpSpPr>
      <p:sp>
        <p:nvSpPr>
          <p:cNvPr id="291" name="Google Shape;291;p101"/>
          <p:cNvSpPr/>
          <p:nvPr>
            <p:ph idx="2" type="pic"/>
          </p:nvPr>
        </p:nvSpPr>
        <p:spPr>
          <a:xfrm>
            <a:off x="4771148" y="1550949"/>
            <a:ext cx="2967215" cy="2449551"/>
          </a:xfrm>
          <a:prstGeom prst="rect">
            <a:avLst/>
          </a:prstGeom>
          <a:noFill/>
          <a:ln>
            <a:noFill/>
          </a:ln>
        </p:spPr>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5_ส่วนหัวของส่วน">
  <p:cSld name="35_ส่วนหัวของส่วน">
    <p:spTree>
      <p:nvGrpSpPr>
        <p:cNvPr id="292" name="Shape 292"/>
        <p:cNvGrpSpPr/>
        <p:nvPr/>
      </p:nvGrpSpPr>
      <p:grpSpPr>
        <a:xfrm>
          <a:off x="0" y="0"/>
          <a:ext cx="0" cy="0"/>
          <a:chOff x="0" y="0"/>
          <a:chExt cx="0" cy="0"/>
        </a:xfrm>
      </p:grpSpPr>
      <p:sp>
        <p:nvSpPr>
          <p:cNvPr id="293" name="Google Shape;293;p102"/>
          <p:cNvSpPr/>
          <p:nvPr>
            <p:ph idx="2" type="pic"/>
          </p:nvPr>
        </p:nvSpPr>
        <p:spPr>
          <a:xfrm>
            <a:off x="1" y="1711416"/>
            <a:ext cx="6630722" cy="3698785"/>
          </a:xfrm>
          <a:prstGeom prst="rect">
            <a:avLst/>
          </a:prstGeom>
          <a:noFill/>
          <a:ln>
            <a:noFill/>
          </a:ln>
        </p:spPr>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6_ส่วนหัวของส่วน">
  <p:cSld name="36_ส่วนหัวของส่วน">
    <p:spTree>
      <p:nvGrpSpPr>
        <p:cNvPr id="294" name="Shape 294"/>
        <p:cNvGrpSpPr/>
        <p:nvPr/>
      </p:nvGrpSpPr>
      <p:grpSpPr>
        <a:xfrm>
          <a:off x="0" y="0"/>
          <a:ext cx="0" cy="0"/>
          <a:chOff x="0" y="0"/>
          <a:chExt cx="0" cy="0"/>
        </a:xfrm>
      </p:grpSpPr>
      <p:sp>
        <p:nvSpPr>
          <p:cNvPr id="295" name="Google Shape;295;p103"/>
          <p:cNvSpPr/>
          <p:nvPr>
            <p:ph idx="2" type="pic"/>
          </p:nvPr>
        </p:nvSpPr>
        <p:spPr>
          <a:xfrm>
            <a:off x="0" y="-76200"/>
            <a:ext cx="12192000" cy="6972300"/>
          </a:xfrm>
          <a:prstGeom prst="rect">
            <a:avLst/>
          </a:prstGeom>
          <a:noFill/>
          <a:ln>
            <a:noFill/>
          </a:ln>
        </p:spPr>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7_ส่วนหัวของส่วน">
  <p:cSld name="37_ส่วนหัวของส่วน">
    <p:spTree>
      <p:nvGrpSpPr>
        <p:cNvPr id="296" name="Shape 296"/>
        <p:cNvGrpSpPr/>
        <p:nvPr/>
      </p:nvGrpSpPr>
      <p:grpSpPr>
        <a:xfrm>
          <a:off x="0" y="0"/>
          <a:ext cx="0" cy="0"/>
          <a:chOff x="0" y="0"/>
          <a:chExt cx="0" cy="0"/>
        </a:xfrm>
      </p:grpSpPr>
      <p:sp>
        <p:nvSpPr>
          <p:cNvPr id="297" name="Google Shape;297;p104"/>
          <p:cNvSpPr/>
          <p:nvPr>
            <p:ph idx="2" type="pic"/>
          </p:nvPr>
        </p:nvSpPr>
        <p:spPr>
          <a:xfrm>
            <a:off x="6019611" y="-76200"/>
            <a:ext cx="6199444" cy="6970708"/>
          </a:xfrm>
          <a:prstGeom prst="rect">
            <a:avLst/>
          </a:prstGeom>
          <a:noFill/>
          <a:ln>
            <a:noFill/>
          </a:ln>
        </p:spPr>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8_ส่วนหัวของส่วน">
  <p:cSld name="38_ส่วนหัวของส่วน">
    <p:spTree>
      <p:nvGrpSpPr>
        <p:cNvPr id="298" name="Shape 298"/>
        <p:cNvGrpSpPr/>
        <p:nvPr/>
      </p:nvGrpSpPr>
      <p:grpSpPr>
        <a:xfrm>
          <a:off x="0" y="0"/>
          <a:ext cx="0" cy="0"/>
          <a:chOff x="0" y="0"/>
          <a:chExt cx="0" cy="0"/>
        </a:xfrm>
      </p:grpSpPr>
      <p:sp>
        <p:nvSpPr>
          <p:cNvPr id="299" name="Google Shape;299;p105"/>
          <p:cNvSpPr/>
          <p:nvPr>
            <p:ph idx="2" type="pic"/>
          </p:nvPr>
        </p:nvSpPr>
        <p:spPr>
          <a:xfrm>
            <a:off x="0" y="-38100"/>
            <a:ext cx="6108930" cy="6868933"/>
          </a:xfrm>
          <a:prstGeom prst="rect">
            <a:avLst/>
          </a:prstGeom>
          <a:noFill/>
          <a:ln>
            <a:noFill/>
          </a:ln>
        </p:spPr>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9_ส่วนหัวของส่วน">
  <p:cSld name="39_ส่วนหัวของส่วน">
    <p:spTree>
      <p:nvGrpSpPr>
        <p:cNvPr id="300" name="Shape 300"/>
        <p:cNvGrpSpPr/>
        <p:nvPr/>
      </p:nvGrpSpPr>
      <p:grpSpPr>
        <a:xfrm>
          <a:off x="0" y="0"/>
          <a:ext cx="0" cy="0"/>
          <a:chOff x="0" y="0"/>
          <a:chExt cx="0" cy="0"/>
        </a:xfrm>
      </p:grpSpPr>
      <p:sp>
        <p:nvSpPr>
          <p:cNvPr id="301" name="Google Shape;301;p106"/>
          <p:cNvSpPr/>
          <p:nvPr>
            <p:ph idx="2" type="pic"/>
          </p:nvPr>
        </p:nvSpPr>
        <p:spPr>
          <a:xfrm>
            <a:off x="0" y="8858"/>
            <a:ext cx="4342966" cy="6849143"/>
          </a:xfrm>
          <a:prstGeom prst="rect">
            <a:avLst/>
          </a:prstGeom>
          <a:noFill/>
          <a:ln>
            <a:noFill/>
          </a:ln>
        </p:spPr>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_ส่วนหัวของส่วน">
  <p:cSld name="40_ส่วนหัวของส่วน">
    <p:spTree>
      <p:nvGrpSpPr>
        <p:cNvPr id="302" name="Shape 302"/>
        <p:cNvGrpSpPr/>
        <p:nvPr/>
      </p:nvGrpSpPr>
      <p:grpSpPr>
        <a:xfrm>
          <a:off x="0" y="0"/>
          <a:ext cx="0" cy="0"/>
          <a:chOff x="0" y="0"/>
          <a:chExt cx="0" cy="0"/>
        </a:xfrm>
      </p:grpSpPr>
      <p:sp>
        <p:nvSpPr>
          <p:cNvPr id="303" name="Google Shape;303;p107"/>
          <p:cNvSpPr/>
          <p:nvPr>
            <p:ph idx="2" type="pic"/>
          </p:nvPr>
        </p:nvSpPr>
        <p:spPr>
          <a:xfrm>
            <a:off x="0" y="3619500"/>
            <a:ext cx="6109527" cy="3213100"/>
          </a:xfrm>
          <a:prstGeom prst="rect">
            <a:avLst/>
          </a:prstGeom>
          <a:noFill/>
          <a:ln>
            <a:noFill/>
          </a:ln>
        </p:spPr>
      </p:sp>
      <p:sp>
        <p:nvSpPr>
          <p:cNvPr id="304" name="Google Shape;304;p107"/>
          <p:cNvSpPr/>
          <p:nvPr>
            <p:ph idx="3" type="pic"/>
          </p:nvPr>
        </p:nvSpPr>
        <p:spPr>
          <a:xfrm>
            <a:off x="6109528" y="3619500"/>
            <a:ext cx="6109527" cy="3213100"/>
          </a:xfrm>
          <a:prstGeom prst="rect">
            <a:avLst/>
          </a:prstGeom>
          <a:noFill/>
          <a:ln>
            <a:noFill/>
          </a:ln>
        </p:spPr>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1_ส่วนหัวของส่วน">
  <p:cSld name="41_ส่วนหัวของส่วน">
    <p:spTree>
      <p:nvGrpSpPr>
        <p:cNvPr id="305" name="Shape 305"/>
        <p:cNvGrpSpPr/>
        <p:nvPr/>
      </p:nvGrpSpPr>
      <p:grpSpPr>
        <a:xfrm>
          <a:off x="0" y="0"/>
          <a:ext cx="0" cy="0"/>
          <a:chOff x="0" y="0"/>
          <a:chExt cx="0" cy="0"/>
        </a:xfrm>
      </p:grpSpPr>
      <p:sp>
        <p:nvSpPr>
          <p:cNvPr id="306" name="Google Shape;306;p108"/>
          <p:cNvSpPr/>
          <p:nvPr>
            <p:ph idx="2" type="pic"/>
          </p:nvPr>
        </p:nvSpPr>
        <p:spPr>
          <a:xfrm>
            <a:off x="-1" y="3543300"/>
            <a:ext cx="6187508" cy="3352800"/>
          </a:xfrm>
          <a:prstGeom prst="rect">
            <a:avLst/>
          </a:prstGeom>
          <a:noFill/>
          <a:ln>
            <a:noFill/>
          </a:ln>
        </p:spPr>
      </p:sp>
      <p:sp>
        <p:nvSpPr>
          <p:cNvPr id="307" name="Google Shape;307;p108"/>
          <p:cNvSpPr/>
          <p:nvPr>
            <p:ph idx="3" type="pic"/>
          </p:nvPr>
        </p:nvSpPr>
        <p:spPr>
          <a:xfrm>
            <a:off x="6187507" y="-38100"/>
            <a:ext cx="6057806" cy="3581400"/>
          </a:xfrm>
          <a:prstGeom prst="rect">
            <a:avLst/>
          </a:prstGeom>
          <a:noFill/>
          <a:ln>
            <a:noFill/>
          </a:ln>
        </p:spPr>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ส่วนหัวของส่วน">
  <p:cSld name="12_ส่วนหัวของส่วน">
    <p:spTree>
      <p:nvGrpSpPr>
        <p:cNvPr id="308" name="Shape 308"/>
        <p:cNvGrpSpPr/>
        <p:nvPr/>
      </p:nvGrpSpPr>
      <p:grpSpPr>
        <a:xfrm>
          <a:off x="0" y="0"/>
          <a:ext cx="0" cy="0"/>
          <a:chOff x="0" y="0"/>
          <a:chExt cx="0" cy="0"/>
        </a:xfrm>
      </p:grpSpPr>
      <p:sp>
        <p:nvSpPr>
          <p:cNvPr id="309" name="Google Shape;309;p109"/>
          <p:cNvSpPr/>
          <p:nvPr>
            <p:ph idx="2" type="pic"/>
          </p:nvPr>
        </p:nvSpPr>
        <p:spPr>
          <a:xfrm>
            <a:off x="0" y="-38100"/>
            <a:ext cx="12207119" cy="4457700"/>
          </a:xfrm>
          <a:prstGeom prst="rect">
            <a:avLst/>
          </a:prstGeom>
          <a:noFill/>
          <a:ln>
            <a:noFill/>
          </a:ln>
        </p:spPr>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ส่วนหัวของส่วน">
  <p:cSld name="11_ส่วนหัวของส่วน">
    <p:spTree>
      <p:nvGrpSpPr>
        <p:cNvPr id="310" name="Shape 310"/>
        <p:cNvGrpSpPr/>
        <p:nvPr/>
      </p:nvGrpSpPr>
      <p:grpSpPr>
        <a:xfrm>
          <a:off x="0" y="0"/>
          <a:ext cx="0" cy="0"/>
          <a:chOff x="0" y="0"/>
          <a:chExt cx="0" cy="0"/>
        </a:xfrm>
      </p:grpSpPr>
      <p:sp>
        <p:nvSpPr>
          <p:cNvPr id="311" name="Google Shape;311;p110"/>
          <p:cNvSpPr/>
          <p:nvPr>
            <p:ph idx="2" type="pic"/>
          </p:nvPr>
        </p:nvSpPr>
        <p:spPr>
          <a:xfrm>
            <a:off x="0" y="2895600"/>
            <a:ext cx="12204731" cy="3960019"/>
          </a:xfrm>
          <a:prstGeom prst="rect">
            <a:avLst/>
          </a:prstGeom>
          <a:noFill/>
          <a:ln>
            <a:noFill/>
          </a:ln>
        </p:spPr>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ส่วนหัวของส่วน">
  <p:cSld name="10_ส่วนหัวของส่วน">
    <p:spTree>
      <p:nvGrpSpPr>
        <p:cNvPr id="312" name="Shape 312"/>
        <p:cNvGrpSpPr/>
        <p:nvPr/>
      </p:nvGrpSpPr>
      <p:grpSpPr>
        <a:xfrm>
          <a:off x="0" y="0"/>
          <a:ext cx="0" cy="0"/>
          <a:chOff x="0" y="0"/>
          <a:chExt cx="0" cy="0"/>
        </a:xfrm>
      </p:grpSpPr>
      <p:sp>
        <p:nvSpPr>
          <p:cNvPr id="313" name="Google Shape;313;p111"/>
          <p:cNvSpPr/>
          <p:nvPr>
            <p:ph idx="2" type="pic"/>
          </p:nvPr>
        </p:nvSpPr>
        <p:spPr>
          <a:xfrm>
            <a:off x="4873777" y="-34056"/>
            <a:ext cx="7318224" cy="6892056"/>
          </a:xfrm>
          <a:prstGeom prst="rect">
            <a:avLst/>
          </a:prstGeom>
          <a:noFill/>
          <a:ln>
            <a:noFill/>
          </a:ln>
        </p:spPr>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ส่วนหัวของส่วน">
  <p:cSld name="9_ส่วนหัวของส่วน">
    <p:spTree>
      <p:nvGrpSpPr>
        <p:cNvPr id="314" name="Shape 314"/>
        <p:cNvGrpSpPr/>
        <p:nvPr/>
      </p:nvGrpSpPr>
      <p:grpSpPr>
        <a:xfrm>
          <a:off x="0" y="0"/>
          <a:ext cx="0" cy="0"/>
          <a:chOff x="0" y="0"/>
          <a:chExt cx="0" cy="0"/>
        </a:xfrm>
      </p:grpSpPr>
      <p:sp>
        <p:nvSpPr>
          <p:cNvPr id="315" name="Google Shape;315;p112"/>
          <p:cNvSpPr/>
          <p:nvPr>
            <p:ph idx="2" type="pic"/>
          </p:nvPr>
        </p:nvSpPr>
        <p:spPr>
          <a:xfrm>
            <a:off x="0" y="0"/>
            <a:ext cx="12192000" cy="3619500"/>
          </a:xfrm>
          <a:prstGeom prst="rect">
            <a:avLst/>
          </a:prstGeom>
          <a:noFill/>
          <a:ln>
            <a:noFill/>
          </a:ln>
        </p:spPr>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ส่วนหัวของส่วน">
  <p:cSld name="8_ส่วนหัวของส่วน">
    <p:spTree>
      <p:nvGrpSpPr>
        <p:cNvPr id="316" name="Shape 316"/>
        <p:cNvGrpSpPr/>
        <p:nvPr/>
      </p:nvGrpSpPr>
      <p:grpSpPr>
        <a:xfrm>
          <a:off x="0" y="0"/>
          <a:ext cx="0" cy="0"/>
          <a:chOff x="0" y="0"/>
          <a:chExt cx="0" cy="0"/>
        </a:xfrm>
      </p:grpSpPr>
      <p:sp>
        <p:nvSpPr>
          <p:cNvPr id="317" name="Google Shape;317;p113"/>
          <p:cNvSpPr/>
          <p:nvPr>
            <p:ph idx="2" type="pic"/>
          </p:nvPr>
        </p:nvSpPr>
        <p:spPr>
          <a:xfrm>
            <a:off x="0" y="1485900"/>
            <a:ext cx="12192000" cy="2362200"/>
          </a:xfrm>
          <a:prstGeom prst="rect">
            <a:avLst/>
          </a:prstGeom>
          <a:noFill/>
          <a:ln>
            <a:noFill/>
          </a:ln>
        </p:spPr>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6_ส่วนหัวของส่วน">
  <p:cSld name="26_ส่วนหัวของส่วน">
    <p:spTree>
      <p:nvGrpSpPr>
        <p:cNvPr id="318" name="Shape 318"/>
        <p:cNvGrpSpPr/>
        <p:nvPr/>
      </p:nvGrpSpPr>
      <p:grpSpPr>
        <a:xfrm>
          <a:off x="0" y="0"/>
          <a:ext cx="0" cy="0"/>
          <a:chOff x="0" y="0"/>
          <a:chExt cx="0" cy="0"/>
        </a:xfrm>
      </p:grpSpPr>
      <p:sp>
        <p:nvSpPr>
          <p:cNvPr id="319" name="Google Shape;319;p114"/>
          <p:cNvSpPr/>
          <p:nvPr>
            <p:ph idx="2" type="pic"/>
          </p:nvPr>
        </p:nvSpPr>
        <p:spPr>
          <a:xfrm>
            <a:off x="0" y="1485900"/>
            <a:ext cx="10297394" cy="3352800"/>
          </a:xfrm>
          <a:prstGeom prst="rect">
            <a:avLst/>
          </a:prstGeom>
          <a:noFill/>
          <a:ln>
            <a:noFill/>
          </a:ln>
        </p:spPr>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_ส่วนหัวของส่วน">
  <p:cSld name="30_ส่วนหัวของส่วน">
    <p:spTree>
      <p:nvGrpSpPr>
        <p:cNvPr id="320" name="Shape 320"/>
        <p:cNvGrpSpPr/>
        <p:nvPr/>
      </p:nvGrpSpPr>
      <p:grpSpPr>
        <a:xfrm>
          <a:off x="0" y="0"/>
          <a:ext cx="0" cy="0"/>
          <a:chOff x="0" y="0"/>
          <a:chExt cx="0" cy="0"/>
        </a:xfrm>
      </p:grpSpPr>
      <p:sp>
        <p:nvSpPr>
          <p:cNvPr id="321" name="Google Shape;321;p115"/>
          <p:cNvSpPr/>
          <p:nvPr>
            <p:ph idx="2" type="pic"/>
          </p:nvPr>
        </p:nvSpPr>
        <p:spPr>
          <a:xfrm>
            <a:off x="4829055" y="1404990"/>
            <a:ext cx="2832919" cy="2824110"/>
          </a:xfrm>
          <a:prstGeom prst="ellipse">
            <a:avLst/>
          </a:prstGeom>
          <a:noFill/>
          <a:ln>
            <a:noFill/>
          </a:ln>
        </p:spPr>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3_ส่วนหัวของส่วน">
  <p:cSld name="23_ส่วนหัวของส่วน">
    <p:spTree>
      <p:nvGrpSpPr>
        <p:cNvPr id="322" name="Shape 322"/>
        <p:cNvGrpSpPr/>
        <p:nvPr/>
      </p:nvGrpSpPr>
      <p:grpSpPr>
        <a:xfrm>
          <a:off x="0" y="0"/>
          <a:ext cx="0" cy="0"/>
          <a:chOff x="0" y="0"/>
          <a:chExt cx="0" cy="0"/>
        </a:xfrm>
      </p:grpSpPr>
      <p:sp>
        <p:nvSpPr>
          <p:cNvPr id="323" name="Google Shape;323;p116"/>
          <p:cNvSpPr/>
          <p:nvPr>
            <p:ph idx="2" type="pic"/>
          </p:nvPr>
        </p:nvSpPr>
        <p:spPr>
          <a:xfrm>
            <a:off x="4808262" y="2019300"/>
            <a:ext cx="2467523" cy="1981200"/>
          </a:xfrm>
          <a:prstGeom prst="flowChartAlternateProcess">
            <a:avLst/>
          </a:prstGeom>
          <a:noFill/>
          <a:ln>
            <a:noFill/>
          </a:ln>
        </p:spPr>
      </p:sp>
      <p:sp>
        <p:nvSpPr>
          <p:cNvPr id="324" name="Google Shape;324;p116"/>
          <p:cNvSpPr/>
          <p:nvPr>
            <p:ph idx="3" type="pic"/>
          </p:nvPr>
        </p:nvSpPr>
        <p:spPr>
          <a:xfrm>
            <a:off x="1627244" y="2019300"/>
            <a:ext cx="2467523" cy="1981200"/>
          </a:xfrm>
          <a:prstGeom prst="flowChartAlternateProcess">
            <a:avLst/>
          </a:prstGeom>
          <a:noFill/>
          <a:ln>
            <a:noFill/>
          </a:ln>
        </p:spPr>
      </p:sp>
      <p:sp>
        <p:nvSpPr>
          <p:cNvPr id="325" name="Google Shape;325;p116"/>
          <p:cNvSpPr/>
          <p:nvPr>
            <p:ph idx="4" type="pic"/>
          </p:nvPr>
        </p:nvSpPr>
        <p:spPr>
          <a:xfrm>
            <a:off x="8097232" y="2019300"/>
            <a:ext cx="2467523" cy="1981200"/>
          </a:xfrm>
          <a:prstGeom prst="flowChartAlternateProcess">
            <a:avLst/>
          </a:prstGeom>
          <a:noFill/>
          <a:ln>
            <a:noFill/>
          </a:ln>
        </p:spPr>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2_ส่วนหัวของส่วน">
  <p:cSld name="22_ส่วนหัวของส่วน">
    <p:spTree>
      <p:nvGrpSpPr>
        <p:cNvPr id="326" name="Shape 326"/>
        <p:cNvGrpSpPr/>
        <p:nvPr/>
      </p:nvGrpSpPr>
      <p:grpSpPr>
        <a:xfrm>
          <a:off x="0" y="0"/>
          <a:ext cx="0" cy="0"/>
          <a:chOff x="0" y="0"/>
          <a:chExt cx="0" cy="0"/>
        </a:xfrm>
      </p:grpSpPr>
      <p:sp>
        <p:nvSpPr>
          <p:cNvPr id="327" name="Google Shape;327;p117"/>
          <p:cNvSpPr/>
          <p:nvPr>
            <p:ph idx="2" type="pic"/>
          </p:nvPr>
        </p:nvSpPr>
        <p:spPr>
          <a:xfrm>
            <a:off x="4884651" y="1295400"/>
            <a:ext cx="2467523" cy="1981200"/>
          </a:xfrm>
          <a:prstGeom prst="flowChartAlternateProcess">
            <a:avLst/>
          </a:prstGeom>
          <a:noFill/>
          <a:ln>
            <a:noFill/>
          </a:ln>
        </p:spPr>
      </p:sp>
      <p:sp>
        <p:nvSpPr>
          <p:cNvPr id="328" name="Google Shape;328;p117"/>
          <p:cNvSpPr/>
          <p:nvPr>
            <p:ph idx="3" type="pic"/>
          </p:nvPr>
        </p:nvSpPr>
        <p:spPr>
          <a:xfrm>
            <a:off x="1703633" y="1295400"/>
            <a:ext cx="2467523" cy="1981200"/>
          </a:xfrm>
          <a:prstGeom prst="flowChartAlternateProcess">
            <a:avLst/>
          </a:prstGeom>
          <a:noFill/>
          <a:ln>
            <a:noFill/>
          </a:ln>
        </p:spPr>
      </p:sp>
      <p:sp>
        <p:nvSpPr>
          <p:cNvPr id="329" name="Google Shape;329;p117"/>
          <p:cNvSpPr/>
          <p:nvPr>
            <p:ph idx="4" type="pic"/>
          </p:nvPr>
        </p:nvSpPr>
        <p:spPr>
          <a:xfrm>
            <a:off x="8173621" y="1295400"/>
            <a:ext cx="2467523" cy="1981200"/>
          </a:xfrm>
          <a:prstGeom prst="flowChartAlternateProcess">
            <a:avLst/>
          </a:prstGeom>
          <a:noFill/>
          <a:ln>
            <a:noFill/>
          </a:ln>
        </p:spPr>
      </p:sp>
      <p:sp>
        <p:nvSpPr>
          <p:cNvPr id="330" name="Google Shape;330;p117"/>
          <p:cNvSpPr/>
          <p:nvPr>
            <p:ph idx="5" type="pic"/>
          </p:nvPr>
        </p:nvSpPr>
        <p:spPr>
          <a:xfrm>
            <a:off x="4922846" y="4076700"/>
            <a:ext cx="2467523" cy="1981200"/>
          </a:xfrm>
          <a:prstGeom prst="flowChartAlternateProcess">
            <a:avLst/>
          </a:prstGeom>
          <a:noFill/>
          <a:ln>
            <a:noFill/>
          </a:ln>
        </p:spPr>
      </p:sp>
      <p:sp>
        <p:nvSpPr>
          <p:cNvPr id="331" name="Google Shape;331;p117"/>
          <p:cNvSpPr/>
          <p:nvPr>
            <p:ph idx="6" type="pic"/>
          </p:nvPr>
        </p:nvSpPr>
        <p:spPr>
          <a:xfrm>
            <a:off x="1741827" y="4076700"/>
            <a:ext cx="2467523" cy="1981200"/>
          </a:xfrm>
          <a:prstGeom prst="flowChartAlternateProcess">
            <a:avLst/>
          </a:prstGeom>
          <a:noFill/>
          <a:ln>
            <a:noFill/>
          </a:ln>
        </p:spPr>
      </p:sp>
      <p:sp>
        <p:nvSpPr>
          <p:cNvPr id="332" name="Google Shape;332;p117"/>
          <p:cNvSpPr/>
          <p:nvPr>
            <p:ph idx="7" type="pic"/>
          </p:nvPr>
        </p:nvSpPr>
        <p:spPr>
          <a:xfrm>
            <a:off x="8211816" y="4076700"/>
            <a:ext cx="2467523" cy="1981200"/>
          </a:xfrm>
          <a:prstGeom prst="flowChartAlternateProcess">
            <a:avLst/>
          </a:prstGeom>
          <a:noFill/>
          <a:ln>
            <a:noFill/>
          </a:ln>
        </p:spPr>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1_ส่วนหัวของส่วน">
  <p:cSld name="21_ส่วนหัวของส่วน">
    <p:spTree>
      <p:nvGrpSpPr>
        <p:cNvPr id="333" name="Shape 333"/>
        <p:cNvGrpSpPr/>
        <p:nvPr/>
      </p:nvGrpSpPr>
      <p:grpSpPr>
        <a:xfrm>
          <a:off x="0" y="0"/>
          <a:ext cx="0" cy="0"/>
          <a:chOff x="0" y="0"/>
          <a:chExt cx="0" cy="0"/>
        </a:xfrm>
      </p:grpSpPr>
      <p:sp>
        <p:nvSpPr>
          <p:cNvPr id="334" name="Google Shape;334;p118"/>
          <p:cNvSpPr/>
          <p:nvPr>
            <p:ph idx="2" type="pic"/>
          </p:nvPr>
        </p:nvSpPr>
        <p:spPr>
          <a:xfrm>
            <a:off x="4846457" y="1524000"/>
            <a:ext cx="2467523" cy="1981200"/>
          </a:xfrm>
          <a:prstGeom prst="flowChartAlternateProcess">
            <a:avLst/>
          </a:prstGeom>
          <a:noFill/>
          <a:ln>
            <a:noFill/>
          </a:ln>
        </p:spPr>
      </p:sp>
      <p:sp>
        <p:nvSpPr>
          <p:cNvPr id="335" name="Google Shape;335;p118"/>
          <p:cNvSpPr/>
          <p:nvPr>
            <p:ph idx="3" type="pic"/>
          </p:nvPr>
        </p:nvSpPr>
        <p:spPr>
          <a:xfrm>
            <a:off x="1665439" y="1524000"/>
            <a:ext cx="2467523" cy="1981200"/>
          </a:xfrm>
          <a:prstGeom prst="flowChartAlternateProcess">
            <a:avLst/>
          </a:prstGeom>
          <a:noFill/>
          <a:ln>
            <a:noFill/>
          </a:ln>
        </p:spPr>
      </p:sp>
      <p:sp>
        <p:nvSpPr>
          <p:cNvPr id="336" name="Google Shape;336;p118"/>
          <p:cNvSpPr/>
          <p:nvPr>
            <p:ph idx="4" type="pic"/>
          </p:nvPr>
        </p:nvSpPr>
        <p:spPr>
          <a:xfrm>
            <a:off x="8135427" y="1524000"/>
            <a:ext cx="2467523" cy="1981200"/>
          </a:xfrm>
          <a:prstGeom prst="flowChartAlternateProcess">
            <a:avLst/>
          </a:prstGeom>
          <a:noFill/>
          <a:ln>
            <a:noFill/>
          </a:ln>
        </p:spPr>
      </p:sp>
      <p:sp>
        <p:nvSpPr>
          <p:cNvPr id="337" name="Google Shape;337;p118"/>
          <p:cNvSpPr/>
          <p:nvPr>
            <p:ph idx="5" type="pic"/>
          </p:nvPr>
        </p:nvSpPr>
        <p:spPr>
          <a:xfrm>
            <a:off x="6592528" y="3924300"/>
            <a:ext cx="2467523" cy="1981200"/>
          </a:xfrm>
          <a:prstGeom prst="flowChartAlternateProcess">
            <a:avLst/>
          </a:prstGeom>
          <a:noFill/>
          <a:ln>
            <a:noFill/>
          </a:ln>
        </p:spPr>
      </p:sp>
      <p:sp>
        <p:nvSpPr>
          <p:cNvPr id="338" name="Google Shape;338;p118"/>
          <p:cNvSpPr/>
          <p:nvPr>
            <p:ph idx="6" type="pic"/>
          </p:nvPr>
        </p:nvSpPr>
        <p:spPr>
          <a:xfrm>
            <a:off x="3411510" y="3924300"/>
            <a:ext cx="2467523" cy="1981200"/>
          </a:xfrm>
          <a:prstGeom prst="flowChartAlternateProcess">
            <a:avLst/>
          </a:prstGeom>
          <a:noFill/>
          <a:ln>
            <a:noFill/>
          </a:ln>
        </p:spPr>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ส่วนหัวของส่วน">
  <p:cSld name="4_ส่วนหัวของส่วน">
    <p:spTree>
      <p:nvGrpSpPr>
        <p:cNvPr id="339" name="Shape 339"/>
        <p:cNvGrpSpPr/>
        <p:nvPr/>
      </p:nvGrpSpPr>
      <p:grpSpPr>
        <a:xfrm>
          <a:off x="0" y="0"/>
          <a:ext cx="0" cy="0"/>
          <a:chOff x="0" y="0"/>
          <a:chExt cx="0" cy="0"/>
        </a:xfrm>
      </p:grpSpPr>
      <p:sp>
        <p:nvSpPr>
          <p:cNvPr id="340" name="Google Shape;340;p119"/>
          <p:cNvSpPr/>
          <p:nvPr>
            <p:ph idx="2" type="pic"/>
          </p:nvPr>
        </p:nvSpPr>
        <p:spPr>
          <a:xfrm>
            <a:off x="398494" y="1480656"/>
            <a:ext cx="1992640" cy="1986444"/>
          </a:xfrm>
          <a:prstGeom prst="ellipse">
            <a:avLst/>
          </a:prstGeom>
          <a:noFill/>
          <a:ln>
            <a:noFill/>
          </a:ln>
        </p:spPr>
      </p:sp>
      <p:sp>
        <p:nvSpPr>
          <p:cNvPr id="341" name="Google Shape;341;p119"/>
          <p:cNvSpPr/>
          <p:nvPr>
            <p:ph idx="3" type="pic"/>
          </p:nvPr>
        </p:nvSpPr>
        <p:spPr>
          <a:xfrm>
            <a:off x="3606832" y="1478908"/>
            <a:ext cx="1992640" cy="1986444"/>
          </a:xfrm>
          <a:prstGeom prst="ellipse">
            <a:avLst/>
          </a:prstGeom>
          <a:noFill/>
          <a:ln>
            <a:noFill/>
          </a:ln>
        </p:spPr>
      </p:sp>
      <p:sp>
        <p:nvSpPr>
          <p:cNvPr id="342" name="Google Shape;342;p119"/>
          <p:cNvSpPr/>
          <p:nvPr>
            <p:ph idx="4" type="pic"/>
          </p:nvPr>
        </p:nvSpPr>
        <p:spPr>
          <a:xfrm>
            <a:off x="398494" y="4194496"/>
            <a:ext cx="1992640" cy="1986444"/>
          </a:xfrm>
          <a:prstGeom prst="ellipse">
            <a:avLst/>
          </a:prstGeom>
          <a:noFill/>
          <a:ln>
            <a:noFill/>
          </a:ln>
        </p:spPr>
      </p:sp>
      <p:sp>
        <p:nvSpPr>
          <p:cNvPr id="343" name="Google Shape;343;p119"/>
          <p:cNvSpPr/>
          <p:nvPr>
            <p:ph idx="5" type="pic"/>
          </p:nvPr>
        </p:nvSpPr>
        <p:spPr>
          <a:xfrm>
            <a:off x="3606832" y="4192748"/>
            <a:ext cx="1992640" cy="1986444"/>
          </a:xfrm>
          <a:prstGeom prst="ellipse">
            <a:avLst/>
          </a:prstGeom>
          <a:noFill/>
          <a:ln>
            <a:noFill/>
          </a:ln>
        </p:spPr>
      </p:sp>
      <p:sp>
        <p:nvSpPr>
          <p:cNvPr id="344" name="Google Shape;344;p119"/>
          <p:cNvSpPr/>
          <p:nvPr>
            <p:ph idx="6" type="pic"/>
          </p:nvPr>
        </p:nvSpPr>
        <p:spPr>
          <a:xfrm>
            <a:off x="6624196" y="1478908"/>
            <a:ext cx="1992640" cy="1986444"/>
          </a:xfrm>
          <a:prstGeom prst="ellipse">
            <a:avLst/>
          </a:prstGeom>
          <a:noFill/>
          <a:ln>
            <a:noFill/>
          </a:ln>
        </p:spPr>
      </p:sp>
      <p:sp>
        <p:nvSpPr>
          <p:cNvPr id="345" name="Google Shape;345;p119"/>
          <p:cNvSpPr/>
          <p:nvPr>
            <p:ph idx="7" type="pic"/>
          </p:nvPr>
        </p:nvSpPr>
        <p:spPr>
          <a:xfrm>
            <a:off x="9832534" y="1477160"/>
            <a:ext cx="1992640" cy="1986444"/>
          </a:xfrm>
          <a:prstGeom prst="ellipse">
            <a:avLst/>
          </a:prstGeom>
          <a:noFill/>
          <a:ln>
            <a:noFill/>
          </a:ln>
        </p:spPr>
      </p:sp>
      <p:sp>
        <p:nvSpPr>
          <p:cNvPr id="346" name="Google Shape;346;p119"/>
          <p:cNvSpPr/>
          <p:nvPr>
            <p:ph idx="8" type="pic"/>
          </p:nvPr>
        </p:nvSpPr>
        <p:spPr>
          <a:xfrm>
            <a:off x="6624196" y="4192748"/>
            <a:ext cx="1992640" cy="1986444"/>
          </a:xfrm>
          <a:prstGeom prst="ellipse">
            <a:avLst/>
          </a:prstGeom>
          <a:noFill/>
          <a:ln>
            <a:noFill/>
          </a:ln>
        </p:spPr>
      </p:sp>
      <p:sp>
        <p:nvSpPr>
          <p:cNvPr id="347" name="Google Shape;347;p119"/>
          <p:cNvSpPr/>
          <p:nvPr>
            <p:ph idx="9" type="pic"/>
          </p:nvPr>
        </p:nvSpPr>
        <p:spPr>
          <a:xfrm>
            <a:off x="9832534" y="4191000"/>
            <a:ext cx="1992640" cy="1986444"/>
          </a:xfrm>
          <a:prstGeom prst="ellipse">
            <a:avLst/>
          </a:prstGeom>
          <a:noFill/>
          <a:ln>
            <a:noFill/>
          </a:ln>
        </p:spPr>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ส่วนหัวของส่วน">
  <p:cSld name="1_ส่วนหัวของส่วน">
    <p:spTree>
      <p:nvGrpSpPr>
        <p:cNvPr id="348" name="Shape 348"/>
        <p:cNvGrpSpPr/>
        <p:nvPr/>
      </p:nvGrpSpPr>
      <p:grpSpPr>
        <a:xfrm>
          <a:off x="0" y="0"/>
          <a:ext cx="0" cy="0"/>
          <a:chOff x="0" y="0"/>
          <a:chExt cx="0" cy="0"/>
        </a:xfrm>
      </p:grpSpPr>
      <p:sp>
        <p:nvSpPr>
          <p:cNvPr id="349" name="Google Shape;349;p120"/>
          <p:cNvSpPr/>
          <p:nvPr>
            <p:ph idx="2" type="pic"/>
          </p:nvPr>
        </p:nvSpPr>
        <p:spPr>
          <a:xfrm>
            <a:off x="0" y="0"/>
            <a:ext cx="12192000" cy="6858000"/>
          </a:xfrm>
          <a:prstGeom prst="rect">
            <a:avLst/>
          </a:prstGeom>
          <a:noFill/>
          <a:ln>
            <a:noFill/>
          </a:ln>
        </p:spPr>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ส่วนหัวของส่วน">
  <p:cSld name="7_ส่วนหัวของส่วน">
    <p:spTree>
      <p:nvGrpSpPr>
        <p:cNvPr id="350" name="Shape 350"/>
        <p:cNvGrpSpPr/>
        <p:nvPr/>
      </p:nvGrpSpPr>
      <p:grpSpPr>
        <a:xfrm>
          <a:off x="0" y="0"/>
          <a:ext cx="0" cy="0"/>
          <a:chOff x="0" y="0"/>
          <a:chExt cx="0" cy="0"/>
        </a:xfrm>
      </p:grpSpPr>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ส่วนหัวของส่วน">
  <p:cSld name="2_ส่วนหัวของส่วน">
    <p:spTree>
      <p:nvGrpSpPr>
        <p:cNvPr id="351" name="Shape 351"/>
        <p:cNvGrpSpPr/>
        <p:nvPr/>
      </p:nvGrpSpPr>
      <p:grpSpPr>
        <a:xfrm>
          <a:off x="0" y="0"/>
          <a:ext cx="0" cy="0"/>
          <a:chOff x="0" y="0"/>
          <a:chExt cx="0" cy="0"/>
        </a:xfrm>
      </p:grpSpPr>
      <p:sp>
        <p:nvSpPr>
          <p:cNvPr id="352" name="Google Shape;352;p122"/>
          <p:cNvSpPr/>
          <p:nvPr>
            <p:ph idx="2" type="pic"/>
          </p:nvPr>
        </p:nvSpPr>
        <p:spPr>
          <a:xfrm>
            <a:off x="0" y="-76200"/>
            <a:ext cx="6668917" cy="6977892"/>
          </a:xfrm>
          <a:prstGeom prst="rect">
            <a:avLst/>
          </a:prstGeom>
          <a:noFill/>
          <a:ln>
            <a:noFill/>
          </a:ln>
        </p:spPr>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ส่วนหัวของส่วน">
  <p:cSld name="5_ส่วนหัวของส่วน">
    <p:spTree>
      <p:nvGrpSpPr>
        <p:cNvPr id="353" name="Shape 353"/>
        <p:cNvGrpSpPr/>
        <p:nvPr/>
      </p:nvGrpSpPr>
      <p:grpSpPr>
        <a:xfrm>
          <a:off x="0" y="0"/>
          <a:ext cx="0" cy="0"/>
          <a:chOff x="0" y="0"/>
          <a:chExt cx="0" cy="0"/>
        </a:xfrm>
      </p:grpSpPr>
      <p:sp>
        <p:nvSpPr>
          <p:cNvPr id="354" name="Google Shape;354;p123"/>
          <p:cNvSpPr/>
          <p:nvPr>
            <p:ph idx="2" type="pic"/>
          </p:nvPr>
        </p:nvSpPr>
        <p:spPr>
          <a:xfrm>
            <a:off x="0" y="4000500"/>
            <a:ext cx="12192000" cy="2857500"/>
          </a:xfrm>
          <a:prstGeom prst="rect">
            <a:avLst/>
          </a:prstGeom>
          <a:noFill/>
          <a:ln>
            <a:noFill/>
          </a:ln>
        </p:spPr>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ส่วนหัวของส่วน">
  <p:cSld name="6_ส่วนหัวของส่วน">
    <p:spTree>
      <p:nvGrpSpPr>
        <p:cNvPr id="355" name="Shape 355"/>
        <p:cNvGrpSpPr/>
        <p:nvPr/>
      </p:nvGrpSpPr>
      <p:grpSpPr>
        <a:xfrm>
          <a:off x="0" y="0"/>
          <a:ext cx="0" cy="0"/>
          <a:chOff x="0" y="0"/>
          <a:chExt cx="0" cy="0"/>
        </a:xfrm>
      </p:grpSpPr>
      <p:sp>
        <p:nvSpPr>
          <p:cNvPr id="356" name="Google Shape;356;p124"/>
          <p:cNvSpPr/>
          <p:nvPr>
            <p:ph idx="2" type="pic"/>
          </p:nvPr>
        </p:nvSpPr>
        <p:spPr>
          <a:xfrm>
            <a:off x="0" y="2971800"/>
            <a:ext cx="12192000" cy="3859213"/>
          </a:xfrm>
          <a:prstGeom prst="rect">
            <a:avLst/>
          </a:prstGeom>
          <a:noFill/>
          <a:ln>
            <a:noFill/>
          </a:ln>
        </p:spPr>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ส่วนหัวของส่วน">
  <p:cSld name="3_ส่วนหัวของส่วน">
    <p:spTree>
      <p:nvGrpSpPr>
        <p:cNvPr id="357" name="Shape 357"/>
        <p:cNvGrpSpPr/>
        <p:nvPr/>
      </p:nvGrpSpPr>
      <p:grpSpPr>
        <a:xfrm>
          <a:off x="0" y="0"/>
          <a:ext cx="0" cy="0"/>
          <a:chOff x="0" y="0"/>
          <a:chExt cx="0" cy="0"/>
        </a:xfrm>
      </p:grpSpPr>
      <p:sp>
        <p:nvSpPr>
          <p:cNvPr id="358" name="Google Shape;358;p125"/>
          <p:cNvSpPr/>
          <p:nvPr>
            <p:ph idx="2" type="pic"/>
          </p:nvPr>
        </p:nvSpPr>
        <p:spPr>
          <a:xfrm>
            <a:off x="7471001" y="0"/>
            <a:ext cx="4720999" cy="4610100"/>
          </a:xfrm>
          <a:prstGeom prst="rect">
            <a:avLst/>
          </a:prstGeom>
          <a:noFill/>
          <a:ln>
            <a:noFill/>
          </a:ln>
        </p:spPr>
      </p:sp>
      <p:sp>
        <p:nvSpPr>
          <p:cNvPr id="359" name="Google Shape;359;p125"/>
          <p:cNvSpPr/>
          <p:nvPr>
            <p:ph idx="3" type="pic"/>
          </p:nvPr>
        </p:nvSpPr>
        <p:spPr>
          <a:xfrm>
            <a:off x="2734885" y="0"/>
            <a:ext cx="4720999" cy="4610100"/>
          </a:xfrm>
          <a:prstGeom prst="rect">
            <a:avLst/>
          </a:prstGeom>
          <a:noFill/>
          <a:ln>
            <a:noFill/>
          </a:ln>
        </p:spPr>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3_ส่วนหัวของส่วน">
  <p:cSld name="43_ส่วนหัวของส่วน">
    <p:spTree>
      <p:nvGrpSpPr>
        <p:cNvPr id="360" name="Shape 360"/>
        <p:cNvGrpSpPr/>
        <p:nvPr/>
      </p:nvGrpSpPr>
      <p:grpSpPr>
        <a:xfrm>
          <a:off x="0" y="0"/>
          <a:ext cx="0" cy="0"/>
          <a:chOff x="0" y="0"/>
          <a:chExt cx="0" cy="0"/>
        </a:xfrm>
      </p:grpSpPr>
      <p:sp>
        <p:nvSpPr>
          <p:cNvPr id="361" name="Google Shape;361;p126"/>
          <p:cNvSpPr/>
          <p:nvPr>
            <p:ph idx="2" type="pic"/>
          </p:nvPr>
        </p:nvSpPr>
        <p:spPr>
          <a:xfrm>
            <a:off x="4829273" y="4877729"/>
            <a:ext cx="2414637" cy="2018371"/>
          </a:xfrm>
          <a:prstGeom prst="rect">
            <a:avLst/>
          </a:prstGeom>
          <a:noFill/>
          <a:ln>
            <a:noFill/>
          </a:ln>
        </p:spPr>
      </p:sp>
      <p:sp>
        <p:nvSpPr>
          <p:cNvPr id="362" name="Google Shape;362;p126"/>
          <p:cNvSpPr/>
          <p:nvPr>
            <p:ph idx="3" type="pic"/>
          </p:nvPr>
        </p:nvSpPr>
        <p:spPr>
          <a:xfrm>
            <a:off x="0" y="4877729"/>
            <a:ext cx="2414637" cy="2018371"/>
          </a:xfrm>
          <a:prstGeom prst="rect">
            <a:avLst/>
          </a:prstGeom>
          <a:noFill/>
          <a:ln>
            <a:noFill/>
          </a:ln>
        </p:spPr>
      </p:sp>
      <p:sp>
        <p:nvSpPr>
          <p:cNvPr id="363" name="Google Shape;363;p126"/>
          <p:cNvSpPr/>
          <p:nvPr>
            <p:ph idx="4" type="pic"/>
          </p:nvPr>
        </p:nvSpPr>
        <p:spPr>
          <a:xfrm>
            <a:off x="2414637" y="4877729"/>
            <a:ext cx="2414637" cy="2018371"/>
          </a:xfrm>
          <a:prstGeom prst="rect">
            <a:avLst/>
          </a:prstGeom>
          <a:noFill/>
          <a:ln>
            <a:noFill/>
          </a:ln>
        </p:spPr>
      </p:sp>
      <p:sp>
        <p:nvSpPr>
          <p:cNvPr id="364" name="Google Shape;364;p126"/>
          <p:cNvSpPr/>
          <p:nvPr>
            <p:ph idx="5" type="pic"/>
          </p:nvPr>
        </p:nvSpPr>
        <p:spPr>
          <a:xfrm>
            <a:off x="0" y="-76200"/>
            <a:ext cx="7243910" cy="4953929"/>
          </a:xfrm>
          <a:prstGeom prst="rect">
            <a:avLst/>
          </a:prstGeom>
          <a:noFill/>
          <a:ln>
            <a:noFill/>
          </a:ln>
        </p:spPr>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4_ส่วนหัวของส่วน">
  <p:cSld name="44_ส่วนหัวของส่วน">
    <p:spTree>
      <p:nvGrpSpPr>
        <p:cNvPr id="365" name="Shape 365"/>
        <p:cNvGrpSpPr/>
        <p:nvPr/>
      </p:nvGrpSpPr>
      <p:grpSpPr>
        <a:xfrm>
          <a:off x="0" y="0"/>
          <a:ext cx="0" cy="0"/>
          <a:chOff x="0" y="0"/>
          <a:chExt cx="0" cy="0"/>
        </a:xfrm>
      </p:grpSpPr>
      <p:sp>
        <p:nvSpPr>
          <p:cNvPr id="366" name="Google Shape;366;p127"/>
          <p:cNvSpPr/>
          <p:nvPr>
            <p:ph idx="2" type="pic"/>
          </p:nvPr>
        </p:nvSpPr>
        <p:spPr>
          <a:xfrm>
            <a:off x="8134961" y="3472676"/>
            <a:ext cx="4084093" cy="3423425"/>
          </a:xfrm>
          <a:prstGeom prst="rect">
            <a:avLst/>
          </a:prstGeom>
          <a:noFill/>
          <a:ln>
            <a:noFill/>
          </a:ln>
        </p:spPr>
      </p:sp>
      <p:sp>
        <p:nvSpPr>
          <p:cNvPr id="367" name="Google Shape;367;p127"/>
          <p:cNvSpPr/>
          <p:nvPr>
            <p:ph idx="3" type="pic"/>
          </p:nvPr>
        </p:nvSpPr>
        <p:spPr>
          <a:xfrm>
            <a:off x="-4921" y="3472676"/>
            <a:ext cx="4084093" cy="3423425"/>
          </a:xfrm>
          <a:prstGeom prst="rect">
            <a:avLst/>
          </a:prstGeom>
          <a:noFill/>
          <a:ln>
            <a:noFill/>
          </a:ln>
        </p:spPr>
      </p:sp>
      <p:sp>
        <p:nvSpPr>
          <p:cNvPr id="368" name="Google Shape;368;p127"/>
          <p:cNvSpPr/>
          <p:nvPr>
            <p:ph idx="4" type="pic"/>
          </p:nvPr>
        </p:nvSpPr>
        <p:spPr>
          <a:xfrm>
            <a:off x="4076712" y="-38100"/>
            <a:ext cx="4058250" cy="3510775"/>
          </a:xfrm>
          <a:prstGeom prst="rect">
            <a:avLst/>
          </a:prstGeom>
          <a:noFill/>
          <a:ln>
            <a:noFill/>
          </a:ln>
        </p:spPr>
      </p:sp>
      <p:sp>
        <p:nvSpPr>
          <p:cNvPr id="369" name="Google Shape;369;p127"/>
          <p:cNvSpPr/>
          <p:nvPr>
            <p:ph idx="5" type="pic"/>
          </p:nvPr>
        </p:nvSpPr>
        <p:spPr>
          <a:xfrm>
            <a:off x="8134961" y="-38100"/>
            <a:ext cx="4084093" cy="3510776"/>
          </a:xfrm>
          <a:prstGeom prst="rect">
            <a:avLst/>
          </a:prstGeom>
          <a:noFill/>
          <a:ln>
            <a:noFill/>
          </a:ln>
        </p:spPr>
      </p:sp>
      <p:sp>
        <p:nvSpPr>
          <p:cNvPr id="370" name="Google Shape;370;p127"/>
          <p:cNvSpPr/>
          <p:nvPr>
            <p:ph idx="6" type="pic"/>
          </p:nvPr>
        </p:nvSpPr>
        <p:spPr>
          <a:xfrm>
            <a:off x="-4921" y="-38100"/>
            <a:ext cx="4084093" cy="3510776"/>
          </a:xfrm>
          <a:prstGeom prst="rect">
            <a:avLst/>
          </a:prstGeom>
          <a:noFill/>
          <a:ln>
            <a:noFill/>
          </a:ln>
        </p:spPr>
      </p:sp>
      <p:sp>
        <p:nvSpPr>
          <p:cNvPr id="371" name="Google Shape;371;p127"/>
          <p:cNvSpPr/>
          <p:nvPr>
            <p:ph idx="7" type="pic"/>
          </p:nvPr>
        </p:nvSpPr>
        <p:spPr>
          <a:xfrm>
            <a:off x="4076712" y="3472676"/>
            <a:ext cx="4058250" cy="3423425"/>
          </a:xfrm>
          <a:prstGeom prst="rect">
            <a:avLst/>
          </a:prstGeom>
          <a:noFill/>
          <a:ln>
            <a:noFill/>
          </a:ln>
        </p:spPr>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5_ส่วนหัวของส่วน">
  <p:cSld name="45_ส่วนหัวของส่วน">
    <p:spTree>
      <p:nvGrpSpPr>
        <p:cNvPr id="372" name="Shape 372"/>
        <p:cNvGrpSpPr/>
        <p:nvPr/>
      </p:nvGrpSpPr>
      <p:grpSpPr>
        <a:xfrm>
          <a:off x="0" y="0"/>
          <a:ext cx="0" cy="0"/>
          <a:chOff x="0" y="0"/>
          <a:chExt cx="0" cy="0"/>
        </a:xfrm>
      </p:grpSpPr>
      <p:sp>
        <p:nvSpPr>
          <p:cNvPr id="373" name="Google Shape;373;p128"/>
          <p:cNvSpPr/>
          <p:nvPr>
            <p:ph idx="2" type="pic"/>
          </p:nvPr>
        </p:nvSpPr>
        <p:spPr>
          <a:xfrm>
            <a:off x="8134961" y="3467100"/>
            <a:ext cx="4084093" cy="3423425"/>
          </a:xfrm>
          <a:prstGeom prst="rect">
            <a:avLst/>
          </a:prstGeom>
          <a:noFill/>
          <a:ln>
            <a:noFill/>
          </a:ln>
        </p:spPr>
      </p:sp>
      <p:sp>
        <p:nvSpPr>
          <p:cNvPr id="374" name="Google Shape;374;p128"/>
          <p:cNvSpPr/>
          <p:nvPr>
            <p:ph idx="3" type="pic"/>
          </p:nvPr>
        </p:nvSpPr>
        <p:spPr>
          <a:xfrm>
            <a:off x="-4921" y="3467100"/>
            <a:ext cx="4084093" cy="3423425"/>
          </a:xfrm>
          <a:prstGeom prst="rect">
            <a:avLst/>
          </a:prstGeom>
          <a:noFill/>
          <a:ln>
            <a:noFill/>
          </a:ln>
        </p:spPr>
      </p:sp>
      <p:sp>
        <p:nvSpPr>
          <p:cNvPr id="375" name="Google Shape;375;p128"/>
          <p:cNvSpPr/>
          <p:nvPr>
            <p:ph idx="4" type="pic"/>
          </p:nvPr>
        </p:nvSpPr>
        <p:spPr>
          <a:xfrm>
            <a:off x="4076712" y="3467100"/>
            <a:ext cx="4058250" cy="3423425"/>
          </a:xfrm>
          <a:prstGeom prst="rect">
            <a:avLst/>
          </a:prstGeom>
          <a:noFill/>
          <a:ln>
            <a:noFill/>
          </a:ln>
        </p:spPr>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6_ส่วนหัวของส่วน">
  <p:cSld name="46_ส่วนหัวของส่วน">
    <p:spTree>
      <p:nvGrpSpPr>
        <p:cNvPr id="376" name="Shape 376"/>
        <p:cNvGrpSpPr/>
        <p:nvPr/>
      </p:nvGrpSpPr>
      <p:grpSpPr>
        <a:xfrm>
          <a:off x="0" y="0"/>
          <a:ext cx="0" cy="0"/>
          <a:chOff x="0" y="0"/>
          <a:chExt cx="0" cy="0"/>
        </a:xfrm>
      </p:grpSpPr>
      <p:sp>
        <p:nvSpPr>
          <p:cNvPr id="377" name="Google Shape;377;p129"/>
          <p:cNvSpPr/>
          <p:nvPr>
            <p:ph idx="2" type="pic"/>
          </p:nvPr>
        </p:nvSpPr>
        <p:spPr>
          <a:xfrm>
            <a:off x="0" y="3494978"/>
            <a:ext cx="3164165" cy="3401122"/>
          </a:xfrm>
          <a:prstGeom prst="rect">
            <a:avLst/>
          </a:prstGeom>
          <a:noFill/>
          <a:ln>
            <a:noFill/>
          </a:ln>
        </p:spPr>
      </p:sp>
      <p:sp>
        <p:nvSpPr>
          <p:cNvPr id="378" name="Google Shape;378;p129"/>
          <p:cNvSpPr/>
          <p:nvPr>
            <p:ph idx="3" type="pic"/>
          </p:nvPr>
        </p:nvSpPr>
        <p:spPr>
          <a:xfrm>
            <a:off x="3314808" y="-38100"/>
            <a:ext cx="2811216" cy="6934200"/>
          </a:xfrm>
          <a:prstGeom prst="rect">
            <a:avLst/>
          </a:prstGeom>
          <a:noFill/>
          <a:ln>
            <a:noFill/>
          </a:ln>
        </p:spPr>
      </p:sp>
      <p:sp>
        <p:nvSpPr>
          <p:cNvPr id="379" name="Google Shape;379;p129"/>
          <p:cNvSpPr/>
          <p:nvPr>
            <p:ph idx="4" type="pic"/>
          </p:nvPr>
        </p:nvSpPr>
        <p:spPr>
          <a:xfrm>
            <a:off x="0" y="-38100"/>
            <a:ext cx="3164165" cy="3323063"/>
          </a:xfrm>
          <a:prstGeom prst="rect">
            <a:avLst/>
          </a:prstGeom>
          <a:noFill/>
          <a:ln>
            <a:noFill/>
          </a:ln>
        </p:spPr>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7_ส่วนหัวของส่วน">
  <p:cSld name="47_ส่วนหัวของส่วน">
    <p:spTree>
      <p:nvGrpSpPr>
        <p:cNvPr id="380" name="Shape 380"/>
        <p:cNvGrpSpPr/>
        <p:nvPr/>
      </p:nvGrpSpPr>
      <p:grpSpPr>
        <a:xfrm>
          <a:off x="0" y="0"/>
          <a:ext cx="0" cy="0"/>
          <a:chOff x="0" y="0"/>
          <a:chExt cx="0" cy="0"/>
        </a:xfrm>
      </p:grpSpPr>
      <p:sp>
        <p:nvSpPr>
          <p:cNvPr id="381" name="Google Shape;381;p130"/>
          <p:cNvSpPr/>
          <p:nvPr>
            <p:ph idx="2" type="pic"/>
          </p:nvPr>
        </p:nvSpPr>
        <p:spPr>
          <a:xfrm>
            <a:off x="-15119" y="-91726"/>
            <a:ext cx="2880052" cy="7025926"/>
          </a:xfrm>
          <a:prstGeom prst="rect">
            <a:avLst/>
          </a:prstGeom>
          <a:noFill/>
          <a:ln>
            <a:noFill/>
          </a:ln>
        </p:spPr>
      </p:sp>
      <p:sp>
        <p:nvSpPr>
          <p:cNvPr id="382" name="Google Shape;382;p130"/>
          <p:cNvSpPr/>
          <p:nvPr>
            <p:ph idx="3" type="pic"/>
          </p:nvPr>
        </p:nvSpPr>
        <p:spPr>
          <a:xfrm>
            <a:off x="2887662" y="-69392"/>
            <a:ext cx="2864587" cy="6988200"/>
          </a:xfrm>
          <a:prstGeom prst="rect">
            <a:avLst/>
          </a:prstGeom>
          <a:noFill/>
          <a:ln>
            <a:noFill/>
          </a:ln>
        </p:spPr>
      </p:sp>
      <p:sp>
        <p:nvSpPr>
          <p:cNvPr id="383" name="Google Shape;383;p130"/>
          <p:cNvSpPr/>
          <p:nvPr>
            <p:ph idx="4" type="pic"/>
          </p:nvPr>
        </p:nvSpPr>
        <p:spPr>
          <a:xfrm>
            <a:off x="5752249" y="-91726"/>
            <a:ext cx="2864587" cy="6988200"/>
          </a:xfrm>
          <a:prstGeom prst="rect">
            <a:avLst/>
          </a:prstGeom>
          <a:noFill/>
          <a:ln>
            <a:noFill/>
          </a:ln>
        </p:spPr>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8_ส่วนหัวของส่วน">
  <p:cSld name="48_ส่วนหัวของส่วน">
    <p:spTree>
      <p:nvGrpSpPr>
        <p:cNvPr id="384" name="Shape 384"/>
        <p:cNvGrpSpPr/>
        <p:nvPr/>
      </p:nvGrpSpPr>
      <p:grpSpPr>
        <a:xfrm>
          <a:off x="0" y="0"/>
          <a:ext cx="0" cy="0"/>
          <a:chOff x="0" y="0"/>
          <a:chExt cx="0" cy="0"/>
        </a:xfrm>
      </p:grpSpPr>
      <p:sp>
        <p:nvSpPr>
          <p:cNvPr id="385" name="Google Shape;385;p131"/>
          <p:cNvSpPr/>
          <p:nvPr>
            <p:ph idx="2" type="pic"/>
          </p:nvPr>
        </p:nvSpPr>
        <p:spPr>
          <a:xfrm>
            <a:off x="4164403" y="3619500"/>
            <a:ext cx="3890249" cy="3211551"/>
          </a:xfrm>
          <a:prstGeom prst="rect">
            <a:avLst/>
          </a:prstGeom>
          <a:noFill/>
          <a:ln>
            <a:noFill/>
          </a:ln>
        </p:spPr>
      </p:sp>
      <p:sp>
        <p:nvSpPr>
          <p:cNvPr id="386" name="Google Shape;386;p131"/>
          <p:cNvSpPr/>
          <p:nvPr>
            <p:ph idx="3" type="pic"/>
          </p:nvPr>
        </p:nvSpPr>
        <p:spPr>
          <a:xfrm>
            <a:off x="0" y="3619500"/>
            <a:ext cx="3890249" cy="3211551"/>
          </a:xfrm>
          <a:prstGeom prst="rect">
            <a:avLst/>
          </a:prstGeom>
          <a:noFill/>
          <a:ln>
            <a:noFill/>
          </a:ln>
        </p:spPr>
      </p:sp>
      <p:sp>
        <p:nvSpPr>
          <p:cNvPr id="387" name="Google Shape;387;p131"/>
          <p:cNvSpPr/>
          <p:nvPr>
            <p:ph idx="4" type="pic"/>
          </p:nvPr>
        </p:nvSpPr>
        <p:spPr>
          <a:xfrm>
            <a:off x="8328806" y="3619500"/>
            <a:ext cx="3890249" cy="3211551"/>
          </a:xfrm>
          <a:prstGeom prst="rect">
            <a:avLst/>
          </a:prstGeom>
          <a:noFill/>
          <a:ln>
            <a:noFill/>
          </a:ln>
        </p:spPr>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9_ส่วนหัวของส่วน">
  <p:cSld name="49_ส่วนหัวของส่วน">
    <p:spTree>
      <p:nvGrpSpPr>
        <p:cNvPr id="388" name="Shape 388"/>
        <p:cNvGrpSpPr/>
        <p:nvPr/>
      </p:nvGrpSpPr>
      <p:grpSpPr>
        <a:xfrm>
          <a:off x="0" y="0"/>
          <a:ext cx="0" cy="0"/>
          <a:chOff x="0" y="0"/>
          <a:chExt cx="0" cy="0"/>
        </a:xfrm>
      </p:grpSpPr>
      <p:sp>
        <p:nvSpPr>
          <p:cNvPr id="389" name="Google Shape;389;p132"/>
          <p:cNvSpPr/>
          <p:nvPr>
            <p:ph idx="2" type="pic"/>
          </p:nvPr>
        </p:nvSpPr>
        <p:spPr>
          <a:xfrm>
            <a:off x="0" y="179349"/>
            <a:ext cx="3890249" cy="3211551"/>
          </a:xfrm>
          <a:prstGeom prst="rect">
            <a:avLst/>
          </a:prstGeom>
          <a:noFill/>
          <a:ln>
            <a:noFill/>
          </a:ln>
        </p:spPr>
      </p:sp>
      <p:sp>
        <p:nvSpPr>
          <p:cNvPr id="390" name="Google Shape;390;p132"/>
          <p:cNvSpPr/>
          <p:nvPr>
            <p:ph idx="3" type="pic"/>
          </p:nvPr>
        </p:nvSpPr>
        <p:spPr>
          <a:xfrm>
            <a:off x="0" y="3532149"/>
            <a:ext cx="3890249" cy="3211551"/>
          </a:xfrm>
          <a:prstGeom prst="rect">
            <a:avLst/>
          </a:prstGeom>
          <a:noFill/>
          <a:ln>
            <a:noFill/>
          </a:ln>
        </p:spPr>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0_ส่วนหัวของส่วน">
  <p:cSld name="50_ส่วนหัวของส่วน">
    <p:spTree>
      <p:nvGrpSpPr>
        <p:cNvPr id="391" name="Shape 391"/>
        <p:cNvGrpSpPr/>
        <p:nvPr/>
      </p:nvGrpSpPr>
      <p:grpSpPr>
        <a:xfrm>
          <a:off x="0" y="0"/>
          <a:ext cx="0" cy="0"/>
          <a:chOff x="0" y="0"/>
          <a:chExt cx="0" cy="0"/>
        </a:xfrm>
      </p:grpSpPr>
      <p:sp>
        <p:nvSpPr>
          <p:cNvPr id="392" name="Google Shape;392;p133"/>
          <p:cNvSpPr/>
          <p:nvPr>
            <p:ph idx="2" type="pic"/>
          </p:nvPr>
        </p:nvSpPr>
        <p:spPr>
          <a:xfrm>
            <a:off x="6114845" y="3461524"/>
            <a:ext cx="6104210" cy="3434576"/>
          </a:xfrm>
          <a:prstGeom prst="rect">
            <a:avLst/>
          </a:prstGeom>
          <a:noFill/>
          <a:ln>
            <a:noFill/>
          </a:ln>
        </p:spPr>
      </p:sp>
      <p:sp>
        <p:nvSpPr>
          <p:cNvPr id="393" name="Google Shape;393;p133"/>
          <p:cNvSpPr/>
          <p:nvPr>
            <p:ph idx="3" type="pic"/>
          </p:nvPr>
        </p:nvSpPr>
        <p:spPr>
          <a:xfrm>
            <a:off x="0" y="3461524"/>
            <a:ext cx="6114845" cy="3434576"/>
          </a:xfrm>
          <a:prstGeom prst="rect">
            <a:avLst/>
          </a:prstGeom>
          <a:noFill/>
          <a:ln>
            <a:noFill/>
          </a:ln>
        </p:spPr>
      </p:sp>
      <p:sp>
        <p:nvSpPr>
          <p:cNvPr id="394" name="Google Shape;394;p133"/>
          <p:cNvSpPr/>
          <p:nvPr>
            <p:ph idx="4" type="pic"/>
          </p:nvPr>
        </p:nvSpPr>
        <p:spPr>
          <a:xfrm>
            <a:off x="6114845" y="-76200"/>
            <a:ext cx="6104210" cy="3537724"/>
          </a:xfrm>
          <a:prstGeom prst="rect">
            <a:avLst/>
          </a:prstGeom>
          <a:noFill/>
          <a:ln>
            <a:noFill/>
          </a:ln>
        </p:spPr>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1_ส่วนหัวของส่วน">
  <p:cSld name="51_ส่วนหัวของส่วน">
    <p:spTree>
      <p:nvGrpSpPr>
        <p:cNvPr id="395" name="Shape 395"/>
        <p:cNvGrpSpPr/>
        <p:nvPr/>
      </p:nvGrpSpPr>
      <p:grpSpPr>
        <a:xfrm>
          <a:off x="0" y="0"/>
          <a:ext cx="0" cy="0"/>
          <a:chOff x="0" y="0"/>
          <a:chExt cx="0" cy="0"/>
        </a:xfrm>
      </p:grpSpPr>
      <p:sp>
        <p:nvSpPr>
          <p:cNvPr id="396" name="Google Shape;396;p134"/>
          <p:cNvSpPr/>
          <p:nvPr>
            <p:ph idx="2" type="pic"/>
          </p:nvPr>
        </p:nvSpPr>
        <p:spPr>
          <a:xfrm>
            <a:off x="9184410" y="4603158"/>
            <a:ext cx="3034645" cy="2292943"/>
          </a:xfrm>
          <a:prstGeom prst="rect">
            <a:avLst/>
          </a:prstGeom>
          <a:noFill/>
          <a:ln>
            <a:noFill/>
          </a:ln>
        </p:spPr>
      </p:sp>
      <p:sp>
        <p:nvSpPr>
          <p:cNvPr id="397" name="Google Shape;397;p134"/>
          <p:cNvSpPr/>
          <p:nvPr>
            <p:ph idx="3" type="pic"/>
          </p:nvPr>
        </p:nvSpPr>
        <p:spPr>
          <a:xfrm>
            <a:off x="9184410" y="-76200"/>
            <a:ext cx="3034645" cy="4523764"/>
          </a:xfrm>
          <a:prstGeom prst="rect">
            <a:avLst/>
          </a:prstGeom>
          <a:noFill/>
          <a:ln>
            <a:noFill/>
          </a:ln>
        </p:spPr>
      </p:sp>
      <p:sp>
        <p:nvSpPr>
          <p:cNvPr id="398" name="Google Shape;398;p134"/>
          <p:cNvSpPr/>
          <p:nvPr>
            <p:ph idx="4" type="pic"/>
          </p:nvPr>
        </p:nvSpPr>
        <p:spPr>
          <a:xfrm>
            <a:off x="5981417" y="-76200"/>
            <a:ext cx="3008806" cy="2287297"/>
          </a:xfrm>
          <a:prstGeom prst="rect">
            <a:avLst/>
          </a:prstGeom>
          <a:noFill/>
          <a:ln>
            <a:noFill/>
          </a:ln>
        </p:spPr>
      </p:sp>
      <p:sp>
        <p:nvSpPr>
          <p:cNvPr id="399" name="Google Shape;399;p134"/>
          <p:cNvSpPr/>
          <p:nvPr>
            <p:ph idx="5" type="pic"/>
          </p:nvPr>
        </p:nvSpPr>
        <p:spPr>
          <a:xfrm>
            <a:off x="5981417" y="2377913"/>
            <a:ext cx="3008806" cy="4523764"/>
          </a:xfrm>
          <a:prstGeom prst="rect">
            <a:avLst/>
          </a:prstGeom>
          <a:noFill/>
          <a:ln>
            <a:noFill/>
          </a:ln>
        </p:spPr>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2_ส่วนหัวของส่วน">
  <p:cSld name="52_ส่วนหัวของส่วน">
    <p:spTree>
      <p:nvGrpSpPr>
        <p:cNvPr id="400" name="Shape 400"/>
        <p:cNvGrpSpPr/>
        <p:nvPr/>
      </p:nvGrpSpPr>
      <p:grpSpPr>
        <a:xfrm>
          <a:off x="0" y="0"/>
          <a:ext cx="0" cy="0"/>
          <a:chOff x="0" y="0"/>
          <a:chExt cx="0" cy="0"/>
        </a:xfrm>
      </p:grpSpPr>
      <p:sp>
        <p:nvSpPr>
          <p:cNvPr id="401" name="Google Shape;401;p135"/>
          <p:cNvSpPr/>
          <p:nvPr>
            <p:ph idx="2" type="pic"/>
          </p:nvPr>
        </p:nvSpPr>
        <p:spPr>
          <a:xfrm>
            <a:off x="0" y="3619500"/>
            <a:ext cx="12219055" cy="3213100"/>
          </a:xfrm>
          <a:prstGeom prst="rect">
            <a:avLst/>
          </a:prstGeom>
          <a:noFill/>
          <a:ln>
            <a:noFill/>
          </a:ln>
        </p:spPr>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ภาพนิ่งชื่อเรื่อง">
  <p:cSld name="13_ภาพนิ่งชื่อเรื่อง">
    <p:spTree>
      <p:nvGrpSpPr>
        <p:cNvPr id="402" name="Shape 402"/>
        <p:cNvGrpSpPr/>
        <p:nvPr/>
      </p:nvGrpSpPr>
      <p:grpSpPr>
        <a:xfrm>
          <a:off x="0" y="0"/>
          <a:ext cx="0" cy="0"/>
          <a:chOff x="0" y="0"/>
          <a:chExt cx="0" cy="0"/>
        </a:xfrm>
      </p:grpSpPr>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2_เค้าโครงแบบกำหนดเอง">
  <p:cSld name="22_เค้าโครงแบบกำหนดเอง">
    <p:spTree>
      <p:nvGrpSpPr>
        <p:cNvPr id="403" name="Shape 403"/>
        <p:cNvGrpSpPr/>
        <p:nvPr/>
      </p:nvGrpSpPr>
      <p:grpSpPr>
        <a:xfrm>
          <a:off x="0" y="0"/>
          <a:ext cx="0" cy="0"/>
          <a:chOff x="0" y="0"/>
          <a:chExt cx="0" cy="0"/>
        </a:xfrm>
      </p:grpSpPr>
      <p:sp>
        <p:nvSpPr>
          <p:cNvPr id="404" name="Google Shape;404;p137"/>
          <p:cNvSpPr/>
          <p:nvPr>
            <p:ph idx="2" type="pic"/>
          </p:nvPr>
        </p:nvSpPr>
        <p:spPr>
          <a:xfrm>
            <a:off x="2438476" y="1714500"/>
            <a:ext cx="2437000" cy="2235726"/>
          </a:xfrm>
          <a:prstGeom prst="rect">
            <a:avLst/>
          </a:prstGeom>
          <a:noFill/>
          <a:ln>
            <a:noFill/>
          </a:ln>
        </p:spPr>
      </p:sp>
      <p:sp>
        <p:nvSpPr>
          <p:cNvPr id="405" name="Google Shape;405;p137"/>
          <p:cNvSpPr/>
          <p:nvPr>
            <p:ph idx="3" type="pic"/>
          </p:nvPr>
        </p:nvSpPr>
        <p:spPr>
          <a:xfrm>
            <a:off x="1487" y="1714500"/>
            <a:ext cx="2437000" cy="2235726"/>
          </a:xfrm>
          <a:prstGeom prst="rect">
            <a:avLst/>
          </a:prstGeom>
          <a:noFill/>
          <a:ln>
            <a:noFill/>
          </a:ln>
        </p:spPr>
      </p:sp>
      <p:sp>
        <p:nvSpPr>
          <p:cNvPr id="406" name="Google Shape;406;p137"/>
          <p:cNvSpPr/>
          <p:nvPr>
            <p:ph idx="4" type="pic"/>
          </p:nvPr>
        </p:nvSpPr>
        <p:spPr>
          <a:xfrm>
            <a:off x="7310760" y="1714500"/>
            <a:ext cx="2437000" cy="2235726"/>
          </a:xfrm>
          <a:prstGeom prst="rect">
            <a:avLst/>
          </a:prstGeom>
          <a:noFill/>
          <a:ln>
            <a:noFill/>
          </a:ln>
        </p:spPr>
      </p:sp>
      <p:sp>
        <p:nvSpPr>
          <p:cNvPr id="407" name="Google Shape;407;p137"/>
          <p:cNvSpPr/>
          <p:nvPr>
            <p:ph idx="5" type="pic"/>
          </p:nvPr>
        </p:nvSpPr>
        <p:spPr>
          <a:xfrm>
            <a:off x="4875476" y="1714500"/>
            <a:ext cx="2437000" cy="2235726"/>
          </a:xfrm>
          <a:prstGeom prst="rect">
            <a:avLst/>
          </a:prstGeom>
          <a:noFill/>
          <a:ln>
            <a:noFill/>
          </a:ln>
        </p:spPr>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3_เค้าโครงแบบกำหนดเอง">
  <p:cSld name="23_เค้าโครงแบบกำหนดเอง">
    <p:spTree>
      <p:nvGrpSpPr>
        <p:cNvPr id="408" name="Shape 408"/>
        <p:cNvGrpSpPr/>
        <p:nvPr/>
      </p:nvGrpSpPr>
      <p:grpSpPr>
        <a:xfrm>
          <a:off x="0" y="0"/>
          <a:ext cx="0" cy="0"/>
          <a:chOff x="0" y="0"/>
          <a:chExt cx="0" cy="0"/>
        </a:xfrm>
      </p:grpSpPr>
      <p:sp>
        <p:nvSpPr>
          <p:cNvPr id="409" name="Google Shape;409;p138"/>
          <p:cNvSpPr/>
          <p:nvPr>
            <p:ph idx="2" type="pic"/>
          </p:nvPr>
        </p:nvSpPr>
        <p:spPr>
          <a:xfrm>
            <a:off x="4074704" y="2552700"/>
            <a:ext cx="1852712" cy="1064948"/>
          </a:xfrm>
          <a:prstGeom prst="rect">
            <a:avLst/>
          </a:prstGeom>
          <a:noFill/>
          <a:ln>
            <a:noFill/>
          </a:ln>
        </p:spPr>
      </p:sp>
      <p:sp>
        <p:nvSpPr>
          <p:cNvPr id="410" name="Google Shape;410;p138"/>
          <p:cNvSpPr/>
          <p:nvPr>
            <p:ph idx="3" type="pic"/>
          </p:nvPr>
        </p:nvSpPr>
        <p:spPr>
          <a:xfrm>
            <a:off x="1846056" y="2552700"/>
            <a:ext cx="1852712" cy="1064948"/>
          </a:xfrm>
          <a:prstGeom prst="rect">
            <a:avLst/>
          </a:prstGeom>
          <a:noFill/>
          <a:ln>
            <a:noFill/>
          </a:ln>
        </p:spPr>
      </p:sp>
      <p:sp>
        <p:nvSpPr>
          <p:cNvPr id="411" name="Google Shape;411;p138"/>
          <p:cNvSpPr/>
          <p:nvPr>
            <p:ph idx="4" type="pic"/>
          </p:nvPr>
        </p:nvSpPr>
        <p:spPr>
          <a:xfrm>
            <a:off x="4074704" y="1181100"/>
            <a:ext cx="1852712" cy="1064948"/>
          </a:xfrm>
          <a:prstGeom prst="rect">
            <a:avLst/>
          </a:prstGeom>
          <a:noFill/>
          <a:ln>
            <a:noFill/>
          </a:ln>
        </p:spPr>
      </p:sp>
      <p:sp>
        <p:nvSpPr>
          <p:cNvPr id="412" name="Google Shape;412;p138"/>
          <p:cNvSpPr/>
          <p:nvPr>
            <p:ph idx="5" type="pic"/>
          </p:nvPr>
        </p:nvSpPr>
        <p:spPr>
          <a:xfrm>
            <a:off x="1846056" y="1181100"/>
            <a:ext cx="1852712" cy="1064948"/>
          </a:xfrm>
          <a:prstGeom prst="rect">
            <a:avLst/>
          </a:prstGeom>
          <a:noFill/>
          <a:ln>
            <a:noFill/>
          </a:ln>
        </p:spPr>
      </p:sp>
      <p:sp>
        <p:nvSpPr>
          <p:cNvPr id="413" name="Google Shape;413;p138"/>
          <p:cNvSpPr/>
          <p:nvPr>
            <p:ph idx="6" type="pic"/>
          </p:nvPr>
        </p:nvSpPr>
        <p:spPr>
          <a:xfrm>
            <a:off x="4085060" y="5297752"/>
            <a:ext cx="1852712" cy="1064948"/>
          </a:xfrm>
          <a:prstGeom prst="rect">
            <a:avLst/>
          </a:prstGeom>
          <a:noFill/>
          <a:ln>
            <a:noFill/>
          </a:ln>
        </p:spPr>
      </p:sp>
      <p:sp>
        <p:nvSpPr>
          <p:cNvPr id="414" name="Google Shape;414;p138"/>
          <p:cNvSpPr/>
          <p:nvPr>
            <p:ph idx="7" type="pic"/>
          </p:nvPr>
        </p:nvSpPr>
        <p:spPr>
          <a:xfrm>
            <a:off x="1856411" y="5297752"/>
            <a:ext cx="1852712" cy="1064948"/>
          </a:xfrm>
          <a:prstGeom prst="rect">
            <a:avLst/>
          </a:prstGeom>
          <a:noFill/>
          <a:ln>
            <a:noFill/>
          </a:ln>
        </p:spPr>
      </p:sp>
      <p:sp>
        <p:nvSpPr>
          <p:cNvPr id="415" name="Google Shape;415;p138"/>
          <p:cNvSpPr/>
          <p:nvPr>
            <p:ph idx="8" type="pic"/>
          </p:nvPr>
        </p:nvSpPr>
        <p:spPr>
          <a:xfrm>
            <a:off x="4085060" y="3926152"/>
            <a:ext cx="1852712" cy="1064948"/>
          </a:xfrm>
          <a:prstGeom prst="rect">
            <a:avLst/>
          </a:prstGeom>
          <a:noFill/>
          <a:ln>
            <a:noFill/>
          </a:ln>
        </p:spPr>
      </p:sp>
      <p:sp>
        <p:nvSpPr>
          <p:cNvPr id="416" name="Google Shape;416;p138"/>
          <p:cNvSpPr/>
          <p:nvPr>
            <p:ph idx="9" type="pic"/>
          </p:nvPr>
        </p:nvSpPr>
        <p:spPr>
          <a:xfrm>
            <a:off x="1856411" y="3926152"/>
            <a:ext cx="1852712" cy="1064948"/>
          </a:xfrm>
          <a:prstGeom prst="rect">
            <a:avLst/>
          </a:prstGeom>
          <a:noFill/>
          <a:ln>
            <a:noFill/>
          </a:ln>
        </p:spPr>
      </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ith Footer &amp; Header">
  <p:cSld name="Blank with Footer &amp; Header">
    <p:spTree>
      <p:nvGrpSpPr>
        <p:cNvPr id="423" name="Shape 423"/>
        <p:cNvGrpSpPr/>
        <p:nvPr/>
      </p:nvGrpSpPr>
      <p:grpSpPr>
        <a:xfrm>
          <a:off x="0" y="0"/>
          <a:ext cx="0" cy="0"/>
          <a:chOff x="0" y="0"/>
          <a:chExt cx="0" cy="0"/>
        </a:xfrm>
      </p:grpSpPr>
      <p:sp>
        <p:nvSpPr>
          <p:cNvPr id="424" name="Google Shape;424;p37"/>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425" name="Google Shape;425;p37"/>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426" name="Google Shape;426;p37"/>
          <p:cNvSpPr txBox="1"/>
          <p:nvPr/>
        </p:nvSpPr>
        <p:spPr>
          <a:xfrm>
            <a:off x="11631256" y="173194"/>
            <a:ext cx="431790"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427" name="Google Shape;427;p37"/>
          <p:cNvGrpSpPr/>
          <p:nvPr/>
        </p:nvGrpSpPr>
        <p:grpSpPr>
          <a:xfrm>
            <a:off x="11630384" y="6542411"/>
            <a:ext cx="390166" cy="171788"/>
            <a:chOff x="11125576" y="6251575"/>
            <a:chExt cx="288549" cy="117476"/>
          </a:xfrm>
        </p:grpSpPr>
        <p:sp>
          <p:nvSpPr>
            <p:cNvPr id="428" name="Google Shape;428;p37">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429" name="Google Shape;429;p37">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430" name="Google Shape;430;p37"/>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431" name="Google Shape;431;p37"/>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32" name="Shape 432"/>
        <p:cNvGrpSpPr/>
        <p:nvPr/>
      </p:nvGrpSpPr>
      <p:grpSpPr>
        <a:xfrm>
          <a:off x="0" y="0"/>
          <a:ext cx="0" cy="0"/>
          <a:chOff x="0" y="0"/>
          <a:chExt cx="0" cy="0"/>
        </a:xfrm>
      </p:grpSpPr>
      <p:sp>
        <p:nvSpPr>
          <p:cNvPr id="433" name="Google Shape;433;p139"/>
          <p:cNvSpPr txBox="1"/>
          <p:nvPr>
            <p:ph type="ctrTitle"/>
          </p:nvPr>
        </p:nvSpPr>
        <p:spPr>
          <a:xfrm>
            <a:off x="1524000" y="1122363"/>
            <a:ext cx="9144000" cy="23876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3000"/>
              <a:buFont typeface="Montserrat"/>
              <a:buNone/>
              <a:defRPr sz="3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4" name="Google Shape;434;p139"/>
          <p:cNvSpPr txBox="1"/>
          <p:nvPr>
            <p:ph idx="1" type="subTitle"/>
          </p:nvPr>
        </p:nvSpPr>
        <p:spPr>
          <a:xfrm>
            <a:off x="1524000" y="3602038"/>
            <a:ext cx="9144000" cy="1655762"/>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1000"/>
              </a:spcBef>
              <a:spcAft>
                <a:spcPts val="0"/>
              </a:spcAft>
              <a:buClr>
                <a:schemeClr val="dk1"/>
              </a:buClr>
              <a:buSzPts val="900"/>
              <a:buNone/>
              <a:defRPr sz="9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435" name="Google Shape;435;p1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6" name="Google Shape;436;p1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7" name="Google Shape;437;p1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Montserrat"/>
                <a:ea typeface="Montserrat"/>
                <a:cs typeface="Montserrat"/>
                <a:sym typeface="Montserrat"/>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Montserrat"/>
                <a:ea typeface="Montserrat"/>
                <a:cs typeface="Montserrat"/>
                <a:sym typeface="Montserrat"/>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Montserrat"/>
                <a:ea typeface="Montserrat"/>
                <a:cs typeface="Montserrat"/>
                <a:sym typeface="Montserrat"/>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Montserrat"/>
                <a:ea typeface="Montserrat"/>
                <a:cs typeface="Montserrat"/>
                <a:sym typeface="Montserrat"/>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Montserrat"/>
                <a:ea typeface="Montserrat"/>
                <a:cs typeface="Montserrat"/>
                <a:sym typeface="Montserrat"/>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Montserrat"/>
                <a:ea typeface="Montserrat"/>
                <a:cs typeface="Montserrat"/>
                <a:sym typeface="Montserrat"/>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Montserrat"/>
                <a:ea typeface="Montserrat"/>
                <a:cs typeface="Montserrat"/>
                <a:sym typeface="Montserrat"/>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Montserrat"/>
                <a:ea typeface="Montserrat"/>
                <a:cs typeface="Montserrat"/>
                <a:sym typeface="Montserrat"/>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age">
  <p:cSld name="Title Page">
    <p:spTree>
      <p:nvGrpSpPr>
        <p:cNvPr id="438" name="Shape 438"/>
        <p:cNvGrpSpPr/>
        <p:nvPr/>
      </p:nvGrpSpPr>
      <p:grpSpPr>
        <a:xfrm>
          <a:off x="0" y="0"/>
          <a:ext cx="0" cy="0"/>
          <a:chOff x="0" y="0"/>
          <a:chExt cx="0" cy="0"/>
        </a:xfrm>
      </p:grpSpPr>
      <p:sp>
        <p:nvSpPr>
          <p:cNvPr id="439" name="Google Shape;439;p140"/>
          <p:cNvSpPr/>
          <p:nvPr>
            <p:ph idx="2" type="pic"/>
          </p:nvPr>
        </p:nvSpPr>
        <p:spPr>
          <a:xfrm>
            <a:off x="3590552" y="1533312"/>
            <a:ext cx="3415366" cy="3415365"/>
          </a:xfrm>
          <a:prstGeom prst="ellipse">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 Image without Header &amp; Footer">
  <p:cSld name="Full Image without Header &amp; Footer">
    <p:spTree>
      <p:nvGrpSpPr>
        <p:cNvPr id="440" name="Shape 440"/>
        <p:cNvGrpSpPr/>
        <p:nvPr/>
      </p:nvGrpSpPr>
      <p:grpSpPr>
        <a:xfrm>
          <a:off x="0" y="0"/>
          <a:ext cx="0" cy="0"/>
          <a:chOff x="0" y="0"/>
          <a:chExt cx="0" cy="0"/>
        </a:xfrm>
      </p:grpSpPr>
      <p:sp>
        <p:nvSpPr>
          <p:cNvPr id="441" name="Google Shape;441;p141"/>
          <p:cNvSpPr/>
          <p:nvPr>
            <p:ph idx="2" type="pic"/>
          </p:nvPr>
        </p:nvSpPr>
        <p:spPr>
          <a:xfrm>
            <a:off x="0" y="0"/>
            <a:ext cx="12191999" cy="6875362"/>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 Blank">
  <p:cSld name="Full Blank">
    <p:spTree>
      <p:nvGrpSpPr>
        <p:cNvPr id="442" name="Shape 442"/>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elcome Message">
  <p:cSld name="Welcome Message">
    <p:spTree>
      <p:nvGrpSpPr>
        <p:cNvPr id="443" name="Shape 443"/>
        <p:cNvGrpSpPr/>
        <p:nvPr/>
      </p:nvGrpSpPr>
      <p:grpSpPr>
        <a:xfrm>
          <a:off x="0" y="0"/>
          <a:ext cx="0" cy="0"/>
          <a:chOff x="0" y="0"/>
          <a:chExt cx="0" cy="0"/>
        </a:xfrm>
      </p:grpSpPr>
      <p:sp>
        <p:nvSpPr>
          <p:cNvPr id="444" name="Google Shape;444;p143"/>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445" name="Google Shape;445;p143"/>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446" name="Google Shape;446;p143"/>
          <p:cNvSpPr txBox="1"/>
          <p:nvPr/>
        </p:nvSpPr>
        <p:spPr>
          <a:xfrm>
            <a:off x="11630279" y="173194"/>
            <a:ext cx="42104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447" name="Google Shape;447;p143"/>
          <p:cNvGrpSpPr/>
          <p:nvPr/>
        </p:nvGrpSpPr>
        <p:grpSpPr>
          <a:xfrm>
            <a:off x="11630384" y="6542411"/>
            <a:ext cx="390166" cy="171788"/>
            <a:chOff x="11125576" y="6251575"/>
            <a:chExt cx="288549" cy="117476"/>
          </a:xfrm>
        </p:grpSpPr>
        <p:sp>
          <p:nvSpPr>
            <p:cNvPr id="448" name="Google Shape;448;p143">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449" name="Google Shape;449;p143">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450" name="Google Shape;450;p143"/>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451" name="Google Shape;451;p143"/>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2" name="Google Shape;452;p143"/>
          <p:cNvSpPr/>
          <p:nvPr>
            <p:ph idx="2" type="pic"/>
          </p:nvPr>
        </p:nvSpPr>
        <p:spPr>
          <a:xfrm>
            <a:off x="4222378" y="2191870"/>
            <a:ext cx="1873624" cy="1882589"/>
          </a:xfrm>
          <a:prstGeom prst="teardrop">
            <a:avLst>
              <a:gd fmla="val 100000" name="adj"/>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esentation Section">
  <p:cSld name="Presentation Section">
    <p:spTree>
      <p:nvGrpSpPr>
        <p:cNvPr id="453" name="Shape 453"/>
        <p:cNvGrpSpPr/>
        <p:nvPr/>
      </p:nvGrpSpPr>
      <p:grpSpPr>
        <a:xfrm>
          <a:off x="0" y="0"/>
          <a:ext cx="0" cy="0"/>
          <a:chOff x="0" y="0"/>
          <a:chExt cx="0" cy="0"/>
        </a:xfrm>
      </p:grpSpPr>
      <p:sp>
        <p:nvSpPr>
          <p:cNvPr id="454" name="Google Shape;454;p144"/>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455" name="Google Shape;455;p144"/>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456" name="Google Shape;456;p144"/>
          <p:cNvSpPr/>
          <p:nvPr>
            <p:ph idx="2" type="pic"/>
          </p:nvPr>
        </p:nvSpPr>
        <p:spPr>
          <a:xfrm>
            <a:off x="0" y="2675780"/>
            <a:ext cx="12191999" cy="2393577"/>
          </a:xfrm>
          <a:prstGeom prst="rect">
            <a:avLst/>
          </a:prstGeom>
          <a:noFill/>
          <a:ln>
            <a:noFill/>
          </a:ln>
        </p:spPr>
      </p:sp>
      <p:sp>
        <p:nvSpPr>
          <p:cNvPr id="457" name="Google Shape;457;p144"/>
          <p:cNvSpPr txBox="1"/>
          <p:nvPr/>
        </p:nvSpPr>
        <p:spPr>
          <a:xfrm>
            <a:off x="11626371" y="173194"/>
            <a:ext cx="428860"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458" name="Google Shape;458;p144"/>
          <p:cNvGrpSpPr/>
          <p:nvPr/>
        </p:nvGrpSpPr>
        <p:grpSpPr>
          <a:xfrm>
            <a:off x="11630384" y="6542411"/>
            <a:ext cx="390166" cy="171788"/>
            <a:chOff x="11125576" y="6251575"/>
            <a:chExt cx="288549" cy="117476"/>
          </a:xfrm>
        </p:grpSpPr>
        <p:sp>
          <p:nvSpPr>
            <p:cNvPr id="459" name="Google Shape;459;p144">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460" name="Google Shape;460;p144">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461" name="Google Shape;461;p144"/>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462" name="Google Shape;462;p144"/>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with Small Image">
  <p:cSld name="Text with Small Image">
    <p:spTree>
      <p:nvGrpSpPr>
        <p:cNvPr id="463" name="Shape 463"/>
        <p:cNvGrpSpPr/>
        <p:nvPr/>
      </p:nvGrpSpPr>
      <p:grpSpPr>
        <a:xfrm>
          <a:off x="0" y="0"/>
          <a:ext cx="0" cy="0"/>
          <a:chOff x="0" y="0"/>
          <a:chExt cx="0" cy="0"/>
        </a:xfrm>
      </p:grpSpPr>
      <p:sp>
        <p:nvSpPr>
          <p:cNvPr id="464" name="Google Shape;464;p145"/>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465" name="Google Shape;465;p145"/>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466" name="Google Shape;466;p145"/>
          <p:cNvSpPr/>
          <p:nvPr>
            <p:ph idx="2" type="pic"/>
          </p:nvPr>
        </p:nvSpPr>
        <p:spPr>
          <a:xfrm>
            <a:off x="2243667" y="0"/>
            <a:ext cx="3852333" cy="6858000"/>
          </a:xfrm>
          <a:prstGeom prst="rect">
            <a:avLst/>
          </a:prstGeom>
          <a:noFill/>
          <a:ln>
            <a:noFill/>
          </a:ln>
        </p:spPr>
      </p:sp>
      <p:sp>
        <p:nvSpPr>
          <p:cNvPr id="467" name="Google Shape;467;p145"/>
          <p:cNvSpPr txBox="1"/>
          <p:nvPr/>
        </p:nvSpPr>
        <p:spPr>
          <a:xfrm>
            <a:off x="11626371" y="173194"/>
            <a:ext cx="428860"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468" name="Google Shape;468;p145"/>
          <p:cNvGrpSpPr/>
          <p:nvPr/>
        </p:nvGrpSpPr>
        <p:grpSpPr>
          <a:xfrm>
            <a:off x="11630384" y="6542411"/>
            <a:ext cx="390166" cy="171788"/>
            <a:chOff x="11125576" y="6251575"/>
            <a:chExt cx="288549" cy="117476"/>
          </a:xfrm>
        </p:grpSpPr>
        <p:sp>
          <p:nvSpPr>
            <p:cNvPr id="469" name="Google Shape;469;p145">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470" name="Google Shape;470;p145">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471" name="Google Shape;471;p145"/>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472" name="Google Shape;472;p145"/>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tion">
  <p:cSld name="Introduction">
    <p:spTree>
      <p:nvGrpSpPr>
        <p:cNvPr id="473" name="Shape 473"/>
        <p:cNvGrpSpPr/>
        <p:nvPr/>
      </p:nvGrpSpPr>
      <p:grpSpPr>
        <a:xfrm>
          <a:off x="0" y="0"/>
          <a:ext cx="0" cy="0"/>
          <a:chOff x="0" y="0"/>
          <a:chExt cx="0" cy="0"/>
        </a:xfrm>
      </p:grpSpPr>
      <p:sp>
        <p:nvSpPr>
          <p:cNvPr id="474" name="Google Shape;474;p146"/>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475" name="Google Shape;475;p146"/>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476" name="Google Shape;476;p146"/>
          <p:cNvSpPr/>
          <p:nvPr>
            <p:ph idx="2" type="pic"/>
          </p:nvPr>
        </p:nvSpPr>
        <p:spPr>
          <a:xfrm>
            <a:off x="0" y="4181707"/>
            <a:ext cx="12191999" cy="1918010"/>
          </a:xfrm>
          <a:prstGeom prst="rect">
            <a:avLst/>
          </a:prstGeom>
          <a:noFill/>
          <a:ln>
            <a:noFill/>
          </a:ln>
        </p:spPr>
      </p:sp>
      <p:sp>
        <p:nvSpPr>
          <p:cNvPr id="477" name="Google Shape;477;p146"/>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478" name="Google Shape;478;p146"/>
          <p:cNvGrpSpPr/>
          <p:nvPr/>
        </p:nvGrpSpPr>
        <p:grpSpPr>
          <a:xfrm>
            <a:off x="11630384" y="6542411"/>
            <a:ext cx="390166" cy="171788"/>
            <a:chOff x="11125576" y="6251575"/>
            <a:chExt cx="288549" cy="117476"/>
          </a:xfrm>
        </p:grpSpPr>
        <p:sp>
          <p:nvSpPr>
            <p:cNvPr id="479" name="Google Shape;479;p146">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480" name="Google Shape;480;p146">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481" name="Google Shape;481;p146"/>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482" name="Google Shape;482;p146"/>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ny Profile">
  <p:cSld name="Compny Profile">
    <p:spTree>
      <p:nvGrpSpPr>
        <p:cNvPr id="483" name="Shape 483"/>
        <p:cNvGrpSpPr/>
        <p:nvPr/>
      </p:nvGrpSpPr>
      <p:grpSpPr>
        <a:xfrm>
          <a:off x="0" y="0"/>
          <a:ext cx="0" cy="0"/>
          <a:chOff x="0" y="0"/>
          <a:chExt cx="0" cy="0"/>
        </a:xfrm>
      </p:grpSpPr>
      <p:sp>
        <p:nvSpPr>
          <p:cNvPr id="484" name="Google Shape;484;p147"/>
          <p:cNvSpPr/>
          <p:nvPr>
            <p:ph idx="2" type="pic"/>
          </p:nvPr>
        </p:nvSpPr>
        <p:spPr>
          <a:xfrm>
            <a:off x="4315311" y="2476758"/>
            <a:ext cx="1747161" cy="1747159"/>
          </a:xfrm>
          <a:prstGeom prst="ellipse">
            <a:avLst/>
          </a:prstGeom>
          <a:noFill/>
          <a:ln>
            <a:noFill/>
          </a:ln>
        </p:spPr>
      </p:sp>
      <p:sp>
        <p:nvSpPr>
          <p:cNvPr id="485" name="Google Shape;485;p147"/>
          <p:cNvSpPr/>
          <p:nvPr>
            <p:ph idx="3" type="pic"/>
          </p:nvPr>
        </p:nvSpPr>
        <p:spPr>
          <a:xfrm>
            <a:off x="2935223" y="1850722"/>
            <a:ext cx="1042418" cy="1042416"/>
          </a:xfrm>
          <a:prstGeom prst="ellipse">
            <a:avLst/>
          </a:prstGeom>
          <a:noFill/>
          <a:ln>
            <a:noFill/>
          </a:ln>
        </p:spPr>
      </p:sp>
      <p:sp>
        <p:nvSpPr>
          <p:cNvPr id="486" name="Google Shape;486;p147"/>
          <p:cNvSpPr/>
          <p:nvPr>
            <p:ph idx="4" type="pic"/>
          </p:nvPr>
        </p:nvSpPr>
        <p:spPr>
          <a:xfrm>
            <a:off x="5869789" y="4370832"/>
            <a:ext cx="1078994" cy="1078992"/>
          </a:xfrm>
          <a:prstGeom prst="ellipse">
            <a:avLst/>
          </a:prstGeom>
          <a:noFill/>
          <a:ln>
            <a:noFill/>
          </a:ln>
        </p:spPr>
      </p:sp>
      <p:sp>
        <p:nvSpPr>
          <p:cNvPr id="487" name="Google Shape;487;p147"/>
          <p:cNvSpPr/>
          <p:nvPr>
            <p:ph idx="5" type="pic"/>
          </p:nvPr>
        </p:nvSpPr>
        <p:spPr>
          <a:xfrm>
            <a:off x="4557991" y="5402363"/>
            <a:ext cx="873546" cy="873544"/>
          </a:xfrm>
          <a:prstGeom prst="ellipse">
            <a:avLst/>
          </a:prstGeom>
          <a:noFill/>
          <a:ln>
            <a:noFill/>
          </a:ln>
        </p:spPr>
      </p:sp>
      <p:sp>
        <p:nvSpPr>
          <p:cNvPr id="488" name="Google Shape;488;p147"/>
          <p:cNvSpPr/>
          <p:nvPr>
            <p:ph idx="6" type="pic"/>
          </p:nvPr>
        </p:nvSpPr>
        <p:spPr>
          <a:xfrm>
            <a:off x="210312" y="3360749"/>
            <a:ext cx="3255272" cy="3255264"/>
          </a:xfrm>
          <a:prstGeom prst="ellipse">
            <a:avLst/>
          </a:prstGeom>
          <a:noFill/>
          <a:ln>
            <a:noFill/>
          </a:ln>
        </p:spPr>
      </p:sp>
      <p:sp>
        <p:nvSpPr>
          <p:cNvPr id="489" name="Google Shape;489;p147"/>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490" name="Google Shape;490;p147"/>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491" name="Google Shape;491;p147"/>
          <p:cNvSpPr txBox="1"/>
          <p:nvPr/>
        </p:nvSpPr>
        <p:spPr>
          <a:xfrm>
            <a:off x="11618556" y="173194"/>
            <a:ext cx="444490"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492" name="Google Shape;492;p147"/>
          <p:cNvGrpSpPr/>
          <p:nvPr/>
        </p:nvGrpSpPr>
        <p:grpSpPr>
          <a:xfrm>
            <a:off x="11630384" y="6542411"/>
            <a:ext cx="390166" cy="171788"/>
            <a:chOff x="11125576" y="6251575"/>
            <a:chExt cx="288549" cy="117476"/>
          </a:xfrm>
        </p:grpSpPr>
        <p:sp>
          <p:nvSpPr>
            <p:cNvPr id="493" name="Google Shape;493;p147">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494" name="Google Shape;494;p147">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495" name="Google Shape;495;p147"/>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496" name="Google Shape;496;p147"/>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Introduction">
  <p:cSld name="1_Introduction">
    <p:spTree>
      <p:nvGrpSpPr>
        <p:cNvPr id="497" name="Shape 497"/>
        <p:cNvGrpSpPr/>
        <p:nvPr/>
      </p:nvGrpSpPr>
      <p:grpSpPr>
        <a:xfrm>
          <a:off x="0" y="0"/>
          <a:ext cx="0" cy="0"/>
          <a:chOff x="0" y="0"/>
          <a:chExt cx="0" cy="0"/>
        </a:xfrm>
      </p:grpSpPr>
      <p:sp>
        <p:nvSpPr>
          <p:cNvPr id="498" name="Google Shape;498;p148"/>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499" name="Google Shape;499;p148"/>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500" name="Google Shape;500;p148"/>
          <p:cNvSpPr/>
          <p:nvPr>
            <p:ph idx="2" type="pic"/>
          </p:nvPr>
        </p:nvSpPr>
        <p:spPr>
          <a:xfrm>
            <a:off x="3520441" y="3831336"/>
            <a:ext cx="2185416" cy="1490472"/>
          </a:xfrm>
          <a:prstGeom prst="rect">
            <a:avLst/>
          </a:prstGeom>
          <a:noFill/>
          <a:ln>
            <a:noFill/>
          </a:ln>
        </p:spPr>
      </p:sp>
      <p:sp>
        <p:nvSpPr>
          <p:cNvPr id="501" name="Google Shape;501;p148"/>
          <p:cNvSpPr txBox="1"/>
          <p:nvPr/>
        </p:nvSpPr>
        <p:spPr>
          <a:xfrm>
            <a:off x="11634187" y="173194"/>
            <a:ext cx="413228"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502" name="Google Shape;502;p148"/>
          <p:cNvGrpSpPr/>
          <p:nvPr/>
        </p:nvGrpSpPr>
        <p:grpSpPr>
          <a:xfrm>
            <a:off x="11630384" y="6542411"/>
            <a:ext cx="390166" cy="171788"/>
            <a:chOff x="11125576" y="6251575"/>
            <a:chExt cx="288549" cy="117476"/>
          </a:xfrm>
        </p:grpSpPr>
        <p:sp>
          <p:nvSpPr>
            <p:cNvPr id="503" name="Google Shape;503;p148">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504" name="Google Shape;504;p148">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505" name="Google Shape;505;p148"/>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506" name="Google Shape;506;p148"/>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7" name="Google Shape;507;p148"/>
          <p:cNvSpPr/>
          <p:nvPr>
            <p:ph idx="3" type="pic"/>
          </p:nvPr>
        </p:nvSpPr>
        <p:spPr>
          <a:xfrm>
            <a:off x="6190489" y="3831336"/>
            <a:ext cx="2185416" cy="1490472"/>
          </a:xfrm>
          <a:prstGeom prst="rect">
            <a:avLst/>
          </a:prstGeom>
          <a:noFill/>
          <a:ln>
            <a:noFill/>
          </a:ln>
        </p:spPr>
      </p:sp>
      <p:sp>
        <p:nvSpPr>
          <p:cNvPr id="508" name="Google Shape;508;p148"/>
          <p:cNvSpPr/>
          <p:nvPr>
            <p:ph idx="4" type="pic"/>
          </p:nvPr>
        </p:nvSpPr>
        <p:spPr>
          <a:xfrm>
            <a:off x="8897113" y="3831336"/>
            <a:ext cx="2185416" cy="1490472"/>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 Image with Header &amp; Footer">
  <p:cSld name="Full Image with Header &amp; Footer">
    <p:spTree>
      <p:nvGrpSpPr>
        <p:cNvPr id="509" name="Shape 509"/>
        <p:cNvGrpSpPr/>
        <p:nvPr/>
      </p:nvGrpSpPr>
      <p:grpSpPr>
        <a:xfrm>
          <a:off x="0" y="0"/>
          <a:ext cx="0" cy="0"/>
          <a:chOff x="0" y="0"/>
          <a:chExt cx="0" cy="0"/>
        </a:xfrm>
      </p:grpSpPr>
      <p:sp>
        <p:nvSpPr>
          <p:cNvPr id="510" name="Google Shape;510;p149"/>
          <p:cNvSpPr/>
          <p:nvPr>
            <p:ph idx="2" type="pic"/>
          </p:nvPr>
        </p:nvSpPr>
        <p:spPr>
          <a:xfrm>
            <a:off x="0" y="572946"/>
            <a:ext cx="12191999" cy="5793130"/>
          </a:xfrm>
          <a:prstGeom prst="rect">
            <a:avLst/>
          </a:prstGeom>
          <a:noFill/>
          <a:ln>
            <a:noFill/>
          </a:ln>
        </p:spPr>
      </p:sp>
      <p:sp>
        <p:nvSpPr>
          <p:cNvPr id="511" name="Google Shape;511;p149"/>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512" name="Google Shape;512;p149"/>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513" name="Google Shape;513;p149"/>
          <p:cNvSpPr txBox="1"/>
          <p:nvPr/>
        </p:nvSpPr>
        <p:spPr>
          <a:xfrm>
            <a:off x="11626371" y="173194"/>
            <a:ext cx="428860"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514" name="Google Shape;514;p149"/>
          <p:cNvGrpSpPr/>
          <p:nvPr/>
        </p:nvGrpSpPr>
        <p:grpSpPr>
          <a:xfrm>
            <a:off x="11630384" y="6542411"/>
            <a:ext cx="390166" cy="171788"/>
            <a:chOff x="11125576" y="6251575"/>
            <a:chExt cx="288549" cy="117476"/>
          </a:xfrm>
        </p:grpSpPr>
        <p:sp>
          <p:nvSpPr>
            <p:cNvPr id="515" name="Google Shape;515;p149">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516" name="Google Shape;516;p149">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517" name="Google Shape;517;p149"/>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518" name="Google Shape;518;p149"/>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ur Services">
  <p:cSld name="Our Services">
    <p:spTree>
      <p:nvGrpSpPr>
        <p:cNvPr id="519" name="Shape 519"/>
        <p:cNvGrpSpPr/>
        <p:nvPr/>
      </p:nvGrpSpPr>
      <p:grpSpPr>
        <a:xfrm>
          <a:off x="0" y="0"/>
          <a:ext cx="0" cy="0"/>
          <a:chOff x="0" y="0"/>
          <a:chExt cx="0" cy="0"/>
        </a:xfrm>
      </p:grpSpPr>
      <p:sp>
        <p:nvSpPr>
          <p:cNvPr id="520" name="Google Shape;520;p150"/>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521" name="Google Shape;521;p150"/>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522" name="Google Shape;522;p150"/>
          <p:cNvSpPr/>
          <p:nvPr>
            <p:ph idx="2" type="pic"/>
          </p:nvPr>
        </p:nvSpPr>
        <p:spPr>
          <a:xfrm>
            <a:off x="0" y="2377440"/>
            <a:ext cx="12191999" cy="2306319"/>
          </a:xfrm>
          <a:prstGeom prst="rect">
            <a:avLst/>
          </a:prstGeom>
          <a:noFill/>
          <a:ln>
            <a:noFill/>
          </a:ln>
        </p:spPr>
      </p:sp>
      <p:sp>
        <p:nvSpPr>
          <p:cNvPr id="523" name="Google Shape;523;p150"/>
          <p:cNvSpPr txBox="1"/>
          <p:nvPr/>
        </p:nvSpPr>
        <p:spPr>
          <a:xfrm>
            <a:off x="11614648" y="173194"/>
            <a:ext cx="452306"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524" name="Google Shape;524;p150"/>
          <p:cNvGrpSpPr/>
          <p:nvPr/>
        </p:nvGrpSpPr>
        <p:grpSpPr>
          <a:xfrm>
            <a:off x="11630384" y="6542411"/>
            <a:ext cx="390166" cy="171788"/>
            <a:chOff x="11125576" y="6251575"/>
            <a:chExt cx="288549" cy="117476"/>
          </a:xfrm>
        </p:grpSpPr>
        <p:sp>
          <p:nvSpPr>
            <p:cNvPr id="525" name="Google Shape;525;p150">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526" name="Google Shape;526;p150">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527" name="Google Shape;527;p150"/>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528" name="Google Shape;528;p150"/>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9" name="Google Shape;529;p150"/>
          <p:cNvSpPr/>
          <p:nvPr>
            <p:ph idx="3" type="pic"/>
          </p:nvPr>
        </p:nvSpPr>
        <p:spPr>
          <a:xfrm>
            <a:off x="8544262" y="437979"/>
            <a:ext cx="2998268" cy="4245781"/>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ur Services 2">
  <p:cSld name="Our Services 2">
    <p:spTree>
      <p:nvGrpSpPr>
        <p:cNvPr id="530" name="Shape 530"/>
        <p:cNvGrpSpPr/>
        <p:nvPr/>
      </p:nvGrpSpPr>
      <p:grpSpPr>
        <a:xfrm>
          <a:off x="0" y="0"/>
          <a:ext cx="0" cy="0"/>
          <a:chOff x="0" y="0"/>
          <a:chExt cx="0" cy="0"/>
        </a:xfrm>
      </p:grpSpPr>
      <p:sp>
        <p:nvSpPr>
          <p:cNvPr id="531" name="Google Shape;531;p151"/>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532" name="Google Shape;532;p151"/>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533" name="Google Shape;533;p151"/>
          <p:cNvSpPr txBox="1"/>
          <p:nvPr/>
        </p:nvSpPr>
        <p:spPr>
          <a:xfrm>
            <a:off x="11626371" y="173194"/>
            <a:ext cx="428860"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534" name="Google Shape;534;p151"/>
          <p:cNvGrpSpPr/>
          <p:nvPr/>
        </p:nvGrpSpPr>
        <p:grpSpPr>
          <a:xfrm>
            <a:off x="11630384" y="6542411"/>
            <a:ext cx="390166" cy="171788"/>
            <a:chOff x="11125576" y="6251575"/>
            <a:chExt cx="288549" cy="117476"/>
          </a:xfrm>
        </p:grpSpPr>
        <p:sp>
          <p:nvSpPr>
            <p:cNvPr id="535" name="Google Shape;535;p151">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536" name="Google Shape;536;p151">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537" name="Google Shape;537;p151"/>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538" name="Google Shape;538;p151"/>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9" name="Google Shape;539;p151"/>
          <p:cNvSpPr/>
          <p:nvPr>
            <p:ph idx="2" type="pic"/>
          </p:nvPr>
        </p:nvSpPr>
        <p:spPr>
          <a:xfrm>
            <a:off x="1082040" y="1920240"/>
            <a:ext cx="2971800" cy="2971800"/>
          </a:xfrm>
          <a:prstGeom prst="rect">
            <a:avLst/>
          </a:prstGeom>
          <a:noFill/>
          <a:ln>
            <a:noFill/>
          </a:ln>
        </p:spPr>
      </p:sp>
      <p:sp>
        <p:nvSpPr>
          <p:cNvPr id="540" name="Google Shape;540;p151"/>
          <p:cNvSpPr/>
          <p:nvPr>
            <p:ph idx="3" type="pic"/>
          </p:nvPr>
        </p:nvSpPr>
        <p:spPr>
          <a:xfrm>
            <a:off x="4599940" y="1920240"/>
            <a:ext cx="2971800" cy="2971800"/>
          </a:xfrm>
          <a:prstGeom prst="rect">
            <a:avLst/>
          </a:prstGeom>
          <a:noFill/>
          <a:ln>
            <a:noFill/>
          </a:ln>
        </p:spPr>
      </p:sp>
      <p:sp>
        <p:nvSpPr>
          <p:cNvPr id="541" name="Google Shape;541;p151"/>
          <p:cNvSpPr/>
          <p:nvPr>
            <p:ph idx="4" type="pic"/>
          </p:nvPr>
        </p:nvSpPr>
        <p:spPr>
          <a:xfrm>
            <a:off x="8117840" y="1920240"/>
            <a:ext cx="2971800" cy="2971800"/>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ur Services 3">
  <p:cSld name="Our Services 3">
    <p:spTree>
      <p:nvGrpSpPr>
        <p:cNvPr id="542" name="Shape 542"/>
        <p:cNvGrpSpPr/>
        <p:nvPr/>
      </p:nvGrpSpPr>
      <p:grpSpPr>
        <a:xfrm>
          <a:off x="0" y="0"/>
          <a:ext cx="0" cy="0"/>
          <a:chOff x="0" y="0"/>
          <a:chExt cx="0" cy="0"/>
        </a:xfrm>
      </p:grpSpPr>
      <p:sp>
        <p:nvSpPr>
          <p:cNvPr id="543" name="Google Shape;543;p152"/>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544" name="Google Shape;544;p152"/>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545" name="Google Shape;545;p152"/>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546" name="Google Shape;546;p152"/>
          <p:cNvGrpSpPr/>
          <p:nvPr/>
        </p:nvGrpSpPr>
        <p:grpSpPr>
          <a:xfrm>
            <a:off x="11630384" y="6542411"/>
            <a:ext cx="390166" cy="171788"/>
            <a:chOff x="11125576" y="6251575"/>
            <a:chExt cx="288549" cy="117476"/>
          </a:xfrm>
        </p:grpSpPr>
        <p:sp>
          <p:nvSpPr>
            <p:cNvPr id="547" name="Google Shape;547;p152">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548" name="Google Shape;548;p152">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549" name="Google Shape;549;p152"/>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550" name="Google Shape;550;p152"/>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51" name="Google Shape;551;p152"/>
          <p:cNvSpPr/>
          <p:nvPr>
            <p:ph idx="2" type="pic"/>
          </p:nvPr>
        </p:nvSpPr>
        <p:spPr>
          <a:xfrm>
            <a:off x="934122" y="645458"/>
            <a:ext cx="2971800" cy="3886199"/>
          </a:xfrm>
          <a:prstGeom prst="rect">
            <a:avLst/>
          </a:prstGeom>
          <a:noFill/>
          <a:ln>
            <a:noFill/>
          </a:ln>
        </p:spPr>
      </p:sp>
      <p:sp>
        <p:nvSpPr>
          <p:cNvPr id="552" name="Google Shape;552;p152"/>
          <p:cNvSpPr/>
          <p:nvPr>
            <p:ph idx="3" type="pic"/>
          </p:nvPr>
        </p:nvSpPr>
        <p:spPr>
          <a:xfrm>
            <a:off x="4741136" y="3249227"/>
            <a:ext cx="2851616" cy="1282430"/>
          </a:xfrm>
          <a:prstGeom prst="rect">
            <a:avLst/>
          </a:prstGeom>
          <a:noFill/>
          <a:ln>
            <a:noFill/>
          </a:ln>
        </p:spPr>
      </p:sp>
      <p:sp>
        <p:nvSpPr>
          <p:cNvPr id="553" name="Google Shape;553;p152"/>
          <p:cNvSpPr/>
          <p:nvPr>
            <p:ph idx="4" type="pic"/>
          </p:nvPr>
        </p:nvSpPr>
        <p:spPr>
          <a:xfrm>
            <a:off x="8436844" y="3249227"/>
            <a:ext cx="2851616" cy="1282430"/>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ur Services 4">
  <p:cSld name="Our Services 4">
    <p:spTree>
      <p:nvGrpSpPr>
        <p:cNvPr id="554" name="Shape 554"/>
        <p:cNvGrpSpPr/>
        <p:nvPr/>
      </p:nvGrpSpPr>
      <p:grpSpPr>
        <a:xfrm>
          <a:off x="0" y="0"/>
          <a:ext cx="0" cy="0"/>
          <a:chOff x="0" y="0"/>
          <a:chExt cx="0" cy="0"/>
        </a:xfrm>
      </p:grpSpPr>
      <p:sp>
        <p:nvSpPr>
          <p:cNvPr id="555" name="Google Shape;555;p153"/>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556" name="Google Shape;556;p153"/>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557" name="Google Shape;557;p153"/>
          <p:cNvSpPr txBox="1"/>
          <p:nvPr/>
        </p:nvSpPr>
        <p:spPr>
          <a:xfrm>
            <a:off x="11626371" y="173194"/>
            <a:ext cx="428860"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558" name="Google Shape;558;p153"/>
          <p:cNvGrpSpPr/>
          <p:nvPr/>
        </p:nvGrpSpPr>
        <p:grpSpPr>
          <a:xfrm>
            <a:off x="11630384" y="6542411"/>
            <a:ext cx="390166" cy="171788"/>
            <a:chOff x="11125576" y="6251575"/>
            <a:chExt cx="288549" cy="117476"/>
          </a:xfrm>
        </p:grpSpPr>
        <p:sp>
          <p:nvSpPr>
            <p:cNvPr id="559" name="Google Shape;559;p153">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560" name="Google Shape;560;p153">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561" name="Google Shape;561;p153"/>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562" name="Google Shape;562;p153"/>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3" name="Google Shape;563;p153"/>
          <p:cNvSpPr/>
          <p:nvPr>
            <p:ph idx="2" type="pic"/>
          </p:nvPr>
        </p:nvSpPr>
        <p:spPr>
          <a:xfrm>
            <a:off x="6634549" y="3870664"/>
            <a:ext cx="1728216" cy="1728216"/>
          </a:xfrm>
          <a:prstGeom prst="ellipse">
            <a:avLst/>
          </a:prstGeom>
          <a:noFill/>
          <a:ln>
            <a:noFill/>
          </a:ln>
        </p:spPr>
      </p:sp>
      <p:sp>
        <p:nvSpPr>
          <p:cNvPr id="564" name="Google Shape;564;p153"/>
          <p:cNvSpPr/>
          <p:nvPr>
            <p:ph idx="3" type="pic"/>
          </p:nvPr>
        </p:nvSpPr>
        <p:spPr>
          <a:xfrm>
            <a:off x="8578759" y="3870664"/>
            <a:ext cx="1728216" cy="1728216"/>
          </a:xfrm>
          <a:prstGeom prst="ellipse">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m 1">
  <p:cSld name="Team 1">
    <p:spTree>
      <p:nvGrpSpPr>
        <p:cNvPr id="565" name="Shape 565"/>
        <p:cNvGrpSpPr/>
        <p:nvPr/>
      </p:nvGrpSpPr>
      <p:grpSpPr>
        <a:xfrm>
          <a:off x="0" y="0"/>
          <a:ext cx="0" cy="0"/>
          <a:chOff x="0" y="0"/>
          <a:chExt cx="0" cy="0"/>
        </a:xfrm>
      </p:grpSpPr>
      <p:sp>
        <p:nvSpPr>
          <p:cNvPr id="566" name="Google Shape;566;p154"/>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567" name="Google Shape;567;p154"/>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568" name="Google Shape;568;p154"/>
          <p:cNvSpPr txBox="1"/>
          <p:nvPr/>
        </p:nvSpPr>
        <p:spPr>
          <a:xfrm>
            <a:off x="11626371" y="173194"/>
            <a:ext cx="428860"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569" name="Google Shape;569;p154"/>
          <p:cNvGrpSpPr/>
          <p:nvPr/>
        </p:nvGrpSpPr>
        <p:grpSpPr>
          <a:xfrm>
            <a:off x="11630384" y="6542411"/>
            <a:ext cx="390166" cy="171788"/>
            <a:chOff x="11125576" y="6251575"/>
            <a:chExt cx="288549" cy="117476"/>
          </a:xfrm>
        </p:grpSpPr>
        <p:sp>
          <p:nvSpPr>
            <p:cNvPr id="570" name="Google Shape;570;p154">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571" name="Google Shape;571;p154">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572" name="Google Shape;572;p154"/>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573" name="Google Shape;573;p154"/>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74" name="Google Shape;574;p154"/>
          <p:cNvSpPr/>
          <p:nvPr>
            <p:ph idx="2" type="pic"/>
          </p:nvPr>
        </p:nvSpPr>
        <p:spPr>
          <a:xfrm>
            <a:off x="1016149" y="1991768"/>
            <a:ext cx="2499615" cy="2127560"/>
          </a:xfrm>
          <a:prstGeom prst="rect">
            <a:avLst/>
          </a:prstGeom>
          <a:noFill/>
          <a:ln>
            <a:noFill/>
          </a:ln>
        </p:spPr>
      </p:sp>
      <p:sp>
        <p:nvSpPr>
          <p:cNvPr id="575" name="Google Shape;575;p154"/>
          <p:cNvSpPr/>
          <p:nvPr>
            <p:ph idx="3" type="pic"/>
          </p:nvPr>
        </p:nvSpPr>
        <p:spPr>
          <a:xfrm>
            <a:off x="3569226" y="1991768"/>
            <a:ext cx="2499615" cy="2127560"/>
          </a:xfrm>
          <a:prstGeom prst="rect">
            <a:avLst/>
          </a:prstGeom>
          <a:noFill/>
          <a:ln>
            <a:noFill/>
          </a:ln>
        </p:spPr>
      </p:sp>
      <p:sp>
        <p:nvSpPr>
          <p:cNvPr id="576" name="Google Shape;576;p154"/>
          <p:cNvSpPr/>
          <p:nvPr>
            <p:ph idx="4" type="pic"/>
          </p:nvPr>
        </p:nvSpPr>
        <p:spPr>
          <a:xfrm>
            <a:off x="6122303" y="1991768"/>
            <a:ext cx="2499615" cy="2127560"/>
          </a:xfrm>
          <a:prstGeom prst="rect">
            <a:avLst/>
          </a:prstGeom>
          <a:noFill/>
          <a:ln>
            <a:noFill/>
          </a:ln>
        </p:spPr>
      </p:sp>
      <p:sp>
        <p:nvSpPr>
          <p:cNvPr id="577" name="Google Shape;577;p154"/>
          <p:cNvSpPr/>
          <p:nvPr>
            <p:ph idx="5" type="pic"/>
          </p:nvPr>
        </p:nvSpPr>
        <p:spPr>
          <a:xfrm>
            <a:off x="8675380" y="1991768"/>
            <a:ext cx="2499615" cy="2127560"/>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m 2">
  <p:cSld name="Team 2">
    <p:spTree>
      <p:nvGrpSpPr>
        <p:cNvPr id="578" name="Shape 578"/>
        <p:cNvGrpSpPr/>
        <p:nvPr/>
      </p:nvGrpSpPr>
      <p:grpSpPr>
        <a:xfrm>
          <a:off x="0" y="0"/>
          <a:ext cx="0" cy="0"/>
          <a:chOff x="0" y="0"/>
          <a:chExt cx="0" cy="0"/>
        </a:xfrm>
      </p:grpSpPr>
      <p:sp>
        <p:nvSpPr>
          <p:cNvPr id="579" name="Google Shape;579;p155"/>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580" name="Google Shape;580;p155"/>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581" name="Google Shape;581;p155"/>
          <p:cNvSpPr txBox="1"/>
          <p:nvPr/>
        </p:nvSpPr>
        <p:spPr>
          <a:xfrm>
            <a:off x="11626371" y="173194"/>
            <a:ext cx="428860"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582" name="Google Shape;582;p155"/>
          <p:cNvGrpSpPr/>
          <p:nvPr/>
        </p:nvGrpSpPr>
        <p:grpSpPr>
          <a:xfrm>
            <a:off x="11630384" y="6542411"/>
            <a:ext cx="390166" cy="171788"/>
            <a:chOff x="11125576" y="6251575"/>
            <a:chExt cx="288549" cy="117476"/>
          </a:xfrm>
        </p:grpSpPr>
        <p:sp>
          <p:nvSpPr>
            <p:cNvPr id="583" name="Google Shape;583;p155">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584" name="Google Shape;584;p155">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585" name="Google Shape;585;p155"/>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586" name="Google Shape;586;p155"/>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87" name="Google Shape;587;p155"/>
          <p:cNvSpPr/>
          <p:nvPr>
            <p:ph idx="2" type="pic"/>
          </p:nvPr>
        </p:nvSpPr>
        <p:spPr>
          <a:xfrm>
            <a:off x="724277" y="1439501"/>
            <a:ext cx="3223034" cy="5418499"/>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eam 4">
  <p:cSld name="1_Team 4">
    <p:spTree>
      <p:nvGrpSpPr>
        <p:cNvPr id="588" name="Shape 588"/>
        <p:cNvGrpSpPr/>
        <p:nvPr/>
      </p:nvGrpSpPr>
      <p:grpSpPr>
        <a:xfrm>
          <a:off x="0" y="0"/>
          <a:ext cx="0" cy="0"/>
          <a:chOff x="0" y="0"/>
          <a:chExt cx="0" cy="0"/>
        </a:xfrm>
      </p:grpSpPr>
      <p:sp>
        <p:nvSpPr>
          <p:cNvPr id="589" name="Google Shape;589;p156"/>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590" name="Google Shape;590;p156"/>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591" name="Google Shape;591;p156"/>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592" name="Google Shape;592;p156"/>
          <p:cNvGrpSpPr/>
          <p:nvPr/>
        </p:nvGrpSpPr>
        <p:grpSpPr>
          <a:xfrm>
            <a:off x="11630384" y="6542411"/>
            <a:ext cx="390166" cy="171788"/>
            <a:chOff x="11125576" y="6251575"/>
            <a:chExt cx="288549" cy="117476"/>
          </a:xfrm>
        </p:grpSpPr>
        <p:sp>
          <p:nvSpPr>
            <p:cNvPr id="593" name="Google Shape;593;p156">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594" name="Google Shape;594;p156">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595" name="Google Shape;595;p156"/>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596" name="Google Shape;596;p156"/>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97" name="Google Shape;597;p156"/>
          <p:cNvSpPr/>
          <p:nvPr>
            <p:ph idx="2" type="pic"/>
          </p:nvPr>
        </p:nvSpPr>
        <p:spPr>
          <a:xfrm>
            <a:off x="5114196" y="1963246"/>
            <a:ext cx="1965960" cy="1965960"/>
          </a:xfrm>
          <a:prstGeom prst="ellipse">
            <a:avLst/>
          </a:prstGeom>
          <a:noFill/>
          <a:ln>
            <a:noFill/>
          </a:ln>
        </p:spPr>
      </p:sp>
      <p:sp>
        <p:nvSpPr>
          <p:cNvPr id="598" name="Google Shape;598;p156"/>
          <p:cNvSpPr/>
          <p:nvPr>
            <p:ph idx="3" type="pic"/>
          </p:nvPr>
        </p:nvSpPr>
        <p:spPr>
          <a:xfrm>
            <a:off x="3321187" y="1958726"/>
            <a:ext cx="1835640" cy="1983582"/>
          </a:xfrm>
          <a:prstGeom prst="rect">
            <a:avLst/>
          </a:prstGeom>
          <a:noFill/>
          <a:ln>
            <a:noFill/>
          </a:ln>
        </p:spPr>
      </p:sp>
      <p:sp>
        <p:nvSpPr>
          <p:cNvPr id="599" name="Google Shape;599;p156"/>
          <p:cNvSpPr/>
          <p:nvPr>
            <p:ph idx="4" type="pic"/>
          </p:nvPr>
        </p:nvSpPr>
        <p:spPr>
          <a:xfrm>
            <a:off x="1538769" y="1958726"/>
            <a:ext cx="1835640" cy="1983582"/>
          </a:xfrm>
          <a:prstGeom prst="rect">
            <a:avLst/>
          </a:prstGeom>
          <a:noFill/>
          <a:ln>
            <a:noFill/>
          </a:ln>
        </p:spPr>
      </p:sp>
      <p:sp>
        <p:nvSpPr>
          <p:cNvPr id="600" name="Google Shape;600;p156"/>
          <p:cNvSpPr/>
          <p:nvPr>
            <p:ph idx="5" type="pic"/>
          </p:nvPr>
        </p:nvSpPr>
        <p:spPr>
          <a:xfrm>
            <a:off x="7041524" y="1951163"/>
            <a:ext cx="1827862" cy="1992885"/>
          </a:xfrm>
          <a:prstGeom prst="rect">
            <a:avLst/>
          </a:prstGeom>
          <a:noFill/>
          <a:ln>
            <a:noFill/>
          </a:ln>
        </p:spPr>
      </p:sp>
      <p:sp>
        <p:nvSpPr>
          <p:cNvPr id="601" name="Google Shape;601;p156"/>
          <p:cNvSpPr/>
          <p:nvPr>
            <p:ph idx="6" type="pic"/>
          </p:nvPr>
        </p:nvSpPr>
        <p:spPr>
          <a:xfrm>
            <a:off x="8812369" y="1951163"/>
            <a:ext cx="1827862" cy="1992885"/>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m 3">
  <p:cSld name="Team 3">
    <p:spTree>
      <p:nvGrpSpPr>
        <p:cNvPr id="602" name="Shape 602"/>
        <p:cNvGrpSpPr/>
        <p:nvPr/>
      </p:nvGrpSpPr>
      <p:grpSpPr>
        <a:xfrm>
          <a:off x="0" y="0"/>
          <a:ext cx="0" cy="0"/>
          <a:chOff x="0" y="0"/>
          <a:chExt cx="0" cy="0"/>
        </a:xfrm>
      </p:grpSpPr>
      <p:sp>
        <p:nvSpPr>
          <p:cNvPr id="603" name="Google Shape;603;p157"/>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604" name="Google Shape;604;p157"/>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605" name="Google Shape;605;p157"/>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606" name="Google Shape;606;p157"/>
          <p:cNvGrpSpPr/>
          <p:nvPr/>
        </p:nvGrpSpPr>
        <p:grpSpPr>
          <a:xfrm>
            <a:off x="11630384" y="6542411"/>
            <a:ext cx="390166" cy="171788"/>
            <a:chOff x="11125576" y="6251575"/>
            <a:chExt cx="288549" cy="117476"/>
          </a:xfrm>
        </p:grpSpPr>
        <p:sp>
          <p:nvSpPr>
            <p:cNvPr id="607" name="Google Shape;607;p157">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608" name="Google Shape;608;p157">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609" name="Google Shape;609;p157"/>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610" name="Google Shape;610;p157"/>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11" name="Google Shape;611;p157"/>
          <p:cNvSpPr/>
          <p:nvPr>
            <p:ph idx="2" type="pic"/>
          </p:nvPr>
        </p:nvSpPr>
        <p:spPr>
          <a:xfrm>
            <a:off x="0" y="0"/>
            <a:ext cx="4443258" cy="6858001"/>
          </a:xfrm>
          <a:prstGeom prst="rect">
            <a:avLst/>
          </a:prstGeom>
          <a:noFill/>
          <a:ln>
            <a:noFill/>
          </a:ln>
        </p:spPr>
      </p:sp>
      <p:sp>
        <p:nvSpPr>
          <p:cNvPr id="612" name="Google Shape;612;p157"/>
          <p:cNvSpPr/>
          <p:nvPr>
            <p:ph idx="3" type="pic"/>
          </p:nvPr>
        </p:nvSpPr>
        <p:spPr>
          <a:xfrm>
            <a:off x="4445251" y="1143000"/>
            <a:ext cx="2286000" cy="2286000"/>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m 5">
  <p:cSld name="Team 5">
    <p:spTree>
      <p:nvGrpSpPr>
        <p:cNvPr id="613" name="Shape 613"/>
        <p:cNvGrpSpPr/>
        <p:nvPr/>
      </p:nvGrpSpPr>
      <p:grpSpPr>
        <a:xfrm>
          <a:off x="0" y="0"/>
          <a:ext cx="0" cy="0"/>
          <a:chOff x="0" y="0"/>
          <a:chExt cx="0" cy="0"/>
        </a:xfrm>
      </p:grpSpPr>
      <p:sp>
        <p:nvSpPr>
          <p:cNvPr id="614" name="Google Shape;614;p158"/>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615" name="Google Shape;615;p158"/>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616" name="Google Shape;616;p158"/>
          <p:cNvSpPr txBox="1"/>
          <p:nvPr/>
        </p:nvSpPr>
        <p:spPr>
          <a:xfrm>
            <a:off x="11630279" y="173194"/>
            <a:ext cx="42104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617" name="Google Shape;617;p158"/>
          <p:cNvGrpSpPr/>
          <p:nvPr/>
        </p:nvGrpSpPr>
        <p:grpSpPr>
          <a:xfrm>
            <a:off x="11630384" y="6542411"/>
            <a:ext cx="390166" cy="171788"/>
            <a:chOff x="11125576" y="6251575"/>
            <a:chExt cx="288549" cy="117476"/>
          </a:xfrm>
        </p:grpSpPr>
        <p:sp>
          <p:nvSpPr>
            <p:cNvPr id="618" name="Google Shape;618;p158">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619" name="Google Shape;619;p158">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620" name="Google Shape;620;p158"/>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621" name="Google Shape;621;p158"/>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22" name="Google Shape;622;p158"/>
          <p:cNvSpPr/>
          <p:nvPr>
            <p:ph idx="2" type="pic"/>
          </p:nvPr>
        </p:nvSpPr>
        <p:spPr>
          <a:xfrm>
            <a:off x="1016149" y="1991768"/>
            <a:ext cx="2499615" cy="2496312"/>
          </a:xfrm>
          <a:prstGeom prst="ellipse">
            <a:avLst/>
          </a:prstGeom>
          <a:noFill/>
          <a:ln>
            <a:noFill/>
          </a:ln>
        </p:spPr>
      </p:sp>
      <p:sp>
        <p:nvSpPr>
          <p:cNvPr id="623" name="Google Shape;623;p158"/>
          <p:cNvSpPr/>
          <p:nvPr>
            <p:ph idx="3" type="pic"/>
          </p:nvPr>
        </p:nvSpPr>
        <p:spPr>
          <a:xfrm>
            <a:off x="3569226" y="1991768"/>
            <a:ext cx="2499615" cy="2496312"/>
          </a:xfrm>
          <a:prstGeom prst="ellipse">
            <a:avLst/>
          </a:prstGeom>
          <a:noFill/>
          <a:ln>
            <a:noFill/>
          </a:ln>
        </p:spPr>
      </p:sp>
      <p:sp>
        <p:nvSpPr>
          <p:cNvPr id="624" name="Google Shape;624;p158"/>
          <p:cNvSpPr/>
          <p:nvPr>
            <p:ph idx="4" type="pic"/>
          </p:nvPr>
        </p:nvSpPr>
        <p:spPr>
          <a:xfrm>
            <a:off x="6122303" y="1991768"/>
            <a:ext cx="2499615" cy="2496312"/>
          </a:xfrm>
          <a:prstGeom prst="ellipse">
            <a:avLst/>
          </a:prstGeom>
          <a:noFill/>
          <a:ln>
            <a:noFill/>
          </a:ln>
        </p:spPr>
      </p:sp>
      <p:sp>
        <p:nvSpPr>
          <p:cNvPr id="625" name="Google Shape;625;p158"/>
          <p:cNvSpPr/>
          <p:nvPr>
            <p:ph idx="5" type="pic"/>
          </p:nvPr>
        </p:nvSpPr>
        <p:spPr>
          <a:xfrm>
            <a:off x="8675380" y="1991768"/>
            <a:ext cx="2499615" cy="2496312"/>
          </a:xfrm>
          <a:prstGeom prst="ellipse">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m 4">
  <p:cSld name="Team 4">
    <p:spTree>
      <p:nvGrpSpPr>
        <p:cNvPr id="626" name="Shape 626"/>
        <p:cNvGrpSpPr/>
        <p:nvPr/>
      </p:nvGrpSpPr>
      <p:grpSpPr>
        <a:xfrm>
          <a:off x="0" y="0"/>
          <a:ext cx="0" cy="0"/>
          <a:chOff x="0" y="0"/>
          <a:chExt cx="0" cy="0"/>
        </a:xfrm>
      </p:grpSpPr>
      <p:sp>
        <p:nvSpPr>
          <p:cNvPr id="627" name="Google Shape;627;p159"/>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628" name="Google Shape;628;p159"/>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629" name="Google Shape;629;p159"/>
          <p:cNvSpPr txBox="1"/>
          <p:nvPr/>
        </p:nvSpPr>
        <p:spPr>
          <a:xfrm>
            <a:off x="11626371" y="173194"/>
            <a:ext cx="428860"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630" name="Google Shape;630;p159"/>
          <p:cNvGrpSpPr/>
          <p:nvPr/>
        </p:nvGrpSpPr>
        <p:grpSpPr>
          <a:xfrm>
            <a:off x="11630384" y="6542411"/>
            <a:ext cx="390166" cy="171788"/>
            <a:chOff x="11125576" y="6251575"/>
            <a:chExt cx="288549" cy="117476"/>
          </a:xfrm>
        </p:grpSpPr>
        <p:sp>
          <p:nvSpPr>
            <p:cNvPr id="631" name="Google Shape;631;p159">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632" name="Google Shape;632;p159">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633" name="Google Shape;633;p159"/>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634" name="Google Shape;634;p159"/>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35" name="Google Shape;635;p159"/>
          <p:cNvSpPr/>
          <p:nvPr>
            <p:ph idx="2" type="pic"/>
          </p:nvPr>
        </p:nvSpPr>
        <p:spPr>
          <a:xfrm>
            <a:off x="5573895" y="1730732"/>
            <a:ext cx="1965960" cy="1965960"/>
          </a:xfrm>
          <a:prstGeom prst="ellipse">
            <a:avLst/>
          </a:prstGeom>
          <a:noFill/>
          <a:ln>
            <a:noFill/>
          </a:ln>
        </p:spPr>
      </p:sp>
      <p:sp>
        <p:nvSpPr>
          <p:cNvPr id="636" name="Google Shape;636;p159"/>
          <p:cNvSpPr/>
          <p:nvPr>
            <p:ph idx="3" type="pic"/>
          </p:nvPr>
        </p:nvSpPr>
        <p:spPr>
          <a:xfrm>
            <a:off x="3090226" y="2350712"/>
            <a:ext cx="1965960" cy="1965960"/>
          </a:xfrm>
          <a:prstGeom prst="ellipse">
            <a:avLst/>
          </a:prstGeom>
          <a:noFill/>
          <a:ln>
            <a:noFill/>
          </a:ln>
        </p:spPr>
      </p:sp>
      <p:sp>
        <p:nvSpPr>
          <p:cNvPr id="637" name="Google Shape;637;p159"/>
          <p:cNvSpPr/>
          <p:nvPr>
            <p:ph idx="4" type="pic"/>
          </p:nvPr>
        </p:nvSpPr>
        <p:spPr>
          <a:xfrm>
            <a:off x="4990029" y="4237906"/>
            <a:ext cx="1965960" cy="1965960"/>
          </a:xfrm>
          <a:prstGeom prst="ellipse">
            <a:avLst/>
          </a:prstGeom>
          <a:noFill/>
          <a:ln>
            <a:noFill/>
          </a:ln>
        </p:spPr>
      </p:sp>
      <p:sp>
        <p:nvSpPr>
          <p:cNvPr id="638" name="Google Shape;638;p159"/>
          <p:cNvSpPr/>
          <p:nvPr>
            <p:ph idx="5" type="pic"/>
          </p:nvPr>
        </p:nvSpPr>
        <p:spPr>
          <a:xfrm>
            <a:off x="7407541" y="3429000"/>
            <a:ext cx="1965960" cy="1965960"/>
          </a:xfrm>
          <a:prstGeom prst="ellipse">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m 6">
  <p:cSld name="Team 6">
    <p:spTree>
      <p:nvGrpSpPr>
        <p:cNvPr id="639" name="Shape 639"/>
        <p:cNvGrpSpPr/>
        <p:nvPr/>
      </p:nvGrpSpPr>
      <p:grpSpPr>
        <a:xfrm>
          <a:off x="0" y="0"/>
          <a:ext cx="0" cy="0"/>
          <a:chOff x="0" y="0"/>
          <a:chExt cx="0" cy="0"/>
        </a:xfrm>
      </p:grpSpPr>
      <p:sp>
        <p:nvSpPr>
          <p:cNvPr id="640" name="Google Shape;640;p160"/>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641" name="Google Shape;641;p160"/>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642" name="Google Shape;642;p160"/>
          <p:cNvSpPr txBox="1"/>
          <p:nvPr/>
        </p:nvSpPr>
        <p:spPr>
          <a:xfrm>
            <a:off x="11614648" y="173194"/>
            <a:ext cx="452306"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643" name="Google Shape;643;p160"/>
          <p:cNvGrpSpPr/>
          <p:nvPr/>
        </p:nvGrpSpPr>
        <p:grpSpPr>
          <a:xfrm>
            <a:off x="11630384" y="6542411"/>
            <a:ext cx="390166" cy="171788"/>
            <a:chOff x="11125576" y="6251575"/>
            <a:chExt cx="288549" cy="117476"/>
          </a:xfrm>
        </p:grpSpPr>
        <p:sp>
          <p:nvSpPr>
            <p:cNvPr id="644" name="Google Shape;644;p160">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645" name="Google Shape;645;p160">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646" name="Google Shape;646;p160"/>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647" name="Google Shape;647;p160"/>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48" name="Google Shape;648;p160"/>
          <p:cNvSpPr/>
          <p:nvPr>
            <p:ph idx="2" type="pic"/>
          </p:nvPr>
        </p:nvSpPr>
        <p:spPr>
          <a:xfrm>
            <a:off x="3972752" y="3941232"/>
            <a:ext cx="2069460" cy="2066724"/>
          </a:xfrm>
          <a:prstGeom prst="teardrop">
            <a:avLst>
              <a:gd fmla="val 100000" name="adj"/>
            </a:avLst>
          </a:prstGeom>
          <a:noFill/>
          <a:ln>
            <a:noFill/>
          </a:ln>
        </p:spPr>
      </p:sp>
      <p:sp>
        <p:nvSpPr>
          <p:cNvPr id="649" name="Google Shape;649;p160"/>
          <p:cNvSpPr/>
          <p:nvPr>
            <p:ph idx="3" type="pic"/>
          </p:nvPr>
        </p:nvSpPr>
        <p:spPr>
          <a:xfrm flipH="1">
            <a:off x="6149788" y="3941232"/>
            <a:ext cx="2066724" cy="2066724"/>
          </a:xfrm>
          <a:prstGeom prst="teardrop">
            <a:avLst>
              <a:gd fmla="val 100000" name="adj"/>
            </a:avLst>
          </a:prstGeom>
          <a:noFill/>
          <a:ln>
            <a:noFill/>
          </a:ln>
        </p:spPr>
      </p:sp>
      <p:sp>
        <p:nvSpPr>
          <p:cNvPr id="650" name="Google Shape;650;p160"/>
          <p:cNvSpPr/>
          <p:nvPr>
            <p:ph idx="4" type="pic"/>
          </p:nvPr>
        </p:nvSpPr>
        <p:spPr>
          <a:xfrm>
            <a:off x="3976024" y="1763893"/>
            <a:ext cx="2066307" cy="2065156"/>
          </a:xfrm>
          <a:prstGeom prst="rect">
            <a:avLst/>
          </a:prstGeom>
          <a:noFill/>
          <a:ln>
            <a:noFill/>
          </a:ln>
        </p:spPr>
      </p:sp>
      <p:sp>
        <p:nvSpPr>
          <p:cNvPr id="651" name="Google Shape;651;p160"/>
          <p:cNvSpPr/>
          <p:nvPr>
            <p:ph idx="5" type="pic"/>
          </p:nvPr>
        </p:nvSpPr>
        <p:spPr>
          <a:xfrm flipH="1">
            <a:off x="6149788" y="1763893"/>
            <a:ext cx="2066544" cy="2065156"/>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m 7">
  <p:cSld name="Team 7">
    <p:spTree>
      <p:nvGrpSpPr>
        <p:cNvPr id="652" name="Shape 652"/>
        <p:cNvGrpSpPr/>
        <p:nvPr/>
      </p:nvGrpSpPr>
      <p:grpSpPr>
        <a:xfrm>
          <a:off x="0" y="0"/>
          <a:ext cx="0" cy="0"/>
          <a:chOff x="0" y="0"/>
          <a:chExt cx="0" cy="0"/>
        </a:xfrm>
      </p:grpSpPr>
      <p:sp>
        <p:nvSpPr>
          <p:cNvPr id="653" name="Google Shape;653;p161"/>
          <p:cNvSpPr/>
          <p:nvPr>
            <p:ph idx="2" type="pic"/>
          </p:nvPr>
        </p:nvSpPr>
        <p:spPr>
          <a:xfrm>
            <a:off x="0" y="3429000"/>
            <a:ext cx="12192000" cy="2971800"/>
          </a:xfrm>
          <a:prstGeom prst="rect">
            <a:avLst/>
          </a:prstGeom>
          <a:noFill/>
          <a:ln>
            <a:noFill/>
          </a:ln>
        </p:spPr>
      </p:sp>
      <p:sp>
        <p:nvSpPr>
          <p:cNvPr id="654" name="Google Shape;654;p161"/>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655" name="Google Shape;655;p161"/>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656" name="Google Shape;656;p161"/>
          <p:cNvSpPr txBox="1"/>
          <p:nvPr/>
        </p:nvSpPr>
        <p:spPr>
          <a:xfrm>
            <a:off x="11626371" y="173194"/>
            <a:ext cx="428860"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657" name="Google Shape;657;p161"/>
          <p:cNvGrpSpPr/>
          <p:nvPr/>
        </p:nvGrpSpPr>
        <p:grpSpPr>
          <a:xfrm>
            <a:off x="11630384" y="6542411"/>
            <a:ext cx="390166" cy="171788"/>
            <a:chOff x="11125576" y="6251575"/>
            <a:chExt cx="288549" cy="117476"/>
          </a:xfrm>
        </p:grpSpPr>
        <p:sp>
          <p:nvSpPr>
            <p:cNvPr id="658" name="Google Shape;658;p161">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659" name="Google Shape;659;p161">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660" name="Google Shape;660;p161"/>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661" name="Google Shape;661;p161"/>
          <p:cNvSpPr txBox="1"/>
          <p:nvPr>
            <p:ph idx="1" type="body"/>
          </p:nvPr>
        </p:nvSpPr>
        <p:spPr>
          <a:xfrm>
            <a:off x="8544262" y="6514090"/>
            <a:ext cx="2998268" cy="203846"/>
          </a:xfrm>
          <a:prstGeom prst="rect">
            <a:avLst/>
          </a:prstGeom>
          <a:noFill/>
          <a:ln>
            <a:noFill/>
          </a:ln>
        </p:spPr>
        <p:txBody>
          <a:bodyPr anchorCtr="0" anchor="ctr"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62" name="Google Shape;662;p161"/>
          <p:cNvSpPr/>
          <p:nvPr>
            <p:ph idx="3" type="pic"/>
          </p:nvPr>
        </p:nvSpPr>
        <p:spPr>
          <a:xfrm>
            <a:off x="669303" y="895547"/>
            <a:ext cx="3544478" cy="5962454"/>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1">
  <p:cSld name="Timeline 1">
    <p:spTree>
      <p:nvGrpSpPr>
        <p:cNvPr id="663" name="Shape 663"/>
        <p:cNvGrpSpPr/>
        <p:nvPr/>
      </p:nvGrpSpPr>
      <p:grpSpPr>
        <a:xfrm>
          <a:off x="0" y="0"/>
          <a:ext cx="0" cy="0"/>
          <a:chOff x="0" y="0"/>
          <a:chExt cx="0" cy="0"/>
        </a:xfrm>
      </p:grpSpPr>
      <p:sp>
        <p:nvSpPr>
          <p:cNvPr id="664" name="Google Shape;664;p162"/>
          <p:cNvSpPr/>
          <p:nvPr>
            <p:ph idx="2" type="pic"/>
          </p:nvPr>
        </p:nvSpPr>
        <p:spPr>
          <a:xfrm>
            <a:off x="0" y="0"/>
            <a:ext cx="12191999" cy="6857999"/>
          </a:xfrm>
          <a:prstGeom prst="rect">
            <a:avLst/>
          </a:prstGeom>
          <a:noFill/>
          <a:ln>
            <a:noFill/>
          </a:ln>
        </p:spPr>
      </p:sp>
      <p:sp>
        <p:nvSpPr>
          <p:cNvPr id="665" name="Google Shape;665;p162"/>
          <p:cNvSpPr/>
          <p:nvPr>
            <p:ph idx="3" type="pic"/>
          </p:nvPr>
        </p:nvSpPr>
        <p:spPr>
          <a:xfrm>
            <a:off x="7348288" y="4282256"/>
            <a:ext cx="1984248" cy="1984248"/>
          </a:xfrm>
          <a:prstGeom prst="ellipse">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2">
  <p:cSld name="Timeline 2">
    <p:spTree>
      <p:nvGrpSpPr>
        <p:cNvPr id="666" name="Shape 666"/>
        <p:cNvGrpSpPr/>
        <p:nvPr/>
      </p:nvGrpSpPr>
      <p:grpSpPr>
        <a:xfrm>
          <a:off x="0" y="0"/>
          <a:ext cx="0" cy="0"/>
          <a:chOff x="0" y="0"/>
          <a:chExt cx="0" cy="0"/>
        </a:xfrm>
      </p:grpSpPr>
      <p:sp>
        <p:nvSpPr>
          <p:cNvPr id="667" name="Google Shape;667;p163"/>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668" name="Google Shape;668;p163"/>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669" name="Google Shape;669;p163"/>
          <p:cNvSpPr txBox="1"/>
          <p:nvPr/>
        </p:nvSpPr>
        <p:spPr>
          <a:xfrm>
            <a:off x="11630279" y="173194"/>
            <a:ext cx="42104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670" name="Google Shape;670;p163"/>
          <p:cNvGrpSpPr/>
          <p:nvPr/>
        </p:nvGrpSpPr>
        <p:grpSpPr>
          <a:xfrm>
            <a:off x="11630384" y="6542411"/>
            <a:ext cx="390166" cy="171788"/>
            <a:chOff x="11125576" y="6251575"/>
            <a:chExt cx="288549" cy="117476"/>
          </a:xfrm>
        </p:grpSpPr>
        <p:sp>
          <p:nvSpPr>
            <p:cNvPr id="671" name="Google Shape;671;p163">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672" name="Google Shape;672;p163">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673" name="Google Shape;673;p163"/>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674" name="Google Shape;674;p163"/>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5" name="Google Shape;675;p163"/>
          <p:cNvSpPr/>
          <p:nvPr>
            <p:ph idx="2" type="pic"/>
          </p:nvPr>
        </p:nvSpPr>
        <p:spPr>
          <a:xfrm>
            <a:off x="3204253" y="565423"/>
            <a:ext cx="2176272" cy="2176272"/>
          </a:xfrm>
          <a:prstGeom prst="ellipse">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3">
  <p:cSld name="Timeline 3">
    <p:spTree>
      <p:nvGrpSpPr>
        <p:cNvPr id="676" name="Shape 676"/>
        <p:cNvGrpSpPr/>
        <p:nvPr/>
      </p:nvGrpSpPr>
      <p:grpSpPr>
        <a:xfrm>
          <a:off x="0" y="0"/>
          <a:ext cx="0" cy="0"/>
          <a:chOff x="0" y="0"/>
          <a:chExt cx="0" cy="0"/>
        </a:xfrm>
      </p:grpSpPr>
      <p:sp>
        <p:nvSpPr>
          <p:cNvPr id="677" name="Google Shape;677;p164"/>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678" name="Google Shape;678;p164"/>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679" name="Google Shape;679;p164"/>
          <p:cNvSpPr txBox="1"/>
          <p:nvPr/>
        </p:nvSpPr>
        <p:spPr>
          <a:xfrm>
            <a:off x="11626371" y="173194"/>
            <a:ext cx="428860"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680" name="Google Shape;680;p164"/>
          <p:cNvGrpSpPr/>
          <p:nvPr/>
        </p:nvGrpSpPr>
        <p:grpSpPr>
          <a:xfrm>
            <a:off x="11630384" y="6542411"/>
            <a:ext cx="390166" cy="171788"/>
            <a:chOff x="11125576" y="6251575"/>
            <a:chExt cx="288549" cy="117476"/>
          </a:xfrm>
        </p:grpSpPr>
        <p:sp>
          <p:nvSpPr>
            <p:cNvPr id="681" name="Google Shape;681;p164">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682" name="Google Shape;682;p164">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683" name="Google Shape;683;p164"/>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684" name="Google Shape;684;p164"/>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5" name="Google Shape;685;p164"/>
          <p:cNvSpPr/>
          <p:nvPr>
            <p:ph idx="2" type="pic"/>
          </p:nvPr>
        </p:nvSpPr>
        <p:spPr>
          <a:xfrm>
            <a:off x="4976221" y="903840"/>
            <a:ext cx="1792224" cy="1792224"/>
          </a:xfrm>
          <a:prstGeom prst="ellipse">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4">
  <p:cSld name="Timeline 4">
    <p:spTree>
      <p:nvGrpSpPr>
        <p:cNvPr id="686" name="Shape 686"/>
        <p:cNvGrpSpPr/>
        <p:nvPr/>
      </p:nvGrpSpPr>
      <p:grpSpPr>
        <a:xfrm>
          <a:off x="0" y="0"/>
          <a:ext cx="0" cy="0"/>
          <a:chOff x="0" y="0"/>
          <a:chExt cx="0" cy="0"/>
        </a:xfrm>
      </p:grpSpPr>
      <p:sp>
        <p:nvSpPr>
          <p:cNvPr id="687" name="Google Shape;687;p165"/>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688" name="Google Shape;688;p165"/>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689" name="Google Shape;689;p165"/>
          <p:cNvSpPr txBox="1"/>
          <p:nvPr/>
        </p:nvSpPr>
        <p:spPr>
          <a:xfrm>
            <a:off x="11626371" y="173194"/>
            <a:ext cx="428860"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690" name="Google Shape;690;p165"/>
          <p:cNvGrpSpPr/>
          <p:nvPr/>
        </p:nvGrpSpPr>
        <p:grpSpPr>
          <a:xfrm>
            <a:off x="11630384" y="6542411"/>
            <a:ext cx="390166" cy="171788"/>
            <a:chOff x="11125576" y="6251575"/>
            <a:chExt cx="288549" cy="117476"/>
          </a:xfrm>
        </p:grpSpPr>
        <p:sp>
          <p:nvSpPr>
            <p:cNvPr id="691" name="Google Shape;691;p165">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692" name="Google Shape;692;p165">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693" name="Google Shape;693;p165"/>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694" name="Google Shape;694;p165"/>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95" name="Google Shape;695;p165"/>
          <p:cNvSpPr/>
          <p:nvPr>
            <p:ph idx="2" type="pic"/>
          </p:nvPr>
        </p:nvSpPr>
        <p:spPr>
          <a:xfrm>
            <a:off x="5057140" y="581799"/>
            <a:ext cx="2057400" cy="2057400"/>
          </a:xfrm>
          <a:prstGeom prst="ellipse">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meline 4">
  <p:cSld name="1_Timeline 4">
    <p:spTree>
      <p:nvGrpSpPr>
        <p:cNvPr id="696" name="Shape 696"/>
        <p:cNvGrpSpPr/>
        <p:nvPr/>
      </p:nvGrpSpPr>
      <p:grpSpPr>
        <a:xfrm>
          <a:off x="0" y="0"/>
          <a:ext cx="0" cy="0"/>
          <a:chOff x="0" y="0"/>
          <a:chExt cx="0" cy="0"/>
        </a:xfrm>
      </p:grpSpPr>
      <p:sp>
        <p:nvSpPr>
          <p:cNvPr id="697" name="Google Shape;697;p166"/>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698" name="Google Shape;698;p166"/>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699" name="Google Shape;699;p166"/>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700" name="Google Shape;700;p166"/>
          <p:cNvGrpSpPr/>
          <p:nvPr/>
        </p:nvGrpSpPr>
        <p:grpSpPr>
          <a:xfrm>
            <a:off x="11630384" y="6542411"/>
            <a:ext cx="390166" cy="171788"/>
            <a:chOff x="11125576" y="6251575"/>
            <a:chExt cx="288549" cy="117476"/>
          </a:xfrm>
        </p:grpSpPr>
        <p:sp>
          <p:nvSpPr>
            <p:cNvPr id="701" name="Google Shape;701;p166">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702" name="Google Shape;702;p166">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703" name="Google Shape;703;p166"/>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704" name="Google Shape;704;p166"/>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05" name="Google Shape;705;p166"/>
          <p:cNvSpPr/>
          <p:nvPr>
            <p:ph idx="2" type="pic"/>
          </p:nvPr>
        </p:nvSpPr>
        <p:spPr>
          <a:xfrm>
            <a:off x="1641409" y="1781055"/>
            <a:ext cx="1645920" cy="1645920"/>
          </a:xfrm>
          <a:prstGeom prst="rect">
            <a:avLst/>
          </a:prstGeom>
          <a:noFill/>
          <a:ln>
            <a:noFill/>
          </a:ln>
        </p:spPr>
      </p:sp>
      <p:sp>
        <p:nvSpPr>
          <p:cNvPr id="706" name="Google Shape;706;p166"/>
          <p:cNvSpPr/>
          <p:nvPr>
            <p:ph idx="3" type="pic"/>
          </p:nvPr>
        </p:nvSpPr>
        <p:spPr>
          <a:xfrm>
            <a:off x="1641409" y="3461952"/>
            <a:ext cx="1645920" cy="1645920"/>
          </a:xfrm>
          <a:prstGeom prst="rect">
            <a:avLst/>
          </a:prstGeom>
          <a:noFill/>
          <a:ln>
            <a:noFill/>
          </a:ln>
        </p:spPr>
      </p:sp>
      <p:sp>
        <p:nvSpPr>
          <p:cNvPr id="707" name="Google Shape;707;p166"/>
          <p:cNvSpPr/>
          <p:nvPr>
            <p:ph idx="4" type="pic"/>
          </p:nvPr>
        </p:nvSpPr>
        <p:spPr>
          <a:xfrm>
            <a:off x="6114500" y="1781055"/>
            <a:ext cx="1645920" cy="1645920"/>
          </a:xfrm>
          <a:prstGeom prst="rect">
            <a:avLst/>
          </a:prstGeom>
          <a:noFill/>
          <a:ln>
            <a:noFill/>
          </a:ln>
        </p:spPr>
      </p:sp>
      <p:sp>
        <p:nvSpPr>
          <p:cNvPr id="708" name="Google Shape;708;p166"/>
          <p:cNvSpPr/>
          <p:nvPr>
            <p:ph idx="5" type="pic"/>
          </p:nvPr>
        </p:nvSpPr>
        <p:spPr>
          <a:xfrm>
            <a:off x="6114500" y="3461952"/>
            <a:ext cx="1645920" cy="1645920"/>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meline 4">
  <p:cSld name="2_Timeline 4">
    <p:spTree>
      <p:nvGrpSpPr>
        <p:cNvPr id="709" name="Shape 709"/>
        <p:cNvGrpSpPr/>
        <p:nvPr/>
      </p:nvGrpSpPr>
      <p:grpSpPr>
        <a:xfrm>
          <a:off x="0" y="0"/>
          <a:ext cx="0" cy="0"/>
          <a:chOff x="0" y="0"/>
          <a:chExt cx="0" cy="0"/>
        </a:xfrm>
      </p:grpSpPr>
      <p:sp>
        <p:nvSpPr>
          <p:cNvPr id="710" name="Google Shape;710;p167"/>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711" name="Google Shape;711;p167"/>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712" name="Google Shape;712;p167"/>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713" name="Google Shape;713;p167"/>
          <p:cNvGrpSpPr/>
          <p:nvPr/>
        </p:nvGrpSpPr>
        <p:grpSpPr>
          <a:xfrm>
            <a:off x="11630384" y="6542411"/>
            <a:ext cx="390166" cy="171788"/>
            <a:chOff x="11125576" y="6251575"/>
            <a:chExt cx="288549" cy="117476"/>
          </a:xfrm>
        </p:grpSpPr>
        <p:sp>
          <p:nvSpPr>
            <p:cNvPr id="714" name="Google Shape;714;p167">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715" name="Google Shape;715;p167">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716" name="Google Shape;716;p167"/>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717" name="Google Shape;717;p167"/>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8" name="Google Shape;718;p167"/>
          <p:cNvSpPr/>
          <p:nvPr>
            <p:ph idx="2" type="pic"/>
          </p:nvPr>
        </p:nvSpPr>
        <p:spPr>
          <a:xfrm>
            <a:off x="6777599" y="1862880"/>
            <a:ext cx="1517904" cy="1517904"/>
          </a:xfrm>
          <a:prstGeom prst="ellipse">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fographic Section">
  <p:cSld name="Infographic Section">
    <p:spTree>
      <p:nvGrpSpPr>
        <p:cNvPr id="719" name="Shape 719"/>
        <p:cNvGrpSpPr/>
        <p:nvPr/>
      </p:nvGrpSpPr>
      <p:grpSpPr>
        <a:xfrm>
          <a:off x="0" y="0"/>
          <a:ext cx="0" cy="0"/>
          <a:chOff x="0" y="0"/>
          <a:chExt cx="0" cy="0"/>
        </a:xfrm>
      </p:grpSpPr>
      <p:sp>
        <p:nvSpPr>
          <p:cNvPr id="720" name="Google Shape;720;p168"/>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721" name="Google Shape;721;p168"/>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722" name="Google Shape;722;p168"/>
          <p:cNvSpPr txBox="1"/>
          <p:nvPr/>
        </p:nvSpPr>
        <p:spPr>
          <a:xfrm>
            <a:off x="11618556" y="173194"/>
            <a:ext cx="444490"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723" name="Google Shape;723;p168"/>
          <p:cNvGrpSpPr/>
          <p:nvPr/>
        </p:nvGrpSpPr>
        <p:grpSpPr>
          <a:xfrm>
            <a:off x="11630384" y="6542411"/>
            <a:ext cx="390166" cy="171788"/>
            <a:chOff x="11125576" y="6251575"/>
            <a:chExt cx="288549" cy="117476"/>
          </a:xfrm>
        </p:grpSpPr>
        <p:sp>
          <p:nvSpPr>
            <p:cNvPr id="724" name="Google Shape;724;p168">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725" name="Google Shape;725;p168">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726" name="Google Shape;726;p168"/>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727" name="Google Shape;727;p168"/>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28" name="Google Shape;728;p168"/>
          <p:cNvSpPr/>
          <p:nvPr>
            <p:ph idx="2" type="pic"/>
          </p:nvPr>
        </p:nvSpPr>
        <p:spPr>
          <a:xfrm>
            <a:off x="4668248" y="2281370"/>
            <a:ext cx="2295260" cy="2295260"/>
          </a:xfrm>
          <a:prstGeom prst="ellipse">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fographic Section Break">
  <p:cSld name="Infographic Section Break">
    <p:spTree>
      <p:nvGrpSpPr>
        <p:cNvPr id="729" name="Shape 729"/>
        <p:cNvGrpSpPr/>
        <p:nvPr/>
      </p:nvGrpSpPr>
      <p:grpSpPr>
        <a:xfrm>
          <a:off x="0" y="0"/>
          <a:ext cx="0" cy="0"/>
          <a:chOff x="0" y="0"/>
          <a:chExt cx="0" cy="0"/>
        </a:xfrm>
      </p:grpSpPr>
      <p:sp>
        <p:nvSpPr>
          <p:cNvPr id="730" name="Google Shape;730;p169"/>
          <p:cNvSpPr/>
          <p:nvPr>
            <p:ph idx="2" type="pic"/>
          </p:nvPr>
        </p:nvSpPr>
        <p:spPr>
          <a:xfrm>
            <a:off x="8008888" y="-267894"/>
            <a:ext cx="2671730" cy="2671730"/>
          </a:xfrm>
          <a:prstGeom prst="ellipse">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ice Table">
  <p:cSld name="Price Table">
    <p:spTree>
      <p:nvGrpSpPr>
        <p:cNvPr id="731" name="Shape 731"/>
        <p:cNvGrpSpPr/>
        <p:nvPr/>
      </p:nvGrpSpPr>
      <p:grpSpPr>
        <a:xfrm>
          <a:off x="0" y="0"/>
          <a:ext cx="0" cy="0"/>
          <a:chOff x="0" y="0"/>
          <a:chExt cx="0" cy="0"/>
        </a:xfrm>
      </p:grpSpPr>
      <p:sp>
        <p:nvSpPr>
          <p:cNvPr id="732" name="Google Shape;732;p170"/>
          <p:cNvSpPr/>
          <p:nvPr>
            <p:ph idx="2" type="pic"/>
          </p:nvPr>
        </p:nvSpPr>
        <p:spPr>
          <a:xfrm>
            <a:off x="1934998" y="2248211"/>
            <a:ext cx="1854014" cy="1854014"/>
          </a:xfrm>
          <a:prstGeom prst="ellipse">
            <a:avLst/>
          </a:prstGeom>
          <a:noFill/>
          <a:ln>
            <a:noFill/>
          </a:ln>
        </p:spPr>
      </p:sp>
      <p:sp>
        <p:nvSpPr>
          <p:cNvPr id="733" name="Google Shape;733;p170"/>
          <p:cNvSpPr/>
          <p:nvPr>
            <p:ph idx="3" type="pic"/>
          </p:nvPr>
        </p:nvSpPr>
        <p:spPr>
          <a:xfrm>
            <a:off x="5157883" y="2248211"/>
            <a:ext cx="1854014" cy="1854014"/>
          </a:xfrm>
          <a:prstGeom prst="ellipse">
            <a:avLst/>
          </a:prstGeom>
          <a:noFill/>
          <a:ln>
            <a:noFill/>
          </a:ln>
        </p:spPr>
      </p:sp>
      <p:sp>
        <p:nvSpPr>
          <p:cNvPr id="734" name="Google Shape;734;p170"/>
          <p:cNvSpPr/>
          <p:nvPr>
            <p:ph idx="4" type="pic"/>
          </p:nvPr>
        </p:nvSpPr>
        <p:spPr>
          <a:xfrm>
            <a:off x="8388264" y="2248211"/>
            <a:ext cx="1854014" cy="1854014"/>
          </a:xfrm>
          <a:prstGeom prst="ellipse">
            <a:avLst/>
          </a:prstGeom>
          <a:noFill/>
          <a:ln>
            <a:noFill/>
          </a:ln>
        </p:spPr>
      </p:sp>
      <p:sp>
        <p:nvSpPr>
          <p:cNvPr id="735" name="Google Shape;735;p170"/>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736" name="Google Shape;736;p170"/>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737" name="Google Shape;737;p170"/>
          <p:cNvSpPr txBox="1"/>
          <p:nvPr/>
        </p:nvSpPr>
        <p:spPr>
          <a:xfrm>
            <a:off x="11618556" y="173194"/>
            <a:ext cx="444490"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738" name="Google Shape;738;p170"/>
          <p:cNvGrpSpPr/>
          <p:nvPr/>
        </p:nvGrpSpPr>
        <p:grpSpPr>
          <a:xfrm>
            <a:off x="11630384" y="6542411"/>
            <a:ext cx="390166" cy="171788"/>
            <a:chOff x="11125576" y="6251575"/>
            <a:chExt cx="288549" cy="117476"/>
          </a:xfrm>
        </p:grpSpPr>
        <p:sp>
          <p:nvSpPr>
            <p:cNvPr id="739" name="Google Shape;739;p170">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740" name="Google Shape;740;p170">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741" name="Google Shape;741;p170"/>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742" name="Google Shape;742;p170"/>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ckup 01">
  <p:cSld name="Mockup 01">
    <p:spTree>
      <p:nvGrpSpPr>
        <p:cNvPr id="743" name="Shape 743"/>
        <p:cNvGrpSpPr/>
        <p:nvPr/>
      </p:nvGrpSpPr>
      <p:grpSpPr>
        <a:xfrm>
          <a:off x="0" y="0"/>
          <a:ext cx="0" cy="0"/>
          <a:chOff x="0" y="0"/>
          <a:chExt cx="0" cy="0"/>
        </a:xfrm>
      </p:grpSpPr>
      <p:sp>
        <p:nvSpPr>
          <p:cNvPr id="744" name="Google Shape;744;p171"/>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745" name="Google Shape;745;p171"/>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746" name="Google Shape;746;p171"/>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747" name="Google Shape;747;p171"/>
          <p:cNvGrpSpPr/>
          <p:nvPr/>
        </p:nvGrpSpPr>
        <p:grpSpPr>
          <a:xfrm>
            <a:off x="11630384" y="6542411"/>
            <a:ext cx="390166" cy="171788"/>
            <a:chOff x="11125576" y="6251575"/>
            <a:chExt cx="288549" cy="117476"/>
          </a:xfrm>
        </p:grpSpPr>
        <p:sp>
          <p:nvSpPr>
            <p:cNvPr id="748" name="Google Shape;748;p171">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749" name="Google Shape;749;p171">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750" name="Google Shape;750;p171"/>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751" name="Google Shape;751;p171"/>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2" name="Google Shape;752;p171"/>
          <p:cNvSpPr/>
          <p:nvPr>
            <p:ph idx="2" type="pic"/>
          </p:nvPr>
        </p:nvSpPr>
        <p:spPr>
          <a:xfrm>
            <a:off x="3181963" y="2490621"/>
            <a:ext cx="5837808" cy="3149172"/>
          </a:xfrm>
          <a:prstGeom prst="rect">
            <a:avLst/>
          </a:prstGeom>
          <a:noFill/>
          <a:ln>
            <a:noFill/>
          </a:ln>
        </p:spPr>
      </p:sp>
      <p:sp>
        <p:nvSpPr>
          <p:cNvPr id="753" name="Google Shape;753;p171"/>
          <p:cNvSpPr/>
          <p:nvPr>
            <p:ph idx="3" type="pic"/>
          </p:nvPr>
        </p:nvSpPr>
        <p:spPr>
          <a:xfrm>
            <a:off x="9019771" y="2590692"/>
            <a:ext cx="2216080" cy="2901094"/>
          </a:xfrm>
          <a:prstGeom prst="rect">
            <a:avLst/>
          </a:prstGeom>
          <a:noFill/>
          <a:ln>
            <a:noFill/>
          </a:ln>
        </p:spPr>
      </p:sp>
      <p:sp>
        <p:nvSpPr>
          <p:cNvPr id="754" name="Google Shape;754;p171"/>
          <p:cNvSpPr/>
          <p:nvPr>
            <p:ph idx="4" type="pic"/>
          </p:nvPr>
        </p:nvSpPr>
        <p:spPr>
          <a:xfrm>
            <a:off x="965883" y="2590692"/>
            <a:ext cx="2216080" cy="2901094"/>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ckup 02">
  <p:cSld name="Mockup 02">
    <p:spTree>
      <p:nvGrpSpPr>
        <p:cNvPr id="755" name="Shape 755"/>
        <p:cNvGrpSpPr/>
        <p:nvPr/>
      </p:nvGrpSpPr>
      <p:grpSpPr>
        <a:xfrm>
          <a:off x="0" y="0"/>
          <a:ext cx="0" cy="0"/>
          <a:chOff x="0" y="0"/>
          <a:chExt cx="0" cy="0"/>
        </a:xfrm>
      </p:grpSpPr>
      <p:sp>
        <p:nvSpPr>
          <p:cNvPr id="756" name="Google Shape;756;p172"/>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757" name="Google Shape;757;p172"/>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758" name="Google Shape;758;p172"/>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759" name="Google Shape;759;p172"/>
          <p:cNvGrpSpPr/>
          <p:nvPr/>
        </p:nvGrpSpPr>
        <p:grpSpPr>
          <a:xfrm>
            <a:off x="11630384" y="6542411"/>
            <a:ext cx="390166" cy="171788"/>
            <a:chOff x="11125576" y="6251575"/>
            <a:chExt cx="288549" cy="117476"/>
          </a:xfrm>
        </p:grpSpPr>
        <p:sp>
          <p:nvSpPr>
            <p:cNvPr id="760" name="Google Shape;760;p172">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761" name="Google Shape;761;p172">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762" name="Google Shape;762;p172"/>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763" name="Google Shape;763;p172"/>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4" name="Google Shape;764;p172"/>
          <p:cNvSpPr/>
          <p:nvPr>
            <p:ph idx="2" type="pic"/>
          </p:nvPr>
        </p:nvSpPr>
        <p:spPr>
          <a:xfrm>
            <a:off x="897673" y="2605158"/>
            <a:ext cx="5658525" cy="3309954"/>
          </a:xfrm>
          <a:prstGeom prst="rect">
            <a:avLst/>
          </a:prstGeom>
          <a:noFill/>
          <a:ln>
            <a:noFill/>
          </a:ln>
        </p:spPr>
      </p:sp>
      <p:sp>
        <p:nvSpPr>
          <p:cNvPr id="765" name="Google Shape;765;p172"/>
          <p:cNvSpPr/>
          <p:nvPr>
            <p:ph idx="3" type="pic"/>
          </p:nvPr>
        </p:nvSpPr>
        <p:spPr>
          <a:xfrm>
            <a:off x="5835013" y="3299056"/>
            <a:ext cx="2551595" cy="2616056"/>
          </a:xfrm>
          <a:prstGeom prst="rect">
            <a:avLst/>
          </a:prstGeom>
          <a:noFill/>
          <a:ln>
            <a:noFill/>
          </a:ln>
        </p:spPr>
      </p:sp>
      <p:sp>
        <p:nvSpPr>
          <p:cNvPr id="766" name="Google Shape;766;p172"/>
          <p:cNvSpPr/>
          <p:nvPr>
            <p:ph idx="4" type="pic"/>
          </p:nvPr>
        </p:nvSpPr>
        <p:spPr>
          <a:xfrm>
            <a:off x="7896793" y="3903008"/>
            <a:ext cx="1212449" cy="2012104"/>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ckup 03">
  <p:cSld name="Mockup 03">
    <p:spTree>
      <p:nvGrpSpPr>
        <p:cNvPr id="767" name="Shape 767"/>
        <p:cNvGrpSpPr/>
        <p:nvPr/>
      </p:nvGrpSpPr>
      <p:grpSpPr>
        <a:xfrm>
          <a:off x="0" y="0"/>
          <a:ext cx="0" cy="0"/>
          <a:chOff x="0" y="0"/>
          <a:chExt cx="0" cy="0"/>
        </a:xfrm>
      </p:grpSpPr>
      <p:sp>
        <p:nvSpPr>
          <p:cNvPr id="768" name="Google Shape;768;p173"/>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769" name="Google Shape;769;p173"/>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770" name="Google Shape;770;p173"/>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771" name="Google Shape;771;p173"/>
          <p:cNvGrpSpPr/>
          <p:nvPr/>
        </p:nvGrpSpPr>
        <p:grpSpPr>
          <a:xfrm>
            <a:off x="11630384" y="6542411"/>
            <a:ext cx="390166" cy="171788"/>
            <a:chOff x="11125576" y="6251575"/>
            <a:chExt cx="288549" cy="117476"/>
          </a:xfrm>
        </p:grpSpPr>
        <p:sp>
          <p:nvSpPr>
            <p:cNvPr id="772" name="Google Shape;772;p173">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773" name="Google Shape;773;p173">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774" name="Google Shape;774;p173"/>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775" name="Google Shape;775;p173"/>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6" name="Google Shape;776;p173"/>
          <p:cNvSpPr/>
          <p:nvPr>
            <p:ph idx="2" type="pic"/>
          </p:nvPr>
        </p:nvSpPr>
        <p:spPr>
          <a:xfrm>
            <a:off x="2421969" y="3881682"/>
            <a:ext cx="7348062" cy="2985462"/>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ckup 04">
  <p:cSld name="Mockup 04">
    <p:spTree>
      <p:nvGrpSpPr>
        <p:cNvPr id="777" name="Shape 777"/>
        <p:cNvGrpSpPr/>
        <p:nvPr/>
      </p:nvGrpSpPr>
      <p:grpSpPr>
        <a:xfrm>
          <a:off x="0" y="0"/>
          <a:ext cx="0" cy="0"/>
          <a:chOff x="0" y="0"/>
          <a:chExt cx="0" cy="0"/>
        </a:xfrm>
      </p:grpSpPr>
      <p:sp>
        <p:nvSpPr>
          <p:cNvPr id="778" name="Google Shape;778;p174"/>
          <p:cNvSpPr/>
          <p:nvPr>
            <p:ph idx="2" type="pic"/>
          </p:nvPr>
        </p:nvSpPr>
        <p:spPr>
          <a:xfrm>
            <a:off x="3181963" y="3914307"/>
            <a:ext cx="5837808" cy="2984204"/>
          </a:xfrm>
          <a:prstGeom prst="rect">
            <a:avLst/>
          </a:prstGeom>
          <a:noFill/>
          <a:ln>
            <a:noFill/>
          </a:ln>
        </p:spPr>
      </p:sp>
      <p:sp>
        <p:nvSpPr>
          <p:cNvPr id="779" name="Google Shape;779;p174"/>
          <p:cNvSpPr/>
          <p:nvPr>
            <p:ph idx="3" type="pic"/>
          </p:nvPr>
        </p:nvSpPr>
        <p:spPr>
          <a:xfrm>
            <a:off x="9019771" y="4292171"/>
            <a:ext cx="2216080" cy="2606340"/>
          </a:xfrm>
          <a:prstGeom prst="rect">
            <a:avLst/>
          </a:prstGeom>
          <a:noFill/>
          <a:ln>
            <a:noFill/>
          </a:ln>
        </p:spPr>
      </p:sp>
      <p:sp>
        <p:nvSpPr>
          <p:cNvPr id="780" name="Google Shape;780;p174"/>
          <p:cNvSpPr/>
          <p:nvPr>
            <p:ph idx="4" type="pic"/>
          </p:nvPr>
        </p:nvSpPr>
        <p:spPr>
          <a:xfrm>
            <a:off x="965883" y="4292171"/>
            <a:ext cx="2216080" cy="2606340"/>
          </a:xfrm>
          <a:prstGeom prst="rect">
            <a:avLst/>
          </a:prstGeom>
          <a:noFill/>
          <a:ln>
            <a:noFill/>
          </a:ln>
        </p:spPr>
      </p:sp>
      <p:sp>
        <p:nvSpPr>
          <p:cNvPr id="781" name="Google Shape;781;p174"/>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782" name="Google Shape;782;p174"/>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783" name="Google Shape;783;p174"/>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784" name="Google Shape;784;p174"/>
          <p:cNvGrpSpPr/>
          <p:nvPr/>
        </p:nvGrpSpPr>
        <p:grpSpPr>
          <a:xfrm>
            <a:off x="11630384" y="6542411"/>
            <a:ext cx="390166" cy="171788"/>
            <a:chOff x="11125576" y="6251575"/>
            <a:chExt cx="288549" cy="117476"/>
          </a:xfrm>
        </p:grpSpPr>
        <p:sp>
          <p:nvSpPr>
            <p:cNvPr id="785" name="Google Shape;785;p174">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786" name="Google Shape;786;p174">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787" name="Google Shape;787;p174"/>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788" name="Google Shape;788;p174"/>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ckup 5">
  <p:cSld name="Mockup 5">
    <p:spTree>
      <p:nvGrpSpPr>
        <p:cNvPr id="789" name="Shape 789"/>
        <p:cNvGrpSpPr/>
        <p:nvPr/>
      </p:nvGrpSpPr>
      <p:grpSpPr>
        <a:xfrm>
          <a:off x="0" y="0"/>
          <a:ext cx="0" cy="0"/>
          <a:chOff x="0" y="0"/>
          <a:chExt cx="0" cy="0"/>
        </a:xfrm>
      </p:grpSpPr>
      <p:sp>
        <p:nvSpPr>
          <p:cNvPr id="790" name="Google Shape;790;p175"/>
          <p:cNvSpPr/>
          <p:nvPr>
            <p:ph idx="2" type="pic"/>
          </p:nvPr>
        </p:nvSpPr>
        <p:spPr>
          <a:xfrm>
            <a:off x="0" y="0"/>
            <a:ext cx="12191999" cy="6857999"/>
          </a:xfrm>
          <a:prstGeom prst="rect">
            <a:avLst/>
          </a:prstGeom>
          <a:noFill/>
          <a:ln>
            <a:noFill/>
          </a:ln>
        </p:spPr>
      </p:sp>
      <p:sp>
        <p:nvSpPr>
          <p:cNvPr id="791" name="Google Shape;791;p175"/>
          <p:cNvSpPr/>
          <p:nvPr>
            <p:ph idx="3" type="pic"/>
          </p:nvPr>
        </p:nvSpPr>
        <p:spPr>
          <a:xfrm>
            <a:off x="928135" y="4842025"/>
            <a:ext cx="3737131" cy="2015975"/>
          </a:xfrm>
          <a:prstGeom prst="rect">
            <a:avLst/>
          </a:prstGeom>
          <a:noFill/>
          <a:ln>
            <a:noFill/>
          </a:ln>
        </p:spPr>
      </p:sp>
      <p:sp>
        <p:nvSpPr>
          <p:cNvPr id="792" name="Google Shape;792;p175"/>
          <p:cNvSpPr/>
          <p:nvPr>
            <p:ph idx="4" type="pic"/>
          </p:nvPr>
        </p:nvSpPr>
        <p:spPr>
          <a:xfrm>
            <a:off x="7523892" y="4842025"/>
            <a:ext cx="3737131" cy="2015975"/>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Mockup 04">
  <p:cSld name="1_Mockup 04">
    <p:spTree>
      <p:nvGrpSpPr>
        <p:cNvPr id="793" name="Shape 793"/>
        <p:cNvGrpSpPr/>
        <p:nvPr/>
      </p:nvGrpSpPr>
      <p:grpSpPr>
        <a:xfrm>
          <a:off x="0" y="0"/>
          <a:ext cx="0" cy="0"/>
          <a:chOff x="0" y="0"/>
          <a:chExt cx="0" cy="0"/>
        </a:xfrm>
      </p:grpSpPr>
      <p:sp>
        <p:nvSpPr>
          <p:cNvPr id="794" name="Google Shape;794;p176"/>
          <p:cNvSpPr/>
          <p:nvPr>
            <p:ph idx="2" type="pic"/>
          </p:nvPr>
        </p:nvSpPr>
        <p:spPr>
          <a:xfrm>
            <a:off x="1135317" y="3016289"/>
            <a:ext cx="2795238" cy="1960639"/>
          </a:xfrm>
          <a:prstGeom prst="rect">
            <a:avLst/>
          </a:prstGeom>
          <a:noFill/>
          <a:ln>
            <a:noFill/>
          </a:ln>
        </p:spPr>
      </p:sp>
      <p:sp>
        <p:nvSpPr>
          <p:cNvPr id="795" name="Google Shape;795;p176"/>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796" name="Google Shape;796;p176"/>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797" name="Google Shape;797;p176"/>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798" name="Google Shape;798;p176"/>
          <p:cNvGrpSpPr/>
          <p:nvPr/>
        </p:nvGrpSpPr>
        <p:grpSpPr>
          <a:xfrm>
            <a:off x="11630384" y="6542411"/>
            <a:ext cx="390166" cy="171788"/>
            <a:chOff x="11125576" y="6251575"/>
            <a:chExt cx="288549" cy="117476"/>
          </a:xfrm>
        </p:grpSpPr>
        <p:sp>
          <p:nvSpPr>
            <p:cNvPr id="799" name="Google Shape;799;p176">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800" name="Google Shape;800;p176">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801" name="Google Shape;801;p176"/>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802" name="Google Shape;802;p176"/>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3" name="Google Shape;803;p176"/>
          <p:cNvSpPr/>
          <p:nvPr>
            <p:ph idx="3" type="pic"/>
          </p:nvPr>
        </p:nvSpPr>
        <p:spPr>
          <a:xfrm>
            <a:off x="2388434" y="2901173"/>
            <a:ext cx="3202599" cy="2246370"/>
          </a:xfrm>
          <a:prstGeom prst="rect">
            <a:avLst/>
          </a:prstGeom>
          <a:noFill/>
          <a:ln>
            <a:noFill/>
          </a:ln>
        </p:spPr>
      </p:sp>
      <p:sp>
        <p:nvSpPr>
          <p:cNvPr id="804" name="Google Shape;804;p176"/>
          <p:cNvSpPr/>
          <p:nvPr>
            <p:ph idx="4" type="pic"/>
          </p:nvPr>
        </p:nvSpPr>
        <p:spPr>
          <a:xfrm>
            <a:off x="4026626" y="2712165"/>
            <a:ext cx="3879839" cy="2721402"/>
          </a:xfrm>
          <a:prstGeom prst="rect">
            <a:avLst/>
          </a:prstGeom>
          <a:noFill/>
          <a:ln>
            <a:noFill/>
          </a:ln>
        </p:spPr>
      </p:sp>
      <p:sp>
        <p:nvSpPr>
          <p:cNvPr id="805" name="Google Shape;805;p176"/>
          <p:cNvSpPr/>
          <p:nvPr>
            <p:ph idx="5" type="pic"/>
          </p:nvPr>
        </p:nvSpPr>
        <p:spPr>
          <a:xfrm>
            <a:off x="6266967" y="2521949"/>
            <a:ext cx="4762058" cy="3340211"/>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ckup 07">
  <p:cSld name="Mockup 07">
    <p:spTree>
      <p:nvGrpSpPr>
        <p:cNvPr id="806" name="Shape 806"/>
        <p:cNvGrpSpPr/>
        <p:nvPr/>
      </p:nvGrpSpPr>
      <p:grpSpPr>
        <a:xfrm>
          <a:off x="0" y="0"/>
          <a:ext cx="0" cy="0"/>
          <a:chOff x="0" y="0"/>
          <a:chExt cx="0" cy="0"/>
        </a:xfrm>
      </p:grpSpPr>
      <p:sp>
        <p:nvSpPr>
          <p:cNvPr id="807" name="Google Shape;807;p177"/>
          <p:cNvSpPr/>
          <p:nvPr>
            <p:ph idx="2" type="pic"/>
          </p:nvPr>
        </p:nvSpPr>
        <p:spPr>
          <a:xfrm>
            <a:off x="950211" y="2731148"/>
            <a:ext cx="5382767" cy="2645524"/>
          </a:xfrm>
          <a:prstGeom prst="rect">
            <a:avLst/>
          </a:prstGeom>
          <a:noFill/>
          <a:ln>
            <a:noFill/>
          </a:ln>
        </p:spPr>
      </p:sp>
      <p:sp>
        <p:nvSpPr>
          <p:cNvPr id="808" name="Google Shape;808;p177"/>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809" name="Google Shape;809;p177"/>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810" name="Google Shape;810;p177"/>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811" name="Google Shape;811;p177"/>
          <p:cNvGrpSpPr/>
          <p:nvPr/>
        </p:nvGrpSpPr>
        <p:grpSpPr>
          <a:xfrm>
            <a:off x="11630384" y="6542411"/>
            <a:ext cx="390166" cy="171788"/>
            <a:chOff x="11125576" y="6251575"/>
            <a:chExt cx="288549" cy="117476"/>
          </a:xfrm>
        </p:grpSpPr>
        <p:sp>
          <p:nvSpPr>
            <p:cNvPr id="812" name="Google Shape;812;p177">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813" name="Google Shape;813;p177">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814" name="Google Shape;814;p177"/>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815" name="Google Shape;815;p177"/>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6" name="Google Shape;816;p177"/>
          <p:cNvSpPr/>
          <p:nvPr>
            <p:ph idx="3" type="pic"/>
          </p:nvPr>
        </p:nvSpPr>
        <p:spPr>
          <a:xfrm>
            <a:off x="6501383" y="2057400"/>
            <a:ext cx="2660905" cy="3520440"/>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ckup 08">
  <p:cSld name="Mockup 08">
    <p:spTree>
      <p:nvGrpSpPr>
        <p:cNvPr id="817" name="Shape 817"/>
        <p:cNvGrpSpPr/>
        <p:nvPr/>
      </p:nvGrpSpPr>
      <p:grpSpPr>
        <a:xfrm>
          <a:off x="0" y="0"/>
          <a:ext cx="0" cy="0"/>
          <a:chOff x="0" y="0"/>
          <a:chExt cx="0" cy="0"/>
        </a:xfrm>
      </p:grpSpPr>
      <p:sp>
        <p:nvSpPr>
          <p:cNvPr id="818" name="Google Shape;818;p178"/>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819" name="Google Shape;819;p178"/>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820" name="Google Shape;820;p178"/>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821" name="Google Shape;821;p178"/>
          <p:cNvGrpSpPr/>
          <p:nvPr/>
        </p:nvGrpSpPr>
        <p:grpSpPr>
          <a:xfrm>
            <a:off x="11630384" y="6542411"/>
            <a:ext cx="390166" cy="171788"/>
            <a:chOff x="11125576" y="6251575"/>
            <a:chExt cx="288549" cy="117476"/>
          </a:xfrm>
        </p:grpSpPr>
        <p:sp>
          <p:nvSpPr>
            <p:cNvPr id="822" name="Google Shape;822;p178">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823" name="Google Shape;823;p178">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824" name="Google Shape;824;p178"/>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825" name="Google Shape;825;p178"/>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26" name="Google Shape;826;p178"/>
          <p:cNvSpPr/>
          <p:nvPr>
            <p:ph idx="2" type="pic"/>
          </p:nvPr>
        </p:nvSpPr>
        <p:spPr>
          <a:xfrm>
            <a:off x="3919863" y="2590572"/>
            <a:ext cx="2862902" cy="4319514"/>
          </a:xfrm>
          <a:prstGeom prst="rect">
            <a:avLst/>
          </a:prstGeom>
          <a:noFill/>
          <a:ln>
            <a:noFill/>
          </a:ln>
        </p:spPr>
      </p:sp>
      <p:sp>
        <p:nvSpPr>
          <p:cNvPr id="827" name="Google Shape;827;p178"/>
          <p:cNvSpPr/>
          <p:nvPr>
            <p:ph idx="3" type="pic"/>
          </p:nvPr>
        </p:nvSpPr>
        <p:spPr>
          <a:xfrm>
            <a:off x="6532157" y="3266067"/>
            <a:ext cx="1570121" cy="2741194"/>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ckup 09">
  <p:cSld name="Mockup 09">
    <p:spTree>
      <p:nvGrpSpPr>
        <p:cNvPr id="828" name="Shape 828"/>
        <p:cNvGrpSpPr/>
        <p:nvPr/>
      </p:nvGrpSpPr>
      <p:grpSpPr>
        <a:xfrm>
          <a:off x="0" y="0"/>
          <a:ext cx="0" cy="0"/>
          <a:chOff x="0" y="0"/>
          <a:chExt cx="0" cy="0"/>
        </a:xfrm>
      </p:grpSpPr>
      <p:sp>
        <p:nvSpPr>
          <p:cNvPr id="829" name="Google Shape;829;p179"/>
          <p:cNvSpPr/>
          <p:nvPr>
            <p:ph idx="2" type="pic"/>
          </p:nvPr>
        </p:nvSpPr>
        <p:spPr>
          <a:xfrm>
            <a:off x="-10160" y="1684067"/>
            <a:ext cx="12202159" cy="2877773"/>
          </a:xfrm>
          <a:prstGeom prst="rect">
            <a:avLst/>
          </a:prstGeom>
          <a:noFill/>
          <a:ln>
            <a:noFill/>
          </a:ln>
        </p:spPr>
      </p:sp>
      <p:sp>
        <p:nvSpPr>
          <p:cNvPr id="830" name="Google Shape;830;p179"/>
          <p:cNvSpPr/>
          <p:nvPr>
            <p:ph idx="3" type="pic"/>
          </p:nvPr>
        </p:nvSpPr>
        <p:spPr>
          <a:xfrm>
            <a:off x="2042218" y="1846810"/>
            <a:ext cx="1899862" cy="3314470"/>
          </a:xfrm>
          <a:prstGeom prst="rect">
            <a:avLst/>
          </a:prstGeom>
          <a:noFill/>
          <a:ln>
            <a:noFill/>
          </a:ln>
        </p:spPr>
      </p:sp>
      <p:sp>
        <p:nvSpPr>
          <p:cNvPr id="831" name="Google Shape;831;p179"/>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832" name="Google Shape;832;p179"/>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833" name="Google Shape;833;p179"/>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834" name="Google Shape;834;p179"/>
          <p:cNvGrpSpPr/>
          <p:nvPr/>
        </p:nvGrpSpPr>
        <p:grpSpPr>
          <a:xfrm>
            <a:off x="11630384" y="6542411"/>
            <a:ext cx="390166" cy="171788"/>
            <a:chOff x="11125576" y="6251575"/>
            <a:chExt cx="288549" cy="117476"/>
          </a:xfrm>
        </p:grpSpPr>
        <p:sp>
          <p:nvSpPr>
            <p:cNvPr id="835" name="Google Shape;835;p179">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836" name="Google Shape;836;p179">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837" name="Google Shape;837;p179"/>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838" name="Google Shape;838;p179"/>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9" name="Google Shape;839;p179"/>
          <p:cNvSpPr/>
          <p:nvPr>
            <p:ph idx="4" type="pic"/>
          </p:nvPr>
        </p:nvSpPr>
        <p:spPr>
          <a:xfrm>
            <a:off x="3840538" y="1765530"/>
            <a:ext cx="1991302" cy="3497350"/>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ckup 10">
  <p:cSld name="Mockup 10">
    <p:spTree>
      <p:nvGrpSpPr>
        <p:cNvPr id="840" name="Shape 840"/>
        <p:cNvGrpSpPr/>
        <p:nvPr/>
      </p:nvGrpSpPr>
      <p:grpSpPr>
        <a:xfrm>
          <a:off x="0" y="0"/>
          <a:ext cx="0" cy="0"/>
          <a:chOff x="0" y="0"/>
          <a:chExt cx="0" cy="0"/>
        </a:xfrm>
      </p:grpSpPr>
      <p:sp>
        <p:nvSpPr>
          <p:cNvPr id="841" name="Google Shape;841;p180"/>
          <p:cNvSpPr/>
          <p:nvPr>
            <p:ph idx="2" type="pic"/>
          </p:nvPr>
        </p:nvSpPr>
        <p:spPr>
          <a:xfrm>
            <a:off x="5204391" y="2123235"/>
            <a:ext cx="1760487" cy="3066282"/>
          </a:xfrm>
          <a:prstGeom prst="rect">
            <a:avLst/>
          </a:prstGeom>
          <a:noFill/>
          <a:ln>
            <a:noFill/>
          </a:ln>
        </p:spPr>
      </p:sp>
      <p:sp>
        <p:nvSpPr>
          <p:cNvPr id="842" name="Google Shape;842;p180"/>
          <p:cNvSpPr/>
          <p:nvPr>
            <p:ph idx="3" type="pic"/>
          </p:nvPr>
        </p:nvSpPr>
        <p:spPr>
          <a:xfrm>
            <a:off x="3577471" y="2309751"/>
            <a:ext cx="1552669" cy="2695698"/>
          </a:xfrm>
          <a:prstGeom prst="rect">
            <a:avLst/>
          </a:prstGeom>
          <a:noFill/>
          <a:ln>
            <a:noFill/>
          </a:ln>
        </p:spPr>
      </p:sp>
      <p:sp>
        <p:nvSpPr>
          <p:cNvPr id="843" name="Google Shape;843;p180"/>
          <p:cNvSpPr/>
          <p:nvPr>
            <p:ph idx="4" type="pic"/>
          </p:nvPr>
        </p:nvSpPr>
        <p:spPr>
          <a:xfrm>
            <a:off x="7068816" y="2309751"/>
            <a:ext cx="1552669" cy="2695698"/>
          </a:xfrm>
          <a:prstGeom prst="rect">
            <a:avLst/>
          </a:prstGeom>
          <a:noFill/>
          <a:ln>
            <a:noFill/>
          </a:ln>
        </p:spPr>
      </p:sp>
      <p:sp>
        <p:nvSpPr>
          <p:cNvPr id="844" name="Google Shape;844;p180"/>
          <p:cNvSpPr/>
          <p:nvPr>
            <p:ph idx="5" type="pic"/>
          </p:nvPr>
        </p:nvSpPr>
        <p:spPr>
          <a:xfrm>
            <a:off x="0" y="-1700"/>
            <a:ext cx="12191999" cy="3971581"/>
          </a:xfrm>
          <a:prstGeom prst="rect">
            <a:avLst/>
          </a:prstGeom>
          <a:noFill/>
          <a:ln>
            <a:noFill/>
          </a:ln>
        </p:spPr>
      </p:sp>
      <p:sp>
        <p:nvSpPr>
          <p:cNvPr id="845" name="Google Shape;845;p180"/>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846" name="Google Shape;846;p180"/>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847" name="Google Shape;847;p180"/>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848" name="Google Shape;848;p180"/>
          <p:cNvGrpSpPr/>
          <p:nvPr/>
        </p:nvGrpSpPr>
        <p:grpSpPr>
          <a:xfrm>
            <a:off x="11630384" y="6542411"/>
            <a:ext cx="390166" cy="171788"/>
            <a:chOff x="11125576" y="6251575"/>
            <a:chExt cx="288549" cy="117476"/>
          </a:xfrm>
        </p:grpSpPr>
        <p:sp>
          <p:nvSpPr>
            <p:cNvPr id="849" name="Google Shape;849;p180">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850" name="Google Shape;850;p180">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851" name="Google Shape;851;p180"/>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852" name="Google Shape;852;p180"/>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ckup 11">
  <p:cSld name="Mockup 11">
    <p:spTree>
      <p:nvGrpSpPr>
        <p:cNvPr id="853" name="Shape 853"/>
        <p:cNvGrpSpPr/>
        <p:nvPr/>
      </p:nvGrpSpPr>
      <p:grpSpPr>
        <a:xfrm>
          <a:off x="0" y="0"/>
          <a:ext cx="0" cy="0"/>
          <a:chOff x="0" y="0"/>
          <a:chExt cx="0" cy="0"/>
        </a:xfrm>
      </p:grpSpPr>
      <p:sp>
        <p:nvSpPr>
          <p:cNvPr id="854" name="Google Shape;854;p181"/>
          <p:cNvSpPr/>
          <p:nvPr>
            <p:ph idx="2" type="pic"/>
          </p:nvPr>
        </p:nvSpPr>
        <p:spPr>
          <a:xfrm>
            <a:off x="4735166" y="2210121"/>
            <a:ext cx="1588632" cy="2795015"/>
          </a:xfrm>
          <a:prstGeom prst="rect">
            <a:avLst/>
          </a:prstGeom>
          <a:noFill/>
          <a:ln>
            <a:noFill/>
          </a:ln>
        </p:spPr>
      </p:sp>
      <p:sp>
        <p:nvSpPr>
          <p:cNvPr id="855" name="Google Shape;855;p181"/>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856" name="Google Shape;856;p181"/>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857" name="Google Shape;857;p181"/>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858" name="Google Shape;858;p181"/>
          <p:cNvGrpSpPr/>
          <p:nvPr/>
        </p:nvGrpSpPr>
        <p:grpSpPr>
          <a:xfrm>
            <a:off x="11630384" y="6542411"/>
            <a:ext cx="390166" cy="171788"/>
            <a:chOff x="11125576" y="6251575"/>
            <a:chExt cx="288549" cy="117476"/>
          </a:xfrm>
        </p:grpSpPr>
        <p:sp>
          <p:nvSpPr>
            <p:cNvPr id="859" name="Google Shape;859;p181">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860" name="Google Shape;860;p181">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861" name="Google Shape;861;p181"/>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862" name="Google Shape;862;p181"/>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63" name="Google Shape;863;p181"/>
          <p:cNvSpPr/>
          <p:nvPr>
            <p:ph idx="3" type="pic"/>
          </p:nvPr>
        </p:nvSpPr>
        <p:spPr>
          <a:xfrm>
            <a:off x="6857537" y="2210121"/>
            <a:ext cx="1588632" cy="2795015"/>
          </a:xfrm>
          <a:prstGeom prst="rect">
            <a:avLst/>
          </a:prstGeom>
          <a:noFill/>
          <a:ln>
            <a:noFill/>
          </a:ln>
        </p:spPr>
      </p:sp>
      <p:sp>
        <p:nvSpPr>
          <p:cNvPr id="864" name="Google Shape;864;p181"/>
          <p:cNvSpPr/>
          <p:nvPr>
            <p:ph idx="4" type="pic"/>
          </p:nvPr>
        </p:nvSpPr>
        <p:spPr>
          <a:xfrm>
            <a:off x="8975095" y="2210121"/>
            <a:ext cx="1588632" cy="2795015"/>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ckup 12">
  <p:cSld name="Mockup 12">
    <p:spTree>
      <p:nvGrpSpPr>
        <p:cNvPr id="865" name="Shape 865"/>
        <p:cNvGrpSpPr/>
        <p:nvPr/>
      </p:nvGrpSpPr>
      <p:grpSpPr>
        <a:xfrm>
          <a:off x="0" y="0"/>
          <a:ext cx="0" cy="0"/>
          <a:chOff x="0" y="0"/>
          <a:chExt cx="0" cy="0"/>
        </a:xfrm>
      </p:grpSpPr>
      <p:sp>
        <p:nvSpPr>
          <p:cNvPr id="866" name="Google Shape;866;p182"/>
          <p:cNvSpPr/>
          <p:nvPr>
            <p:ph idx="2" type="pic"/>
          </p:nvPr>
        </p:nvSpPr>
        <p:spPr>
          <a:xfrm>
            <a:off x="-10160" y="3291840"/>
            <a:ext cx="12202160" cy="3576320"/>
          </a:xfrm>
          <a:prstGeom prst="rect">
            <a:avLst/>
          </a:prstGeom>
          <a:noFill/>
          <a:ln>
            <a:noFill/>
          </a:ln>
        </p:spPr>
      </p:sp>
      <p:sp>
        <p:nvSpPr>
          <p:cNvPr id="867" name="Google Shape;867;p182"/>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868" name="Google Shape;868;p182"/>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869" name="Google Shape;869;p182"/>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870" name="Google Shape;870;p182"/>
          <p:cNvGrpSpPr/>
          <p:nvPr/>
        </p:nvGrpSpPr>
        <p:grpSpPr>
          <a:xfrm>
            <a:off x="11630384" y="6542411"/>
            <a:ext cx="390166" cy="171788"/>
            <a:chOff x="11125576" y="6251575"/>
            <a:chExt cx="288549" cy="117476"/>
          </a:xfrm>
        </p:grpSpPr>
        <p:sp>
          <p:nvSpPr>
            <p:cNvPr id="871" name="Google Shape;871;p182">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872" name="Google Shape;872;p182">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873" name="Google Shape;873;p182"/>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874" name="Google Shape;874;p182"/>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5" name="Google Shape;875;p182"/>
          <p:cNvSpPr/>
          <p:nvPr>
            <p:ph idx="3" type="pic"/>
          </p:nvPr>
        </p:nvSpPr>
        <p:spPr>
          <a:xfrm>
            <a:off x="5687920" y="1491576"/>
            <a:ext cx="2027613" cy="3512603"/>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ckup 13">
  <p:cSld name="Mockup 13">
    <p:spTree>
      <p:nvGrpSpPr>
        <p:cNvPr id="876" name="Shape 876"/>
        <p:cNvGrpSpPr/>
        <p:nvPr/>
      </p:nvGrpSpPr>
      <p:grpSpPr>
        <a:xfrm>
          <a:off x="0" y="0"/>
          <a:ext cx="0" cy="0"/>
          <a:chOff x="0" y="0"/>
          <a:chExt cx="0" cy="0"/>
        </a:xfrm>
      </p:grpSpPr>
      <p:sp>
        <p:nvSpPr>
          <p:cNvPr id="877" name="Google Shape;877;p183"/>
          <p:cNvSpPr/>
          <p:nvPr>
            <p:ph idx="2" type="pic"/>
          </p:nvPr>
        </p:nvSpPr>
        <p:spPr>
          <a:xfrm>
            <a:off x="1452880" y="2097644"/>
            <a:ext cx="9286240" cy="2515710"/>
          </a:xfrm>
          <a:prstGeom prst="rect">
            <a:avLst/>
          </a:prstGeom>
          <a:noFill/>
          <a:ln>
            <a:noFill/>
          </a:ln>
        </p:spPr>
      </p:sp>
      <p:sp>
        <p:nvSpPr>
          <p:cNvPr id="878" name="Google Shape;878;p183"/>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879" name="Google Shape;879;p183"/>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880" name="Google Shape;880;p183"/>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881" name="Google Shape;881;p183"/>
          <p:cNvGrpSpPr/>
          <p:nvPr/>
        </p:nvGrpSpPr>
        <p:grpSpPr>
          <a:xfrm>
            <a:off x="11630384" y="6542411"/>
            <a:ext cx="390166" cy="171788"/>
            <a:chOff x="11125576" y="6251575"/>
            <a:chExt cx="288549" cy="117476"/>
          </a:xfrm>
        </p:grpSpPr>
        <p:sp>
          <p:nvSpPr>
            <p:cNvPr id="882" name="Google Shape;882;p183">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883" name="Google Shape;883;p183">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884" name="Google Shape;884;p183"/>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885" name="Google Shape;885;p183"/>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6" name="Google Shape;886;p183"/>
          <p:cNvSpPr/>
          <p:nvPr>
            <p:ph idx="3" type="pic"/>
          </p:nvPr>
        </p:nvSpPr>
        <p:spPr>
          <a:xfrm>
            <a:off x="5416134" y="2149412"/>
            <a:ext cx="1355240" cy="2384087"/>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ckup 14">
  <p:cSld name="Mockup 14">
    <p:spTree>
      <p:nvGrpSpPr>
        <p:cNvPr id="887" name="Shape 887"/>
        <p:cNvGrpSpPr/>
        <p:nvPr/>
      </p:nvGrpSpPr>
      <p:grpSpPr>
        <a:xfrm>
          <a:off x="0" y="0"/>
          <a:ext cx="0" cy="0"/>
          <a:chOff x="0" y="0"/>
          <a:chExt cx="0" cy="0"/>
        </a:xfrm>
      </p:grpSpPr>
      <p:sp>
        <p:nvSpPr>
          <p:cNvPr id="888" name="Google Shape;888;p184"/>
          <p:cNvSpPr/>
          <p:nvPr>
            <p:ph idx="2" type="pic"/>
          </p:nvPr>
        </p:nvSpPr>
        <p:spPr>
          <a:xfrm>
            <a:off x="-10160" y="-10160"/>
            <a:ext cx="12202160" cy="6868160"/>
          </a:xfrm>
          <a:prstGeom prst="rect">
            <a:avLst/>
          </a:prstGeom>
          <a:noFill/>
          <a:ln>
            <a:noFill/>
          </a:ln>
        </p:spPr>
      </p:sp>
      <p:sp>
        <p:nvSpPr>
          <p:cNvPr id="889" name="Google Shape;889;p184"/>
          <p:cNvSpPr/>
          <p:nvPr>
            <p:ph idx="3" type="pic"/>
          </p:nvPr>
        </p:nvSpPr>
        <p:spPr>
          <a:xfrm>
            <a:off x="5140960" y="1134001"/>
            <a:ext cx="2336800" cy="4027279"/>
          </a:xfrm>
          <a:prstGeom prst="rect">
            <a:avLst/>
          </a:prstGeom>
          <a:noFill/>
          <a:ln>
            <a:noFill/>
          </a:ln>
        </p:spPr>
      </p:sp>
      <p:sp>
        <p:nvSpPr>
          <p:cNvPr id="890" name="Google Shape;890;p184"/>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891" name="Google Shape;891;p184"/>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892" name="Google Shape;892;p184"/>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893" name="Google Shape;893;p184"/>
          <p:cNvGrpSpPr/>
          <p:nvPr/>
        </p:nvGrpSpPr>
        <p:grpSpPr>
          <a:xfrm>
            <a:off x="11630384" y="6542411"/>
            <a:ext cx="390166" cy="171788"/>
            <a:chOff x="11125576" y="6251575"/>
            <a:chExt cx="288549" cy="117476"/>
          </a:xfrm>
        </p:grpSpPr>
        <p:sp>
          <p:nvSpPr>
            <p:cNvPr id="894" name="Google Shape;894;p184">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895" name="Google Shape;895;p184">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896" name="Google Shape;896;p184"/>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897" name="Google Shape;897;p184"/>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ckup 15">
  <p:cSld name="Mockup 15">
    <p:spTree>
      <p:nvGrpSpPr>
        <p:cNvPr id="898" name="Shape 898"/>
        <p:cNvGrpSpPr/>
        <p:nvPr/>
      </p:nvGrpSpPr>
      <p:grpSpPr>
        <a:xfrm>
          <a:off x="0" y="0"/>
          <a:ext cx="0" cy="0"/>
          <a:chOff x="0" y="0"/>
          <a:chExt cx="0" cy="0"/>
        </a:xfrm>
      </p:grpSpPr>
      <p:sp>
        <p:nvSpPr>
          <p:cNvPr id="899" name="Google Shape;899;p185"/>
          <p:cNvSpPr/>
          <p:nvPr>
            <p:ph idx="2" type="pic"/>
          </p:nvPr>
        </p:nvSpPr>
        <p:spPr>
          <a:xfrm>
            <a:off x="-10160" y="-12635"/>
            <a:ext cx="12202160" cy="3891593"/>
          </a:xfrm>
          <a:prstGeom prst="rect">
            <a:avLst/>
          </a:prstGeom>
          <a:noFill/>
          <a:ln>
            <a:noFill/>
          </a:ln>
        </p:spPr>
      </p:sp>
      <p:sp>
        <p:nvSpPr>
          <p:cNvPr id="900" name="Google Shape;900;p185"/>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901" name="Google Shape;901;p185"/>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902" name="Google Shape;902;p185"/>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903" name="Google Shape;903;p185"/>
          <p:cNvGrpSpPr/>
          <p:nvPr/>
        </p:nvGrpSpPr>
        <p:grpSpPr>
          <a:xfrm>
            <a:off x="11630384" y="6542411"/>
            <a:ext cx="390166" cy="171788"/>
            <a:chOff x="11125576" y="6251575"/>
            <a:chExt cx="288549" cy="117476"/>
          </a:xfrm>
        </p:grpSpPr>
        <p:sp>
          <p:nvSpPr>
            <p:cNvPr id="904" name="Google Shape;904;p185">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905" name="Google Shape;905;p185">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906" name="Google Shape;906;p185"/>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907" name="Google Shape;907;p185"/>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08" name="Google Shape;908;p185"/>
          <p:cNvSpPr/>
          <p:nvPr>
            <p:ph idx="3" type="pic"/>
          </p:nvPr>
        </p:nvSpPr>
        <p:spPr>
          <a:xfrm>
            <a:off x="2534750" y="2134825"/>
            <a:ext cx="2149010" cy="2843575"/>
          </a:xfrm>
          <a:prstGeom prst="rect">
            <a:avLst/>
          </a:prstGeom>
          <a:noFill/>
          <a:ln>
            <a:noFill/>
          </a:ln>
        </p:spPr>
      </p:sp>
      <p:sp>
        <p:nvSpPr>
          <p:cNvPr id="909" name="Google Shape;909;p185"/>
          <p:cNvSpPr/>
          <p:nvPr>
            <p:ph idx="4" type="pic"/>
          </p:nvPr>
        </p:nvSpPr>
        <p:spPr>
          <a:xfrm>
            <a:off x="4943934" y="1990474"/>
            <a:ext cx="2340785" cy="3089526"/>
          </a:xfrm>
          <a:prstGeom prst="rect">
            <a:avLst/>
          </a:prstGeom>
          <a:noFill/>
          <a:ln>
            <a:noFill/>
          </a:ln>
        </p:spPr>
      </p:sp>
      <p:sp>
        <p:nvSpPr>
          <p:cNvPr id="910" name="Google Shape;910;p185"/>
          <p:cNvSpPr/>
          <p:nvPr>
            <p:ph idx="5" type="pic"/>
          </p:nvPr>
        </p:nvSpPr>
        <p:spPr>
          <a:xfrm>
            <a:off x="7528560" y="2134825"/>
            <a:ext cx="2164080" cy="2843575"/>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ckup 16">
  <p:cSld name="Mockup 16">
    <p:spTree>
      <p:nvGrpSpPr>
        <p:cNvPr id="911" name="Shape 911"/>
        <p:cNvGrpSpPr/>
        <p:nvPr/>
      </p:nvGrpSpPr>
      <p:grpSpPr>
        <a:xfrm>
          <a:off x="0" y="0"/>
          <a:ext cx="0" cy="0"/>
          <a:chOff x="0" y="0"/>
          <a:chExt cx="0" cy="0"/>
        </a:xfrm>
      </p:grpSpPr>
      <p:sp>
        <p:nvSpPr>
          <p:cNvPr id="912" name="Google Shape;912;p186"/>
          <p:cNvSpPr/>
          <p:nvPr>
            <p:ph idx="2" type="pic"/>
          </p:nvPr>
        </p:nvSpPr>
        <p:spPr>
          <a:xfrm>
            <a:off x="6380820" y="2114216"/>
            <a:ext cx="2359419" cy="3140615"/>
          </a:xfrm>
          <a:prstGeom prst="rect">
            <a:avLst/>
          </a:prstGeom>
          <a:noFill/>
          <a:ln>
            <a:noFill/>
          </a:ln>
        </p:spPr>
      </p:sp>
      <p:sp>
        <p:nvSpPr>
          <p:cNvPr id="913" name="Google Shape;913;p186"/>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914" name="Google Shape;914;p186"/>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915" name="Google Shape;915;p186"/>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916" name="Google Shape;916;p186"/>
          <p:cNvGrpSpPr/>
          <p:nvPr/>
        </p:nvGrpSpPr>
        <p:grpSpPr>
          <a:xfrm>
            <a:off x="11630384" y="6542411"/>
            <a:ext cx="390166" cy="171788"/>
            <a:chOff x="11125576" y="6251575"/>
            <a:chExt cx="288549" cy="117476"/>
          </a:xfrm>
        </p:grpSpPr>
        <p:sp>
          <p:nvSpPr>
            <p:cNvPr id="917" name="Google Shape;917;p186">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918" name="Google Shape;918;p186">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919" name="Google Shape;919;p186"/>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920" name="Google Shape;920;p186"/>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21" name="Google Shape;921;p186"/>
          <p:cNvSpPr/>
          <p:nvPr>
            <p:ph idx="3" type="pic"/>
          </p:nvPr>
        </p:nvSpPr>
        <p:spPr>
          <a:xfrm>
            <a:off x="7511958" y="3287110"/>
            <a:ext cx="3134271" cy="2353669"/>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ckup 17">
  <p:cSld name="Mockup 17">
    <p:spTree>
      <p:nvGrpSpPr>
        <p:cNvPr id="922" name="Shape 922"/>
        <p:cNvGrpSpPr/>
        <p:nvPr/>
      </p:nvGrpSpPr>
      <p:grpSpPr>
        <a:xfrm>
          <a:off x="0" y="0"/>
          <a:ext cx="0" cy="0"/>
          <a:chOff x="0" y="0"/>
          <a:chExt cx="0" cy="0"/>
        </a:xfrm>
      </p:grpSpPr>
      <p:sp>
        <p:nvSpPr>
          <p:cNvPr id="923" name="Google Shape;923;p187"/>
          <p:cNvSpPr/>
          <p:nvPr>
            <p:ph idx="2" type="pic"/>
          </p:nvPr>
        </p:nvSpPr>
        <p:spPr>
          <a:xfrm>
            <a:off x="2280750" y="1261065"/>
            <a:ext cx="3012610" cy="4022135"/>
          </a:xfrm>
          <a:prstGeom prst="rect">
            <a:avLst/>
          </a:prstGeom>
          <a:noFill/>
          <a:ln>
            <a:noFill/>
          </a:ln>
        </p:spPr>
      </p:sp>
      <p:sp>
        <p:nvSpPr>
          <p:cNvPr id="924" name="Google Shape;924;p187"/>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925" name="Google Shape;925;p187"/>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926" name="Google Shape;926;p187"/>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927" name="Google Shape;927;p187"/>
          <p:cNvGrpSpPr/>
          <p:nvPr/>
        </p:nvGrpSpPr>
        <p:grpSpPr>
          <a:xfrm>
            <a:off x="11630384" y="6542411"/>
            <a:ext cx="390166" cy="171788"/>
            <a:chOff x="11125576" y="6251575"/>
            <a:chExt cx="288549" cy="117476"/>
          </a:xfrm>
        </p:grpSpPr>
        <p:sp>
          <p:nvSpPr>
            <p:cNvPr id="928" name="Google Shape;928;p187">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929" name="Google Shape;929;p187">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930" name="Google Shape;930;p187"/>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931" name="Google Shape;931;p187"/>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ckup 18">
  <p:cSld name="Mockup 18">
    <p:spTree>
      <p:nvGrpSpPr>
        <p:cNvPr id="932" name="Shape 932"/>
        <p:cNvGrpSpPr/>
        <p:nvPr/>
      </p:nvGrpSpPr>
      <p:grpSpPr>
        <a:xfrm>
          <a:off x="0" y="0"/>
          <a:ext cx="0" cy="0"/>
          <a:chOff x="0" y="0"/>
          <a:chExt cx="0" cy="0"/>
        </a:xfrm>
      </p:grpSpPr>
      <p:sp>
        <p:nvSpPr>
          <p:cNvPr id="933" name="Google Shape;933;p188"/>
          <p:cNvSpPr/>
          <p:nvPr>
            <p:ph idx="2" type="pic"/>
          </p:nvPr>
        </p:nvSpPr>
        <p:spPr>
          <a:xfrm>
            <a:off x="2105036" y="3084131"/>
            <a:ext cx="2864204" cy="1802662"/>
          </a:xfrm>
          <a:prstGeom prst="rect">
            <a:avLst/>
          </a:prstGeom>
          <a:noFill/>
          <a:ln>
            <a:noFill/>
          </a:ln>
        </p:spPr>
      </p:sp>
      <p:sp>
        <p:nvSpPr>
          <p:cNvPr id="934" name="Google Shape;934;p188"/>
          <p:cNvSpPr/>
          <p:nvPr>
            <p:ph idx="3" type="pic"/>
          </p:nvPr>
        </p:nvSpPr>
        <p:spPr>
          <a:xfrm>
            <a:off x="7254157" y="3084131"/>
            <a:ext cx="2864204" cy="1802662"/>
          </a:xfrm>
          <a:prstGeom prst="rect">
            <a:avLst/>
          </a:prstGeom>
          <a:noFill/>
          <a:ln>
            <a:noFill/>
          </a:ln>
        </p:spPr>
      </p:sp>
      <p:sp>
        <p:nvSpPr>
          <p:cNvPr id="935" name="Google Shape;935;p188"/>
          <p:cNvSpPr/>
          <p:nvPr>
            <p:ph idx="4" type="pic"/>
          </p:nvPr>
        </p:nvSpPr>
        <p:spPr>
          <a:xfrm>
            <a:off x="3745441" y="2019435"/>
            <a:ext cx="4714407" cy="2957300"/>
          </a:xfrm>
          <a:prstGeom prst="rect">
            <a:avLst/>
          </a:prstGeom>
          <a:noFill/>
          <a:ln>
            <a:noFill/>
          </a:ln>
        </p:spPr>
      </p:sp>
      <p:sp>
        <p:nvSpPr>
          <p:cNvPr id="936" name="Google Shape;936;p188"/>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937" name="Google Shape;937;p188"/>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938" name="Google Shape;938;p188"/>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939" name="Google Shape;939;p188"/>
          <p:cNvGrpSpPr/>
          <p:nvPr/>
        </p:nvGrpSpPr>
        <p:grpSpPr>
          <a:xfrm>
            <a:off x="11630384" y="6542411"/>
            <a:ext cx="390166" cy="171788"/>
            <a:chOff x="11125576" y="6251575"/>
            <a:chExt cx="288549" cy="117476"/>
          </a:xfrm>
        </p:grpSpPr>
        <p:sp>
          <p:nvSpPr>
            <p:cNvPr id="940" name="Google Shape;940;p188">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941" name="Google Shape;941;p188">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942" name="Google Shape;942;p188"/>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943" name="Google Shape;943;p188"/>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ckup 19">
  <p:cSld name="Mockup 19">
    <p:spTree>
      <p:nvGrpSpPr>
        <p:cNvPr id="944" name="Shape 944"/>
        <p:cNvGrpSpPr/>
        <p:nvPr/>
      </p:nvGrpSpPr>
      <p:grpSpPr>
        <a:xfrm>
          <a:off x="0" y="0"/>
          <a:ext cx="0" cy="0"/>
          <a:chOff x="0" y="0"/>
          <a:chExt cx="0" cy="0"/>
        </a:xfrm>
      </p:grpSpPr>
      <p:sp>
        <p:nvSpPr>
          <p:cNvPr id="945" name="Google Shape;945;p189"/>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946" name="Google Shape;946;p189"/>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947" name="Google Shape;947;p189"/>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948" name="Google Shape;948;p189"/>
          <p:cNvGrpSpPr/>
          <p:nvPr/>
        </p:nvGrpSpPr>
        <p:grpSpPr>
          <a:xfrm>
            <a:off x="11630384" y="6542411"/>
            <a:ext cx="390166" cy="171788"/>
            <a:chOff x="11125576" y="6251575"/>
            <a:chExt cx="288549" cy="117476"/>
          </a:xfrm>
        </p:grpSpPr>
        <p:sp>
          <p:nvSpPr>
            <p:cNvPr id="949" name="Google Shape;949;p189">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950" name="Google Shape;950;p189">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951" name="Google Shape;951;p189"/>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952" name="Google Shape;952;p189"/>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53" name="Google Shape;953;p189"/>
          <p:cNvSpPr/>
          <p:nvPr>
            <p:ph idx="2" type="pic"/>
          </p:nvPr>
        </p:nvSpPr>
        <p:spPr>
          <a:xfrm>
            <a:off x="3746412" y="2286374"/>
            <a:ext cx="4714407" cy="2962281"/>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ckup 20">
  <p:cSld name="Mockup 20">
    <p:spTree>
      <p:nvGrpSpPr>
        <p:cNvPr id="954" name="Shape 954"/>
        <p:cNvGrpSpPr/>
        <p:nvPr/>
      </p:nvGrpSpPr>
      <p:grpSpPr>
        <a:xfrm>
          <a:off x="0" y="0"/>
          <a:ext cx="0" cy="0"/>
          <a:chOff x="0" y="0"/>
          <a:chExt cx="0" cy="0"/>
        </a:xfrm>
      </p:grpSpPr>
      <p:sp>
        <p:nvSpPr>
          <p:cNvPr id="955" name="Google Shape;955;p190"/>
          <p:cNvSpPr/>
          <p:nvPr>
            <p:ph idx="2" type="pic"/>
          </p:nvPr>
        </p:nvSpPr>
        <p:spPr>
          <a:xfrm>
            <a:off x="5743981" y="1135157"/>
            <a:ext cx="6947891" cy="4351243"/>
          </a:xfrm>
          <a:prstGeom prst="rect">
            <a:avLst/>
          </a:prstGeom>
          <a:noFill/>
          <a:ln>
            <a:noFill/>
          </a:ln>
        </p:spPr>
      </p:sp>
      <p:sp>
        <p:nvSpPr>
          <p:cNvPr id="956" name="Google Shape;956;p190"/>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957" name="Google Shape;957;p190"/>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958" name="Google Shape;958;p190"/>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959" name="Google Shape;959;p190"/>
          <p:cNvGrpSpPr/>
          <p:nvPr/>
        </p:nvGrpSpPr>
        <p:grpSpPr>
          <a:xfrm>
            <a:off x="11630384" y="6542411"/>
            <a:ext cx="390166" cy="171788"/>
            <a:chOff x="11125576" y="6251575"/>
            <a:chExt cx="288549" cy="117476"/>
          </a:xfrm>
        </p:grpSpPr>
        <p:sp>
          <p:nvSpPr>
            <p:cNvPr id="960" name="Google Shape;960;p190">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961" name="Google Shape;961;p190">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962" name="Google Shape;962;p190"/>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963" name="Google Shape;963;p190"/>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ckup 21">
  <p:cSld name="Mockup 21">
    <p:spTree>
      <p:nvGrpSpPr>
        <p:cNvPr id="964" name="Shape 964"/>
        <p:cNvGrpSpPr/>
        <p:nvPr/>
      </p:nvGrpSpPr>
      <p:grpSpPr>
        <a:xfrm>
          <a:off x="0" y="0"/>
          <a:ext cx="0" cy="0"/>
          <a:chOff x="0" y="0"/>
          <a:chExt cx="0" cy="0"/>
        </a:xfrm>
      </p:grpSpPr>
      <p:sp>
        <p:nvSpPr>
          <p:cNvPr id="965" name="Google Shape;965;p191"/>
          <p:cNvSpPr/>
          <p:nvPr>
            <p:ph idx="2" type="pic"/>
          </p:nvPr>
        </p:nvSpPr>
        <p:spPr>
          <a:xfrm>
            <a:off x="-328721" y="3047943"/>
            <a:ext cx="2587289" cy="1469193"/>
          </a:xfrm>
          <a:prstGeom prst="rect">
            <a:avLst/>
          </a:prstGeom>
          <a:noFill/>
          <a:ln>
            <a:noFill/>
          </a:ln>
        </p:spPr>
      </p:sp>
      <p:sp>
        <p:nvSpPr>
          <p:cNvPr id="966" name="Google Shape;966;p191"/>
          <p:cNvSpPr/>
          <p:nvPr>
            <p:ph idx="3" type="pic"/>
          </p:nvPr>
        </p:nvSpPr>
        <p:spPr>
          <a:xfrm>
            <a:off x="1619129" y="2151263"/>
            <a:ext cx="4278751" cy="2411593"/>
          </a:xfrm>
          <a:prstGeom prst="rect">
            <a:avLst/>
          </a:prstGeom>
          <a:noFill/>
          <a:ln>
            <a:noFill/>
          </a:ln>
        </p:spPr>
      </p:sp>
      <p:sp>
        <p:nvSpPr>
          <p:cNvPr id="967" name="Google Shape;967;p191"/>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968" name="Google Shape;968;p191"/>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969" name="Google Shape;969;p191"/>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970" name="Google Shape;970;p191"/>
          <p:cNvGrpSpPr/>
          <p:nvPr/>
        </p:nvGrpSpPr>
        <p:grpSpPr>
          <a:xfrm>
            <a:off x="11630384" y="6542411"/>
            <a:ext cx="390166" cy="171788"/>
            <a:chOff x="11125576" y="6251575"/>
            <a:chExt cx="288549" cy="117476"/>
          </a:xfrm>
        </p:grpSpPr>
        <p:sp>
          <p:nvSpPr>
            <p:cNvPr id="971" name="Google Shape;971;p191">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972" name="Google Shape;972;p191">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973" name="Google Shape;973;p191"/>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974" name="Google Shape;974;p191"/>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ckup 23">
  <p:cSld name="Mockup 23">
    <p:spTree>
      <p:nvGrpSpPr>
        <p:cNvPr id="975" name="Shape 975"/>
        <p:cNvGrpSpPr/>
        <p:nvPr/>
      </p:nvGrpSpPr>
      <p:grpSpPr>
        <a:xfrm>
          <a:off x="0" y="0"/>
          <a:ext cx="0" cy="0"/>
          <a:chOff x="0" y="0"/>
          <a:chExt cx="0" cy="0"/>
        </a:xfrm>
      </p:grpSpPr>
      <p:sp>
        <p:nvSpPr>
          <p:cNvPr id="976" name="Google Shape;976;p192"/>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977" name="Google Shape;977;p192"/>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978" name="Google Shape;978;p192"/>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979" name="Google Shape;979;p192"/>
          <p:cNvGrpSpPr/>
          <p:nvPr/>
        </p:nvGrpSpPr>
        <p:grpSpPr>
          <a:xfrm>
            <a:off x="11630384" y="6542411"/>
            <a:ext cx="390166" cy="171788"/>
            <a:chOff x="11125576" y="6251575"/>
            <a:chExt cx="288549" cy="117476"/>
          </a:xfrm>
        </p:grpSpPr>
        <p:sp>
          <p:nvSpPr>
            <p:cNvPr id="980" name="Google Shape;980;p192">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981" name="Google Shape;981;p192">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982" name="Google Shape;982;p192"/>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983" name="Google Shape;983;p192"/>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84" name="Google Shape;984;p192"/>
          <p:cNvSpPr/>
          <p:nvPr>
            <p:ph idx="2" type="pic"/>
          </p:nvPr>
        </p:nvSpPr>
        <p:spPr>
          <a:xfrm>
            <a:off x="3658241" y="1875220"/>
            <a:ext cx="4863967" cy="2760788"/>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ckup 24">
  <p:cSld name="Mockup 24">
    <p:spTree>
      <p:nvGrpSpPr>
        <p:cNvPr id="985" name="Shape 985"/>
        <p:cNvGrpSpPr/>
        <p:nvPr/>
      </p:nvGrpSpPr>
      <p:grpSpPr>
        <a:xfrm>
          <a:off x="0" y="0"/>
          <a:ext cx="0" cy="0"/>
          <a:chOff x="0" y="0"/>
          <a:chExt cx="0" cy="0"/>
        </a:xfrm>
      </p:grpSpPr>
      <p:sp>
        <p:nvSpPr>
          <p:cNvPr id="986" name="Google Shape;986;p193"/>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987" name="Google Shape;987;p193"/>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988" name="Google Shape;988;p193"/>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989" name="Google Shape;989;p193"/>
          <p:cNvGrpSpPr/>
          <p:nvPr/>
        </p:nvGrpSpPr>
        <p:grpSpPr>
          <a:xfrm>
            <a:off x="11630384" y="6542411"/>
            <a:ext cx="390166" cy="171788"/>
            <a:chOff x="11125576" y="6251575"/>
            <a:chExt cx="288549" cy="117476"/>
          </a:xfrm>
        </p:grpSpPr>
        <p:sp>
          <p:nvSpPr>
            <p:cNvPr id="990" name="Google Shape;990;p193">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991" name="Google Shape;991;p193">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992" name="Google Shape;992;p193"/>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993" name="Google Shape;993;p193"/>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94" name="Google Shape;994;p193"/>
          <p:cNvSpPr/>
          <p:nvPr>
            <p:ph idx="2" type="pic"/>
          </p:nvPr>
        </p:nvSpPr>
        <p:spPr>
          <a:xfrm>
            <a:off x="4273977" y="1840633"/>
            <a:ext cx="3447623" cy="1954127"/>
          </a:xfrm>
          <a:prstGeom prst="rect">
            <a:avLst/>
          </a:prstGeom>
          <a:noFill/>
          <a:ln>
            <a:noFill/>
          </a:ln>
        </p:spPr>
      </p:sp>
      <p:sp>
        <p:nvSpPr>
          <p:cNvPr id="995" name="Google Shape;995;p193"/>
          <p:cNvSpPr/>
          <p:nvPr>
            <p:ph idx="3" type="pic"/>
          </p:nvPr>
        </p:nvSpPr>
        <p:spPr>
          <a:xfrm>
            <a:off x="3575269" y="3251163"/>
            <a:ext cx="1225331" cy="1625638"/>
          </a:xfrm>
          <a:prstGeom prst="rect">
            <a:avLst/>
          </a:prstGeom>
          <a:noFill/>
          <a:ln>
            <a:noFill/>
          </a:ln>
        </p:spPr>
      </p:sp>
      <p:sp>
        <p:nvSpPr>
          <p:cNvPr id="996" name="Google Shape;996;p193"/>
          <p:cNvSpPr/>
          <p:nvPr>
            <p:ph idx="4" type="pic"/>
          </p:nvPr>
        </p:nvSpPr>
        <p:spPr>
          <a:xfrm>
            <a:off x="3041897" y="4017590"/>
            <a:ext cx="634753" cy="1103685"/>
          </a:xfrm>
          <a:prstGeom prst="rect">
            <a:avLst/>
          </a:prstGeom>
          <a:noFill/>
          <a:ln>
            <a:noFill/>
          </a:ln>
        </p:spPr>
      </p:sp>
      <p:sp>
        <p:nvSpPr>
          <p:cNvPr id="997" name="Google Shape;997;p193"/>
          <p:cNvSpPr/>
          <p:nvPr>
            <p:ph idx="5" type="pic"/>
          </p:nvPr>
        </p:nvSpPr>
        <p:spPr>
          <a:xfrm>
            <a:off x="6497522" y="3286224"/>
            <a:ext cx="2489904" cy="1573875"/>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ckup 25">
  <p:cSld name="Mockup 25">
    <p:spTree>
      <p:nvGrpSpPr>
        <p:cNvPr id="998" name="Shape 998"/>
        <p:cNvGrpSpPr/>
        <p:nvPr/>
      </p:nvGrpSpPr>
      <p:grpSpPr>
        <a:xfrm>
          <a:off x="0" y="0"/>
          <a:ext cx="0" cy="0"/>
          <a:chOff x="0" y="0"/>
          <a:chExt cx="0" cy="0"/>
        </a:xfrm>
      </p:grpSpPr>
      <p:sp>
        <p:nvSpPr>
          <p:cNvPr id="999" name="Google Shape;999;p194"/>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000" name="Google Shape;1000;p194"/>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001" name="Google Shape;1001;p194"/>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002" name="Google Shape;1002;p194"/>
          <p:cNvGrpSpPr/>
          <p:nvPr/>
        </p:nvGrpSpPr>
        <p:grpSpPr>
          <a:xfrm>
            <a:off x="11630384" y="6542411"/>
            <a:ext cx="390166" cy="171788"/>
            <a:chOff x="11125576" y="6251575"/>
            <a:chExt cx="288549" cy="117476"/>
          </a:xfrm>
        </p:grpSpPr>
        <p:sp>
          <p:nvSpPr>
            <p:cNvPr id="1003" name="Google Shape;1003;p194">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004" name="Google Shape;1004;p194">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005" name="Google Shape;1005;p194"/>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006" name="Google Shape;1006;p194"/>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07" name="Google Shape;1007;p194"/>
          <p:cNvSpPr/>
          <p:nvPr>
            <p:ph idx="2" type="pic"/>
          </p:nvPr>
        </p:nvSpPr>
        <p:spPr>
          <a:xfrm>
            <a:off x="1802549" y="2556969"/>
            <a:ext cx="3053173" cy="1730551"/>
          </a:xfrm>
          <a:prstGeom prst="rect">
            <a:avLst/>
          </a:prstGeom>
          <a:noFill/>
          <a:ln>
            <a:noFill/>
          </a:ln>
        </p:spPr>
      </p:sp>
      <p:sp>
        <p:nvSpPr>
          <p:cNvPr id="1008" name="Google Shape;1008;p194"/>
          <p:cNvSpPr/>
          <p:nvPr>
            <p:ph idx="3" type="pic"/>
          </p:nvPr>
        </p:nvSpPr>
        <p:spPr>
          <a:xfrm>
            <a:off x="8312160" y="3611676"/>
            <a:ext cx="1085138" cy="1439646"/>
          </a:xfrm>
          <a:prstGeom prst="rect">
            <a:avLst/>
          </a:prstGeom>
          <a:noFill/>
          <a:ln>
            <a:noFill/>
          </a:ln>
        </p:spPr>
      </p:sp>
      <p:sp>
        <p:nvSpPr>
          <p:cNvPr id="1009" name="Google Shape;1009;p194"/>
          <p:cNvSpPr/>
          <p:nvPr>
            <p:ph idx="4" type="pic"/>
          </p:nvPr>
        </p:nvSpPr>
        <p:spPr>
          <a:xfrm>
            <a:off x="9924566" y="4046962"/>
            <a:ext cx="562130" cy="977410"/>
          </a:xfrm>
          <a:prstGeom prst="rect">
            <a:avLst/>
          </a:prstGeom>
          <a:noFill/>
          <a:ln>
            <a:noFill/>
          </a:ln>
        </p:spPr>
      </p:sp>
      <p:sp>
        <p:nvSpPr>
          <p:cNvPr id="1010" name="Google Shape;1010;p194"/>
          <p:cNvSpPr/>
          <p:nvPr>
            <p:ph idx="5" type="pic"/>
          </p:nvPr>
        </p:nvSpPr>
        <p:spPr>
          <a:xfrm>
            <a:off x="5422035" y="3606255"/>
            <a:ext cx="2205028" cy="1393804"/>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nalysis 1">
  <p:cSld name="Analysis 1">
    <p:spTree>
      <p:nvGrpSpPr>
        <p:cNvPr id="1011" name="Shape 1011"/>
        <p:cNvGrpSpPr/>
        <p:nvPr/>
      </p:nvGrpSpPr>
      <p:grpSpPr>
        <a:xfrm>
          <a:off x="0" y="0"/>
          <a:ext cx="0" cy="0"/>
          <a:chOff x="0" y="0"/>
          <a:chExt cx="0" cy="0"/>
        </a:xfrm>
      </p:grpSpPr>
      <p:sp>
        <p:nvSpPr>
          <p:cNvPr id="1012" name="Google Shape;1012;p195"/>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013" name="Google Shape;1013;p195"/>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014" name="Google Shape;1014;p195"/>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015" name="Google Shape;1015;p195"/>
          <p:cNvGrpSpPr/>
          <p:nvPr/>
        </p:nvGrpSpPr>
        <p:grpSpPr>
          <a:xfrm>
            <a:off x="11630384" y="6542411"/>
            <a:ext cx="390166" cy="171788"/>
            <a:chOff x="11125576" y="6251575"/>
            <a:chExt cx="288549" cy="117476"/>
          </a:xfrm>
        </p:grpSpPr>
        <p:sp>
          <p:nvSpPr>
            <p:cNvPr id="1016" name="Google Shape;1016;p195">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017" name="Google Shape;1017;p195">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018" name="Google Shape;1018;p195"/>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019" name="Google Shape;1019;p195"/>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20" name="Google Shape;1020;p195"/>
          <p:cNvSpPr/>
          <p:nvPr>
            <p:ph idx="2" type="pic"/>
          </p:nvPr>
        </p:nvSpPr>
        <p:spPr>
          <a:xfrm>
            <a:off x="1364840" y="2176500"/>
            <a:ext cx="1941652" cy="1446375"/>
          </a:xfrm>
          <a:prstGeom prst="rect">
            <a:avLst/>
          </a:prstGeom>
          <a:noFill/>
          <a:ln>
            <a:noFill/>
          </a:ln>
        </p:spPr>
      </p:sp>
      <p:sp>
        <p:nvSpPr>
          <p:cNvPr id="1021" name="Google Shape;1021;p195"/>
          <p:cNvSpPr/>
          <p:nvPr>
            <p:ph idx="3" type="pic"/>
          </p:nvPr>
        </p:nvSpPr>
        <p:spPr>
          <a:xfrm>
            <a:off x="1364840" y="4468287"/>
            <a:ext cx="1941652" cy="1446375"/>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nalysis 2">
  <p:cSld name="Analysis 2">
    <p:spTree>
      <p:nvGrpSpPr>
        <p:cNvPr id="1022" name="Shape 1022"/>
        <p:cNvGrpSpPr/>
        <p:nvPr/>
      </p:nvGrpSpPr>
      <p:grpSpPr>
        <a:xfrm>
          <a:off x="0" y="0"/>
          <a:ext cx="0" cy="0"/>
          <a:chOff x="0" y="0"/>
          <a:chExt cx="0" cy="0"/>
        </a:xfrm>
      </p:grpSpPr>
      <p:sp>
        <p:nvSpPr>
          <p:cNvPr id="1023" name="Google Shape;1023;p196"/>
          <p:cNvSpPr/>
          <p:nvPr>
            <p:ph idx="2" type="pic"/>
          </p:nvPr>
        </p:nvSpPr>
        <p:spPr>
          <a:xfrm>
            <a:off x="-297084" y="2857409"/>
            <a:ext cx="12786168" cy="1865160"/>
          </a:xfrm>
          <a:prstGeom prst="rect">
            <a:avLst/>
          </a:prstGeom>
          <a:noFill/>
          <a:ln>
            <a:noFill/>
          </a:ln>
        </p:spPr>
      </p:sp>
      <p:sp>
        <p:nvSpPr>
          <p:cNvPr id="1024" name="Google Shape;1024;p196"/>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025" name="Google Shape;1025;p196"/>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026" name="Google Shape;1026;p196"/>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027" name="Google Shape;1027;p196"/>
          <p:cNvGrpSpPr/>
          <p:nvPr/>
        </p:nvGrpSpPr>
        <p:grpSpPr>
          <a:xfrm>
            <a:off x="11630384" y="6542411"/>
            <a:ext cx="390166" cy="171788"/>
            <a:chOff x="11125576" y="6251575"/>
            <a:chExt cx="288549" cy="117476"/>
          </a:xfrm>
        </p:grpSpPr>
        <p:sp>
          <p:nvSpPr>
            <p:cNvPr id="1028" name="Google Shape;1028;p196">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029" name="Google Shape;1029;p196">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030" name="Google Shape;1030;p196"/>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031" name="Google Shape;1031;p196"/>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nalysis 3">
  <p:cSld name="Analysis 3">
    <p:spTree>
      <p:nvGrpSpPr>
        <p:cNvPr id="1032" name="Shape 1032"/>
        <p:cNvGrpSpPr/>
        <p:nvPr/>
      </p:nvGrpSpPr>
      <p:grpSpPr>
        <a:xfrm>
          <a:off x="0" y="0"/>
          <a:ext cx="0" cy="0"/>
          <a:chOff x="0" y="0"/>
          <a:chExt cx="0" cy="0"/>
        </a:xfrm>
      </p:grpSpPr>
      <p:sp>
        <p:nvSpPr>
          <p:cNvPr id="1033" name="Google Shape;1033;p197"/>
          <p:cNvSpPr/>
          <p:nvPr>
            <p:ph idx="2" type="pic"/>
          </p:nvPr>
        </p:nvSpPr>
        <p:spPr>
          <a:xfrm>
            <a:off x="-20320" y="3343109"/>
            <a:ext cx="12232640" cy="3534244"/>
          </a:xfrm>
          <a:prstGeom prst="rect">
            <a:avLst/>
          </a:prstGeom>
          <a:noFill/>
          <a:ln>
            <a:noFill/>
          </a:ln>
        </p:spPr>
      </p:sp>
      <p:sp>
        <p:nvSpPr>
          <p:cNvPr id="1034" name="Google Shape;1034;p197"/>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035" name="Google Shape;1035;p197"/>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036" name="Google Shape;1036;p197"/>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037" name="Google Shape;1037;p197"/>
          <p:cNvGrpSpPr/>
          <p:nvPr/>
        </p:nvGrpSpPr>
        <p:grpSpPr>
          <a:xfrm>
            <a:off x="11630384" y="6542411"/>
            <a:ext cx="390166" cy="171788"/>
            <a:chOff x="11125576" y="6251575"/>
            <a:chExt cx="288549" cy="117476"/>
          </a:xfrm>
        </p:grpSpPr>
        <p:sp>
          <p:nvSpPr>
            <p:cNvPr id="1038" name="Google Shape;1038;p197">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039" name="Google Shape;1039;p197">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040" name="Google Shape;1040;p197"/>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041" name="Google Shape;1041;p197"/>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nalysis 4">
  <p:cSld name="Analysis 4">
    <p:spTree>
      <p:nvGrpSpPr>
        <p:cNvPr id="1042" name="Shape 1042"/>
        <p:cNvGrpSpPr/>
        <p:nvPr/>
      </p:nvGrpSpPr>
      <p:grpSpPr>
        <a:xfrm>
          <a:off x="0" y="0"/>
          <a:ext cx="0" cy="0"/>
          <a:chOff x="0" y="0"/>
          <a:chExt cx="0" cy="0"/>
        </a:xfrm>
      </p:grpSpPr>
      <p:sp>
        <p:nvSpPr>
          <p:cNvPr id="1043" name="Google Shape;1043;p198"/>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044" name="Google Shape;1044;p198"/>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045" name="Google Shape;1045;p198"/>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046" name="Google Shape;1046;p198"/>
          <p:cNvGrpSpPr/>
          <p:nvPr/>
        </p:nvGrpSpPr>
        <p:grpSpPr>
          <a:xfrm>
            <a:off x="11630384" y="6542411"/>
            <a:ext cx="390166" cy="171788"/>
            <a:chOff x="11125576" y="6251575"/>
            <a:chExt cx="288549" cy="117476"/>
          </a:xfrm>
        </p:grpSpPr>
        <p:sp>
          <p:nvSpPr>
            <p:cNvPr id="1047" name="Google Shape;1047;p198">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048" name="Google Shape;1048;p198">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049" name="Google Shape;1049;p198"/>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050" name="Google Shape;1050;p198"/>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51" name="Google Shape;1051;p198"/>
          <p:cNvSpPr/>
          <p:nvPr>
            <p:ph idx="2" type="pic"/>
          </p:nvPr>
        </p:nvSpPr>
        <p:spPr>
          <a:xfrm>
            <a:off x="-20320" y="2199640"/>
            <a:ext cx="3291840" cy="3500120"/>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nalysis 5">
  <p:cSld name="Analysis 5">
    <p:spTree>
      <p:nvGrpSpPr>
        <p:cNvPr id="1052" name="Shape 1052"/>
        <p:cNvGrpSpPr/>
        <p:nvPr/>
      </p:nvGrpSpPr>
      <p:grpSpPr>
        <a:xfrm>
          <a:off x="0" y="0"/>
          <a:ext cx="0" cy="0"/>
          <a:chOff x="0" y="0"/>
          <a:chExt cx="0" cy="0"/>
        </a:xfrm>
      </p:grpSpPr>
      <p:sp>
        <p:nvSpPr>
          <p:cNvPr id="1053" name="Google Shape;1053;p199"/>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054" name="Google Shape;1054;p199"/>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055" name="Google Shape;1055;p199"/>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056" name="Google Shape;1056;p199"/>
          <p:cNvGrpSpPr/>
          <p:nvPr/>
        </p:nvGrpSpPr>
        <p:grpSpPr>
          <a:xfrm>
            <a:off x="11630384" y="6542411"/>
            <a:ext cx="390166" cy="171788"/>
            <a:chOff x="11125576" y="6251575"/>
            <a:chExt cx="288549" cy="117476"/>
          </a:xfrm>
        </p:grpSpPr>
        <p:sp>
          <p:nvSpPr>
            <p:cNvPr id="1057" name="Google Shape;1057;p199">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058" name="Google Shape;1058;p199">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059" name="Google Shape;1059;p199"/>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060" name="Google Shape;1060;p199"/>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61" name="Google Shape;1061;p199"/>
          <p:cNvSpPr/>
          <p:nvPr>
            <p:ph idx="2" type="pic"/>
          </p:nvPr>
        </p:nvSpPr>
        <p:spPr>
          <a:xfrm>
            <a:off x="2479040" y="1747520"/>
            <a:ext cx="3616960" cy="5120640"/>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siness Plan">
  <p:cSld name="Business Plan">
    <p:spTree>
      <p:nvGrpSpPr>
        <p:cNvPr id="1062" name="Shape 1062"/>
        <p:cNvGrpSpPr/>
        <p:nvPr/>
      </p:nvGrpSpPr>
      <p:grpSpPr>
        <a:xfrm>
          <a:off x="0" y="0"/>
          <a:ext cx="0" cy="0"/>
          <a:chOff x="0" y="0"/>
          <a:chExt cx="0" cy="0"/>
        </a:xfrm>
      </p:grpSpPr>
      <p:sp>
        <p:nvSpPr>
          <p:cNvPr id="1063" name="Google Shape;1063;p200"/>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064" name="Google Shape;1064;p200"/>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065" name="Google Shape;1065;p200"/>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066" name="Google Shape;1066;p200"/>
          <p:cNvGrpSpPr/>
          <p:nvPr/>
        </p:nvGrpSpPr>
        <p:grpSpPr>
          <a:xfrm>
            <a:off x="11630384" y="6542411"/>
            <a:ext cx="390166" cy="171788"/>
            <a:chOff x="11125576" y="6251575"/>
            <a:chExt cx="288549" cy="117476"/>
          </a:xfrm>
        </p:grpSpPr>
        <p:sp>
          <p:nvSpPr>
            <p:cNvPr id="1067" name="Google Shape;1067;p200">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068" name="Google Shape;1068;p200">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069" name="Google Shape;1069;p200"/>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070" name="Google Shape;1070;p200"/>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71" name="Google Shape;1071;p200"/>
          <p:cNvSpPr/>
          <p:nvPr>
            <p:ph idx="2" type="pic"/>
          </p:nvPr>
        </p:nvSpPr>
        <p:spPr>
          <a:xfrm>
            <a:off x="1381760" y="1843914"/>
            <a:ext cx="1747520" cy="1747520"/>
          </a:xfrm>
          <a:prstGeom prst="ellipse">
            <a:avLst/>
          </a:prstGeom>
          <a:noFill/>
          <a:ln>
            <a:noFill/>
          </a:ln>
        </p:spPr>
      </p:sp>
      <p:sp>
        <p:nvSpPr>
          <p:cNvPr id="1072" name="Google Shape;1072;p200"/>
          <p:cNvSpPr/>
          <p:nvPr>
            <p:ph idx="3" type="pic"/>
          </p:nvPr>
        </p:nvSpPr>
        <p:spPr>
          <a:xfrm>
            <a:off x="3952240" y="2991544"/>
            <a:ext cx="1747520" cy="1747520"/>
          </a:xfrm>
          <a:prstGeom prst="ellipse">
            <a:avLst/>
          </a:prstGeom>
          <a:noFill/>
          <a:ln>
            <a:noFill/>
          </a:ln>
        </p:spPr>
      </p:sp>
      <p:sp>
        <p:nvSpPr>
          <p:cNvPr id="1073" name="Google Shape;1073;p200"/>
          <p:cNvSpPr/>
          <p:nvPr>
            <p:ph idx="4" type="pic"/>
          </p:nvPr>
        </p:nvSpPr>
        <p:spPr>
          <a:xfrm>
            <a:off x="6359862" y="4474904"/>
            <a:ext cx="1747520" cy="1747520"/>
          </a:xfrm>
          <a:prstGeom prst="ellipse">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siness Plan 2">
  <p:cSld name="Business Plan 2">
    <p:spTree>
      <p:nvGrpSpPr>
        <p:cNvPr id="1074" name="Shape 1074"/>
        <p:cNvGrpSpPr/>
        <p:nvPr/>
      </p:nvGrpSpPr>
      <p:grpSpPr>
        <a:xfrm>
          <a:off x="0" y="0"/>
          <a:ext cx="0" cy="0"/>
          <a:chOff x="0" y="0"/>
          <a:chExt cx="0" cy="0"/>
        </a:xfrm>
      </p:grpSpPr>
      <p:sp>
        <p:nvSpPr>
          <p:cNvPr id="1075" name="Google Shape;1075;p201"/>
          <p:cNvSpPr/>
          <p:nvPr>
            <p:ph idx="2" type="pic"/>
          </p:nvPr>
        </p:nvSpPr>
        <p:spPr>
          <a:xfrm>
            <a:off x="0" y="3200400"/>
            <a:ext cx="12192000" cy="3657600"/>
          </a:xfrm>
          <a:prstGeom prst="rect">
            <a:avLst/>
          </a:prstGeom>
          <a:noFill/>
          <a:ln>
            <a:noFill/>
          </a:ln>
        </p:spPr>
      </p:sp>
      <p:sp>
        <p:nvSpPr>
          <p:cNvPr id="1076" name="Google Shape;1076;p201"/>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077" name="Google Shape;1077;p201"/>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078" name="Google Shape;1078;p201"/>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079" name="Google Shape;1079;p201"/>
          <p:cNvGrpSpPr/>
          <p:nvPr/>
        </p:nvGrpSpPr>
        <p:grpSpPr>
          <a:xfrm>
            <a:off x="11630384" y="6542411"/>
            <a:ext cx="390166" cy="171788"/>
            <a:chOff x="11125576" y="6251575"/>
            <a:chExt cx="288549" cy="117476"/>
          </a:xfrm>
        </p:grpSpPr>
        <p:sp>
          <p:nvSpPr>
            <p:cNvPr id="1080" name="Google Shape;1080;p201">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081" name="Google Shape;1081;p201">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082" name="Google Shape;1082;p201"/>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083" name="Google Shape;1083;p201"/>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84" name="Google Shape;1084;p201"/>
          <p:cNvSpPr/>
          <p:nvPr>
            <p:ph idx="3" type="pic"/>
          </p:nvPr>
        </p:nvSpPr>
        <p:spPr>
          <a:xfrm>
            <a:off x="-1" y="128915"/>
            <a:ext cx="4861368" cy="6729085"/>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siness Plan 3">
  <p:cSld name="Business Plan 3">
    <p:spTree>
      <p:nvGrpSpPr>
        <p:cNvPr id="1085" name="Shape 1085"/>
        <p:cNvGrpSpPr/>
        <p:nvPr/>
      </p:nvGrpSpPr>
      <p:grpSpPr>
        <a:xfrm>
          <a:off x="0" y="0"/>
          <a:ext cx="0" cy="0"/>
          <a:chOff x="0" y="0"/>
          <a:chExt cx="0" cy="0"/>
        </a:xfrm>
      </p:grpSpPr>
      <p:sp>
        <p:nvSpPr>
          <p:cNvPr id="1086" name="Google Shape;1086;p202"/>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087" name="Google Shape;1087;p202"/>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088" name="Google Shape;1088;p202"/>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089" name="Google Shape;1089;p202"/>
          <p:cNvGrpSpPr/>
          <p:nvPr/>
        </p:nvGrpSpPr>
        <p:grpSpPr>
          <a:xfrm>
            <a:off x="11630384" y="6542411"/>
            <a:ext cx="390166" cy="171788"/>
            <a:chOff x="11125576" y="6251575"/>
            <a:chExt cx="288549" cy="117476"/>
          </a:xfrm>
        </p:grpSpPr>
        <p:sp>
          <p:nvSpPr>
            <p:cNvPr id="1090" name="Google Shape;1090;p202">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091" name="Google Shape;1091;p202">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092" name="Google Shape;1092;p202"/>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093" name="Google Shape;1093;p202"/>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94" name="Google Shape;1094;p202"/>
          <p:cNvSpPr/>
          <p:nvPr>
            <p:ph idx="2" type="pic"/>
          </p:nvPr>
        </p:nvSpPr>
        <p:spPr>
          <a:xfrm>
            <a:off x="965201" y="2165852"/>
            <a:ext cx="2092960" cy="2678857"/>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er Profiling">
  <p:cSld name="Customer Profiling">
    <p:spTree>
      <p:nvGrpSpPr>
        <p:cNvPr id="1095" name="Shape 1095"/>
        <p:cNvGrpSpPr/>
        <p:nvPr/>
      </p:nvGrpSpPr>
      <p:grpSpPr>
        <a:xfrm>
          <a:off x="0" y="0"/>
          <a:ext cx="0" cy="0"/>
          <a:chOff x="0" y="0"/>
          <a:chExt cx="0" cy="0"/>
        </a:xfrm>
      </p:grpSpPr>
      <p:sp>
        <p:nvSpPr>
          <p:cNvPr id="1096" name="Google Shape;1096;p203"/>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097" name="Google Shape;1097;p203"/>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098" name="Google Shape;1098;p203"/>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099" name="Google Shape;1099;p203"/>
          <p:cNvGrpSpPr/>
          <p:nvPr/>
        </p:nvGrpSpPr>
        <p:grpSpPr>
          <a:xfrm>
            <a:off x="11630384" y="6542411"/>
            <a:ext cx="390166" cy="171788"/>
            <a:chOff x="11125576" y="6251575"/>
            <a:chExt cx="288549" cy="117476"/>
          </a:xfrm>
        </p:grpSpPr>
        <p:sp>
          <p:nvSpPr>
            <p:cNvPr id="1100" name="Google Shape;1100;p203">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101" name="Google Shape;1101;p203">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102" name="Google Shape;1102;p203"/>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103" name="Google Shape;1103;p203"/>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04" name="Google Shape;1104;p203"/>
          <p:cNvSpPr/>
          <p:nvPr>
            <p:ph idx="2" type="pic"/>
          </p:nvPr>
        </p:nvSpPr>
        <p:spPr>
          <a:xfrm>
            <a:off x="1341120" y="2103120"/>
            <a:ext cx="4754880" cy="2773680"/>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er Profiling 2">
  <p:cSld name="Customer Profiling 2">
    <p:spTree>
      <p:nvGrpSpPr>
        <p:cNvPr id="1105" name="Shape 1105"/>
        <p:cNvGrpSpPr/>
        <p:nvPr/>
      </p:nvGrpSpPr>
      <p:grpSpPr>
        <a:xfrm>
          <a:off x="0" y="0"/>
          <a:ext cx="0" cy="0"/>
          <a:chOff x="0" y="0"/>
          <a:chExt cx="0" cy="0"/>
        </a:xfrm>
      </p:grpSpPr>
      <p:sp>
        <p:nvSpPr>
          <p:cNvPr id="1106" name="Google Shape;1106;p204"/>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107" name="Google Shape;1107;p204"/>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108" name="Google Shape;1108;p204"/>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109" name="Google Shape;1109;p204"/>
          <p:cNvGrpSpPr/>
          <p:nvPr/>
        </p:nvGrpSpPr>
        <p:grpSpPr>
          <a:xfrm>
            <a:off x="11630384" y="6542411"/>
            <a:ext cx="390166" cy="171788"/>
            <a:chOff x="11125576" y="6251575"/>
            <a:chExt cx="288549" cy="117476"/>
          </a:xfrm>
        </p:grpSpPr>
        <p:sp>
          <p:nvSpPr>
            <p:cNvPr id="1110" name="Google Shape;1110;p204">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111" name="Google Shape;1111;p204">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112" name="Google Shape;1112;p204"/>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113" name="Google Shape;1113;p204"/>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14" name="Google Shape;1114;p204"/>
          <p:cNvSpPr/>
          <p:nvPr>
            <p:ph idx="2" type="pic"/>
          </p:nvPr>
        </p:nvSpPr>
        <p:spPr>
          <a:xfrm>
            <a:off x="1341120" y="2103120"/>
            <a:ext cx="4754880" cy="2773680"/>
          </a:xfrm>
          <a:prstGeom prst="rect">
            <a:avLst/>
          </a:prstGeom>
          <a:noFill/>
          <a:ln>
            <a:noFill/>
          </a:ln>
        </p:spPr>
      </p:sp>
      <p:sp>
        <p:nvSpPr>
          <p:cNvPr id="1115" name="Google Shape;1115;p204"/>
          <p:cNvSpPr/>
          <p:nvPr>
            <p:ph idx="3" type="pic"/>
          </p:nvPr>
        </p:nvSpPr>
        <p:spPr>
          <a:xfrm>
            <a:off x="6136342" y="4876800"/>
            <a:ext cx="1565720" cy="1302936"/>
          </a:xfrm>
          <a:prstGeom prst="rect">
            <a:avLst/>
          </a:prstGeom>
          <a:noFill/>
          <a:ln>
            <a:noFill/>
          </a:ln>
        </p:spPr>
      </p:sp>
      <p:sp>
        <p:nvSpPr>
          <p:cNvPr id="1116" name="Google Shape;1116;p204"/>
          <p:cNvSpPr/>
          <p:nvPr>
            <p:ph idx="4" type="pic"/>
          </p:nvPr>
        </p:nvSpPr>
        <p:spPr>
          <a:xfrm>
            <a:off x="7789296" y="4876800"/>
            <a:ext cx="1565720" cy="1302936"/>
          </a:xfrm>
          <a:prstGeom prst="rect">
            <a:avLst/>
          </a:prstGeom>
          <a:noFill/>
          <a:ln>
            <a:noFill/>
          </a:ln>
        </p:spPr>
      </p:sp>
      <p:sp>
        <p:nvSpPr>
          <p:cNvPr id="1117" name="Google Shape;1117;p204"/>
          <p:cNvSpPr/>
          <p:nvPr>
            <p:ph idx="5" type="pic"/>
          </p:nvPr>
        </p:nvSpPr>
        <p:spPr>
          <a:xfrm>
            <a:off x="9437225" y="4876800"/>
            <a:ext cx="1565720" cy="1302936"/>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er Profiling 3">
  <p:cSld name="Customer Profiling 3">
    <p:spTree>
      <p:nvGrpSpPr>
        <p:cNvPr id="1118" name="Shape 1118"/>
        <p:cNvGrpSpPr/>
        <p:nvPr/>
      </p:nvGrpSpPr>
      <p:grpSpPr>
        <a:xfrm>
          <a:off x="0" y="0"/>
          <a:ext cx="0" cy="0"/>
          <a:chOff x="0" y="0"/>
          <a:chExt cx="0" cy="0"/>
        </a:xfrm>
      </p:grpSpPr>
      <p:sp>
        <p:nvSpPr>
          <p:cNvPr id="1119" name="Google Shape;1119;p205"/>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120" name="Google Shape;1120;p205"/>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121" name="Google Shape;1121;p205"/>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122" name="Google Shape;1122;p205"/>
          <p:cNvGrpSpPr/>
          <p:nvPr/>
        </p:nvGrpSpPr>
        <p:grpSpPr>
          <a:xfrm>
            <a:off x="11630384" y="6542411"/>
            <a:ext cx="390166" cy="171788"/>
            <a:chOff x="11125576" y="6251575"/>
            <a:chExt cx="288549" cy="117476"/>
          </a:xfrm>
        </p:grpSpPr>
        <p:sp>
          <p:nvSpPr>
            <p:cNvPr id="1123" name="Google Shape;1123;p205">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124" name="Google Shape;1124;p205">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125" name="Google Shape;1125;p205"/>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126" name="Google Shape;1126;p205"/>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27" name="Google Shape;1127;p205"/>
          <p:cNvSpPr/>
          <p:nvPr>
            <p:ph idx="2" type="pic"/>
          </p:nvPr>
        </p:nvSpPr>
        <p:spPr>
          <a:xfrm>
            <a:off x="1230649" y="2002536"/>
            <a:ext cx="1470621" cy="3035808"/>
          </a:xfrm>
          <a:prstGeom prst="rect">
            <a:avLst/>
          </a:prstGeom>
          <a:noFill/>
          <a:ln>
            <a:noFill/>
          </a:ln>
        </p:spPr>
      </p:sp>
      <p:sp>
        <p:nvSpPr>
          <p:cNvPr id="1128" name="Google Shape;1128;p205"/>
          <p:cNvSpPr/>
          <p:nvPr>
            <p:ph idx="3" type="pic"/>
          </p:nvPr>
        </p:nvSpPr>
        <p:spPr>
          <a:xfrm>
            <a:off x="4685186" y="2002536"/>
            <a:ext cx="1470621" cy="3035808"/>
          </a:xfrm>
          <a:prstGeom prst="rect">
            <a:avLst/>
          </a:prstGeom>
          <a:noFill/>
          <a:ln>
            <a:noFill/>
          </a:ln>
        </p:spPr>
      </p:sp>
      <p:sp>
        <p:nvSpPr>
          <p:cNvPr id="1129" name="Google Shape;1129;p205"/>
          <p:cNvSpPr/>
          <p:nvPr>
            <p:ph idx="4" type="pic"/>
          </p:nvPr>
        </p:nvSpPr>
        <p:spPr>
          <a:xfrm>
            <a:off x="8139723" y="2002536"/>
            <a:ext cx="1470621" cy="3035808"/>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nning 1">
  <p:cSld name="Planning 1">
    <p:spTree>
      <p:nvGrpSpPr>
        <p:cNvPr id="1130" name="Shape 1130"/>
        <p:cNvGrpSpPr/>
        <p:nvPr/>
      </p:nvGrpSpPr>
      <p:grpSpPr>
        <a:xfrm>
          <a:off x="0" y="0"/>
          <a:ext cx="0" cy="0"/>
          <a:chOff x="0" y="0"/>
          <a:chExt cx="0" cy="0"/>
        </a:xfrm>
      </p:grpSpPr>
      <p:sp>
        <p:nvSpPr>
          <p:cNvPr id="1131" name="Google Shape;1131;p206"/>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132" name="Google Shape;1132;p206"/>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133" name="Google Shape;1133;p206"/>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134" name="Google Shape;1134;p206"/>
          <p:cNvGrpSpPr/>
          <p:nvPr/>
        </p:nvGrpSpPr>
        <p:grpSpPr>
          <a:xfrm>
            <a:off x="11630384" y="6542411"/>
            <a:ext cx="390166" cy="171788"/>
            <a:chOff x="11125576" y="6251575"/>
            <a:chExt cx="288549" cy="117476"/>
          </a:xfrm>
        </p:grpSpPr>
        <p:sp>
          <p:nvSpPr>
            <p:cNvPr id="1135" name="Google Shape;1135;p206">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136" name="Google Shape;1136;p206">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137" name="Google Shape;1137;p206"/>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138" name="Google Shape;1138;p206"/>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39" name="Google Shape;1139;p206"/>
          <p:cNvSpPr/>
          <p:nvPr>
            <p:ph idx="2" type="pic"/>
          </p:nvPr>
        </p:nvSpPr>
        <p:spPr>
          <a:xfrm>
            <a:off x="0" y="3429000"/>
            <a:ext cx="12192000" cy="2943520"/>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posal 1">
  <p:cSld name="Proposal 1">
    <p:spTree>
      <p:nvGrpSpPr>
        <p:cNvPr id="1140" name="Shape 1140"/>
        <p:cNvGrpSpPr/>
        <p:nvPr/>
      </p:nvGrpSpPr>
      <p:grpSpPr>
        <a:xfrm>
          <a:off x="0" y="0"/>
          <a:ext cx="0" cy="0"/>
          <a:chOff x="0" y="0"/>
          <a:chExt cx="0" cy="0"/>
        </a:xfrm>
      </p:grpSpPr>
      <p:sp>
        <p:nvSpPr>
          <p:cNvPr id="1141" name="Google Shape;1141;p207"/>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142" name="Google Shape;1142;p207"/>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143" name="Google Shape;1143;p207"/>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144" name="Google Shape;1144;p207"/>
          <p:cNvGrpSpPr/>
          <p:nvPr/>
        </p:nvGrpSpPr>
        <p:grpSpPr>
          <a:xfrm>
            <a:off x="11630384" y="6542411"/>
            <a:ext cx="390166" cy="171788"/>
            <a:chOff x="11125576" y="6251575"/>
            <a:chExt cx="288549" cy="117476"/>
          </a:xfrm>
        </p:grpSpPr>
        <p:sp>
          <p:nvSpPr>
            <p:cNvPr id="1145" name="Google Shape;1145;p207">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146" name="Google Shape;1146;p207">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147" name="Google Shape;1147;p207"/>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148" name="Google Shape;1148;p207"/>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49" name="Google Shape;1149;p207"/>
          <p:cNvSpPr/>
          <p:nvPr>
            <p:ph idx="2" type="pic"/>
          </p:nvPr>
        </p:nvSpPr>
        <p:spPr>
          <a:xfrm>
            <a:off x="5269583" y="1734532"/>
            <a:ext cx="5052768" cy="3176833"/>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posal 2">
  <p:cSld name="Proposal 2">
    <p:spTree>
      <p:nvGrpSpPr>
        <p:cNvPr id="1150" name="Shape 1150"/>
        <p:cNvGrpSpPr/>
        <p:nvPr/>
      </p:nvGrpSpPr>
      <p:grpSpPr>
        <a:xfrm>
          <a:off x="0" y="0"/>
          <a:ext cx="0" cy="0"/>
          <a:chOff x="0" y="0"/>
          <a:chExt cx="0" cy="0"/>
        </a:xfrm>
      </p:grpSpPr>
      <p:sp>
        <p:nvSpPr>
          <p:cNvPr id="1151" name="Google Shape;1151;p208"/>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152" name="Google Shape;1152;p208"/>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153" name="Google Shape;1153;p208"/>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154" name="Google Shape;1154;p208"/>
          <p:cNvGrpSpPr/>
          <p:nvPr/>
        </p:nvGrpSpPr>
        <p:grpSpPr>
          <a:xfrm>
            <a:off x="11630384" y="6542411"/>
            <a:ext cx="390166" cy="171788"/>
            <a:chOff x="11125576" y="6251575"/>
            <a:chExt cx="288549" cy="117476"/>
          </a:xfrm>
        </p:grpSpPr>
        <p:sp>
          <p:nvSpPr>
            <p:cNvPr id="1155" name="Google Shape;1155;p208">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156" name="Google Shape;1156;p208">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157" name="Google Shape;1157;p208"/>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158" name="Google Shape;1158;p208"/>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59" name="Google Shape;1159;p208"/>
          <p:cNvSpPr/>
          <p:nvPr>
            <p:ph idx="2" type="pic"/>
          </p:nvPr>
        </p:nvSpPr>
        <p:spPr>
          <a:xfrm>
            <a:off x="0" y="2585303"/>
            <a:ext cx="12192000" cy="1062872"/>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posal 3">
  <p:cSld name="Proposal 3">
    <p:spTree>
      <p:nvGrpSpPr>
        <p:cNvPr id="1160" name="Shape 1160"/>
        <p:cNvGrpSpPr/>
        <p:nvPr/>
      </p:nvGrpSpPr>
      <p:grpSpPr>
        <a:xfrm>
          <a:off x="0" y="0"/>
          <a:ext cx="0" cy="0"/>
          <a:chOff x="0" y="0"/>
          <a:chExt cx="0" cy="0"/>
        </a:xfrm>
      </p:grpSpPr>
      <p:sp>
        <p:nvSpPr>
          <p:cNvPr id="1161" name="Google Shape;1161;p209"/>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162" name="Google Shape;1162;p209"/>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163" name="Google Shape;1163;p209"/>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164" name="Google Shape;1164;p209"/>
          <p:cNvGrpSpPr/>
          <p:nvPr/>
        </p:nvGrpSpPr>
        <p:grpSpPr>
          <a:xfrm>
            <a:off x="11630384" y="6542411"/>
            <a:ext cx="390166" cy="171788"/>
            <a:chOff x="11125576" y="6251575"/>
            <a:chExt cx="288549" cy="117476"/>
          </a:xfrm>
        </p:grpSpPr>
        <p:sp>
          <p:nvSpPr>
            <p:cNvPr id="1165" name="Google Shape;1165;p209">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166" name="Google Shape;1166;p209">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167" name="Google Shape;1167;p209"/>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168" name="Google Shape;1168;p209"/>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69" name="Google Shape;1169;p209"/>
          <p:cNvSpPr/>
          <p:nvPr>
            <p:ph idx="2" type="pic"/>
          </p:nvPr>
        </p:nvSpPr>
        <p:spPr>
          <a:xfrm>
            <a:off x="1093509" y="1941921"/>
            <a:ext cx="3223966" cy="3223967"/>
          </a:xfrm>
          <a:prstGeom prst="rect">
            <a:avLst/>
          </a:prstGeom>
          <a:noFill/>
          <a:ln>
            <a:noFill/>
          </a:ln>
        </p:spPr>
      </p:sp>
      <p:sp>
        <p:nvSpPr>
          <p:cNvPr id="1170" name="Google Shape;1170;p209"/>
          <p:cNvSpPr/>
          <p:nvPr>
            <p:ph idx="3" type="pic"/>
          </p:nvPr>
        </p:nvSpPr>
        <p:spPr>
          <a:xfrm>
            <a:off x="4374037" y="1941921"/>
            <a:ext cx="3223966" cy="3223967"/>
          </a:xfrm>
          <a:prstGeom prst="rect">
            <a:avLst/>
          </a:prstGeom>
          <a:noFill/>
          <a:ln>
            <a:noFill/>
          </a:ln>
        </p:spPr>
      </p:sp>
      <p:sp>
        <p:nvSpPr>
          <p:cNvPr id="1171" name="Google Shape;1171;p209"/>
          <p:cNvSpPr/>
          <p:nvPr>
            <p:ph idx="4" type="pic"/>
          </p:nvPr>
        </p:nvSpPr>
        <p:spPr>
          <a:xfrm>
            <a:off x="7927944" y="3591613"/>
            <a:ext cx="1574276" cy="1574275"/>
          </a:xfrm>
          <a:prstGeom prst="rect">
            <a:avLst/>
          </a:prstGeom>
          <a:noFill/>
          <a:ln>
            <a:noFill/>
          </a:ln>
        </p:spPr>
      </p:sp>
      <p:sp>
        <p:nvSpPr>
          <p:cNvPr id="1172" name="Google Shape;1172;p209"/>
          <p:cNvSpPr/>
          <p:nvPr>
            <p:ph idx="5" type="pic"/>
          </p:nvPr>
        </p:nvSpPr>
        <p:spPr>
          <a:xfrm>
            <a:off x="9558781" y="3591613"/>
            <a:ext cx="1574276" cy="1574275"/>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posal 4">
  <p:cSld name="Proposal 4">
    <p:spTree>
      <p:nvGrpSpPr>
        <p:cNvPr id="1173" name="Shape 1173"/>
        <p:cNvGrpSpPr/>
        <p:nvPr/>
      </p:nvGrpSpPr>
      <p:grpSpPr>
        <a:xfrm>
          <a:off x="0" y="0"/>
          <a:ext cx="0" cy="0"/>
          <a:chOff x="0" y="0"/>
          <a:chExt cx="0" cy="0"/>
        </a:xfrm>
      </p:grpSpPr>
      <p:sp>
        <p:nvSpPr>
          <p:cNvPr id="1174" name="Google Shape;1174;p210"/>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175" name="Google Shape;1175;p210"/>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176" name="Google Shape;1176;p210"/>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177" name="Google Shape;1177;p210"/>
          <p:cNvGrpSpPr/>
          <p:nvPr/>
        </p:nvGrpSpPr>
        <p:grpSpPr>
          <a:xfrm>
            <a:off x="11630384" y="6542411"/>
            <a:ext cx="390166" cy="171788"/>
            <a:chOff x="11125576" y="6251575"/>
            <a:chExt cx="288549" cy="117476"/>
          </a:xfrm>
        </p:grpSpPr>
        <p:sp>
          <p:nvSpPr>
            <p:cNvPr id="1178" name="Google Shape;1178;p210">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179" name="Google Shape;1179;p210">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180" name="Google Shape;1180;p210"/>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181" name="Google Shape;1181;p210"/>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2" name="Google Shape;1182;p210"/>
          <p:cNvSpPr/>
          <p:nvPr>
            <p:ph idx="2" type="pic"/>
          </p:nvPr>
        </p:nvSpPr>
        <p:spPr>
          <a:xfrm>
            <a:off x="1143857" y="2075787"/>
            <a:ext cx="1760456" cy="1760457"/>
          </a:xfrm>
          <a:prstGeom prst="rect">
            <a:avLst/>
          </a:prstGeom>
          <a:noFill/>
          <a:ln>
            <a:noFill/>
          </a:ln>
        </p:spPr>
      </p:sp>
      <p:sp>
        <p:nvSpPr>
          <p:cNvPr id="1183" name="Google Shape;1183;p210"/>
          <p:cNvSpPr/>
          <p:nvPr>
            <p:ph idx="3" type="pic"/>
          </p:nvPr>
        </p:nvSpPr>
        <p:spPr>
          <a:xfrm>
            <a:off x="1143857" y="4111045"/>
            <a:ext cx="1760456" cy="1760457"/>
          </a:xfrm>
          <a:prstGeom prst="rect">
            <a:avLst/>
          </a:prstGeom>
          <a:noFill/>
          <a:ln>
            <a:noFill/>
          </a:ln>
        </p:spPr>
      </p:sp>
      <p:sp>
        <p:nvSpPr>
          <p:cNvPr id="1184" name="Google Shape;1184;p210"/>
          <p:cNvSpPr/>
          <p:nvPr>
            <p:ph idx="4" type="pic"/>
          </p:nvPr>
        </p:nvSpPr>
        <p:spPr>
          <a:xfrm>
            <a:off x="7251496" y="2075787"/>
            <a:ext cx="1760456" cy="1760457"/>
          </a:xfrm>
          <a:prstGeom prst="rect">
            <a:avLst/>
          </a:prstGeom>
          <a:noFill/>
          <a:ln>
            <a:noFill/>
          </a:ln>
        </p:spPr>
      </p:sp>
      <p:sp>
        <p:nvSpPr>
          <p:cNvPr id="1185" name="Google Shape;1185;p210"/>
          <p:cNvSpPr/>
          <p:nvPr>
            <p:ph idx="5" type="pic"/>
          </p:nvPr>
        </p:nvSpPr>
        <p:spPr>
          <a:xfrm>
            <a:off x="9287686" y="2075786"/>
            <a:ext cx="1760456" cy="1760457"/>
          </a:xfrm>
          <a:prstGeom prst="rect">
            <a:avLst/>
          </a:prstGeom>
          <a:noFill/>
          <a:ln>
            <a:noFill/>
          </a:ln>
        </p:spPr>
      </p:sp>
      <p:sp>
        <p:nvSpPr>
          <p:cNvPr id="1186" name="Google Shape;1186;p210"/>
          <p:cNvSpPr/>
          <p:nvPr>
            <p:ph idx="6" type="pic"/>
          </p:nvPr>
        </p:nvSpPr>
        <p:spPr>
          <a:xfrm>
            <a:off x="3179582" y="2075787"/>
            <a:ext cx="3796180" cy="3795715"/>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posal 5">
  <p:cSld name="Proposal 5">
    <p:spTree>
      <p:nvGrpSpPr>
        <p:cNvPr id="1187" name="Shape 1187"/>
        <p:cNvGrpSpPr/>
        <p:nvPr/>
      </p:nvGrpSpPr>
      <p:grpSpPr>
        <a:xfrm>
          <a:off x="0" y="0"/>
          <a:ext cx="0" cy="0"/>
          <a:chOff x="0" y="0"/>
          <a:chExt cx="0" cy="0"/>
        </a:xfrm>
      </p:grpSpPr>
      <p:sp>
        <p:nvSpPr>
          <p:cNvPr id="1188" name="Google Shape;1188;p211"/>
          <p:cNvSpPr/>
          <p:nvPr>
            <p:ph idx="2" type="pic"/>
          </p:nvPr>
        </p:nvSpPr>
        <p:spPr>
          <a:xfrm>
            <a:off x="1709466" y="1234387"/>
            <a:ext cx="2673998" cy="3573283"/>
          </a:xfrm>
          <a:prstGeom prst="rect">
            <a:avLst/>
          </a:prstGeom>
          <a:noFill/>
          <a:ln>
            <a:noFill/>
          </a:ln>
        </p:spPr>
      </p:sp>
      <p:sp>
        <p:nvSpPr>
          <p:cNvPr id="1189" name="Google Shape;1189;p211"/>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190" name="Google Shape;1190;p211"/>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191" name="Google Shape;1191;p211"/>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192" name="Google Shape;1192;p211"/>
          <p:cNvGrpSpPr/>
          <p:nvPr/>
        </p:nvGrpSpPr>
        <p:grpSpPr>
          <a:xfrm>
            <a:off x="11630384" y="6542411"/>
            <a:ext cx="390166" cy="171788"/>
            <a:chOff x="11125576" y="6251575"/>
            <a:chExt cx="288549" cy="117476"/>
          </a:xfrm>
        </p:grpSpPr>
        <p:sp>
          <p:nvSpPr>
            <p:cNvPr id="1193" name="Google Shape;1193;p211">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194" name="Google Shape;1194;p211">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195" name="Google Shape;1195;p211"/>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196" name="Google Shape;1196;p211"/>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posal 6">
  <p:cSld name="Proposal 6">
    <p:spTree>
      <p:nvGrpSpPr>
        <p:cNvPr id="1197" name="Shape 1197"/>
        <p:cNvGrpSpPr/>
        <p:nvPr/>
      </p:nvGrpSpPr>
      <p:grpSpPr>
        <a:xfrm>
          <a:off x="0" y="0"/>
          <a:ext cx="0" cy="0"/>
          <a:chOff x="0" y="0"/>
          <a:chExt cx="0" cy="0"/>
        </a:xfrm>
      </p:grpSpPr>
      <p:sp>
        <p:nvSpPr>
          <p:cNvPr id="1198" name="Google Shape;1198;p212"/>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199" name="Google Shape;1199;p212"/>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200" name="Google Shape;1200;p212"/>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201" name="Google Shape;1201;p212"/>
          <p:cNvGrpSpPr/>
          <p:nvPr/>
        </p:nvGrpSpPr>
        <p:grpSpPr>
          <a:xfrm>
            <a:off x="11630384" y="6542411"/>
            <a:ext cx="390166" cy="171788"/>
            <a:chOff x="11125576" y="6251575"/>
            <a:chExt cx="288549" cy="117476"/>
          </a:xfrm>
        </p:grpSpPr>
        <p:sp>
          <p:nvSpPr>
            <p:cNvPr id="1202" name="Google Shape;1202;p212">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203" name="Google Shape;1203;p212">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204" name="Google Shape;1204;p212"/>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205" name="Google Shape;1205;p212"/>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06" name="Google Shape;1206;p212"/>
          <p:cNvSpPr/>
          <p:nvPr>
            <p:ph idx="2" type="pic"/>
          </p:nvPr>
        </p:nvSpPr>
        <p:spPr>
          <a:xfrm>
            <a:off x="3667385" y="1792924"/>
            <a:ext cx="4863967" cy="2760788"/>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ending 1">
  <p:cSld name="Trending 1">
    <p:spTree>
      <p:nvGrpSpPr>
        <p:cNvPr id="1207" name="Shape 1207"/>
        <p:cNvGrpSpPr/>
        <p:nvPr/>
      </p:nvGrpSpPr>
      <p:grpSpPr>
        <a:xfrm>
          <a:off x="0" y="0"/>
          <a:ext cx="0" cy="0"/>
          <a:chOff x="0" y="0"/>
          <a:chExt cx="0" cy="0"/>
        </a:xfrm>
      </p:grpSpPr>
      <p:sp>
        <p:nvSpPr>
          <p:cNvPr id="1208" name="Google Shape;1208;p213"/>
          <p:cNvSpPr/>
          <p:nvPr>
            <p:ph idx="2" type="pic"/>
          </p:nvPr>
        </p:nvSpPr>
        <p:spPr>
          <a:xfrm>
            <a:off x="0" y="0"/>
            <a:ext cx="12192000" cy="3429000"/>
          </a:xfrm>
          <a:prstGeom prst="rect">
            <a:avLst/>
          </a:prstGeom>
          <a:noFill/>
          <a:ln>
            <a:noFill/>
          </a:ln>
        </p:spPr>
      </p:sp>
      <p:sp>
        <p:nvSpPr>
          <p:cNvPr id="1209" name="Google Shape;1209;p213"/>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210" name="Google Shape;1210;p213"/>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211" name="Google Shape;1211;p213"/>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212" name="Google Shape;1212;p213"/>
          <p:cNvGrpSpPr/>
          <p:nvPr/>
        </p:nvGrpSpPr>
        <p:grpSpPr>
          <a:xfrm>
            <a:off x="11630384" y="6542411"/>
            <a:ext cx="390166" cy="171788"/>
            <a:chOff x="11125576" y="6251575"/>
            <a:chExt cx="288549" cy="117476"/>
          </a:xfrm>
        </p:grpSpPr>
        <p:sp>
          <p:nvSpPr>
            <p:cNvPr id="1213" name="Google Shape;1213;p213">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214" name="Google Shape;1214;p213">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215" name="Google Shape;1215;p213"/>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216" name="Google Shape;1216;p213"/>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ending 2">
  <p:cSld name="Trending 2">
    <p:spTree>
      <p:nvGrpSpPr>
        <p:cNvPr id="1217" name="Shape 1217"/>
        <p:cNvGrpSpPr/>
        <p:nvPr/>
      </p:nvGrpSpPr>
      <p:grpSpPr>
        <a:xfrm>
          <a:off x="0" y="0"/>
          <a:ext cx="0" cy="0"/>
          <a:chOff x="0" y="0"/>
          <a:chExt cx="0" cy="0"/>
        </a:xfrm>
      </p:grpSpPr>
      <p:sp>
        <p:nvSpPr>
          <p:cNvPr id="1218" name="Google Shape;1218;p214"/>
          <p:cNvSpPr/>
          <p:nvPr>
            <p:ph idx="2" type="pic"/>
          </p:nvPr>
        </p:nvSpPr>
        <p:spPr>
          <a:xfrm>
            <a:off x="1400671" y="1841951"/>
            <a:ext cx="6970329" cy="5025476"/>
          </a:xfrm>
          <a:prstGeom prst="parallelogram">
            <a:avLst>
              <a:gd fmla="val 46530" name="adj"/>
            </a:avLst>
          </a:prstGeom>
          <a:noFill/>
          <a:ln>
            <a:noFill/>
          </a:ln>
        </p:spPr>
      </p:sp>
      <p:sp>
        <p:nvSpPr>
          <p:cNvPr id="1219" name="Google Shape;1219;p214"/>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220" name="Google Shape;1220;p214"/>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221" name="Google Shape;1221;p214"/>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222" name="Google Shape;1222;p214"/>
          <p:cNvGrpSpPr/>
          <p:nvPr/>
        </p:nvGrpSpPr>
        <p:grpSpPr>
          <a:xfrm>
            <a:off x="11630384" y="6542411"/>
            <a:ext cx="390166" cy="171788"/>
            <a:chOff x="11125576" y="6251575"/>
            <a:chExt cx="288549" cy="117476"/>
          </a:xfrm>
        </p:grpSpPr>
        <p:sp>
          <p:nvSpPr>
            <p:cNvPr id="1223" name="Google Shape;1223;p214">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224" name="Google Shape;1224;p214">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225" name="Google Shape;1225;p214"/>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226" name="Google Shape;1226;p214"/>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ending 3">
  <p:cSld name="Trending 3">
    <p:spTree>
      <p:nvGrpSpPr>
        <p:cNvPr id="1227" name="Shape 1227"/>
        <p:cNvGrpSpPr/>
        <p:nvPr/>
      </p:nvGrpSpPr>
      <p:grpSpPr>
        <a:xfrm>
          <a:off x="0" y="0"/>
          <a:ext cx="0" cy="0"/>
          <a:chOff x="0" y="0"/>
          <a:chExt cx="0" cy="0"/>
        </a:xfrm>
      </p:grpSpPr>
      <p:sp>
        <p:nvSpPr>
          <p:cNvPr id="1228" name="Google Shape;1228;p215"/>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229" name="Google Shape;1229;p215"/>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230" name="Google Shape;1230;p215"/>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231" name="Google Shape;1231;p215"/>
          <p:cNvGrpSpPr/>
          <p:nvPr/>
        </p:nvGrpSpPr>
        <p:grpSpPr>
          <a:xfrm>
            <a:off x="11630384" y="6542411"/>
            <a:ext cx="390166" cy="171788"/>
            <a:chOff x="11125576" y="6251575"/>
            <a:chExt cx="288549" cy="117476"/>
          </a:xfrm>
        </p:grpSpPr>
        <p:sp>
          <p:nvSpPr>
            <p:cNvPr id="1232" name="Google Shape;1232;p215">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233" name="Google Shape;1233;p215">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234" name="Google Shape;1234;p215"/>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235" name="Google Shape;1235;p215"/>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36" name="Google Shape;1236;p215"/>
          <p:cNvSpPr/>
          <p:nvPr>
            <p:ph idx="2" type="pic"/>
          </p:nvPr>
        </p:nvSpPr>
        <p:spPr>
          <a:xfrm>
            <a:off x="-18854" y="1704855"/>
            <a:ext cx="5552388" cy="2611303"/>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al Estate">
  <p:cSld name="Real Estate">
    <p:spTree>
      <p:nvGrpSpPr>
        <p:cNvPr id="1237" name="Shape 1237"/>
        <p:cNvGrpSpPr/>
        <p:nvPr/>
      </p:nvGrpSpPr>
      <p:grpSpPr>
        <a:xfrm>
          <a:off x="0" y="0"/>
          <a:ext cx="0" cy="0"/>
          <a:chOff x="0" y="0"/>
          <a:chExt cx="0" cy="0"/>
        </a:xfrm>
      </p:grpSpPr>
      <p:sp>
        <p:nvSpPr>
          <p:cNvPr id="1238" name="Google Shape;1238;p216"/>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239" name="Google Shape;1239;p216"/>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240" name="Google Shape;1240;p216"/>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241" name="Google Shape;1241;p216"/>
          <p:cNvGrpSpPr/>
          <p:nvPr/>
        </p:nvGrpSpPr>
        <p:grpSpPr>
          <a:xfrm>
            <a:off x="11630384" y="6542411"/>
            <a:ext cx="390166" cy="171788"/>
            <a:chOff x="11125576" y="6251575"/>
            <a:chExt cx="288549" cy="117476"/>
          </a:xfrm>
        </p:grpSpPr>
        <p:sp>
          <p:nvSpPr>
            <p:cNvPr id="1242" name="Google Shape;1242;p216">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243" name="Google Shape;1243;p216">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244" name="Google Shape;1244;p216"/>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245" name="Google Shape;1245;p216"/>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6" name="Google Shape;1246;p216"/>
          <p:cNvSpPr/>
          <p:nvPr>
            <p:ph idx="2" type="pic"/>
          </p:nvPr>
        </p:nvSpPr>
        <p:spPr>
          <a:xfrm>
            <a:off x="4109815" y="2130992"/>
            <a:ext cx="1426024" cy="1426024"/>
          </a:xfrm>
          <a:prstGeom prst="wedgeEllipseCallout">
            <a:avLst>
              <a:gd fmla="val -2879" name="adj1"/>
              <a:gd fmla="val 63141" name="adj2"/>
            </a:avLst>
          </a:prstGeom>
          <a:noFill/>
          <a:ln>
            <a:noFill/>
          </a:ln>
        </p:spPr>
      </p:sp>
      <p:sp>
        <p:nvSpPr>
          <p:cNvPr id="1247" name="Google Shape;1247;p216"/>
          <p:cNvSpPr/>
          <p:nvPr>
            <p:ph idx="3" type="pic"/>
          </p:nvPr>
        </p:nvSpPr>
        <p:spPr>
          <a:xfrm>
            <a:off x="6088638" y="2043271"/>
            <a:ext cx="1601466" cy="1601466"/>
          </a:xfrm>
          <a:prstGeom prst="wedgeEllipseCallout">
            <a:avLst>
              <a:gd fmla="val -2879" name="adj1"/>
              <a:gd fmla="val 63141" name="adj2"/>
            </a:avLst>
          </a:prstGeom>
          <a:noFill/>
          <a:ln>
            <a:noFill/>
          </a:ln>
        </p:spPr>
      </p:sp>
      <p:sp>
        <p:nvSpPr>
          <p:cNvPr id="1248" name="Google Shape;1248;p216"/>
          <p:cNvSpPr/>
          <p:nvPr>
            <p:ph idx="4" type="pic"/>
          </p:nvPr>
        </p:nvSpPr>
        <p:spPr>
          <a:xfrm>
            <a:off x="8352191" y="2212848"/>
            <a:ext cx="1262312" cy="1262312"/>
          </a:xfrm>
          <a:prstGeom prst="wedgeEllipseCallout">
            <a:avLst>
              <a:gd fmla="val -2879" name="adj1"/>
              <a:gd fmla="val 63141" name="adj2"/>
            </a:avLst>
          </a:prstGeom>
          <a:noFill/>
          <a:ln>
            <a:noFill/>
          </a:ln>
        </p:spPr>
      </p:sp>
      <p:sp>
        <p:nvSpPr>
          <p:cNvPr id="1249" name="Google Shape;1249;p216"/>
          <p:cNvSpPr/>
          <p:nvPr>
            <p:ph idx="5" type="pic"/>
          </p:nvPr>
        </p:nvSpPr>
        <p:spPr>
          <a:xfrm>
            <a:off x="10336879" y="2130992"/>
            <a:ext cx="1426024" cy="1426024"/>
          </a:xfrm>
          <a:prstGeom prst="wedgeEllipseCallout">
            <a:avLst>
              <a:gd fmla="val -2879" name="adj1"/>
              <a:gd fmla="val 63141" name="adj2"/>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al Estate 2">
  <p:cSld name="Real Estate 2">
    <p:spTree>
      <p:nvGrpSpPr>
        <p:cNvPr id="1250" name="Shape 1250"/>
        <p:cNvGrpSpPr/>
        <p:nvPr/>
      </p:nvGrpSpPr>
      <p:grpSpPr>
        <a:xfrm>
          <a:off x="0" y="0"/>
          <a:ext cx="0" cy="0"/>
          <a:chOff x="0" y="0"/>
          <a:chExt cx="0" cy="0"/>
        </a:xfrm>
      </p:grpSpPr>
      <p:sp>
        <p:nvSpPr>
          <p:cNvPr id="1251" name="Google Shape;1251;p217"/>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252" name="Google Shape;1252;p217"/>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253" name="Google Shape;1253;p217"/>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254" name="Google Shape;1254;p217"/>
          <p:cNvGrpSpPr/>
          <p:nvPr/>
        </p:nvGrpSpPr>
        <p:grpSpPr>
          <a:xfrm>
            <a:off x="11630384" y="6542411"/>
            <a:ext cx="390166" cy="171788"/>
            <a:chOff x="11125576" y="6251575"/>
            <a:chExt cx="288549" cy="117476"/>
          </a:xfrm>
        </p:grpSpPr>
        <p:sp>
          <p:nvSpPr>
            <p:cNvPr id="1255" name="Google Shape;1255;p217">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256" name="Google Shape;1256;p217">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257" name="Google Shape;1257;p217"/>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258" name="Google Shape;1258;p217"/>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59" name="Google Shape;1259;p217"/>
          <p:cNvSpPr/>
          <p:nvPr>
            <p:ph idx="2" type="pic"/>
          </p:nvPr>
        </p:nvSpPr>
        <p:spPr>
          <a:xfrm>
            <a:off x="2473039" y="2130992"/>
            <a:ext cx="1426024" cy="1426024"/>
          </a:xfrm>
          <a:prstGeom prst="wedgeEllipseCallout">
            <a:avLst>
              <a:gd fmla="val -2879" name="adj1"/>
              <a:gd fmla="val 63141" name="adj2"/>
            </a:avLst>
          </a:prstGeom>
          <a:noFill/>
          <a:ln>
            <a:noFill/>
          </a:ln>
        </p:spPr>
      </p:sp>
      <p:sp>
        <p:nvSpPr>
          <p:cNvPr id="1260" name="Google Shape;1260;p217"/>
          <p:cNvSpPr/>
          <p:nvPr>
            <p:ph idx="3" type="pic"/>
          </p:nvPr>
        </p:nvSpPr>
        <p:spPr>
          <a:xfrm>
            <a:off x="4451862" y="2043271"/>
            <a:ext cx="1601466" cy="1601466"/>
          </a:xfrm>
          <a:prstGeom prst="wedgeEllipseCallout">
            <a:avLst>
              <a:gd fmla="val -2879" name="adj1"/>
              <a:gd fmla="val 63141" name="adj2"/>
            </a:avLst>
          </a:prstGeom>
          <a:noFill/>
          <a:ln>
            <a:noFill/>
          </a:ln>
        </p:spPr>
      </p:sp>
      <p:sp>
        <p:nvSpPr>
          <p:cNvPr id="1261" name="Google Shape;1261;p217"/>
          <p:cNvSpPr/>
          <p:nvPr>
            <p:ph idx="4" type="pic"/>
          </p:nvPr>
        </p:nvSpPr>
        <p:spPr>
          <a:xfrm>
            <a:off x="6715415" y="2212848"/>
            <a:ext cx="1262312" cy="1262312"/>
          </a:xfrm>
          <a:prstGeom prst="wedgeEllipseCallout">
            <a:avLst>
              <a:gd fmla="val -2879" name="adj1"/>
              <a:gd fmla="val 63141" name="adj2"/>
            </a:avLst>
          </a:prstGeom>
          <a:noFill/>
          <a:ln>
            <a:noFill/>
          </a:ln>
        </p:spPr>
      </p:sp>
      <p:sp>
        <p:nvSpPr>
          <p:cNvPr id="1262" name="Google Shape;1262;p217"/>
          <p:cNvSpPr/>
          <p:nvPr>
            <p:ph idx="5" type="pic"/>
          </p:nvPr>
        </p:nvSpPr>
        <p:spPr>
          <a:xfrm>
            <a:off x="8700103" y="2130992"/>
            <a:ext cx="1426024" cy="1426024"/>
          </a:xfrm>
          <a:prstGeom prst="wedgeEllipseCallout">
            <a:avLst>
              <a:gd fmla="val -2879" name="adj1"/>
              <a:gd fmla="val 63141" name="adj2"/>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al Estate 3">
  <p:cSld name="Real Estate 3">
    <p:spTree>
      <p:nvGrpSpPr>
        <p:cNvPr id="1263" name="Shape 1263"/>
        <p:cNvGrpSpPr/>
        <p:nvPr/>
      </p:nvGrpSpPr>
      <p:grpSpPr>
        <a:xfrm>
          <a:off x="0" y="0"/>
          <a:ext cx="0" cy="0"/>
          <a:chOff x="0" y="0"/>
          <a:chExt cx="0" cy="0"/>
        </a:xfrm>
      </p:grpSpPr>
      <p:sp>
        <p:nvSpPr>
          <p:cNvPr id="1264" name="Google Shape;1264;p218"/>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265" name="Google Shape;1265;p218"/>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266" name="Google Shape;1266;p218"/>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267" name="Google Shape;1267;p218"/>
          <p:cNvGrpSpPr/>
          <p:nvPr/>
        </p:nvGrpSpPr>
        <p:grpSpPr>
          <a:xfrm>
            <a:off x="11630384" y="6542411"/>
            <a:ext cx="390166" cy="171788"/>
            <a:chOff x="11125576" y="6251575"/>
            <a:chExt cx="288549" cy="117476"/>
          </a:xfrm>
        </p:grpSpPr>
        <p:sp>
          <p:nvSpPr>
            <p:cNvPr id="1268" name="Google Shape;1268;p218">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269" name="Google Shape;1269;p218">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270" name="Google Shape;1270;p218"/>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271" name="Google Shape;1271;p218"/>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72" name="Google Shape;1272;p218"/>
          <p:cNvSpPr/>
          <p:nvPr>
            <p:ph idx="2" type="pic"/>
          </p:nvPr>
        </p:nvSpPr>
        <p:spPr>
          <a:xfrm>
            <a:off x="1805527" y="2130992"/>
            <a:ext cx="1426024" cy="1426024"/>
          </a:xfrm>
          <a:prstGeom prst="wedgeEllipseCallout">
            <a:avLst>
              <a:gd fmla="val -2879" name="adj1"/>
              <a:gd fmla="val 63141" name="adj2"/>
            </a:avLst>
          </a:prstGeom>
          <a:noFill/>
          <a:ln>
            <a:noFill/>
          </a:ln>
        </p:spPr>
      </p:sp>
      <p:sp>
        <p:nvSpPr>
          <p:cNvPr id="1273" name="Google Shape;1273;p218"/>
          <p:cNvSpPr/>
          <p:nvPr>
            <p:ph idx="3" type="pic"/>
          </p:nvPr>
        </p:nvSpPr>
        <p:spPr>
          <a:xfrm>
            <a:off x="3784350" y="2043271"/>
            <a:ext cx="1601466" cy="1601466"/>
          </a:xfrm>
          <a:prstGeom prst="wedgeEllipseCallout">
            <a:avLst>
              <a:gd fmla="val -2879" name="adj1"/>
              <a:gd fmla="val 63141" name="adj2"/>
            </a:avLst>
          </a:prstGeom>
          <a:noFill/>
          <a:ln>
            <a:noFill/>
          </a:ln>
        </p:spPr>
      </p:sp>
      <p:sp>
        <p:nvSpPr>
          <p:cNvPr id="1274" name="Google Shape;1274;p218"/>
          <p:cNvSpPr/>
          <p:nvPr>
            <p:ph idx="4" type="pic"/>
          </p:nvPr>
        </p:nvSpPr>
        <p:spPr>
          <a:xfrm>
            <a:off x="6047903" y="2212848"/>
            <a:ext cx="1262312" cy="1262312"/>
          </a:xfrm>
          <a:prstGeom prst="wedgeEllipseCallout">
            <a:avLst>
              <a:gd fmla="val -2879" name="adj1"/>
              <a:gd fmla="val 63141" name="adj2"/>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al Estate 4">
  <p:cSld name="Real Estate 4">
    <p:spTree>
      <p:nvGrpSpPr>
        <p:cNvPr id="1275" name="Shape 1275"/>
        <p:cNvGrpSpPr/>
        <p:nvPr/>
      </p:nvGrpSpPr>
      <p:grpSpPr>
        <a:xfrm>
          <a:off x="0" y="0"/>
          <a:ext cx="0" cy="0"/>
          <a:chOff x="0" y="0"/>
          <a:chExt cx="0" cy="0"/>
        </a:xfrm>
      </p:grpSpPr>
      <p:sp>
        <p:nvSpPr>
          <p:cNvPr id="1276" name="Google Shape;1276;p219"/>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277" name="Google Shape;1277;p219"/>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278" name="Google Shape;1278;p219"/>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279" name="Google Shape;1279;p219"/>
          <p:cNvGrpSpPr/>
          <p:nvPr/>
        </p:nvGrpSpPr>
        <p:grpSpPr>
          <a:xfrm>
            <a:off x="11630384" y="6542411"/>
            <a:ext cx="390166" cy="171788"/>
            <a:chOff x="11125576" y="6251575"/>
            <a:chExt cx="288549" cy="117476"/>
          </a:xfrm>
        </p:grpSpPr>
        <p:sp>
          <p:nvSpPr>
            <p:cNvPr id="1280" name="Google Shape;1280;p219">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281" name="Google Shape;1281;p219">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282" name="Google Shape;1282;p219"/>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283" name="Google Shape;1283;p219"/>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84" name="Google Shape;1284;p219"/>
          <p:cNvSpPr/>
          <p:nvPr>
            <p:ph idx="2" type="pic"/>
          </p:nvPr>
        </p:nvSpPr>
        <p:spPr>
          <a:xfrm>
            <a:off x="593889" y="1489435"/>
            <a:ext cx="3780148" cy="5387418"/>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al Estate 5">
  <p:cSld name="Real Estate 5">
    <p:spTree>
      <p:nvGrpSpPr>
        <p:cNvPr id="1285" name="Shape 1285"/>
        <p:cNvGrpSpPr/>
        <p:nvPr/>
      </p:nvGrpSpPr>
      <p:grpSpPr>
        <a:xfrm>
          <a:off x="0" y="0"/>
          <a:ext cx="0" cy="0"/>
          <a:chOff x="0" y="0"/>
          <a:chExt cx="0" cy="0"/>
        </a:xfrm>
      </p:grpSpPr>
      <p:sp>
        <p:nvSpPr>
          <p:cNvPr id="1286" name="Google Shape;1286;p220"/>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287" name="Google Shape;1287;p220"/>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288" name="Google Shape;1288;p220"/>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289" name="Google Shape;1289;p220"/>
          <p:cNvGrpSpPr/>
          <p:nvPr/>
        </p:nvGrpSpPr>
        <p:grpSpPr>
          <a:xfrm>
            <a:off x="11630384" y="6542411"/>
            <a:ext cx="390166" cy="171788"/>
            <a:chOff x="11125576" y="6251575"/>
            <a:chExt cx="288549" cy="117476"/>
          </a:xfrm>
        </p:grpSpPr>
        <p:sp>
          <p:nvSpPr>
            <p:cNvPr id="1290" name="Google Shape;1290;p220">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291" name="Google Shape;1291;p220">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292" name="Google Shape;1292;p220"/>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293" name="Google Shape;1293;p220"/>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94" name="Google Shape;1294;p220"/>
          <p:cNvSpPr/>
          <p:nvPr>
            <p:ph idx="2" type="pic"/>
          </p:nvPr>
        </p:nvSpPr>
        <p:spPr>
          <a:xfrm>
            <a:off x="0" y="1707211"/>
            <a:ext cx="12192000" cy="2703136"/>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al Estate 6">
  <p:cSld name="Real Estate 6">
    <p:spTree>
      <p:nvGrpSpPr>
        <p:cNvPr id="1295" name="Shape 1295"/>
        <p:cNvGrpSpPr/>
        <p:nvPr/>
      </p:nvGrpSpPr>
      <p:grpSpPr>
        <a:xfrm>
          <a:off x="0" y="0"/>
          <a:ext cx="0" cy="0"/>
          <a:chOff x="0" y="0"/>
          <a:chExt cx="0" cy="0"/>
        </a:xfrm>
      </p:grpSpPr>
      <p:sp>
        <p:nvSpPr>
          <p:cNvPr id="1296" name="Google Shape;1296;p221"/>
          <p:cNvSpPr/>
          <p:nvPr>
            <p:ph idx="2" type="pic"/>
          </p:nvPr>
        </p:nvSpPr>
        <p:spPr>
          <a:xfrm>
            <a:off x="1775852" y="1522778"/>
            <a:ext cx="4851150" cy="4851150"/>
          </a:xfrm>
          <a:prstGeom prst="ellipse">
            <a:avLst/>
          </a:prstGeom>
          <a:noFill/>
          <a:ln>
            <a:noFill/>
          </a:ln>
        </p:spPr>
      </p:sp>
      <p:sp>
        <p:nvSpPr>
          <p:cNvPr id="1297" name="Google Shape;1297;p221"/>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298" name="Google Shape;1298;p221"/>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299" name="Google Shape;1299;p221"/>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300" name="Google Shape;1300;p221"/>
          <p:cNvGrpSpPr/>
          <p:nvPr/>
        </p:nvGrpSpPr>
        <p:grpSpPr>
          <a:xfrm>
            <a:off x="11630384" y="6542411"/>
            <a:ext cx="390166" cy="171788"/>
            <a:chOff x="11125576" y="6251575"/>
            <a:chExt cx="288549" cy="117476"/>
          </a:xfrm>
        </p:grpSpPr>
        <p:sp>
          <p:nvSpPr>
            <p:cNvPr id="1301" name="Google Shape;1301;p221">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302" name="Google Shape;1302;p221">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303" name="Google Shape;1303;p221"/>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304" name="Google Shape;1304;p221"/>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al Estate 7">
  <p:cSld name="Real Estate 7">
    <p:spTree>
      <p:nvGrpSpPr>
        <p:cNvPr id="1305" name="Shape 1305"/>
        <p:cNvGrpSpPr/>
        <p:nvPr/>
      </p:nvGrpSpPr>
      <p:grpSpPr>
        <a:xfrm>
          <a:off x="0" y="0"/>
          <a:ext cx="0" cy="0"/>
          <a:chOff x="0" y="0"/>
          <a:chExt cx="0" cy="0"/>
        </a:xfrm>
      </p:grpSpPr>
      <p:sp>
        <p:nvSpPr>
          <p:cNvPr id="1306" name="Google Shape;1306;p222"/>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307" name="Google Shape;1307;p222"/>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308" name="Google Shape;1308;p222"/>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309" name="Google Shape;1309;p222"/>
          <p:cNvGrpSpPr/>
          <p:nvPr/>
        </p:nvGrpSpPr>
        <p:grpSpPr>
          <a:xfrm>
            <a:off x="11630384" y="6542411"/>
            <a:ext cx="390166" cy="171788"/>
            <a:chOff x="11125576" y="6251575"/>
            <a:chExt cx="288549" cy="117476"/>
          </a:xfrm>
        </p:grpSpPr>
        <p:sp>
          <p:nvSpPr>
            <p:cNvPr id="1310" name="Google Shape;1310;p222">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311" name="Google Shape;1311;p222">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312" name="Google Shape;1312;p222"/>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313" name="Google Shape;1313;p222"/>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14" name="Google Shape;1314;p222"/>
          <p:cNvSpPr/>
          <p:nvPr>
            <p:ph idx="2" type="pic"/>
          </p:nvPr>
        </p:nvSpPr>
        <p:spPr>
          <a:xfrm>
            <a:off x="1241816" y="4761884"/>
            <a:ext cx="2588223" cy="1582353"/>
          </a:xfrm>
          <a:prstGeom prst="rect">
            <a:avLst/>
          </a:prstGeom>
          <a:noFill/>
          <a:ln>
            <a:noFill/>
          </a:ln>
        </p:spPr>
      </p:sp>
      <p:sp>
        <p:nvSpPr>
          <p:cNvPr id="1315" name="Google Shape;1315;p222"/>
          <p:cNvSpPr/>
          <p:nvPr>
            <p:ph idx="3" type="pic"/>
          </p:nvPr>
        </p:nvSpPr>
        <p:spPr>
          <a:xfrm>
            <a:off x="4780526" y="4761884"/>
            <a:ext cx="2588223" cy="1582353"/>
          </a:xfrm>
          <a:prstGeom prst="rect">
            <a:avLst/>
          </a:prstGeom>
          <a:noFill/>
          <a:ln>
            <a:noFill/>
          </a:ln>
        </p:spPr>
      </p:sp>
      <p:sp>
        <p:nvSpPr>
          <p:cNvPr id="1316" name="Google Shape;1316;p222"/>
          <p:cNvSpPr/>
          <p:nvPr>
            <p:ph idx="4" type="pic"/>
          </p:nvPr>
        </p:nvSpPr>
        <p:spPr>
          <a:xfrm>
            <a:off x="8231313" y="4761884"/>
            <a:ext cx="2588223" cy="1582353"/>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al Estate 8">
  <p:cSld name="Real Estate 8">
    <p:spTree>
      <p:nvGrpSpPr>
        <p:cNvPr id="1317" name="Shape 1317"/>
        <p:cNvGrpSpPr/>
        <p:nvPr/>
      </p:nvGrpSpPr>
      <p:grpSpPr>
        <a:xfrm>
          <a:off x="0" y="0"/>
          <a:ext cx="0" cy="0"/>
          <a:chOff x="0" y="0"/>
          <a:chExt cx="0" cy="0"/>
        </a:xfrm>
      </p:grpSpPr>
      <p:sp>
        <p:nvSpPr>
          <p:cNvPr id="1318" name="Google Shape;1318;p223"/>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319" name="Google Shape;1319;p223"/>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320" name="Google Shape;1320;p223"/>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321" name="Google Shape;1321;p223"/>
          <p:cNvGrpSpPr/>
          <p:nvPr/>
        </p:nvGrpSpPr>
        <p:grpSpPr>
          <a:xfrm>
            <a:off x="11630384" y="6542411"/>
            <a:ext cx="390166" cy="171788"/>
            <a:chOff x="11125576" y="6251575"/>
            <a:chExt cx="288549" cy="117476"/>
          </a:xfrm>
        </p:grpSpPr>
        <p:sp>
          <p:nvSpPr>
            <p:cNvPr id="1322" name="Google Shape;1322;p223">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323" name="Google Shape;1323;p223">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324" name="Google Shape;1324;p223"/>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325" name="Google Shape;1325;p223"/>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26" name="Google Shape;1326;p223"/>
          <p:cNvSpPr/>
          <p:nvPr>
            <p:ph idx="2" type="pic"/>
          </p:nvPr>
        </p:nvSpPr>
        <p:spPr>
          <a:xfrm>
            <a:off x="862553" y="1838227"/>
            <a:ext cx="2917598" cy="1941920"/>
          </a:xfrm>
          <a:prstGeom prst="round2DiagRect">
            <a:avLst>
              <a:gd fmla="val 50000" name="adj1"/>
              <a:gd fmla="val 0" name="adj2"/>
            </a:avLst>
          </a:prstGeom>
          <a:noFill/>
          <a:ln>
            <a:noFill/>
          </a:ln>
        </p:spPr>
      </p:sp>
      <p:sp>
        <p:nvSpPr>
          <p:cNvPr id="1327" name="Google Shape;1327;p223"/>
          <p:cNvSpPr/>
          <p:nvPr>
            <p:ph idx="3" type="pic"/>
          </p:nvPr>
        </p:nvSpPr>
        <p:spPr>
          <a:xfrm>
            <a:off x="4067666" y="1838227"/>
            <a:ext cx="2917598" cy="1941920"/>
          </a:xfrm>
          <a:prstGeom prst="round2DiagRect">
            <a:avLst>
              <a:gd fmla="val 0" name="adj1"/>
              <a:gd fmla="val 50000" name="adj2"/>
            </a:avLst>
          </a:prstGeom>
          <a:noFill/>
          <a:ln>
            <a:noFill/>
          </a:ln>
        </p:spPr>
      </p:sp>
      <p:sp>
        <p:nvSpPr>
          <p:cNvPr id="1328" name="Google Shape;1328;p223"/>
          <p:cNvSpPr/>
          <p:nvPr>
            <p:ph idx="4" type="pic"/>
          </p:nvPr>
        </p:nvSpPr>
        <p:spPr>
          <a:xfrm>
            <a:off x="8224884" y="1838227"/>
            <a:ext cx="2917598" cy="1941920"/>
          </a:xfrm>
          <a:prstGeom prst="round2DiagRect">
            <a:avLst>
              <a:gd fmla="val 50000" name="adj1"/>
              <a:gd fmla="val 0" name="adj2"/>
            </a:avLst>
          </a:prstGeom>
          <a:noFill/>
          <a:ln>
            <a:noFill/>
          </a:ln>
        </p:spPr>
      </p:sp>
      <p:sp>
        <p:nvSpPr>
          <p:cNvPr id="1329" name="Google Shape;1329;p223"/>
          <p:cNvSpPr/>
          <p:nvPr>
            <p:ph idx="5" type="pic"/>
          </p:nvPr>
        </p:nvSpPr>
        <p:spPr>
          <a:xfrm>
            <a:off x="4067666" y="4091312"/>
            <a:ext cx="2917598" cy="1941920"/>
          </a:xfrm>
          <a:prstGeom prst="round2DiagRect">
            <a:avLst>
              <a:gd fmla="val 50000" name="adj1"/>
              <a:gd fmla="val 0" name="adj2"/>
            </a:avLst>
          </a:prstGeom>
          <a:noFill/>
          <a:ln>
            <a:noFill/>
          </a:ln>
        </p:spPr>
      </p:sp>
      <p:sp>
        <p:nvSpPr>
          <p:cNvPr id="1330" name="Google Shape;1330;p223"/>
          <p:cNvSpPr/>
          <p:nvPr>
            <p:ph idx="6" type="pic"/>
          </p:nvPr>
        </p:nvSpPr>
        <p:spPr>
          <a:xfrm>
            <a:off x="8224884" y="4091312"/>
            <a:ext cx="2917598" cy="1941920"/>
          </a:xfrm>
          <a:prstGeom prst="round2DiagRect">
            <a:avLst>
              <a:gd fmla="val 0" name="adj1"/>
              <a:gd fmla="val 50000" name="adj2"/>
            </a:avLst>
          </a:prstGeom>
          <a:noFill/>
          <a:ln>
            <a:noFill/>
          </a:ln>
        </p:spPr>
      </p:sp>
      <p:sp>
        <p:nvSpPr>
          <p:cNvPr id="1331" name="Google Shape;1331;p223"/>
          <p:cNvSpPr/>
          <p:nvPr>
            <p:ph idx="7" type="pic"/>
          </p:nvPr>
        </p:nvSpPr>
        <p:spPr>
          <a:xfrm>
            <a:off x="862552" y="4091312"/>
            <a:ext cx="2917598" cy="1941920"/>
          </a:xfrm>
          <a:prstGeom prst="round2DiagRect">
            <a:avLst>
              <a:gd fmla="val 0" name="adj1"/>
              <a:gd fmla="val 50000" name="adj2"/>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al Estate 9">
  <p:cSld name="Real Estate 9">
    <p:spTree>
      <p:nvGrpSpPr>
        <p:cNvPr id="1332" name="Shape 1332"/>
        <p:cNvGrpSpPr/>
        <p:nvPr/>
      </p:nvGrpSpPr>
      <p:grpSpPr>
        <a:xfrm>
          <a:off x="0" y="0"/>
          <a:ext cx="0" cy="0"/>
          <a:chOff x="0" y="0"/>
          <a:chExt cx="0" cy="0"/>
        </a:xfrm>
      </p:grpSpPr>
      <p:sp>
        <p:nvSpPr>
          <p:cNvPr id="1333" name="Google Shape;1333;p224"/>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334" name="Google Shape;1334;p224"/>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335" name="Google Shape;1335;p224"/>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336" name="Google Shape;1336;p224"/>
          <p:cNvGrpSpPr/>
          <p:nvPr/>
        </p:nvGrpSpPr>
        <p:grpSpPr>
          <a:xfrm>
            <a:off x="11630384" y="6542411"/>
            <a:ext cx="390166" cy="171788"/>
            <a:chOff x="11125576" y="6251575"/>
            <a:chExt cx="288549" cy="117476"/>
          </a:xfrm>
        </p:grpSpPr>
        <p:sp>
          <p:nvSpPr>
            <p:cNvPr id="1337" name="Google Shape;1337;p224">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338" name="Google Shape;1338;p224">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339" name="Google Shape;1339;p224"/>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340" name="Google Shape;1340;p224"/>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41" name="Google Shape;1341;p224"/>
          <p:cNvSpPr/>
          <p:nvPr>
            <p:ph idx="2" type="pic"/>
          </p:nvPr>
        </p:nvSpPr>
        <p:spPr>
          <a:xfrm>
            <a:off x="1008670" y="1886299"/>
            <a:ext cx="2223787" cy="2223787"/>
          </a:xfrm>
          <a:prstGeom prst="ellipse">
            <a:avLst/>
          </a:prstGeom>
          <a:noFill/>
          <a:ln>
            <a:noFill/>
          </a:ln>
        </p:spPr>
      </p:sp>
      <p:sp>
        <p:nvSpPr>
          <p:cNvPr id="1342" name="Google Shape;1342;p224"/>
          <p:cNvSpPr/>
          <p:nvPr>
            <p:ph idx="3" type="pic"/>
          </p:nvPr>
        </p:nvSpPr>
        <p:spPr>
          <a:xfrm>
            <a:off x="3516199" y="1886299"/>
            <a:ext cx="2223787" cy="2223787"/>
          </a:xfrm>
          <a:prstGeom prst="ellipse">
            <a:avLst/>
          </a:prstGeom>
          <a:noFill/>
          <a:ln>
            <a:noFill/>
          </a:ln>
        </p:spPr>
      </p:sp>
      <p:sp>
        <p:nvSpPr>
          <p:cNvPr id="1343" name="Google Shape;1343;p224"/>
          <p:cNvSpPr/>
          <p:nvPr>
            <p:ph idx="4" type="pic"/>
          </p:nvPr>
        </p:nvSpPr>
        <p:spPr>
          <a:xfrm>
            <a:off x="6032446" y="1886299"/>
            <a:ext cx="2223787" cy="2223787"/>
          </a:xfrm>
          <a:prstGeom prst="ellipse">
            <a:avLst/>
          </a:prstGeom>
          <a:noFill/>
          <a:ln>
            <a:noFill/>
          </a:ln>
        </p:spPr>
      </p:sp>
      <p:sp>
        <p:nvSpPr>
          <p:cNvPr id="1344" name="Google Shape;1344;p224"/>
          <p:cNvSpPr/>
          <p:nvPr>
            <p:ph idx="5" type="pic"/>
          </p:nvPr>
        </p:nvSpPr>
        <p:spPr>
          <a:xfrm>
            <a:off x="2266793" y="3969623"/>
            <a:ext cx="2223787" cy="2223787"/>
          </a:xfrm>
          <a:prstGeom prst="ellipse">
            <a:avLst/>
          </a:prstGeom>
          <a:noFill/>
          <a:ln>
            <a:noFill/>
          </a:ln>
        </p:spPr>
      </p:sp>
      <p:sp>
        <p:nvSpPr>
          <p:cNvPr id="1345" name="Google Shape;1345;p224"/>
          <p:cNvSpPr/>
          <p:nvPr>
            <p:ph idx="6" type="pic"/>
          </p:nvPr>
        </p:nvSpPr>
        <p:spPr>
          <a:xfrm>
            <a:off x="4774322" y="3969623"/>
            <a:ext cx="2223787" cy="2223787"/>
          </a:xfrm>
          <a:prstGeom prst="ellipse">
            <a:avLst/>
          </a:prstGeom>
          <a:noFill/>
          <a:ln>
            <a:noFill/>
          </a:ln>
        </p:spPr>
      </p:sp>
      <p:sp>
        <p:nvSpPr>
          <p:cNvPr id="1346" name="Google Shape;1346;p224"/>
          <p:cNvSpPr/>
          <p:nvPr>
            <p:ph idx="7" type="pic"/>
          </p:nvPr>
        </p:nvSpPr>
        <p:spPr>
          <a:xfrm>
            <a:off x="7290569" y="3969623"/>
            <a:ext cx="2223787" cy="2223787"/>
          </a:xfrm>
          <a:prstGeom prst="ellipse">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cial Media 1">
  <p:cSld name="Social Media 1">
    <p:spTree>
      <p:nvGrpSpPr>
        <p:cNvPr id="1347" name="Shape 1347"/>
        <p:cNvGrpSpPr/>
        <p:nvPr/>
      </p:nvGrpSpPr>
      <p:grpSpPr>
        <a:xfrm>
          <a:off x="0" y="0"/>
          <a:ext cx="0" cy="0"/>
          <a:chOff x="0" y="0"/>
          <a:chExt cx="0" cy="0"/>
        </a:xfrm>
      </p:grpSpPr>
      <p:sp>
        <p:nvSpPr>
          <p:cNvPr id="1348" name="Google Shape;1348;p225"/>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349" name="Google Shape;1349;p225"/>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350" name="Google Shape;1350;p225"/>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351" name="Google Shape;1351;p225"/>
          <p:cNvGrpSpPr/>
          <p:nvPr/>
        </p:nvGrpSpPr>
        <p:grpSpPr>
          <a:xfrm>
            <a:off x="11630384" y="6542411"/>
            <a:ext cx="390166" cy="171788"/>
            <a:chOff x="11125576" y="6251575"/>
            <a:chExt cx="288549" cy="117476"/>
          </a:xfrm>
        </p:grpSpPr>
        <p:sp>
          <p:nvSpPr>
            <p:cNvPr id="1352" name="Google Shape;1352;p225">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353" name="Google Shape;1353;p225">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354" name="Google Shape;1354;p225"/>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355" name="Google Shape;1355;p225"/>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56" name="Google Shape;1356;p225"/>
          <p:cNvSpPr/>
          <p:nvPr>
            <p:ph idx="2" type="pic"/>
          </p:nvPr>
        </p:nvSpPr>
        <p:spPr>
          <a:xfrm>
            <a:off x="0" y="1988289"/>
            <a:ext cx="12192000" cy="2190306"/>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cial Media 2">
  <p:cSld name="Social Media 2">
    <p:spTree>
      <p:nvGrpSpPr>
        <p:cNvPr id="1357" name="Shape 1357"/>
        <p:cNvGrpSpPr/>
        <p:nvPr/>
      </p:nvGrpSpPr>
      <p:grpSpPr>
        <a:xfrm>
          <a:off x="0" y="0"/>
          <a:ext cx="0" cy="0"/>
          <a:chOff x="0" y="0"/>
          <a:chExt cx="0" cy="0"/>
        </a:xfrm>
      </p:grpSpPr>
      <p:sp>
        <p:nvSpPr>
          <p:cNvPr id="1358" name="Google Shape;1358;p226"/>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359" name="Google Shape;1359;p226"/>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360" name="Google Shape;1360;p226"/>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361" name="Google Shape;1361;p226"/>
          <p:cNvGrpSpPr/>
          <p:nvPr/>
        </p:nvGrpSpPr>
        <p:grpSpPr>
          <a:xfrm>
            <a:off x="11630384" y="6542411"/>
            <a:ext cx="390166" cy="171788"/>
            <a:chOff x="11125576" y="6251575"/>
            <a:chExt cx="288549" cy="117476"/>
          </a:xfrm>
        </p:grpSpPr>
        <p:sp>
          <p:nvSpPr>
            <p:cNvPr id="1362" name="Google Shape;1362;p226">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363" name="Google Shape;1363;p226">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364" name="Google Shape;1364;p226"/>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365" name="Google Shape;1365;p226"/>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66" name="Google Shape;1366;p226"/>
          <p:cNvSpPr/>
          <p:nvPr>
            <p:ph idx="2" type="pic"/>
          </p:nvPr>
        </p:nvSpPr>
        <p:spPr>
          <a:xfrm>
            <a:off x="0" y="0"/>
            <a:ext cx="6251945" cy="6858000"/>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reative &amp; Photography 1">
  <p:cSld name="Creative &amp; Photography 1">
    <p:spTree>
      <p:nvGrpSpPr>
        <p:cNvPr id="1367" name="Shape 1367"/>
        <p:cNvGrpSpPr/>
        <p:nvPr/>
      </p:nvGrpSpPr>
      <p:grpSpPr>
        <a:xfrm>
          <a:off x="0" y="0"/>
          <a:ext cx="0" cy="0"/>
          <a:chOff x="0" y="0"/>
          <a:chExt cx="0" cy="0"/>
        </a:xfrm>
      </p:grpSpPr>
      <p:sp>
        <p:nvSpPr>
          <p:cNvPr id="1368" name="Google Shape;1368;p227"/>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369" name="Google Shape;1369;p227"/>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370" name="Google Shape;1370;p227"/>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371" name="Google Shape;1371;p227"/>
          <p:cNvGrpSpPr/>
          <p:nvPr/>
        </p:nvGrpSpPr>
        <p:grpSpPr>
          <a:xfrm>
            <a:off x="11630384" y="6542411"/>
            <a:ext cx="390166" cy="171788"/>
            <a:chOff x="11125576" y="6251575"/>
            <a:chExt cx="288549" cy="117476"/>
          </a:xfrm>
        </p:grpSpPr>
        <p:sp>
          <p:nvSpPr>
            <p:cNvPr id="1372" name="Google Shape;1372;p227">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373" name="Google Shape;1373;p227">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374" name="Google Shape;1374;p227"/>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375" name="Google Shape;1375;p227"/>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76" name="Google Shape;1376;p227"/>
          <p:cNvSpPr/>
          <p:nvPr>
            <p:ph idx="2" type="pic"/>
          </p:nvPr>
        </p:nvSpPr>
        <p:spPr>
          <a:xfrm>
            <a:off x="531876" y="489098"/>
            <a:ext cx="3689250" cy="5879804"/>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reative &amp; Photography 2">
  <p:cSld name="Creative &amp; Photography 2">
    <p:spTree>
      <p:nvGrpSpPr>
        <p:cNvPr id="1377" name="Shape 1377"/>
        <p:cNvGrpSpPr/>
        <p:nvPr/>
      </p:nvGrpSpPr>
      <p:grpSpPr>
        <a:xfrm>
          <a:off x="0" y="0"/>
          <a:ext cx="0" cy="0"/>
          <a:chOff x="0" y="0"/>
          <a:chExt cx="0" cy="0"/>
        </a:xfrm>
      </p:grpSpPr>
      <p:sp>
        <p:nvSpPr>
          <p:cNvPr id="1378" name="Google Shape;1378;p228"/>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379" name="Google Shape;1379;p228"/>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380" name="Google Shape;1380;p228"/>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381" name="Google Shape;1381;p228"/>
          <p:cNvGrpSpPr/>
          <p:nvPr/>
        </p:nvGrpSpPr>
        <p:grpSpPr>
          <a:xfrm>
            <a:off x="11630384" y="6542411"/>
            <a:ext cx="390166" cy="171788"/>
            <a:chOff x="11125576" y="6251575"/>
            <a:chExt cx="288549" cy="117476"/>
          </a:xfrm>
        </p:grpSpPr>
        <p:sp>
          <p:nvSpPr>
            <p:cNvPr id="1382" name="Google Shape;1382;p228">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383" name="Google Shape;1383;p228">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384" name="Google Shape;1384;p228"/>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385" name="Google Shape;1385;p228"/>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86" name="Google Shape;1386;p228"/>
          <p:cNvSpPr/>
          <p:nvPr>
            <p:ph idx="2" type="pic"/>
          </p:nvPr>
        </p:nvSpPr>
        <p:spPr>
          <a:xfrm>
            <a:off x="1471135" y="1961864"/>
            <a:ext cx="2934274" cy="2934272"/>
          </a:xfrm>
          <a:prstGeom prst="ellipse">
            <a:avLst/>
          </a:prstGeom>
          <a:noFill/>
          <a:ln>
            <a:noFill/>
          </a:ln>
        </p:spPr>
      </p:sp>
      <p:sp>
        <p:nvSpPr>
          <p:cNvPr id="1387" name="Google Shape;1387;p228"/>
          <p:cNvSpPr/>
          <p:nvPr>
            <p:ph idx="3" type="pic"/>
          </p:nvPr>
        </p:nvSpPr>
        <p:spPr>
          <a:xfrm>
            <a:off x="4628863" y="1961864"/>
            <a:ext cx="2934274" cy="2934272"/>
          </a:xfrm>
          <a:prstGeom prst="ellipse">
            <a:avLst/>
          </a:prstGeom>
          <a:noFill/>
          <a:ln>
            <a:noFill/>
          </a:ln>
        </p:spPr>
      </p:sp>
      <p:sp>
        <p:nvSpPr>
          <p:cNvPr id="1388" name="Google Shape;1388;p228"/>
          <p:cNvSpPr/>
          <p:nvPr>
            <p:ph idx="4" type="pic"/>
          </p:nvPr>
        </p:nvSpPr>
        <p:spPr>
          <a:xfrm>
            <a:off x="7786591" y="1961864"/>
            <a:ext cx="2934274" cy="2934272"/>
          </a:xfrm>
          <a:prstGeom prst="ellipse">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reative &amp; Photography 3">
  <p:cSld name="Creative &amp; Photography 3">
    <p:spTree>
      <p:nvGrpSpPr>
        <p:cNvPr id="1389" name="Shape 1389"/>
        <p:cNvGrpSpPr/>
        <p:nvPr/>
      </p:nvGrpSpPr>
      <p:grpSpPr>
        <a:xfrm>
          <a:off x="0" y="0"/>
          <a:ext cx="0" cy="0"/>
          <a:chOff x="0" y="0"/>
          <a:chExt cx="0" cy="0"/>
        </a:xfrm>
      </p:grpSpPr>
      <p:sp>
        <p:nvSpPr>
          <p:cNvPr id="1390" name="Google Shape;1390;p229"/>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391" name="Google Shape;1391;p229"/>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392" name="Google Shape;1392;p229"/>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393" name="Google Shape;1393;p229"/>
          <p:cNvGrpSpPr/>
          <p:nvPr/>
        </p:nvGrpSpPr>
        <p:grpSpPr>
          <a:xfrm>
            <a:off x="11630384" y="6542411"/>
            <a:ext cx="390166" cy="171788"/>
            <a:chOff x="11125576" y="6251575"/>
            <a:chExt cx="288549" cy="117476"/>
          </a:xfrm>
        </p:grpSpPr>
        <p:sp>
          <p:nvSpPr>
            <p:cNvPr id="1394" name="Google Shape;1394;p229">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395" name="Google Shape;1395;p229">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396" name="Google Shape;1396;p229"/>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397" name="Google Shape;1397;p229"/>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98" name="Google Shape;1398;p229"/>
          <p:cNvSpPr/>
          <p:nvPr>
            <p:ph idx="2" type="pic"/>
          </p:nvPr>
        </p:nvSpPr>
        <p:spPr>
          <a:xfrm>
            <a:off x="531876" y="489098"/>
            <a:ext cx="11151314" cy="5879804"/>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reative &amp; Photography 4">
  <p:cSld name="Creative &amp; Photography 4">
    <p:spTree>
      <p:nvGrpSpPr>
        <p:cNvPr id="1399" name="Shape 1399"/>
        <p:cNvGrpSpPr/>
        <p:nvPr/>
      </p:nvGrpSpPr>
      <p:grpSpPr>
        <a:xfrm>
          <a:off x="0" y="0"/>
          <a:ext cx="0" cy="0"/>
          <a:chOff x="0" y="0"/>
          <a:chExt cx="0" cy="0"/>
        </a:xfrm>
      </p:grpSpPr>
      <p:sp>
        <p:nvSpPr>
          <p:cNvPr id="1400" name="Google Shape;1400;p230"/>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401" name="Google Shape;1401;p230"/>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402" name="Google Shape;1402;p230"/>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403" name="Google Shape;1403;p230"/>
          <p:cNvGrpSpPr/>
          <p:nvPr/>
        </p:nvGrpSpPr>
        <p:grpSpPr>
          <a:xfrm>
            <a:off x="11630384" y="6542411"/>
            <a:ext cx="390166" cy="171788"/>
            <a:chOff x="11125576" y="6251575"/>
            <a:chExt cx="288549" cy="117476"/>
          </a:xfrm>
        </p:grpSpPr>
        <p:sp>
          <p:nvSpPr>
            <p:cNvPr id="1404" name="Google Shape;1404;p230">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405" name="Google Shape;1405;p230">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406" name="Google Shape;1406;p230"/>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407" name="Google Shape;1407;p230"/>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08" name="Google Shape;1408;p230"/>
          <p:cNvSpPr/>
          <p:nvPr>
            <p:ph idx="2" type="pic"/>
          </p:nvPr>
        </p:nvSpPr>
        <p:spPr>
          <a:xfrm>
            <a:off x="531876" y="489098"/>
            <a:ext cx="6885432" cy="2939902"/>
          </a:xfrm>
          <a:prstGeom prst="rect">
            <a:avLst/>
          </a:prstGeom>
          <a:noFill/>
          <a:ln>
            <a:noFill/>
          </a:ln>
        </p:spPr>
      </p:sp>
      <p:sp>
        <p:nvSpPr>
          <p:cNvPr id="1409" name="Google Shape;1409;p230"/>
          <p:cNvSpPr/>
          <p:nvPr>
            <p:ph idx="3" type="pic"/>
          </p:nvPr>
        </p:nvSpPr>
        <p:spPr>
          <a:xfrm>
            <a:off x="531876" y="3429000"/>
            <a:ext cx="3442716" cy="2939902"/>
          </a:xfrm>
          <a:prstGeom prst="rect">
            <a:avLst/>
          </a:prstGeom>
          <a:noFill/>
          <a:ln>
            <a:noFill/>
          </a:ln>
        </p:spPr>
      </p:sp>
      <p:sp>
        <p:nvSpPr>
          <p:cNvPr id="1410" name="Google Shape;1410;p230"/>
          <p:cNvSpPr/>
          <p:nvPr>
            <p:ph idx="4" type="pic"/>
          </p:nvPr>
        </p:nvSpPr>
        <p:spPr>
          <a:xfrm>
            <a:off x="3974592" y="3429000"/>
            <a:ext cx="3442716" cy="2939902"/>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reative &amp; Photography 5">
  <p:cSld name="Creative &amp; Photography 5">
    <p:spTree>
      <p:nvGrpSpPr>
        <p:cNvPr id="1411" name="Shape 1411"/>
        <p:cNvGrpSpPr/>
        <p:nvPr/>
      </p:nvGrpSpPr>
      <p:grpSpPr>
        <a:xfrm>
          <a:off x="0" y="0"/>
          <a:ext cx="0" cy="0"/>
          <a:chOff x="0" y="0"/>
          <a:chExt cx="0" cy="0"/>
        </a:xfrm>
      </p:grpSpPr>
      <p:sp>
        <p:nvSpPr>
          <p:cNvPr id="1412" name="Google Shape;1412;p231"/>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413" name="Google Shape;1413;p231"/>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414" name="Google Shape;1414;p231"/>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415" name="Google Shape;1415;p231"/>
          <p:cNvGrpSpPr/>
          <p:nvPr/>
        </p:nvGrpSpPr>
        <p:grpSpPr>
          <a:xfrm>
            <a:off x="11630384" y="6542411"/>
            <a:ext cx="390166" cy="171788"/>
            <a:chOff x="11125576" y="6251575"/>
            <a:chExt cx="288549" cy="117476"/>
          </a:xfrm>
        </p:grpSpPr>
        <p:sp>
          <p:nvSpPr>
            <p:cNvPr id="1416" name="Google Shape;1416;p231">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417" name="Google Shape;1417;p231">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418" name="Google Shape;1418;p231"/>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419" name="Google Shape;1419;p231"/>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20" name="Google Shape;1420;p231"/>
          <p:cNvSpPr/>
          <p:nvPr>
            <p:ph idx="2" type="pic"/>
          </p:nvPr>
        </p:nvSpPr>
        <p:spPr>
          <a:xfrm>
            <a:off x="531876" y="3429000"/>
            <a:ext cx="3698748" cy="2939902"/>
          </a:xfrm>
          <a:prstGeom prst="rect">
            <a:avLst/>
          </a:prstGeom>
          <a:noFill/>
          <a:ln>
            <a:noFill/>
          </a:ln>
        </p:spPr>
      </p:sp>
      <p:sp>
        <p:nvSpPr>
          <p:cNvPr id="1421" name="Google Shape;1421;p231"/>
          <p:cNvSpPr/>
          <p:nvPr>
            <p:ph idx="3" type="pic"/>
          </p:nvPr>
        </p:nvSpPr>
        <p:spPr>
          <a:xfrm>
            <a:off x="531876" y="489098"/>
            <a:ext cx="3698748" cy="2939902"/>
          </a:xfrm>
          <a:prstGeom prst="rect">
            <a:avLst/>
          </a:prstGeom>
          <a:noFill/>
          <a:ln>
            <a:noFill/>
          </a:ln>
        </p:spPr>
      </p:sp>
      <p:sp>
        <p:nvSpPr>
          <p:cNvPr id="1422" name="Google Shape;1422;p231"/>
          <p:cNvSpPr/>
          <p:nvPr>
            <p:ph idx="4" type="pic"/>
          </p:nvPr>
        </p:nvSpPr>
        <p:spPr>
          <a:xfrm>
            <a:off x="4230624" y="3429000"/>
            <a:ext cx="3698748" cy="2939902"/>
          </a:xfrm>
          <a:prstGeom prst="rect">
            <a:avLst/>
          </a:prstGeom>
          <a:noFill/>
          <a:ln>
            <a:noFill/>
          </a:ln>
        </p:spPr>
      </p:sp>
      <p:sp>
        <p:nvSpPr>
          <p:cNvPr id="1423" name="Google Shape;1423;p231"/>
          <p:cNvSpPr/>
          <p:nvPr>
            <p:ph idx="5" type="pic"/>
          </p:nvPr>
        </p:nvSpPr>
        <p:spPr>
          <a:xfrm>
            <a:off x="4230624" y="489098"/>
            <a:ext cx="3698748" cy="2939902"/>
          </a:xfrm>
          <a:prstGeom prst="rect">
            <a:avLst/>
          </a:prstGeom>
          <a:noFill/>
          <a:ln>
            <a:noFill/>
          </a:ln>
        </p:spPr>
      </p:sp>
      <p:sp>
        <p:nvSpPr>
          <p:cNvPr id="1424" name="Google Shape;1424;p231"/>
          <p:cNvSpPr/>
          <p:nvPr>
            <p:ph idx="6" type="pic"/>
          </p:nvPr>
        </p:nvSpPr>
        <p:spPr>
          <a:xfrm>
            <a:off x="7923716" y="3429000"/>
            <a:ext cx="3698748" cy="2939902"/>
          </a:xfrm>
          <a:prstGeom prst="rect">
            <a:avLst/>
          </a:prstGeom>
          <a:noFill/>
          <a:ln>
            <a:noFill/>
          </a:ln>
        </p:spPr>
      </p:sp>
      <p:sp>
        <p:nvSpPr>
          <p:cNvPr id="1425" name="Google Shape;1425;p231"/>
          <p:cNvSpPr/>
          <p:nvPr>
            <p:ph idx="7" type="pic"/>
          </p:nvPr>
        </p:nvSpPr>
        <p:spPr>
          <a:xfrm>
            <a:off x="7923716" y="489098"/>
            <a:ext cx="3698748" cy="2939902"/>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reative &amp; Photography 6">
  <p:cSld name="Creative &amp; Photography 6">
    <p:spTree>
      <p:nvGrpSpPr>
        <p:cNvPr id="1426" name="Shape 1426"/>
        <p:cNvGrpSpPr/>
        <p:nvPr/>
      </p:nvGrpSpPr>
      <p:grpSpPr>
        <a:xfrm>
          <a:off x="0" y="0"/>
          <a:ext cx="0" cy="0"/>
          <a:chOff x="0" y="0"/>
          <a:chExt cx="0" cy="0"/>
        </a:xfrm>
      </p:grpSpPr>
      <p:sp>
        <p:nvSpPr>
          <p:cNvPr id="1427" name="Google Shape;1427;p232"/>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428" name="Google Shape;1428;p232"/>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429" name="Google Shape;1429;p232"/>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430" name="Google Shape;1430;p232"/>
          <p:cNvGrpSpPr/>
          <p:nvPr/>
        </p:nvGrpSpPr>
        <p:grpSpPr>
          <a:xfrm>
            <a:off x="11630384" y="6542411"/>
            <a:ext cx="390166" cy="171788"/>
            <a:chOff x="11125576" y="6251575"/>
            <a:chExt cx="288549" cy="117476"/>
          </a:xfrm>
        </p:grpSpPr>
        <p:sp>
          <p:nvSpPr>
            <p:cNvPr id="1431" name="Google Shape;1431;p232">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432" name="Google Shape;1432;p232">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433" name="Google Shape;1433;p232"/>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434" name="Google Shape;1434;p232"/>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35" name="Google Shape;1435;p232"/>
          <p:cNvSpPr/>
          <p:nvPr>
            <p:ph idx="2" type="pic"/>
          </p:nvPr>
        </p:nvSpPr>
        <p:spPr>
          <a:xfrm>
            <a:off x="531876" y="489098"/>
            <a:ext cx="8012386" cy="5879804"/>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reative &amp; Photography 7">
  <p:cSld name="Creative &amp; Photography 7">
    <p:spTree>
      <p:nvGrpSpPr>
        <p:cNvPr id="1436" name="Shape 1436"/>
        <p:cNvGrpSpPr/>
        <p:nvPr/>
      </p:nvGrpSpPr>
      <p:grpSpPr>
        <a:xfrm>
          <a:off x="0" y="0"/>
          <a:ext cx="0" cy="0"/>
          <a:chOff x="0" y="0"/>
          <a:chExt cx="0" cy="0"/>
        </a:xfrm>
      </p:grpSpPr>
      <p:sp>
        <p:nvSpPr>
          <p:cNvPr id="1437" name="Google Shape;1437;p233"/>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438" name="Google Shape;1438;p233"/>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439" name="Google Shape;1439;p233"/>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440" name="Google Shape;1440;p233"/>
          <p:cNvGrpSpPr/>
          <p:nvPr/>
        </p:nvGrpSpPr>
        <p:grpSpPr>
          <a:xfrm>
            <a:off x="11630384" y="6542411"/>
            <a:ext cx="390166" cy="171788"/>
            <a:chOff x="11125576" y="6251575"/>
            <a:chExt cx="288549" cy="117476"/>
          </a:xfrm>
        </p:grpSpPr>
        <p:sp>
          <p:nvSpPr>
            <p:cNvPr id="1441" name="Google Shape;1441;p233">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442" name="Google Shape;1442;p233">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443" name="Google Shape;1443;p233"/>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444" name="Google Shape;1444;p233"/>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45" name="Google Shape;1445;p233"/>
          <p:cNvSpPr/>
          <p:nvPr>
            <p:ph idx="2" type="pic"/>
          </p:nvPr>
        </p:nvSpPr>
        <p:spPr>
          <a:xfrm>
            <a:off x="531876" y="489098"/>
            <a:ext cx="2052828" cy="2010262"/>
          </a:xfrm>
          <a:prstGeom prst="rect">
            <a:avLst/>
          </a:prstGeom>
          <a:noFill/>
          <a:ln>
            <a:noFill/>
          </a:ln>
        </p:spPr>
      </p:sp>
      <p:sp>
        <p:nvSpPr>
          <p:cNvPr id="1446" name="Google Shape;1446;p233"/>
          <p:cNvSpPr/>
          <p:nvPr>
            <p:ph idx="3" type="pic"/>
          </p:nvPr>
        </p:nvSpPr>
        <p:spPr>
          <a:xfrm>
            <a:off x="2800731" y="489098"/>
            <a:ext cx="2052828" cy="2010262"/>
          </a:xfrm>
          <a:prstGeom prst="rect">
            <a:avLst/>
          </a:prstGeom>
          <a:noFill/>
          <a:ln>
            <a:noFill/>
          </a:ln>
        </p:spPr>
      </p:sp>
      <p:sp>
        <p:nvSpPr>
          <p:cNvPr id="1447" name="Google Shape;1447;p233"/>
          <p:cNvSpPr/>
          <p:nvPr>
            <p:ph idx="4" type="pic"/>
          </p:nvPr>
        </p:nvSpPr>
        <p:spPr>
          <a:xfrm>
            <a:off x="5069586" y="489098"/>
            <a:ext cx="2052828" cy="2010262"/>
          </a:xfrm>
          <a:prstGeom prst="rect">
            <a:avLst/>
          </a:prstGeom>
          <a:noFill/>
          <a:ln>
            <a:noFill/>
          </a:ln>
        </p:spPr>
      </p:sp>
      <p:sp>
        <p:nvSpPr>
          <p:cNvPr id="1448" name="Google Shape;1448;p233"/>
          <p:cNvSpPr/>
          <p:nvPr>
            <p:ph idx="5" type="pic"/>
          </p:nvPr>
        </p:nvSpPr>
        <p:spPr>
          <a:xfrm>
            <a:off x="7338441" y="489098"/>
            <a:ext cx="2052828" cy="2010262"/>
          </a:xfrm>
          <a:prstGeom prst="rect">
            <a:avLst/>
          </a:prstGeom>
          <a:noFill/>
          <a:ln>
            <a:noFill/>
          </a:ln>
        </p:spPr>
      </p:sp>
      <p:sp>
        <p:nvSpPr>
          <p:cNvPr id="1449" name="Google Shape;1449;p233"/>
          <p:cNvSpPr/>
          <p:nvPr>
            <p:ph idx="6" type="pic"/>
          </p:nvPr>
        </p:nvSpPr>
        <p:spPr>
          <a:xfrm>
            <a:off x="9607296" y="489098"/>
            <a:ext cx="2052828" cy="2010262"/>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reative &amp; Photography 8">
  <p:cSld name="Creative &amp; Photography 8">
    <p:spTree>
      <p:nvGrpSpPr>
        <p:cNvPr id="1450" name="Shape 1450"/>
        <p:cNvGrpSpPr/>
        <p:nvPr/>
      </p:nvGrpSpPr>
      <p:grpSpPr>
        <a:xfrm>
          <a:off x="0" y="0"/>
          <a:ext cx="0" cy="0"/>
          <a:chOff x="0" y="0"/>
          <a:chExt cx="0" cy="0"/>
        </a:xfrm>
      </p:grpSpPr>
      <p:sp>
        <p:nvSpPr>
          <p:cNvPr id="1451" name="Google Shape;1451;p234"/>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452" name="Google Shape;1452;p234"/>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453" name="Google Shape;1453;p234"/>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454" name="Google Shape;1454;p234"/>
          <p:cNvGrpSpPr/>
          <p:nvPr/>
        </p:nvGrpSpPr>
        <p:grpSpPr>
          <a:xfrm>
            <a:off x="11630384" y="6542411"/>
            <a:ext cx="390166" cy="171788"/>
            <a:chOff x="11125576" y="6251575"/>
            <a:chExt cx="288549" cy="117476"/>
          </a:xfrm>
        </p:grpSpPr>
        <p:sp>
          <p:nvSpPr>
            <p:cNvPr id="1455" name="Google Shape;1455;p234">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456" name="Google Shape;1456;p234">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457" name="Google Shape;1457;p234"/>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458" name="Google Shape;1458;p234"/>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59" name="Google Shape;1459;p234"/>
          <p:cNvSpPr/>
          <p:nvPr>
            <p:ph idx="2" type="pic"/>
          </p:nvPr>
        </p:nvSpPr>
        <p:spPr>
          <a:xfrm>
            <a:off x="531876" y="489098"/>
            <a:ext cx="2052828" cy="2010262"/>
          </a:xfrm>
          <a:prstGeom prst="rect">
            <a:avLst/>
          </a:prstGeom>
          <a:noFill/>
          <a:ln>
            <a:noFill/>
          </a:ln>
        </p:spPr>
      </p:sp>
      <p:sp>
        <p:nvSpPr>
          <p:cNvPr id="1460" name="Google Shape;1460;p234"/>
          <p:cNvSpPr/>
          <p:nvPr>
            <p:ph idx="3" type="pic"/>
          </p:nvPr>
        </p:nvSpPr>
        <p:spPr>
          <a:xfrm>
            <a:off x="2800731" y="489098"/>
            <a:ext cx="2052828" cy="2010262"/>
          </a:xfrm>
          <a:prstGeom prst="rect">
            <a:avLst/>
          </a:prstGeom>
          <a:noFill/>
          <a:ln>
            <a:noFill/>
          </a:ln>
        </p:spPr>
      </p:sp>
      <p:sp>
        <p:nvSpPr>
          <p:cNvPr id="1461" name="Google Shape;1461;p234"/>
          <p:cNvSpPr/>
          <p:nvPr>
            <p:ph idx="4" type="pic"/>
          </p:nvPr>
        </p:nvSpPr>
        <p:spPr>
          <a:xfrm>
            <a:off x="5069586" y="489098"/>
            <a:ext cx="2052828" cy="2010262"/>
          </a:xfrm>
          <a:prstGeom prst="rect">
            <a:avLst/>
          </a:prstGeom>
          <a:noFill/>
          <a:ln>
            <a:noFill/>
          </a:ln>
        </p:spPr>
      </p:sp>
      <p:sp>
        <p:nvSpPr>
          <p:cNvPr id="1462" name="Google Shape;1462;p234"/>
          <p:cNvSpPr/>
          <p:nvPr>
            <p:ph idx="5" type="pic"/>
          </p:nvPr>
        </p:nvSpPr>
        <p:spPr>
          <a:xfrm>
            <a:off x="7338441" y="489098"/>
            <a:ext cx="2052828" cy="2010262"/>
          </a:xfrm>
          <a:prstGeom prst="rect">
            <a:avLst/>
          </a:prstGeom>
          <a:noFill/>
          <a:ln>
            <a:noFill/>
          </a:ln>
        </p:spPr>
      </p:sp>
      <p:sp>
        <p:nvSpPr>
          <p:cNvPr id="1463" name="Google Shape;1463;p234"/>
          <p:cNvSpPr/>
          <p:nvPr>
            <p:ph idx="6" type="pic"/>
          </p:nvPr>
        </p:nvSpPr>
        <p:spPr>
          <a:xfrm>
            <a:off x="9607296" y="489098"/>
            <a:ext cx="2052828" cy="2010262"/>
          </a:xfrm>
          <a:prstGeom prst="rect">
            <a:avLst/>
          </a:prstGeom>
          <a:noFill/>
          <a:ln>
            <a:noFill/>
          </a:ln>
        </p:spPr>
      </p:sp>
      <p:sp>
        <p:nvSpPr>
          <p:cNvPr id="1464" name="Google Shape;1464;p234"/>
          <p:cNvSpPr/>
          <p:nvPr>
            <p:ph idx="7" type="pic"/>
          </p:nvPr>
        </p:nvSpPr>
        <p:spPr>
          <a:xfrm>
            <a:off x="531877" y="2781194"/>
            <a:ext cx="5455538" cy="3558646"/>
          </a:xfrm>
          <a:prstGeom prst="rect">
            <a:avLst/>
          </a:prstGeom>
          <a:noFill/>
          <a:ln>
            <a:noFill/>
          </a:ln>
        </p:spPr>
      </p:sp>
      <p:sp>
        <p:nvSpPr>
          <p:cNvPr id="1465" name="Google Shape;1465;p234"/>
          <p:cNvSpPr/>
          <p:nvPr>
            <p:ph idx="8" type="pic"/>
          </p:nvPr>
        </p:nvSpPr>
        <p:spPr>
          <a:xfrm>
            <a:off x="6203442" y="2781194"/>
            <a:ext cx="5456682" cy="3558646"/>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reative &amp; Photography 8 - 2">
  <p:cSld name="Creative &amp; Photography 8 - 2">
    <p:spTree>
      <p:nvGrpSpPr>
        <p:cNvPr id="1466" name="Shape 1466"/>
        <p:cNvGrpSpPr/>
        <p:nvPr/>
      </p:nvGrpSpPr>
      <p:grpSpPr>
        <a:xfrm>
          <a:off x="0" y="0"/>
          <a:ext cx="0" cy="0"/>
          <a:chOff x="0" y="0"/>
          <a:chExt cx="0" cy="0"/>
        </a:xfrm>
      </p:grpSpPr>
      <p:sp>
        <p:nvSpPr>
          <p:cNvPr id="1467" name="Google Shape;1467;p235"/>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468" name="Google Shape;1468;p235"/>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469" name="Google Shape;1469;p235"/>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470" name="Google Shape;1470;p235"/>
          <p:cNvGrpSpPr/>
          <p:nvPr/>
        </p:nvGrpSpPr>
        <p:grpSpPr>
          <a:xfrm>
            <a:off x="11630384" y="6542411"/>
            <a:ext cx="390166" cy="171788"/>
            <a:chOff x="11125576" y="6251575"/>
            <a:chExt cx="288549" cy="117476"/>
          </a:xfrm>
        </p:grpSpPr>
        <p:sp>
          <p:nvSpPr>
            <p:cNvPr id="1471" name="Google Shape;1471;p235">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472" name="Google Shape;1472;p235">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473" name="Google Shape;1473;p235"/>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474" name="Google Shape;1474;p235"/>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75" name="Google Shape;1475;p235"/>
          <p:cNvSpPr/>
          <p:nvPr>
            <p:ph idx="2" type="pic"/>
          </p:nvPr>
        </p:nvSpPr>
        <p:spPr>
          <a:xfrm rot="-255121">
            <a:off x="4395362" y="1953112"/>
            <a:ext cx="1798920" cy="1272231"/>
          </a:xfrm>
          <a:prstGeom prst="rect">
            <a:avLst/>
          </a:prstGeom>
          <a:noFill/>
          <a:ln>
            <a:noFill/>
          </a:ln>
        </p:spPr>
      </p:sp>
      <p:sp>
        <p:nvSpPr>
          <p:cNvPr id="1476" name="Google Shape;1476;p235"/>
          <p:cNvSpPr/>
          <p:nvPr>
            <p:ph idx="3" type="pic"/>
          </p:nvPr>
        </p:nvSpPr>
        <p:spPr>
          <a:xfrm rot="172580">
            <a:off x="5765503" y="833630"/>
            <a:ext cx="1508605" cy="2419168"/>
          </a:xfrm>
          <a:prstGeom prst="rect">
            <a:avLst/>
          </a:prstGeom>
          <a:noFill/>
          <a:ln>
            <a:noFill/>
          </a:ln>
        </p:spPr>
      </p:sp>
      <p:sp>
        <p:nvSpPr>
          <p:cNvPr id="1477" name="Google Shape;1477;p235"/>
          <p:cNvSpPr/>
          <p:nvPr>
            <p:ph idx="4" type="pic"/>
          </p:nvPr>
        </p:nvSpPr>
        <p:spPr>
          <a:xfrm rot="431303">
            <a:off x="7116844" y="1841763"/>
            <a:ext cx="1287506" cy="1459001"/>
          </a:xfrm>
          <a:prstGeom prst="rect">
            <a:avLst/>
          </a:prstGeom>
          <a:noFill/>
          <a:ln>
            <a:noFill/>
          </a:ln>
        </p:spPr>
      </p:sp>
      <p:sp>
        <p:nvSpPr>
          <p:cNvPr id="1478" name="Google Shape;1478;p235"/>
          <p:cNvSpPr/>
          <p:nvPr>
            <p:ph idx="5" type="pic"/>
          </p:nvPr>
        </p:nvSpPr>
        <p:spPr>
          <a:xfrm rot="248482">
            <a:off x="4396601" y="3720276"/>
            <a:ext cx="1372890" cy="1326619"/>
          </a:xfrm>
          <a:prstGeom prst="rect">
            <a:avLst/>
          </a:prstGeom>
          <a:noFill/>
          <a:ln>
            <a:noFill/>
          </a:ln>
        </p:spPr>
      </p:sp>
      <p:sp>
        <p:nvSpPr>
          <p:cNvPr id="1479" name="Google Shape;1479;p235"/>
          <p:cNvSpPr/>
          <p:nvPr>
            <p:ph idx="6" type="pic"/>
          </p:nvPr>
        </p:nvSpPr>
        <p:spPr>
          <a:xfrm rot="-220291">
            <a:off x="6950379" y="3687992"/>
            <a:ext cx="1428371" cy="1154584"/>
          </a:xfrm>
          <a:prstGeom prst="rect">
            <a:avLst/>
          </a:prstGeom>
          <a:noFill/>
          <a:ln>
            <a:noFill/>
          </a:ln>
        </p:spPr>
      </p:sp>
      <p:sp>
        <p:nvSpPr>
          <p:cNvPr id="1480" name="Google Shape;1480;p235"/>
          <p:cNvSpPr/>
          <p:nvPr>
            <p:ph idx="7" type="pic"/>
          </p:nvPr>
        </p:nvSpPr>
        <p:spPr>
          <a:xfrm rot="-494626">
            <a:off x="5694615" y="3637404"/>
            <a:ext cx="1506564" cy="2117703"/>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reative &amp; Photography 9">
  <p:cSld name="Creative &amp; Photography 9">
    <p:spTree>
      <p:nvGrpSpPr>
        <p:cNvPr id="1481" name="Shape 1481"/>
        <p:cNvGrpSpPr/>
        <p:nvPr/>
      </p:nvGrpSpPr>
      <p:grpSpPr>
        <a:xfrm>
          <a:off x="0" y="0"/>
          <a:ext cx="0" cy="0"/>
          <a:chOff x="0" y="0"/>
          <a:chExt cx="0" cy="0"/>
        </a:xfrm>
      </p:grpSpPr>
      <p:sp>
        <p:nvSpPr>
          <p:cNvPr id="1482" name="Google Shape;1482;p236"/>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483" name="Google Shape;1483;p236"/>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484" name="Google Shape;1484;p236"/>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485" name="Google Shape;1485;p236"/>
          <p:cNvGrpSpPr/>
          <p:nvPr/>
        </p:nvGrpSpPr>
        <p:grpSpPr>
          <a:xfrm>
            <a:off x="11630384" y="6542411"/>
            <a:ext cx="390166" cy="171788"/>
            <a:chOff x="11125576" y="6251575"/>
            <a:chExt cx="288549" cy="117476"/>
          </a:xfrm>
        </p:grpSpPr>
        <p:sp>
          <p:nvSpPr>
            <p:cNvPr id="1486" name="Google Shape;1486;p236">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487" name="Google Shape;1487;p236">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488" name="Google Shape;1488;p236"/>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489" name="Google Shape;1489;p236"/>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90" name="Google Shape;1490;p236"/>
          <p:cNvSpPr/>
          <p:nvPr>
            <p:ph idx="2" type="pic"/>
          </p:nvPr>
        </p:nvSpPr>
        <p:spPr>
          <a:xfrm>
            <a:off x="3035807" y="3535680"/>
            <a:ext cx="2951607" cy="2804160"/>
          </a:xfrm>
          <a:prstGeom prst="rect">
            <a:avLst/>
          </a:prstGeom>
          <a:noFill/>
          <a:ln>
            <a:noFill/>
          </a:ln>
        </p:spPr>
      </p:sp>
      <p:sp>
        <p:nvSpPr>
          <p:cNvPr id="1491" name="Google Shape;1491;p236"/>
          <p:cNvSpPr/>
          <p:nvPr>
            <p:ph idx="3" type="pic"/>
          </p:nvPr>
        </p:nvSpPr>
        <p:spPr>
          <a:xfrm>
            <a:off x="6203442" y="3535680"/>
            <a:ext cx="5456682" cy="2804160"/>
          </a:xfrm>
          <a:prstGeom prst="rect">
            <a:avLst/>
          </a:prstGeom>
          <a:noFill/>
          <a:ln>
            <a:noFill/>
          </a:ln>
        </p:spPr>
      </p:sp>
      <p:sp>
        <p:nvSpPr>
          <p:cNvPr id="1492" name="Google Shape;1492;p236"/>
          <p:cNvSpPr/>
          <p:nvPr>
            <p:ph idx="4" type="pic"/>
          </p:nvPr>
        </p:nvSpPr>
        <p:spPr>
          <a:xfrm>
            <a:off x="3035807" y="487680"/>
            <a:ext cx="2951607" cy="2804160"/>
          </a:xfrm>
          <a:prstGeom prst="rect">
            <a:avLst/>
          </a:prstGeom>
          <a:noFill/>
          <a:ln>
            <a:noFill/>
          </a:ln>
        </p:spPr>
      </p:sp>
      <p:sp>
        <p:nvSpPr>
          <p:cNvPr id="1493" name="Google Shape;1493;p236"/>
          <p:cNvSpPr/>
          <p:nvPr>
            <p:ph idx="5" type="pic"/>
          </p:nvPr>
        </p:nvSpPr>
        <p:spPr>
          <a:xfrm>
            <a:off x="6203442" y="487680"/>
            <a:ext cx="5456682" cy="2804160"/>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reative &amp; Photography 10">
  <p:cSld name="Creative &amp; Photography 10">
    <p:spTree>
      <p:nvGrpSpPr>
        <p:cNvPr id="1494" name="Shape 1494"/>
        <p:cNvGrpSpPr/>
        <p:nvPr/>
      </p:nvGrpSpPr>
      <p:grpSpPr>
        <a:xfrm>
          <a:off x="0" y="0"/>
          <a:ext cx="0" cy="0"/>
          <a:chOff x="0" y="0"/>
          <a:chExt cx="0" cy="0"/>
        </a:xfrm>
      </p:grpSpPr>
      <p:sp>
        <p:nvSpPr>
          <p:cNvPr id="1495" name="Google Shape;1495;p237"/>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496" name="Google Shape;1496;p237"/>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497" name="Google Shape;1497;p237"/>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498" name="Google Shape;1498;p237"/>
          <p:cNvGrpSpPr/>
          <p:nvPr/>
        </p:nvGrpSpPr>
        <p:grpSpPr>
          <a:xfrm>
            <a:off x="11630384" y="6542411"/>
            <a:ext cx="390166" cy="171788"/>
            <a:chOff x="11125576" y="6251575"/>
            <a:chExt cx="288549" cy="117476"/>
          </a:xfrm>
        </p:grpSpPr>
        <p:sp>
          <p:nvSpPr>
            <p:cNvPr id="1499" name="Google Shape;1499;p237">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500" name="Google Shape;1500;p237">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501" name="Google Shape;1501;p237"/>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502" name="Google Shape;1502;p237"/>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03" name="Google Shape;1503;p237"/>
          <p:cNvSpPr/>
          <p:nvPr>
            <p:ph idx="2" type="pic"/>
          </p:nvPr>
        </p:nvSpPr>
        <p:spPr>
          <a:xfrm>
            <a:off x="3728466" y="3535680"/>
            <a:ext cx="5456682" cy="2804160"/>
          </a:xfrm>
          <a:prstGeom prst="rect">
            <a:avLst/>
          </a:prstGeom>
          <a:noFill/>
          <a:ln>
            <a:noFill/>
          </a:ln>
        </p:spPr>
      </p:sp>
      <p:sp>
        <p:nvSpPr>
          <p:cNvPr id="1504" name="Google Shape;1504;p237"/>
          <p:cNvSpPr/>
          <p:nvPr>
            <p:ph idx="3" type="pic"/>
          </p:nvPr>
        </p:nvSpPr>
        <p:spPr>
          <a:xfrm>
            <a:off x="560831" y="487680"/>
            <a:ext cx="2951607" cy="5852160"/>
          </a:xfrm>
          <a:prstGeom prst="rect">
            <a:avLst/>
          </a:prstGeom>
          <a:noFill/>
          <a:ln>
            <a:noFill/>
          </a:ln>
        </p:spPr>
      </p:sp>
      <p:sp>
        <p:nvSpPr>
          <p:cNvPr id="1505" name="Google Shape;1505;p237"/>
          <p:cNvSpPr/>
          <p:nvPr>
            <p:ph idx="4" type="pic"/>
          </p:nvPr>
        </p:nvSpPr>
        <p:spPr>
          <a:xfrm>
            <a:off x="3728466" y="487680"/>
            <a:ext cx="5456682" cy="2804160"/>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reative &amp; Photography 11">
  <p:cSld name="Creative &amp; Photography 11">
    <p:spTree>
      <p:nvGrpSpPr>
        <p:cNvPr id="1506" name="Shape 1506"/>
        <p:cNvGrpSpPr/>
        <p:nvPr/>
      </p:nvGrpSpPr>
      <p:grpSpPr>
        <a:xfrm>
          <a:off x="0" y="0"/>
          <a:ext cx="0" cy="0"/>
          <a:chOff x="0" y="0"/>
          <a:chExt cx="0" cy="0"/>
        </a:xfrm>
      </p:grpSpPr>
      <p:sp>
        <p:nvSpPr>
          <p:cNvPr id="1507" name="Google Shape;1507;p238"/>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508" name="Google Shape;1508;p238"/>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509" name="Google Shape;1509;p238"/>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510" name="Google Shape;1510;p238"/>
          <p:cNvGrpSpPr/>
          <p:nvPr/>
        </p:nvGrpSpPr>
        <p:grpSpPr>
          <a:xfrm>
            <a:off x="11630384" y="6542411"/>
            <a:ext cx="390166" cy="171788"/>
            <a:chOff x="11125576" y="6251575"/>
            <a:chExt cx="288549" cy="117476"/>
          </a:xfrm>
        </p:grpSpPr>
        <p:sp>
          <p:nvSpPr>
            <p:cNvPr id="1511" name="Google Shape;1511;p238">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512" name="Google Shape;1512;p238">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513" name="Google Shape;1513;p238"/>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514" name="Google Shape;1514;p238"/>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15" name="Google Shape;1515;p238"/>
          <p:cNvSpPr/>
          <p:nvPr>
            <p:ph idx="2" type="pic"/>
          </p:nvPr>
        </p:nvSpPr>
        <p:spPr>
          <a:xfrm>
            <a:off x="560831" y="3429000"/>
            <a:ext cx="2951607" cy="2910840"/>
          </a:xfrm>
          <a:prstGeom prst="rect">
            <a:avLst/>
          </a:prstGeom>
          <a:noFill/>
          <a:ln>
            <a:noFill/>
          </a:ln>
        </p:spPr>
      </p:sp>
      <p:sp>
        <p:nvSpPr>
          <p:cNvPr id="1516" name="Google Shape;1516;p238"/>
          <p:cNvSpPr/>
          <p:nvPr>
            <p:ph idx="3" type="pic"/>
          </p:nvPr>
        </p:nvSpPr>
        <p:spPr>
          <a:xfrm>
            <a:off x="560831" y="518160"/>
            <a:ext cx="2951607" cy="2910840"/>
          </a:xfrm>
          <a:prstGeom prst="rect">
            <a:avLst/>
          </a:prstGeom>
          <a:noFill/>
          <a:ln>
            <a:noFill/>
          </a:ln>
        </p:spPr>
      </p:sp>
      <p:sp>
        <p:nvSpPr>
          <p:cNvPr id="1517" name="Google Shape;1517;p238"/>
          <p:cNvSpPr/>
          <p:nvPr>
            <p:ph idx="4" type="pic"/>
          </p:nvPr>
        </p:nvSpPr>
        <p:spPr>
          <a:xfrm>
            <a:off x="3512438" y="3429000"/>
            <a:ext cx="2951607" cy="2910840"/>
          </a:xfrm>
          <a:prstGeom prst="rect">
            <a:avLst/>
          </a:prstGeom>
          <a:noFill/>
          <a:ln>
            <a:noFill/>
          </a:ln>
        </p:spPr>
      </p:sp>
      <p:sp>
        <p:nvSpPr>
          <p:cNvPr id="1518" name="Google Shape;1518;p238"/>
          <p:cNvSpPr/>
          <p:nvPr>
            <p:ph idx="5" type="pic"/>
          </p:nvPr>
        </p:nvSpPr>
        <p:spPr>
          <a:xfrm>
            <a:off x="3512438" y="518160"/>
            <a:ext cx="2951607" cy="2910840"/>
          </a:xfrm>
          <a:prstGeom prst="rect">
            <a:avLst/>
          </a:prstGeom>
          <a:noFill/>
          <a:ln>
            <a:noFill/>
          </a:ln>
        </p:spPr>
      </p:sp>
      <p:sp>
        <p:nvSpPr>
          <p:cNvPr id="1519" name="Google Shape;1519;p238"/>
          <p:cNvSpPr/>
          <p:nvPr>
            <p:ph idx="6" type="pic"/>
          </p:nvPr>
        </p:nvSpPr>
        <p:spPr>
          <a:xfrm>
            <a:off x="6464045" y="518160"/>
            <a:ext cx="5158419" cy="5821680"/>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reative &amp; Photography 12">
  <p:cSld name="Creative &amp; Photography 12">
    <p:spTree>
      <p:nvGrpSpPr>
        <p:cNvPr id="1520" name="Shape 1520"/>
        <p:cNvGrpSpPr/>
        <p:nvPr/>
      </p:nvGrpSpPr>
      <p:grpSpPr>
        <a:xfrm>
          <a:off x="0" y="0"/>
          <a:ext cx="0" cy="0"/>
          <a:chOff x="0" y="0"/>
          <a:chExt cx="0" cy="0"/>
        </a:xfrm>
      </p:grpSpPr>
      <p:sp>
        <p:nvSpPr>
          <p:cNvPr id="1521" name="Google Shape;1521;p239"/>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522" name="Google Shape;1522;p239"/>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523" name="Google Shape;1523;p239"/>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524" name="Google Shape;1524;p239"/>
          <p:cNvGrpSpPr/>
          <p:nvPr/>
        </p:nvGrpSpPr>
        <p:grpSpPr>
          <a:xfrm>
            <a:off x="11630384" y="6542411"/>
            <a:ext cx="390166" cy="171788"/>
            <a:chOff x="11125576" y="6251575"/>
            <a:chExt cx="288549" cy="117476"/>
          </a:xfrm>
        </p:grpSpPr>
        <p:sp>
          <p:nvSpPr>
            <p:cNvPr id="1525" name="Google Shape;1525;p239">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526" name="Google Shape;1526;p239">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527" name="Google Shape;1527;p239"/>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528" name="Google Shape;1528;p239"/>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29" name="Google Shape;1529;p239"/>
          <p:cNvSpPr/>
          <p:nvPr>
            <p:ph idx="2" type="pic"/>
          </p:nvPr>
        </p:nvSpPr>
        <p:spPr>
          <a:xfrm>
            <a:off x="560832" y="518160"/>
            <a:ext cx="2767584" cy="2005584"/>
          </a:xfrm>
          <a:prstGeom prst="rect">
            <a:avLst/>
          </a:prstGeom>
          <a:noFill/>
          <a:ln>
            <a:noFill/>
          </a:ln>
        </p:spPr>
      </p:sp>
      <p:sp>
        <p:nvSpPr>
          <p:cNvPr id="1530" name="Google Shape;1530;p239"/>
          <p:cNvSpPr/>
          <p:nvPr>
            <p:ph idx="3" type="pic"/>
          </p:nvPr>
        </p:nvSpPr>
        <p:spPr>
          <a:xfrm>
            <a:off x="560832" y="2523744"/>
            <a:ext cx="2767584" cy="2005584"/>
          </a:xfrm>
          <a:prstGeom prst="rect">
            <a:avLst/>
          </a:prstGeom>
          <a:noFill/>
          <a:ln>
            <a:noFill/>
          </a:ln>
        </p:spPr>
      </p:sp>
      <p:sp>
        <p:nvSpPr>
          <p:cNvPr id="1531" name="Google Shape;1531;p239"/>
          <p:cNvSpPr/>
          <p:nvPr>
            <p:ph idx="4" type="pic"/>
          </p:nvPr>
        </p:nvSpPr>
        <p:spPr>
          <a:xfrm>
            <a:off x="3328416" y="518160"/>
            <a:ext cx="2767584" cy="2005584"/>
          </a:xfrm>
          <a:prstGeom prst="rect">
            <a:avLst/>
          </a:prstGeom>
          <a:noFill/>
          <a:ln>
            <a:noFill/>
          </a:ln>
        </p:spPr>
      </p:sp>
      <p:sp>
        <p:nvSpPr>
          <p:cNvPr id="1532" name="Google Shape;1532;p239"/>
          <p:cNvSpPr/>
          <p:nvPr>
            <p:ph idx="5" type="pic"/>
          </p:nvPr>
        </p:nvSpPr>
        <p:spPr>
          <a:xfrm>
            <a:off x="3328416" y="2523744"/>
            <a:ext cx="2767584" cy="2005584"/>
          </a:xfrm>
          <a:prstGeom prst="rect">
            <a:avLst/>
          </a:prstGeom>
          <a:noFill/>
          <a:ln>
            <a:noFill/>
          </a:ln>
        </p:spPr>
      </p:sp>
      <p:sp>
        <p:nvSpPr>
          <p:cNvPr id="1533" name="Google Shape;1533;p239"/>
          <p:cNvSpPr/>
          <p:nvPr>
            <p:ph idx="6" type="pic"/>
          </p:nvPr>
        </p:nvSpPr>
        <p:spPr>
          <a:xfrm>
            <a:off x="6096000" y="518160"/>
            <a:ext cx="2767584" cy="2005584"/>
          </a:xfrm>
          <a:prstGeom prst="rect">
            <a:avLst/>
          </a:prstGeom>
          <a:noFill/>
          <a:ln>
            <a:noFill/>
          </a:ln>
        </p:spPr>
      </p:sp>
      <p:sp>
        <p:nvSpPr>
          <p:cNvPr id="1534" name="Google Shape;1534;p239"/>
          <p:cNvSpPr/>
          <p:nvPr>
            <p:ph idx="7" type="pic"/>
          </p:nvPr>
        </p:nvSpPr>
        <p:spPr>
          <a:xfrm>
            <a:off x="6096000" y="2523744"/>
            <a:ext cx="2767584" cy="2005584"/>
          </a:xfrm>
          <a:prstGeom prst="rect">
            <a:avLst/>
          </a:prstGeom>
          <a:noFill/>
          <a:ln>
            <a:noFill/>
          </a:ln>
        </p:spPr>
      </p:sp>
      <p:sp>
        <p:nvSpPr>
          <p:cNvPr id="1535" name="Google Shape;1535;p239"/>
          <p:cNvSpPr/>
          <p:nvPr>
            <p:ph idx="8" type="pic"/>
          </p:nvPr>
        </p:nvSpPr>
        <p:spPr>
          <a:xfrm>
            <a:off x="8863584" y="518160"/>
            <a:ext cx="2767584" cy="2005584"/>
          </a:xfrm>
          <a:prstGeom prst="rect">
            <a:avLst/>
          </a:prstGeom>
          <a:noFill/>
          <a:ln>
            <a:noFill/>
          </a:ln>
        </p:spPr>
      </p:sp>
      <p:sp>
        <p:nvSpPr>
          <p:cNvPr id="1536" name="Google Shape;1536;p239"/>
          <p:cNvSpPr/>
          <p:nvPr>
            <p:ph idx="9" type="pic"/>
          </p:nvPr>
        </p:nvSpPr>
        <p:spPr>
          <a:xfrm>
            <a:off x="8863584" y="2523744"/>
            <a:ext cx="2767584" cy="2005584"/>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reative &amp; Photography 13">
  <p:cSld name="Creative &amp; Photography 13">
    <p:spTree>
      <p:nvGrpSpPr>
        <p:cNvPr id="1537" name="Shape 1537"/>
        <p:cNvGrpSpPr/>
        <p:nvPr/>
      </p:nvGrpSpPr>
      <p:grpSpPr>
        <a:xfrm>
          <a:off x="0" y="0"/>
          <a:ext cx="0" cy="0"/>
          <a:chOff x="0" y="0"/>
          <a:chExt cx="0" cy="0"/>
        </a:xfrm>
      </p:grpSpPr>
      <p:sp>
        <p:nvSpPr>
          <p:cNvPr id="1538" name="Google Shape;1538;p240"/>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539" name="Google Shape;1539;p240"/>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540" name="Google Shape;1540;p240"/>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541" name="Google Shape;1541;p240"/>
          <p:cNvGrpSpPr/>
          <p:nvPr/>
        </p:nvGrpSpPr>
        <p:grpSpPr>
          <a:xfrm>
            <a:off x="11630384" y="6542411"/>
            <a:ext cx="390166" cy="171788"/>
            <a:chOff x="11125576" y="6251575"/>
            <a:chExt cx="288549" cy="117476"/>
          </a:xfrm>
        </p:grpSpPr>
        <p:sp>
          <p:nvSpPr>
            <p:cNvPr id="1542" name="Google Shape;1542;p240">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543" name="Google Shape;1543;p240">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544" name="Google Shape;1544;p240"/>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545" name="Google Shape;1545;p240"/>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46" name="Google Shape;1546;p240"/>
          <p:cNvSpPr/>
          <p:nvPr>
            <p:ph idx="2" type="pic"/>
          </p:nvPr>
        </p:nvSpPr>
        <p:spPr>
          <a:xfrm>
            <a:off x="560831" y="487680"/>
            <a:ext cx="2951607" cy="5852160"/>
          </a:xfrm>
          <a:prstGeom prst="rect">
            <a:avLst/>
          </a:prstGeom>
          <a:noFill/>
          <a:ln>
            <a:noFill/>
          </a:ln>
        </p:spPr>
      </p:sp>
      <p:sp>
        <p:nvSpPr>
          <p:cNvPr id="1547" name="Google Shape;1547;p240"/>
          <p:cNvSpPr/>
          <p:nvPr>
            <p:ph idx="3" type="pic"/>
          </p:nvPr>
        </p:nvSpPr>
        <p:spPr>
          <a:xfrm>
            <a:off x="3512438" y="487680"/>
            <a:ext cx="2951607" cy="5852160"/>
          </a:xfrm>
          <a:prstGeom prst="rect">
            <a:avLst/>
          </a:prstGeom>
          <a:noFill/>
          <a:ln>
            <a:noFill/>
          </a:ln>
        </p:spPr>
      </p:sp>
      <p:sp>
        <p:nvSpPr>
          <p:cNvPr id="1548" name="Google Shape;1548;p240"/>
          <p:cNvSpPr/>
          <p:nvPr>
            <p:ph idx="4" type="pic"/>
          </p:nvPr>
        </p:nvSpPr>
        <p:spPr>
          <a:xfrm>
            <a:off x="6464045" y="487680"/>
            <a:ext cx="5166339" cy="3767328"/>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reative &amp; Photography 14">
  <p:cSld name="Creative &amp; Photography 14">
    <p:spTree>
      <p:nvGrpSpPr>
        <p:cNvPr id="1549" name="Shape 1549"/>
        <p:cNvGrpSpPr/>
        <p:nvPr/>
      </p:nvGrpSpPr>
      <p:grpSpPr>
        <a:xfrm>
          <a:off x="0" y="0"/>
          <a:ext cx="0" cy="0"/>
          <a:chOff x="0" y="0"/>
          <a:chExt cx="0" cy="0"/>
        </a:xfrm>
      </p:grpSpPr>
      <p:sp>
        <p:nvSpPr>
          <p:cNvPr id="1550" name="Google Shape;1550;p241"/>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551" name="Google Shape;1551;p241"/>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552" name="Google Shape;1552;p241"/>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553" name="Google Shape;1553;p241"/>
          <p:cNvGrpSpPr/>
          <p:nvPr/>
        </p:nvGrpSpPr>
        <p:grpSpPr>
          <a:xfrm>
            <a:off x="11630384" y="6542411"/>
            <a:ext cx="390166" cy="171788"/>
            <a:chOff x="11125576" y="6251575"/>
            <a:chExt cx="288549" cy="117476"/>
          </a:xfrm>
        </p:grpSpPr>
        <p:sp>
          <p:nvSpPr>
            <p:cNvPr id="1554" name="Google Shape;1554;p241">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555" name="Google Shape;1555;p241">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556" name="Google Shape;1556;p241"/>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557" name="Google Shape;1557;p241"/>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58" name="Google Shape;1558;p241"/>
          <p:cNvSpPr/>
          <p:nvPr>
            <p:ph idx="2" type="pic"/>
          </p:nvPr>
        </p:nvSpPr>
        <p:spPr>
          <a:xfrm>
            <a:off x="560831" y="487680"/>
            <a:ext cx="11069553" cy="3767328"/>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reative &amp; Photography 15">
  <p:cSld name="Creative &amp; Photography 15">
    <p:spTree>
      <p:nvGrpSpPr>
        <p:cNvPr id="1559" name="Shape 1559"/>
        <p:cNvGrpSpPr/>
        <p:nvPr/>
      </p:nvGrpSpPr>
      <p:grpSpPr>
        <a:xfrm>
          <a:off x="0" y="0"/>
          <a:ext cx="0" cy="0"/>
          <a:chOff x="0" y="0"/>
          <a:chExt cx="0" cy="0"/>
        </a:xfrm>
      </p:grpSpPr>
      <p:sp>
        <p:nvSpPr>
          <p:cNvPr id="1560" name="Google Shape;1560;p242"/>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561" name="Google Shape;1561;p242"/>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562" name="Google Shape;1562;p242"/>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563" name="Google Shape;1563;p242"/>
          <p:cNvGrpSpPr/>
          <p:nvPr/>
        </p:nvGrpSpPr>
        <p:grpSpPr>
          <a:xfrm>
            <a:off x="11630384" y="6542411"/>
            <a:ext cx="390166" cy="171788"/>
            <a:chOff x="11125576" y="6251575"/>
            <a:chExt cx="288549" cy="117476"/>
          </a:xfrm>
        </p:grpSpPr>
        <p:sp>
          <p:nvSpPr>
            <p:cNvPr id="1564" name="Google Shape;1564;p242">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565" name="Google Shape;1565;p242">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566" name="Google Shape;1566;p242"/>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567" name="Google Shape;1567;p242"/>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68" name="Google Shape;1568;p242"/>
          <p:cNvSpPr/>
          <p:nvPr>
            <p:ph idx="2" type="pic"/>
          </p:nvPr>
        </p:nvSpPr>
        <p:spPr>
          <a:xfrm>
            <a:off x="1292352" y="1027178"/>
            <a:ext cx="4803648" cy="4803644"/>
          </a:xfrm>
          <a:prstGeom prst="ellipse">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reative &amp; Photography 16">
  <p:cSld name="Creative &amp; Photography 16">
    <p:spTree>
      <p:nvGrpSpPr>
        <p:cNvPr id="1569" name="Shape 1569"/>
        <p:cNvGrpSpPr/>
        <p:nvPr/>
      </p:nvGrpSpPr>
      <p:grpSpPr>
        <a:xfrm>
          <a:off x="0" y="0"/>
          <a:ext cx="0" cy="0"/>
          <a:chOff x="0" y="0"/>
          <a:chExt cx="0" cy="0"/>
        </a:xfrm>
      </p:grpSpPr>
      <p:sp>
        <p:nvSpPr>
          <p:cNvPr id="1570" name="Google Shape;1570;p243"/>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571" name="Google Shape;1571;p243"/>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572" name="Google Shape;1572;p243"/>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573" name="Google Shape;1573;p243"/>
          <p:cNvGrpSpPr/>
          <p:nvPr/>
        </p:nvGrpSpPr>
        <p:grpSpPr>
          <a:xfrm>
            <a:off x="11630384" y="6542411"/>
            <a:ext cx="390166" cy="171788"/>
            <a:chOff x="11125576" y="6251575"/>
            <a:chExt cx="288549" cy="117476"/>
          </a:xfrm>
        </p:grpSpPr>
        <p:sp>
          <p:nvSpPr>
            <p:cNvPr id="1574" name="Google Shape;1574;p243">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575" name="Google Shape;1575;p243">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576" name="Google Shape;1576;p243"/>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577" name="Google Shape;1577;p243"/>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78" name="Google Shape;1578;p243"/>
          <p:cNvSpPr/>
          <p:nvPr>
            <p:ph idx="2" type="pic"/>
          </p:nvPr>
        </p:nvSpPr>
        <p:spPr>
          <a:xfrm>
            <a:off x="524256" y="545594"/>
            <a:ext cx="5791200" cy="5791196"/>
          </a:xfrm>
          <a:prstGeom prst="teardrop">
            <a:avLst>
              <a:gd fmla="val 100000" name="adj"/>
            </a:avLst>
          </a:prstGeom>
          <a:noFill/>
          <a:ln>
            <a:noFill/>
          </a:ln>
        </p:spPr>
      </p:sp>
      <p:sp>
        <p:nvSpPr>
          <p:cNvPr id="1579" name="Google Shape;1579;p243"/>
          <p:cNvSpPr/>
          <p:nvPr>
            <p:ph idx="3" type="pic"/>
          </p:nvPr>
        </p:nvSpPr>
        <p:spPr>
          <a:xfrm>
            <a:off x="6705600" y="545594"/>
            <a:ext cx="2231136" cy="2209798"/>
          </a:xfrm>
          <a:prstGeom prst="rect">
            <a:avLst/>
          </a:prstGeom>
          <a:noFill/>
          <a:ln>
            <a:noFill/>
          </a:ln>
        </p:spPr>
      </p:sp>
      <p:sp>
        <p:nvSpPr>
          <p:cNvPr id="1580" name="Google Shape;1580;p243"/>
          <p:cNvSpPr/>
          <p:nvPr>
            <p:ph idx="4" type="pic"/>
          </p:nvPr>
        </p:nvSpPr>
        <p:spPr>
          <a:xfrm>
            <a:off x="9326880" y="545594"/>
            <a:ext cx="2231136" cy="2209798"/>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reative &amp; Photography 17">
  <p:cSld name="Creative &amp; Photography 17">
    <p:spTree>
      <p:nvGrpSpPr>
        <p:cNvPr id="1581" name="Shape 1581"/>
        <p:cNvGrpSpPr/>
        <p:nvPr/>
      </p:nvGrpSpPr>
      <p:grpSpPr>
        <a:xfrm>
          <a:off x="0" y="0"/>
          <a:ext cx="0" cy="0"/>
          <a:chOff x="0" y="0"/>
          <a:chExt cx="0" cy="0"/>
        </a:xfrm>
      </p:grpSpPr>
      <p:sp>
        <p:nvSpPr>
          <p:cNvPr id="1582" name="Google Shape;1582;p244"/>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583" name="Google Shape;1583;p244"/>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584" name="Google Shape;1584;p244"/>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585" name="Google Shape;1585;p244"/>
          <p:cNvGrpSpPr/>
          <p:nvPr/>
        </p:nvGrpSpPr>
        <p:grpSpPr>
          <a:xfrm>
            <a:off x="11630384" y="6542411"/>
            <a:ext cx="390166" cy="171788"/>
            <a:chOff x="11125576" y="6251575"/>
            <a:chExt cx="288549" cy="117476"/>
          </a:xfrm>
        </p:grpSpPr>
        <p:sp>
          <p:nvSpPr>
            <p:cNvPr id="1586" name="Google Shape;1586;p244">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587" name="Google Shape;1587;p244">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588" name="Google Shape;1588;p244"/>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589" name="Google Shape;1589;p244"/>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90" name="Google Shape;1590;p244"/>
          <p:cNvSpPr/>
          <p:nvPr>
            <p:ph idx="2" type="pic"/>
          </p:nvPr>
        </p:nvSpPr>
        <p:spPr>
          <a:xfrm>
            <a:off x="560831" y="3429000"/>
            <a:ext cx="11069553" cy="2910840"/>
          </a:xfrm>
          <a:prstGeom prst="rect">
            <a:avLst/>
          </a:prstGeom>
          <a:noFill/>
          <a:ln>
            <a:noFill/>
          </a:ln>
        </p:spPr>
      </p:sp>
      <p:sp>
        <p:nvSpPr>
          <p:cNvPr id="1591" name="Google Shape;1591;p244"/>
          <p:cNvSpPr/>
          <p:nvPr>
            <p:ph idx="3" type="pic"/>
          </p:nvPr>
        </p:nvSpPr>
        <p:spPr>
          <a:xfrm>
            <a:off x="8544262" y="545594"/>
            <a:ext cx="3078202" cy="2883406"/>
          </a:xfrm>
          <a:prstGeom prst="rect">
            <a:avLst/>
          </a:prstGeom>
          <a:noFill/>
          <a:ln>
            <a:noFill/>
          </a:ln>
        </p:spPr>
      </p:sp>
      <p:sp>
        <p:nvSpPr>
          <p:cNvPr id="1592" name="Google Shape;1592;p244"/>
          <p:cNvSpPr/>
          <p:nvPr>
            <p:ph idx="4" type="pic"/>
          </p:nvPr>
        </p:nvSpPr>
        <p:spPr>
          <a:xfrm>
            <a:off x="5470332" y="545594"/>
            <a:ext cx="3078202" cy="2883406"/>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reative &amp; Photography 18">
  <p:cSld name="Creative &amp; Photography 18">
    <p:spTree>
      <p:nvGrpSpPr>
        <p:cNvPr id="1593" name="Shape 1593"/>
        <p:cNvGrpSpPr/>
        <p:nvPr/>
      </p:nvGrpSpPr>
      <p:grpSpPr>
        <a:xfrm>
          <a:off x="0" y="0"/>
          <a:ext cx="0" cy="0"/>
          <a:chOff x="0" y="0"/>
          <a:chExt cx="0" cy="0"/>
        </a:xfrm>
      </p:grpSpPr>
      <p:sp>
        <p:nvSpPr>
          <p:cNvPr id="1594" name="Google Shape;1594;p245"/>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595" name="Google Shape;1595;p245"/>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596" name="Google Shape;1596;p245"/>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597" name="Google Shape;1597;p245"/>
          <p:cNvGrpSpPr/>
          <p:nvPr/>
        </p:nvGrpSpPr>
        <p:grpSpPr>
          <a:xfrm>
            <a:off x="11630384" y="6542411"/>
            <a:ext cx="390166" cy="171788"/>
            <a:chOff x="11125576" y="6251575"/>
            <a:chExt cx="288549" cy="117476"/>
          </a:xfrm>
        </p:grpSpPr>
        <p:sp>
          <p:nvSpPr>
            <p:cNvPr id="1598" name="Google Shape;1598;p245">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599" name="Google Shape;1599;p245">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600" name="Google Shape;1600;p245"/>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601" name="Google Shape;1601;p245"/>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02" name="Google Shape;1602;p245"/>
          <p:cNvSpPr/>
          <p:nvPr>
            <p:ph idx="2" type="pic"/>
          </p:nvPr>
        </p:nvSpPr>
        <p:spPr>
          <a:xfrm>
            <a:off x="8278947" y="1865376"/>
            <a:ext cx="3343517" cy="3176784"/>
          </a:xfrm>
          <a:prstGeom prst="rect">
            <a:avLst/>
          </a:prstGeom>
          <a:noFill/>
          <a:ln>
            <a:noFill/>
          </a:ln>
        </p:spPr>
      </p:sp>
      <p:sp>
        <p:nvSpPr>
          <p:cNvPr id="1603" name="Google Shape;1603;p245"/>
          <p:cNvSpPr/>
          <p:nvPr>
            <p:ph idx="3" type="pic"/>
          </p:nvPr>
        </p:nvSpPr>
        <p:spPr>
          <a:xfrm>
            <a:off x="4424241" y="1865376"/>
            <a:ext cx="3343517" cy="3176784"/>
          </a:xfrm>
          <a:prstGeom prst="rect">
            <a:avLst/>
          </a:prstGeom>
          <a:noFill/>
          <a:ln>
            <a:noFill/>
          </a:ln>
        </p:spPr>
      </p:sp>
      <p:sp>
        <p:nvSpPr>
          <p:cNvPr id="1604" name="Google Shape;1604;p245"/>
          <p:cNvSpPr/>
          <p:nvPr>
            <p:ph idx="4" type="pic"/>
          </p:nvPr>
        </p:nvSpPr>
        <p:spPr>
          <a:xfrm>
            <a:off x="569535" y="1865376"/>
            <a:ext cx="3343517" cy="3176784"/>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reative &amp; Photography 19">
  <p:cSld name="Creative &amp; Photography 19">
    <p:spTree>
      <p:nvGrpSpPr>
        <p:cNvPr id="1605" name="Shape 1605"/>
        <p:cNvGrpSpPr/>
        <p:nvPr/>
      </p:nvGrpSpPr>
      <p:grpSpPr>
        <a:xfrm>
          <a:off x="0" y="0"/>
          <a:ext cx="0" cy="0"/>
          <a:chOff x="0" y="0"/>
          <a:chExt cx="0" cy="0"/>
        </a:xfrm>
      </p:grpSpPr>
      <p:sp>
        <p:nvSpPr>
          <p:cNvPr id="1606" name="Google Shape;1606;p246"/>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607" name="Google Shape;1607;p246"/>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608" name="Google Shape;1608;p246"/>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609" name="Google Shape;1609;p246"/>
          <p:cNvGrpSpPr/>
          <p:nvPr/>
        </p:nvGrpSpPr>
        <p:grpSpPr>
          <a:xfrm>
            <a:off x="11630384" y="6542411"/>
            <a:ext cx="390166" cy="171788"/>
            <a:chOff x="11125576" y="6251575"/>
            <a:chExt cx="288549" cy="117476"/>
          </a:xfrm>
        </p:grpSpPr>
        <p:sp>
          <p:nvSpPr>
            <p:cNvPr id="1610" name="Google Shape;1610;p246">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611" name="Google Shape;1611;p246">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612" name="Google Shape;1612;p246"/>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613" name="Google Shape;1613;p246"/>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14" name="Google Shape;1614;p246"/>
          <p:cNvSpPr/>
          <p:nvPr>
            <p:ph idx="2" type="pic"/>
          </p:nvPr>
        </p:nvSpPr>
        <p:spPr>
          <a:xfrm>
            <a:off x="7144513" y="646176"/>
            <a:ext cx="4477952" cy="4395984"/>
          </a:xfrm>
          <a:prstGeom prst="rect">
            <a:avLst/>
          </a:prstGeom>
          <a:noFill/>
          <a:ln>
            <a:noFill/>
          </a:ln>
        </p:spPr>
      </p:sp>
      <p:sp>
        <p:nvSpPr>
          <p:cNvPr id="1615" name="Google Shape;1615;p246"/>
          <p:cNvSpPr/>
          <p:nvPr>
            <p:ph idx="3" type="pic"/>
          </p:nvPr>
        </p:nvSpPr>
        <p:spPr>
          <a:xfrm>
            <a:off x="4424241" y="1865376"/>
            <a:ext cx="2720271" cy="4498848"/>
          </a:xfrm>
          <a:prstGeom prst="rect">
            <a:avLst/>
          </a:prstGeom>
          <a:noFill/>
          <a:ln>
            <a:noFill/>
          </a:ln>
        </p:spPr>
      </p:sp>
      <p:sp>
        <p:nvSpPr>
          <p:cNvPr id="1616" name="Google Shape;1616;p246"/>
          <p:cNvSpPr/>
          <p:nvPr>
            <p:ph idx="4" type="pic"/>
          </p:nvPr>
        </p:nvSpPr>
        <p:spPr>
          <a:xfrm>
            <a:off x="569535" y="1865376"/>
            <a:ext cx="3854706" cy="3176784"/>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reative &amp; Photography 20">
  <p:cSld name="Creative &amp; Photography 20">
    <p:spTree>
      <p:nvGrpSpPr>
        <p:cNvPr id="1617" name="Shape 1617"/>
        <p:cNvGrpSpPr/>
        <p:nvPr/>
      </p:nvGrpSpPr>
      <p:grpSpPr>
        <a:xfrm>
          <a:off x="0" y="0"/>
          <a:ext cx="0" cy="0"/>
          <a:chOff x="0" y="0"/>
          <a:chExt cx="0" cy="0"/>
        </a:xfrm>
      </p:grpSpPr>
      <p:sp>
        <p:nvSpPr>
          <p:cNvPr id="1618" name="Google Shape;1618;p247"/>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619" name="Google Shape;1619;p247"/>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620" name="Google Shape;1620;p247"/>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621" name="Google Shape;1621;p247"/>
          <p:cNvGrpSpPr/>
          <p:nvPr/>
        </p:nvGrpSpPr>
        <p:grpSpPr>
          <a:xfrm>
            <a:off x="11630384" y="6542411"/>
            <a:ext cx="390166" cy="171788"/>
            <a:chOff x="11125576" y="6251575"/>
            <a:chExt cx="288549" cy="117476"/>
          </a:xfrm>
        </p:grpSpPr>
        <p:sp>
          <p:nvSpPr>
            <p:cNvPr id="1622" name="Google Shape;1622;p247">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623" name="Google Shape;1623;p247">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624" name="Google Shape;1624;p247"/>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625" name="Google Shape;1625;p247"/>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26" name="Google Shape;1626;p247"/>
          <p:cNvSpPr/>
          <p:nvPr>
            <p:ph idx="2" type="pic"/>
          </p:nvPr>
        </p:nvSpPr>
        <p:spPr>
          <a:xfrm>
            <a:off x="7144513" y="3429000"/>
            <a:ext cx="4477952" cy="2935224"/>
          </a:xfrm>
          <a:prstGeom prst="rect">
            <a:avLst/>
          </a:prstGeom>
          <a:noFill/>
          <a:ln>
            <a:noFill/>
          </a:ln>
        </p:spPr>
      </p:sp>
      <p:sp>
        <p:nvSpPr>
          <p:cNvPr id="1627" name="Google Shape;1627;p247"/>
          <p:cNvSpPr/>
          <p:nvPr>
            <p:ph idx="3" type="pic"/>
          </p:nvPr>
        </p:nvSpPr>
        <p:spPr>
          <a:xfrm>
            <a:off x="4424241" y="646176"/>
            <a:ext cx="2720271" cy="3901440"/>
          </a:xfrm>
          <a:prstGeom prst="rect">
            <a:avLst/>
          </a:prstGeom>
          <a:noFill/>
          <a:ln>
            <a:noFill/>
          </a:ln>
        </p:spPr>
      </p:sp>
      <p:sp>
        <p:nvSpPr>
          <p:cNvPr id="1628" name="Google Shape;1628;p247"/>
          <p:cNvSpPr/>
          <p:nvPr>
            <p:ph idx="4" type="pic"/>
          </p:nvPr>
        </p:nvSpPr>
        <p:spPr>
          <a:xfrm>
            <a:off x="569535" y="1865376"/>
            <a:ext cx="1881057" cy="1828800"/>
          </a:xfrm>
          <a:prstGeom prst="rect">
            <a:avLst/>
          </a:prstGeom>
          <a:noFill/>
          <a:ln>
            <a:noFill/>
          </a:ln>
        </p:spPr>
      </p:sp>
      <p:sp>
        <p:nvSpPr>
          <p:cNvPr id="1629" name="Google Shape;1629;p247"/>
          <p:cNvSpPr/>
          <p:nvPr>
            <p:ph idx="5" type="pic"/>
          </p:nvPr>
        </p:nvSpPr>
        <p:spPr>
          <a:xfrm>
            <a:off x="569535" y="3694176"/>
            <a:ext cx="3854706" cy="2670048"/>
          </a:xfrm>
          <a:prstGeom prst="rect">
            <a:avLst/>
          </a:prstGeom>
          <a:noFill/>
          <a:ln>
            <a:noFill/>
          </a:ln>
        </p:spPr>
      </p:sp>
      <p:sp>
        <p:nvSpPr>
          <p:cNvPr id="1630" name="Google Shape;1630;p247"/>
          <p:cNvSpPr/>
          <p:nvPr>
            <p:ph idx="6" type="pic"/>
          </p:nvPr>
        </p:nvSpPr>
        <p:spPr>
          <a:xfrm>
            <a:off x="2450592" y="1865376"/>
            <a:ext cx="1973648" cy="1828800"/>
          </a:xfrm>
          <a:prstGeom prst="rect">
            <a:avLst/>
          </a:prstGeom>
          <a:noFill/>
          <a:ln>
            <a:noFill/>
          </a:ln>
        </p:spPr>
      </p:sp>
      <p:sp>
        <p:nvSpPr>
          <p:cNvPr id="1631" name="Google Shape;1631;p247"/>
          <p:cNvSpPr/>
          <p:nvPr>
            <p:ph idx="7" type="pic"/>
          </p:nvPr>
        </p:nvSpPr>
        <p:spPr>
          <a:xfrm>
            <a:off x="4424241" y="4547616"/>
            <a:ext cx="2720271" cy="1816608"/>
          </a:xfrm>
          <a:prstGeom prst="rect">
            <a:avLst/>
          </a:prstGeom>
          <a:noFill/>
          <a:ln>
            <a:noFill/>
          </a:ln>
        </p:spPr>
      </p:sp>
      <p:sp>
        <p:nvSpPr>
          <p:cNvPr id="1632" name="Google Shape;1632;p247"/>
          <p:cNvSpPr/>
          <p:nvPr>
            <p:ph idx="8" type="pic"/>
          </p:nvPr>
        </p:nvSpPr>
        <p:spPr>
          <a:xfrm>
            <a:off x="8973313" y="646176"/>
            <a:ext cx="2649152" cy="2782824"/>
          </a:xfrm>
          <a:prstGeom prst="rect">
            <a:avLst/>
          </a:prstGeom>
          <a:noFill/>
          <a:ln>
            <a:noFill/>
          </a:ln>
        </p:spPr>
      </p:sp>
      <p:sp>
        <p:nvSpPr>
          <p:cNvPr id="1633" name="Google Shape;1633;p247"/>
          <p:cNvSpPr/>
          <p:nvPr>
            <p:ph idx="9" type="pic"/>
          </p:nvPr>
        </p:nvSpPr>
        <p:spPr>
          <a:xfrm>
            <a:off x="7145090" y="1865376"/>
            <a:ext cx="1828222" cy="1563624"/>
          </a:xfrm>
          <a:prstGeom prst="rect">
            <a:avLst/>
          </a:prstGeom>
          <a:noFill/>
          <a:ln>
            <a:noFill/>
          </a:ln>
        </p:spPr>
      </p:sp>
      <p:sp>
        <p:nvSpPr>
          <p:cNvPr id="1634" name="Google Shape;1634;p247"/>
          <p:cNvSpPr/>
          <p:nvPr>
            <p:ph idx="13" type="pic"/>
          </p:nvPr>
        </p:nvSpPr>
        <p:spPr>
          <a:xfrm>
            <a:off x="569536" y="646176"/>
            <a:ext cx="3854128" cy="1219200"/>
          </a:xfrm>
          <a:prstGeom prst="rect">
            <a:avLst/>
          </a:prstGeom>
          <a:noFill/>
          <a:ln>
            <a:noFill/>
          </a:ln>
        </p:spPr>
      </p:sp>
      <p:sp>
        <p:nvSpPr>
          <p:cNvPr id="1635" name="Google Shape;1635;p247"/>
          <p:cNvSpPr/>
          <p:nvPr>
            <p:ph idx="14" type="pic"/>
          </p:nvPr>
        </p:nvSpPr>
        <p:spPr>
          <a:xfrm>
            <a:off x="7145090" y="646176"/>
            <a:ext cx="1828222" cy="1219200"/>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reative &amp; Photography 21">
  <p:cSld name="Creative &amp; Photography 21">
    <p:spTree>
      <p:nvGrpSpPr>
        <p:cNvPr id="1636" name="Shape 1636"/>
        <p:cNvGrpSpPr/>
        <p:nvPr/>
      </p:nvGrpSpPr>
      <p:grpSpPr>
        <a:xfrm>
          <a:off x="0" y="0"/>
          <a:ext cx="0" cy="0"/>
          <a:chOff x="0" y="0"/>
          <a:chExt cx="0" cy="0"/>
        </a:xfrm>
      </p:grpSpPr>
      <p:sp>
        <p:nvSpPr>
          <p:cNvPr id="1637" name="Google Shape;1637;p248"/>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638" name="Google Shape;1638;p248"/>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639" name="Google Shape;1639;p248"/>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640" name="Google Shape;1640;p248"/>
          <p:cNvGrpSpPr/>
          <p:nvPr/>
        </p:nvGrpSpPr>
        <p:grpSpPr>
          <a:xfrm>
            <a:off x="11630384" y="6542411"/>
            <a:ext cx="390166" cy="171788"/>
            <a:chOff x="11125576" y="6251575"/>
            <a:chExt cx="288549" cy="117476"/>
          </a:xfrm>
        </p:grpSpPr>
        <p:sp>
          <p:nvSpPr>
            <p:cNvPr id="1641" name="Google Shape;1641;p248">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642" name="Google Shape;1642;p248">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643" name="Google Shape;1643;p248"/>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644" name="Google Shape;1644;p248"/>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45" name="Google Shape;1645;p248"/>
          <p:cNvSpPr/>
          <p:nvPr>
            <p:ph idx="2" type="pic"/>
          </p:nvPr>
        </p:nvSpPr>
        <p:spPr>
          <a:xfrm>
            <a:off x="7144513" y="3429000"/>
            <a:ext cx="4477952" cy="2935224"/>
          </a:xfrm>
          <a:prstGeom prst="rect">
            <a:avLst/>
          </a:prstGeom>
          <a:noFill/>
          <a:ln>
            <a:noFill/>
          </a:ln>
        </p:spPr>
      </p:sp>
      <p:sp>
        <p:nvSpPr>
          <p:cNvPr id="1646" name="Google Shape;1646;p248"/>
          <p:cNvSpPr/>
          <p:nvPr>
            <p:ph idx="3" type="pic"/>
          </p:nvPr>
        </p:nvSpPr>
        <p:spPr>
          <a:xfrm>
            <a:off x="4424241" y="646176"/>
            <a:ext cx="2720271" cy="3901440"/>
          </a:xfrm>
          <a:prstGeom prst="rect">
            <a:avLst/>
          </a:prstGeom>
          <a:noFill/>
          <a:ln>
            <a:noFill/>
          </a:ln>
        </p:spPr>
      </p:sp>
      <p:sp>
        <p:nvSpPr>
          <p:cNvPr id="1647" name="Google Shape;1647;p248"/>
          <p:cNvSpPr/>
          <p:nvPr>
            <p:ph idx="4" type="pic"/>
          </p:nvPr>
        </p:nvSpPr>
        <p:spPr>
          <a:xfrm>
            <a:off x="7144512" y="646176"/>
            <a:ext cx="4477953" cy="2782824"/>
          </a:xfrm>
          <a:prstGeom prst="rect">
            <a:avLst/>
          </a:prstGeom>
          <a:noFill/>
          <a:ln>
            <a:noFill/>
          </a:ln>
        </p:spPr>
      </p:sp>
      <p:sp>
        <p:nvSpPr>
          <p:cNvPr id="1648" name="Google Shape;1648;p248"/>
          <p:cNvSpPr/>
          <p:nvPr>
            <p:ph idx="5" type="pic"/>
          </p:nvPr>
        </p:nvSpPr>
        <p:spPr>
          <a:xfrm>
            <a:off x="569536" y="646176"/>
            <a:ext cx="3854128" cy="3901440"/>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reative &amp; Photography 22">
  <p:cSld name="Creative &amp; Photography 22">
    <p:spTree>
      <p:nvGrpSpPr>
        <p:cNvPr id="1649" name="Shape 1649"/>
        <p:cNvGrpSpPr/>
        <p:nvPr/>
      </p:nvGrpSpPr>
      <p:grpSpPr>
        <a:xfrm>
          <a:off x="0" y="0"/>
          <a:ext cx="0" cy="0"/>
          <a:chOff x="0" y="0"/>
          <a:chExt cx="0" cy="0"/>
        </a:xfrm>
      </p:grpSpPr>
      <p:sp>
        <p:nvSpPr>
          <p:cNvPr id="1650" name="Google Shape;1650;p249"/>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651" name="Google Shape;1651;p249"/>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652" name="Google Shape;1652;p249"/>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653" name="Google Shape;1653;p249"/>
          <p:cNvGrpSpPr/>
          <p:nvPr/>
        </p:nvGrpSpPr>
        <p:grpSpPr>
          <a:xfrm>
            <a:off x="11630384" y="6542411"/>
            <a:ext cx="390166" cy="171788"/>
            <a:chOff x="11125576" y="6251575"/>
            <a:chExt cx="288549" cy="117476"/>
          </a:xfrm>
        </p:grpSpPr>
        <p:sp>
          <p:nvSpPr>
            <p:cNvPr id="1654" name="Google Shape;1654;p249">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655" name="Google Shape;1655;p249">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656" name="Google Shape;1656;p249"/>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657" name="Google Shape;1657;p249"/>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58" name="Google Shape;1658;p249"/>
          <p:cNvSpPr/>
          <p:nvPr>
            <p:ph idx="2" type="pic"/>
          </p:nvPr>
        </p:nvSpPr>
        <p:spPr>
          <a:xfrm>
            <a:off x="569535" y="474555"/>
            <a:ext cx="3685473" cy="2954445"/>
          </a:xfrm>
          <a:prstGeom prst="rect">
            <a:avLst/>
          </a:prstGeom>
          <a:noFill/>
          <a:ln>
            <a:noFill/>
          </a:ln>
        </p:spPr>
      </p:sp>
      <p:sp>
        <p:nvSpPr>
          <p:cNvPr id="1659" name="Google Shape;1659;p249"/>
          <p:cNvSpPr/>
          <p:nvPr>
            <p:ph idx="3" type="pic"/>
          </p:nvPr>
        </p:nvSpPr>
        <p:spPr>
          <a:xfrm>
            <a:off x="4253263" y="474555"/>
            <a:ext cx="3685473" cy="2954445"/>
          </a:xfrm>
          <a:prstGeom prst="rect">
            <a:avLst/>
          </a:prstGeom>
          <a:noFill/>
          <a:ln>
            <a:noFill/>
          </a:ln>
        </p:spPr>
      </p:sp>
      <p:sp>
        <p:nvSpPr>
          <p:cNvPr id="1660" name="Google Shape;1660;p249"/>
          <p:cNvSpPr/>
          <p:nvPr>
            <p:ph idx="4" type="pic"/>
          </p:nvPr>
        </p:nvSpPr>
        <p:spPr>
          <a:xfrm>
            <a:off x="7936991" y="474555"/>
            <a:ext cx="3685473" cy="2954445"/>
          </a:xfrm>
          <a:prstGeom prst="rect">
            <a:avLst/>
          </a:prstGeom>
          <a:noFill/>
          <a:ln>
            <a:noFill/>
          </a:ln>
        </p:spPr>
      </p:sp>
      <p:sp>
        <p:nvSpPr>
          <p:cNvPr id="1661" name="Google Shape;1661;p249"/>
          <p:cNvSpPr/>
          <p:nvPr>
            <p:ph idx="5" type="pic"/>
          </p:nvPr>
        </p:nvSpPr>
        <p:spPr>
          <a:xfrm>
            <a:off x="569535" y="3429000"/>
            <a:ext cx="7367456" cy="2954445"/>
          </a:xfrm>
          <a:prstGeom prst="rect">
            <a:avLst/>
          </a:prstGeom>
          <a:noFill/>
          <a:ln>
            <a:noFill/>
          </a:ln>
        </p:spPr>
      </p:sp>
      <p:sp>
        <p:nvSpPr>
          <p:cNvPr id="1662" name="Google Shape;1662;p249"/>
          <p:cNvSpPr/>
          <p:nvPr>
            <p:ph idx="6" type="pic"/>
          </p:nvPr>
        </p:nvSpPr>
        <p:spPr>
          <a:xfrm>
            <a:off x="7936991" y="3429000"/>
            <a:ext cx="3685473" cy="2954445"/>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reative &amp; Photography 23">
  <p:cSld name="Creative &amp; Photography 23">
    <p:spTree>
      <p:nvGrpSpPr>
        <p:cNvPr id="1663" name="Shape 1663"/>
        <p:cNvGrpSpPr/>
        <p:nvPr/>
      </p:nvGrpSpPr>
      <p:grpSpPr>
        <a:xfrm>
          <a:off x="0" y="0"/>
          <a:ext cx="0" cy="0"/>
          <a:chOff x="0" y="0"/>
          <a:chExt cx="0" cy="0"/>
        </a:xfrm>
      </p:grpSpPr>
      <p:sp>
        <p:nvSpPr>
          <p:cNvPr id="1664" name="Google Shape;1664;p250"/>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665" name="Google Shape;1665;p250"/>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666" name="Google Shape;1666;p250"/>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667" name="Google Shape;1667;p250"/>
          <p:cNvGrpSpPr/>
          <p:nvPr/>
        </p:nvGrpSpPr>
        <p:grpSpPr>
          <a:xfrm>
            <a:off x="11630384" y="6542411"/>
            <a:ext cx="390166" cy="171788"/>
            <a:chOff x="11125576" y="6251575"/>
            <a:chExt cx="288549" cy="117476"/>
          </a:xfrm>
        </p:grpSpPr>
        <p:sp>
          <p:nvSpPr>
            <p:cNvPr id="1668" name="Google Shape;1668;p250">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669" name="Google Shape;1669;p250">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670" name="Google Shape;1670;p250"/>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671" name="Google Shape;1671;p250"/>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72" name="Google Shape;1672;p250"/>
          <p:cNvSpPr/>
          <p:nvPr>
            <p:ph idx="2" type="pic"/>
          </p:nvPr>
        </p:nvSpPr>
        <p:spPr>
          <a:xfrm>
            <a:off x="569535" y="474556"/>
            <a:ext cx="5526465" cy="5908890"/>
          </a:xfrm>
          <a:prstGeom prst="rect">
            <a:avLst/>
          </a:prstGeom>
          <a:noFill/>
          <a:ln>
            <a:noFill/>
          </a:ln>
        </p:spPr>
      </p:sp>
      <p:sp>
        <p:nvSpPr>
          <p:cNvPr id="1673" name="Google Shape;1673;p250"/>
          <p:cNvSpPr/>
          <p:nvPr>
            <p:ph idx="3" type="pic"/>
          </p:nvPr>
        </p:nvSpPr>
        <p:spPr>
          <a:xfrm>
            <a:off x="6095999" y="474556"/>
            <a:ext cx="5526465" cy="5908890"/>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reative &amp; Photography 24">
  <p:cSld name="Creative &amp; Photography 24">
    <p:spTree>
      <p:nvGrpSpPr>
        <p:cNvPr id="1674" name="Shape 1674"/>
        <p:cNvGrpSpPr/>
        <p:nvPr/>
      </p:nvGrpSpPr>
      <p:grpSpPr>
        <a:xfrm>
          <a:off x="0" y="0"/>
          <a:ext cx="0" cy="0"/>
          <a:chOff x="0" y="0"/>
          <a:chExt cx="0" cy="0"/>
        </a:xfrm>
      </p:grpSpPr>
      <p:sp>
        <p:nvSpPr>
          <p:cNvPr id="1675" name="Google Shape;1675;p251"/>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676" name="Google Shape;1676;p251"/>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677" name="Google Shape;1677;p251"/>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678" name="Google Shape;1678;p251"/>
          <p:cNvGrpSpPr/>
          <p:nvPr/>
        </p:nvGrpSpPr>
        <p:grpSpPr>
          <a:xfrm>
            <a:off x="11630384" y="6542411"/>
            <a:ext cx="390166" cy="171788"/>
            <a:chOff x="11125576" y="6251575"/>
            <a:chExt cx="288549" cy="117476"/>
          </a:xfrm>
        </p:grpSpPr>
        <p:sp>
          <p:nvSpPr>
            <p:cNvPr id="1679" name="Google Shape;1679;p251">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680" name="Google Shape;1680;p251">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681" name="Google Shape;1681;p251"/>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682" name="Google Shape;1682;p251"/>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83" name="Google Shape;1683;p251"/>
          <p:cNvSpPr/>
          <p:nvPr>
            <p:ph idx="2" type="pic"/>
          </p:nvPr>
        </p:nvSpPr>
        <p:spPr>
          <a:xfrm>
            <a:off x="6315456" y="474556"/>
            <a:ext cx="5307008" cy="4097444"/>
          </a:xfrm>
          <a:prstGeom prst="rect">
            <a:avLst/>
          </a:prstGeom>
          <a:noFill/>
          <a:ln>
            <a:noFill/>
          </a:ln>
        </p:spPr>
      </p:sp>
      <p:sp>
        <p:nvSpPr>
          <p:cNvPr id="1684" name="Google Shape;1684;p251"/>
          <p:cNvSpPr/>
          <p:nvPr>
            <p:ph idx="3" type="pic"/>
          </p:nvPr>
        </p:nvSpPr>
        <p:spPr>
          <a:xfrm>
            <a:off x="573024" y="474556"/>
            <a:ext cx="5307008" cy="4097444"/>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reative &amp; Photography 25">
  <p:cSld name="Creative &amp; Photography 25">
    <p:spTree>
      <p:nvGrpSpPr>
        <p:cNvPr id="1685" name="Shape 1685"/>
        <p:cNvGrpSpPr/>
        <p:nvPr/>
      </p:nvGrpSpPr>
      <p:grpSpPr>
        <a:xfrm>
          <a:off x="0" y="0"/>
          <a:ext cx="0" cy="0"/>
          <a:chOff x="0" y="0"/>
          <a:chExt cx="0" cy="0"/>
        </a:xfrm>
      </p:grpSpPr>
      <p:sp>
        <p:nvSpPr>
          <p:cNvPr id="1686" name="Google Shape;1686;p252"/>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687" name="Google Shape;1687;p252"/>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688" name="Google Shape;1688;p252"/>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689" name="Google Shape;1689;p252"/>
          <p:cNvGrpSpPr/>
          <p:nvPr/>
        </p:nvGrpSpPr>
        <p:grpSpPr>
          <a:xfrm>
            <a:off x="11630384" y="6542411"/>
            <a:ext cx="390166" cy="171788"/>
            <a:chOff x="11125576" y="6251575"/>
            <a:chExt cx="288549" cy="117476"/>
          </a:xfrm>
        </p:grpSpPr>
        <p:sp>
          <p:nvSpPr>
            <p:cNvPr id="1690" name="Google Shape;1690;p252">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691" name="Google Shape;1691;p252">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692" name="Google Shape;1692;p252"/>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693" name="Google Shape;1693;p252"/>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94" name="Google Shape;1694;p252"/>
          <p:cNvSpPr/>
          <p:nvPr>
            <p:ph idx="2" type="pic"/>
          </p:nvPr>
        </p:nvSpPr>
        <p:spPr>
          <a:xfrm>
            <a:off x="0" y="0"/>
            <a:ext cx="8544262" cy="6858000"/>
          </a:xfrm>
          <a:prstGeom prst="rect">
            <a:avLst/>
          </a:prstGeom>
          <a:noFill/>
          <a:ln>
            <a:noFill/>
          </a:ln>
        </p:spPr>
      </p:sp>
      <p:sp>
        <p:nvSpPr>
          <p:cNvPr id="1695" name="Google Shape;1695;p252"/>
          <p:cNvSpPr/>
          <p:nvPr>
            <p:ph idx="3" type="pic"/>
          </p:nvPr>
        </p:nvSpPr>
        <p:spPr>
          <a:xfrm>
            <a:off x="9026464" y="2596896"/>
            <a:ext cx="2516066" cy="1664208"/>
          </a:xfrm>
          <a:prstGeom prst="rect">
            <a:avLst/>
          </a:prstGeom>
          <a:noFill/>
          <a:ln>
            <a:noFill/>
          </a:ln>
        </p:spPr>
      </p:sp>
      <p:sp>
        <p:nvSpPr>
          <p:cNvPr id="1696" name="Google Shape;1696;p252"/>
          <p:cNvSpPr/>
          <p:nvPr>
            <p:ph idx="4" type="pic"/>
          </p:nvPr>
        </p:nvSpPr>
        <p:spPr>
          <a:xfrm>
            <a:off x="9026464" y="4709818"/>
            <a:ext cx="2516066" cy="1664208"/>
          </a:xfrm>
          <a:prstGeom prst="rect">
            <a:avLst/>
          </a:prstGeom>
          <a:noFill/>
          <a:ln>
            <a:noFill/>
          </a:ln>
        </p:spPr>
      </p:sp>
      <p:sp>
        <p:nvSpPr>
          <p:cNvPr id="1697" name="Google Shape;1697;p252"/>
          <p:cNvSpPr/>
          <p:nvPr>
            <p:ph idx="5" type="pic"/>
          </p:nvPr>
        </p:nvSpPr>
        <p:spPr>
          <a:xfrm>
            <a:off x="9026464" y="483974"/>
            <a:ext cx="2516066" cy="1664208"/>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reative &amp; Photography 26">
  <p:cSld name="Creative &amp; Photography 26">
    <p:spTree>
      <p:nvGrpSpPr>
        <p:cNvPr id="1698" name="Shape 1698"/>
        <p:cNvGrpSpPr/>
        <p:nvPr/>
      </p:nvGrpSpPr>
      <p:grpSpPr>
        <a:xfrm>
          <a:off x="0" y="0"/>
          <a:ext cx="0" cy="0"/>
          <a:chOff x="0" y="0"/>
          <a:chExt cx="0" cy="0"/>
        </a:xfrm>
      </p:grpSpPr>
      <p:sp>
        <p:nvSpPr>
          <p:cNvPr id="1699" name="Google Shape;1699;p253"/>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700" name="Google Shape;1700;p253"/>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701" name="Google Shape;1701;p253"/>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702" name="Google Shape;1702;p253"/>
          <p:cNvGrpSpPr/>
          <p:nvPr/>
        </p:nvGrpSpPr>
        <p:grpSpPr>
          <a:xfrm>
            <a:off x="11630384" y="6542411"/>
            <a:ext cx="390166" cy="171788"/>
            <a:chOff x="11125576" y="6251575"/>
            <a:chExt cx="288549" cy="117476"/>
          </a:xfrm>
        </p:grpSpPr>
        <p:sp>
          <p:nvSpPr>
            <p:cNvPr id="1703" name="Google Shape;1703;p253">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704" name="Google Shape;1704;p253">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705" name="Google Shape;1705;p253"/>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706" name="Google Shape;1706;p253"/>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07" name="Google Shape;1707;p253"/>
          <p:cNvSpPr/>
          <p:nvPr>
            <p:ph idx="2" type="pic"/>
          </p:nvPr>
        </p:nvSpPr>
        <p:spPr>
          <a:xfrm>
            <a:off x="0" y="2267712"/>
            <a:ext cx="12192000" cy="4590288"/>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reative &amp; Photography 27">
  <p:cSld name="Creative &amp; Photography 27">
    <p:spTree>
      <p:nvGrpSpPr>
        <p:cNvPr id="1708" name="Shape 1708"/>
        <p:cNvGrpSpPr/>
        <p:nvPr/>
      </p:nvGrpSpPr>
      <p:grpSpPr>
        <a:xfrm>
          <a:off x="0" y="0"/>
          <a:ext cx="0" cy="0"/>
          <a:chOff x="0" y="0"/>
          <a:chExt cx="0" cy="0"/>
        </a:xfrm>
      </p:grpSpPr>
      <p:sp>
        <p:nvSpPr>
          <p:cNvPr id="1709" name="Google Shape;1709;p254"/>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710" name="Google Shape;1710;p254"/>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711" name="Google Shape;1711;p254"/>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712" name="Google Shape;1712;p254"/>
          <p:cNvGrpSpPr/>
          <p:nvPr/>
        </p:nvGrpSpPr>
        <p:grpSpPr>
          <a:xfrm>
            <a:off x="11630384" y="6542411"/>
            <a:ext cx="390166" cy="171788"/>
            <a:chOff x="11125576" y="6251575"/>
            <a:chExt cx="288549" cy="117476"/>
          </a:xfrm>
        </p:grpSpPr>
        <p:sp>
          <p:nvSpPr>
            <p:cNvPr id="1713" name="Google Shape;1713;p254">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714" name="Google Shape;1714;p254">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715" name="Google Shape;1715;p254"/>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716" name="Google Shape;1716;p254"/>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17" name="Google Shape;1717;p254"/>
          <p:cNvSpPr/>
          <p:nvPr>
            <p:ph idx="2" type="pic"/>
          </p:nvPr>
        </p:nvSpPr>
        <p:spPr>
          <a:xfrm>
            <a:off x="3145536" y="2267712"/>
            <a:ext cx="9046464" cy="3803904"/>
          </a:xfrm>
          <a:prstGeom prst="rect">
            <a:avLst/>
          </a:prstGeom>
          <a:noFill/>
          <a:ln>
            <a:noFill/>
          </a:ln>
        </p:spPr>
      </p:sp>
      <p:sp>
        <p:nvSpPr>
          <p:cNvPr id="1718" name="Google Shape;1718;p254"/>
          <p:cNvSpPr/>
          <p:nvPr>
            <p:ph idx="3" type="pic"/>
          </p:nvPr>
        </p:nvSpPr>
        <p:spPr>
          <a:xfrm>
            <a:off x="0" y="2267712"/>
            <a:ext cx="3145536" cy="3803904"/>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reative &amp; Photography 28">
  <p:cSld name="Creative &amp; Photography 28">
    <p:spTree>
      <p:nvGrpSpPr>
        <p:cNvPr id="1719" name="Shape 1719"/>
        <p:cNvGrpSpPr/>
        <p:nvPr/>
      </p:nvGrpSpPr>
      <p:grpSpPr>
        <a:xfrm>
          <a:off x="0" y="0"/>
          <a:ext cx="0" cy="0"/>
          <a:chOff x="0" y="0"/>
          <a:chExt cx="0" cy="0"/>
        </a:xfrm>
      </p:grpSpPr>
      <p:sp>
        <p:nvSpPr>
          <p:cNvPr id="1720" name="Google Shape;1720;p255"/>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721" name="Google Shape;1721;p255"/>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722" name="Google Shape;1722;p255"/>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723" name="Google Shape;1723;p255"/>
          <p:cNvGrpSpPr/>
          <p:nvPr/>
        </p:nvGrpSpPr>
        <p:grpSpPr>
          <a:xfrm>
            <a:off x="11630384" y="6542411"/>
            <a:ext cx="390166" cy="171788"/>
            <a:chOff x="11125576" y="6251575"/>
            <a:chExt cx="288549" cy="117476"/>
          </a:xfrm>
        </p:grpSpPr>
        <p:sp>
          <p:nvSpPr>
            <p:cNvPr id="1724" name="Google Shape;1724;p255">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725" name="Google Shape;1725;p255">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726" name="Google Shape;1726;p255"/>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727" name="Google Shape;1727;p255"/>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28" name="Google Shape;1728;p255"/>
          <p:cNvSpPr/>
          <p:nvPr>
            <p:ph idx="2" type="pic"/>
          </p:nvPr>
        </p:nvSpPr>
        <p:spPr>
          <a:xfrm>
            <a:off x="0" y="780288"/>
            <a:ext cx="6925056" cy="5303520"/>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reative &amp; Photography 29">
  <p:cSld name="Creative &amp; Photography 29">
    <p:spTree>
      <p:nvGrpSpPr>
        <p:cNvPr id="1729" name="Shape 1729"/>
        <p:cNvGrpSpPr/>
        <p:nvPr/>
      </p:nvGrpSpPr>
      <p:grpSpPr>
        <a:xfrm>
          <a:off x="0" y="0"/>
          <a:ext cx="0" cy="0"/>
          <a:chOff x="0" y="0"/>
          <a:chExt cx="0" cy="0"/>
        </a:xfrm>
      </p:grpSpPr>
      <p:sp>
        <p:nvSpPr>
          <p:cNvPr id="1730" name="Google Shape;1730;p256"/>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731" name="Google Shape;1731;p256"/>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732" name="Google Shape;1732;p256"/>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733" name="Google Shape;1733;p256"/>
          <p:cNvGrpSpPr/>
          <p:nvPr/>
        </p:nvGrpSpPr>
        <p:grpSpPr>
          <a:xfrm>
            <a:off x="11630384" y="6542411"/>
            <a:ext cx="390166" cy="171788"/>
            <a:chOff x="11125576" y="6251575"/>
            <a:chExt cx="288549" cy="117476"/>
          </a:xfrm>
        </p:grpSpPr>
        <p:sp>
          <p:nvSpPr>
            <p:cNvPr id="1734" name="Google Shape;1734;p256">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735" name="Google Shape;1735;p256">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736" name="Google Shape;1736;p256"/>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737" name="Google Shape;1737;p256"/>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38" name="Google Shape;1738;p256"/>
          <p:cNvSpPr/>
          <p:nvPr>
            <p:ph idx="2" type="pic"/>
          </p:nvPr>
        </p:nvSpPr>
        <p:spPr>
          <a:xfrm>
            <a:off x="2414016" y="1569720"/>
            <a:ext cx="3681984" cy="3718560"/>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reative &amp; Photography 30">
  <p:cSld name="Creative &amp; Photography 30">
    <p:spTree>
      <p:nvGrpSpPr>
        <p:cNvPr id="1739" name="Shape 1739"/>
        <p:cNvGrpSpPr/>
        <p:nvPr/>
      </p:nvGrpSpPr>
      <p:grpSpPr>
        <a:xfrm>
          <a:off x="0" y="0"/>
          <a:ext cx="0" cy="0"/>
          <a:chOff x="0" y="0"/>
          <a:chExt cx="0" cy="0"/>
        </a:xfrm>
      </p:grpSpPr>
      <p:sp>
        <p:nvSpPr>
          <p:cNvPr id="1740" name="Google Shape;1740;p257"/>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741" name="Google Shape;1741;p257"/>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742" name="Google Shape;1742;p257"/>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743" name="Google Shape;1743;p257"/>
          <p:cNvGrpSpPr/>
          <p:nvPr/>
        </p:nvGrpSpPr>
        <p:grpSpPr>
          <a:xfrm>
            <a:off x="11630384" y="6542411"/>
            <a:ext cx="390166" cy="171788"/>
            <a:chOff x="11125576" y="6251575"/>
            <a:chExt cx="288549" cy="117476"/>
          </a:xfrm>
        </p:grpSpPr>
        <p:sp>
          <p:nvSpPr>
            <p:cNvPr id="1744" name="Google Shape;1744;p257">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745" name="Google Shape;1745;p257">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746" name="Google Shape;1746;p257"/>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747" name="Google Shape;1747;p257"/>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48" name="Google Shape;1748;p257"/>
          <p:cNvSpPr/>
          <p:nvPr>
            <p:ph idx="2" type="pic"/>
          </p:nvPr>
        </p:nvSpPr>
        <p:spPr>
          <a:xfrm>
            <a:off x="890016" y="731520"/>
            <a:ext cx="2767584" cy="2697480"/>
          </a:xfrm>
          <a:prstGeom prst="rect">
            <a:avLst/>
          </a:prstGeom>
          <a:noFill/>
          <a:ln>
            <a:noFill/>
          </a:ln>
        </p:spPr>
      </p:sp>
      <p:sp>
        <p:nvSpPr>
          <p:cNvPr id="1749" name="Google Shape;1749;p257"/>
          <p:cNvSpPr/>
          <p:nvPr>
            <p:ph idx="3" type="pic"/>
          </p:nvPr>
        </p:nvSpPr>
        <p:spPr>
          <a:xfrm>
            <a:off x="3657600" y="731520"/>
            <a:ext cx="2767584" cy="2697480"/>
          </a:xfrm>
          <a:prstGeom prst="rect">
            <a:avLst/>
          </a:prstGeom>
          <a:noFill/>
          <a:ln>
            <a:noFill/>
          </a:ln>
        </p:spPr>
      </p:sp>
      <p:sp>
        <p:nvSpPr>
          <p:cNvPr id="1750" name="Google Shape;1750;p257"/>
          <p:cNvSpPr/>
          <p:nvPr>
            <p:ph idx="4" type="pic"/>
          </p:nvPr>
        </p:nvSpPr>
        <p:spPr>
          <a:xfrm>
            <a:off x="890016" y="3429000"/>
            <a:ext cx="2767584" cy="2697480"/>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siness Survey 1">
  <p:cSld name="Business Survey 1">
    <p:spTree>
      <p:nvGrpSpPr>
        <p:cNvPr id="1751" name="Shape 1751"/>
        <p:cNvGrpSpPr/>
        <p:nvPr/>
      </p:nvGrpSpPr>
      <p:grpSpPr>
        <a:xfrm>
          <a:off x="0" y="0"/>
          <a:ext cx="0" cy="0"/>
          <a:chOff x="0" y="0"/>
          <a:chExt cx="0" cy="0"/>
        </a:xfrm>
      </p:grpSpPr>
      <p:sp>
        <p:nvSpPr>
          <p:cNvPr id="1752" name="Google Shape;1752;p258"/>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753" name="Google Shape;1753;p258"/>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754" name="Google Shape;1754;p258"/>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755" name="Google Shape;1755;p258"/>
          <p:cNvGrpSpPr/>
          <p:nvPr/>
        </p:nvGrpSpPr>
        <p:grpSpPr>
          <a:xfrm>
            <a:off x="11630384" y="6542411"/>
            <a:ext cx="390166" cy="171788"/>
            <a:chOff x="11125576" y="6251575"/>
            <a:chExt cx="288549" cy="117476"/>
          </a:xfrm>
        </p:grpSpPr>
        <p:sp>
          <p:nvSpPr>
            <p:cNvPr id="1756" name="Google Shape;1756;p258">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757" name="Google Shape;1757;p258">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758" name="Google Shape;1758;p258"/>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759" name="Google Shape;1759;p258"/>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60" name="Google Shape;1760;p258"/>
          <p:cNvSpPr/>
          <p:nvPr>
            <p:ph idx="2" type="pic"/>
          </p:nvPr>
        </p:nvSpPr>
        <p:spPr>
          <a:xfrm>
            <a:off x="730527" y="3429000"/>
            <a:ext cx="2767584" cy="2697480"/>
          </a:xfrm>
          <a:prstGeom prst="rect">
            <a:avLst/>
          </a:prstGeom>
          <a:noFill/>
          <a:ln>
            <a:noFill/>
          </a:ln>
        </p:spPr>
      </p:sp>
      <p:sp>
        <p:nvSpPr>
          <p:cNvPr id="1761" name="Google Shape;1761;p258"/>
          <p:cNvSpPr/>
          <p:nvPr>
            <p:ph idx="3" type="pic"/>
          </p:nvPr>
        </p:nvSpPr>
        <p:spPr>
          <a:xfrm>
            <a:off x="3498111" y="3429000"/>
            <a:ext cx="2767584" cy="2697480"/>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siness Survey 2">
  <p:cSld name="Business Survey 2">
    <p:spTree>
      <p:nvGrpSpPr>
        <p:cNvPr id="1762" name="Shape 1762"/>
        <p:cNvGrpSpPr/>
        <p:nvPr/>
      </p:nvGrpSpPr>
      <p:grpSpPr>
        <a:xfrm>
          <a:off x="0" y="0"/>
          <a:ext cx="0" cy="0"/>
          <a:chOff x="0" y="0"/>
          <a:chExt cx="0" cy="0"/>
        </a:xfrm>
      </p:grpSpPr>
      <p:sp>
        <p:nvSpPr>
          <p:cNvPr id="1763" name="Google Shape;1763;p259"/>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764" name="Google Shape;1764;p259"/>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765" name="Google Shape;1765;p259"/>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766" name="Google Shape;1766;p259"/>
          <p:cNvGrpSpPr/>
          <p:nvPr/>
        </p:nvGrpSpPr>
        <p:grpSpPr>
          <a:xfrm>
            <a:off x="11630384" y="6542411"/>
            <a:ext cx="390166" cy="171788"/>
            <a:chOff x="11125576" y="6251575"/>
            <a:chExt cx="288549" cy="117476"/>
          </a:xfrm>
        </p:grpSpPr>
        <p:sp>
          <p:nvSpPr>
            <p:cNvPr id="1767" name="Google Shape;1767;p259">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768" name="Google Shape;1768;p259">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769" name="Google Shape;1769;p259"/>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770" name="Google Shape;1770;p259"/>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71" name="Google Shape;1771;p259"/>
          <p:cNvSpPr/>
          <p:nvPr>
            <p:ph idx="2" type="pic"/>
          </p:nvPr>
        </p:nvSpPr>
        <p:spPr>
          <a:xfrm>
            <a:off x="0" y="1478656"/>
            <a:ext cx="12192000" cy="2646777"/>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Commerce">
  <p:cSld name="E-Commerce">
    <p:spTree>
      <p:nvGrpSpPr>
        <p:cNvPr id="1772" name="Shape 1772"/>
        <p:cNvGrpSpPr/>
        <p:nvPr/>
      </p:nvGrpSpPr>
      <p:grpSpPr>
        <a:xfrm>
          <a:off x="0" y="0"/>
          <a:ext cx="0" cy="0"/>
          <a:chOff x="0" y="0"/>
          <a:chExt cx="0" cy="0"/>
        </a:xfrm>
      </p:grpSpPr>
      <p:sp>
        <p:nvSpPr>
          <p:cNvPr id="1773" name="Google Shape;1773;p260"/>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774" name="Google Shape;1774;p260"/>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775" name="Google Shape;1775;p260"/>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776" name="Google Shape;1776;p260"/>
          <p:cNvGrpSpPr/>
          <p:nvPr/>
        </p:nvGrpSpPr>
        <p:grpSpPr>
          <a:xfrm>
            <a:off x="11630384" y="6542411"/>
            <a:ext cx="390166" cy="171788"/>
            <a:chOff x="11125576" y="6251575"/>
            <a:chExt cx="288549" cy="117476"/>
          </a:xfrm>
        </p:grpSpPr>
        <p:sp>
          <p:nvSpPr>
            <p:cNvPr id="1777" name="Google Shape;1777;p260">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778" name="Google Shape;1778;p260">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779" name="Google Shape;1779;p260"/>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780" name="Google Shape;1780;p260"/>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81" name="Google Shape;1781;p260"/>
          <p:cNvSpPr/>
          <p:nvPr>
            <p:ph idx="2" type="pic"/>
          </p:nvPr>
        </p:nvSpPr>
        <p:spPr>
          <a:xfrm>
            <a:off x="873760" y="1996440"/>
            <a:ext cx="2865120" cy="2865120"/>
          </a:xfrm>
          <a:prstGeom prst="rect">
            <a:avLst/>
          </a:prstGeom>
          <a:noFill/>
          <a:ln>
            <a:noFill/>
          </a:ln>
        </p:spPr>
      </p:sp>
      <p:sp>
        <p:nvSpPr>
          <p:cNvPr id="1782" name="Google Shape;1782;p260"/>
          <p:cNvSpPr/>
          <p:nvPr>
            <p:ph idx="3" type="pic"/>
          </p:nvPr>
        </p:nvSpPr>
        <p:spPr>
          <a:xfrm>
            <a:off x="3891280" y="3429000"/>
            <a:ext cx="1869440" cy="1869440"/>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Commerce 2">
  <p:cSld name="E-Commerce 2">
    <p:spTree>
      <p:nvGrpSpPr>
        <p:cNvPr id="1783" name="Shape 1783"/>
        <p:cNvGrpSpPr/>
        <p:nvPr/>
      </p:nvGrpSpPr>
      <p:grpSpPr>
        <a:xfrm>
          <a:off x="0" y="0"/>
          <a:ext cx="0" cy="0"/>
          <a:chOff x="0" y="0"/>
          <a:chExt cx="0" cy="0"/>
        </a:xfrm>
      </p:grpSpPr>
      <p:sp>
        <p:nvSpPr>
          <p:cNvPr id="1784" name="Google Shape;1784;p261"/>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785" name="Google Shape;1785;p261"/>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786" name="Google Shape;1786;p261"/>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787" name="Google Shape;1787;p261"/>
          <p:cNvGrpSpPr/>
          <p:nvPr/>
        </p:nvGrpSpPr>
        <p:grpSpPr>
          <a:xfrm>
            <a:off x="11630384" y="6542411"/>
            <a:ext cx="390166" cy="171788"/>
            <a:chOff x="11125576" y="6251575"/>
            <a:chExt cx="288549" cy="117476"/>
          </a:xfrm>
        </p:grpSpPr>
        <p:sp>
          <p:nvSpPr>
            <p:cNvPr id="1788" name="Google Shape;1788;p261">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789" name="Google Shape;1789;p261">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790" name="Google Shape;1790;p261"/>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791" name="Google Shape;1791;p261"/>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92" name="Google Shape;1792;p261"/>
          <p:cNvSpPr/>
          <p:nvPr>
            <p:ph idx="2" type="pic"/>
          </p:nvPr>
        </p:nvSpPr>
        <p:spPr>
          <a:xfrm>
            <a:off x="0" y="2916936"/>
            <a:ext cx="8284464" cy="1837944"/>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Commerce 3">
  <p:cSld name="E-Commerce 3">
    <p:spTree>
      <p:nvGrpSpPr>
        <p:cNvPr id="1793" name="Shape 1793"/>
        <p:cNvGrpSpPr/>
        <p:nvPr/>
      </p:nvGrpSpPr>
      <p:grpSpPr>
        <a:xfrm>
          <a:off x="0" y="0"/>
          <a:ext cx="0" cy="0"/>
          <a:chOff x="0" y="0"/>
          <a:chExt cx="0" cy="0"/>
        </a:xfrm>
      </p:grpSpPr>
      <p:sp>
        <p:nvSpPr>
          <p:cNvPr id="1794" name="Google Shape;1794;p262"/>
          <p:cNvSpPr/>
          <p:nvPr>
            <p:ph idx="2" type="pic"/>
          </p:nvPr>
        </p:nvSpPr>
        <p:spPr>
          <a:xfrm>
            <a:off x="-11312" y="4892511"/>
            <a:ext cx="12203311" cy="1965489"/>
          </a:xfrm>
          <a:prstGeom prst="rect">
            <a:avLst/>
          </a:prstGeom>
          <a:noFill/>
          <a:ln>
            <a:noFill/>
          </a:ln>
        </p:spPr>
      </p:sp>
      <p:sp>
        <p:nvSpPr>
          <p:cNvPr id="1795" name="Google Shape;1795;p262"/>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796" name="Google Shape;1796;p262"/>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797" name="Google Shape;1797;p262"/>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798" name="Google Shape;1798;p262"/>
          <p:cNvGrpSpPr/>
          <p:nvPr/>
        </p:nvGrpSpPr>
        <p:grpSpPr>
          <a:xfrm>
            <a:off x="11630384" y="6542411"/>
            <a:ext cx="390166" cy="171788"/>
            <a:chOff x="11125576" y="6251575"/>
            <a:chExt cx="288549" cy="117476"/>
          </a:xfrm>
        </p:grpSpPr>
        <p:sp>
          <p:nvSpPr>
            <p:cNvPr id="1799" name="Google Shape;1799;p262">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800" name="Google Shape;1800;p262">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801" name="Google Shape;1801;p262"/>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802" name="Google Shape;1802;p262"/>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ducts Catalog 1">
  <p:cSld name="Products Catalog 1">
    <p:spTree>
      <p:nvGrpSpPr>
        <p:cNvPr id="1803" name="Shape 1803"/>
        <p:cNvGrpSpPr/>
        <p:nvPr/>
      </p:nvGrpSpPr>
      <p:grpSpPr>
        <a:xfrm>
          <a:off x="0" y="0"/>
          <a:ext cx="0" cy="0"/>
          <a:chOff x="0" y="0"/>
          <a:chExt cx="0" cy="0"/>
        </a:xfrm>
      </p:grpSpPr>
      <p:sp>
        <p:nvSpPr>
          <p:cNvPr id="1804" name="Google Shape;1804;p263"/>
          <p:cNvSpPr/>
          <p:nvPr>
            <p:ph idx="2" type="pic"/>
          </p:nvPr>
        </p:nvSpPr>
        <p:spPr>
          <a:xfrm>
            <a:off x="-11312" y="1819373"/>
            <a:ext cx="12203311" cy="1508289"/>
          </a:xfrm>
          <a:prstGeom prst="rect">
            <a:avLst/>
          </a:prstGeom>
          <a:noFill/>
          <a:ln>
            <a:noFill/>
          </a:ln>
        </p:spPr>
      </p:sp>
      <p:sp>
        <p:nvSpPr>
          <p:cNvPr id="1805" name="Google Shape;1805;p263"/>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806" name="Google Shape;1806;p263"/>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807" name="Google Shape;1807;p263"/>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808" name="Google Shape;1808;p263"/>
          <p:cNvGrpSpPr/>
          <p:nvPr/>
        </p:nvGrpSpPr>
        <p:grpSpPr>
          <a:xfrm>
            <a:off x="11630384" y="6542411"/>
            <a:ext cx="390166" cy="171788"/>
            <a:chOff x="11125576" y="6251575"/>
            <a:chExt cx="288549" cy="117476"/>
          </a:xfrm>
        </p:grpSpPr>
        <p:sp>
          <p:nvSpPr>
            <p:cNvPr id="1809" name="Google Shape;1809;p263">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810" name="Google Shape;1810;p263">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811" name="Google Shape;1811;p263"/>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812" name="Google Shape;1812;p263"/>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ducts Catalog 2">
  <p:cSld name="Products Catalog 2">
    <p:spTree>
      <p:nvGrpSpPr>
        <p:cNvPr id="1813" name="Shape 1813"/>
        <p:cNvGrpSpPr/>
        <p:nvPr/>
      </p:nvGrpSpPr>
      <p:grpSpPr>
        <a:xfrm>
          <a:off x="0" y="0"/>
          <a:ext cx="0" cy="0"/>
          <a:chOff x="0" y="0"/>
          <a:chExt cx="0" cy="0"/>
        </a:xfrm>
      </p:grpSpPr>
      <p:sp>
        <p:nvSpPr>
          <p:cNvPr id="1814" name="Google Shape;1814;p264"/>
          <p:cNvSpPr/>
          <p:nvPr>
            <p:ph idx="2" type="pic"/>
          </p:nvPr>
        </p:nvSpPr>
        <p:spPr>
          <a:xfrm>
            <a:off x="1528400" y="1611983"/>
            <a:ext cx="3279270" cy="2922310"/>
          </a:xfrm>
          <a:prstGeom prst="rect">
            <a:avLst/>
          </a:prstGeom>
          <a:noFill/>
          <a:ln>
            <a:noFill/>
          </a:ln>
        </p:spPr>
      </p:sp>
      <p:sp>
        <p:nvSpPr>
          <p:cNvPr id="1815" name="Google Shape;1815;p264"/>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816" name="Google Shape;1816;p264"/>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817" name="Google Shape;1817;p264"/>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818" name="Google Shape;1818;p264"/>
          <p:cNvGrpSpPr/>
          <p:nvPr/>
        </p:nvGrpSpPr>
        <p:grpSpPr>
          <a:xfrm>
            <a:off x="11630384" y="6542411"/>
            <a:ext cx="390166" cy="171788"/>
            <a:chOff x="11125576" y="6251575"/>
            <a:chExt cx="288549" cy="117476"/>
          </a:xfrm>
        </p:grpSpPr>
        <p:sp>
          <p:nvSpPr>
            <p:cNvPr id="1819" name="Google Shape;1819;p264">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820" name="Google Shape;1820;p264">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821" name="Google Shape;1821;p264"/>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822" name="Google Shape;1822;p264"/>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23" name="Google Shape;1823;p264"/>
          <p:cNvSpPr/>
          <p:nvPr>
            <p:ph idx="3" type="pic"/>
          </p:nvPr>
        </p:nvSpPr>
        <p:spPr>
          <a:xfrm>
            <a:off x="5091732" y="1611983"/>
            <a:ext cx="3279270" cy="2922310"/>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ducts Catalog 3">
  <p:cSld name="Products Catalog 3">
    <p:spTree>
      <p:nvGrpSpPr>
        <p:cNvPr id="1824" name="Shape 1824"/>
        <p:cNvGrpSpPr/>
        <p:nvPr/>
      </p:nvGrpSpPr>
      <p:grpSpPr>
        <a:xfrm>
          <a:off x="0" y="0"/>
          <a:ext cx="0" cy="0"/>
          <a:chOff x="0" y="0"/>
          <a:chExt cx="0" cy="0"/>
        </a:xfrm>
      </p:grpSpPr>
      <p:sp>
        <p:nvSpPr>
          <p:cNvPr id="1825" name="Google Shape;1825;p265"/>
          <p:cNvSpPr/>
          <p:nvPr>
            <p:ph idx="2" type="pic"/>
          </p:nvPr>
        </p:nvSpPr>
        <p:spPr>
          <a:xfrm>
            <a:off x="1358717" y="1508287"/>
            <a:ext cx="4118256" cy="3544479"/>
          </a:xfrm>
          <a:prstGeom prst="rect">
            <a:avLst/>
          </a:prstGeom>
          <a:noFill/>
          <a:ln>
            <a:noFill/>
          </a:ln>
        </p:spPr>
      </p:sp>
      <p:sp>
        <p:nvSpPr>
          <p:cNvPr id="1826" name="Google Shape;1826;p265"/>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827" name="Google Shape;1827;p265"/>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828" name="Google Shape;1828;p265"/>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829" name="Google Shape;1829;p265"/>
          <p:cNvGrpSpPr/>
          <p:nvPr/>
        </p:nvGrpSpPr>
        <p:grpSpPr>
          <a:xfrm>
            <a:off x="11630384" y="6542411"/>
            <a:ext cx="390166" cy="171788"/>
            <a:chOff x="11125576" y="6251575"/>
            <a:chExt cx="288549" cy="117476"/>
          </a:xfrm>
        </p:grpSpPr>
        <p:sp>
          <p:nvSpPr>
            <p:cNvPr id="1830" name="Google Shape;1830;p265">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831" name="Google Shape;1831;p265">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832" name="Google Shape;1832;p265"/>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833" name="Google Shape;1833;p265"/>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34" name="Google Shape;1834;p265"/>
          <p:cNvSpPr/>
          <p:nvPr>
            <p:ph idx="3" type="pic"/>
          </p:nvPr>
        </p:nvSpPr>
        <p:spPr>
          <a:xfrm>
            <a:off x="6438507" y="5052766"/>
            <a:ext cx="1686141" cy="1291471"/>
          </a:xfrm>
          <a:prstGeom prst="rect">
            <a:avLst/>
          </a:prstGeom>
          <a:noFill/>
          <a:ln>
            <a:noFill/>
          </a:ln>
        </p:spPr>
      </p:sp>
      <p:sp>
        <p:nvSpPr>
          <p:cNvPr id="1835" name="Google Shape;1835;p265"/>
          <p:cNvSpPr/>
          <p:nvPr>
            <p:ph idx="4" type="pic"/>
          </p:nvPr>
        </p:nvSpPr>
        <p:spPr>
          <a:xfrm>
            <a:off x="8124648" y="5052766"/>
            <a:ext cx="1686141" cy="1291471"/>
          </a:xfrm>
          <a:prstGeom prst="rect">
            <a:avLst/>
          </a:prstGeom>
          <a:noFill/>
          <a:ln>
            <a:noFill/>
          </a:ln>
        </p:spPr>
      </p:sp>
      <p:sp>
        <p:nvSpPr>
          <p:cNvPr id="1836" name="Google Shape;1836;p265"/>
          <p:cNvSpPr/>
          <p:nvPr>
            <p:ph idx="5" type="pic"/>
          </p:nvPr>
        </p:nvSpPr>
        <p:spPr>
          <a:xfrm>
            <a:off x="9810789" y="5052766"/>
            <a:ext cx="1686141" cy="1291471"/>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ducts Catalog 4">
  <p:cSld name="Products Catalog 4">
    <p:spTree>
      <p:nvGrpSpPr>
        <p:cNvPr id="1837" name="Shape 1837"/>
        <p:cNvGrpSpPr/>
        <p:nvPr/>
      </p:nvGrpSpPr>
      <p:grpSpPr>
        <a:xfrm>
          <a:off x="0" y="0"/>
          <a:ext cx="0" cy="0"/>
          <a:chOff x="0" y="0"/>
          <a:chExt cx="0" cy="0"/>
        </a:xfrm>
      </p:grpSpPr>
      <p:sp>
        <p:nvSpPr>
          <p:cNvPr id="1838" name="Google Shape;1838;p266"/>
          <p:cNvSpPr/>
          <p:nvPr>
            <p:ph idx="2" type="pic"/>
          </p:nvPr>
        </p:nvSpPr>
        <p:spPr>
          <a:xfrm>
            <a:off x="1217315" y="1508287"/>
            <a:ext cx="2204615" cy="1894789"/>
          </a:xfrm>
          <a:prstGeom prst="rect">
            <a:avLst/>
          </a:prstGeom>
          <a:noFill/>
          <a:ln>
            <a:noFill/>
          </a:ln>
        </p:spPr>
      </p:sp>
      <p:sp>
        <p:nvSpPr>
          <p:cNvPr id="1839" name="Google Shape;1839;p266"/>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840" name="Google Shape;1840;p266"/>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841" name="Google Shape;1841;p266"/>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842" name="Google Shape;1842;p266"/>
          <p:cNvGrpSpPr/>
          <p:nvPr/>
        </p:nvGrpSpPr>
        <p:grpSpPr>
          <a:xfrm>
            <a:off x="11630384" y="6542411"/>
            <a:ext cx="390166" cy="171788"/>
            <a:chOff x="11125576" y="6251575"/>
            <a:chExt cx="288549" cy="117476"/>
          </a:xfrm>
        </p:grpSpPr>
        <p:sp>
          <p:nvSpPr>
            <p:cNvPr id="1843" name="Google Shape;1843;p266">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844" name="Google Shape;1844;p266">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845" name="Google Shape;1845;p266"/>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846" name="Google Shape;1846;p266"/>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47" name="Google Shape;1847;p266"/>
          <p:cNvSpPr/>
          <p:nvPr>
            <p:ph idx="3" type="pic"/>
          </p:nvPr>
        </p:nvSpPr>
        <p:spPr>
          <a:xfrm>
            <a:off x="1217315" y="3959258"/>
            <a:ext cx="2204615" cy="1894789"/>
          </a:xfrm>
          <a:prstGeom prst="rect">
            <a:avLst/>
          </a:prstGeom>
          <a:noFill/>
          <a:ln>
            <a:noFill/>
          </a:ln>
        </p:spPr>
      </p:sp>
      <p:sp>
        <p:nvSpPr>
          <p:cNvPr id="1848" name="Google Shape;1848;p266"/>
          <p:cNvSpPr/>
          <p:nvPr>
            <p:ph idx="4" type="pic"/>
          </p:nvPr>
        </p:nvSpPr>
        <p:spPr>
          <a:xfrm>
            <a:off x="3734272" y="1508287"/>
            <a:ext cx="2204615" cy="1894789"/>
          </a:xfrm>
          <a:prstGeom prst="rect">
            <a:avLst/>
          </a:prstGeom>
          <a:noFill/>
          <a:ln>
            <a:noFill/>
          </a:ln>
        </p:spPr>
      </p:sp>
      <p:sp>
        <p:nvSpPr>
          <p:cNvPr id="1849" name="Google Shape;1849;p266"/>
          <p:cNvSpPr/>
          <p:nvPr>
            <p:ph idx="5" type="pic"/>
          </p:nvPr>
        </p:nvSpPr>
        <p:spPr>
          <a:xfrm>
            <a:off x="3734272" y="3959258"/>
            <a:ext cx="2204615" cy="1894789"/>
          </a:xfrm>
          <a:prstGeom prst="rect">
            <a:avLst/>
          </a:prstGeom>
          <a:noFill/>
          <a:ln>
            <a:noFill/>
          </a:ln>
        </p:spPr>
      </p:sp>
      <p:sp>
        <p:nvSpPr>
          <p:cNvPr id="1850" name="Google Shape;1850;p266"/>
          <p:cNvSpPr/>
          <p:nvPr>
            <p:ph idx="6" type="pic"/>
          </p:nvPr>
        </p:nvSpPr>
        <p:spPr>
          <a:xfrm>
            <a:off x="6251229" y="1508287"/>
            <a:ext cx="2204615" cy="1894789"/>
          </a:xfrm>
          <a:prstGeom prst="rect">
            <a:avLst/>
          </a:prstGeom>
          <a:noFill/>
          <a:ln>
            <a:noFill/>
          </a:ln>
        </p:spPr>
      </p:sp>
      <p:sp>
        <p:nvSpPr>
          <p:cNvPr id="1851" name="Google Shape;1851;p266"/>
          <p:cNvSpPr/>
          <p:nvPr>
            <p:ph idx="7" type="pic"/>
          </p:nvPr>
        </p:nvSpPr>
        <p:spPr>
          <a:xfrm>
            <a:off x="6251229" y="3959258"/>
            <a:ext cx="2204615" cy="1894789"/>
          </a:xfrm>
          <a:prstGeom prst="rect">
            <a:avLst/>
          </a:prstGeom>
          <a:noFill/>
          <a:ln>
            <a:noFill/>
          </a:ln>
        </p:spPr>
      </p:sp>
      <p:sp>
        <p:nvSpPr>
          <p:cNvPr id="1852" name="Google Shape;1852;p266"/>
          <p:cNvSpPr/>
          <p:nvPr>
            <p:ph idx="8" type="pic"/>
          </p:nvPr>
        </p:nvSpPr>
        <p:spPr>
          <a:xfrm>
            <a:off x="8768186" y="1508287"/>
            <a:ext cx="2204615" cy="1894789"/>
          </a:xfrm>
          <a:prstGeom prst="rect">
            <a:avLst/>
          </a:prstGeom>
          <a:noFill/>
          <a:ln>
            <a:noFill/>
          </a:ln>
        </p:spPr>
      </p:sp>
      <p:sp>
        <p:nvSpPr>
          <p:cNvPr id="1853" name="Google Shape;1853;p266"/>
          <p:cNvSpPr/>
          <p:nvPr>
            <p:ph idx="9" type="pic"/>
          </p:nvPr>
        </p:nvSpPr>
        <p:spPr>
          <a:xfrm>
            <a:off x="8768186" y="3959258"/>
            <a:ext cx="2204615" cy="1894789"/>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ducts Catalog 5">
  <p:cSld name="Products Catalog 5">
    <p:spTree>
      <p:nvGrpSpPr>
        <p:cNvPr id="1854" name="Shape 1854"/>
        <p:cNvGrpSpPr/>
        <p:nvPr/>
      </p:nvGrpSpPr>
      <p:grpSpPr>
        <a:xfrm>
          <a:off x="0" y="0"/>
          <a:ext cx="0" cy="0"/>
          <a:chOff x="0" y="0"/>
          <a:chExt cx="0" cy="0"/>
        </a:xfrm>
      </p:grpSpPr>
      <p:sp>
        <p:nvSpPr>
          <p:cNvPr id="1855" name="Google Shape;1855;p267"/>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856" name="Google Shape;1856;p267"/>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857" name="Google Shape;1857;p267"/>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858" name="Google Shape;1858;p267"/>
          <p:cNvGrpSpPr/>
          <p:nvPr/>
        </p:nvGrpSpPr>
        <p:grpSpPr>
          <a:xfrm>
            <a:off x="11630384" y="6542411"/>
            <a:ext cx="390166" cy="171788"/>
            <a:chOff x="11125576" y="6251575"/>
            <a:chExt cx="288549" cy="117476"/>
          </a:xfrm>
        </p:grpSpPr>
        <p:sp>
          <p:nvSpPr>
            <p:cNvPr id="1859" name="Google Shape;1859;p267">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860" name="Google Shape;1860;p267">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861" name="Google Shape;1861;p267"/>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862" name="Google Shape;1862;p267"/>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63" name="Google Shape;1863;p267"/>
          <p:cNvSpPr/>
          <p:nvPr>
            <p:ph idx="2" type="pic"/>
          </p:nvPr>
        </p:nvSpPr>
        <p:spPr>
          <a:xfrm>
            <a:off x="3734272" y="1508287"/>
            <a:ext cx="2204615" cy="1894789"/>
          </a:xfrm>
          <a:prstGeom prst="rect">
            <a:avLst/>
          </a:prstGeom>
          <a:noFill/>
          <a:ln>
            <a:noFill/>
          </a:ln>
        </p:spPr>
      </p:sp>
      <p:sp>
        <p:nvSpPr>
          <p:cNvPr id="1864" name="Google Shape;1864;p267"/>
          <p:cNvSpPr/>
          <p:nvPr>
            <p:ph idx="3" type="pic"/>
          </p:nvPr>
        </p:nvSpPr>
        <p:spPr>
          <a:xfrm>
            <a:off x="3734272" y="3959258"/>
            <a:ext cx="2204615" cy="1894789"/>
          </a:xfrm>
          <a:prstGeom prst="rect">
            <a:avLst/>
          </a:prstGeom>
          <a:noFill/>
          <a:ln>
            <a:noFill/>
          </a:ln>
        </p:spPr>
      </p:sp>
      <p:sp>
        <p:nvSpPr>
          <p:cNvPr id="1865" name="Google Shape;1865;p267"/>
          <p:cNvSpPr/>
          <p:nvPr>
            <p:ph idx="4" type="pic"/>
          </p:nvPr>
        </p:nvSpPr>
        <p:spPr>
          <a:xfrm>
            <a:off x="6251229" y="1508287"/>
            <a:ext cx="2204615" cy="1894789"/>
          </a:xfrm>
          <a:prstGeom prst="rect">
            <a:avLst/>
          </a:prstGeom>
          <a:noFill/>
          <a:ln>
            <a:noFill/>
          </a:ln>
        </p:spPr>
      </p:sp>
      <p:sp>
        <p:nvSpPr>
          <p:cNvPr id="1866" name="Google Shape;1866;p267"/>
          <p:cNvSpPr/>
          <p:nvPr>
            <p:ph idx="5" type="pic"/>
          </p:nvPr>
        </p:nvSpPr>
        <p:spPr>
          <a:xfrm>
            <a:off x="6251229" y="3959258"/>
            <a:ext cx="2204615" cy="1894789"/>
          </a:xfrm>
          <a:prstGeom prst="rect">
            <a:avLst/>
          </a:prstGeom>
          <a:noFill/>
          <a:ln>
            <a:noFill/>
          </a:ln>
        </p:spPr>
      </p:sp>
      <p:sp>
        <p:nvSpPr>
          <p:cNvPr id="1867" name="Google Shape;1867;p267"/>
          <p:cNvSpPr/>
          <p:nvPr>
            <p:ph idx="6" type="pic"/>
          </p:nvPr>
        </p:nvSpPr>
        <p:spPr>
          <a:xfrm>
            <a:off x="8768186" y="1508287"/>
            <a:ext cx="2204615" cy="1894789"/>
          </a:xfrm>
          <a:prstGeom prst="rect">
            <a:avLst/>
          </a:prstGeom>
          <a:noFill/>
          <a:ln>
            <a:noFill/>
          </a:ln>
        </p:spPr>
      </p:sp>
      <p:sp>
        <p:nvSpPr>
          <p:cNvPr id="1868" name="Google Shape;1868;p267"/>
          <p:cNvSpPr/>
          <p:nvPr>
            <p:ph idx="7" type="pic"/>
          </p:nvPr>
        </p:nvSpPr>
        <p:spPr>
          <a:xfrm>
            <a:off x="8768186" y="3959258"/>
            <a:ext cx="2204615" cy="1894789"/>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ducts Catalog 6">
  <p:cSld name="Products Catalog 6">
    <p:spTree>
      <p:nvGrpSpPr>
        <p:cNvPr id="1869" name="Shape 1869"/>
        <p:cNvGrpSpPr/>
        <p:nvPr/>
      </p:nvGrpSpPr>
      <p:grpSpPr>
        <a:xfrm>
          <a:off x="0" y="0"/>
          <a:ext cx="0" cy="0"/>
          <a:chOff x="0" y="0"/>
          <a:chExt cx="0" cy="0"/>
        </a:xfrm>
      </p:grpSpPr>
      <p:sp>
        <p:nvSpPr>
          <p:cNvPr id="1870" name="Google Shape;1870;p268"/>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871" name="Google Shape;1871;p268"/>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872" name="Google Shape;1872;p268"/>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873" name="Google Shape;1873;p268"/>
          <p:cNvGrpSpPr/>
          <p:nvPr/>
        </p:nvGrpSpPr>
        <p:grpSpPr>
          <a:xfrm>
            <a:off x="11630384" y="6542411"/>
            <a:ext cx="390166" cy="171788"/>
            <a:chOff x="11125576" y="6251575"/>
            <a:chExt cx="288549" cy="117476"/>
          </a:xfrm>
        </p:grpSpPr>
        <p:sp>
          <p:nvSpPr>
            <p:cNvPr id="1874" name="Google Shape;1874;p268">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875" name="Google Shape;1875;p268">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876" name="Google Shape;1876;p268"/>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877" name="Google Shape;1877;p268"/>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78" name="Google Shape;1878;p268"/>
          <p:cNvSpPr/>
          <p:nvPr>
            <p:ph idx="2" type="pic"/>
          </p:nvPr>
        </p:nvSpPr>
        <p:spPr>
          <a:xfrm>
            <a:off x="3734272" y="2733774"/>
            <a:ext cx="2204615" cy="2130457"/>
          </a:xfrm>
          <a:prstGeom prst="rect">
            <a:avLst/>
          </a:prstGeom>
          <a:noFill/>
          <a:ln>
            <a:noFill/>
          </a:ln>
        </p:spPr>
      </p:sp>
      <p:sp>
        <p:nvSpPr>
          <p:cNvPr id="1879" name="Google Shape;1879;p268"/>
          <p:cNvSpPr/>
          <p:nvPr>
            <p:ph idx="3" type="pic"/>
          </p:nvPr>
        </p:nvSpPr>
        <p:spPr>
          <a:xfrm>
            <a:off x="6251229" y="2733774"/>
            <a:ext cx="2204615" cy="2130457"/>
          </a:xfrm>
          <a:prstGeom prst="rect">
            <a:avLst/>
          </a:prstGeom>
          <a:noFill/>
          <a:ln>
            <a:noFill/>
          </a:ln>
        </p:spPr>
      </p:sp>
      <p:sp>
        <p:nvSpPr>
          <p:cNvPr id="1880" name="Google Shape;1880;p268"/>
          <p:cNvSpPr/>
          <p:nvPr>
            <p:ph idx="4" type="pic"/>
          </p:nvPr>
        </p:nvSpPr>
        <p:spPr>
          <a:xfrm>
            <a:off x="8768186" y="2733774"/>
            <a:ext cx="2204615" cy="2130457"/>
          </a:xfrm>
          <a:prstGeom prst="rect">
            <a:avLst/>
          </a:prstGeom>
          <a:noFill/>
          <a:ln>
            <a:noFill/>
          </a:ln>
        </p:spPr>
      </p:sp>
      <p:sp>
        <p:nvSpPr>
          <p:cNvPr id="1881" name="Google Shape;1881;p268"/>
          <p:cNvSpPr/>
          <p:nvPr>
            <p:ph idx="5" type="pic"/>
          </p:nvPr>
        </p:nvSpPr>
        <p:spPr>
          <a:xfrm>
            <a:off x="1217315" y="2733774"/>
            <a:ext cx="2204615" cy="2130457"/>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ducts Catalog 7">
  <p:cSld name="Products Catalog 7">
    <p:spTree>
      <p:nvGrpSpPr>
        <p:cNvPr id="1882" name="Shape 1882"/>
        <p:cNvGrpSpPr/>
        <p:nvPr/>
      </p:nvGrpSpPr>
      <p:grpSpPr>
        <a:xfrm>
          <a:off x="0" y="0"/>
          <a:ext cx="0" cy="0"/>
          <a:chOff x="0" y="0"/>
          <a:chExt cx="0" cy="0"/>
        </a:xfrm>
      </p:grpSpPr>
      <p:sp>
        <p:nvSpPr>
          <p:cNvPr id="1883" name="Google Shape;1883;p269"/>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884" name="Google Shape;1884;p269"/>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885" name="Google Shape;1885;p269"/>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886" name="Google Shape;1886;p269"/>
          <p:cNvGrpSpPr/>
          <p:nvPr/>
        </p:nvGrpSpPr>
        <p:grpSpPr>
          <a:xfrm>
            <a:off x="11630384" y="6542411"/>
            <a:ext cx="390166" cy="171788"/>
            <a:chOff x="11125576" y="6251575"/>
            <a:chExt cx="288549" cy="117476"/>
          </a:xfrm>
        </p:grpSpPr>
        <p:sp>
          <p:nvSpPr>
            <p:cNvPr id="1887" name="Google Shape;1887;p269">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888" name="Google Shape;1888;p269">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889" name="Google Shape;1889;p269"/>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890" name="Google Shape;1890;p269"/>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91" name="Google Shape;1891;p269"/>
          <p:cNvSpPr/>
          <p:nvPr>
            <p:ph idx="2" type="pic"/>
          </p:nvPr>
        </p:nvSpPr>
        <p:spPr>
          <a:xfrm>
            <a:off x="0" y="1923069"/>
            <a:ext cx="4883085" cy="4934932"/>
          </a:xfrm>
          <a:prstGeom prst="rect">
            <a:avLst/>
          </a:prstGeom>
          <a:noFill/>
          <a:ln>
            <a:noFill/>
          </a:ln>
        </p:spPr>
      </p:sp>
      <p:sp>
        <p:nvSpPr>
          <p:cNvPr id="1892" name="Google Shape;1892;p269"/>
          <p:cNvSpPr/>
          <p:nvPr>
            <p:ph idx="3" type="pic"/>
          </p:nvPr>
        </p:nvSpPr>
        <p:spPr>
          <a:xfrm>
            <a:off x="5703215" y="4006392"/>
            <a:ext cx="1894787" cy="1574276"/>
          </a:xfrm>
          <a:prstGeom prst="rect">
            <a:avLst/>
          </a:prstGeom>
          <a:noFill/>
          <a:ln>
            <a:noFill/>
          </a:ln>
        </p:spPr>
      </p:sp>
      <p:sp>
        <p:nvSpPr>
          <p:cNvPr id="1893" name="Google Shape;1893;p269"/>
          <p:cNvSpPr/>
          <p:nvPr>
            <p:ph idx="4" type="pic"/>
          </p:nvPr>
        </p:nvSpPr>
        <p:spPr>
          <a:xfrm>
            <a:off x="7673417" y="4006392"/>
            <a:ext cx="1894787" cy="1574276"/>
          </a:xfrm>
          <a:prstGeom prst="rect">
            <a:avLst/>
          </a:prstGeom>
          <a:noFill/>
          <a:ln>
            <a:noFill/>
          </a:ln>
        </p:spPr>
      </p:sp>
      <p:sp>
        <p:nvSpPr>
          <p:cNvPr id="1894" name="Google Shape;1894;p269"/>
          <p:cNvSpPr/>
          <p:nvPr>
            <p:ph idx="5" type="pic"/>
          </p:nvPr>
        </p:nvSpPr>
        <p:spPr>
          <a:xfrm>
            <a:off x="9643619" y="4006392"/>
            <a:ext cx="1894787" cy="1574276"/>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ducts Catalog 8">
  <p:cSld name="Products Catalog 8">
    <p:spTree>
      <p:nvGrpSpPr>
        <p:cNvPr id="1895" name="Shape 1895"/>
        <p:cNvGrpSpPr/>
        <p:nvPr/>
      </p:nvGrpSpPr>
      <p:grpSpPr>
        <a:xfrm>
          <a:off x="0" y="0"/>
          <a:ext cx="0" cy="0"/>
          <a:chOff x="0" y="0"/>
          <a:chExt cx="0" cy="0"/>
        </a:xfrm>
      </p:grpSpPr>
      <p:sp>
        <p:nvSpPr>
          <p:cNvPr id="1896" name="Google Shape;1896;p270"/>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897" name="Google Shape;1897;p270"/>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898" name="Google Shape;1898;p270"/>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899" name="Google Shape;1899;p270"/>
          <p:cNvGrpSpPr/>
          <p:nvPr/>
        </p:nvGrpSpPr>
        <p:grpSpPr>
          <a:xfrm>
            <a:off x="11630384" y="6542411"/>
            <a:ext cx="390166" cy="171788"/>
            <a:chOff x="11125576" y="6251575"/>
            <a:chExt cx="288549" cy="117476"/>
          </a:xfrm>
        </p:grpSpPr>
        <p:sp>
          <p:nvSpPr>
            <p:cNvPr id="1900" name="Google Shape;1900;p270">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901" name="Google Shape;1901;p270">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902" name="Google Shape;1902;p270"/>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903" name="Google Shape;1903;p270"/>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04" name="Google Shape;1904;p270"/>
          <p:cNvSpPr/>
          <p:nvPr>
            <p:ph idx="2" type="pic"/>
          </p:nvPr>
        </p:nvSpPr>
        <p:spPr>
          <a:xfrm>
            <a:off x="0" y="0"/>
            <a:ext cx="6096000" cy="6858001"/>
          </a:xfrm>
          <a:prstGeom prst="rect">
            <a:avLst/>
          </a:prstGeom>
          <a:noFill/>
          <a:ln>
            <a:noFill/>
          </a:ln>
        </p:spPr>
      </p:sp>
      <p:sp>
        <p:nvSpPr>
          <p:cNvPr id="1905" name="Google Shape;1905;p270"/>
          <p:cNvSpPr/>
          <p:nvPr>
            <p:ph idx="3" type="pic"/>
          </p:nvPr>
        </p:nvSpPr>
        <p:spPr>
          <a:xfrm>
            <a:off x="9294829" y="2507531"/>
            <a:ext cx="2247701" cy="1842940"/>
          </a:xfrm>
          <a:prstGeom prst="rect">
            <a:avLst/>
          </a:prstGeom>
          <a:noFill/>
          <a:ln>
            <a:noFill/>
          </a:ln>
        </p:spPr>
      </p:sp>
      <p:sp>
        <p:nvSpPr>
          <p:cNvPr id="1906" name="Google Shape;1906;p270"/>
          <p:cNvSpPr/>
          <p:nvPr>
            <p:ph idx="4" type="pic"/>
          </p:nvPr>
        </p:nvSpPr>
        <p:spPr>
          <a:xfrm>
            <a:off x="7047128" y="2507531"/>
            <a:ext cx="2247701" cy="1842940"/>
          </a:xfrm>
          <a:prstGeom prst="rect">
            <a:avLst/>
          </a:prstGeom>
          <a:noFill/>
          <a:ln>
            <a:noFill/>
          </a:ln>
        </p:spPr>
      </p:sp>
      <p:sp>
        <p:nvSpPr>
          <p:cNvPr id="1907" name="Google Shape;1907;p270"/>
          <p:cNvSpPr/>
          <p:nvPr>
            <p:ph idx="5" type="pic"/>
          </p:nvPr>
        </p:nvSpPr>
        <p:spPr>
          <a:xfrm>
            <a:off x="4799427" y="2507531"/>
            <a:ext cx="2247701" cy="1842940"/>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ducts Catalog 9">
  <p:cSld name="Products Catalog 9">
    <p:spTree>
      <p:nvGrpSpPr>
        <p:cNvPr id="1908" name="Shape 1908"/>
        <p:cNvGrpSpPr/>
        <p:nvPr/>
      </p:nvGrpSpPr>
      <p:grpSpPr>
        <a:xfrm>
          <a:off x="0" y="0"/>
          <a:ext cx="0" cy="0"/>
          <a:chOff x="0" y="0"/>
          <a:chExt cx="0" cy="0"/>
        </a:xfrm>
      </p:grpSpPr>
      <p:sp>
        <p:nvSpPr>
          <p:cNvPr id="1909" name="Google Shape;1909;p271"/>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910" name="Google Shape;1910;p271"/>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911" name="Google Shape;1911;p271"/>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912" name="Google Shape;1912;p271"/>
          <p:cNvGrpSpPr/>
          <p:nvPr/>
        </p:nvGrpSpPr>
        <p:grpSpPr>
          <a:xfrm>
            <a:off x="11630384" y="6542411"/>
            <a:ext cx="390166" cy="171788"/>
            <a:chOff x="11125576" y="6251575"/>
            <a:chExt cx="288549" cy="117476"/>
          </a:xfrm>
        </p:grpSpPr>
        <p:sp>
          <p:nvSpPr>
            <p:cNvPr id="1913" name="Google Shape;1913;p271">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914" name="Google Shape;1914;p271">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915" name="Google Shape;1915;p271"/>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916" name="Google Shape;1916;p271"/>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17" name="Google Shape;1917;p271"/>
          <p:cNvSpPr/>
          <p:nvPr>
            <p:ph idx="2" type="pic"/>
          </p:nvPr>
        </p:nvSpPr>
        <p:spPr>
          <a:xfrm>
            <a:off x="0" y="2507531"/>
            <a:ext cx="4799427" cy="3685880"/>
          </a:xfrm>
          <a:prstGeom prst="rect">
            <a:avLst/>
          </a:prstGeom>
          <a:noFill/>
          <a:ln>
            <a:noFill/>
          </a:ln>
        </p:spPr>
      </p:sp>
      <p:sp>
        <p:nvSpPr>
          <p:cNvPr id="1918" name="Google Shape;1918;p271"/>
          <p:cNvSpPr/>
          <p:nvPr>
            <p:ph idx="3" type="pic"/>
          </p:nvPr>
        </p:nvSpPr>
        <p:spPr>
          <a:xfrm>
            <a:off x="9294829" y="2507531"/>
            <a:ext cx="2247701" cy="1842940"/>
          </a:xfrm>
          <a:prstGeom prst="rect">
            <a:avLst/>
          </a:prstGeom>
          <a:noFill/>
          <a:ln>
            <a:noFill/>
          </a:ln>
        </p:spPr>
      </p:sp>
      <p:sp>
        <p:nvSpPr>
          <p:cNvPr id="1919" name="Google Shape;1919;p271"/>
          <p:cNvSpPr/>
          <p:nvPr>
            <p:ph idx="4" type="pic"/>
          </p:nvPr>
        </p:nvSpPr>
        <p:spPr>
          <a:xfrm>
            <a:off x="7047128" y="2507531"/>
            <a:ext cx="2247701" cy="1842940"/>
          </a:xfrm>
          <a:prstGeom prst="rect">
            <a:avLst/>
          </a:prstGeom>
          <a:noFill/>
          <a:ln>
            <a:noFill/>
          </a:ln>
        </p:spPr>
      </p:sp>
      <p:sp>
        <p:nvSpPr>
          <p:cNvPr id="1920" name="Google Shape;1920;p271"/>
          <p:cNvSpPr/>
          <p:nvPr>
            <p:ph idx="5" type="pic"/>
          </p:nvPr>
        </p:nvSpPr>
        <p:spPr>
          <a:xfrm>
            <a:off x="4799427" y="2507531"/>
            <a:ext cx="2247701" cy="1842940"/>
          </a:xfrm>
          <a:prstGeom prst="rect">
            <a:avLst/>
          </a:prstGeom>
          <a:noFill/>
          <a:ln>
            <a:noFill/>
          </a:ln>
        </p:spPr>
      </p:sp>
      <p:sp>
        <p:nvSpPr>
          <p:cNvPr id="1921" name="Google Shape;1921;p271"/>
          <p:cNvSpPr/>
          <p:nvPr>
            <p:ph idx="6" type="pic"/>
          </p:nvPr>
        </p:nvSpPr>
        <p:spPr>
          <a:xfrm>
            <a:off x="9294829" y="4350471"/>
            <a:ext cx="2247701" cy="1842940"/>
          </a:xfrm>
          <a:prstGeom prst="rect">
            <a:avLst/>
          </a:prstGeom>
          <a:noFill/>
          <a:ln>
            <a:noFill/>
          </a:ln>
        </p:spPr>
      </p:sp>
      <p:sp>
        <p:nvSpPr>
          <p:cNvPr id="1922" name="Google Shape;1922;p271"/>
          <p:cNvSpPr/>
          <p:nvPr>
            <p:ph idx="7" type="pic"/>
          </p:nvPr>
        </p:nvSpPr>
        <p:spPr>
          <a:xfrm>
            <a:off x="7047128" y="4350471"/>
            <a:ext cx="2247701" cy="1842940"/>
          </a:xfrm>
          <a:prstGeom prst="rect">
            <a:avLst/>
          </a:prstGeom>
          <a:noFill/>
          <a:ln>
            <a:noFill/>
          </a:ln>
        </p:spPr>
      </p:sp>
      <p:sp>
        <p:nvSpPr>
          <p:cNvPr id="1923" name="Google Shape;1923;p271"/>
          <p:cNvSpPr/>
          <p:nvPr>
            <p:ph idx="8" type="pic"/>
          </p:nvPr>
        </p:nvSpPr>
        <p:spPr>
          <a:xfrm>
            <a:off x="4799427" y="4350471"/>
            <a:ext cx="2247701" cy="1842940"/>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ducts Catalog 10">
  <p:cSld name="Products Catalog 10">
    <p:spTree>
      <p:nvGrpSpPr>
        <p:cNvPr id="1924" name="Shape 1924"/>
        <p:cNvGrpSpPr/>
        <p:nvPr/>
      </p:nvGrpSpPr>
      <p:grpSpPr>
        <a:xfrm>
          <a:off x="0" y="0"/>
          <a:ext cx="0" cy="0"/>
          <a:chOff x="0" y="0"/>
          <a:chExt cx="0" cy="0"/>
        </a:xfrm>
      </p:grpSpPr>
      <p:sp>
        <p:nvSpPr>
          <p:cNvPr id="1925" name="Google Shape;1925;p272"/>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926" name="Google Shape;1926;p272"/>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927" name="Google Shape;1927;p272"/>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928" name="Google Shape;1928;p272"/>
          <p:cNvGrpSpPr/>
          <p:nvPr/>
        </p:nvGrpSpPr>
        <p:grpSpPr>
          <a:xfrm>
            <a:off x="11630384" y="6542411"/>
            <a:ext cx="390166" cy="171788"/>
            <a:chOff x="11125576" y="6251575"/>
            <a:chExt cx="288549" cy="117476"/>
          </a:xfrm>
        </p:grpSpPr>
        <p:sp>
          <p:nvSpPr>
            <p:cNvPr id="1929" name="Google Shape;1929;p272">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930" name="Google Shape;1930;p272">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931" name="Google Shape;1931;p272"/>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932" name="Google Shape;1932;p272"/>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33" name="Google Shape;1933;p272"/>
          <p:cNvSpPr/>
          <p:nvPr>
            <p:ph idx="2" type="pic"/>
          </p:nvPr>
        </p:nvSpPr>
        <p:spPr>
          <a:xfrm>
            <a:off x="1211938" y="2724348"/>
            <a:ext cx="1866504" cy="2092749"/>
          </a:xfrm>
          <a:prstGeom prst="rect">
            <a:avLst/>
          </a:prstGeom>
          <a:noFill/>
          <a:ln>
            <a:noFill/>
          </a:ln>
        </p:spPr>
      </p:sp>
      <p:sp>
        <p:nvSpPr>
          <p:cNvPr id="1934" name="Google Shape;1934;p272"/>
          <p:cNvSpPr/>
          <p:nvPr>
            <p:ph idx="3" type="pic"/>
          </p:nvPr>
        </p:nvSpPr>
        <p:spPr>
          <a:xfrm>
            <a:off x="3180814" y="2724348"/>
            <a:ext cx="1866504" cy="2092749"/>
          </a:xfrm>
          <a:prstGeom prst="rect">
            <a:avLst/>
          </a:prstGeom>
          <a:noFill/>
          <a:ln>
            <a:noFill/>
          </a:ln>
        </p:spPr>
      </p:sp>
      <p:sp>
        <p:nvSpPr>
          <p:cNvPr id="1935" name="Google Shape;1935;p272"/>
          <p:cNvSpPr/>
          <p:nvPr>
            <p:ph idx="4" type="pic"/>
          </p:nvPr>
        </p:nvSpPr>
        <p:spPr>
          <a:xfrm>
            <a:off x="5149690" y="2724348"/>
            <a:ext cx="1866504" cy="2092749"/>
          </a:xfrm>
          <a:prstGeom prst="rect">
            <a:avLst/>
          </a:prstGeom>
          <a:noFill/>
          <a:ln>
            <a:noFill/>
          </a:ln>
        </p:spPr>
      </p:sp>
      <p:sp>
        <p:nvSpPr>
          <p:cNvPr id="1936" name="Google Shape;1936;p272"/>
          <p:cNvSpPr/>
          <p:nvPr>
            <p:ph idx="5" type="pic"/>
          </p:nvPr>
        </p:nvSpPr>
        <p:spPr>
          <a:xfrm>
            <a:off x="7118566" y="2724348"/>
            <a:ext cx="1866504" cy="2092749"/>
          </a:xfrm>
          <a:prstGeom prst="rect">
            <a:avLst/>
          </a:prstGeom>
          <a:noFill/>
          <a:ln>
            <a:noFill/>
          </a:ln>
        </p:spPr>
      </p:sp>
      <p:sp>
        <p:nvSpPr>
          <p:cNvPr id="1937" name="Google Shape;1937;p272"/>
          <p:cNvSpPr/>
          <p:nvPr>
            <p:ph idx="6" type="pic"/>
          </p:nvPr>
        </p:nvSpPr>
        <p:spPr>
          <a:xfrm>
            <a:off x="9087442" y="2724348"/>
            <a:ext cx="1866504" cy="2092749"/>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ducts Catalog 11">
  <p:cSld name="Products Catalog 11">
    <p:spTree>
      <p:nvGrpSpPr>
        <p:cNvPr id="1938" name="Shape 1938"/>
        <p:cNvGrpSpPr/>
        <p:nvPr/>
      </p:nvGrpSpPr>
      <p:grpSpPr>
        <a:xfrm>
          <a:off x="0" y="0"/>
          <a:ext cx="0" cy="0"/>
          <a:chOff x="0" y="0"/>
          <a:chExt cx="0" cy="0"/>
        </a:xfrm>
      </p:grpSpPr>
      <p:sp>
        <p:nvSpPr>
          <p:cNvPr id="1939" name="Google Shape;1939;p273"/>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940" name="Google Shape;1940;p273"/>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941" name="Google Shape;1941;p273"/>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942" name="Google Shape;1942;p273"/>
          <p:cNvGrpSpPr/>
          <p:nvPr/>
        </p:nvGrpSpPr>
        <p:grpSpPr>
          <a:xfrm>
            <a:off x="11630384" y="6542411"/>
            <a:ext cx="390166" cy="171788"/>
            <a:chOff x="11125576" y="6251575"/>
            <a:chExt cx="288549" cy="117476"/>
          </a:xfrm>
        </p:grpSpPr>
        <p:sp>
          <p:nvSpPr>
            <p:cNvPr id="1943" name="Google Shape;1943;p273">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944" name="Google Shape;1944;p273">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945" name="Google Shape;1945;p273"/>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946" name="Google Shape;1946;p273"/>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47" name="Google Shape;1947;p273"/>
          <p:cNvSpPr/>
          <p:nvPr>
            <p:ph idx="2" type="pic"/>
          </p:nvPr>
        </p:nvSpPr>
        <p:spPr>
          <a:xfrm>
            <a:off x="3284650" y="1715680"/>
            <a:ext cx="7669296" cy="2092749"/>
          </a:xfrm>
          <a:prstGeom prst="rect">
            <a:avLst/>
          </a:prstGeom>
          <a:noFill/>
          <a:ln>
            <a:noFill/>
          </a:ln>
        </p:spPr>
      </p:sp>
      <p:sp>
        <p:nvSpPr>
          <p:cNvPr id="1948" name="Google Shape;1948;p273"/>
          <p:cNvSpPr/>
          <p:nvPr>
            <p:ph idx="3" type="pic"/>
          </p:nvPr>
        </p:nvSpPr>
        <p:spPr>
          <a:xfrm>
            <a:off x="1211938" y="3808429"/>
            <a:ext cx="2068590" cy="2092749"/>
          </a:xfrm>
          <a:prstGeom prst="rect">
            <a:avLst/>
          </a:prstGeom>
          <a:noFill/>
          <a:ln>
            <a:noFill/>
          </a:ln>
        </p:spPr>
      </p:sp>
      <p:sp>
        <p:nvSpPr>
          <p:cNvPr id="1949" name="Google Shape;1949;p273"/>
          <p:cNvSpPr/>
          <p:nvPr>
            <p:ph idx="4" type="pic"/>
          </p:nvPr>
        </p:nvSpPr>
        <p:spPr>
          <a:xfrm>
            <a:off x="3280528" y="3808429"/>
            <a:ext cx="3893270" cy="2092749"/>
          </a:xfrm>
          <a:prstGeom prst="rect">
            <a:avLst/>
          </a:prstGeom>
          <a:noFill/>
          <a:ln>
            <a:noFill/>
          </a:ln>
        </p:spPr>
      </p:sp>
      <p:sp>
        <p:nvSpPr>
          <p:cNvPr id="1950" name="Google Shape;1950;p273"/>
          <p:cNvSpPr/>
          <p:nvPr>
            <p:ph idx="5" type="pic"/>
          </p:nvPr>
        </p:nvSpPr>
        <p:spPr>
          <a:xfrm>
            <a:off x="7173798" y="3808429"/>
            <a:ext cx="2068590" cy="2092749"/>
          </a:xfrm>
          <a:prstGeom prst="rect">
            <a:avLst/>
          </a:prstGeom>
          <a:noFill/>
          <a:ln>
            <a:noFill/>
          </a:ln>
        </p:spPr>
      </p:sp>
      <p:sp>
        <p:nvSpPr>
          <p:cNvPr id="1951" name="Google Shape;1951;p273"/>
          <p:cNvSpPr/>
          <p:nvPr>
            <p:ph idx="6" type="pic"/>
          </p:nvPr>
        </p:nvSpPr>
        <p:spPr>
          <a:xfrm>
            <a:off x="9242388" y="3808429"/>
            <a:ext cx="1715678" cy="2092749"/>
          </a:xfrm>
          <a:prstGeom prst="rect">
            <a:avLst/>
          </a:prstGeom>
          <a:noFill/>
          <a:ln>
            <a:noFill/>
          </a:ln>
        </p:spPr>
      </p:sp>
      <p:sp>
        <p:nvSpPr>
          <p:cNvPr id="1952" name="Google Shape;1952;p273"/>
          <p:cNvSpPr/>
          <p:nvPr>
            <p:ph idx="7" type="pic"/>
          </p:nvPr>
        </p:nvSpPr>
        <p:spPr>
          <a:xfrm>
            <a:off x="1217245" y="1715680"/>
            <a:ext cx="2059162" cy="2092749"/>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ducts Catalog 12">
  <p:cSld name="Products Catalog 12">
    <p:spTree>
      <p:nvGrpSpPr>
        <p:cNvPr id="1953" name="Shape 1953"/>
        <p:cNvGrpSpPr/>
        <p:nvPr/>
      </p:nvGrpSpPr>
      <p:grpSpPr>
        <a:xfrm>
          <a:off x="0" y="0"/>
          <a:ext cx="0" cy="0"/>
          <a:chOff x="0" y="0"/>
          <a:chExt cx="0" cy="0"/>
        </a:xfrm>
      </p:grpSpPr>
      <p:sp>
        <p:nvSpPr>
          <p:cNvPr id="1954" name="Google Shape;1954;p274"/>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955" name="Google Shape;1955;p274"/>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956" name="Google Shape;1956;p274"/>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957" name="Google Shape;1957;p274"/>
          <p:cNvGrpSpPr/>
          <p:nvPr/>
        </p:nvGrpSpPr>
        <p:grpSpPr>
          <a:xfrm>
            <a:off x="11630384" y="6542411"/>
            <a:ext cx="390166" cy="171788"/>
            <a:chOff x="11125576" y="6251575"/>
            <a:chExt cx="288549" cy="117476"/>
          </a:xfrm>
        </p:grpSpPr>
        <p:sp>
          <p:nvSpPr>
            <p:cNvPr id="1958" name="Google Shape;1958;p274">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959" name="Google Shape;1959;p274">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960" name="Google Shape;1960;p274"/>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961" name="Google Shape;1961;p274"/>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62" name="Google Shape;1962;p274"/>
          <p:cNvSpPr/>
          <p:nvPr>
            <p:ph idx="2" type="pic"/>
          </p:nvPr>
        </p:nvSpPr>
        <p:spPr>
          <a:xfrm>
            <a:off x="6466899" y="2278929"/>
            <a:ext cx="1504169" cy="1397524"/>
          </a:xfrm>
          <a:prstGeom prst="rect">
            <a:avLst/>
          </a:prstGeom>
          <a:noFill/>
          <a:ln>
            <a:noFill/>
          </a:ln>
        </p:spPr>
      </p:sp>
      <p:sp>
        <p:nvSpPr>
          <p:cNvPr id="1963" name="Google Shape;1963;p274"/>
          <p:cNvSpPr/>
          <p:nvPr>
            <p:ph idx="3" type="pic"/>
          </p:nvPr>
        </p:nvSpPr>
        <p:spPr>
          <a:xfrm>
            <a:off x="8153649" y="2278929"/>
            <a:ext cx="1504169" cy="1397524"/>
          </a:xfrm>
          <a:prstGeom prst="rect">
            <a:avLst/>
          </a:prstGeom>
          <a:noFill/>
          <a:ln>
            <a:noFill/>
          </a:ln>
        </p:spPr>
      </p:sp>
      <p:sp>
        <p:nvSpPr>
          <p:cNvPr id="1964" name="Google Shape;1964;p274"/>
          <p:cNvSpPr/>
          <p:nvPr>
            <p:ph idx="4" type="pic"/>
          </p:nvPr>
        </p:nvSpPr>
        <p:spPr>
          <a:xfrm>
            <a:off x="9840399" y="2278929"/>
            <a:ext cx="1504169" cy="1397524"/>
          </a:xfrm>
          <a:prstGeom prst="rect">
            <a:avLst/>
          </a:prstGeom>
          <a:noFill/>
          <a:ln>
            <a:noFill/>
          </a:ln>
        </p:spPr>
      </p:sp>
      <p:sp>
        <p:nvSpPr>
          <p:cNvPr id="1965" name="Google Shape;1965;p274"/>
          <p:cNvSpPr/>
          <p:nvPr>
            <p:ph idx="5" type="pic"/>
          </p:nvPr>
        </p:nvSpPr>
        <p:spPr>
          <a:xfrm>
            <a:off x="6466899" y="4372942"/>
            <a:ext cx="1504169" cy="1397524"/>
          </a:xfrm>
          <a:prstGeom prst="rect">
            <a:avLst/>
          </a:prstGeom>
          <a:noFill/>
          <a:ln>
            <a:noFill/>
          </a:ln>
        </p:spPr>
      </p:sp>
      <p:sp>
        <p:nvSpPr>
          <p:cNvPr id="1966" name="Google Shape;1966;p274"/>
          <p:cNvSpPr/>
          <p:nvPr>
            <p:ph idx="6" type="pic"/>
          </p:nvPr>
        </p:nvSpPr>
        <p:spPr>
          <a:xfrm>
            <a:off x="8153649" y="4372942"/>
            <a:ext cx="1504169" cy="1397524"/>
          </a:xfrm>
          <a:prstGeom prst="rect">
            <a:avLst/>
          </a:prstGeom>
          <a:noFill/>
          <a:ln>
            <a:noFill/>
          </a:ln>
        </p:spPr>
      </p:sp>
      <p:sp>
        <p:nvSpPr>
          <p:cNvPr id="1967" name="Google Shape;1967;p274"/>
          <p:cNvSpPr/>
          <p:nvPr>
            <p:ph idx="7" type="pic"/>
          </p:nvPr>
        </p:nvSpPr>
        <p:spPr>
          <a:xfrm>
            <a:off x="9840399" y="4372942"/>
            <a:ext cx="1504169" cy="1397524"/>
          </a:xfrm>
          <a:prstGeom prst="rect">
            <a:avLst/>
          </a:prstGeom>
          <a:noFill/>
          <a:ln>
            <a:noFill/>
          </a:ln>
        </p:spPr>
      </p:sp>
      <p:sp>
        <p:nvSpPr>
          <p:cNvPr id="1968" name="Google Shape;1968;p274"/>
          <p:cNvSpPr/>
          <p:nvPr>
            <p:ph idx="8" type="pic"/>
          </p:nvPr>
        </p:nvSpPr>
        <p:spPr>
          <a:xfrm>
            <a:off x="888392" y="2278929"/>
            <a:ext cx="1504169" cy="1397524"/>
          </a:xfrm>
          <a:prstGeom prst="rect">
            <a:avLst/>
          </a:prstGeom>
          <a:noFill/>
          <a:ln>
            <a:noFill/>
          </a:ln>
        </p:spPr>
      </p:sp>
      <p:sp>
        <p:nvSpPr>
          <p:cNvPr id="1969" name="Google Shape;1969;p274"/>
          <p:cNvSpPr/>
          <p:nvPr>
            <p:ph idx="9" type="pic"/>
          </p:nvPr>
        </p:nvSpPr>
        <p:spPr>
          <a:xfrm>
            <a:off x="2575142" y="2278929"/>
            <a:ext cx="1504169" cy="1397524"/>
          </a:xfrm>
          <a:prstGeom prst="rect">
            <a:avLst/>
          </a:prstGeom>
          <a:noFill/>
          <a:ln>
            <a:noFill/>
          </a:ln>
        </p:spPr>
      </p:sp>
      <p:sp>
        <p:nvSpPr>
          <p:cNvPr id="1970" name="Google Shape;1970;p274"/>
          <p:cNvSpPr/>
          <p:nvPr>
            <p:ph idx="13" type="pic"/>
          </p:nvPr>
        </p:nvSpPr>
        <p:spPr>
          <a:xfrm>
            <a:off x="4261892" y="2278929"/>
            <a:ext cx="1504169" cy="1397524"/>
          </a:xfrm>
          <a:prstGeom prst="rect">
            <a:avLst/>
          </a:prstGeom>
          <a:noFill/>
          <a:ln>
            <a:noFill/>
          </a:ln>
        </p:spPr>
      </p:sp>
      <p:sp>
        <p:nvSpPr>
          <p:cNvPr id="1971" name="Google Shape;1971;p274"/>
          <p:cNvSpPr/>
          <p:nvPr>
            <p:ph idx="14" type="pic"/>
          </p:nvPr>
        </p:nvSpPr>
        <p:spPr>
          <a:xfrm>
            <a:off x="888392" y="4372942"/>
            <a:ext cx="1504169" cy="1397524"/>
          </a:xfrm>
          <a:prstGeom prst="rect">
            <a:avLst/>
          </a:prstGeom>
          <a:noFill/>
          <a:ln>
            <a:noFill/>
          </a:ln>
        </p:spPr>
      </p:sp>
      <p:sp>
        <p:nvSpPr>
          <p:cNvPr id="1972" name="Google Shape;1972;p274"/>
          <p:cNvSpPr/>
          <p:nvPr>
            <p:ph idx="15" type="pic"/>
          </p:nvPr>
        </p:nvSpPr>
        <p:spPr>
          <a:xfrm>
            <a:off x="2575142" y="4372942"/>
            <a:ext cx="1504169" cy="1397524"/>
          </a:xfrm>
          <a:prstGeom prst="rect">
            <a:avLst/>
          </a:prstGeom>
          <a:noFill/>
          <a:ln>
            <a:noFill/>
          </a:ln>
        </p:spPr>
      </p:sp>
      <p:sp>
        <p:nvSpPr>
          <p:cNvPr id="1973" name="Google Shape;1973;p274"/>
          <p:cNvSpPr/>
          <p:nvPr>
            <p:ph idx="16" type="pic"/>
          </p:nvPr>
        </p:nvSpPr>
        <p:spPr>
          <a:xfrm>
            <a:off x="4261892" y="4372942"/>
            <a:ext cx="1504169" cy="1397524"/>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ducts Catalog 13">
  <p:cSld name="Products Catalog 13">
    <p:spTree>
      <p:nvGrpSpPr>
        <p:cNvPr id="1974" name="Shape 1974"/>
        <p:cNvGrpSpPr/>
        <p:nvPr/>
      </p:nvGrpSpPr>
      <p:grpSpPr>
        <a:xfrm>
          <a:off x="0" y="0"/>
          <a:ext cx="0" cy="0"/>
          <a:chOff x="0" y="0"/>
          <a:chExt cx="0" cy="0"/>
        </a:xfrm>
      </p:grpSpPr>
      <p:sp>
        <p:nvSpPr>
          <p:cNvPr id="1975" name="Google Shape;1975;p275"/>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976" name="Google Shape;1976;p275"/>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977" name="Google Shape;1977;p275"/>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978" name="Google Shape;1978;p275"/>
          <p:cNvGrpSpPr/>
          <p:nvPr/>
        </p:nvGrpSpPr>
        <p:grpSpPr>
          <a:xfrm>
            <a:off x="11630384" y="6542411"/>
            <a:ext cx="390166" cy="171788"/>
            <a:chOff x="11125576" y="6251575"/>
            <a:chExt cx="288549" cy="117476"/>
          </a:xfrm>
        </p:grpSpPr>
        <p:sp>
          <p:nvSpPr>
            <p:cNvPr id="1979" name="Google Shape;1979;p275">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980" name="Google Shape;1980;p275">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981" name="Google Shape;1981;p275"/>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982" name="Google Shape;1982;p275"/>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83" name="Google Shape;1983;p275"/>
          <p:cNvSpPr/>
          <p:nvPr>
            <p:ph idx="2" type="pic"/>
          </p:nvPr>
        </p:nvSpPr>
        <p:spPr>
          <a:xfrm>
            <a:off x="539601" y="437979"/>
            <a:ext cx="2015064" cy="5943967"/>
          </a:xfrm>
          <a:prstGeom prst="rect">
            <a:avLst/>
          </a:prstGeom>
          <a:noFill/>
          <a:ln>
            <a:noFill/>
          </a:ln>
        </p:spPr>
      </p:sp>
      <p:sp>
        <p:nvSpPr>
          <p:cNvPr id="1984" name="Google Shape;1984;p275"/>
          <p:cNvSpPr/>
          <p:nvPr>
            <p:ph idx="3" type="pic"/>
          </p:nvPr>
        </p:nvSpPr>
        <p:spPr>
          <a:xfrm>
            <a:off x="2632351" y="437979"/>
            <a:ext cx="2015064" cy="5943967"/>
          </a:xfrm>
          <a:prstGeom prst="rect">
            <a:avLst/>
          </a:prstGeom>
          <a:noFill/>
          <a:ln>
            <a:noFill/>
          </a:ln>
        </p:spPr>
      </p:sp>
      <p:sp>
        <p:nvSpPr>
          <p:cNvPr id="1985" name="Google Shape;1985;p275"/>
          <p:cNvSpPr/>
          <p:nvPr>
            <p:ph idx="4" type="pic"/>
          </p:nvPr>
        </p:nvSpPr>
        <p:spPr>
          <a:xfrm>
            <a:off x="4725101" y="437979"/>
            <a:ext cx="2015064" cy="5943967"/>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orts &amp; Fitness 1">
  <p:cSld name="Sports &amp; Fitness 1">
    <p:spTree>
      <p:nvGrpSpPr>
        <p:cNvPr id="1986" name="Shape 1986"/>
        <p:cNvGrpSpPr/>
        <p:nvPr/>
      </p:nvGrpSpPr>
      <p:grpSpPr>
        <a:xfrm>
          <a:off x="0" y="0"/>
          <a:ext cx="0" cy="0"/>
          <a:chOff x="0" y="0"/>
          <a:chExt cx="0" cy="0"/>
        </a:xfrm>
      </p:grpSpPr>
      <p:sp>
        <p:nvSpPr>
          <p:cNvPr id="1987" name="Google Shape;1987;p276"/>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988" name="Google Shape;1988;p276"/>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1989" name="Google Shape;1989;p276"/>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1990" name="Google Shape;1990;p276"/>
          <p:cNvGrpSpPr/>
          <p:nvPr/>
        </p:nvGrpSpPr>
        <p:grpSpPr>
          <a:xfrm>
            <a:off x="11630384" y="6542411"/>
            <a:ext cx="390166" cy="171788"/>
            <a:chOff x="11125576" y="6251575"/>
            <a:chExt cx="288549" cy="117476"/>
          </a:xfrm>
        </p:grpSpPr>
        <p:sp>
          <p:nvSpPr>
            <p:cNvPr id="1991" name="Google Shape;1991;p276">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1992" name="Google Shape;1992;p276">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1993" name="Google Shape;1993;p276"/>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1994" name="Google Shape;1994;p276"/>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95" name="Google Shape;1995;p276"/>
          <p:cNvSpPr/>
          <p:nvPr>
            <p:ph idx="2" type="pic"/>
          </p:nvPr>
        </p:nvSpPr>
        <p:spPr>
          <a:xfrm>
            <a:off x="0" y="1595121"/>
            <a:ext cx="6014720" cy="3510280"/>
          </a:xfrm>
          <a:prstGeom prst="rect">
            <a:avLst/>
          </a:prstGeom>
          <a:noFill/>
          <a:ln>
            <a:noFill/>
          </a:ln>
        </p:spPr>
      </p:sp>
      <p:sp>
        <p:nvSpPr>
          <p:cNvPr id="1996" name="Google Shape;1996;p276"/>
          <p:cNvSpPr/>
          <p:nvPr>
            <p:ph idx="3" type="pic"/>
          </p:nvPr>
        </p:nvSpPr>
        <p:spPr>
          <a:xfrm>
            <a:off x="6177280" y="1595121"/>
            <a:ext cx="1971040" cy="1676399"/>
          </a:xfrm>
          <a:prstGeom prst="rect">
            <a:avLst/>
          </a:prstGeom>
          <a:noFill/>
          <a:ln>
            <a:noFill/>
          </a:ln>
        </p:spPr>
      </p:sp>
      <p:sp>
        <p:nvSpPr>
          <p:cNvPr id="1997" name="Google Shape;1997;p276"/>
          <p:cNvSpPr/>
          <p:nvPr>
            <p:ph idx="4" type="pic"/>
          </p:nvPr>
        </p:nvSpPr>
        <p:spPr>
          <a:xfrm>
            <a:off x="6177280" y="3429001"/>
            <a:ext cx="1971040" cy="1676399"/>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orts &amp; Fitness 2">
  <p:cSld name="Sports &amp; Fitness 2">
    <p:spTree>
      <p:nvGrpSpPr>
        <p:cNvPr id="1998" name="Shape 1998"/>
        <p:cNvGrpSpPr/>
        <p:nvPr/>
      </p:nvGrpSpPr>
      <p:grpSpPr>
        <a:xfrm>
          <a:off x="0" y="0"/>
          <a:ext cx="0" cy="0"/>
          <a:chOff x="0" y="0"/>
          <a:chExt cx="0" cy="0"/>
        </a:xfrm>
      </p:grpSpPr>
      <p:sp>
        <p:nvSpPr>
          <p:cNvPr id="1999" name="Google Shape;1999;p277"/>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2000" name="Google Shape;2000;p277"/>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2001" name="Google Shape;2001;p277"/>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2002" name="Google Shape;2002;p277"/>
          <p:cNvGrpSpPr/>
          <p:nvPr/>
        </p:nvGrpSpPr>
        <p:grpSpPr>
          <a:xfrm>
            <a:off x="11630384" y="6542411"/>
            <a:ext cx="390166" cy="171788"/>
            <a:chOff x="11125576" y="6251575"/>
            <a:chExt cx="288549" cy="117476"/>
          </a:xfrm>
        </p:grpSpPr>
        <p:sp>
          <p:nvSpPr>
            <p:cNvPr id="2003" name="Google Shape;2003;p277">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2004" name="Google Shape;2004;p277">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2005" name="Google Shape;2005;p277"/>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2006" name="Google Shape;2006;p277"/>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07" name="Google Shape;2007;p277"/>
          <p:cNvSpPr/>
          <p:nvPr>
            <p:ph idx="2" type="pic"/>
          </p:nvPr>
        </p:nvSpPr>
        <p:spPr>
          <a:xfrm>
            <a:off x="5638800" y="599440"/>
            <a:ext cx="6553200" cy="5750560"/>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ods &amp; Restaurant 1">
  <p:cSld name="Foods &amp; Restaurant 1">
    <p:spTree>
      <p:nvGrpSpPr>
        <p:cNvPr id="2008" name="Shape 2008"/>
        <p:cNvGrpSpPr/>
        <p:nvPr/>
      </p:nvGrpSpPr>
      <p:grpSpPr>
        <a:xfrm>
          <a:off x="0" y="0"/>
          <a:ext cx="0" cy="0"/>
          <a:chOff x="0" y="0"/>
          <a:chExt cx="0" cy="0"/>
        </a:xfrm>
      </p:grpSpPr>
      <p:sp>
        <p:nvSpPr>
          <p:cNvPr id="2009" name="Google Shape;2009;p278"/>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2010" name="Google Shape;2010;p278"/>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2011" name="Google Shape;2011;p278"/>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2012" name="Google Shape;2012;p278"/>
          <p:cNvGrpSpPr/>
          <p:nvPr/>
        </p:nvGrpSpPr>
        <p:grpSpPr>
          <a:xfrm>
            <a:off x="11630384" y="6542411"/>
            <a:ext cx="390166" cy="171788"/>
            <a:chOff x="11125576" y="6251575"/>
            <a:chExt cx="288549" cy="117476"/>
          </a:xfrm>
        </p:grpSpPr>
        <p:sp>
          <p:nvSpPr>
            <p:cNvPr id="2013" name="Google Shape;2013;p278">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2014" name="Google Shape;2014;p278">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2015" name="Google Shape;2015;p278"/>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2016" name="Google Shape;2016;p278"/>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17" name="Google Shape;2017;p278"/>
          <p:cNvSpPr/>
          <p:nvPr>
            <p:ph idx="2" type="pic"/>
          </p:nvPr>
        </p:nvSpPr>
        <p:spPr>
          <a:xfrm>
            <a:off x="1383792" y="1699769"/>
            <a:ext cx="1755648" cy="1755646"/>
          </a:xfrm>
          <a:prstGeom prst="teardrop">
            <a:avLst>
              <a:gd fmla="val 100000" name="adj"/>
            </a:avLst>
          </a:prstGeom>
          <a:noFill/>
          <a:ln>
            <a:noFill/>
          </a:ln>
        </p:spPr>
      </p:sp>
      <p:sp>
        <p:nvSpPr>
          <p:cNvPr id="2018" name="Google Shape;2018;p278"/>
          <p:cNvSpPr/>
          <p:nvPr>
            <p:ph idx="3" type="pic"/>
          </p:nvPr>
        </p:nvSpPr>
        <p:spPr>
          <a:xfrm>
            <a:off x="1383792" y="4087369"/>
            <a:ext cx="1755648" cy="1755646"/>
          </a:xfrm>
          <a:prstGeom prst="teardrop">
            <a:avLst>
              <a:gd fmla="val 100000" name="adj"/>
            </a:avLst>
          </a:prstGeom>
          <a:noFill/>
          <a:ln>
            <a:noFill/>
          </a:ln>
        </p:spPr>
      </p:sp>
      <p:sp>
        <p:nvSpPr>
          <p:cNvPr id="2019" name="Google Shape;2019;p278"/>
          <p:cNvSpPr/>
          <p:nvPr>
            <p:ph idx="4" type="pic"/>
          </p:nvPr>
        </p:nvSpPr>
        <p:spPr>
          <a:xfrm>
            <a:off x="6098032" y="1699769"/>
            <a:ext cx="1755648" cy="1755646"/>
          </a:xfrm>
          <a:prstGeom prst="teardrop">
            <a:avLst>
              <a:gd fmla="val 100000" name="adj"/>
            </a:avLst>
          </a:prstGeom>
          <a:noFill/>
          <a:ln>
            <a:noFill/>
          </a:ln>
        </p:spPr>
      </p:sp>
      <p:sp>
        <p:nvSpPr>
          <p:cNvPr id="2020" name="Google Shape;2020;p278"/>
          <p:cNvSpPr/>
          <p:nvPr>
            <p:ph idx="5" type="pic"/>
          </p:nvPr>
        </p:nvSpPr>
        <p:spPr>
          <a:xfrm>
            <a:off x="6098032" y="4087369"/>
            <a:ext cx="1755648" cy="1755646"/>
          </a:xfrm>
          <a:prstGeom prst="teardrop">
            <a:avLst>
              <a:gd fmla="val 100000" name="adj"/>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ods &amp; Restaurant 2">
  <p:cSld name="Foods &amp; Restaurant 2">
    <p:spTree>
      <p:nvGrpSpPr>
        <p:cNvPr id="2021" name="Shape 2021"/>
        <p:cNvGrpSpPr/>
        <p:nvPr/>
      </p:nvGrpSpPr>
      <p:grpSpPr>
        <a:xfrm>
          <a:off x="0" y="0"/>
          <a:ext cx="0" cy="0"/>
          <a:chOff x="0" y="0"/>
          <a:chExt cx="0" cy="0"/>
        </a:xfrm>
      </p:grpSpPr>
      <p:sp>
        <p:nvSpPr>
          <p:cNvPr id="2022" name="Google Shape;2022;p279"/>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2023" name="Google Shape;2023;p279"/>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2024" name="Google Shape;2024;p279"/>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2025" name="Google Shape;2025;p279"/>
          <p:cNvGrpSpPr/>
          <p:nvPr/>
        </p:nvGrpSpPr>
        <p:grpSpPr>
          <a:xfrm>
            <a:off x="11630384" y="6542411"/>
            <a:ext cx="390166" cy="171788"/>
            <a:chOff x="11125576" y="6251575"/>
            <a:chExt cx="288549" cy="117476"/>
          </a:xfrm>
        </p:grpSpPr>
        <p:sp>
          <p:nvSpPr>
            <p:cNvPr id="2026" name="Google Shape;2026;p279">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2027" name="Google Shape;2027;p279">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2028" name="Google Shape;2028;p279"/>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2029" name="Google Shape;2029;p279"/>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30" name="Google Shape;2030;p279"/>
          <p:cNvSpPr/>
          <p:nvPr>
            <p:ph idx="2" type="pic"/>
          </p:nvPr>
        </p:nvSpPr>
        <p:spPr>
          <a:xfrm>
            <a:off x="1383792" y="1699769"/>
            <a:ext cx="3157728" cy="3157724"/>
          </a:xfrm>
          <a:prstGeom prst="teardrop">
            <a:avLst>
              <a:gd fmla="val 100000" name="adj"/>
            </a:avLst>
          </a:prstGeom>
          <a:noFill/>
          <a:ln>
            <a:noFill/>
          </a:ln>
        </p:spPr>
      </p:sp>
      <p:sp>
        <p:nvSpPr>
          <p:cNvPr id="2031" name="Google Shape;2031;p279"/>
          <p:cNvSpPr/>
          <p:nvPr>
            <p:ph idx="3" type="pic"/>
          </p:nvPr>
        </p:nvSpPr>
        <p:spPr>
          <a:xfrm>
            <a:off x="4167632" y="4328159"/>
            <a:ext cx="1725168" cy="1725166"/>
          </a:xfrm>
          <a:prstGeom prst="ellipse">
            <a:avLst/>
          </a:prstGeom>
          <a:noFill/>
          <a:ln>
            <a:noFill/>
          </a:ln>
        </p:spPr>
      </p:sp>
      <p:sp>
        <p:nvSpPr>
          <p:cNvPr id="2032" name="Google Shape;2032;p279"/>
          <p:cNvSpPr/>
          <p:nvPr>
            <p:ph idx="4" type="pic"/>
          </p:nvPr>
        </p:nvSpPr>
        <p:spPr>
          <a:xfrm>
            <a:off x="6280912" y="4328159"/>
            <a:ext cx="1725168" cy="1725166"/>
          </a:xfrm>
          <a:prstGeom prst="ellipse">
            <a:avLst/>
          </a:prstGeom>
          <a:noFill/>
          <a:ln>
            <a:noFill/>
          </a:ln>
        </p:spPr>
      </p:sp>
      <p:sp>
        <p:nvSpPr>
          <p:cNvPr id="2033" name="Google Shape;2033;p279"/>
          <p:cNvSpPr/>
          <p:nvPr>
            <p:ph idx="5" type="pic"/>
          </p:nvPr>
        </p:nvSpPr>
        <p:spPr>
          <a:xfrm>
            <a:off x="8394192" y="4328159"/>
            <a:ext cx="1725168" cy="1725166"/>
          </a:xfrm>
          <a:prstGeom prst="ellipse">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ods &amp; Restaurant 3">
  <p:cSld name="Foods &amp; Restaurant 3">
    <p:spTree>
      <p:nvGrpSpPr>
        <p:cNvPr id="2034" name="Shape 2034"/>
        <p:cNvGrpSpPr/>
        <p:nvPr/>
      </p:nvGrpSpPr>
      <p:grpSpPr>
        <a:xfrm>
          <a:off x="0" y="0"/>
          <a:ext cx="0" cy="0"/>
          <a:chOff x="0" y="0"/>
          <a:chExt cx="0" cy="0"/>
        </a:xfrm>
      </p:grpSpPr>
      <p:sp>
        <p:nvSpPr>
          <p:cNvPr id="2035" name="Google Shape;2035;p280"/>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2036" name="Google Shape;2036;p280"/>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2037" name="Google Shape;2037;p280"/>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2038" name="Google Shape;2038;p280"/>
          <p:cNvGrpSpPr/>
          <p:nvPr/>
        </p:nvGrpSpPr>
        <p:grpSpPr>
          <a:xfrm>
            <a:off x="11630384" y="6542411"/>
            <a:ext cx="390166" cy="171788"/>
            <a:chOff x="11125576" y="6251575"/>
            <a:chExt cx="288549" cy="117476"/>
          </a:xfrm>
        </p:grpSpPr>
        <p:sp>
          <p:nvSpPr>
            <p:cNvPr id="2039" name="Google Shape;2039;p280">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2040" name="Google Shape;2040;p280">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2041" name="Google Shape;2041;p280"/>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2042" name="Google Shape;2042;p280"/>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43" name="Google Shape;2043;p280"/>
          <p:cNvSpPr/>
          <p:nvPr>
            <p:ph idx="2" type="pic"/>
          </p:nvPr>
        </p:nvSpPr>
        <p:spPr>
          <a:xfrm>
            <a:off x="4584192" y="1503679"/>
            <a:ext cx="2294128" cy="2294126"/>
          </a:xfrm>
          <a:prstGeom prst="ellipse">
            <a:avLst/>
          </a:prstGeom>
          <a:noFill/>
          <a:ln>
            <a:noFill/>
          </a:ln>
        </p:spPr>
      </p:sp>
      <p:sp>
        <p:nvSpPr>
          <p:cNvPr id="2044" name="Google Shape;2044;p280"/>
          <p:cNvSpPr/>
          <p:nvPr>
            <p:ph idx="3" type="pic"/>
          </p:nvPr>
        </p:nvSpPr>
        <p:spPr>
          <a:xfrm>
            <a:off x="4584192" y="3921759"/>
            <a:ext cx="2294128" cy="2294126"/>
          </a:xfrm>
          <a:prstGeom prst="ellipse">
            <a:avLst/>
          </a:prstGeom>
          <a:noFill/>
          <a:ln>
            <a:noFill/>
          </a:ln>
        </p:spPr>
      </p:sp>
      <p:sp>
        <p:nvSpPr>
          <p:cNvPr id="2045" name="Google Shape;2045;p280"/>
          <p:cNvSpPr/>
          <p:nvPr>
            <p:ph idx="4" type="pic"/>
          </p:nvPr>
        </p:nvSpPr>
        <p:spPr>
          <a:xfrm>
            <a:off x="7032752" y="3921759"/>
            <a:ext cx="2294128" cy="2294126"/>
          </a:xfrm>
          <a:prstGeom prst="ellipse">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ods &amp; Restaurant 4">
  <p:cSld name="Foods &amp; Restaurant 4">
    <p:spTree>
      <p:nvGrpSpPr>
        <p:cNvPr id="2046" name="Shape 2046"/>
        <p:cNvGrpSpPr/>
        <p:nvPr/>
      </p:nvGrpSpPr>
      <p:grpSpPr>
        <a:xfrm>
          <a:off x="0" y="0"/>
          <a:ext cx="0" cy="0"/>
          <a:chOff x="0" y="0"/>
          <a:chExt cx="0" cy="0"/>
        </a:xfrm>
      </p:grpSpPr>
      <p:sp>
        <p:nvSpPr>
          <p:cNvPr id="2047" name="Google Shape;2047;p281"/>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2048" name="Google Shape;2048;p281"/>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2049" name="Google Shape;2049;p281"/>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2050" name="Google Shape;2050;p281"/>
          <p:cNvGrpSpPr/>
          <p:nvPr/>
        </p:nvGrpSpPr>
        <p:grpSpPr>
          <a:xfrm>
            <a:off x="11630384" y="6542411"/>
            <a:ext cx="390166" cy="171788"/>
            <a:chOff x="11125576" y="6251575"/>
            <a:chExt cx="288549" cy="117476"/>
          </a:xfrm>
        </p:grpSpPr>
        <p:sp>
          <p:nvSpPr>
            <p:cNvPr id="2051" name="Google Shape;2051;p281">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2052" name="Google Shape;2052;p281">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2053" name="Google Shape;2053;p281"/>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2054" name="Google Shape;2054;p281"/>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55" name="Google Shape;2055;p281"/>
          <p:cNvSpPr/>
          <p:nvPr>
            <p:ph idx="2" type="pic"/>
          </p:nvPr>
        </p:nvSpPr>
        <p:spPr>
          <a:xfrm>
            <a:off x="888391" y="2085889"/>
            <a:ext cx="2195049" cy="2379431"/>
          </a:xfrm>
          <a:prstGeom prst="rect">
            <a:avLst/>
          </a:prstGeom>
          <a:noFill/>
          <a:ln>
            <a:noFill/>
          </a:ln>
        </p:spPr>
      </p:sp>
      <p:sp>
        <p:nvSpPr>
          <p:cNvPr id="2056" name="Google Shape;2056;p281"/>
          <p:cNvSpPr/>
          <p:nvPr>
            <p:ph idx="3" type="pic"/>
          </p:nvPr>
        </p:nvSpPr>
        <p:spPr>
          <a:xfrm>
            <a:off x="3169920" y="2085889"/>
            <a:ext cx="1224351" cy="1150071"/>
          </a:xfrm>
          <a:prstGeom prst="rect">
            <a:avLst/>
          </a:prstGeom>
          <a:noFill/>
          <a:ln>
            <a:noFill/>
          </a:ln>
        </p:spPr>
      </p:sp>
      <p:sp>
        <p:nvSpPr>
          <p:cNvPr id="2057" name="Google Shape;2057;p281"/>
          <p:cNvSpPr/>
          <p:nvPr>
            <p:ph idx="4" type="pic"/>
          </p:nvPr>
        </p:nvSpPr>
        <p:spPr>
          <a:xfrm>
            <a:off x="4480750" y="2085889"/>
            <a:ext cx="1224351" cy="1150071"/>
          </a:xfrm>
          <a:prstGeom prst="rect">
            <a:avLst/>
          </a:prstGeom>
          <a:noFill/>
          <a:ln>
            <a:noFill/>
          </a:ln>
        </p:spPr>
      </p:sp>
      <p:sp>
        <p:nvSpPr>
          <p:cNvPr id="2058" name="Google Shape;2058;p281"/>
          <p:cNvSpPr/>
          <p:nvPr>
            <p:ph idx="5" type="pic"/>
          </p:nvPr>
        </p:nvSpPr>
        <p:spPr>
          <a:xfrm>
            <a:off x="3169920" y="3315249"/>
            <a:ext cx="1224351" cy="1150071"/>
          </a:xfrm>
          <a:prstGeom prst="rect">
            <a:avLst/>
          </a:prstGeom>
          <a:noFill/>
          <a:ln>
            <a:noFill/>
          </a:ln>
        </p:spPr>
      </p:sp>
      <p:sp>
        <p:nvSpPr>
          <p:cNvPr id="2059" name="Google Shape;2059;p281"/>
          <p:cNvSpPr/>
          <p:nvPr>
            <p:ph idx="6" type="pic"/>
          </p:nvPr>
        </p:nvSpPr>
        <p:spPr>
          <a:xfrm>
            <a:off x="4480750" y="3315249"/>
            <a:ext cx="1224351" cy="1150071"/>
          </a:xfrm>
          <a:prstGeom prst="rect">
            <a:avLst/>
          </a:prstGeom>
          <a:noFill/>
          <a:ln>
            <a:noFill/>
          </a:ln>
        </p:spPr>
      </p:sp>
      <p:sp>
        <p:nvSpPr>
          <p:cNvPr id="2060" name="Google Shape;2060;p281"/>
          <p:cNvSpPr/>
          <p:nvPr>
            <p:ph idx="7" type="pic"/>
          </p:nvPr>
        </p:nvSpPr>
        <p:spPr>
          <a:xfrm>
            <a:off x="6486551" y="2085889"/>
            <a:ext cx="2195049" cy="2379431"/>
          </a:xfrm>
          <a:prstGeom prst="rect">
            <a:avLst/>
          </a:prstGeom>
          <a:noFill/>
          <a:ln>
            <a:noFill/>
          </a:ln>
        </p:spPr>
      </p:sp>
      <p:sp>
        <p:nvSpPr>
          <p:cNvPr id="2061" name="Google Shape;2061;p281"/>
          <p:cNvSpPr/>
          <p:nvPr>
            <p:ph idx="8" type="pic"/>
          </p:nvPr>
        </p:nvSpPr>
        <p:spPr>
          <a:xfrm>
            <a:off x="8768080" y="2085889"/>
            <a:ext cx="1224351" cy="1150071"/>
          </a:xfrm>
          <a:prstGeom prst="rect">
            <a:avLst/>
          </a:prstGeom>
          <a:noFill/>
          <a:ln>
            <a:noFill/>
          </a:ln>
        </p:spPr>
      </p:sp>
      <p:sp>
        <p:nvSpPr>
          <p:cNvPr id="2062" name="Google Shape;2062;p281"/>
          <p:cNvSpPr/>
          <p:nvPr>
            <p:ph idx="9" type="pic"/>
          </p:nvPr>
        </p:nvSpPr>
        <p:spPr>
          <a:xfrm>
            <a:off x="10078910" y="2085889"/>
            <a:ext cx="1224351" cy="1150071"/>
          </a:xfrm>
          <a:prstGeom prst="rect">
            <a:avLst/>
          </a:prstGeom>
          <a:noFill/>
          <a:ln>
            <a:noFill/>
          </a:ln>
        </p:spPr>
      </p:sp>
      <p:sp>
        <p:nvSpPr>
          <p:cNvPr id="2063" name="Google Shape;2063;p281"/>
          <p:cNvSpPr/>
          <p:nvPr>
            <p:ph idx="13" type="pic"/>
          </p:nvPr>
        </p:nvSpPr>
        <p:spPr>
          <a:xfrm>
            <a:off x="8768080" y="3315249"/>
            <a:ext cx="1224351" cy="1150071"/>
          </a:xfrm>
          <a:prstGeom prst="rect">
            <a:avLst/>
          </a:prstGeom>
          <a:noFill/>
          <a:ln>
            <a:noFill/>
          </a:ln>
        </p:spPr>
      </p:sp>
      <p:sp>
        <p:nvSpPr>
          <p:cNvPr id="2064" name="Google Shape;2064;p281"/>
          <p:cNvSpPr/>
          <p:nvPr>
            <p:ph idx="14" type="pic"/>
          </p:nvPr>
        </p:nvSpPr>
        <p:spPr>
          <a:xfrm>
            <a:off x="10078910" y="3315249"/>
            <a:ext cx="1224351" cy="1150071"/>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ods &amp; Restaurant 5">
  <p:cSld name="Foods &amp; Restaurant 5">
    <p:spTree>
      <p:nvGrpSpPr>
        <p:cNvPr id="2065" name="Shape 2065"/>
        <p:cNvGrpSpPr/>
        <p:nvPr/>
      </p:nvGrpSpPr>
      <p:grpSpPr>
        <a:xfrm>
          <a:off x="0" y="0"/>
          <a:ext cx="0" cy="0"/>
          <a:chOff x="0" y="0"/>
          <a:chExt cx="0" cy="0"/>
        </a:xfrm>
      </p:grpSpPr>
      <p:sp>
        <p:nvSpPr>
          <p:cNvPr id="2066" name="Google Shape;2066;p282"/>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2067" name="Google Shape;2067;p282"/>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2068" name="Google Shape;2068;p282"/>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2069" name="Google Shape;2069;p282"/>
          <p:cNvGrpSpPr/>
          <p:nvPr/>
        </p:nvGrpSpPr>
        <p:grpSpPr>
          <a:xfrm>
            <a:off x="11630384" y="6542411"/>
            <a:ext cx="390166" cy="171788"/>
            <a:chOff x="11125576" y="6251575"/>
            <a:chExt cx="288549" cy="117476"/>
          </a:xfrm>
        </p:grpSpPr>
        <p:sp>
          <p:nvSpPr>
            <p:cNvPr id="2070" name="Google Shape;2070;p282">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2071" name="Google Shape;2071;p282">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2072" name="Google Shape;2072;p282"/>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2073" name="Google Shape;2073;p282"/>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74" name="Google Shape;2074;p282"/>
          <p:cNvSpPr/>
          <p:nvPr>
            <p:ph idx="2" type="pic"/>
          </p:nvPr>
        </p:nvSpPr>
        <p:spPr>
          <a:xfrm>
            <a:off x="4892040" y="2573666"/>
            <a:ext cx="2545080" cy="2545078"/>
          </a:xfrm>
          <a:prstGeom prst="ellipse">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ods &amp; Restaurant 6">
  <p:cSld name="Foods &amp; Restaurant 6">
    <p:spTree>
      <p:nvGrpSpPr>
        <p:cNvPr id="2075" name="Shape 2075"/>
        <p:cNvGrpSpPr/>
        <p:nvPr/>
      </p:nvGrpSpPr>
      <p:grpSpPr>
        <a:xfrm>
          <a:off x="0" y="0"/>
          <a:ext cx="0" cy="0"/>
          <a:chOff x="0" y="0"/>
          <a:chExt cx="0" cy="0"/>
        </a:xfrm>
      </p:grpSpPr>
      <p:sp>
        <p:nvSpPr>
          <p:cNvPr id="2076" name="Google Shape;2076;p283"/>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2077" name="Google Shape;2077;p283"/>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2078" name="Google Shape;2078;p283"/>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2079" name="Google Shape;2079;p283"/>
          <p:cNvGrpSpPr/>
          <p:nvPr/>
        </p:nvGrpSpPr>
        <p:grpSpPr>
          <a:xfrm>
            <a:off x="11630384" y="6542411"/>
            <a:ext cx="390166" cy="171788"/>
            <a:chOff x="11125576" y="6251575"/>
            <a:chExt cx="288549" cy="117476"/>
          </a:xfrm>
        </p:grpSpPr>
        <p:sp>
          <p:nvSpPr>
            <p:cNvPr id="2080" name="Google Shape;2080;p283">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2081" name="Google Shape;2081;p283">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2082" name="Google Shape;2082;p283"/>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2083" name="Google Shape;2083;p283"/>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84" name="Google Shape;2084;p283"/>
          <p:cNvSpPr/>
          <p:nvPr>
            <p:ph idx="2" type="pic"/>
          </p:nvPr>
        </p:nvSpPr>
        <p:spPr>
          <a:xfrm>
            <a:off x="619760" y="599440"/>
            <a:ext cx="5476240" cy="5679440"/>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People">
  <p:cSld name="2 People">
    <p:spTree>
      <p:nvGrpSpPr>
        <p:cNvPr id="2085" name="Shape 2085"/>
        <p:cNvGrpSpPr/>
        <p:nvPr/>
      </p:nvGrpSpPr>
      <p:grpSpPr>
        <a:xfrm>
          <a:off x="0" y="0"/>
          <a:ext cx="0" cy="0"/>
          <a:chOff x="0" y="0"/>
          <a:chExt cx="0" cy="0"/>
        </a:xfrm>
      </p:grpSpPr>
      <p:sp>
        <p:nvSpPr>
          <p:cNvPr id="2086" name="Google Shape;2086;p284"/>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2087" name="Google Shape;2087;p284"/>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2088" name="Google Shape;2088;p284"/>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2089" name="Google Shape;2089;p284"/>
          <p:cNvGrpSpPr/>
          <p:nvPr/>
        </p:nvGrpSpPr>
        <p:grpSpPr>
          <a:xfrm>
            <a:off x="11630384" y="6542411"/>
            <a:ext cx="390166" cy="171788"/>
            <a:chOff x="11125576" y="6251575"/>
            <a:chExt cx="288549" cy="117476"/>
          </a:xfrm>
        </p:grpSpPr>
        <p:sp>
          <p:nvSpPr>
            <p:cNvPr id="2090" name="Google Shape;2090;p284">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2091" name="Google Shape;2091;p284">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2092" name="Google Shape;2092;p284"/>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2093" name="Google Shape;2093;p284"/>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94" name="Google Shape;2094;p284"/>
          <p:cNvSpPr/>
          <p:nvPr>
            <p:ph idx="2" type="pic"/>
          </p:nvPr>
        </p:nvSpPr>
        <p:spPr>
          <a:xfrm>
            <a:off x="3380179" y="0"/>
            <a:ext cx="5476240" cy="6858000"/>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rtfolio 1">
  <p:cSld name="Portfolio 1">
    <p:spTree>
      <p:nvGrpSpPr>
        <p:cNvPr id="2095" name="Shape 2095"/>
        <p:cNvGrpSpPr/>
        <p:nvPr/>
      </p:nvGrpSpPr>
      <p:grpSpPr>
        <a:xfrm>
          <a:off x="0" y="0"/>
          <a:ext cx="0" cy="0"/>
          <a:chOff x="0" y="0"/>
          <a:chExt cx="0" cy="0"/>
        </a:xfrm>
      </p:grpSpPr>
      <p:sp>
        <p:nvSpPr>
          <p:cNvPr id="2096" name="Google Shape;2096;p285"/>
          <p:cNvSpPr/>
          <p:nvPr>
            <p:ph idx="2" type="pic"/>
          </p:nvPr>
        </p:nvSpPr>
        <p:spPr>
          <a:xfrm>
            <a:off x="1949450" y="2457803"/>
            <a:ext cx="1924844" cy="3421944"/>
          </a:xfrm>
          <a:prstGeom prst="rect">
            <a:avLst/>
          </a:prstGeom>
          <a:noFill/>
          <a:ln>
            <a:noFill/>
          </a:ln>
        </p:spPr>
      </p:sp>
      <p:sp>
        <p:nvSpPr>
          <p:cNvPr id="2097" name="Google Shape;2097;p285"/>
          <p:cNvSpPr/>
          <p:nvPr>
            <p:ph idx="3" type="pic"/>
          </p:nvPr>
        </p:nvSpPr>
        <p:spPr>
          <a:xfrm>
            <a:off x="4155153" y="2457803"/>
            <a:ext cx="1924844" cy="3421944"/>
          </a:xfrm>
          <a:prstGeom prst="rect">
            <a:avLst/>
          </a:prstGeom>
          <a:noFill/>
          <a:ln>
            <a:noFill/>
          </a:ln>
        </p:spPr>
      </p:sp>
      <p:sp>
        <p:nvSpPr>
          <p:cNvPr id="2098" name="Google Shape;2098;p285"/>
          <p:cNvSpPr/>
          <p:nvPr>
            <p:ph idx="4" type="pic"/>
          </p:nvPr>
        </p:nvSpPr>
        <p:spPr>
          <a:xfrm>
            <a:off x="6377425" y="2457803"/>
            <a:ext cx="1924844" cy="3421944"/>
          </a:xfrm>
          <a:prstGeom prst="rect">
            <a:avLst/>
          </a:prstGeom>
          <a:noFill/>
          <a:ln>
            <a:noFill/>
          </a:ln>
        </p:spPr>
      </p:sp>
      <p:sp>
        <p:nvSpPr>
          <p:cNvPr id="2099" name="Google Shape;2099;p285"/>
          <p:cNvSpPr/>
          <p:nvPr>
            <p:ph idx="5" type="pic"/>
          </p:nvPr>
        </p:nvSpPr>
        <p:spPr>
          <a:xfrm>
            <a:off x="8583127" y="2457803"/>
            <a:ext cx="1924844" cy="3421944"/>
          </a:xfrm>
          <a:prstGeom prst="rect">
            <a:avLst/>
          </a:prstGeom>
          <a:noFill/>
          <a:ln>
            <a:noFill/>
          </a:ln>
        </p:spPr>
      </p:sp>
      <p:sp>
        <p:nvSpPr>
          <p:cNvPr id="2100" name="Google Shape;2100;p285"/>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2101" name="Google Shape;2101;p285"/>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2102" name="Google Shape;2102;p285"/>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2103" name="Google Shape;2103;p285"/>
          <p:cNvGrpSpPr/>
          <p:nvPr/>
        </p:nvGrpSpPr>
        <p:grpSpPr>
          <a:xfrm>
            <a:off x="11630384" y="6542411"/>
            <a:ext cx="390166" cy="171788"/>
            <a:chOff x="11125576" y="6251575"/>
            <a:chExt cx="288549" cy="117476"/>
          </a:xfrm>
        </p:grpSpPr>
        <p:sp>
          <p:nvSpPr>
            <p:cNvPr id="2104" name="Google Shape;2104;p285">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2105" name="Google Shape;2105;p285">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2106" name="Google Shape;2106;p285"/>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2107" name="Google Shape;2107;p285"/>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rtfolio 2">
  <p:cSld name="Portfolio 2">
    <p:spTree>
      <p:nvGrpSpPr>
        <p:cNvPr id="2108" name="Shape 2108"/>
        <p:cNvGrpSpPr/>
        <p:nvPr/>
      </p:nvGrpSpPr>
      <p:grpSpPr>
        <a:xfrm>
          <a:off x="0" y="0"/>
          <a:ext cx="0" cy="0"/>
          <a:chOff x="0" y="0"/>
          <a:chExt cx="0" cy="0"/>
        </a:xfrm>
      </p:grpSpPr>
      <p:sp>
        <p:nvSpPr>
          <p:cNvPr id="2109" name="Google Shape;2109;p286"/>
          <p:cNvSpPr/>
          <p:nvPr>
            <p:ph idx="2" type="pic"/>
          </p:nvPr>
        </p:nvSpPr>
        <p:spPr>
          <a:xfrm>
            <a:off x="1517209" y="2493402"/>
            <a:ext cx="2913945" cy="1641217"/>
          </a:xfrm>
          <a:prstGeom prst="rect">
            <a:avLst/>
          </a:prstGeom>
          <a:noFill/>
          <a:ln>
            <a:noFill/>
          </a:ln>
        </p:spPr>
      </p:sp>
      <p:sp>
        <p:nvSpPr>
          <p:cNvPr id="2110" name="Google Shape;2110;p286"/>
          <p:cNvSpPr/>
          <p:nvPr>
            <p:ph idx="3" type="pic"/>
          </p:nvPr>
        </p:nvSpPr>
        <p:spPr>
          <a:xfrm>
            <a:off x="6187776" y="2493402"/>
            <a:ext cx="2913945" cy="1641217"/>
          </a:xfrm>
          <a:prstGeom prst="rect">
            <a:avLst/>
          </a:prstGeom>
          <a:noFill/>
          <a:ln>
            <a:noFill/>
          </a:ln>
        </p:spPr>
      </p:sp>
      <p:sp>
        <p:nvSpPr>
          <p:cNvPr id="2111" name="Google Shape;2111;p286"/>
          <p:cNvSpPr/>
          <p:nvPr>
            <p:ph idx="4" type="pic"/>
          </p:nvPr>
        </p:nvSpPr>
        <p:spPr>
          <a:xfrm>
            <a:off x="3098801" y="4337076"/>
            <a:ext cx="2913945" cy="1641217"/>
          </a:xfrm>
          <a:prstGeom prst="rect">
            <a:avLst/>
          </a:prstGeom>
          <a:noFill/>
          <a:ln>
            <a:noFill/>
          </a:ln>
        </p:spPr>
      </p:sp>
      <p:sp>
        <p:nvSpPr>
          <p:cNvPr id="2112" name="Google Shape;2112;p286"/>
          <p:cNvSpPr/>
          <p:nvPr>
            <p:ph idx="5" type="pic"/>
          </p:nvPr>
        </p:nvSpPr>
        <p:spPr>
          <a:xfrm>
            <a:off x="7763302" y="4337076"/>
            <a:ext cx="2913945" cy="1641217"/>
          </a:xfrm>
          <a:prstGeom prst="rect">
            <a:avLst/>
          </a:prstGeom>
          <a:noFill/>
          <a:ln>
            <a:noFill/>
          </a:ln>
        </p:spPr>
      </p:sp>
      <p:sp>
        <p:nvSpPr>
          <p:cNvPr id="2113" name="Google Shape;2113;p286"/>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2114" name="Google Shape;2114;p286"/>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2115" name="Google Shape;2115;p286"/>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2116" name="Google Shape;2116;p286"/>
          <p:cNvGrpSpPr/>
          <p:nvPr/>
        </p:nvGrpSpPr>
        <p:grpSpPr>
          <a:xfrm>
            <a:off x="11630384" y="6542411"/>
            <a:ext cx="390166" cy="171788"/>
            <a:chOff x="11125576" y="6251575"/>
            <a:chExt cx="288549" cy="117476"/>
          </a:xfrm>
        </p:grpSpPr>
        <p:sp>
          <p:nvSpPr>
            <p:cNvPr id="2117" name="Google Shape;2117;p286">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2118" name="Google Shape;2118;p286">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2119" name="Google Shape;2119;p286"/>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2120" name="Google Shape;2120;p286"/>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rtfolio 3">
  <p:cSld name="Portfolio 3">
    <p:spTree>
      <p:nvGrpSpPr>
        <p:cNvPr id="2121" name="Shape 2121"/>
        <p:cNvGrpSpPr/>
        <p:nvPr/>
      </p:nvGrpSpPr>
      <p:grpSpPr>
        <a:xfrm>
          <a:off x="0" y="0"/>
          <a:ext cx="0" cy="0"/>
          <a:chOff x="0" y="0"/>
          <a:chExt cx="0" cy="0"/>
        </a:xfrm>
      </p:grpSpPr>
      <p:sp>
        <p:nvSpPr>
          <p:cNvPr id="2122" name="Google Shape;2122;p287"/>
          <p:cNvSpPr/>
          <p:nvPr>
            <p:ph idx="2" type="pic"/>
          </p:nvPr>
        </p:nvSpPr>
        <p:spPr>
          <a:xfrm>
            <a:off x="5556251" y="1854553"/>
            <a:ext cx="2267744" cy="4031544"/>
          </a:xfrm>
          <a:prstGeom prst="rect">
            <a:avLst/>
          </a:prstGeom>
          <a:noFill/>
          <a:ln>
            <a:noFill/>
          </a:ln>
        </p:spPr>
      </p:sp>
      <p:sp>
        <p:nvSpPr>
          <p:cNvPr id="2123" name="Google Shape;2123;p287"/>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2124" name="Google Shape;2124;p287"/>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2125" name="Google Shape;2125;p287"/>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2126" name="Google Shape;2126;p287"/>
          <p:cNvGrpSpPr/>
          <p:nvPr/>
        </p:nvGrpSpPr>
        <p:grpSpPr>
          <a:xfrm>
            <a:off x="11630384" y="6542411"/>
            <a:ext cx="390166" cy="171788"/>
            <a:chOff x="11125576" y="6251575"/>
            <a:chExt cx="288549" cy="117476"/>
          </a:xfrm>
        </p:grpSpPr>
        <p:sp>
          <p:nvSpPr>
            <p:cNvPr id="2127" name="Google Shape;2127;p287">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2128" name="Google Shape;2128;p287">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2129" name="Google Shape;2129;p287"/>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2130" name="Google Shape;2130;p287"/>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w Portfolio 10">
  <p:cSld name="New Portfolio 10">
    <p:spTree>
      <p:nvGrpSpPr>
        <p:cNvPr id="2131" name="Shape 2131"/>
        <p:cNvGrpSpPr/>
        <p:nvPr/>
      </p:nvGrpSpPr>
      <p:grpSpPr>
        <a:xfrm>
          <a:off x="0" y="0"/>
          <a:ext cx="0" cy="0"/>
          <a:chOff x="0" y="0"/>
          <a:chExt cx="0" cy="0"/>
        </a:xfrm>
      </p:grpSpPr>
      <p:sp>
        <p:nvSpPr>
          <p:cNvPr id="2132" name="Google Shape;2132;p288"/>
          <p:cNvSpPr/>
          <p:nvPr>
            <p:ph idx="2" type="pic"/>
          </p:nvPr>
        </p:nvSpPr>
        <p:spPr>
          <a:xfrm>
            <a:off x="1039991" y="798340"/>
            <a:ext cx="3341796" cy="3345107"/>
          </a:xfrm>
          <a:prstGeom prst="rect">
            <a:avLst/>
          </a:prstGeom>
          <a:noFill/>
          <a:ln>
            <a:noFill/>
          </a:ln>
        </p:spPr>
      </p:sp>
      <p:sp>
        <p:nvSpPr>
          <p:cNvPr id="2133" name="Google Shape;2133;p288"/>
          <p:cNvSpPr/>
          <p:nvPr>
            <p:ph idx="3" type="pic"/>
          </p:nvPr>
        </p:nvSpPr>
        <p:spPr>
          <a:xfrm>
            <a:off x="4440918" y="798340"/>
            <a:ext cx="3341796" cy="3345107"/>
          </a:xfrm>
          <a:prstGeom prst="rect">
            <a:avLst/>
          </a:prstGeom>
          <a:noFill/>
          <a:ln>
            <a:noFill/>
          </a:ln>
        </p:spPr>
      </p:sp>
      <p:sp>
        <p:nvSpPr>
          <p:cNvPr id="2134" name="Google Shape;2134;p288"/>
          <p:cNvSpPr/>
          <p:nvPr>
            <p:ph idx="4" type="pic"/>
          </p:nvPr>
        </p:nvSpPr>
        <p:spPr>
          <a:xfrm>
            <a:off x="7841845" y="798340"/>
            <a:ext cx="3341796" cy="3345107"/>
          </a:xfrm>
          <a:prstGeom prst="rect">
            <a:avLst/>
          </a:prstGeom>
          <a:noFill/>
          <a:ln>
            <a:noFill/>
          </a:ln>
        </p:spPr>
      </p:sp>
      <p:sp>
        <p:nvSpPr>
          <p:cNvPr id="2135" name="Google Shape;2135;p288"/>
          <p:cNvSpPr/>
          <p:nvPr/>
        </p:nvSpPr>
        <p:spPr>
          <a:xfrm>
            <a:off x="11683190" y="150969"/>
            <a:ext cx="356410" cy="287010"/>
          </a:xfrm>
          <a:prstGeom prst="round2DiagRect">
            <a:avLst>
              <a:gd fmla="val 32340" name="adj1"/>
              <a:gd fmla="val 0" name="adj2"/>
            </a:avLst>
          </a:prstGeom>
          <a:solidFill>
            <a:srgbClr val="0086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2136" name="Google Shape;2136;p288"/>
          <p:cNvSpPr/>
          <p:nvPr/>
        </p:nvSpPr>
        <p:spPr>
          <a:xfrm>
            <a:off x="11665322" y="128915"/>
            <a:ext cx="356410" cy="287010"/>
          </a:xfrm>
          <a:prstGeom prst="round2DiagRect">
            <a:avLst>
              <a:gd fmla="val 32340"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2137" name="Google Shape;2137;p288"/>
          <p:cNvSpPr txBox="1"/>
          <p:nvPr/>
        </p:nvSpPr>
        <p:spPr>
          <a:xfrm>
            <a:off x="11622464" y="173194"/>
            <a:ext cx="436674" cy="19193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0" i="0" lang="en-US" sz="800" u="none" cap="none" strike="noStrike">
                <a:solidFill>
                  <a:srgbClr val="FEFEFE"/>
                </a:solidFill>
                <a:latin typeface="Montserrat"/>
                <a:ea typeface="Montserrat"/>
                <a:cs typeface="Montserrat"/>
                <a:sym typeface="Montserrat"/>
              </a:rPr>
              <a:t>‹#›</a:t>
            </a:fld>
            <a:endParaRPr b="0" i="0" sz="800" u="none" cap="none" strike="noStrike">
              <a:solidFill>
                <a:srgbClr val="FEFEFE"/>
              </a:solidFill>
              <a:latin typeface="Montserrat"/>
              <a:ea typeface="Montserrat"/>
              <a:cs typeface="Montserrat"/>
              <a:sym typeface="Montserrat"/>
            </a:endParaRPr>
          </a:p>
        </p:txBody>
      </p:sp>
      <p:grpSp>
        <p:nvGrpSpPr>
          <p:cNvPr id="2138" name="Google Shape;2138;p288"/>
          <p:cNvGrpSpPr/>
          <p:nvPr/>
        </p:nvGrpSpPr>
        <p:grpSpPr>
          <a:xfrm>
            <a:off x="11630384" y="6542411"/>
            <a:ext cx="390166" cy="171788"/>
            <a:chOff x="11125576" y="6251575"/>
            <a:chExt cx="288549" cy="117476"/>
          </a:xfrm>
        </p:grpSpPr>
        <p:sp>
          <p:nvSpPr>
            <p:cNvPr id="2139" name="Google Shape;2139;p288">
              <a:hlinkClick action="ppaction://hlinkshowjump?jump=nextslide"/>
            </p:cNvPr>
            <p:cNvSpPr/>
            <p:nvPr/>
          </p:nvSpPr>
          <p:spPr>
            <a:xfrm>
              <a:off x="11321095" y="6251575"/>
              <a:ext cx="93030" cy="117476"/>
            </a:xfrm>
            <a:prstGeom prst="chevron">
              <a:avLst>
                <a:gd fmla="val 66337"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sp>
          <p:nvSpPr>
            <p:cNvPr id="2140" name="Google Shape;2140;p288">
              <a:hlinkClick action="ppaction://hlinkshowjump?jump=previousslide"/>
            </p:cNvPr>
            <p:cNvSpPr/>
            <p:nvPr/>
          </p:nvSpPr>
          <p:spPr>
            <a:xfrm rot="10800000">
              <a:off x="11125576" y="6251575"/>
              <a:ext cx="93030" cy="117476"/>
            </a:xfrm>
            <a:prstGeom prst="chevron">
              <a:avLst>
                <a:gd fmla="val 64003" name="adj"/>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p:txBody>
        </p:sp>
        <p:cxnSp>
          <p:nvCxnSpPr>
            <p:cNvPr id="2141" name="Google Shape;2141;p288"/>
            <p:cNvCxnSpPr/>
            <p:nvPr/>
          </p:nvCxnSpPr>
          <p:spPr>
            <a:xfrm rot="10800000">
              <a:off x="11268075" y="6251575"/>
              <a:ext cx="0" cy="117476"/>
            </a:xfrm>
            <a:prstGeom prst="straightConnector1">
              <a:avLst/>
            </a:prstGeom>
            <a:noFill/>
            <a:ln cap="flat" cmpd="sng" w="9525">
              <a:solidFill>
                <a:srgbClr val="BFBFBF"/>
              </a:solidFill>
              <a:prstDash val="dot"/>
              <a:miter lim="800000"/>
              <a:headEnd len="sm" w="sm" type="none"/>
              <a:tailEnd len="sm" w="sm" type="none"/>
            </a:ln>
          </p:spPr>
        </p:cxnSp>
      </p:grpSp>
      <p:sp>
        <p:nvSpPr>
          <p:cNvPr id="2142" name="Google Shape;2142;p288"/>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dk1"/>
              </a:buClr>
              <a:buSzPts val="800"/>
              <a:buNone/>
              <a:defRPr b="0" i="0" sz="800">
                <a:solidFill>
                  <a:schemeClr val="dk1"/>
                </a:solidFill>
                <a:latin typeface="Montserrat Light"/>
                <a:ea typeface="Montserrat Light"/>
                <a:cs typeface="Montserrat Light"/>
                <a:sym typeface="Montserrat Light"/>
              </a:defRPr>
            </a:lvl1pPr>
            <a:lvl2pPr indent="-228600" lvl="1" marL="9144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2pPr>
            <a:lvl3pPr indent="-228600" lvl="2" marL="13716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3pPr>
            <a:lvl4pPr indent="-228600" lvl="3" marL="18288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4pPr>
            <a:lvl5pPr indent="-228600" lvl="4" marL="2286000" algn="r">
              <a:lnSpc>
                <a:spcPct val="90000"/>
              </a:lnSpc>
              <a:spcBef>
                <a:spcPts val="500"/>
              </a:spcBef>
              <a:spcAft>
                <a:spcPts val="0"/>
              </a:spcAft>
              <a:buClr>
                <a:schemeClr val="lt2"/>
              </a:buClr>
              <a:buSzPts val="800"/>
              <a:buNone/>
              <a:defRPr b="0" i="0" sz="800">
                <a:solidFill>
                  <a:schemeClr val="lt2"/>
                </a:solidFill>
                <a:latin typeface="Montserrat Light"/>
                <a:ea typeface="Montserrat Light"/>
                <a:cs typeface="Montserrat Light"/>
                <a:sym typeface="Montserrat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6.xml"/><Relationship Id="rId10" Type="http://schemas.openxmlformats.org/officeDocument/2006/relationships/slideLayout" Target="../slideLayouts/slideLayout15.xml"/><Relationship Id="rId13" Type="http://schemas.openxmlformats.org/officeDocument/2006/relationships/theme" Target="../theme/theme6.xml"/><Relationship Id="rId12" Type="http://schemas.openxmlformats.org/officeDocument/2006/relationships/slideLayout" Target="../slideLayouts/slideLayout17.xml"/><Relationship Id="rId1" Type="http://schemas.openxmlformats.org/officeDocument/2006/relationships/slideLayout" Target="../slideLayouts/slideLayout6.xml"/><Relationship Id="rId2" Type="http://schemas.openxmlformats.org/officeDocument/2006/relationships/slideLayout" Target="../slideLayouts/slideLayout7.xml"/><Relationship Id="rId3" Type="http://schemas.openxmlformats.org/officeDocument/2006/relationships/slideLayout" Target="../slideLayouts/slideLayout8.xml"/><Relationship Id="rId4" Type="http://schemas.openxmlformats.org/officeDocument/2006/relationships/slideLayout" Target="../slideLayouts/slideLayout9.xml"/><Relationship Id="rId9" Type="http://schemas.openxmlformats.org/officeDocument/2006/relationships/slideLayout" Target="../slideLayouts/slideLayout14.xml"/><Relationship Id="rId5" Type="http://schemas.openxmlformats.org/officeDocument/2006/relationships/slideLayout" Target="../slideLayouts/slideLayout10.xml"/><Relationship Id="rId6" Type="http://schemas.openxmlformats.org/officeDocument/2006/relationships/slideLayout" Target="../slideLayouts/slideLayout11.xml"/><Relationship Id="rId7" Type="http://schemas.openxmlformats.org/officeDocument/2006/relationships/slideLayout" Target="../slideLayouts/slideLayout12.xml"/><Relationship Id="rId8"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slideLayout" Target="../slideLayouts/slideLayout19.xml"/><Relationship Id="rId3" Type="http://schemas.openxmlformats.org/officeDocument/2006/relationships/slideLayout" Target="../slideLayouts/slideLayout20.xml"/><Relationship Id="rId4" Type="http://schemas.openxmlformats.org/officeDocument/2006/relationships/theme" Target="../theme/theme1.xml"/></Relationships>
</file>

<file path=ppt/slideMasters/_rels/slideMaster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slideLayout" Target="../slideLayouts/slideLayout22.xml"/><Relationship Id="rId3" Type="http://schemas.openxmlformats.org/officeDocument/2006/relationships/theme" Target="../theme/theme5.xml"/></Relationships>
</file>

<file path=ppt/slideMasters/_rels/slideMaster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theme" Target="../theme/theme8.xml"/></Relationships>
</file>

<file path=ppt/slideMasters/_rels/slideMaster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slideLayout" Target="../slideLayouts/slideLayout26.xml"/><Relationship Id="rId3" Type="http://schemas.openxmlformats.org/officeDocument/2006/relationships/slideLayout" Target="../slideLayouts/slideLayout27.xml"/><Relationship Id="rId4" Type="http://schemas.openxmlformats.org/officeDocument/2006/relationships/theme" Target="../theme/theme4.xml"/></Relationships>
</file>

<file path=ppt/slideMasters/_rels/slideMaster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slideLayout" Target="../slideLayouts/slideLayout29.xml"/><Relationship Id="rId3" Type="http://schemas.openxmlformats.org/officeDocument/2006/relationships/slideLayout" Target="../slideLayouts/slideLayout30.xml"/><Relationship Id="rId4" Type="http://schemas.openxmlformats.org/officeDocument/2006/relationships/slideLayout" Target="../slideLayouts/slideLayout31.xml"/><Relationship Id="rId5" Type="http://schemas.openxmlformats.org/officeDocument/2006/relationships/theme" Target="../theme/theme2.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42.xml"/><Relationship Id="rId10" Type="http://schemas.openxmlformats.org/officeDocument/2006/relationships/slideLayout" Target="../slideLayouts/slideLayout41.xml"/><Relationship Id="rId13" Type="http://schemas.openxmlformats.org/officeDocument/2006/relationships/slideLayout" Target="../slideLayouts/slideLayout44.xml"/><Relationship Id="rId12" Type="http://schemas.openxmlformats.org/officeDocument/2006/relationships/slideLayout" Target="../slideLayouts/slideLayout43.xml"/><Relationship Id="rId1" Type="http://schemas.openxmlformats.org/officeDocument/2006/relationships/slideLayout" Target="../slideLayouts/slideLayout32.xml"/><Relationship Id="rId2" Type="http://schemas.openxmlformats.org/officeDocument/2006/relationships/slideLayout" Target="../slideLayouts/slideLayout33.xml"/><Relationship Id="rId3" Type="http://schemas.openxmlformats.org/officeDocument/2006/relationships/slideLayout" Target="../slideLayouts/slideLayout34.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5" Type="http://schemas.openxmlformats.org/officeDocument/2006/relationships/theme" Target="../theme/theme11.xml"/><Relationship Id="rId14" Type="http://schemas.openxmlformats.org/officeDocument/2006/relationships/slideLayout" Target="../slideLayouts/slideLayout45.xml"/><Relationship Id="rId5" Type="http://schemas.openxmlformats.org/officeDocument/2006/relationships/slideLayout" Target="../slideLayouts/slideLayout36.xml"/><Relationship Id="rId6" Type="http://schemas.openxmlformats.org/officeDocument/2006/relationships/slideLayout" Target="../slideLayouts/slideLayout37.xml"/><Relationship Id="rId7" Type="http://schemas.openxmlformats.org/officeDocument/2006/relationships/slideLayout" Target="../slideLayouts/slideLayout38.xml"/><Relationship Id="rId8" Type="http://schemas.openxmlformats.org/officeDocument/2006/relationships/slideLayout" Target="../slideLayouts/slideLayout39.xml"/></Relationships>
</file>

<file path=ppt/slideMasters/_rels/slideMaster9.xml.rels><?xml version="1.0" encoding="UTF-8" standalone="yes"?><Relationships xmlns="http://schemas.openxmlformats.org/package/2006/relationships"><Relationship Id="rId40" Type="http://schemas.openxmlformats.org/officeDocument/2006/relationships/slideLayout" Target="../slideLayouts/slideLayout85.xml"/><Relationship Id="rId42" Type="http://schemas.openxmlformats.org/officeDocument/2006/relationships/slideLayout" Target="../slideLayouts/slideLayout87.xml"/><Relationship Id="rId41" Type="http://schemas.openxmlformats.org/officeDocument/2006/relationships/slideLayout" Target="../slideLayouts/slideLayout86.xml"/><Relationship Id="rId44" Type="http://schemas.openxmlformats.org/officeDocument/2006/relationships/slideLayout" Target="../slideLayouts/slideLayout89.xml"/><Relationship Id="rId43" Type="http://schemas.openxmlformats.org/officeDocument/2006/relationships/slideLayout" Target="../slideLayouts/slideLayout88.xml"/><Relationship Id="rId46" Type="http://schemas.openxmlformats.org/officeDocument/2006/relationships/slideLayout" Target="../slideLayouts/slideLayout91.xml"/><Relationship Id="rId45" Type="http://schemas.openxmlformats.org/officeDocument/2006/relationships/slideLayout" Target="../slideLayouts/slideLayout90.xml"/><Relationship Id="rId1" Type="http://schemas.openxmlformats.org/officeDocument/2006/relationships/slideLayout" Target="../slideLayouts/slideLayout46.xml"/><Relationship Id="rId2" Type="http://schemas.openxmlformats.org/officeDocument/2006/relationships/slideLayout" Target="../slideLayouts/slideLayout47.xml"/><Relationship Id="rId3" Type="http://schemas.openxmlformats.org/officeDocument/2006/relationships/slideLayout" Target="../slideLayouts/slideLayout48.xml"/><Relationship Id="rId4" Type="http://schemas.openxmlformats.org/officeDocument/2006/relationships/slideLayout" Target="../slideLayouts/slideLayout49.xml"/><Relationship Id="rId9" Type="http://schemas.openxmlformats.org/officeDocument/2006/relationships/slideLayout" Target="../slideLayouts/slideLayout54.xml"/><Relationship Id="rId48" Type="http://schemas.openxmlformats.org/officeDocument/2006/relationships/slideLayout" Target="../slideLayouts/slideLayout93.xml"/><Relationship Id="rId47" Type="http://schemas.openxmlformats.org/officeDocument/2006/relationships/slideLayout" Target="../slideLayouts/slideLayout92.xml"/><Relationship Id="rId49" Type="http://schemas.openxmlformats.org/officeDocument/2006/relationships/slideLayout" Target="../slideLayouts/slideLayout94.xml"/><Relationship Id="rId5" Type="http://schemas.openxmlformats.org/officeDocument/2006/relationships/slideLayout" Target="../slideLayouts/slideLayout50.xml"/><Relationship Id="rId6" Type="http://schemas.openxmlformats.org/officeDocument/2006/relationships/slideLayout" Target="../slideLayouts/slideLayout51.xml"/><Relationship Id="rId7" Type="http://schemas.openxmlformats.org/officeDocument/2006/relationships/slideLayout" Target="../slideLayouts/slideLayout52.xml"/><Relationship Id="rId8" Type="http://schemas.openxmlformats.org/officeDocument/2006/relationships/slideLayout" Target="../slideLayouts/slideLayout53.xml"/><Relationship Id="rId31" Type="http://schemas.openxmlformats.org/officeDocument/2006/relationships/slideLayout" Target="../slideLayouts/slideLayout76.xml"/><Relationship Id="rId30" Type="http://schemas.openxmlformats.org/officeDocument/2006/relationships/slideLayout" Target="../slideLayouts/slideLayout75.xml"/><Relationship Id="rId33" Type="http://schemas.openxmlformats.org/officeDocument/2006/relationships/slideLayout" Target="../slideLayouts/slideLayout78.xml"/><Relationship Id="rId32" Type="http://schemas.openxmlformats.org/officeDocument/2006/relationships/slideLayout" Target="../slideLayouts/slideLayout77.xml"/><Relationship Id="rId35" Type="http://schemas.openxmlformats.org/officeDocument/2006/relationships/slideLayout" Target="../slideLayouts/slideLayout80.xml"/><Relationship Id="rId34" Type="http://schemas.openxmlformats.org/officeDocument/2006/relationships/slideLayout" Target="../slideLayouts/slideLayout79.xml"/><Relationship Id="rId37" Type="http://schemas.openxmlformats.org/officeDocument/2006/relationships/slideLayout" Target="../slideLayouts/slideLayout82.xml"/><Relationship Id="rId36" Type="http://schemas.openxmlformats.org/officeDocument/2006/relationships/slideLayout" Target="../slideLayouts/slideLayout81.xml"/><Relationship Id="rId39" Type="http://schemas.openxmlformats.org/officeDocument/2006/relationships/slideLayout" Target="../slideLayouts/slideLayout84.xml"/><Relationship Id="rId38" Type="http://schemas.openxmlformats.org/officeDocument/2006/relationships/slideLayout" Target="../slideLayouts/slideLayout83.xml"/><Relationship Id="rId62" Type="http://schemas.openxmlformats.org/officeDocument/2006/relationships/slideLayout" Target="../slideLayouts/slideLayout107.xml"/><Relationship Id="rId61" Type="http://schemas.openxmlformats.org/officeDocument/2006/relationships/slideLayout" Target="../slideLayouts/slideLayout106.xml"/><Relationship Id="rId20" Type="http://schemas.openxmlformats.org/officeDocument/2006/relationships/slideLayout" Target="../slideLayouts/slideLayout65.xml"/><Relationship Id="rId64" Type="http://schemas.openxmlformats.org/officeDocument/2006/relationships/slideLayout" Target="../slideLayouts/slideLayout109.xml"/><Relationship Id="rId63" Type="http://schemas.openxmlformats.org/officeDocument/2006/relationships/slideLayout" Target="../slideLayouts/slideLayout108.xml"/><Relationship Id="rId22" Type="http://schemas.openxmlformats.org/officeDocument/2006/relationships/slideLayout" Target="../slideLayouts/slideLayout67.xml"/><Relationship Id="rId66" Type="http://schemas.openxmlformats.org/officeDocument/2006/relationships/slideLayout" Target="../slideLayouts/slideLayout111.xml"/><Relationship Id="rId21" Type="http://schemas.openxmlformats.org/officeDocument/2006/relationships/slideLayout" Target="../slideLayouts/slideLayout66.xml"/><Relationship Id="rId65" Type="http://schemas.openxmlformats.org/officeDocument/2006/relationships/slideLayout" Target="../slideLayouts/slideLayout110.xml"/><Relationship Id="rId24" Type="http://schemas.openxmlformats.org/officeDocument/2006/relationships/slideLayout" Target="../slideLayouts/slideLayout69.xml"/><Relationship Id="rId23" Type="http://schemas.openxmlformats.org/officeDocument/2006/relationships/slideLayout" Target="../slideLayouts/slideLayout68.xml"/><Relationship Id="rId67" Type="http://schemas.openxmlformats.org/officeDocument/2006/relationships/theme" Target="../theme/theme3.xml"/><Relationship Id="rId60" Type="http://schemas.openxmlformats.org/officeDocument/2006/relationships/slideLayout" Target="../slideLayouts/slideLayout105.xml"/><Relationship Id="rId26" Type="http://schemas.openxmlformats.org/officeDocument/2006/relationships/slideLayout" Target="../slideLayouts/slideLayout71.xml"/><Relationship Id="rId25" Type="http://schemas.openxmlformats.org/officeDocument/2006/relationships/slideLayout" Target="../slideLayouts/slideLayout70.xml"/><Relationship Id="rId28" Type="http://schemas.openxmlformats.org/officeDocument/2006/relationships/slideLayout" Target="../slideLayouts/slideLayout73.xml"/><Relationship Id="rId27" Type="http://schemas.openxmlformats.org/officeDocument/2006/relationships/slideLayout" Target="../slideLayouts/slideLayout72.xml"/><Relationship Id="rId29" Type="http://schemas.openxmlformats.org/officeDocument/2006/relationships/slideLayout" Target="../slideLayouts/slideLayout74.xml"/><Relationship Id="rId51" Type="http://schemas.openxmlformats.org/officeDocument/2006/relationships/slideLayout" Target="../slideLayouts/slideLayout96.xml"/><Relationship Id="rId50" Type="http://schemas.openxmlformats.org/officeDocument/2006/relationships/slideLayout" Target="../slideLayouts/slideLayout95.xml"/><Relationship Id="rId53" Type="http://schemas.openxmlformats.org/officeDocument/2006/relationships/slideLayout" Target="../slideLayouts/slideLayout98.xml"/><Relationship Id="rId52" Type="http://schemas.openxmlformats.org/officeDocument/2006/relationships/slideLayout" Target="../slideLayouts/slideLayout97.xml"/><Relationship Id="rId11" Type="http://schemas.openxmlformats.org/officeDocument/2006/relationships/slideLayout" Target="../slideLayouts/slideLayout56.xml"/><Relationship Id="rId55" Type="http://schemas.openxmlformats.org/officeDocument/2006/relationships/slideLayout" Target="../slideLayouts/slideLayout100.xml"/><Relationship Id="rId10" Type="http://schemas.openxmlformats.org/officeDocument/2006/relationships/slideLayout" Target="../slideLayouts/slideLayout55.xml"/><Relationship Id="rId54" Type="http://schemas.openxmlformats.org/officeDocument/2006/relationships/slideLayout" Target="../slideLayouts/slideLayout99.xml"/><Relationship Id="rId13" Type="http://schemas.openxmlformats.org/officeDocument/2006/relationships/slideLayout" Target="../slideLayouts/slideLayout58.xml"/><Relationship Id="rId57" Type="http://schemas.openxmlformats.org/officeDocument/2006/relationships/slideLayout" Target="../slideLayouts/slideLayout102.xml"/><Relationship Id="rId12" Type="http://schemas.openxmlformats.org/officeDocument/2006/relationships/slideLayout" Target="../slideLayouts/slideLayout57.xml"/><Relationship Id="rId56" Type="http://schemas.openxmlformats.org/officeDocument/2006/relationships/slideLayout" Target="../slideLayouts/slideLayout101.xml"/><Relationship Id="rId15" Type="http://schemas.openxmlformats.org/officeDocument/2006/relationships/slideLayout" Target="../slideLayouts/slideLayout60.xml"/><Relationship Id="rId59" Type="http://schemas.openxmlformats.org/officeDocument/2006/relationships/slideLayout" Target="../slideLayouts/slideLayout104.xml"/><Relationship Id="rId14" Type="http://schemas.openxmlformats.org/officeDocument/2006/relationships/slideLayout" Target="../slideLayouts/slideLayout59.xml"/><Relationship Id="rId58" Type="http://schemas.openxmlformats.org/officeDocument/2006/relationships/slideLayout" Target="../slideLayouts/slideLayout103.xml"/><Relationship Id="rId17" Type="http://schemas.openxmlformats.org/officeDocument/2006/relationships/slideLayout" Target="../slideLayouts/slideLayout62.xml"/><Relationship Id="rId16" Type="http://schemas.openxmlformats.org/officeDocument/2006/relationships/slideLayout" Target="../slideLayouts/slideLayout61.xml"/><Relationship Id="rId19" Type="http://schemas.openxmlformats.org/officeDocument/2006/relationships/slideLayout" Target="../slideLayouts/slideLayout64.xml"/><Relationship Id="rId18" Type="http://schemas.openxmlformats.org/officeDocument/2006/relationships/slideLayout" Target="../slideLayouts/slideLayout63.xml"/></Relationships>
</file>

<file path=ppt/slideMasters/_rels/slideMaster10.xml.rels><?xml version="1.0" encoding="UTF-8" standalone="yes"?><Relationships xmlns="http://schemas.openxmlformats.org/package/2006/relationships"><Relationship Id="rId40" Type="http://schemas.openxmlformats.org/officeDocument/2006/relationships/slideLayout" Target="../slideLayouts/slideLayout151.xml"/><Relationship Id="rId42" Type="http://schemas.openxmlformats.org/officeDocument/2006/relationships/slideLayout" Target="../slideLayouts/slideLayout153.xml"/><Relationship Id="rId41" Type="http://schemas.openxmlformats.org/officeDocument/2006/relationships/slideLayout" Target="../slideLayouts/slideLayout152.xml"/><Relationship Id="rId44" Type="http://schemas.openxmlformats.org/officeDocument/2006/relationships/slideLayout" Target="../slideLayouts/slideLayout155.xml"/><Relationship Id="rId43" Type="http://schemas.openxmlformats.org/officeDocument/2006/relationships/slideLayout" Target="../slideLayouts/slideLayout154.xml"/><Relationship Id="rId46" Type="http://schemas.openxmlformats.org/officeDocument/2006/relationships/slideLayout" Target="../slideLayouts/slideLayout157.xml"/><Relationship Id="rId45" Type="http://schemas.openxmlformats.org/officeDocument/2006/relationships/slideLayout" Target="../slideLayouts/slideLayout156.xml"/><Relationship Id="rId107" Type="http://schemas.openxmlformats.org/officeDocument/2006/relationships/slideLayout" Target="../slideLayouts/slideLayout218.xml"/><Relationship Id="rId106" Type="http://schemas.openxmlformats.org/officeDocument/2006/relationships/slideLayout" Target="../slideLayouts/slideLayout217.xml"/><Relationship Id="rId105" Type="http://schemas.openxmlformats.org/officeDocument/2006/relationships/slideLayout" Target="../slideLayouts/slideLayout216.xml"/><Relationship Id="rId104" Type="http://schemas.openxmlformats.org/officeDocument/2006/relationships/slideLayout" Target="../slideLayouts/slideLayout215.xml"/><Relationship Id="rId109" Type="http://schemas.openxmlformats.org/officeDocument/2006/relationships/slideLayout" Target="../slideLayouts/slideLayout220.xml"/><Relationship Id="rId108" Type="http://schemas.openxmlformats.org/officeDocument/2006/relationships/slideLayout" Target="../slideLayouts/slideLayout219.xml"/><Relationship Id="rId48" Type="http://schemas.openxmlformats.org/officeDocument/2006/relationships/slideLayout" Target="../slideLayouts/slideLayout159.xml"/><Relationship Id="rId47" Type="http://schemas.openxmlformats.org/officeDocument/2006/relationships/slideLayout" Target="../slideLayouts/slideLayout158.xml"/><Relationship Id="rId49" Type="http://schemas.openxmlformats.org/officeDocument/2006/relationships/slideLayout" Target="../slideLayouts/slideLayout160.xml"/><Relationship Id="rId103" Type="http://schemas.openxmlformats.org/officeDocument/2006/relationships/slideLayout" Target="../slideLayouts/slideLayout214.xml"/><Relationship Id="rId102" Type="http://schemas.openxmlformats.org/officeDocument/2006/relationships/slideLayout" Target="../slideLayouts/slideLayout213.xml"/><Relationship Id="rId101" Type="http://schemas.openxmlformats.org/officeDocument/2006/relationships/slideLayout" Target="../slideLayouts/slideLayout212.xml"/><Relationship Id="rId100" Type="http://schemas.openxmlformats.org/officeDocument/2006/relationships/slideLayout" Target="../slideLayouts/slideLayout211.xml"/><Relationship Id="rId31" Type="http://schemas.openxmlformats.org/officeDocument/2006/relationships/slideLayout" Target="../slideLayouts/slideLayout142.xml"/><Relationship Id="rId30" Type="http://schemas.openxmlformats.org/officeDocument/2006/relationships/slideLayout" Target="../slideLayouts/slideLayout141.xml"/><Relationship Id="rId33" Type="http://schemas.openxmlformats.org/officeDocument/2006/relationships/slideLayout" Target="../slideLayouts/slideLayout144.xml"/><Relationship Id="rId32" Type="http://schemas.openxmlformats.org/officeDocument/2006/relationships/slideLayout" Target="../slideLayouts/slideLayout143.xml"/><Relationship Id="rId35" Type="http://schemas.openxmlformats.org/officeDocument/2006/relationships/slideLayout" Target="../slideLayouts/slideLayout146.xml"/><Relationship Id="rId34" Type="http://schemas.openxmlformats.org/officeDocument/2006/relationships/slideLayout" Target="../slideLayouts/slideLayout145.xml"/><Relationship Id="rId37" Type="http://schemas.openxmlformats.org/officeDocument/2006/relationships/slideLayout" Target="../slideLayouts/slideLayout148.xml"/><Relationship Id="rId36" Type="http://schemas.openxmlformats.org/officeDocument/2006/relationships/slideLayout" Target="../slideLayouts/slideLayout147.xml"/><Relationship Id="rId39" Type="http://schemas.openxmlformats.org/officeDocument/2006/relationships/slideLayout" Target="../slideLayouts/slideLayout150.xml"/><Relationship Id="rId38" Type="http://schemas.openxmlformats.org/officeDocument/2006/relationships/slideLayout" Target="../slideLayouts/slideLayout149.xml"/><Relationship Id="rId20" Type="http://schemas.openxmlformats.org/officeDocument/2006/relationships/slideLayout" Target="../slideLayouts/slideLayout131.xml"/><Relationship Id="rId22" Type="http://schemas.openxmlformats.org/officeDocument/2006/relationships/slideLayout" Target="../slideLayouts/slideLayout133.xml"/><Relationship Id="rId21" Type="http://schemas.openxmlformats.org/officeDocument/2006/relationships/slideLayout" Target="../slideLayouts/slideLayout132.xml"/><Relationship Id="rId24" Type="http://schemas.openxmlformats.org/officeDocument/2006/relationships/slideLayout" Target="../slideLayouts/slideLayout135.xml"/><Relationship Id="rId23" Type="http://schemas.openxmlformats.org/officeDocument/2006/relationships/slideLayout" Target="../slideLayouts/slideLayout134.xml"/><Relationship Id="rId129" Type="http://schemas.openxmlformats.org/officeDocument/2006/relationships/slideLayout" Target="../slideLayouts/slideLayout240.xml"/><Relationship Id="rId128" Type="http://schemas.openxmlformats.org/officeDocument/2006/relationships/slideLayout" Target="../slideLayouts/slideLayout239.xml"/><Relationship Id="rId127" Type="http://schemas.openxmlformats.org/officeDocument/2006/relationships/slideLayout" Target="../slideLayouts/slideLayout238.xml"/><Relationship Id="rId126" Type="http://schemas.openxmlformats.org/officeDocument/2006/relationships/slideLayout" Target="../slideLayouts/slideLayout237.xml"/><Relationship Id="rId26" Type="http://schemas.openxmlformats.org/officeDocument/2006/relationships/slideLayout" Target="../slideLayouts/slideLayout137.xml"/><Relationship Id="rId121" Type="http://schemas.openxmlformats.org/officeDocument/2006/relationships/slideLayout" Target="../slideLayouts/slideLayout232.xml"/><Relationship Id="rId25" Type="http://schemas.openxmlformats.org/officeDocument/2006/relationships/slideLayout" Target="../slideLayouts/slideLayout136.xml"/><Relationship Id="rId120" Type="http://schemas.openxmlformats.org/officeDocument/2006/relationships/slideLayout" Target="../slideLayouts/slideLayout231.xml"/><Relationship Id="rId28" Type="http://schemas.openxmlformats.org/officeDocument/2006/relationships/slideLayout" Target="../slideLayouts/slideLayout139.xml"/><Relationship Id="rId27" Type="http://schemas.openxmlformats.org/officeDocument/2006/relationships/slideLayout" Target="../slideLayouts/slideLayout138.xml"/><Relationship Id="rId125" Type="http://schemas.openxmlformats.org/officeDocument/2006/relationships/slideLayout" Target="../slideLayouts/slideLayout236.xml"/><Relationship Id="rId29" Type="http://schemas.openxmlformats.org/officeDocument/2006/relationships/slideLayout" Target="../slideLayouts/slideLayout140.xml"/><Relationship Id="rId124" Type="http://schemas.openxmlformats.org/officeDocument/2006/relationships/slideLayout" Target="../slideLayouts/slideLayout235.xml"/><Relationship Id="rId123" Type="http://schemas.openxmlformats.org/officeDocument/2006/relationships/slideLayout" Target="../slideLayouts/slideLayout234.xml"/><Relationship Id="rId122" Type="http://schemas.openxmlformats.org/officeDocument/2006/relationships/slideLayout" Target="../slideLayouts/slideLayout233.xml"/><Relationship Id="rId95" Type="http://schemas.openxmlformats.org/officeDocument/2006/relationships/slideLayout" Target="../slideLayouts/slideLayout206.xml"/><Relationship Id="rId94" Type="http://schemas.openxmlformats.org/officeDocument/2006/relationships/slideLayout" Target="../slideLayouts/slideLayout205.xml"/><Relationship Id="rId97" Type="http://schemas.openxmlformats.org/officeDocument/2006/relationships/slideLayout" Target="../slideLayouts/slideLayout208.xml"/><Relationship Id="rId96" Type="http://schemas.openxmlformats.org/officeDocument/2006/relationships/slideLayout" Target="../slideLayouts/slideLayout207.xml"/><Relationship Id="rId11" Type="http://schemas.openxmlformats.org/officeDocument/2006/relationships/slideLayout" Target="../slideLayouts/slideLayout122.xml"/><Relationship Id="rId99" Type="http://schemas.openxmlformats.org/officeDocument/2006/relationships/slideLayout" Target="../slideLayouts/slideLayout210.xml"/><Relationship Id="rId10" Type="http://schemas.openxmlformats.org/officeDocument/2006/relationships/slideLayout" Target="../slideLayouts/slideLayout121.xml"/><Relationship Id="rId98" Type="http://schemas.openxmlformats.org/officeDocument/2006/relationships/slideLayout" Target="../slideLayouts/slideLayout209.xml"/><Relationship Id="rId13" Type="http://schemas.openxmlformats.org/officeDocument/2006/relationships/slideLayout" Target="../slideLayouts/slideLayout124.xml"/><Relationship Id="rId12" Type="http://schemas.openxmlformats.org/officeDocument/2006/relationships/slideLayout" Target="../slideLayouts/slideLayout123.xml"/><Relationship Id="rId91" Type="http://schemas.openxmlformats.org/officeDocument/2006/relationships/slideLayout" Target="../slideLayouts/slideLayout202.xml"/><Relationship Id="rId90" Type="http://schemas.openxmlformats.org/officeDocument/2006/relationships/slideLayout" Target="../slideLayouts/slideLayout201.xml"/><Relationship Id="rId93" Type="http://schemas.openxmlformats.org/officeDocument/2006/relationships/slideLayout" Target="../slideLayouts/slideLayout204.xml"/><Relationship Id="rId92" Type="http://schemas.openxmlformats.org/officeDocument/2006/relationships/slideLayout" Target="../slideLayouts/slideLayout203.xml"/><Relationship Id="rId118" Type="http://schemas.openxmlformats.org/officeDocument/2006/relationships/slideLayout" Target="../slideLayouts/slideLayout229.xml"/><Relationship Id="rId117" Type="http://schemas.openxmlformats.org/officeDocument/2006/relationships/slideLayout" Target="../slideLayouts/slideLayout228.xml"/><Relationship Id="rId116" Type="http://schemas.openxmlformats.org/officeDocument/2006/relationships/slideLayout" Target="../slideLayouts/slideLayout227.xml"/><Relationship Id="rId115" Type="http://schemas.openxmlformats.org/officeDocument/2006/relationships/slideLayout" Target="../slideLayouts/slideLayout226.xml"/><Relationship Id="rId119" Type="http://schemas.openxmlformats.org/officeDocument/2006/relationships/slideLayout" Target="../slideLayouts/slideLayout230.xml"/><Relationship Id="rId15" Type="http://schemas.openxmlformats.org/officeDocument/2006/relationships/slideLayout" Target="../slideLayouts/slideLayout126.xml"/><Relationship Id="rId110" Type="http://schemas.openxmlformats.org/officeDocument/2006/relationships/slideLayout" Target="../slideLayouts/slideLayout221.xml"/><Relationship Id="rId14" Type="http://schemas.openxmlformats.org/officeDocument/2006/relationships/slideLayout" Target="../slideLayouts/slideLayout125.xml"/><Relationship Id="rId17" Type="http://schemas.openxmlformats.org/officeDocument/2006/relationships/slideLayout" Target="../slideLayouts/slideLayout128.xml"/><Relationship Id="rId16" Type="http://schemas.openxmlformats.org/officeDocument/2006/relationships/slideLayout" Target="../slideLayouts/slideLayout127.xml"/><Relationship Id="rId19" Type="http://schemas.openxmlformats.org/officeDocument/2006/relationships/slideLayout" Target="../slideLayouts/slideLayout130.xml"/><Relationship Id="rId114" Type="http://schemas.openxmlformats.org/officeDocument/2006/relationships/slideLayout" Target="../slideLayouts/slideLayout225.xml"/><Relationship Id="rId18" Type="http://schemas.openxmlformats.org/officeDocument/2006/relationships/slideLayout" Target="../slideLayouts/slideLayout129.xml"/><Relationship Id="rId113" Type="http://schemas.openxmlformats.org/officeDocument/2006/relationships/slideLayout" Target="../slideLayouts/slideLayout224.xml"/><Relationship Id="rId112" Type="http://schemas.openxmlformats.org/officeDocument/2006/relationships/slideLayout" Target="../slideLayouts/slideLayout223.xml"/><Relationship Id="rId111" Type="http://schemas.openxmlformats.org/officeDocument/2006/relationships/slideLayout" Target="../slideLayouts/slideLayout222.xml"/><Relationship Id="rId84" Type="http://schemas.openxmlformats.org/officeDocument/2006/relationships/slideLayout" Target="../slideLayouts/slideLayout195.xml"/><Relationship Id="rId83" Type="http://schemas.openxmlformats.org/officeDocument/2006/relationships/slideLayout" Target="../slideLayouts/slideLayout194.xml"/><Relationship Id="rId86" Type="http://schemas.openxmlformats.org/officeDocument/2006/relationships/slideLayout" Target="../slideLayouts/slideLayout197.xml"/><Relationship Id="rId85" Type="http://schemas.openxmlformats.org/officeDocument/2006/relationships/slideLayout" Target="../slideLayouts/slideLayout196.xml"/><Relationship Id="rId88" Type="http://schemas.openxmlformats.org/officeDocument/2006/relationships/slideLayout" Target="../slideLayouts/slideLayout199.xml"/><Relationship Id="rId150" Type="http://schemas.openxmlformats.org/officeDocument/2006/relationships/slideLayout" Target="../slideLayouts/slideLayout261.xml"/><Relationship Id="rId87" Type="http://schemas.openxmlformats.org/officeDocument/2006/relationships/slideLayout" Target="../slideLayouts/slideLayout198.xml"/><Relationship Id="rId89" Type="http://schemas.openxmlformats.org/officeDocument/2006/relationships/slideLayout" Target="../slideLayouts/slideLayout200.xml"/><Relationship Id="rId80" Type="http://schemas.openxmlformats.org/officeDocument/2006/relationships/slideLayout" Target="../slideLayouts/slideLayout191.xml"/><Relationship Id="rId82" Type="http://schemas.openxmlformats.org/officeDocument/2006/relationships/slideLayout" Target="../slideLayouts/slideLayout193.xml"/><Relationship Id="rId81" Type="http://schemas.openxmlformats.org/officeDocument/2006/relationships/slideLayout" Target="../slideLayouts/slideLayout192.xml"/><Relationship Id="rId1" Type="http://schemas.openxmlformats.org/officeDocument/2006/relationships/slideLayout" Target="../slideLayouts/slideLayout112.xml"/><Relationship Id="rId2" Type="http://schemas.openxmlformats.org/officeDocument/2006/relationships/slideLayout" Target="../slideLayouts/slideLayout113.xml"/><Relationship Id="rId3" Type="http://schemas.openxmlformats.org/officeDocument/2006/relationships/slideLayout" Target="../slideLayouts/slideLayout114.xml"/><Relationship Id="rId149" Type="http://schemas.openxmlformats.org/officeDocument/2006/relationships/slideLayout" Target="../slideLayouts/slideLayout260.xml"/><Relationship Id="rId4" Type="http://schemas.openxmlformats.org/officeDocument/2006/relationships/slideLayout" Target="../slideLayouts/slideLayout115.xml"/><Relationship Id="rId148" Type="http://schemas.openxmlformats.org/officeDocument/2006/relationships/slideLayout" Target="../slideLayouts/slideLayout259.xml"/><Relationship Id="rId9" Type="http://schemas.openxmlformats.org/officeDocument/2006/relationships/slideLayout" Target="../slideLayouts/slideLayout120.xml"/><Relationship Id="rId143" Type="http://schemas.openxmlformats.org/officeDocument/2006/relationships/slideLayout" Target="../slideLayouts/slideLayout254.xml"/><Relationship Id="rId142" Type="http://schemas.openxmlformats.org/officeDocument/2006/relationships/slideLayout" Target="../slideLayouts/slideLayout253.xml"/><Relationship Id="rId141" Type="http://schemas.openxmlformats.org/officeDocument/2006/relationships/slideLayout" Target="../slideLayouts/slideLayout252.xml"/><Relationship Id="rId140" Type="http://schemas.openxmlformats.org/officeDocument/2006/relationships/slideLayout" Target="../slideLayouts/slideLayout251.xml"/><Relationship Id="rId5" Type="http://schemas.openxmlformats.org/officeDocument/2006/relationships/slideLayout" Target="../slideLayouts/slideLayout116.xml"/><Relationship Id="rId147" Type="http://schemas.openxmlformats.org/officeDocument/2006/relationships/slideLayout" Target="../slideLayouts/slideLayout258.xml"/><Relationship Id="rId6" Type="http://schemas.openxmlformats.org/officeDocument/2006/relationships/slideLayout" Target="../slideLayouts/slideLayout117.xml"/><Relationship Id="rId146" Type="http://schemas.openxmlformats.org/officeDocument/2006/relationships/slideLayout" Target="../slideLayouts/slideLayout257.xml"/><Relationship Id="rId7" Type="http://schemas.openxmlformats.org/officeDocument/2006/relationships/slideLayout" Target="../slideLayouts/slideLayout118.xml"/><Relationship Id="rId145" Type="http://schemas.openxmlformats.org/officeDocument/2006/relationships/slideLayout" Target="../slideLayouts/slideLayout256.xml"/><Relationship Id="rId8" Type="http://schemas.openxmlformats.org/officeDocument/2006/relationships/slideLayout" Target="../slideLayouts/slideLayout119.xml"/><Relationship Id="rId144" Type="http://schemas.openxmlformats.org/officeDocument/2006/relationships/slideLayout" Target="../slideLayouts/slideLayout255.xml"/><Relationship Id="rId73" Type="http://schemas.openxmlformats.org/officeDocument/2006/relationships/slideLayout" Target="../slideLayouts/slideLayout184.xml"/><Relationship Id="rId72" Type="http://schemas.openxmlformats.org/officeDocument/2006/relationships/slideLayout" Target="../slideLayouts/slideLayout183.xml"/><Relationship Id="rId75" Type="http://schemas.openxmlformats.org/officeDocument/2006/relationships/slideLayout" Target="../slideLayouts/slideLayout186.xml"/><Relationship Id="rId74" Type="http://schemas.openxmlformats.org/officeDocument/2006/relationships/slideLayout" Target="../slideLayouts/slideLayout185.xml"/><Relationship Id="rId77" Type="http://schemas.openxmlformats.org/officeDocument/2006/relationships/slideLayout" Target="../slideLayouts/slideLayout188.xml"/><Relationship Id="rId76" Type="http://schemas.openxmlformats.org/officeDocument/2006/relationships/slideLayout" Target="../slideLayouts/slideLayout187.xml"/><Relationship Id="rId79" Type="http://schemas.openxmlformats.org/officeDocument/2006/relationships/slideLayout" Target="../slideLayouts/slideLayout190.xml"/><Relationship Id="rId78" Type="http://schemas.openxmlformats.org/officeDocument/2006/relationships/slideLayout" Target="../slideLayouts/slideLayout189.xml"/><Relationship Id="rId71" Type="http://schemas.openxmlformats.org/officeDocument/2006/relationships/slideLayout" Target="../slideLayouts/slideLayout182.xml"/><Relationship Id="rId70" Type="http://schemas.openxmlformats.org/officeDocument/2006/relationships/slideLayout" Target="../slideLayouts/slideLayout181.xml"/><Relationship Id="rId139" Type="http://schemas.openxmlformats.org/officeDocument/2006/relationships/slideLayout" Target="../slideLayouts/slideLayout250.xml"/><Relationship Id="rId138" Type="http://schemas.openxmlformats.org/officeDocument/2006/relationships/slideLayout" Target="../slideLayouts/slideLayout249.xml"/><Relationship Id="rId137" Type="http://schemas.openxmlformats.org/officeDocument/2006/relationships/slideLayout" Target="../slideLayouts/slideLayout248.xml"/><Relationship Id="rId132" Type="http://schemas.openxmlformats.org/officeDocument/2006/relationships/slideLayout" Target="../slideLayouts/slideLayout243.xml"/><Relationship Id="rId131" Type="http://schemas.openxmlformats.org/officeDocument/2006/relationships/slideLayout" Target="../slideLayouts/slideLayout242.xml"/><Relationship Id="rId130" Type="http://schemas.openxmlformats.org/officeDocument/2006/relationships/slideLayout" Target="../slideLayouts/slideLayout241.xml"/><Relationship Id="rId136" Type="http://schemas.openxmlformats.org/officeDocument/2006/relationships/slideLayout" Target="../slideLayouts/slideLayout247.xml"/><Relationship Id="rId135" Type="http://schemas.openxmlformats.org/officeDocument/2006/relationships/slideLayout" Target="../slideLayouts/slideLayout246.xml"/><Relationship Id="rId134" Type="http://schemas.openxmlformats.org/officeDocument/2006/relationships/slideLayout" Target="../slideLayouts/slideLayout245.xml"/><Relationship Id="rId133" Type="http://schemas.openxmlformats.org/officeDocument/2006/relationships/slideLayout" Target="../slideLayouts/slideLayout244.xml"/><Relationship Id="rId62" Type="http://schemas.openxmlformats.org/officeDocument/2006/relationships/slideLayout" Target="../slideLayouts/slideLayout173.xml"/><Relationship Id="rId61" Type="http://schemas.openxmlformats.org/officeDocument/2006/relationships/slideLayout" Target="../slideLayouts/slideLayout172.xml"/><Relationship Id="rId64" Type="http://schemas.openxmlformats.org/officeDocument/2006/relationships/slideLayout" Target="../slideLayouts/slideLayout175.xml"/><Relationship Id="rId63" Type="http://schemas.openxmlformats.org/officeDocument/2006/relationships/slideLayout" Target="../slideLayouts/slideLayout174.xml"/><Relationship Id="rId66" Type="http://schemas.openxmlformats.org/officeDocument/2006/relationships/slideLayout" Target="../slideLayouts/slideLayout177.xml"/><Relationship Id="rId65" Type="http://schemas.openxmlformats.org/officeDocument/2006/relationships/slideLayout" Target="../slideLayouts/slideLayout176.xml"/><Relationship Id="rId68" Type="http://schemas.openxmlformats.org/officeDocument/2006/relationships/slideLayout" Target="../slideLayouts/slideLayout179.xml"/><Relationship Id="rId67" Type="http://schemas.openxmlformats.org/officeDocument/2006/relationships/slideLayout" Target="../slideLayouts/slideLayout178.xml"/><Relationship Id="rId60" Type="http://schemas.openxmlformats.org/officeDocument/2006/relationships/slideLayout" Target="../slideLayouts/slideLayout171.xml"/><Relationship Id="rId69" Type="http://schemas.openxmlformats.org/officeDocument/2006/relationships/slideLayout" Target="../slideLayouts/slideLayout180.xml"/><Relationship Id="rId51" Type="http://schemas.openxmlformats.org/officeDocument/2006/relationships/slideLayout" Target="../slideLayouts/slideLayout162.xml"/><Relationship Id="rId50" Type="http://schemas.openxmlformats.org/officeDocument/2006/relationships/slideLayout" Target="../slideLayouts/slideLayout161.xml"/><Relationship Id="rId53" Type="http://schemas.openxmlformats.org/officeDocument/2006/relationships/slideLayout" Target="../slideLayouts/slideLayout164.xml"/><Relationship Id="rId52" Type="http://schemas.openxmlformats.org/officeDocument/2006/relationships/slideLayout" Target="../slideLayouts/slideLayout163.xml"/><Relationship Id="rId55" Type="http://schemas.openxmlformats.org/officeDocument/2006/relationships/slideLayout" Target="../slideLayouts/slideLayout166.xml"/><Relationship Id="rId54" Type="http://schemas.openxmlformats.org/officeDocument/2006/relationships/slideLayout" Target="../slideLayouts/slideLayout165.xml"/><Relationship Id="rId57" Type="http://schemas.openxmlformats.org/officeDocument/2006/relationships/slideLayout" Target="../slideLayouts/slideLayout168.xml"/><Relationship Id="rId56" Type="http://schemas.openxmlformats.org/officeDocument/2006/relationships/slideLayout" Target="../slideLayouts/slideLayout167.xml"/><Relationship Id="rId59" Type="http://schemas.openxmlformats.org/officeDocument/2006/relationships/slideLayout" Target="../slideLayouts/slideLayout170.xml"/><Relationship Id="rId58" Type="http://schemas.openxmlformats.org/officeDocument/2006/relationships/slideLayout" Target="../slideLayouts/slideLayout169.xml"/><Relationship Id="rId152" Type="http://schemas.openxmlformats.org/officeDocument/2006/relationships/theme" Target="../theme/theme9.xml"/><Relationship Id="rId151" Type="http://schemas.openxmlformats.org/officeDocument/2006/relationships/slideLayout" Target="../slideLayouts/slideLayout26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3456">
          <p15:clr>
            <a:srgbClr val="F26B43"/>
          </p15:clr>
        </p15:guide>
        <p15:guide id="2" pos="6134">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 name="Shape 25"/>
        <p:cNvGrpSpPr/>
        <p:nvPr/>
      </p:nvGrpSpPr>
      <p:grpSpPr>
        <a:xfrm>
          <a:off x="0" y="0"/>
          <a:ext cx="0" cy="0"/>
          <a:chOff x="0" y="0"/>
          <a:chExt cx="0" cy="0"/>
        </a:xfrm>
      </p:grpSpPr>
      <p:sp>
        <p:nvSpPr>
          <p:cNvPr id="26" name="Google Shape;26;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7" name="Google Shape;27;p1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8" name="Google Shape;28;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9" name="Google Shape;29;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0" name="Google Shape;30;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65" r:id="rId11"/>
    <p:sldLayoutId id="2147483666"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1" name="Shape 101"/>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68" r:id="rId1"/>
    <p:sldLayoutId id="2147483669" r:id="rId2"/>
    <p:sldLayoutId id="2147483670"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9" name="Shape 10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72" r:id="rId1"/>
    <p:sldLayoutId id="2147483673"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4" name="Shape 114"/>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75" r:id="rId1"/>
    <p:sldLayoutId id="2147483676"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9" name="Shape 11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78" r:id="rId1"/>
    <p:sldLayoutId id="2147483679" r:id="rId2"/>
    <p:sldLayoutId id="2147483680"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7" name="Shape 127"/>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82" r:id="rId1"/>
    <p:sldLayoutId id="2147483683" r:id="rId2"/>
    <p:sldLayoutId id="2147483684" r:id="rId3"/>
    <p:sldLayoutId id="2147483685" r:id="rId4"/>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375">
          <p15:clr>
            <a:srgbClr val="F26B43"/>
          </p15:clr>
        </p15:guide>
        <p15:guide id="2" pos="3840">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7" name="Shape 137"/>
        <p:cNvGrpSpPr/>
        <p:nvPr/>
      </p:nvGrpSpPr>
      <p:grpSpPr>
        <a:xfrm>
          <a:off x="0" y="0"/>
          <a:ext cx="0" cy="0"/>
          <a:chOff x="0" y="0"/>
          <a:chExt cx="0" cy="0"/>
        </a:xfrm>
      </p:grpSpPr>
      <p:sp>
        <p:nvSpPr>
          <p:cNvPr id="138" name="Google Shape;138;p32"/>
          <p:cNvSpPr/>
          <p:nvPr/>
        </p:nvSpPr>
        <p:spPr>
          <a:xfrm flipH="1" rot="10800000">
            <a:off x="0" y="0"/>
            <a:ext cx="6795611" cy="6811230"/>
          </a:xfrm>
          <a:custGeom>
            <a:rect b="b" l="l" r="r" t="t"/>
            <a:pathLst>
              <a:path extrusionOk="0" h="4625981" w="4615373">
                <a:moveTo>
                  <a:pt x="0" y="0"/>
                </a:moveTo>
                <a:cubicBezTo>
                  <a:pt x="1225911" y="0"/>
                  <a:pt x="2401457" y="487718"/>
                  <a:pt x="3267310" y="1355564"/>
                </a:cubicBezTo>
                <a:cubicBezTo>
                  <a:pt x="4133164" y="2223409"/>
                  <a:pt x="4618179" y="3400073"/>
                  <a:pt x="4615361" y="4625981"/>
                </a:cubicBezTo>
                <a:lnTo>
                  <a:pt x="0" y="4615373"/>
                </a:lnTo>
                <a:lnTo>
                  <a:pt x="0" y="0"/>
                </a:lnTo>
                <a:close/>
              </a:path>
            </a:pathLst>
          </a:custGeom>
          <a:gradFill>
            <a:gsLst>
              <a:gs pos="0">
                <a:srgbClr val="F2F2F2"/>
              </a:gs>
              <a:gs pos="1000">
                <a:srgbClr val="F2F2F2"/>
              </a:gs>
              <a:gs pos="100000">
                <a:schemeClr val="lt1"/>
              </a:gs>
            </a:gsLst>
            <a:lin ang="8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nvGrpSpPr>
          <p:cNvPr id="139" name="Google Shape;139;p32"/>
          <p:cNvGrpSpPr/>
          <p:nvPr/>
        </p:nvGrpSpPr>
        <p:grpSpPr>
          <a:xfrm>
            <a:off x="7771386" y="0"/>
            <a:ext cx="4420614" cy="4597671"/>
            <a:chOff x="11447862" y="0"/>
            <a:chExt cx="8029176" cy="8350765"/>
          </a:xfrm>
        </p:grpSpPr>
        <p:sp>
          <p:nvSpPr>
            <p:cNvPr id="140" name="Google Shape;140;p32"/>
            <p:cNvSpPr/>
            <p:nvPr/>
          </p:nvSpPr>
          <p:spPr>
            <a:xfrm>
              <a:off x="12000681" y="0"/>
              <a:ext cx="7476357" cy="7797089"/>
            </a:xfrm>
            <a:custGeom>
              <a:rect b="b" l="l" r="r" t="t"/>
              <a:pathLst>
                <a:path extrusionOk="0" h="5971251" w="5734490">
                  <a:moveTo>
                    <a:pt x="5650693" y="0"/>
                  </a:moveTo>
                  <a:lnTo>
                    <a:pt x="5734490" y="0"/>
                  </a:lnTo>
                  <a:lnTo>
                    <a:pt x="5734490" y="76160"/>
                  </a:lnTo>
                  <a:close/>
                  <a:moveTo>
                    <a:pt x="639966" y="0"/>
                  </a:moveTo>
                  <a:lnTo>
                    <a:pt x="2045505" y="0"/>
                  </a:lnTo>
                  <a:lnTo>
                    <a:pt x="1877574" y="152626"/>
                  </a:lnTo>
                  <a:cubicBezTo>
                    <a:pt x="1373273" y="656927"/>
                    <a:pt x="1061356" y="1353613"/>
                    <a:pt x="1061356" y="2123151"/>
                  </a:cubicBezTo>
                  <a:cubicBezTo>
                    <a:pt x="1061356" y="3662227"/>
                    <a:pt x="2309023" y="4909894"/>
                    <a:pt x="3848099" y="4909894"/>
                  </a:cubicBezTo>
                  <a:cubicBezTo>
                    <a:pt x="4521445" y="4909894"/>
                    <a:pt x="5139013" y="4671083"/>
                    <a:pt x="5620726" y="4273538"/>
                  </a:cubicBezTo>
                  <a:lnTo>
                    <a:pt x="5734490" y="4170142"/>
                  </a:lnTo>
                  <a:lnTo>
                    <a:pt x="5734490" y="5476816"/>
                  </a:lnTo>
                  <a:lnTo>
                    <a:pt x="5682332" y="5506806"/>
                  </a:lnTo>
                  <a:cubicBezTo>
                    <a:pt x="5137082" y="5803004"/>
                    <a:pt x="4512239" y="5971251"/>
                    <a:pt x="3848099" y="5971251"/>
                  </a:cubicBezTo>
                  <a:cubicBezTo>
                    <a:pt x="1722852" y="5971251"/>
                    <a:pt x="0" y="4248398"/>
                    <a:pt x="0" y="2123151"/>
                  </a:cubicBezTo>
                  <a:cubicBezTo>
                    <a:pt x="0" y="1459012"/>
                    <a:pt x="168247" y="834168"/>
                    <a:pt x="464444" y="288918"/>
                  </a:cubicBezTo>
                  <a:close/>
                </a:path>
              </a:pathLst>
            </a:custGeom>
            <a:solidFill>
              <a:srgbClr val="F8F8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76"/>
                <a:buFont typeface="Arial"/>
                <a:buNone/>
              </a:pPr>
              <a:r>
                <a:t/>
              </a:r>
              <a:endParaRPr b="0" i="0" sz="2876" u="none" cap="none" strike="noStrike">
                <a:solidFill>
                  <a:schemeClr val="lt1"/>
                </a:solidFill>
                <a:latin typeface="Calibri"/>
                <a:ea typeface="Calibri"/>
                <a:cs typeface="Calibri"/>
                <a:sym typeface="Calibri"/>
              </a:endParaRPr>
            </a:p>
          </p:txBody>
        </p:sp>
        <p:sp>
          <p:nvSpPr>
            <p:cNvPr id="141" name="Google Shape;141;p32"/>
            <p:cNvSpPr/>
            <p:nvPr/>
          </p:nvSpPr>
          <p:spPr>
            <a:xfrm>
              <a:off x="11447862" y="0"/>
              <a:ext cx="8029176" cy="8350765"/>
            </a:xfrm>
            <a:custGeom>
              <a:rect b="b" l="l" r="r" t="t"/>
              <a:pathLst>
                <a:path extrusionOk="0" h="6395273" w="6158512">
                  <a:moveTo>
                    <a:pt x="568356" y="0"/>
                  </a:moveTo>
                  <a:lnTo>
                    <a:pt x="815476" y="0"/>
                  </a:lnTo>
                  <a:lnTo>
                    <a:pt x="701520" y="187577"/>
                  </a:lnTo>
                  <a:cubicBezTo>
                    <a:pt x="388958" y="762952"/>
                    <a:pt x="211415" y="1422317"/>
                    <a:pt x="211415" y="2123150"/>
                  </a:cubicBezTo>
                  <a:cubicBezTo>
                    <a:pt x="211415" y="4365816"/>
                    <a:pt x="2029455" y="6183856"/>
                    <a:pt x="4272120" y="6183856"/>
                  </a:cubicBezTo>
                  <a:cubicBezTo>
                    <a:pt x="4902870" y="6183856"/>
                    <a:pt x="5500031" y="6040047"/>
                    <a:pt x="6032604" y="5783427"/>
                  </a:cubicBezTo>
                  <a:lnTo>
                    <a:pt x="6158512" y="5718940"/>
                  </a:lnTo>
                  <a:lnTo>
                    <a:pt x="6158512" y="5956454"/>
                  </a:lnTo>
                  <a:lnTo>
                    <a:pt x="6124262" y="5973996"/>
                  </a:lnTo>
                  <a:cubicBezTo>
                    <a:pt x="5563962" y="6243976"/>
                    <a:pt x="4935710" y="6395273"/>
                    <a:pt x="4272121" y="6395273"/>
                  </a:cubicBezTo>
                  <a:cubicBezTo>
                    <a:pt x="1912694" y="6395273"/>
                    <a:pt x="0" y="4482579"/>
                    <a:pt x="0" y="2123151"/>
                  </a:cubicBezTo>
                  <a:cubicBezTo>
                    <a:pt x="0" y="1385830"/>
                    <a:pt x="186786" y="692135"/>
                    <a:pt x="515622" y="86804"/>
                  </a:cubicBezTo>
                  <a:close/>
                </a:path>
              </a:pathLst>
            </a:custGeom>
            <a:solidFill>
              <a:srgbClr val="F8F8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76"/>
                <a:buFont typeface="Arial"/>
                <a:buNone/>
              </a:pPr>
              <a:r>
                <a:t/>
              </a:r>
              <a:endParaRPr b="0" i="0" sz="2876" u="none" cap="none" strike="noStrike">
                <a:solidFill>
                  <a:schemeClr val="lt1"/>
                </a:solidFill>
                <a:latin typeface="Calibri"/>
                <a:ea typeface="Calibri"/>
                <a:cs typeface="Calibri"/>
                <a:sym typeface="Calibri"/>
              </a:endParaRPr>
            </a:p>
          </p:txBody>
        </p:sp>
      </p:grpSp>
      <p:sp>
        <p:nvSpPr>
          <p:cNvPr id="142" name="Google Shape;142;p32"/>
          <p:cNvSpPr/>
          <p:nvPr/>
        </p:nvSpPr>
        <p:spPr>
          <a:xfrm>
            <a:off x="8372608" y="6394387"/>
            <a:ext cx="3522534" cy="293350"/>
          </a:xfrm>
          <a:prstGeom prst="rect">
            <a:avLst/>
          </a:prstGeom>
          <a:noFill/>
          <a:ln>
            <a:noFill/>
          </a:ln>
        </p:spPr>
        <p:txBody>
          <a:bodyPr anchorCtr="0" anchor="t" bIns="45700" lIns="91425" spcFirstLastPara="1" rIns="91425" wrap="square" tIns="45700">
            <a:spAutoFit/>
          </a:bodyPr>
          <a:lstStyle/>
          <a:p>
            <a:pPr indent="0" lvl="0" marL="0" marR="0" rtl="0" algn="r">
              <a:lnSpc>
                <a:spcPct val="120000"/>
              </a:lnSpc>
              <a:spcBef>
                <a:spcPts val="0"/>
              </a:spcBef>
              <a:spcAft>
                <a:spcPts val="0"/>
              </a:spcAft>
              <a:buClr>
                <a:srgbClr val="000000"/>
              </a:buClr>
              <a:buSzPts val="1200"/>
              <a:buFont typeface="Arial"/>
              <a:buNone/>
            </a:pPr>
            <a:r>
              <a:rPr b="0" i="0" lang="en-US" sz="1200" u="none" cap="none" strike="noStrike">
                <a:solidFill>
                  <a:schemeClr val="accent1"/>
                </a:solidFill>
                <a:latin typeface="Quattrocento Sans"/>
                <a:ea typeface="Quattrocento Sans"/>
                <a:cs typeface="Quattrocento Sans"/>
                <a:sym typeface="Quattrocento Sans"/>
              </a:rPr>
              <a:t>www.</a:t>
            </a:r>
            <a:r>
              <a:rPr b="1" i="0" lang="en-US" sz="1200" u="none" cap="none" strike="noStrike">
                <a:solidFill>
                  <a:schemeClr val="accent1"/>
                </a:solidFill>
                <a:latin typeface="Quattrocento Sans"/>
                <a:ea typeface="Quattrocento Sans"/>
                <a:cs typeface="Quattrocento Sans"/>
                <a:sym typeface="Quattrocento Sans"/>
              </a:rPr>
              <a:t>rrgraphdesign</a:t>
            </a:r>
            <a:r>
              <a:rPr b="0" i="0" lang="en-US" sz="1200" u="none" cap="none" strike="noStrike">
                <a:solidFill>
                  <a:schemeClr val="accent1"/>
                </a:solidFill>
                <a:latin typeface="Quattrocento Sans"/>
                <a:ea typeface="Quattrocento Sans"/>
                <a:cs typeface="Quattrocento Sans"/>
                <a:sym typeface="Quattrocento Sans"/>
              </a:rPr>
              <a:t>.com</a:t>
            </a:r>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7" name="Shape 217"/>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 id="2147483718" r:id="rId17"/>
    <p:sldLayoutId id="2147483719" r:id="rId18"/>
    <p:sldLayoutId id="2147483720" r:id="rId19"/>
    <p:sldLayoutId id="2147483721" r:id="rId20"/>
    <p:sldLayoutId id="2147483722" r:id="rId21"/>
    <p:sldLayoutId id="2147483723" r:id="rId22"/>
    <p:sldLayoutId id="2147483724" r:id="rId23"/>
    <p:sldLayoutId id="2147483725" r:id="rId24"/>
    <p:sldLayoutId id="2147483726" r:id="rId25"/>
    <p:sldLayoutId id="2147483727" r:id="rId26"/>
    <p:sldLayoutId id="2147483728" r:id="rId27"/>
    <p:sldLayoutId id="2147483729" r:id="rId28"/>
    <p:sldLayoutId id="2147483730" r:id="rId29"/>
    <p:sldLayoutId id="2147483731" r:id="rId30"/>
    <p:sldLayoutId id="2147483732" r:id="rId31"/>
    <p:sldLayoutId id="2147483733" r:id="rId32"/>
    <p:sldLayoutId id="2147483734" r:id="rId33"/>
    <p:sldLayoutId id="2147483735" r:id="rId34"/>
    <p:sldLayoutId id="2147483736" r:id="rId35"/>
    <p:sldLayoutId id="2147483737" r:id="rId36"/>
    <p:sldLayoutId id="2147483738" r:id="rId37"/>
    <p:sldLayoutId id="2147483739" r:id="rId38"/>
    <p:sldLayoutId id="2147483740" r:id="rId39"/>
    <p:sldLayoutId id="2147483741" r:id="rId40"/>
    <p:sldLayoutId id="2147483742" r:id="rId41"/>
    <p:sldLayoutId id="2147483743" r:id="rId42"/>
    <p:sldLayoutId id="2147483744" r:id="rId43"/>
    <p:sldLayoutId id="2147483745" r:id="rId44"/>
    <p:sldLayoutId id="2147483746" r:id="rId45"/>
    <p:sldLayoutId id="2147483747" r:id="rId46"/>
    <p:sldLayoutId id="2147483748" r:id="rId47"/>
    <p:sldLayoutId id="2147483749" r:id="rId48"/>
    <p:sldLayoutId id="2147483750" r:id="rId49"/>
    <p:sldLayoutId id="2147483751" r:id="rId50"/>
    <p:sldLayoutId id="2147483752" r:id="rId51"/>
    <p:sldLayoutId id="2147483753" r:id="rId52"/>
    <p:sldLayoutId id="2147483754" r:id="rId53"/>
    <p:sldLayoutId id="2147483755" r:id="rId54"/>
    <p:sldLayoutId id="2147483756" r:id="rId55"/>
    <p:sldLayoutId id="2147483757" r:id="rId56"/>
    <p:sldLayoutId id="2147483758" r:id="rId57"/>
    <p:sldLayoutId id="2147483759" r:id="rId58"/>
    <p:sldLayoutId id="2147483760" r:id="rId59"/>
    <p:sldLayoutId id="2147483761" r:id="rId60"/>
    <p:sldLayoutId id="2147483762" r:id="rId61"/>
    <p:sldLayoutId id="2147483763" r:id="rId62"/>
    <p:sldLayoutId id="2147483764" r:id="rId63"/>
    <p:sldLayoutId id="2147483765" r:id="rId64"/>
    <p:sldLayoutId id="2147483766" r:id="rId65"/>
    <p:sldLayoutId id="2147483767" r:id="rId6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17" name="Shape 417"/>
        <p:cNvGrpSpPr/>
        <p:nvPr/>
      </p:nvGrpSpPr>
      <p:grpSpPr>
        <a:xfrm>
          <a:off x="0" y="0"/>
          <a:ext cx="0" cy="0"/>
          <a:chOff x="0" y="0"/>
          <a:chExt cx="0" cy="0"/>
        </a:xfrm>
      </p:grpSpPr>
      <p:sp>
        <p:nvSpPr>
          <p:cNvPr id="418" name="Google Shape;418;p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ctr">
              <a:lnSpc>
                <a:spcPct val="90000"/>
              </a:lnSpc>
              <a:spcBef>
                <a:spcPts val="0"/>
              </a:spcBef>
              <a:spcAft>
                <a:spcPts val="0"/>
              </a:spcAft>
              <a:buClr>
                <a:schemeClr val="dk1"/>
              </a:buClr>
              <a:buSzPts val="3000"/>
              <a:buFont typeface="Montserrat"/>
              <a:buNone/>
              <a:defRPr b="0" i="0" sz="3000" u="none" cap="none" strike="noStrike">
                <a:solidFill>
                  <a:schemeClr val="dk1"/>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19" name="Google Shape;419;p3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55600" lvl="0" marL="457200" marR="0" rtl="0" algn="ctr">
              <a:lnSpc>
                <a:spcPct val="90000"/>
              </a:lnSpc>
              <a:spcBef>
                <a:spcPts val="10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1pPr>
            <a:lvl2pPr indent="-342900" lvl="1" marL="914400" marR="0" rtl="0" algn="ct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Montserrat"/>
                <a:ea typeface="Montserrat"/>
                <a:cs typeface="Montserrat"/>
                <a:sym typeface="Montserrat"/>
              </a:defRPr>
            </a:lvl2pPr>
            <a:lvl3pPr indent="-323850" lvl="2" marL="1371600" marR="0" rtl="0" algn="ctr">
              <a:lnSpc>
                <a:spcPct val="90000"/>
              </a:lnSpc>
              <a:spcBef>
                <a:spcPts val="500"/>
              </a:spcBef>
              <a:spcAft>
                <a:spcPts val="0"/>
              </a:spcAft>
              <a:buClr>
                <a:schemeClr val="dk1"/>
              </a:buClr>
              <a:buSzPts val="1500"/>
              <a:buFont typeface="Arial"/>
              <a:buChar char="•"/>
              <a:defRPr b="0" i="0" sz="1500" u="none" cap="none" strike="noStrike">
                <a:solidFill>
                  <a:schemeClr val="dk1"/>
                </a:solidFill>
                <a:latin typeface="Montserrat"/>
                <a:ea typeface="Montserrat"/>
                <a:cs typeface="Montserrat"/>
                <a:sym typeface="Montserrat"/>
              </a:defRPr>
            </a:lvl3pPr>
            <a:lvl4pPr indent="-304800" lvl="3" marL="1828800" marR="0" rtl="0" algn="ctr">
              <a:lnSpc>
                <a:spcPct val="90000"/>
              </a:lnSpc>
              <a:spcBef>
                <a:spcPts val="500"/>
              </a:spcBef>
              <a:spcAft>
                <a:spcPts val="0"/>
              </a:spcAft>
              <a:buClr>
                <a:schemeClr val="dk1"/>
              </a:buClr>
              <a:buSzPts val="1200"/>
              <a:buFont typeface="Arial"/>
              <a:buChar char="•"/>
              <a:defRPr b="0" i="0" sz="1200" u="none" cap="none" strike="noStrike">
                <a:solidFill>
                  <a:schemeClr val="dk1"/>
                </a:solidFill>
                <a:latin typeface="Montserrat"/>
                <a:ea typeface="Montserrat"/>
                <a:cs typeface="Montserrat"/>
                <a:sym typeface="Montserrat"/>
              </a:defRPr>
            </a:lvl4pPr>
            <a:lvl5pPr indent="-285750" lvl="4" marL="2286000" marR="0" rtl="0" algn="ctr">
              <a:lnSpc>
                <a:spcPct val="90000"/>
              </a:lnSpc>
              <a:spcBef>
                <a:spcPts val="500"/>
              </a:spcBef>
              <a:spcAft>
                <a:spcPts val="0"/>
              </a:spcAft>
              <a:buClr>
                <a:schemeClr val="dk1"/>
              </a:buClr>
              <a:buSzPts val="900"/>
              <a:buFont typeface="Arial"/>
              <a:buChar char="•"/>
              <a:defRPr b="0" i="0" sz="900" u="none" cap="none" strike="noStrike">
                <a:solidFill>
                  <a:schemeClr val="dk1"/>
                </a:solidFill>
                <a:latin typeface="Montserrat"/>
                <a:ea typeface="Montserrat"/>
                <a:cs typeface="Montserrat"/>
                <a:sym typeface="Montserra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Montserrat"/>
                <a:ea typeface="Montserrat"/>
                <a:cs typeface="Montserrat"/>
                <a:sym typeface="Montserrat"/>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Montserrat"/>
                <a:ea typeface="Montserrat"/>
                <a:cs typeface="Montserrat"/>
                <a:sym typeface="Montserrat"/>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Montserrat"/>
                <a:ea typeface="Montserrat"/>
                <a:cs typeface="Montserrat"/>
                <a:sym typeface="Montserrat"/>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Montserrat"/>
                <a:ea typeface="Montserrat"/>
                <a:cs typeface="Montserrat"/>
                <a:sym typeface="Montserrat"/>
              </a:defRPr>
            </a:lvl9pPr>
          </a:lstStyle>
          <a:p/>
        </p:txBody>
      </p:sp>
      <p:sp>
        <p:nvSpPr>
          <p:cNvPr id="420" name="Google Shape;420;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900" u="none" cap="none" strike="noStrike">
                <a:solidFill>
                  <a:srgbClr val="888888"/>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Montserrat"/>
                <a:ea typeface="Montserrat"/>
                <a:cs typeface="Montserrat"/>
                <a:sym typeface="Montserrat"/>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Montserrat"/>
                <a:ea typeface="Montserrat"/>
                <a:cs typeface="Montserrat"/>
                <a:sym typeface="Montserrat"/>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Montserrat"/>
                <a:ea typeface="Montserrat"/>
                <a:cs typeface="Montserrat"/>
                <a:sym typeface="Montserrat"/>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Montserrat"/>
                <a:ea typeface="Montserrat"/>
                <a:cs typeface="Montserrat"/>
                <a:sym typeface="Montserrat"/>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Montserrat"/>
                <a:ea typeface="Montserrat"/>
                <a:cs typeface="Montserrat"/>
                <a:sym typeface="Montserrat"/>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Montserrat"/>
                <a:ea typeface="Montserrat"/>
                <a:cs typeface="Montserrat"/>
                <a:sym typeface="Montserrat"/>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Montserrat"/>
                <a:ea typeface="Montserrat"/>
                <a:cs typeface="Montserrat"/>
                <a:sym typeface="Montserrat"/>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Montserrat"/>
                <a:ea typeface="Montserrat"/>
                <a:cs typeface="Montserrat"/>
                <a:sym typeface="Montserrat"/>
              </a:defRPr>
            </a:lvl9pPr>
          </a:lstStyle>
          <a:p/>
        </p:txBody>
      </p:sp>
      <p:sp>
        <p:nvSpPr>
          <p:cNvPr id="421" name="Google Shape;421;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888888"/>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Montserrat"/>
                <a:ea typeface="Montserrat"/>
                <a:cs typeface="Montserrat"/>
                <a:sym typeface="Montserrat"/>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Montserrat"/>
                <a:ea typeface="Montserrat"/>
                <a:cs typeface="Montserrat"/>
                <a:sym typeface="Montserrat"/>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Montserrat"/>
                <a:ea typeface="Montserrat"/>
                <a:cs typeface="Montserrat"/>
                <a:sym typeface="Montserrat"/>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Montserrat"/>
                <a:ea typeface="Montserrat"/>
                <a:cs typeface="Montserrat"/>
                <a:sym typeface="Montserrat"/>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Montserrat"/>
                <a:ea typeface="Montserrat"/>
                <a:cs typeface="Montserrat"/>
                <a:sym typeface="Montserrat"/>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Montserrat"/>
                <a:ea typeface="Montserrat"/>
                <a:cs typeface="Montserrat"/>
                <a:sym typeface="Montserrat"/>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Montserrat"/>
                <a:ea typeface="Montserrat"/>
                <a:cs typeface="Montserrat"/>
                <a:sym typeface="Montserrat"/>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Montserrat"/>
                <a:ea typeface="Montserrat"/>
                <a:cs typeface="Montserrat"/>
                <a:sym typeface="Montserrat"/>
              </a:defRPr>
            </a:lvl9pPr>
          </a:lstStyle>
          <a:p/>
        </p:txBody>
      </p:sp>
      <p:sp>
        <p:nvSpPr>
          <p:cNvPr id="422" name="Google Shape;422;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Montserrat"/>
                <a:ea typeface="Montserrat"/>
                <a:cs typeface="Montserrat"/>
                <a:sym typeface="Montserrat"/>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Montserrat"/>
                <a:ea typeface="Montserrat"/>
                <a:cs typeface="Montserrat"/>
                <a:sym typeface="Montserrat"/>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Montserrat"/>
                <a:ea typeface="Montserrat"/>
                <a:cs typeface="Montserrat"/>
                <a:sym typeface="Montserrat"/>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Montserrat"/>
                <a:ea typeface="Montserrat"/>
                <a:cs typeface="Montserrat"/>
                <a:sym typeface="Montserrat"/>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Montserrat"/>
                <a:ea typeface="Montserrat"/>
                <a:cs typeface="Montserrat"/>
                <a:sym typeface="Montserrat"/>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Montserrat"/>
                <a:ea typeface="Montserrat"/>
                <a:cs typeface="Montserrat"/>
                <a:sym typeface="Montserrat"/>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Montserrat"/>
                <a:ea typeface="Montserrat"/>
                <a:cs typeface="Montserrat"/>
                <a:sym typeface="Montserrat"/>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Montserrat"/>
                <a:ea typeface="Montserrat"/>
                <a:cs typeface="Montserrat"/>
                <a:sym typeface="Montserrat"/>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 id="2147483783" r:id="rId15"/>
    <p:sldLayoutId id="2147483784" r:id="rId16"/>
    <p:sldLayoutId id="2147483785" r:id="rId17"/>
    <p:sldLayoutId id="2147483786" r:id="rId18"/>
    <p:sldLayoutId id="2147483787" r:id="rId19"/>
    <p:sldLayoutId id="2147483788" r:id="rId20"/>
    <p:sldLayoutId id="2147483789" r:id="rId21"/>
    <p:sldLayoutId id="2147483790" r:id="rId22"/>
    <p:sldLayoutId id="2147483791" r:id="rId23"/>
    <p:sldLayoutId id="2147483792" r:id="rId24"/>
    <p:sldLayoutId id="2147483793" r:id="rId25"/>
    <p:sldLayoutId id="2147483794" r:id="rId26"/>
    <p:sldLayoutId id="2147483795" r:id="rId27"/>
    <p:sldLayoutId id="2147483796" r:id="rId28"/>
    <p:sldLayoutId id="2147483797" r:id="rId29"/>
    <p:sldLayoutId id="2147483798" r:id="rId30"/>
    <p:sldLayoutId id="2147483799" r:id="rId31"/>
    <p:sldLayoutId id="2147483800" r:id="rId32"/>
    <p:sldLayoutId id="2147483801" r:id="rId33"/>
    <p:sldLayoutId id="2147483802" r:id="rId34"/>
    <p:sldLayoutId id="2147483803" r:id="rId35"/>
    <p:sldLayoutId id="2147483804" r:id="rId36"/>
    <p:sldLayoutId id="2147483805" r:id="rId37"/>
    <p:sldLayoutId id="2147483806" r:id="rId38"/>
    <p:sldLayoutId id="2147483807" r:id="rId39"/>
    <p:sldLayoutId id="2147483808" r:id="rId40"/>
    <p:sldLayoutId id="2147483809" r:id="rId41"/>
    <p:sldLayoutId id="2147483810" r:id="rId42"/>
    <p:sldLayoutId id="2147483811" r:id="rId43"/>
    <p:sldLayoutId id="2147483812" r:id="rId44"/>
    <p:sldLayoutId id="2147483813" r:id="rId45"/>
    <p:sldLayoutId id="2147483814" r:id="rId46"/>
    <p:sldLayoutId id="2147483815" r:id="rId47"/>
    <p:sldLayoutId id="2147483816" r:id="rId48"/>
    <p:sldLayoutId id="2147483817" r:id="rId49"/>
    <p:sldLayoutId id="2147483818" r:id="rId50"/>
    <p:sldLayoutId id="2147483819" r:id="rId51"/>
    <p:sldLayoutId id="2147483820" r:id="rId52"/>
    <p:sldLayoutId id="2147483821" r:id="rId53"/>
    <p:sldLayoutId id="2147483822" r:id="rId54"/>
    <p:sldLayoutId id="2147483823" r:id="rId55"/>
    <p:sldLayoutId id="2147483824" r:id="rId56"/>
    <p:sldLayoutId id="2147483825" r:id="rId57"/>
    <p:sldLayoutId id="2147483826" r:id="rId58"/>
    <p:sldLayoutId id="2147483827" r:id="rId59"/>
    <p:sldLayoutId id="2147483828" r:id="rId60"/>
    <p:sldLayoutId id="2147483829" r:id="rId61"/>
    <p:sldLayoutId id="2147483830" r:id="rId62"/>
    <p:sldLayoutId id="2147483831" r:id="rId63"/>
    <p:sldLayoutId id="2147483832" r:id="rId64"/>
    <p:sldLayoutId id="2147483833" r:id="rId65"/>
    <p:sldLayoutId id="2147483834" r:id="rId66"/>
    <p:sldLayoutId id="2147483835" r:id="rId67"/>
    <p:sldLayoutId id="2147483836" r:id="rId68"/>
    <p:sldLayoutId id="2147483837" r:id="rId69"/>
    <p:sldLayoutId id="2147483838" r:id="rId70"/>
    <p:sldLayoutId id="2147483839" r:id="rId71"/>
    <p:sldLayoutId id="2147483840" r:id="rId72"/>
    <p:sldLayoutId id="2147483841" r:id="rId73"/>
    <p:sldLayoutId id="2147483842" r:id="rId74"/>
    <p:sldLayoutId id="2147483843" r:id="rId75"/>
    <p:sldLayoutId id="2147483844" r:id="rId76"/>
    <p:sldLayoutId id="2147483845" r:id="rId77"/>
    <p:sldLayoutId id="2147483846" r:id="rId78"/>
    <p:sldLayoutId id="2147483847" r:id="rId79"/>
    <p:sldLayoutId id="2147483848" r:id="rId80"/>
    <p:sldLayoutId id="2147483849" r:id="rId81"/>
    <p:sldLayoutId id="2147483850" r:id="rId82"/>
    <p:sldLayoutId id="2147483851" r:id="rId83"/>
    <p:sldLayoutId id="2147483852" r:id="rId84"/>
    <p:sldLayoutId id="2147483853" r:id="rId85"/>
    <p:sldLayoutId id="2147483854" r:id="rId86"/>
    <p:sldLayoutId id="2147483855" r:id="rId87"/>
    <p:sldLayoutId id="2147483856" r:id="rId88"/>
    <p:sldLayoutId id="2147483857" r:id="rId89"/>
    <p:sldLayoutId id="2147483858" r:id="rId90"/>
    <p:sldLayoutId id="2147483859" r:id="rId91"/>
    <p:sldLayoutId id="2147483860" r:id="rId92"/>
    <p:sldLayoutId id="2147483861" r:id="rId93"/>
    <p:sldLayoutId id="2147483862" r:id="rId94"/>
    <p:sldLayoutId id="2147483863" r:id="rId95"/>
    <p:sldLayoutId id="2147483864" r:id="rId96"/>
    <p:sldLayoutId id="2147483865" r:id="rId97"/>
    <p:sldLayoutId id="2147483866" r:id="rId98"/>
    <p:sldLayoutId id="2147483867" r:id="rId99"/>
    <p:sldLayoutId id="2147483868" r:id="rId100"/>
    <p:sldLayoutId id="2147483869" r:id="rId101"/>
    <p:sldLayoutId id="2147483870" r:id="rId102"/>
    <p:sldLayoutId id="2147483871" r:id="rId103"/>
    <p:sldLayoutId id="2147483872" r:id="rId104"/>
    <p:sldLayoutId id="2147483873" r:id="rId105"/>
    <p:sldLayoutId id="2147483874" r:id="rId106"/>
    <p:sldLayoutId id="2147483875" r:id="rId107"/>
    <p:sldLayoutId id="2147483876" r:id="rId108"/>
    <p:sldLayoutId id="2147483877" r:id="rId109"/>
    <p:sldLayoutId id="2147483878" r:id="rId110"/>
    <p:sldLayoutId id="2147483879" r:id="rId111"/>
    <p:sldLayoutId id="2147483880" r:id="rId112"/>
    <p:sldLayoutId id="2147483881" r:id="rId113"/>
    <p:sldLayoutId id="2147483882" r:id="rId114"/>
    <p:sldLayoutId id="2147483883" r:id="rId115"/>
    <p:sldLayoutId id="2147483884" r:id="rId116"/>
    <p:sldLayoutId id="2147483885" r:id="rId117"/>
    <p:sldLayoutId id="2147483886" r:id="rId118"/>
    <p:sldLayoutId id="2147483887" r:id="rId119"/>
    <p:sldLayoutId id="2147483888" r:id="rId120"/>
    <p:sldLayoutId id="2147483889" r:id="rId121"/>
    <p:sldLayoutId id="2147483890" r:id="rId122"/>
    <p:sldLayoutId id="2147483891" r:id="rId123"/>
    <p:sldLayoutId id="2147483892" r:id="rId124"/>
    <p:sldLayoutId id="2147483893" r:id="rId125"/>
    <p:sldLayoutId id="2147483894" r:id="rId126"/>
    <p:sldLayoutId id="2147483895" r:id="rId127"/>
    <p:sldLayoutId id="2147483896" r:id="rId128"/>
    <p:sldLayoutId id="2147483897" r:id="rId129"/>
    <p:sldLayoutId id="2147483898" r:id="rId130"/>
    <p:sldLayoutId id="2147483899" r:id="rId131"/>
    <p:sldLayoutId id="2147483900" r:id="rId132"/>
    <p:sldLayoutId id="2147483901" r:id="rId133"/>
    <p:sldLayoutId id="2147483902" r:id="rId134"/>
    <p:sldLayoutId id="2147483903" r:id="rId135"/>
    <p:sldLayoutId id="2147483904" r:id="rId136"/>
    <p:sldLayoutId id="2147483905" r:id="rId137"/>
    <p:sldLayoutId id="2147483906" r:id="rId138"/>
    <p:sldLayoutId id="2147483907" r:id="rId139"/>
    <p:sldLayoutId id="2147483908" r:id="rId140"/>
    <p:sldLayoutId id="2147483909" r:id="rId141"/>
    <p:sldLayoutId id="2147483910" r:id="rId142"/>
    <p:sldLayoutId id="2147483911" r:id="rId143"/>
    <p:sldLayoutId id="2147483912" r:id="rId144"/>
    <p:sldLayoutId id="2147483913" r:id="rId145"/>
    <p:sldLayoutId id="2147483914" r:id="rId146"/>
    <p:sldLayoutId id="2147483915" r:id="rId147"/>
    <p:sldLayoutId id="2147483916" r:id="rId148"/>
    <p:sldLayoutId id="2147483917" r:id="rId149"/>
    <p:sldLayoutId id="2147483918" r:id="rId150"/>
    <p:sldLayoutId id="2147483919" r:id="rId15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chart" Target="../charts/char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0.xml"/><Relationship Id="rId3" Type="http://schemas.openxmlformats.org/officeDocument/2006/relationships/chart" Target="../charts/char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1.xml"/><Relationship Id="rId3" Type="http://schemas.openxmlformats.org/officeDocument/2006/relationships/chart" Target="../charts/char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15.xml"/><Relationship Id="rId3"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2.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6" name="Shape 2146"/>
        <p:cNvGrpSpPr/>
        <p:nvPr/>
      </p:nvGrpSpPr>
      <p:grpSpPr>
        <a:xfrm>
          <a:off x="0" y="0"/>
          <a:ext cx="0" cy="0"/>
          <a:chOff x="0" y="0"/>
          <a:chExt cx="0" cy="0"/>
        </a:xfrm>
      </p:grpSpPr>
      <p:grpSp>
        <p:nvGrpSpPr>
          <p:cNvPr id="2147" name="Google Shape;2147;p1"/>
          <p:cNvGrpSpPr/>
          <p:nvPr/>
        </p:nvGrpSpPr>
        <p:grpSpPr>
          <a:xfrm>
            <a:off x="3735178" y="1709748"/>
            <a:ext cx="4730527" cy="4714049"/>
            <a:chOff x="6208230" y="2791962"/>
            <a:chExt cx="7140429" cy="7115557"/>
          </a:xfrm>
        </p:grpSpPr>
        <p:sp>
          <p:nvSpPr>
            <p:cNvPr id="2148" name="Google Shape;2148;p1"/>
            <p:cNvSpPr/>
            <p:nvPr/>
          </p:nvSpPr>
          <p:spPr>
            <a:xfrm rot="-849335">
              <a:off x="6561091" y="3816658"/>
              <a:ext cx="2900212" cy="2903178"/>
            </a:xfrm>
            <a:custGeom>
              <a:rect b="b" l="l" r="r" t="t"/>
              <a:pathLst>
                <a:path extrusionOk="0" h="2239871" w="2237582">
                  <a:moveTo>
                    <a:pt x="2237582" y="0"/>
                  </a:moveTo>
                  <a:lnTo>
                    <a:pt x="2237582" y="931290"/>
                  </a:lnTo>
                  <a:lnTo>
                    <a:pt x="2237578" y="931290"/>
                  </a:lnTo>
                  <a:cubicBezTo>
                    <a:pt x="1516136" y="931290"/>
                    <a:pt x="931292" y="1516134"/>
                    <a:pt x="931292" y="2237576"/>
                  </a:cubicBezTo>
                  <a:lnTo>
                    <a:pt x="931360" y="2238918"/>
                  </a:lnTo>
                  <a:lnTo>
                    <a:pt x="1" y="2239871"/>
                  </a:lnTo>
                  <a:cubicBezTo>
                    <a:pt x="-607" y="1646031"/>
                    <a:pt x="234869" y="1076305"/>
                    <a:pt x="654563" y="656182"/>
                  </a:cubicBezTo>
                  <a:cubicBezTo>
                    <a:pt x="1074257" y="236059"/>
                    <a:pt x="1643741" y="0"/>
                    <a:pt x="2237582" y="0"/>
                  </a:cubicBezTo>
                  <a:close/>
                </a:path>
              </a:pathLst>
            </a:custGeom>
            <a:gradFill>
              <a:gsLst>
                <a:gs pos="0">
                  <a:srgbClr val="96D21A"/>
                </a:gs>
                <a:gs pos="46000">
                  <a:schemeClr val="accent2"/>
                </a:gs>
                <a:gs pos="100000">
                  <a:srgbClr val="618811"/>
                </a:gs>
              </a:gsLst>
              <a:lin ang="0" scaled="0"/>
            </a:gradFill>
            <a:ln>
              <a:noFill/>
            </a:ln>
            <a:effectLst>
              <a:outerShdw blurRad="203200" sx="102000" rotWithShape="0" algn="ctr" sy="102000">
                <a:srgbClr val="000000">
                  <a:alpha val="2039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25"/>
                <a:buFont typeface="Arial"/>
                <a:buNone/>
              </a:pPr>
              <a:r>
                <a:t/>
              </a:r>
              <a:endParaRPr b="0" i="0" sz="1125" u="none" cap="none" strike="noStrike">
                <a:solidFill>
                  <a:srgbClr val="000000"/>
                </a:solidFill>
                <a:latin typeface="Calibri"/>
                <a:ea typeface="Calibri"/>
                <a:cs typeface="Calibri"/>
                <a:sym typeface="Calibri"/>
              </a:endParaRPr>
            </a:p>
          </p:txBody>
        </p:sp>
        <p:sp>
          <p:nvSpPr>
            <p:cNvPr id="2149" name="Google Shape;2149;p1"/>
            <p:cNvSpPr/>
            <p:nvPr/>
          </p:nvSpPr>
          <p:spPr>
            <a:xfrm rot="-6249335">
              <a:off x="7271426" y="6626998"/>
              <a:ext cx="2900212" cy="2903179"/>
            </a:xfrm>
            <a:custGeom>
              <a:rect b="b" l="l" r="r" t="t"/>
              <a:pathLst>
                <a:path extrusionOk="0" h="2239871" w="2237582">
                  <a:moveTo>
                    <a:pt x="2237582" y="0"/>
                  </a:moveTo>
                  <a:lnTo>
                    <a:pt x="2237582" y="931294"/>
                  </a:lnTo>
                  <a:lnTo>
                    <a:pt x="2104024" y="938038"/>
                  </a:lnTo>
                  <a:cubicBezTo>
                    <a:pt x="1445321" y="1004933"/>
                    <a:pt x="931298" y="1561228"/>
                    <a:pt x="931298" y="2237580"/>
                  </a:cubicBezTo>
                  <a:lnTo>
                    <a:pt x="931366" y="2238918"/>
                  </a:lnTo>
                  <a:lnTo>
                    <a:pt x="1" y="2239871"/>
                  </a:lnTo>
                  <a:cubicBezTo>
                    <a:pt x="-607" y="1646031"/>
                    <a:pt x="234869" y="1076305"/>
                    <a:pt x="654563" y="656182"/>
                  </a:cubicBezTo>
                  <a:cubicBezTo>
                    <a:pt x="1074257" y="236059"/>
                    <a:pt x="1643741" y="0"/>
                    <a:pt x="2237582" y="0"/>
                  </a:cubicBezTo>
                  <a:close/>
                </a:path>
              </a:pathLst>
            </a:custGeom>
            <a:gradFill>
              <a:gsLst>
                <a:gs pos="0">
                  <a:srgbClr val="00C9BE"/>
                </a:gs>
                <a:gs pos="36000">
                  <a:schemeClr val="accent1"/>
                </a:gs>
                <a:gs pos="100000">
                  <a:srgbClr val="007A74"/>
                </a:gs>
              </a:gsLst>
              <a:lin ang="0" scaled="0"/>
            </a:gradFill>
            <a:ln>
              <a:noFill/>
            </a:ln>
            <a:effectLst>
              <a:outerShdw blurRad="203200" sx="102000" rotWithShape="0" algn="ctr" sy="102000">
                <a:srgbClr val="000000">
                  <a:alpha val="2039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25"/>
                <a:buFont typeface="Arial"/>
                <a:buNone/>
              </a:pPr>
              <a:r>
                <a:t/>
              </a:r>
              <a:endParaRPr b="0" i="0" sz="1125" u="none" cap="none" strike="noStrike">
                <a:solidFill>
                  <a:srgbClr val="000000"/>
                </a:solidFill>
                <a:latin typeface="Calibri"/>
                <a:ea typeface="Calibri"/>
                <a:cs typeface="Calibri"/>
                <a:sym typeface="Calibri"/>
              </a:endParaRPr>
            </a:p>
          </p:txBody>
        </p:sp>
        <p:sp>
          <p:nvSpPr>
            <p:cNvPr id="2150" name="Google Shape;2150;p1"/>
            <p:cNvSpPr/>
            <p:nvPr/>
          </p:nvSpPr>
          <p:spPr>
            <a:xfrm flipH="1" rot="-849335">
              <a:off x="9373232" y="3107392"/>
              <a:ext cx="2900212" cy="2903178"/>
            </a:xfrm>
            <a:custGeom>
              <a:rect b="b" l="l" r="r" t="t"/>
              <a:pathLst>
                <a:path extrusionOk="0" h="2239871" w="2237582">
                  <a:moveTo>
                    <a:pt x="2237582" y="0"/>
                  </a:moveTo>
                  <a:cubicBezTo>
                    <a:pt x="1643741" y="0"/>
                    <a:pt x="1074257" y="236059"/>
                    <a:pt x="654563" y="656182"/>
                  </a:cubicBezTo>
                  <a:cubicBezTo>
                    <a:pt x="234869" y="1076305"/>
                    <a:pt x="-607" y="1646031"/>
                    <a:pt x="1" y="2239871"/>
                  </a:cubicBezTo>
                  <a:lnTo>
                    <a:pt x="931364" y="2238918"/>
                  </a:lnTo>
                  <a:lnTo>
                    <a:pt x="931296" y="2237579"/>
                  </a:lnTo>
                  <a:cubicBezTo>
                    <a:pt x="931296" y="1561227"/>
                    <a:pt x="1445319" y="1004932"/>
                    <a:pt x="2104022" y="938037"/>
                  </a:cubicBezTo>
                  <a:lnTo>
                    <a:pt x="2237582" y="931293"/>
                  </a:lnTo>
                  <a:close/>
                </a:path>
              </a:pathLst>
            </a:custGeom>
            <a:gradFill>
              <a:gsLst>
                <a:gs pos="0">
                  <a:srgbClr val="FAA126"/>
                </a:gs>
                <a:gs pos="34000">
                  <a:schemeClr val="accent4"/>
                </a:gs>
                <a:gs pos="100000">
                  <a:srgbClr val="C07104"/>
                </a:gs>
              </a:gsLst>
              <a:lin ang="0" scaled="0"/>
            </a:gradFill>
            <a:ln>
              <a:noFill/>
            </a:ln>
            <a:effectLst>
              <a:outerShdw blurRad="203200" sx="102000" rotWithShape="0" algn="ctr" sy="102000">
                <a:srgbClr val="000000">
                  <a:alpha val="2039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25"/>
                <a:buFont typeface="Arial"/>
                <a:buNone/>
              </a:pPr>
              <a:r>
                <a:t/>
              </a:r>
              <a:endParaRPr b="0" i="0" sz="1125" u="none" cap="none" strike="noStrike">
                <a:solidFill>
                  <a:srgbClr val="000000"/>
                </a:solidFill>
                <a:latin typeface="Calibri"/>
                <a:ea typeface="Calibri"/>
                <a:cs typeface="Calibri"/>
                <a:sym typeface="Calibri"/>
              </a:endParaRPr>
            </a:p>
          </p:txBody>
        </p:sp>
        <p:sp>
          <p:nvSpPr>
            <p:cNvPr id="2151" name="Google Shape;2151;p1"/>
            <p:cNvSpPr/>
            <p:nvPr/>
          </p:nvSpPr>
          <p:spPr>
            <a:xfrm flipH="1" rot="4550665">
              <a:off x="10080695" y="5918459"/>
              <a:ext cx="2900212" cy="2903179"/>
            </a:xfrm>
            <a:custGeom>
              <a:rect b="b" l="l" r="r" t="t"/>
              <a:pathLst>
                <a:path extrusionOk="0" h="2239871" w="2237582">
                  <a:moveTo>
                    <a:pt x="2237582" y="0"/>
                  </a:moveTo>
                  <a:cubicBezTo>
                    <a:pt x="1643741" y="0"/>
                    <a:pt x="1074257" y="236059"/>
                    <a:pt x="654563" y="656182"/>
                  </a:cubicBezTo>
                  <a:cubicBezTo>
                    <a:pt x="234869" y="1076305"/>
                    <a:pt x="-607" y="1646031"/>
                    <a:pt x="1" y="2239871"/>
                  </a:cubicBezTo>
                  <a:lnTo>
                    <a:pt x="931363" y="2238918"/>
                  </a:lnTo>
                  <a:lnTo>
                    <a:pt x="931295" y="2237582"/>
                  </a:lnTo>
                  <a:cubicBezTo>
                    <a:pt x="931295" y="1516140"/>
                    <a:pt x="1516139" y="931296"/>
                    <a:pt x="2237581" y="931296"/>
                  </a:cubicBezTo>
                  <a:lnTo>
                    <a:pt x="2237581" y="931296"/>
                  </a:lnTo>
                  <a:close/>
                </a:path>
              </a:pathLst>
            </a:custGeom>
            <a:gradFill>
              <a:gsLst>
                <a:gs pos="0">
                  <a:srgbClr val="3177C4"/>
                </a:gs>
                <a:gs pos="36000">
                  <a:schemeClr val="dk2"/>
                </a:gs>
                <a:gs pos="100000">
                  <a:srgbClr val="204E80"/>
                </a:gs>
              </a:gsLst>
              <a:lin ang="0" scaled="0"/>
            </a:gradFill>
            <a:ln>
              <a:noFill/>
            </a:ln>
            <a:effectLst>
              <a:outerShdw blurRad="203200" sx="102000" rotWithShape="0" algn="ctr" sy="102000">
                <a:srgbClr val="000000">
                  <a:alpha val="2039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25"/>
                <a:buFont typeface="Arial"/>
                <a:buNone/>
              </a:pPr>
              <a:r>
                <a:t/>
              </a:r>
              <a:endParaRPr b="0" i="0" sz="1125" u="none" cap="none" strike="noStrike">
                <a:solidFill>
                  <a:srgbClr val="000000"/>
                </a:solidFill>
                <a:latin typeface="Calibri"/>
                <a:ea typeface="Calibri"/>
                <a:cs typeface="Calibri"/>
                <a:sym typeface="Calibri"/>
              </a:endParaRPr>
            </a:p>
          </p:txBody>
        </p:sp>
        <p:sp>
          <p:nvSpPr>
            <p:cNvPr id="2152" name="Google Shape;2152;p1"/>
            <p:cNvSpPr/>
            <p:nvPr/>
          </p:nvSpPr>
          <p:spPr>
            <a:xfrm rot="-849335">
              <a:off x="9506497" y="4186642"/>
              <a:ext cx="1931250" cy="1926055"/>
            </a:xfrm>
            <a:custGeom>
              <a:rect b="b" l="l" r="r" t="t"/>
              <a:pathLst>
                <a:path extrusionOk="0" h="1485997" w="1490005">
                  <a:moveTo>
                    <a:pt x="4989" y="0"/>
                  </a:moveTo>
                  <a:cubicBezTo>
                    <a:pt x="825141" y="0"/>
                    <a:pt x="1490005" y="664864"/>
                    <a:pt x="1490005" y="1485016"/>
                  </a:cubicBezTo>
                  <a:lnTo>
                    <a:pt x="1489956" y="1485997"/>
                  </a:lnTo>
                  <a:lnTo>
                    <a:pt x="1306218" y="1485809"/>
                  </a:lnTo>
                  <a:lnTo>
                    <a:pt x="1306286" y="1484470"/>
                  </a:lnTo>
                  <a:cubicBezTo>
                    <a:pt x="1306286" y="808118"/>
                    <a:pt x="792263" y="251823"/>
                    <a:pt x="133560" y="184928"/>
                  </a:cubicBezTo>
                  <a:lnTo>
                    <a:pt x="0" y="178184"/>
                  </a:lnTo>
                  <a:lnTo>
                    <a:pt x="0" y="252"/>
                  </a:lnTo>
                  <a:close/>
                </a:path>
              </a:pathLst>
            </a:custGeom>
            <a:solidFill>
              <a:schemeClr val="lt1">
                <a:alpha val="38431"/>
              </a:schemeClr>
            </a:solidFill>
            <a:ln>
              <a:noFill/>
            </a:ln>
            <a:effectLst>
              <a:outerShdw blurRad="342900" sx="102000" rotWithShape="0" algn="ctr" sy="102000">
                <a:srgbClr val="000000">
                  <a:alpha val="2039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25"/>
                <a:buFont typeface="Arial"/>
                <a:buNone/>
              </a:pPr>
              <a:r>
                <a:t/>
              </a:r>
              <a:endParaRPr b="0" i="0" sz="1125" u="none" cap="none" strike="noStrike">
                <a:solidFill>
                  <a:srgbClr val="FFFFFF"/>
                </a:solidFill>
                <a:latin typeface="Calibri"/>
                <a:ea typeface="Calibri"/>
                <a:cs typeface="Calibri"/>
                <a:sym typeface="Calibri"/>
              </a:endParaRPr>
            </a:p>
          </p:txBody>
        </p:sp>
        <p:sp>
          <p:nvSpPr>
            <p:cNvPr id="2153" name="Google Shape;2153;p1"/>
            <p:cNvSpPr/>
            <p:nvPr/>
          </p:nvSpPr>
          <p:spPr>
            <a:xfrm rot="-849335">
              <a:off x="9974731" y="6052167"/>
              <a:ext cx="1917699" cy="1921447"/>
            </a:xfrm>
            <a:custGeom>
              <a:rect b="b" l="l" r="r" t="t"/>
              <a:pathLst>
                <a:path extrusionOk="0" h="1482442" w="1479550">
                  <a:moveTo>
                    <a:pt x="1479550" y="0"/>
                  </a:moveTo>
                  <a:lnTo>
                    <a:pt x="1471999" y="149530"/>
                  </a:lnTo>
                  <a:cubicBezTo>
                    <a:pt x="1401021" y="848437"/>
                    <a:pt x="845391" y="1404067"/>
                    <a:pt x="146485" y="1475045"/>
                  </a:cubicBezTo>
                  <a:lnTo>
                    <a:pt x="0" y="1482442"/>
                  </a:lnTo>
                  <a:lnTo>
                    <a:pt x="181" y="1306219"/>
                  </a:lnTo>
                  <a:lnTo>
                    <a:pt x="1517" y="1306287"/>
                  </a:lnTo>
                  <a:cubicBezTo>
                    <a:pt x="722959" y="1306287"/>
                    <a:pt x="1307803" y="721443"/>
                    <a:pt x="1307803" y="1"/>
                  </a:cubicBezTo>
                  <a:close/>
                </a:path>
              </a:pathLst>
            </a:custGeom>
            <a:solidFill>
              <a:schemeClr val="lt1">
                <a:alpha val="38431"/>
              </a:schemeClr>
            </a:solidFill>
            <a:ln>
              <a:noFill/>
            </a:ln>
            <a:effectLst>
              <a:outerShdw blurRad="342900" sx="102000" rotWithShape="0" algn="ctr" sy="102000">
                <a:srgbClr val="000000">
                  <a:alpha val="2039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25"/>
                <a:buFont typeface="Arial"/>
                <a:buNone/>
              </a:pPr>
              <a:r>
                <a:t/>
              </a:r>
              <a:endParaRPr b="0" i="0" sz="1125" u="none" cap="none" strike="noStrike">
                <a:solidFill>
                  <a:srgbClr val="FFFFFF"/>
                </a:solidFill>
                <a:latin typeface="Calibri"/>
                <a:ea typeface="Calibri"/>
                <a:cs typeface="Calibri"/>
                <a:sym typeface="Calibri"/>
              </a:endParaRPr>
            </a:p>
          </p:txBody>
        </p:sp>
        <p:sp>
          <p:nvSpPr>
            <p:cNvPr id="2154" name="Google Shape;2154;p1"/>
            <p:cNvSpPr/>
            <p:nvPr/>
          </p:nvSpPr>
          <p:spPr>
            <a:xfrm rot="-849335">
              <a:off x="8120596" y="6521041"/>
              <a:ext cx="1921354" cy="1931344"/>
            </a:xfrm>
            <a:custGeom>
              <a:rect b="b" l="l" r="r" t="t"/>
              <a:pathLst>
                <a:path extrusionOk="0" h="1490078" w="1482370">
                  <a:moveTo>
                    <a:pt x="263" y="0"/>
                  </a:moveTo>
                  <a:lnTo>
                    <a:pt x="174558" y="0"/>
                  </a:lnTo>
                  <a:lnTo>
                    <a:pt x="181302" y="133558"/>
                  </a:lnTo>
                  <a:cubicBezTo>
                    <a:pt x="248197" y="792261"/>
                    <a:pt x="804492" y="1306284"/>
                    <a:pt x="1480844" y="1306284"/>
                  </a:cubicBezTo>
                  <a:lnTo>
                    <a:pt x="1482182" y="1306216"/>
                  </a:lnTo>
                  <a:lnTo>
                    <a:pt x="1482370" y="1490078"/>
                  </a:lnTo>
                  <a:lnTo>
                    <a:pt x="1333182" y="1482544"/>
                  </a:lnTo>
                  <a:cubicBezTo>
                    <a:pt x="584353" y="1406497"/>
                    <a:pt x="0" y="774088"/>
                    <a:pt x="0" y="5195"/>
                  </a:cubicBezTo>
                  <a:close/>
                </a:path>
              </a:pathLst>
            </a:custGeom>
            <a:solidFill>
              <a:schemeClr val="lt1">
                <a:alpha val="38431"/>
              </a:schemeClr>
            </a:solidFill>
            <a:ln>
              <a:noFill/>
            </a:ln>
            <a:effectLst>
              <a:outerShdw blurRad="342900" sx="102000" rotWithShape="0" algn="ctr" sy="102000">
                <a:srgbClr val="000000">
                  <a:alpha val="2039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25"/>
                <a:buFont typeface="Arial"/>
                <a:buNone/>
              </a:pPr>
              <a:r>
                <a:t/>
              </a:r>
              <a:endParaRPr b="0" i="0" sz="1125" u="none" cap="none" strike="noStrike">
                <a:solidFill>
                  <a:srgbClr val="FFFFFF"/>
                </a:solidFill>
                <a:latin typeface="Calibri"/>
                <a:ea typeface="Calibri"/>
                <a:cs typeface="Calibri"/>
                <a:sym typeface="Calibri"/>
              </a:endParaRPr>
            </a:p>
          </p:txBody>
        </p:sp>
        <p:sp>
          <p:nvSpPr>
            <p:cNvPr id="2155" name="Google Shape;2155;p1"/>
            <p:cNvSpPr/>
            <p:nvPr/>
          </p:nvSpPr>
          <p:spPr>
            <a:xfrm rot="-849335">
              <a:off x="7640362" y="4659964"/>
              <a:ext cx="1928121" cy="1921525"/>
            </a:xfrm>
            <a:custGeom>
              <a:rect b="b" l="l" r="r" t="t"/>
              <a:pathLst>
                <a:path extrusionOk="0" h="1482502" w="1487591">
                  <a:moveTo>
                    <a:pt x="1484889" y="0"/>
                  </a:moveTo>
                  <a:lnTo>
                    <a:pt x="1487591" y="137"/>
                  </a:lnTo>
                  <a:lnTo>
                    <a:pt x="1487591" y="174688"/>
                  </a:lnTo>
                  <a:lnTo>
                    <a:pt x="1487587" y="174688"/>
                  </a:lnTo>
                  <a:cubicBezTo>
                    <a:pt x="766145" y="174688"/>
                    <a:pt x="181301" y="759532"/>
                    <a:pt x="181301" y="1480974"/>
                  </a:cubicBezTo>
                  <a:lnTo>
                    <a:pt x="181369" y="1482316"/>
                  </a:lnTo>
                  <a:lnTo>
                    <a:pt x="0" y="1482502"/>
                  </a:lnTo>
                  <a:lnTo>
                    <a:pt x="7540" y="1333182"/>
                  </a:lnTo>
                  <a:cubicBezTo>
                    <a:pt x="83588" y="584353"/>
                    <a:pt x="715997" y="0"/>
                    <a:pt x="1484889" y="0"/>
                  </a:cubicBezTo>
                  <a:close/>
                </a:path>
              </a:pathLst>
            </a:custGeom>
            <a:solidFill>
              <a:schemeClr val="lt1">
                <a:alpha val="38431"/>
              </a:schemeClr>
            </a:solidFill>
            <a:ln>
              <a:noFill/>
            </a:ln>
            <a:effectLst>
              <a:outerShdw blurRad="342900" sx="102000" rotWithShape="0" algn="ctr" sy="102000">
                <a:srgbClr val="000000">
                  <a:alpha val="2039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25"/>
                <a:buFont typeface="Arial"/>
                <a:buNone/>
              </a:pPr>
              <a:r>
                <a:t/>
              </a:r>
              <a:endParaRPr b="0" i="0" sz="1125" u="none" cap="none" strike="noStrike">
                <a:solidFill>
                  <a:srgbClr val="FFFFFF"/>
                </a:solidFill>
                <a:latin typeface="Calibri"/>
                <a:ea typeface="Calibri"/>
                <a:cs typeface="Calibri"/>
                <a:sym typeface="Calibri"/>
              </a:endParaRPr>
            </a:p>
          </p:txBody>
        </p:sp>
        <p:sp>
          <p:nvSpPr>
            <p:cNvPr id="2156" name="Google Shape;2156;p1"/>
            <p:cNvSpPr/>
            <p:nvPr/>
          </p:nvSpPr>
          <p:spPr>
            <a:xfrm rot="-2552215">
              <a:off x="7927690" y="3174861"/>
              <a:ext cx="1808828" cy="1736929"/>
            </a:xfrm>
            <a:prstGeom prst="chevron">
              <a:avLst>
                <a:gd fmla="val 57006" name="adj"/>
              </a:avLst>
            </a:prstGeom>
            <a:gradFill>
              <a:gsLst>
                <a:gs pos="0">
                  <a:srgbClr val="96D21A"/>
                </a:gs>
                <a:gs pos="46000">
                  <a:schemeClr val="accent2"/>
                </a:gs>
                <a:gs pos="100000">
                  <a:srgbClr val="618811"/>
                </a:gs>
              </a:gsLst>
              <a:lin ang="0" scaled="0"/>
            </a:gradFill>
            <a:ln>
              <a:noFill/>
            </a:ln>
            <a:effectLst>
              <a:outerShdw blurRad="342900" sx="84000" rotWithShape="0" algn="ctr" sy="84000">
                <a:srgbClr val="000000">
                  <a:alpha val="5137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25"/>
                <a:buFont typeface="Arial"/>
                <a:buNone/>
              </a:pPr>
              <a:r>
                <a:t/>
              </a:r>
              <a:endParaRPr b="0" i="0" sz="1125" u="none" cap="none" strike="noStrike">
                <a:solidFill>
                  <a:srgbClr val="000000"/>
                </a:solidFill>
                <a:latin typeface="Calibri"/>
                <a:ea typeface="Calibri"/>
                <a:cs typeface="Calibri"/>
                <a:sym typeface="Calibri"/>
              </a:endParaRPr>
            </a:p>
          </p:txBody>
        </p:sp>
        <p:sp>
          <p:nvSpPr>
            <p:cNvPr id="2157" name="Google Shape;2157;p1"/>
            <p:cNvSpPr/>
            <p:nvPr/>
          </p:nvSpPr>
          <p:spPr>
            <a:xfrm rot="3131672">
              <a:off x="11203685" y="4631099"/>
              <a:ext cx="1808828" cy="1736929"/>
            </a:xfrm>
            <a:prstGeom prst="chevron">
              <a:avLst>
                <a:gd fmla="val 57006" name="adj"/>
              </a:avLst>
            </a:prstGeom>
            <a:gradFill>
              <a:gsLst>
                <a:gs pos="0">
                  <a:srgbClr val="FAA126"/>
                </a:gs>
                <a:gs pos="34000">
                  <a:schemeClr val="accent4"/>
                </a:gs>
                <a:gs pos="100000">
                  <a:srgbClr val="C07104"/>
                </a:gs>
              </a:gsLst>
              <a:lin ang="0" scaled="0"/>
            </a:gradFill>
            <a:ln>
              <a:noFill/>
            </a:ln>
            <a:effectLst>
              <a:outerShdw blurRad="342900" sx="84000" rotWithShape="0" algn="ctr" sy="84000">
                <a:srgbClr val="000000">
                  <a:alpha val="5137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25"/>
                <a:buFont typeface="Arial"/>
                <a:buNone/>
              </a:pPr>
              <a:r>
                <a:t/>
              </a:r>
              <a:endParaRPr b="0" i="0" sz="1125" u="none" cap="none" strike="noStrike">
                <a:solidFill>
                  <a:srgbClr val="000000"/>
                </a:solidFill>
                <a:latin typeface="Calibri"/>
                <a:ea typeface="Calibri"/>
                <a:cs typeface="Calibri"/>
                <a:sym typeface="Calibri"/>
              </a:endParaRPr>
            </a:p>
          </p:txBody>
        </p:sp>
        <p:sp>
          <p:nvSpPr>
            <p:cNvPr id="2158" name="Google Shape;2158;p1"/>
            <p:cNvSpPr/>
            <p:nvPr/>
          </p:nvSpPr>
          <p:spPr>
            <a:xfrm rot="8566194">
              <a:off x="9577765" y="7800386"/>
              <a:ext cx="1808828" cy="1736929"/>
            </a:xfrm>
            <a:prstGeom prst="chevron">
              <a:avLst>
                <a:gd fmla="val 57006" name="adj"/>
              </a:avLst>
            </a:prstGeom>
            <a:gradFill>
              <a:gsLst>
                <a:gs pos="0">
                  <a:srgbClr val="3177C4"/>
                </a:gs>
                <a:gs pos="36000">
                  <a:schemeClr val="dk2"/>
                </a:gs>
                <a:gs pos="100000">
                  <a:srgbClr val="204E80"/>
                </a:gs>
              </a:gsLst>
              <a:lin ang="0" scaled="0"/>
            </a:gradFill>
            <a:ln>
              <a:noFill/>
            </a:ln>
            <a:effectLst>
              <a:outerShdw blurRad="342900" sx="84000" rotWithShape="0" algn="ctr" sy="84000">
                <a:srgbClr val="000000">
                  <a:alpha val="5137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25"/>
                <a:buFont typeface="Arial"/>
                <a:buNone/>
              </a:pPr>
              <a:r>
                <a:t/>
              </a:r>
              <a:endParaRPr b="0" i="0" sz="1125" u="none" cap="none" strike="noStrike">
                <a:solidFill>
                  <a:srgbClr val="000000"/>
                </a:solidFill>
                <a:latin typeface="Calibri"/>
                <a:ea typeface="Calibri"/>
                <a:cs typeface="Calibri"/>
                <a:sym typeface="Calibri"/>
              </a:endParaRPr>
            </a:p>
          </p:txBody>
        </p:sp>
        <p:sp>
          <p:nvSpPr>
            <p:cNvPr id="2159" name="Google Shape;2159;p1"/>
            <p:cNvSpPr/>
            <p:nvPr/>
          </p:nvSpPr>
          <p:spPr>
            <a:xfrm rot="-7824328">
              <a:off x="6551366" y="6223452"/>
              <a:ext cx="1808828" cy="1736929"/>
            </a:xfrm>
            <a:prstGeom prst="chevron">
              <a:avLst>
                <a:gd fmla="val 57006" name="adj"/>
              </a:avLst>
            </a:prstGeom>
            <a:gradFill>
              <a:gsLst>
                <a:gs pos="0">
                  <a:srgbClr val="00C9BE"/>
                </a:gs>
                <a:gs pos="36000">
                  <a:schemeClr val="accent1"/>
                </a:gs>
                <a:gs pos="100000">
                  <a:srgbClr val="007A74"/>
                </a:gs>
              </a:gsLst>
              <a:lin ang="0" scaled="0"/>
            </a:gradFill>
            <a:ln>
              <a:noFill/>
            </a:ln>
            <a:effectLst>
              <a:outerShdw blurRad="342900" sx="84000" rotWithShape="0" algn="ctr" sy="84000">
                <a:srgbClr val="000000">
                  <a:alpha val="5137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25"/>
                <a:buFont typeface="Arial"/>
                <a:buNone/>
              </a:pPr>
              <a:r>
                <a:t/>
              </a:r>
              <a:endParaRPr b="0" i="0" sz="1125" u="none" cap="none" strike="noStrike">
                <a:solidFill>
                  <a:srgbClr val="000000"/>
                </a:solidFill>
                <a:latin typeface="Calibri"/>
                <a:ea typeface="Calibri"/>
                <a:cs typeface="Calibri"/>
                <a:sym typeface="Calibri"/>
              </a:endParaRPr>
            </a:p>
          </p:txBody>
        </p:sp>
      </p:grpSp>
      <p:sp>
        <p:nvSpPr>
          <p:cNvPr id="2160" name="Google Shape;2160;p1"/>
          <p:cNvSpPr txBox="1"/>
          <p:nvPr/>
        </p:nvSpPr>
        <p:spPr>
          <a:xfrm>
            <a:off x="592832" y="750278"/>
            <a:ext cx="11006336" cy="587375"/>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0000"/>
              </a:buClr>
              <a:buSzPts val="3750"/>
              <a:buFont typeface="Montserrat SemiBold"/>
              <a:buNone/>
            </a:pPr>
            <a:r>
              <a:rPr b="0" i="0" lang="en-US" sz="3750" u="none" cap="none" strike="noStrike">
                <a:solidFill>
                  <a:srgbClr val="000000"/>
                </a:solidFill>
                <a:latin typeface="Montserrat SemiBold"/>
                <a:ea typeface="Montserrat SemiBold"/>
                <a:cs typeface="Montserrat SemiBold"/>
                <a:sym typeface="Montserrat SemiBold"/>
              </a:rPr>
              <a:t>Retro infographic</a:t>
            </a:r>
            <a:endParaRPr b="0" i="0" sz="3750" u="none" cap="none" strike="noStrike">
              <a:solidFill>
                <a:srgbClr val="000000"/>
              </a:solidFill>
              <a:latin typeface="Montserrat SemiBold"/>
              <a:ea typeface="Montserrat SemiBold"/>
              <a:cs typeface="Montserrat SemiBold"/>
              <a:sym typeface="Montserrat SemiBold"/>
            </a:endParaRPr>
          </a:p>
        </p:txBody>
      </p:sp>
      <p:sp>
        <p:nvSpPr>
          <p:cNvPr id="2161" name="Google Shape;2161;p1"/>
          <p:cNvSpPr txBox="1"/>
          <p:nvPr/>
        </p:nvSpPr>
        <p:spPr>
          <a:xfrm>
            <a:off x="4283128" y="542375"/>
            <a:ext cx="3625746" cy="199071"/>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7F7F7F"/>
              </a:buClr>
              <a:buSzPts val="1250"/>
              <a:buFont typeface="Arial"/>
              <a:buNone/>
            </a:pPr>
            <a:r>
              <a:rPr b="0" i="0" lang="en-US" sz="1250" u="none" cap="none" strike="noStrike">
                <a:solidFill>
                  <a:srgbClr val="7F7F7F"/>
                </a:solidFill>
                <a:latin typeface="Montserrat"/>
                <a:ea typeface="Montserrat"/>
                <a:cs typeface="Montserrat"/>
                <a:sym typeface="Montserrat"/>
              </a:rPr>
              <a:t>Your Text Here</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999"/>
              </a:spcBef>
              <a:spcAft>
                <a:spcPts val="0"/>
              </a:spcAft>
              <a:buClr>
                <a:schemeClr val="dk1"/>
              </a:buClr>
              <a:buSzPts val="1250"/>
              <a:buFont typeface="Arial"/>
              <a:buNone/>
            </a:pPr>
            <a:r>
              <a:t/>
            </a:r>
            <a:endParaRPr b="0" i="0" sz="1250" u="none" cap="none" strike="noStrike">
              <a:solidFill>
                <a:srgbClr val="7F7F7F"/>
              </a:solidFill>
              <a:latin typeface="Montserrat"/>
              <a:ea typeface="Montserrat"/>
              <a:cs typeface="Montserrat"/>
              <a:sym typeface="Montserrat"/>
            </a:endParaRPr>
          </a:p>
        </p:txBody>
      </p:sp>
      <p:grpSp>
        <p:nvGrpSpPr>
          <p:cNvPr id="2162" name="Google Shape;2162;p1"/>
          <p:cNvGrpSpPr/>
          <p:nvPr/>
        </p:nvGrpSpPr>
        <p:grpSpPr>
          <a:xfrm>
            <a:off x="5741839" y="1353369"/>
            <a:ext cx="708323" cy="130858"/>
            <a:chOff x="1110190" y="3155259"/>
            <a:chExt cx="1133316" cy="209373"/>
          </a:xfrm>
        </p:grpSpPr>
        <p:sp>
          <p:nvSpPr>
            <p:cNvPr id="2163" name="Google Shape;2163;p1"/>
            <p:cNvSpPr/>
            <p:nvPr/>
          </p:nvSpPr>
          <p:spPr>
            <a:xfrm>
              <a:off x="1110190" y="3155259"/>
              <a:ext cx="202111" cy="209373"/>
            </a:xfrm>
            <a:prstGeom prst="ellipse">
              <a:avLst/>
            </a:prstGeom>
            <a:solidFill>
              <a:srgbClr val="F2F2F2"/>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rgbClr val="000000"/>
                </a:solidFill>
                <a:latin typeface="Calibri"/>
                <a:ea typeface="Calibri"/>
                <a:cs typeface="Calibri"/>
                <a:sym typeface="Calibri"/>
              </a:endParaRPr>
            </a:p>
          </p:txBody>
        </p:sp>
        <p:sp>
          <p:nvSpPr>
            <p:cNvPr id="2164" name="Google Shape;2164;p1"/>
            <p:cNvSpPr/>
            <p:nvPr/>
          </p:nvSpPr>
          <p:spPr>
            <a:xfrm>
              <a:off x="1418653" y="3155259"/>
              <a:ext cx="202111" cy="209373"/>
            </a:xfrm>
            <a:prstGeom prst="ellipse">
              <a:avLst/>
            </a:prstGeom>
            <a:solidFill>
              <a:srgbClr val="D8D8D8">
                <a:alpha val="97254"/>
              </a:srgbClr>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rgbClr val="000000"/>
                </a:solidFill>
                <a:latin typeface="Calibri"/>
                <a:ea typeface="Calibri"/>
                <a:cs typeface="Calibri"/>
                <a:sym typeface="Calibri"/>
              </a:endParaRPr>
            </a:p>
          </p:txBody>
        </p:sp>
        <p:sp>
          <p:nvSpPr>
            <p:cNvPr id="2165" name="Google Shape;2165;p1"/>
            <p:cNvSpPr/>
            <p:nvPr/>
          </p:nvSpPr>
          <p:spPr>
            <a:xfrm>
              <a:off x="1727115" y="3155259"/>
              <a:ext cx="202111" cy="209373"/>
            </a:xfrm>
            <a:prstGeom prst="ellipse">
              <a:avLst/>
            </a:prstGeom>
            <a:solidFill>
              <a:schemeClr val="accent1">
                <a:alpha val="49411"/>
              </a:schemeClr>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rgbClr val="000000"/>
                </a:solidFill>
                <a:latin typeface="Calibri"/>
                <a:ea typeface="Calibri"/>
                <a:cs typeface="Calibri"/>
                <a:sym typeface="Calibri"/>
              </a:endParaRPr>
            </a:p>
          </p:txBody>
        </p:sp>
        <p:sp>
          <p:nvSpPr>
            <p:cNvPr id="2166" name="Google Shape;2166;p1"/>
            <p:cNvSpPr/>
            <p:nvPr/>
          </p:nvSpPr>
          <p:spPr>
            <a:xfrm>
              <a:off x="2041395" y="3155259"/>
              <a:ext cx="202111" cy="209373"/>
            </a:xfrm>
            <a:prstGeom prst="ellipse">
              <a:avLst/>
            </a:prstGeom>
            <a:solidFill>
              <a:schemeClr val="accent2"/>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rgbClr val="000000"/>
                </a:solidFill>
                <a:latin typeface="Calibri"/>
                <a:ea typeface="Calibri"/>
                <a:cs typeface="Calibri"/>
                <a:sym typeface="Calibri"/>
              </a:endParaRPr>
            </a:p>
          </p:txBody>
        </p:sp>
      </p:grpSp>
      <p:grpSp>
        <p:nvGrpSpPr>
          <p:cNvPr id="2167" name="Google Shape;2167;p1"/>
          <p:cNvGrpSpPr/>
          <p:nvPr/>
        </p:nvGrpSpPr>
        <p:grpSpPr>
          <a:xfrm>
            <a:off x="1417027" y="2611171"/>
            <a:ext cx="2129406" cy="1010427"/>
            <a:chOff x="2252162" y="4526217"/>
            <a:chExt cx="3407049" cy="1616682"/>
          </a:xfrm>
        </p:grpSpPr>
        <p:sp>
          <p:nvSpPr>
            <p:cNvPr id="2168" name="Google Shape;2168;p1"/>
            <p:cNvSpPr/>
            <p:nvPr/>
          </p:nvSpPr>
          <p:spPr>
            <a:xfrm>
              <a:off x="2252162" y="4526217"/>
              <a:ext cx="3407049" cy="624273"/>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Clr>
                  <a:srgbClr val="000000"/>
                </a:buClr>
                <a:buSzPts val="1750"/>
                <a:buFont typeface="Arial"/>
                <a:buNone/>
              </a:pPr>
              <a:r>
                <a:rPr b="0" i="0" lang="en-US" sz="1750" u="none" cap="none" strike="noStrike">
                  <a:solidFill>
                    <a:srgbClr val="82B617"/>
                  </a:solidFill>
                  <a:latin typeface="Montserrat SemiBold"/>
                  <a:ea typeface="Montserrat SemiBold"/>
                  <a:cs typeface="Montserrat SemiBold"/>
                  <a:sym typeface="Montserrat SemiBold"/>
                </a:rPr>
                <a:t>Your Title Here</a:t>
              </a:r>
              <a:endParaRPr b="0" i="0" sz="1400" u="none" cap="none" strike="noStrike">
                <a:solidFill>
                  <a:srgbClr val="000000"/>
                </a:solidFill>
                <a:latin typeface="Arial"/>
                <a:ea typeface="Arial"/>
                <a:cs typeface="Arial"/>
                <a:sym typeface="Arial"/>
              </a:endParaRPr>
            </a:p>
          </p:txBody>
        </p:sp>
        <p:sp>
          <p:nvSpPr>
            <p:cNvPr id="2169" name="Google Shape;2169;p1"/>
            <p:cNvSpPr/>
            <p:nvPr/>
          </p:nvSpPr>
          <p:spPr>
            <a:xfrm>
              <a:off x="2252162" y="5131956"/>
              <a:ext cx="3344316" cy="1010943"/>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Clr>
                  <a:srgbClr val="000000"/>
                </a:buClr>
                <a:buSzPts val="1000"/>
                <a:buFont typeface="Arial"/>
                <a:buNone/>
              </a:pPr>
              <a:r>
                <a:rPr b="0" i="0" lang="en-US" sz="1000" u="none" cap="none" strike="noStrike">
                  <a:solidFill>
                    <a:srgbClr val="A5A5A5"/>
                  </a:solidFill>
                  <a:latin typeface="Montserrat"/>
                  <a:ea typeface="Montserrat"/>
                  <a:cs typeface="Montserrat"/>
                  <a:sym typeface="Montserrat"/>
                </a:rPr>
                <a:t>Vivamus quam dolor, tempor ac gravida sit amet, porta fermentum magna. </a:t>
              </a:r>
              <a:endParaRPr b="0" i="0" sz="1000" u="none" cap="none" strike="noStrike">
                <a:solidFill>
                  <a:srgbClr val="A5A5A5"/>
                </a:solidFill>
                <a:latin typeface="Montserrat"/>
                <a:ea typeface="Montserrat"/>
                <a:cs typeface="Montserrat"/>
                <a:sym typeface="Montserrat"/>
              </a:endParaRPr>
            </a:p>
          </p:txBody>
        </p:sp>
      </p:grpSp>
      <p:grpSp>
        <p:nvGrpSpPr>
          <p:cNvPr id="2170" name="Google Shape;2170;p1"/>
          <p:cNvGrpSpPr/>
          <p:nvPr/>
        </p:nvGrpSpPr>
        <p:grpSpPr>
          <a:xfrm>
            <a:off x="1417027" y="4973207"/>
            <a:ext cx="2129406" cy="1010427"/>
            <a:chOff x="2252162" y="7782960"/>
            <a:chExt cx="3407049" cy="1616682"/>
          </a:xfrm>
        </p:grpSpPr>
        <p:sp>
          <p:nvSpPr>
            <p:cNvPr id="2171" name="Google Shape;2171;p1"/>
            <p:cNvSpPr/>
            <p:nvPr/>
          </p:nvSpPr>
          <p:spPr>
            <a:xfrm>
              <a:off x="2252162" y="7782960"/>
              <a:ext cx="3407049" cy="624273"/>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Clr>
                  <a:srgbClr val="000000"/>
                </a:buClr>
                <a:buSzPts val="1750"/>
                <a:buFont typeface="Arial"/>
                <a:buNone/>
              </a:pPr>
              <a:r>
                <a:rPr b="0" i="0" lang="en-US" sz="1750" u="none" cap="none" strike="noStrike">
                  <a:solidFill>
                    <a:srgbClr val="00A39B"/>
                  </a:solidFill>
                  <a:latin typeface="Montserrat SemiBold"/>
                  <a:ea typeface="Montserrat SemiBold"/>
                  <a:cs typeface="Montserrat SemiBold"/>
                  <a:sym typeface="Montserrat SemiBold"/>
                </a:rPr>
                <a:t>Your Title Here</a:t>
              </a:r>
              <a:endParaRPr b="0" i="0" sz="1400" u="none" cap="none" strike="noStrike">
                <a:solidFill>
                  <a:srgbClr val="000000"/>
                </a:solidFill>
                <a:latin typeface="Arial"/>
                <a:ea typeface="Arial"/>
                <a:cs typeface="Arial"/>
                <a:sym typeface="Arial"/>
              </a:endParaRPr>
            </a:p>
          </p:txBody>
        </p:sp>
        <p:sp>
          <p:nvSpPr>
            <p:cNvPr id="2172" name="Google Shape;2172;p1"/>
            <p:cNvSpPr/>
            <p:nvPr/>
          </p:nvSpPr>
          <p:spPr>
            <a:xfrm>
              <a:off x="2252162" y="8388699"/>
              <a:ext cx="3344316" cy="1010943"/>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Clr>
                  <a:srgbClr val="000000"/>
                </a:buClr>
                <a:buSzPts val="1000"/>
                <a:buFont typeface="Arial"/>
                <a:buNone/>
              </a:pPr>
              <a:r>
                <a:rPr b="0" i="0" lang="en-US" sz="1000" u="none" cap="none" strike="noStrike">
                  <a:solidFill>
                    <a:srgbClr val="A5A5A5"/>
                  </a:solidFill>
                  <a:latin typeface="Montserrat"/>
                  <a:ea typeface="Montserrat"/>
                  <a:cs typeface="Montserrat"/>
                  <a:sym typeface="Montserrat"/>
                </a:rPr>
                <a:t>Vivamus quam dolor, tempor ac gravida sit amet, porta fermentum magna. </a:t>
              </a:r>
              <a:endParaRPr b="0" i="0" sz="1000" u="none" cap="none" strike="noStrike">
                <a:solidFill>
                  <a:srgbClr val="A5A5A5"/>
                </a:solidFill>
                <a:latin typeface="Montserrat"/>
                <a:ea typeface="Montserrat"/>
                <a:cs typeface="Montserrat"/>
                <a:sym typeface="Montserrat"/>
              </a:endParaRPr>
            </a:p>
          </p:txBody>
        </p:sp>
      </p:grpSp>
      <p:grpSp>
        <p:nvGrpSpPr>
          <p:cNvPr id="2173" name="Google Shape;2173;p1"/>
          <p:cNvGrpSpPr/>
          <p:nvPr/>
        </p:nvGrpSpPr>
        <p:grpSpPr>
          <a:xfrm>
            <a:off x="8892717" y="2611293"/>
            <a:ext cx="2129406" cy="1010427"/>
            <a:chOff x="14213266" y="4526412"/>
            <a:chExt cx="3407049" cy="1616682"/>
          </a:xfrm>
        </p:grpSpPr>
        <p:sp>
          <p:nvSpPr>
            <p:cNvPr id="2174" name="Google Shape;2174;p1"/>
            <p:cNvSpPr/>
            <p:nvPr/>
          </p:nvSpPr>
          <p:spPr>
            <a:xfrm>
              <a:off x="14213266" y="4526412"/>
              <a:ext cx="3407049" cy="624273"/>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Clr>
                  <a:srgbClr val="000000"/>
                </a:buClr>
                <a:buSzPts val="1750"/>
                <a:buFont typeface="Arial"/>
                <a:buNone/>
              </a:pPr>
              <a:r>
                <a:rPr b="0" i="0" lang="en-US" sz="1750" u="none" cap="none" strike="noStrike">
                  <a:solidFill>
                    <a:srgbClr val="F9960E"/>
                  </a:solidFill>
                  <a:latin typeface="Montserrat SemiBold"/>
                  <a:ea typeface="Montserrat SemiBold"/>
                  <a:cs typeface="Montserrat SemiBold"/>
                  <a:sym typeface="Montserrat SemiBold"/>
                </a:rPr>
                <a:t>Your Title Here</a:t>
              </a:r>
              <a:endParaRPr b="0" i="0" sz="1400" u="none" cap="none" strike="noStrike">
                <a:solidFill>
                  <a:srgbClr val="000000"/>
                </a:solidFill>
                <a:latin typeface="Arial"/>
                <a:ea typeface="Arial"/>
                <a:cs typeface="Arial"/>
                <a:sym typeface="Arial"/>
              </a:endParaRPr>
            </a:p>
          </p:txBody>
        </p:sp>
        <p:sp>
          <p:nvSpPr>
            <p:cNvPr id="2175" name="Google Shape;2175;p1"/>
            <p:cNvSpPr/>
            <p:nvPr/>
          </p:nvSpPr>
          <p:spPr>
            <a:xfrm>
              <a:off x="14213266" y="5132151"/>
              <a:ext cx="3344316" cy="1010943"/>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Clr>
                  <a:srgbClr val="000000"/>
                </a:buClr>
                <a:buSzPts val="1000"/>
                <a:buFont typeface="Arial"/>
                <a:buNone/>
              </a:pPr>
              <a:r>
                <a:rPr b="0" i="0" lang="en-US" sz="1000" u="none" cap="none" strike="noStrike">
                  <a:solidFill>
                    <a:srgbClr val="A5A5A5"/>
                  </a:solidFill>
                  <a:latin typeface="Montserrat"/>
                  <a:ea typeface="Montserrat"/>
                  <a:cs typeface="Montserrat"/>
                  <a:sym typeface="Montserrat"/>
                </a:rPr>
                <a:t>Vivamus quam dolor, tempor ac gravida sit amet, porta fermentum magna. </a:t>
              </a:r>
              <a:endParaRPr b="0" i="0" sz="1000" u="none" cap="none" strike="noStrike">
                <a:solidFill>
                  <a:srgbClr val="A5A5A5"/>
                </a:solidFill>
                <a:latin typeface="Montserrat"/>
                <a:ea typeface="Montserrat"/>
                <a:cs typeface="Montserrat"/>
                <a:sym typeface="Montserrat"/>
              </a:endParaRPr>
            </a:p>
          </p:txBody>
        </p:sp>
      </p:grpSp>
      <p:grpSp>
        <p:nvGrpSpPr>
          <p:cNvPr id="2176" name="Google Shape;2176;p1"/>
          <p:cNvGrpSpPr/>
          <p:nvPr/>
        </p:nvGrpSpPr>
        <p:grpSpPr>
          <a:xfrm>
            <a:off x="8892717" y="4973329"/>
            <a:ext cx="2129406" cy="1010427"/>
            <a:chOff x="14213266" y="7783155"/>
            <a:chExt cx="3407049" cy="1616682"/>
          </a:xfrm>
        </p:grpSpPr>
        <p:sp>
          <p:nvSpPr>
            <p:cNvPr id="2177" name="Google Shape;2177;p1"/>
            <p:cNvSpPr/>
            <p:nvPr/>
          </p:nvSpPr>
          <p:spPr>
            <a:xfrm>
              <a:off x="14213266" y="7783155"/>
              <a:ext cx="3407049" cy="624273"/>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Clr>
                  <a:srgbClr val="000000"/>
                </a:buClr>
                <a:buSzPts val="1750"/>
                <a:buFont typeface="Arial"/>
                <a:buNone/>
              </a:pPr>
              <a:r>
                <a:rPr b="0" i="0" lang="en-US" sz="1750" u="none" cap="none" strike="noStrike">
                  <a:solidFill>
                    <a:srgbClr val="2B68AB"/>
                  </a:solidFill>
                  <a:latin typeface="Montserrat SemiBold"/>
                  <a:ea typeface="Montserrat SemiBold"/>
                  <a:cs typeface="Montserrat SemiBold"/>
                  <a:sym typeface="Montserrat SemiBold"/>
                </a:rPr>
                <a:t>Your Title Here</a:t>
              </a:r>
              <a:endParaRPr b="0" i="0" sz="1400" u="none" cap="none" strike="noStrike">
                <a:solidFill>
                  <a:srgbClr val="000000"/>
                </a:solidFill>
                <a:latin typeface="Arial"/>
                <a:ea typeface="Arial"/>
                <a:cs typeface="Arial"/>
                <a:sym typeface="Arial"/>
              </a:endParaRPr>
            </a:p>
          </p:txBody>
        </p:sp>
        <p:sp>
          <p:nvSpPr>
            <p:cNvPr id="2178" name="Google Shape;2178;p1"/>
            <p:cNvSpPr/>
            <p:nvPr/>
          </p:nvSpPr>
          <p:spPr>
            <a:xfrm>
              <a:off x="14213266" y="8388894"/>
              <a:ext cx="3344316" cy="1010943"/>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Clr>
                  <a:srgbClr val="000000"/>
                </a:buClr>
                <a:buSzPts val="1000"/>
                <a:buFont typeface="Arial"/>
                <a:buNone/>
              </a:pPr>
              <a:r>
                <a:rPr b="0" i="0" lang="en-US" sz="1000" u="none" cap="none" strike="noStrike">
                  <a:solidFill>
                    <a:srgbClr val="A5A5A5"/>
                  </a:solidFill>
                  <a:latin typeface="Montserrat"/>
                  <a:ea typeface="Montserrat"/>
                  <a:cs typeface="Montserrat"/>
                  <a:sym typeface="Montserrat"/>
                </a:rPr>
                <a:t>Vivamus quam dolor, tempor ac gravida sit amet, porta fermentum magna. </a:t>
              </a:r>
              <a:endParaRPr b="0" i="0" sz="1000" u="none" cap="none" strike="noStrike">
                <a:solidFill>
                  <a:srgbClr val="A5A5A5"/>
                </a:solidFill>
                <a:latin typeface="Montserrat"/>
                <a:ea typeface="Montserrat"/>
                <a:cs typeface="Montserrat"/>
                <a:sym typeface="Montserrat"/>
              </a:endParaRPr>
            </a:p>
          </p:txBody>
        </p:sp>
      </p:grpSp>
      <p:sp>
        <p:nvSpPr>
          <p:cNvPr id="2179" name="Google Shape;2179;p1"/>
          <p:cNvSpPr/>
          <p:nvPr/>
        </p:nvSpPr>
        <p:spPr>
          <a:xfrm>
            <a:off x="1417027" y="4282196"/>
            <a:ext cx="570108" cy="496123"/>
          </a:xfrm>
          <a:custGeom>
            <a:rect b="b" l="l" r="r" t="t"/>
            <a:pathLst>
              <a:path extrusionOk="0" h="601" w="687">
                <a:moveTo>
                  <a:pt x="343" y="429"/>
                </a:moveTo>
                <a:cubicBezTo>
                  <a:pt x="391" y="429"/>
                  <a:pt x="429" y="391"/>
                  <a:pt x="429" y="343"/>
                </a:cubicBezTo>
                <a:cubicBezTo>
                  <a:pt x="429" y="296"/>
                  <a:pt x="391" y="257"/>
                  <a:pt x="343" y="257"/>
                </a:cubicBezTo>
                <a:cubicBezTo>
                  <a:pt x="296" y="257"/>
                  <a:pt x="257" y="296"/>
                  <a:pt x="257" y="343"/>
                </a:cubicBezTo>
                <a:cubicBezTo>
                  <a:pt x="257" y="391"/>
                  <a:pt x="296" y="429"/>
                  <a:pt x="343" y="429"/>
                </a:cubicBezTo>
                <a:close/>
                <a:moveTo>
                  <a:pt x="343" y="214"/>
                </a:moveTo>
                <a:cubicBezTo>
                  <a:pt x="414" y="214"/>
                  <a:pt x="472" y="272"/>
                  <a:pt x="472" y="343"/>
                </a:cubicBezTo>
                <a:cubicBezTo>
                  <a:pt x="472" y="414"/>
                  <a:pt x="414" y="472"/>
                  <a:pt x="343" y="472"/>
                </a:cubicBezTo>
                <a:cubicBezTo>
                  <a:pt x="272" y="472"/>
                  <a:pt x="214" y="414"/>
                  <a:pt x="214" y="343"/>
                </a:cubicBezTo>
                <a:cubicBezTo>
                  <a:pt x="214" y="272"/>
                  <a:pt x="272" y="214"/>
                  <a:pt x="343" y="214"/>
                </a:cubicBezTo>
                <a:close/>
                <a:moveTo>
                  <a:pt x="150" y="214"/>
                </a:moveTo>
                <a:cubicBezTo>
                  <a:pt x="162" y="214"/>
                  <a:pt x="171" y="224"/>
                  <a:pt x="171" y="236"/>
                </a:cubicBezTo>
                <a:cubicBezTo>
                  <a:pt x="171" y="248"/>
                  <a:pt x="162" y="257"/>
                  <a:pt x="150" y="257"/>
                </a:cubicBezTo>
                <a:cubicBezTo>
                  <a:pt x="138" y="257"/>
                  <a:pt x="128" y="248"/>
                  <a:pt x="128" y="236"/>
                </a:cubicBezTo>
                <a:cubicBezTo>
                  <a:pt x="128" y="224"/>
                  <a:pt x="138" y="214"/>
                  <a:pt x="150" y="214"/>
                </a:cubicBezTo>
                <a:close/>
                <a:moveTo>
                  <a:pt x="601" y="172"/>
                </a:moveTo>
                <a:lnTo>
                  <a:pt x="472" y="172"/>
                </a:lnTo>
                <a:lnTo>
                  <a:pt x="429" y="172"/>
                </a:lnTo>
                <a:lnTo>
                  <a:pt x="429" y="86"/>
                </a:lnTo>
                <a:lnTo>
                  <a:pt x="257" y="86"/>
                </a:lnTo>
                <a:lnTo>
                  <a:pt x="257" y="172"/>
                </a:lnTo>
                <a:lnTo>
                  <a:pt x="214" y="172"/>
                </a:lnTo>
                <a:lnTo>
                  <a:pt x="86" y="172"/>
                </a:lnTo>
                <a:lnTo>
                  <a:pt x="86" y="515"/>
                </a:lnTo>
                <a:lnTo>
                  <a:pt x="601" y="515"/>
                </a:lnTo>
                <a:lnTo>
                  <a:pt x="601" y="172"/>
                </a:lnTo>
                <a:close/>
                <a:moveTo>
                  <a:pt x="644" y="601"/>
                </a:moveTo>
                <a:lnTo>
                  <a:pt x="43" y="601"/>
                </a:lnTo>
                <a:cubicBezTo>
                  <a:pt x="19" y="601"/>
                  <a:pt x="0" y="582"/>
                  <a:pt x="0" y="558"/>
                </a:cubicBezTo>
                <a:lnTo>
                  <a:pt x="0" y="129"/>
                </a:lnTo>
                <a:cubicBezTo>
                  <a:pt x="0" y="105"/>
                  <a:pt x="19" y="86"/>
                  <a:pt x="43" y="86"/>
                </a:cubicBezTo>
                <a:lnTo>
                  <a:pt x="171" y="86"/>
                </a:lnTo>
                <a:lnTo>
                  <a:pt x="171" y="43"/>
                </a:lnTo>
                <a:cubicBezTo>
                  <a:pt x="171" y="19"/>
                  <a:pt x="191" y="0"/>
                  <a:pt x="214" y="0"/>
                </a:cubicBezTo>
                <a:lnTo>
                  <a:pt x="472" y="0"/>
                </a:lnTo>
                <a:cubicBezTo>
                  <a:pt x="496" y="0"/>
                  <a:pt x="515" y="19"/>
                  <a:pt x="515" y="43"/>
                </a:cubicBezTo>
                <a:lnTo>
                  <a:pt x="515" y="86"/>
                </a:lnTo>
                <a:lnTo>
                  <a:pt x="644" y="86"/>
                </a:lnTo>
                <a:cubicBezTo>
                  <a:pt x="668" y="86"/>
                  <a:pt x="687" y="105"/>
                  <a:pt x="687" y="129"/>
                </a:cubicBezTo>
                <a:lnTo>
                  <a:pt x="687" y="558"/>
                </a:lnTo>
                <a:cubicBezTo>
                  <a:pt x="687" y="582"/>
                  <a:pt x="668" y="601"/>
                  <a:pt x="644" y="601"/>
                </a:cubicBezTo>
                <a:close/>
              </a:path>
            </a:pathLst>
          </a:custGeom>
          <a:solidFill>
            <a:schemeClr val="accent1"/>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rgbClr val="000000"/>
              </a:solidFill>
              <a:latin typeface="Calibri"/>
              <a:ea typeface="Calibri"/>
              <a:cs typeface="Calibri"/>
              <a:sym typeface="Calibri"/>
            </a:endParaRPr>
          </a:p>
        </p:txBody>
      </p:sp>
      <p:sp>
        <p:nvSpPr>
          <p:cNvPr id="2180" name="Google Shape;2180;p1"/>
          <p:cNvSpPr/>
          <p:nvPr/>
        </p:nvSpPr>
        <p:spPr>
          <a:xfrm>
            <a:off x="1417027" y="2070504"/>
            <a:ext cx="413435" cy="413435"/>
          </a:xfrm>
          <a:custGeom>
            <a:rect b="b" l="l" r="r" t="t"/>
            <a:pathLst>
              <a:path extrusionOk="0" h="496" w="496">
                <a:moveTo>
                  <a:pt x="406" y="492"/>
                </a:moveTo>
                <a:cubicBezTo>
                  <a:pt x="407" y="271"/>
                  <a:pt x="227" y="90"/>
                  <a:pt x="5" y="89"/>
                </a:cubicBezTo>
                <a:lnTo>
                  <a:pt x="6" y="0"/>
                </a:lnTo>
                <a:cubicBezTo>
                  <a:pt x="277" y="1"/>
                  <a:pt x="496" y="222"/>
                  <a:pt x="495" y="493"/>
                </a:cubicBezTo>
                <a:lnTo>
                  <a:pt x="406" y="492"/>
                </a:lnTo>
                <a:close/>
                <a:moveTo>
                  <a:pt x="78" y="419"/>
                </a:moveTo>
                <a:cubicBezTo>
                  <a:pt x="94" y="436"/>
                  <a:pt x="94" y="463"/>
                  <a:pt x="78" y="479"/>
                </a:cubicBezTo>
                <a:cubicBezTo>
                  <a:pt x="61" y="496"/>
                  <a:pt x="34" y="496"/>
                  <a:pt x="17" y="479"/>
                </a:cubicBezTo>
                <a:cubicBezTo>
                  <a:pt x="0" y="462"/>
                  <a:pt x="0" y="435"/>
                  <a:pt x="17" y="419"/>
                </a:cubicBezTo>
                <a:cubicBezTo>
                  <a:pt x="34" y="402"/>
                  <a:pt x="61" y="402"/>
                  <a:pt x="78" y="419"/>
                </a:cubicBezTo>
                <a:close/>
                <a:moveTo>
                  <a:pt x="227" y="492"/>
                </a:moveTo>
                <a:lnTo>
                  <a:pt x="138" y="492"/>
                </a:lnTo>
                <a:cubicBezTo>
                  <a:pt x="138" y="418"/>
                  <a:pt x="78" y="357"/>
                  <a:pt x="4" y="357"/>
                </a:cubicBezTo>
                <a:lnTo>
                  <a:pt x="5" y="268"/>
                </a:lnTo>
                <a:cubicBezTo>
                  <a:pt x="128" y="268"/>
                  <a:pt x="228" y="369"/>
                  <a:pt x="227" y="492"/>
                </a:cubicBezTo>
                <a:close/>
                <a:moveTo>
                  <a:pt x="361" y="492"/>
                </a:moveTo>
                <a:lnTo>
                  <a:pt x="272" y="492"/>
                </a:lnTo>
                <a:cubicBezTo>
                  <a:pt x="272" y="344"/>
                  <a:pt x="153" y="224"/>
                  <a:pt x="5" y="223"/>
                </a:cubicBezTo>
                <a:lnTo>
                  <a:pt x="5" y="134"/>
                </a:lnTo>
                <a:cubicBezTo>
                  <a:pt x="202" y="135"/>
                  <a:pt x="362" y="295"/>
                  <a:pt x="361" y="492"/>
                </a:cubicBezTo>
                <a:close/>
              </a:path>
            </a:pathLst>
          </a:custGeom>
          <a:solidFill>
            <a:schemeClr val="accent2"/>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rgbClr val="000000"/>
              </a:solidFill>
              <a:latin typeface="Calibri"/>
              <a:ea typeface="Calibri"/>
              <a:cs typeface="Calibri"/>
              <a:sym typeface="Calibri"/>
            </a:endParaRPr>
          </a:p>
        </p:txBody>
      </p:sp>
      <p:sp>
        <p:nvSpPr>
          <p:cNvPr id="2181" name="Google Shape;2181;p1"/>
          <p:cNvSpPr/>
          <p:nvPr/>
        </p:nvSpPr>
        <p:spPr>
          <a:xfrm>
            <a:off x="8892717" y="4336188"/>
            <a:ext cx="448251" cy="478716"/>
          </a:xfrm>
          <a:custGeom>
            <a:rect b="b" l="l" r="r" t="t"/>
            <a:pathLst>
              <a:path extrusionOk="0" h="574" w="543">
                <a:moveTo>
                  <a:pt x="350" y="393"/>
                </a:moveTo>
                <a:lnTo>
                  <a:pt x="368" y="382"/>
                </a:lnTo>
                <a:lnTo>
                  <a:pt x="385" y="370"/>
                </a:lnTo>
                <a:lnTo>
                  <a:pt x="415" y="346"/>
                </a:lnTo>
                <a:lnTo>
                  <a:pt x="442" y="322"/>
                </a:lnTo>
                <a:lnTo>
                  <a:pt x="465" y="297"/>
                </a:lnTo>
                <a:lnTo>
                  <a:pt x="483" y="273"/>
                </a:lnTo>
                <a:lnTo>
                  <a:pt x="499" y="250"/>
                </a:lnTo>
                <a:lnTo>
                  <a:pt x="511" y="227"/>
                </a:lnTo>
                <a:lnTo>
                  <a:pt x="521" y="206"/>
                </a:lnTo>
                <a:lnTo>
                  <a:pt x="529" y="186"/>
                </a:lnTo>
                <a:lnTo>
                  <a:pt x="534" y="168"/>
                </a:lnTo>
                <a:lnTo>
                  <a:pt x="538" y="152"/>
                </a:lnTo>
                <a:lnTo>
                  <a:pt x="540" y="139"/>
                </a:lnTo>
                <a:lnTo>
                  <a:pt x="541" y="126"/>
                </a:lnTo>
                <a:lnTo>
                  <a:pt x="543" y="118"/>
                </a:lnTo>
                <a:lnTo>
                  <a:pt x="543" y="113"/>
                </a:lnTo>
                <a:lnTo>
                  <a:pt x="543" y="112"/>
                </a:lnTo>
                <a:lnTo>
                  <a:pt x="543" y="105"/>
                </a:lnTo>
                <a:lnTo>
                  <a:pt x="543" y="99"/>
                </a:lnTo>
                <a:lnTo>
                  <a:pt x="543" y="95"/>
                </a:lnTo>
                <a:lnTo>
                  <a:pt x="543" y="93"/>
                </a:lnTo>
                <a:lnTo>
                  <a:pt x="543" y="90"/>
                </a:lnTo>
                <a:lnTo>
                  <a:pt x="543" y="90"/>
                </a:lnTo>
                <a:lnTo>
                  <a:pt x="543" y="88"/>
                </a:lnTo>
                <a:lnTo>
                  <a:pt x="541" y="83"/>
                </a:lnTo>
                <a:lnTo>
                  <a:pt x="540" y="76"/>
                </a:lnTo>
                <a:lnTo>
                  <a:pt x="537" y="67"/>
                </a:lnTo>
                <a:lnTo>
                  <a:pt x="532" y="57"/>
                </a:lnTo>
                <a:lnTo>
                  <a:pt x="524" y="50"/>
                </a:lnTo>
                <a:lnTo>
                  <a:pt x="514" y="45"/>
                </a:lnTo>
                <a:lnTo>
                  <a:pt x="499" y="43"/>
                </a:lnTo>
                <a:lnTo>
                  <a:pt x="491" y="43"/>
                </a:lnTo>
                <a:lnTo>
                  <a:pt x="482" y="43"/>
                </a:lnTo>
                <a:lnTo>
                  <a:pt x="476" y="43"/>
                </a:lnTo>
                <a:lnTo>
                  <a:pt x="474" y="43"/>
                </a:lnTo>
                <a:lnTo>
                  <a:pt x="468" y="44"/>
                </a:lnTo>
                <a:lnTo>
                  <a:pt x="461" y="47"/>
                </a:lnTo>
                <a:lnTo>
                  <a:pt x="458" y="50"/>
                </a:lnTo>
                <a:lnTo>
                  <a:pt x="455" y="54"/>
                </a:lnTo>
                <a:lnTo>
                  <a:pt x="453" y="61"/>
                </a:lnTo>
                <a:lnTo>
                  <a:pt x="453" y="63"/>
                </a:lnTo>
                <a:lnTo>
                  <a:pt x="453" y="65"/>
                </a:lnTo>
                <a:lnTo>
                  <a:pt x="451" y="65"/>
                </a:lnTo>
                <a:lnTo>
                  <a:pt x="446" y="66"/>
                </a:lnTo>
                <a:lnTo>
                  <a:pt x="438" y="68"/>
                </a:lnTo>
                <a:lnTo>
                  <a:pt x="428" y="68"/>
                </a:lnTo>
                <a:lnTo>
                  <a:pt x="428" y="61"/>
                </a:lnTo>
                <a:lnTo>
                  <a:pt x="428" y="50"/>
                </a:lnTo>
                <a:lnTo>
                  <a:pt x="429" y="39"/>
                </a:lnTo>
                <a:lnTo>
                  <a:pt x="429" y="28"/>
                </a:lnTo>
                <a:lnTo>
                  <a:pt x="430" y="17"/>
                </a:lnTo>
                <a:lnTo>
                  <a:pt x="431" y="9"/>
                </a:lnTo>
                <a:lnTo>
                  <a:pt x="431" y="3"/>
                </a:lnTo>
                <a:lnTo>
                  <a:pt x="431" y="0"/>
                </a:lnTo>
                <a:lnTo>
                  <a:pt x="396" y="4"/>
                </a:lnTo>
                <a:lnTo>
                  <a:pt x="361" y="8"/>
                </a:lnTo>
                <a:lnTo>
                  <a:pt x="329" y="10"/>
                </a:lnTo>
                <a:lnTo>
                  <a:pt x="299" y="11"/>
                </a:lnTo>
                <a:lnTo>
                  <a:pt x="271" y="11"/>
                </a:lnTo>
                <a:lnTo>
                  <a:pt x="245" y="11"/>
                </a:lnTo>
                <a:lnTo>
                  <a:pt x="222" y="10"/>
                </a:lnTo>
                <a:lnTo>
                  <a:pt x="200" y="10"/>
                </a:lnTo>
                <a:lnTo>
                  <a:pt x="180" y="9"/>
                </a:lnTo>
                <a:lnTo>
                  <a:pt x="163" y="7"/>
                </a:lnTo>
                <a:lnTo>
                  <a:pt x="149" y="5"/>
                </a:lnTo>
                <a:lnTo>
                  <a:pt x="137" y="4"/>
                </a:lnTo>
                <a:lnTo>
                  <a:pt x="128" y="2"/>
                </a:lnTo>
                <a:lnTo>
                  <a:pt x="121" y="2"/>
                </a:lnTo>
                <a:lnTo>
                  <a:pt x="117" y="0"/>
                </a:lnTo>
                <a:lnTo>
                  <a:pt x="115" y="0"/>
                </a:lnTo>
                <a:lnTo>
                  <a:pt x="115" y="13"/>
                </a:lnTo>
                <a:lnTo>
                  <a:pt x="115" y="22"/>
                </a:lnTo>
                <a:lnTo>
                  <a:pt x="115" y="32"/>
                </a:lnTo>
                <a:lnTo>
                  <a:pt x="115" y="39"/>
                </a:lnTo>
                <a:lnTo>
                  <a:pt x="115" y="51"/>
                </a:lnTo>
                <a:lnTo>
                  <a:pt x="115" y="60"/>
                </a:lnTo>
                <a:lnTo>
                  <a:pt x="115" y="65"/>
                </a:lnTo>
                <a:lnTo>
                  <a:pt x="115" y="67"/>
                </a:lnTo>
                <a:lnTo>
                  <a:pt x="115" y="68"/>
                </a:lnTo>
                <a:lnTo>
                  <a:pt x="115" y="68"/>
                </a:lnTo>
                <a:lnTo>
                  <a:pt x="105" y="68"/>
                </a:lnTo>
                <a:lnTo>
                  <a:pt x="98" y="66"/>
                </a:lnTo>
                <a:lnTo>
                  <a:pt x="96" y="65"/>
                </a:lnTo>
                <a:lnTo>
                  <a:pt x="94" y="65"/>
                </a:lnTo>
                <a:lnTo>
                  <a:pt x="94" y="63"/>
                </a:lnTo>
                <a:lnTo>
                  <a:pt x="93" y="61"/>
                </a:lnTo>
                <a:lnTo>
                  <a:pt x="89" y="54"/>
                </a:lnTo>
                <a:lnTo>
                  <a:pt x="83" y="47"/>
                </a:lnTo>
                <a:lnTo>
                  <a:pt x="79" y="44"/>
                </a:lnTo>
                <a:lnTo>
                  <a:pt x="73" y="43"/>
                </a:lnTo>
                <a:lnTo>
                  <a:pt x="70" y="43"/>
                </a:lnTo>
                <a:lnTo>
                  <a:pt x="65" y="43"/>
                </a:lnTo>
                <a:lnTo>
                  <a:pt x="57" y="43"/>
                </a:lnTo>
                <a:lnTo>
                  <a:pt x="47" y="43"/>
                </a:lnTo>
                <a:lnTo>
                  <a:pt x="33" y="45"/>
                </a:lnTo>
                <a:lnTo>
                  <a:pt x="22" y="50"/>
                </a:lnTo>
                <a:lnTo>
                  <a:pt x="13" y="57"/>
                </a:lnTo>
                <a:lnTo>
                  <a:pt x="8" y="67"/>
                </a:lnTo>
                <a:lnTo>
                  <a:pt x="3" y="76"/>
                </a:lnTo>
                <a:lnTo>
                  <a:pt x="2" y="83"/>
                </a:lnTo>
                <a:lnTo>
                  <a:pt x="1" y="88"/>
                </a:lnTo>
                <a:lnTo>
                  <a:pt x="0" y="90"/>
                </a:lnTo>
                <a:lnTo>
                  <a:pt x="0" y="97"/>
                </a:lnTo>
                <a:lnTo>
                  <a:pt x="0" y="102"/>
                </a:lnTo>
                <a:lnTo>
                  <a:pt x="0" y="106"/>
                </a:lnTo>
                <a:lnTo>
                  <a:pt x="0" y="108"/>
                </a:lnTo>
                <a:lnTo>
                  <a:pt x="0" y="111"/>
                </a:lnTo>
                <a:lnTo>
                  <a:pt x="0" y="112"/>
                </a:lnTo>
                <a:lnTo>
                  <a:pt x="0" y="113"/>
                </a:lnTo>
                <a:lnTo>
                  <a:pt x="1" y="118"/>
                </a:lnTo>
                <a:lnTo>
                  <a:pt x="1" y="126"/>
                </a:lnTo>
                <a:lnTo>
                  <a:pt x="2" y="139"/>
                </a:lnTo>
                <a:lnTo>
                  <a:pt x="6" y="152"/>
                </a:lnTo>
                <a:lnTo>
                  <a:pt x="9" y="168"/>
                </a:lnTo>
                <a:lnTo>
                  <a:pt x="16" y="186"/>
                </a:lnTo>
                <a:lnTo>
                  <a:pt x="23" y="206"/>
                </a:lnTo>
                <a:lnTo>
                  <a:pt x="34" y="227"/>
                </a:lnTo>
                <a:lnTo>
                  <a:pt x="46" y="250"/>
                </a:lnTo>
                <a:lnTo>
                  <a:pt x="62" y="273"/>
                </a:lnTo>
                <a:lnTo>
                  <a:pt x="81" y="297"/>
                </a:lnTo>
                <a:lnTo>
                  <a:pt x="104" y="322"/>
                </a:lnTo>
                <a:lnTo>
                  <a:pt x="131" y="346"/>
                </a:lnTo>
                <a:lnTo>
                  <a:pt x="161" y="370"/>
                </a:lnTo>
                <a:lnTo>
                  <a:pt x="196" y="393"/>
                </a:lnTo>
                <a:lnTo>
                  <a:pt x="197" y="394"/>
                </a:lnTo>
                <a:lnTo>
                  <a:pt x="201" y="397"/>
                </a:lnTo>
                <a:lnTo>
                  <a:pt x="205" y="400"/>
                </a:lnTo>
                <a:lnTo>
                  <a:pt x="211" y="404"/>
                </a:lnTo>
                <a:lnTo>
                  <a:pt x="218" y="409"/>
                </a:lnTo>
                <a:lnTo>
                  <a:pt x="228" y="411"/>
                </a:lnTo>
                <a:lnTo>
                  <a:pt x="237" y="414"/>
                </a:lnTo>
                <a:lnTo>
                  <a:pt x="248" y="415"/>
                </a:lnTo>
                <a:lnTo>
                  <a:pt x="248" y="423"/>
                </a:lnTo>
                <a:lnTo>
                  <a:pt x="248" y="429"/>
                </a:lnTo>
                <a:lnTo>
                  <a:pt x="248" y="434"/>
                </a:lnTo>
                <a:lnTo>
                  <a:pt x="248" y="438"/>
                </a:lnTo>
                <a:lnTo>
                  <a:pt x="248" y="440"/>
                </a:lnTo>
                <a:lnTo>
                  <a:pt x="248" y="440"/>
                </a:lnTo>
                <a:lnTo>
                  <a:pt x="247" y="440"/>
                </a:lnTo>
                <a:lnTo>
                  <a:pt x="245" y="440"/>
                </a:lnTo>
                <a:lnTo>
                  <a:pt x="237" y="440"/>
                </a:lnTo>
                <a:lnTo>
                  <a:pt x="230" y="443"/>
                </a:lnTo>
                <a:lnTo>
                  <a:pt x="228" y="445"/>
                </a:lnTo>
                <a:lnTo>
                  <a:pt x="226" y="449"/>
                </a:lnTo>
                <a:lnTo>
                  <a:pt x="228" y="455"/>
                </a:lnTo>
                <a:lnTo>
                  <a:pt x="230" y="459"/>
                </a:lnTo>
                <a:lnTo>
                  <a:pt x="234" y="461"/>
                </a:lnTo>
                <a:lnTo>
                  <a:pt x="237" y="462"/>
                </a:lnTo>
                <a:lnTo>
                  <a:pt x="245" y="462"/>
                </a:lnTo>
                <a:lnTo>
                  <a:pt x="247" y="462"/>
                </a:lnTo>
                <a:lnTo>
                  <a:pt x="248" y="462"/>
                </a:lnTo>
                <a:lnTo>
                  <a:pt x="248" y="471"/>
                </a:lnTo>
                <a:lnTo>
                  <a:pt x="248" y="477"/>
                </a:lnTo>
                <a:lnTo>
                  <a:pt x="248" y="482"/>
                </a:lnTo>
                <a:lnTo>
                  <a:pt x="248" y="485"/>
                </a:lnTo>
                <a:lnTo>
                  <a:pt x="248" y="488"/>
                </a:lnTo>
                <a:lnTo>
                  <a:pt x="248" y="488"/>
                </a:lnTo>
                <a:lnTo>
                  <a:pt x="247" y="489"/>
                </a:lnTo>
                <a:lnTo>
                  <a:pt x="247" y="491"/>
                </a:lnTo>
                <a:lnTo>
                  <a:pt x="245" y="498"/>
                </a:lnTo>
                <a:lnTo>
                  <a:pt x="239" y="506"/>
                </a:lnTo>
                <a:lnTo>
                  <a:pt x="235" y="508"/>
                </a:lnTo>
                <a:lnTo>
                  <a:pt x="231" y="509"/>
                </a:lnTo>
                <a:lnTo>
                  <a:pt x="230" y="517"/>
                </a:lnTo>
                <a:lnTo>
                  <a:pt x="226" y="522"/>
                </a:lnTo>
                <a:lnTo>
                  <a:pt x="223" y="525"/>
                </a:lnTo>
                <a:lnTo>
                  <a:pt x="218" y="528"/>
                </a:lnTo>
                <a:lnTo>
                  <a:pt x="209" y="530"/>
                </a:lnTo>
                <a:lnTo>
                  <a:pt x="206" y="530"/>
                </a:lnTo>
                <a:lnTo>
                  <a:pt x="205" y="530"/>
                </a:lnTo>
                <a:lnTo>
                  <a:pt x="205" y="531"/>
                </a:lnTo>
                <a:lnTo>
                  <a:pt x="202" y="531"/>
                </a:lnTo>
                <a:lnTo>
                  <a:pt x="195" y="535"/>
                </a:lnTo>
                <a:lnTo>
                  <a:pt x="188" y="541"/>
                </a:lnTo>
                <a:lnTo>
                  <a:pt x="185" y="546"/>
                </a:lnTo>
                <a:lnTo>
                  <a:pt x="184" y="552"/>
                </a:lnTo>
                <a:lnTo>
                  <a:pt x="184" y="553"/>
                </a:lnTo>
                <a:lnTo>
                  <a:pt x="184" y="555"/>
                </a:lnTo>
                <a:lnTo>
                  <a:pt x="185" y="563"/>
                </a:lnTo>
                <a:lnTo>
                  <a:pt x="188" y="566"/>
                </a:lnTo>
                <a:lnTo>
                  <a:pt x="191" y="570"/>
                </a:lnTo>
                <a:lnTo>
                  <a:pt x="197" y="572"/>
                </a:lnTo>
                <a:lnTo>
                  <a:pt x="205" y="574"/>
                </a:lnTo>
                <a:lnTo>
                  <a:pt x="212" y="574"/>
                </a:lnTo>
                <a:lnTo>
                  <a:pt x="220" y="574"/>
                </a:lnTo>
                <a:lnTo>
                  <a:pt x="240" y="574"/>
                </a:lnTo>
                <a:lnTo>
                  <a:pt x="262" y="574"/>
                </a:lnTo>
                <a:lnTo>
                  <a:pt x="285" y="574"/>
                </a:lnTo>
                <a:lnTo>
                  <a:pt x="305" y="574"/>
                </a:lnTo>
                <a:lnTo>
                  <a:pt x="314" y="574"/>
                </a:lnTo>
                <a:lnTo>
                  <a:pt x="322" y="574"/>
                </a:lnTo>
                <a:lnTo>
                  <a:pt x="328" y="574"/>
                </a:lnTo>
                <a:lnTo>
                  <a:pt x="333" y="574"/>
                </a:lnTo>
                <a:lnTo>
                  <a:pt x="337" y="574"/>
                </a:lnTo>
                <a:lnTo>
                  <a:pt x="338" y="574"/>
                </a:lnTo>
                <a:lnTo>
                  <a:pt x="345" y="572"/>
                </a:lnTo>
                <a:lnTo>
                  <a:pt x="350" y="570"/>
                </a:lnTo>
                <a:lnTo>
                  <a:pt x="355" y="566"/>
                </a:lnTo>
                <a:lnTo>
                  <a:pt x="358" y="563"/>
                </a:lnTo>
                <a:lnTo>
                  <a:pt x="362" y="555"/>
                </a:lnTo>
                <a:lnTo>
                  <a:pt x="362" y="553"/>
                </a:lnTo>
                <a:lnTo>
                  <a:pt x="363" y="552"/>
                </a:lnTo>
                <a:lnTo>
                  <a:pt x="363" y="551"/>
                </a:lnTo>
                <a:lnTo>
                  <a:pt x="362" y="548"/>
                </a:lnTo>
                <a:lnTo>
                  <a:pt x="360" y="541"/>
                </a:lnTo>
                <a:lnTo>
                  <a:pt x="357" y="537"/>
                </a:lnTo>
                <a:lnTo>
                  <a:pt x="352" y="534"/>
                </a:lnTo>
                <a:lnTo>
                  <a:pt x="346" y="531"/>
                </a:lnTo>
                <a:lnTo>
                  <a:pt x="338" y="530"/>
                </a:lnTo>
                <a:lnTo>
                  <a:pt x="331" y="530"/>
                </a:lnTo>
                <a:lnTo>
                  <a:pt x="325" y="526"/>
                </a:lnTo>
                <a:lnTo>
                  <a:pt x="321" y="523"/>
                </a:lnTo>
                <a:lnTo>
                  <a:pt x="318" y="518"/>
                </a:lnTo>
                <a:lnTo>
                  <a:pt x="316" y="509"/>
                </a:lnTo>
                <a:lnTo>
                  <a:pt x="316" y="506"/>
                </a:lnTo>
                <a:lnTo>
                  <a:pt x="316" y="505"/>
                </a:lnTo>
                <a:lnTo>
                  <a:pt x="315" y="506"/>
                </a:lnTo>
                <a:lnTo>
                  <a:pt x="312" y="506"/>
                </a:lnTo>
                <a:lnTo>
                  <a:pt x="305" y="505"/>
                </a:lnTo>
                <a:lnTo>
                  <a:pt x="302" y="502"/>
                </a:lnTo>
                <a:lnTo>
                  <a:pt x="298" y="500"/>
                </a:lnTo>
                <a:lnTo>
                  <a:pt x="295" y="495"/>
                </a:lnTo>
                <a:lnTo>
                  <a:pt x="294" y="488"/>
                </a:lnTo>
                <a:lnTo>
                  <a:pt x="294" y="479"/>
                </a:lnTo>
                <a:lnTo>
                  <a:pt x="294" y="473"/>
                </a:lnTo>
                <a:lnTo>
                  <a:pt x="294" y="468"/>
                </a:lnTo>
                <a:lnTo>
                  <a:pt x="294" y="466"/>
                </a:lnTo>
                <a:lnTo>
                  <a:pt x="294" y="462"/>
                </a:lnTo>
                <a:lnTo>
                  <a:pt x="294" y="462"/>
                </a:lnTo>
                <a:lnTo>
                  <a:pt x="295" y="462"/>
                </a:lnTo>
                <a:lnTo>
                  <a:pt x="298" y="462"/>
                </a:lnTo>
                <a:lnTo>
                  <a:pt x="305" y="462"/>
                </a:lnTo>
                <a:lnTo>
                  <a:pt x="309" y="461"/>
                </a:lnTo>
                <a:lnTo>
                  <a:pt x="312" y="459"/>
                </a:lnTo>
                <a:lnTo>
                  <a:pt x="315" y="455"/>
                </a:lnTo>
                <a:lnTo>
                  <a:pt x="316" y="449"/>
                </a:lnTo>
                <a:lnTo>
                  <a:pt x="315" y="445"/>
                </a:lnTo>
                <a:lnTo>
                  <a:pt x="312" y="443"/>
                </a:lnTo>
                <a:lnTo>
                  <a:pt x="305" y="440"/>
                </a:lnTo>
                <a:lnTo>
                  <a:pt x="298" y="440"/>
                </a:lnTo>
                <a:lnTo>
                  <a:pt x="295" y="440"/>
                </a:lnTo>
                <a:lnTo>
                  <a:pt x="294" y="440"/>
                </a:lnTo>
                <a:lnTo>
                  <a:pt x="294" y="432"/>
                </a:lnTo>
                <a:lnTo>
                  <a:pt x="294" y="426"/>
                </a:lnTo>
                <a:lnTo>
                  <a:pt x="294" y="421"/>
                </a:lnTo>
                <a:lnTo>
                  <a:pt x="294" y="419"/>
                </a:lnTo>
                <a:lnTo>
                  <a:pt x="294" y="415"/>
                </a:lnTo>
                <a:lnTo>
                  <a:pt x="294" y="415"/>
                </a:lnTo>
                <a:lnTo>
                  <a:pt x="310" y="414"/>
                </a:lnTo>
                <a:lnTo>
                  <a:pt x="325" y="409"/>
                </a:lnTo>
                <a:lnTo>
                  <a:pt x="338" y="403"/>
                </a:lnTo>
                <a:lnTo>
                  <a:pt x="350" y="393"/>
                </a:lnTo>
                <a:close/>
                <a:moveTo>
                  <a:pt x="431" y="90"/>
                </a:moveTo>
                <a:lnTo>
                  <a:pt x="436" y="90"/>
                </a:lnTo>
                <a:lnTo>
                  <a:pt x="443" y="90"/>
                </a:lnTo>
                <a:lnTo>
                  <a:pt x="449" y="90"/>
                </a:lnTo>
                <a:lnTo>
                  <a:pt x="452" y="90"/>
                </a:lnTo>
                <a:lnTo>
                  <a:pt x="453" y="90"/>
                </a:lnTo>
                <a:lnTo>
                  <a:pt x="460" y="89"/>
                </a:lnTo>
                <a:lnTo>
                  <a:pt x="465" y="87"/>
                </a:lnTo>
                <a:lnTo>
                  <a:pt x="470" y="83"/>
                </a:lnTo>
                <a:lnTo>
                  <a:pt x="474" y="79"/>
                </a:lnTo>
                <a:lnTo>
                  <a:pt x="477" y="72"/>
                </a:lnTo>
                <a:lnTo>
                  <a:pt x="478" y="70"/>
                </a:lnTo>
                <a:lnTo>
                  <a:pt x="478" y="68"/>
                </a:lnTo>
                <a:lnTo>
                  <a:pt x="486" y="70"/>
                </a:lnTo>
                <a:lnTo>
                  <a:pt x="491" y="72"/>
                </a:lnTo>
                <a:lnTo>
                  <a:pt x="494" y="76"/>
                </a:lnTo>
                <a:lnTo>
                  <a:pt x="497" y="79"/>
                </a:lnTo>
                <a:lnTo>
                  <a:pt x="499" y="87"/>
                </a:lnTo>
                <a:lnTo>
                  <a:pt x="499" y="89"/>
                </a:lnTo>
                <a:lnTo>
                  <a:pt x="499" y="90"/>
                </a:lnTo>
                <a:lnTo>
                  <a:pt x="499" y="97"/>
                </a:lnTo>
                <a:lnTo>
                  <a:pt x="499" y="102"/>
                </a:lnTo>
                <a:lnTo>
                  <a:pt x="499" y="106"/>
                </a:lnTo>
                <a:lnTo>
                  <a:pt x="499" y="108"/>
                </a:lnTo>
                <a:lnTo>
                  <a:pt x="499" y="111"/>
                </a:lnTo>
                <a:lnTo>
                  <a:pt x="499" y="112"/>
                </a:lnTo>
                <a:lnTo>
                  <a:pt x="499" y="113"/>
                </a:lnTo>
                <a:lnTo>
                  <a:pt x="499" y="116"/>
                </a:lnTo>
                <a:lnTo>
                  <a:pt x="498" y="120"/>
                </a:lnTo>
                <a:lnTo>
                  <a:pt x="497" y="128"/>
                </a:lnTo>
                <a:lnTo>
                  <a:pt x="494" y="135"/>
                </a:lnTo>
                <a:lnTo>
                  <a:pt x="492" y="146"/>
                </a:lnTo>
                <a:lnTo>
                  <a:pt x="487" y="157"/>
                </a:lnTo>
                <a:lnTo>
                  <a:pt x="482" y="169"/>
                </a:lnTo>
                <a:lnTo>
                  <a:pt x="476" y="183"/>
                </a:lnTo>
                <a:lnTo>
                  <a:pt x="468" y="198"/>
                </a:lnTo>
                <a:lnTo>
                  <a:pt x="458" y="214"/>
                </a:lnTo>
                <a:lnTo>
                  <a:pt x="447" y="231"/>
                </a:lnTo>
                <a:lnTo>
                  <a:pt x="435" y="248"/>
                </a:lnTo>
                <a:lnTo>
                  <a:pt x="420" y="266"/>
                </a:lnTo>
                <a:lnTo>
                  <a:pt x="403" y="285"/>
                </a:lnTo>
                <a:lnTo>
                  <a:pt x="384" y="303"/>
                </a:lnTo>
                <a:lnTo>
                  <a:pt x="389" y="295"/>
                </a:lnTo>
                <a:lnTo>
                  <a:pt x="394" y="285"/>
                </a:lnTo>
                <a:lnTo>
                  <a:pt x="402" y="262"/>
                </a:lnTo>
                <a:lnTo>
                  <a:pt x="411" y="237"/>
                </a:lnTo>
                <a:lnTo>
                  <a:pt x="418" y="208"/>
                </a:lnTo>
                <a:lnTo>
                  <a:pt x="423" y="179"/>
                </a:lnTo>
                <a:lnTo>
                  <a:pt x="428" y="148"/>
                </a:lnTo>
                <a:lnTo>
                  <a:pt x="430" y="118"/>
                </a:lnTo>
                <a:lnTo>
                  <a:pt x="431" y="90"/>
                </a:lnTo>
                <a:close/>
                <a:moveTo>
                  <a:pt x="154" y="308"/>
                </a:moveTo>
                <a:lnTo>
                  <a:pt x="134" y="289"/>
                </a:lnTo>
                <a:lnTo>
                  <a:pt x="117" y="271"/>
                </a:lnTo>
                <a:lnTo>
                  <a:pt x="102" y="253"/>
                </a:lnTo>
                <a:lnTo>
                  <a:pt x="89" y="234"/>
                </a:lnTo>
                <a:lnTo>
                  <a:pt x="77" y="219"/>
                </a:lnTo>
                <a:lnTo>
                  <a:pt x="69" y="202"/>
                </a:lnTo>
                <a:lnTo>
                  <a:pt x="60" y="187"/>
                </a:lnTo>
                <a:lnTo>
                  <a:pt x="54" y="174"/>
                </a:lnTo>
                <a:lnTo>
                  <a:pt x="49" y="160"/>
                </a:lnTo>
                <a:lnTo>
                  <a:pt x="46" y="150"/>
                </a:lnTo>
                <a:lnTo>
                  <a:pt x="43" y="140"/>
                </a:lnTo>
                <a:lnTo>
                  <a:pt x="41" y="131"/>
                </a:lnTo>
                <a:lnTo>
                  <a:pt x="40" y="125"/>
                </a:lnTo>
                <a:lnTo>
                  <a:pt x="39" y="120"/>
                </a:lnTo>
                <a:lnTo>
                  <a:pt x="39" y="117"/>
                </a:lnTo>
                <a:lnTo>
                  <a:pt x="39" y="116"/>
                </a:lnTo>
                <a:lnTo>
                  <a:pt x="39" y="108"/>
                </a:lnTo>
                <a:lnTo>
                  <a:pt x="39" y="103"/>
                </a:lnTo>
                <a:lnTo>
                  <a:pt x="39" y="100"/>
                </a:lnTo>
                <a:lnTo>
                  <a:pt x="39" y="97"/>
                </a:lnTo>
                <a:lnTo>
                  <a:pt x="39" y="95"/>
                </a:lnTo>
                <a:lnTo>
                  <a:pt x="39" y="94"/>
                </a:lnTo>
                <a:lnTo>
                  <a:pt x="39" y="93"/>
                </a:lnTo>
                <a:lnTo>
                  <a:pt x="39" y="90"/>
                </a:lnTo>
                <a:lnTo>
                  <a:pt x="41" y="82"/>
                </a:lnTo>
                <a:lnTo>
                  <a:pt x="43" y="77"/>
                </a:lnTo>
                <a:lnTo>
                  <a:pt x="47" y="72"/>
                </a:lnTo>
                <a:lnTo>
                  <a:pt x="53" y="70"/>
                </a:lnTo>
                <a:lnTo>
                  <a:pt x="60" y="68"/>
                </a:lnTo>
                <a:lnTo>
                  <a:pt x="60" y="70"/>
                </a:lnTo>
                <a:lnTo>
                  <a:pt x="60" y="72"/>
                </a:lnTo>
                <a:lnTo>
                  <a:pt x="63" y="82"/>
                </a:lnTo>
                <a:lnTo>
                  <a:pt x="66" y="87"/>
                </a:lnTo>
                <a:lnTo>
                  <a:pt x="71" y="90"/>
                </a:lnTo>
                <a:lnTo>
                  <a:pt x="77" y="93"/>
                </a:lnTo>
                <a:lnTo>
                  <a:pt x="86" y="94"/>
                </a:lnTo>
                <a:lnTo>
                  <a:pt x="86" y="94"/>
                </a:lnTo>
                <a:lnTo>
                  <a:pt x="88" y="94"/>
                </a:lnTo>
                <a:lnTo>
                  <a:pt x="94" y="94"/>
                </a:lnTo>
                <a:lnTo>
                  <a:pt x="102" y="94"/>
                </a:lnTo>
                <a:lnTo>
                  <a:pt x="105" y="94"/>
                </a:lnTo>
                <a:lnTo>
                  <a:pt x="106" y="94"/>
                </a:lnTo>
                <a:lnTo>
                  <a:pt x="108" y="123"/>
                </a:lnTo>
                <a:lnTo>
                  <a:pt x="110" y="152"/>
                </a:lnTo>
                <a:lnTo>
                  <a:pt x="115" y="182"/>
                </a:lnTo>
                <a:lnTo>
                  <a:pt x="121" y="213"/>
                </a:lnTo>
                <a:lnTo>
                  <a:pt x="128" y="240"/>
                </a:lnTo>
                <a:lnTo>
                  <a:pt x="136" y="267"/>
                </a:lnTo>
                <a:lnTo>
                  <a:pt x="144" y="290"/>
                </a:lnTo>
                <a:lnTo>
                  <a:pt x="149" y="300"/>
                </a:lnTo>
                <a:lnTo>
                  <a:pt x="154" y="308"/>
                </a:lnTo>
                <a:close/>
              </a:path>
            </a:pathLst>
          </a:custGeom>
          <a:solidFill>
            <a:schemeClr val="dk2"/>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rgbClr val="000000"/>
              </a:solidFill>
              <a:latin typeface="Calibri"/>
              <a:ea typeface="Calibri"/>
              <a:cs typeface="Calibri"/>
              <a:sym typeface="Calibri"/>
            </a:endParaRPr>
          </a:p>
        </p:txBody>
      </p:sp>
      <p:sp>
        <p:nvSpPr>
          <p:cNvPr id="2182" name="Google Shape;2182;p1"/>
          <p:cNvSpPr/>
          <p:nvPr/>
        </p:nvSpPr>
        <p:spPr>
          <a:xfrm>
            <a:off x="8892717" y="1922536"/>
            <a:ext cx="570108" cy="561403"/>
          </a:xfrm>
          <a:custGeom>
            <a:rect b="b" l="l" r="r" t="t"/>
            <a:pathLst>
              <a:path extrusionOk="0" h="675" w="685">
                <a:moveTo>
                  <a:pt x="355" y="581"/>
                </a:moveTo>
                <a:lnTo>
                  <a:pt x="355" y="530"/>
                </a:lnTo>
                <a:cubicBezTo>
                  <a:pt x="451" y="524"/>
                  <a:pt x="529" y="449"/>
                  <a:pt x="539" y="354"/>
                </a:cubicBezTo>
                <a:lnTo>
                  <a:pt x="590" y="354"/>
                </a:lnTo>
                <a:cubicBezTo>
                  <a:pt x="580" y="477"/>
                  <a:pt x="479" y="575"/>
                  <a:pt x="355" y="581"/>
                </a:cubicBezTo>
                <a:close/>
                <a:moveTo>
                  <a:pt x="342" y="308"/>
                </a:moveTo>
                <a:cubicBezTo>
                  <a:pt x="359" y="308"/>
                  <a:pt x="372" y="321"/>
                  <a:pt x="372" y="337"/>
                </a:cubicBezTo>
                <a:cubicBezTo>
                  <a:pt x="372" y="353"/>
                  <a:pt x="359" y="366"/>
                  <a:pt x="342" y="366"/>
                </a:cubicBezTo>
                <a:cubicBezTo>
                  <a:pt x="326" y="366"/>
                  <a:pt x="313" y="353"/>
                  <a:pt x="313" y="337"/>
                </a:cubicBezTo>
                <a:cubicBezTo>
                  <a:pt x="313" y="321"/>
                  <a:pt x="326" y="308"/>
                  <a:pt x="342" y="308"/>
                </a:cubicBezTo>
                <a:close/>
                <a:moveTo>
                  <a:pt x="97" y="354"/>
                </a:moveTo>
                <a:lnTo>
                  <a:pt x="147" y="354"/>
                </a:lnTo>
                <a:cubicBezTo>
                  <a:pt x="157" y="446"/>
                  <a:pt x="229" y="518"/>
                  <a:pt x="321" y="529"/>
                </a:cubicBezTo>
                <a:lnTo>
                  <a:pt x="321" y="580"/>
                </a:lnTo>
                <a:cubicBezTo>
                  <a:pt x="201" y="569"/>
                  <a:pt x="107" y="474"/>
                  <a:pt x="97" y="354"/>
                </a:cubicBezTo>
                <a:close/>
                <a:moveTo>
                  <a:pt x="321" y="87"/>
                </a:moveTo>
                <a:lnTo>
                  <a:pt x="321" y="138"/>
                </a:lnTo>
                <a:cubicBezTo>
                  <a:pt x="227" y="148"/>
                  <a:pt x="153" y="225"/>
                  <a:pt x="147" y="320"/>
                </a:cubicBezTo>
                <a:lnTo>
                  <a:pt x="96" y="320"/>
                </a:lnTo>
                <a:cubicBezTo>
                  <a:pt x="102" y="197"/>
                  <a:pt x="199" y="98"/>
                  <a:pt x="321" y="87"/>
                </a:cubicBezTo>
                <a:close/>
                <a:moveTo>
                  <a:pt x="494" y="354"/>
                </a:moveTo>
                <a:lnTo>
                  <a:pt x="505" y="354"/>
                </a:lnTo>
                <a:cubicBezTo>
                  <a:pt x="495" y="431"/>
                  <a:pt x="433" y="491"/>
                  <a:pt x="355" y="496"/>
                </a:cubicBezTo>
                <a:lnTo>
                  <a:pt x="355" y="484"/>
                </a:lnTo>
                <a:cubicBezTo>
                  <a:pt x="355" y="475"/>
                  <a:pt x="347" y="467"/>
                  <a:pt x="338" y="467"/>
                </a:cubicBezTo>
                <a:cubicBezTo>
                  <a:pt x="328" y="467"/>
                  <a:pt x="321" y="475"/>
                  <a:pt x="321" y="484"/>
                </a:cubicBezTo>
                <a:lnTo>
                  <a:pt x="321" y="495"/>
                </a:lnTo>
                <a:cubicBezTo>
                  <a:pt x="248" y="485"/>
                  <a:pt x="191" y="427"/>
                  <a:pt x="181" y="354"/>
                </a:cubicBezTo>
                <a:lnTo>
                  <a:pt x="191" y="354"/>
                </a:lnTo>
                <a:cubicBezTo>
                  <a:pt x="200" y="354"/>
                  <a:pt x="207" y="347"/>
                  <a:pt x="207" y="337"/>
                </a:cubicBezTo>
                <a:cubicBezTo>
                  <a:pt x="207" y="328"/>
                  <a:pt x="200" y="320"/>
                  <a:pt x="190" y="320"/>
                </a:cubicBezTo>
                <a:lnTo>
                  <a:pt x="181" y="320"/>
                </a:lnTo>
                <a:cubicBezTo>
                  <a:pt x="187" y="244"/>
                  <a:pt x="245" y="182"/>
                  <a:pt x="321" y="172"/>
                </a:cubicBezTo>
                <a:lnTo>
                  <a:pt x="321" y="190"/>
                </a:lnTo>
                <a:cubicBezTo>
                  <a:pt x="321" y="199"/>
                  <a:pt x="328" y="207"/>
                  <a:pt x="338" y="207"/>
                </a:cubicBezTo>
                <a:cubicBezTo>
                  <a:pt x="347" y="207"/>
                  <a:pt x="355" y="199"/>
                  <a:pt x="355" y="190"/>
                </a:cubicBezTo>
                <a:lnTo>
                  <a:pt x="355" y="171"/>
                </a:lnTo>
                <a:cubicBezTo>
                  <a:pt x="435" y="176"/>
                  <a:pt x="499" y="240"/>
                  <a:pt x="506" y="320"/>
                </a:cubicBezTo>
                <a:lnTo>
                  <a:pt x="494" y="320"/>
                </a:lnTo>
                <a:cubicBezTo>
                  <a:pt x="485" y="320"/>
                  <a:pt x="478" y="328"/>
                  <a:pt x="478" y="337"/>
                </a:cubicBezTo>
                <a:cubicBezTo>
                  <a:pt x="478" y="347"/>
                  <a:pt x="485" y="354"/>
                  <a:pt x="494" y="354"/>
                </a:cubicBezTo>
                <a:close/>
                <a:moveTo>
                  <a:pt x="591" y="320"/>
                </a:moveTo>
                <a:lnTo>
                  <a:pt x="540" y="320"/>
                </a:lnTo>
                <a:cubicBezTo>
                  <a:pt x="533" y="221"/>
                  <a:pt x="454" y="143"/>
                  <a:pt x="355" y="137"/>
                </a:cubicBezTo>
                <a:lnTo>
                  <a:pt x="355" y="86"/>
                </a:lnTo>
                <a:cubicBezTo>
                  <a:pt x="482" y="92"/>
                  <a:pt x="584" y="193"/>
                  <a:pt x="591" y="320"/>
                </a:cubicBezTo>
                <a:close/>
                <a:moveTo>
                  <a:pt x="668" y="320"/>
                </a:moveTo>
                <a:lnTo>
                  <a:pt x="641" y="320"/>
                </a:lnTo>
                <a:cubicBezTo>
                  <a:pt x="635" y="165"/>
                  <a:pt x="510" y="41"/>
                  <a:pt x="355" y="35"/>
                </a:cubicBezTo>
                <a:lnTo>
                  <a:pt x="355" y="17"/>
                </a:lnTo>
                <a:cubicBezTo>
                  <a:pt x="355" y="7"/>
                  <a:pt x="347" y="0"/>
                  <a:pt x="338" y="0"/>
                </a:cubicBezTo>
                <a:cubicBezTo>
                  <a:pt x="328" y="0"/>
                  <a:pt x="321" y="7"/>
                  <a:pt x="321" y="17"/>
                </a:cubicBezTo>
                <a:lnTo>
                  <a:pt x="321" y="36"/>
                </a:lnTo>
                <a:cubicBezTo>
                  <a:pt x="171" y="47"/>
                  <a:pt x="51" y="169"/>
                  <a:pt x="45" y="320"/>
                </a:cubicBezTo>
                <a:lnTo>
                  <a:pt x="17" y="320"/>
                </a:lnTo>
                <a:cubicBezTo>
                  <a:pt x="8" y="320"/>
                  <a:pt x="0" y="328"/>
                  <a:pt x="0" y="337"/>
                </a:cubicBezTo>
                <a:cubicBezTo>
                  <a:pt x="0" y="347"/>
                  <a:pt x="8" y="354"/>
                  <a:pt x="17" y="354"/>
                </a:cubicBezTo>
                <a:lnTo>
                  <a:pt x="46" y="354"/>
                </a:lnTo>
                <a:cubicBezTo>
                  <a:pt x="56" y="502"/>
                  <a:pt x="173" y="620"/>
                  <a:pt x="321" y="631"/>
                </a:cubicBezTo>
                <a:lnTo>
                  <a:pt x="321" y="658"/>
                </a:lnTo>
                <a:cubicBezTo>
                  <a:pt x="321" y="667"/>
                  <a:pt x="328" y="675"/>
                  <a:pt x="338" y="675"/>
                </a:cubicBezTo>
                <a:cubicBezTo>
                  <a:pt x="347" y="675"/>
                  <a:pt x="355" y="667"/>
                  <a:pt x="355" y="658"/>
                </a:cubicBezTo>
                <a:lnTo>
                  <a:pt x="355" y="631"/>
                </a:lnTo>
                <a:cubicBezTo>
                  <a:pt x="507" y="626"/>
                  <a:pt x="630" y="505"/>
                  <a:pt x="641" y="354"/>
                </a:cubicBezTo>
                <a:lnTo>
                  <a:pt x="668" y="354"/>
                </a:lnTo>
                <a:cubicBezTo>
                  <a:pt x="677" y="354"/>
                  <a:pt x="685" y="347"/>
                  <a:pt x="685" y="337"/>
                </a:cubicBezTo>
                <a:cubicBezTo>
                  <a:pt x="685" y="328"/>
                  <a:pt x="677" y="320"/>
                  <a:pt x="668" y="320"/>
                </a:cubicBezTo>
                <a:close/>
              </a:path>
            </a:pathLst>
          </a:custGeom>
          <a:solidFill>
            <a:schemeClr val="accent4"/>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rgbClr val="000000"/>
              </a:solidFill>
              <a:latin typeface="Calibri"/>
              <a:ea typeface="Calibri"/>
              <a:cs typeface="Calibri"/>
              <a:sym typeface="Calibri"/>
            </a:endParaRPr>
          </a:p>
        </p:txBody>
      </p:sp>
    </p:spTree>
  </p:cSld>
  <p:clrMapOvr>
    <a:masterClrMapping/>
  </p:clrMapOvr>
  <mc:AlternateContent>
    <mc:Choice Requires="p14">
      <p:transition spd="slow" p14:dur="1200">
        <p14:prism dir="l"/>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2161"/>
                                        </p:tgtEl>
                                        <p:attrNameLst>
                                          <p:attrName>style.visibility</p:attrName>
                                        </p:attrNameLst>
                                      </p:cBhvr>
                                      <p:to>
                                        <p:strVal val="visible"/>
                                      </p:to>
                                    </p:set>
                                    <p:anim calcmode="lin" valueType="num">
                                      <p:cBhvr additive="base">
                                        <p:cTn dur="500"/>
                                        <p:tgtEl>
                                          <p:spTgt spid="2161"/>
                                        </p:tgtEl>
                                        <p:attrNameLst>
                                          <p:attrName>ppt_w</p:attrName>
                                        </p:attrNameLst>
                                      </p:cBhvr>
                                      <p:tavLst>
                                        <p:tav fmla="" tm="0">
                                          <p:val>
                                            <p:strVal val="0"/>
                                          </p:val>
                                        </p:tav>
                                        <p:tav fmla="" tm="100000">
                                          <p:val>
                                            <p:strVal val="#ppt_w"/>
                                          </p:val>
                                        </p:tav>
                                      </p:tavLst>
                                    </p:anim>
                                    <p:anim calcmode="lin" valueType="num">
                                      <p:cBhvr additive="base">
                                        <p:cTn dur="500"/>
                                        <p:tgtEl>
                                          <p:spTgt spid="2161"/>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2160"/>
                                        </p:tgtEl>
                                        <p:attrNameLst>
                                          <p:attrName>style.visibility</p:attrName>
                                        </p:attrNameLst>
                                      </p:cBhvr>
                                      <p:to>
                                        <p:strVal val="visible"/>
                                      </p:to>
                                    </p:set>
                                    <p:anim calcmode="lin" valueType="num">
                                      <p:cBhvr additive="base">
                                        <p:cTn dur="500"/>
                                        <p:tgtEl>
                                          <p:spTgt spid="2160"/>
                                        </p:tgtEl>
                                        <p:attrNameLst>
                                          <p:attrName>ppt_w</p:attrName>
                                        </p:attrNameLst>
                                      </p:cBhvr>
                                      <p:tavLst>
                                        <p:tav fmla="" tm="0">
                                          <p:val>
                                            <p:strVal val="0"/>
                                          </p:val>
                                        </p:tav>
                                        <p:tav fmla="" tm="100000">
                                          <p:val>
                                            <p:strVal val="#ppt_w"/>
                                          </p:val>
                                        </p:tav>
                                      </p:tavLst>
                                    </p:anim>
                                    <p:anim calcmode="lin" valueType="num">
                                      <p:cBhvr additive="base">
                                        <p:cTn dur="500"/>
                                        <p:tgtEl>
                                          <p:spTgt spid="2160"/>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2162"/>
                                        </p:tgtEl>
                                        <p:attrNameLst>
                                          <p:attrName>style.visibility</p:attrName>
                                        </p:attrNameLst>
                                      </p:cBhvr>
                                      <p:to>
                                        <p:strVal val="visible"/>
                                      </p:to>
                                    </p:set>
                                    <p:anim calcmode="lin" valueType="num">
                                      <p:cBhvr additive="base">
                                        <p:cTn dur="500"/>
                                        <p:tgtEl>
                                          <p:spTgt spid="2162"/>
                                        </p:tgtEl>
                                        <p:attrNameLst>
                                          <p:attrName>ppt_w</p:attrName>
                                        </p:attrNameLst>
                                      </p:cBhvr>
                                      <p:tavLst>
                                        <p:tav fmla="" tm="0">
                                          <p:val>
                                            <p:strVal val="0"/>
                                          </p:val>
                                        </p:tav>
                                        <p:tav fmla="" tm="100000">
                                          <p:val>
                                            <p:strVal val="#ppt_w"/>
                                          </p:val>
                                        </p:tav>
                                      </p:tavLst>
                                    </p:anim>
                                    <p:anim calcmode="lin" valueType="num">
                                      <p:cBhvr additive="base">
                                        <p:cTn dur="500"/>
                                        <p:tgtEl>
                                          <p:spTgt spid="2162"/>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47"/>
                                        </p:tgtEl>
                                        <p:attrNameLst>
                                          <p:attrName>style.visibility</p:attrName>
                                        </p:attrNameLst>
                                      </p:cBhvr>
                                      <p:to>
                                        <p:strVal val="visible"/>
                                      </p:to>
                                    </p:set>
                                    <p:animEffect filter="fade" transition="in">
                                      <p:cBhvr>
                                        <p:cTn dur="500"/>
                                        <p:tgtEl>
                                          <p:spTgt spid="214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2180"/>
                                        </p:tgtEl>
                                        <p:attrNameLst>
                                          <p:attrName>style.visibility</p:attrName>
                                        </p:attrNameLst>
                                      </p:cBhvr>
                                      <p:to>
                                        <p:strVal val="visible"/>
                                      </p:to>
                                    </p:set>
                                    <p:anim calcmode="lin" valueType="num">
                                      <p:cBhvr additive="base">
                                        <p:cTn dur="500"/>
                                        <p:tgtEl>
                                          <p:spTgt spid="2180"/>
                                        </p:tgtEl>
                                        <p:attrNameLst>
                                          <p:attrName>ppt_w</p:attrName>
                                        </p:attrNameLst>
                                      </p:cBhvr>
                                      <p:tavLst>
                                        <p:tav fmla="" tm="0">
                                          <p:val>
                                            <p:strVal val="0"/>
                                          </p:val>
                                        </p:tav>
                                        <p:tav fmla="" tm="100000">
                                          <p:val>
                                            <p:strVal val="#ppt_w"/>
                                          </p:val>
                                        </p:tav>
                                      </p:tavLst>
                                    </p:anim>
                                    <p:anim calcmode="lin" valueType="num">
                                      <p:cBhvr additive="base">
                                        <p:cTn dur="500"/>
                                        <p:tgtEl>
                                          <p:spTgt spid="2180"/>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2167"/>
                                        </p:tgtEl>
                                        <p:attrNameLst>
                                          <p:attrName>style.visibility</p:attrName>
                                        </p:attrNameLst>
                                      </p:cBhvr>
                                      <p:to>
                                        <p:strVal val="visible"/>
                                      </p:to>
                                    </p:set>
                                    <p:anim calcmode="lin" valueType="num">
                                      <p:cBhvr additive="base">
                                        <p:cTn dur="500"/>
                                        <p:tgtEl>
                                          <p:spTgt spid="2167"/>
                                        </p:tgtEl>
                                        <p:attrNameLst>
                                          <p:attrName>ppt_w</p:attrName>
                                        </p:attrNameLst>
                                      </p:cBhvr>
                                      <p:tavLst>
                                        <p:tav fmla="" tm="0">
                                          <p:val>
                                            <p:strVal val="0"/>
                                          </p:val>
                                        </p:tav>
                                        <p:tav fmla="" tm="100000">
                                          <p:val>
                                            <p:strVal val="#ppt_w"/>
                                          </p:val>
                                        </p:tav>
                                      </p:tavLst>
                                    </p:anim>
                                    <p:anim calcmode="lin" valueType="num">
                                      <p:cBhvr additive="base">
                                        <p:cTn dur="500"/>
                                        <p:tgtEl>
                                          <p:spTgt spid="2167"/>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2179"/>
                                        </p:tgtEl>
                                        <p:attrNameLst>
                                          <p:attrName>style.visibility</p:attrName>
                                        </p:attrNameLst>
                                      </p:cBhvr>
                                      <p:to>
                                        <p:strVal val="visible"/>
                                      </p:to>
                                    </p:set>
                                    <p:anim calcmode="lin" valueType="num">
                                      <p:cBhvr additive="base">
                                        <p:cTn dur="500"/>
                                        <p:tgtEl>
                                          <p:spTgt spid="2179"/>
                                        </p:tgtEl>
                                        <p:attrNameLst>
                                          <p:attrName>ppt_w</p:attrName>
                                        </p:attrNameLst>
                                      </p:cBhvr>
                                      <p:tavLst>
                                        <p:tav fmla="" tm="0">
                                          <p:val>
                                            <p:strVal val="0"/>
                                          </p:val>
                                        </p:tav>
                                        <p:tav fmla="" tm="100000">
                                          <p:val>
                                            <p:strVal val="#ppt_w"/>
                                          </p:val>
                                        </p:tav>
                                      </p:tavLst>
                                    </p:anim>
                                    <p:anim calcmode="lin" valueType="num">
                                      <p:cBhvr additive="base">
                                        <p:cTn dur="500"/>
                                        <p:tgtEl>
                                          <p:spTgt spid="2179"/>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2170"/>
                                        </p:tgtEl>
                                        <p:attrNameLst>
                                          <p:attrName>style.visibility</p:attrName>
                                        </p:attrNameLst>
                                      </p:cBhvr>
                                      <p:to>
                                        <p:strVal val="visible"/>
                                      </p:to>
                                    </p:set>
                                    <p:anim calcmode="lin" valueType="num">
                                      <p:cBhvr additive="base">
                                        <p:cTn dur="500"/>
                                        <p:tgtEl>
                                          <p:spTgt spid="2170"/>
                                        </p:tgtEl>
                                        <p:attrNameLst>
                                          <p:attrName>ppt_w</p:attrName>
                                        </p:attrNameLst>
                                      </p:cBhvr>
                                      <p:tavLst>
                                        <p:tav fmla="" tm="0">
                                          <p:val>
                                            <p:strVal val="0"/>
                                          </p:val>
                                        </p:tav>
                                        <p:tav fmla="" tm="100000">
                                          <p:val>
                                            <p:strVal val="#ppt_w"/>
                                          </p:val>
                                        </p:tav>
                                      </p:tavLst>
                                    </p:anim>
                                    <p:anim calcmode="lin" valueType="num">
                                      <p:cBhvr additive="base">
                                        <p:cTn dur="500"/>
                                        <p:tgtEl>
                                          <p:spTgt spid="2170"/>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2182"/>
                                        </p:tgtEl>
                                        <p:attrNameLst>
                                          <p:attrName>style.visibility</p:attrName>
                                        </p:attrNameLst>
                                      </p:cBhvr>
                                      <p:to>
                                        <p:strVal val="visible"/>
                                      </p:to>
                                    </p:set>
                                    <p:anim calcmode="lin" valueType="num">
                                      <p:cBhvr additive="base">
                                        <p:cTn dur="500"/>
                                        <p:tgtEl>
                                          <p:spTgt spid="2182"/>
                                        </p:tgtEl>
                                        <p:attrNameLst>
                                          <p:attrName>ppt_w</p:attrName>
                                        </p:attrNameLst>
                                      </p:cBhvr>
                                      <p:tavLst>
                                        <p:tav fmla="" tm="0">
                                          <p:val>
                                            <p:strVal val="0"/>
                                          </p:val>
                                        </p:tav>
                                        <p:tav fmla="" tm="100000">
                                          <p:val>
                                            <p:strVal val="#ppt_w"/>
                                          </p:val>
                                        </p:tav>
                                      </p:tavLst>
                                    </p:anim>
                                    <p:anim calcmode="lin" valueType="num">
                                      <p:cBhvr additive="base">
                                        <p:cTn dur="500"/>
                                        <p:tgtEl>
                                          <p:spTgt spid="2182"/>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2173"/>
                                        </p:tgtEl>
                                        <p:attrNameLst>
                                          <p:attrName>style.visibility</p:attrName>
                                        </p:attrNameLst>
                                      </p:cBhvr>
                                      <p:to>
                                        <p:strVal val="visible"/>
                                      </p:to>
                                    </p:set>
                                    <p:anim calcmode="lin" valueType="num">
                                      <p:cBhvr additive="base">
                                        <p:cTn dur="500"/>
                                        <p:tgtEl>
                                          <p:spTgt spid="2173"/>
                                        </p:tgtEl>
                                        <p:attrNameLst>
                                          <p:attrName>ppt_w</p:attrName>
                                        </p:attrNameLst>
                                      </p:cBhvr>
                                      <p:tavLst>
                                        <p:tav fmla="" tm="0">
                                          <p:val>
                                            <p:strVal val="0"/>
                                          </p:val>
                                        </p:tav>
                                        <p:tav fmla="" tm="100000">
                                          <p:val>
                                            <p:strVal val="#ppt_w"/>
                                          </p:val>
                                        </p:tav>
                                      </p:tavLst>
                                    </p:anim>
                                    <p:anim calcmode="lin" valueType="num">
                                      <p:cBhvr additive="base">
                                        <p:cTn dur="500"/>
                                        <p:tgtEl>
                                          <p:spTgt spid="2173"/>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2181"/>
                                        </p:tgtEl>
                                        <p:attrNameLst>
                                          <p:attrName>style.visibility</p:attrName>
                                        </p:attrNameLst>
                                      </p:cBhvr>
                                      <p:to>
                                        <p:strVal val="visible"/>
                                      </p:to>
                                    </p:set>
                                    <p:anim calcmode="lin" valueType="num">
                                      <p:cBhvr additive="base">
                                        <p:cTn dur="500"/>
                                        <p:tgtEl>
                                          <p:spTgt spid="2181"/>
                                        </p:tgtEl>
                                        <p:attrNameLst>
                                          <p:attrName>ppt_w</p:attrName>
                                        </p:attrNameLst>
                                      </p:cBhvr>
                                      <p:tavLst>
                                        <p:tav fmla="" tm="0">
                                          <p:val>
                                            <p:strVal val="0"/>
                                          </p:val>
                                        </p:tav>
                                        <p:tav fmla="" tm="100000">
                                          <p:val>
                                            <p:strVal val="#ppt_w"/>
                                          </p:val>
                                        </p:tav>
                                      </p:tavLst>
                                    </p:anim>
                                    <p:anim calcmode="lin" valueType="num">
                                      <p:cBhvr additive="base">
                                        <p:cTn dur="500"/>
                                        <p:tgtEl>
                                          <p:spTgt spid="2181"/>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2176"/>
                                        </p:tgtEl>
                                        <p:attrNameLst>
                                          <p:attrName>style.visibility</p:attrName>
                                        </p:attrNameLst>
                                      </p:cBhvr>
                                      <p:to>
                                        <p:strVal val="visible"/>
                                      </p:to>
                                    </p:set>
                                    <p:anim calcmode="lin" valueType="num">
                                      <p:cBhvr additive="base">
                                        <p:cTn dur="500"/>
                                        <p:tgtEl>
                                          <p:spTgt spid="2176"/>
                                        </p:tgtEl>
                                        <p:attrNameLst>
                                          <p:attrName>ppt_w</p:attrName>
                                        </p:attrNameLst>
                                      </p:cBhvr>
                                      <p:tavLst>
                                        <p:tav fmla="" tm="0">
                                          <p:val>
                                            <p:strVal val="0"/>
                                          </p:val>
                                        </p:tav>
                                        <p:tav fmla="" tm="100000">
                                          <p:val>
                                            <p:strVal val="#ppt_w"/>
                                          </p:val>
                                        </p:tav>
                                      </p:tavLst>
                                    </p:anim>
                                    <p:anim calcmode="lin" valueType="num">
                                      <p:cBhvr additive="base">
                                        <p:cTn dur="500"/>
                                        <p:tgtEl>
                                          <p:spTgt spid="2176"/>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6" name="Shape 2186"/>
        <p:cNvGrpSpPr/>
        <p:nvPr/>
      </p:nvGrpSpPr>
      <p:grpSpPr>
        <a:xfrm>
          <a:off x="0" y="0"/>
          <a:ext cx="0" cy="0"/>
          <a:chOff x="0" y="0"/>
          <a:chExt cx="0" cy="0"/>
        </a:xfrm>
      </p:grpSpPr>
      <p:sp>
        <p:nvSpPr>
          <p:cNvPr id="2187" name="Google Shape;2187;p2"/>
          <p:cNvSpPr txBox="1"/>
          <p:nvPr/>
        </p:nvSpPr>
        <p:spPr>
          <a:xfrm>
            <a:off x="592832" y="750278"/>
            <a:ext cx="11006336" cy="587375"/>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3750"/>
              <a:buFont typeface="Montserrat SemiBold"/>
              <a:buNone/>
            </a:pPr>
            <a:r>
              <a:rPr b="0" i="0" lang="en-US" sz="3750" u="none" cap="none" strike="noStrike">
                <a:solidFill>
                  <a:schemeClr val="dk1"/>
                </a:solidFill>
                <a:latin typeface="Montserrat SemiBold"/>
                <a:ea typeface="Montserrat SemiBold"/>
                <a:cs typeface="Montserrat SemiBold"/>
                <a:sym typeface="Montserrat SemiBold"/>
              </a:rPr>
              <a:t>Retro infographic</a:t>
            </a:r>
            <a:endParaRPr b="0" i="0" sz="3750" u="none" cap="none" strike="noStrike">
              <a:solidFill>
                <a:schemeClr val="dk1"/>
              </a:solidFill>
              <a:latin typeface="Montserrat SemiBold"/>
              <a:ea typeface="Montserrat SemiBold"/>
              <a:cs typeface="Montserrat SemiBold"/>
              <a:sym typeface="Montserrat SemiBold"/>
            </a:endParaRPr>
          </a:p>
        </p:txBody>
      </p:sp>
      <p:sp>
        <p:nvSpPr>
          <p:cNvPr id="2188" name="Google Shape;2188;p2"/>
          <p:cNvSpPr txBox="1"/>
          <p:nvPr/>
        </p:nvSpPr>
        <p:spPr>
          <a:xfrm>
            <a:off x="4283128" y="542375"/>
            <a:ext cx="3625746" cy="199071"/>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7F7F7F"/>
              </a:buClr>
              <a:buSzPts val="1250"/>
              <a:buFont typeface="Arial"/>
              <a:buNone/>
            </a:pPr>
            <a:r>
              <a:rPr b="0" i="0" lang="en-US" sz="1250" u="none" cap="none" strike="noStrike">
                <a:solidFill>
                  <a:srgbClr val="7F7F7F"/>
                </a:solidFill>
                <a:latin typeface="Montserrat"/>
                <a:ea typeface="Montserrat"/>
                <a:cs typeface="Montserrat"/>
                <a:sym typeface="Montserrat"/>
              </a:rPr>
              <a:t>Your Text Here</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1598"/>
              </a:spcBef>
              <a:spcAft>
                <a:spcPts val="0"/>
              </a:spcAft>
              <a:buClr>
                <a:schemeClr val="dk1"/>
              </a:buClr>
              <a:buSzPts val="1250"/>
              <a:buFont typeface="Arial"/>
              <a:buNone/>
            </a:pPr>
            <a:r>
              <a:t/>
            </a:r>
            <a:endParaRPr b="0" i="0" sz="1250" u="none" cap="none" strike="noStrike">
              <a:solidFill>
                <a:srgbClr val="7F7F7F"/>
              </a:solidFill>
              <a:latin typeface="Montserrat"/>
              <a:ea typeface="Montserrat"/>
              <a:cs typeface="Montserrat"/>
              <a:sym typeface="Montserrat"/>
            </a:endParaRPr>
          </a:p>
        </p:txBody>
      </p:sp>
      <p:grpSp>
        <p:nvGrpSpPr>
          <p:cNvPr id="2189" name="Google Shape;2189;p2"/>
          <p:cNvGrpSpPr/>
          <p:nvPr/>
        </p:nvGrpSpPr>
        <p:grpSpPr>
          <a:xfrm>
            <a:off x="5741839" y="1353369"/>
            <a:ext cx="708323" cy="130858"/>
            <a:chOff x="1110190" y="3155259"/>
            <a:chExt cx="1133316" cy="209373"/>
          </a:xfrm>
        </p:grpSpPr>
        <p:sp>
          <p:nvSpPr>
            <p:cNvPr id="2190" name="Google Shape;2190;p2"/>
            <p:cNvSpPr/>
            <p:nvPr/>
          </p:nvSpPr>
          <p:spPr>
            <a:xfrm>
              <a:off x="1110190" y="3155259"/>
              <a:ext cx="202111" cy="209373"/>
            </a:xfrm>
            <a:prstGeom prst="ellipse">
              <a:avLst/>
            </a:prstGeom>
            <a:solidFill>
              <a:srgbClr val="F2F2F2"/>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chemeClr val="dk1"/>
                </a:solidFill>
                <a:latin typeface="Calibri"/>
                <a:ea typeface="Calibri"/>
                <a:cs typeface="Calibri"/>
                <a:sym typeface="Calibri"/>
              </a:endParaRPr>
            </a:p>
          </p:txBody>
        </p:sp>
        <p:sp>
          <p:nvSpPr>
            <p:cNvPr id="2191" name="Google Shape;2191;p2"/>
            <p:cNvSpPr/>
            <p:nvPr/>
          </p:nvSpPr>
          <p:spPr>
            <a:xfrm>
              <a:off x="1418653" y="3155259"/>
              <a:ext cx="202111" cy="209373"/>
            </a:xfrm>
            <a:prstGeom prst="ellipse">
              <a:avLst/>
            </a:prstGeom>
            <a:solidFill>
              <a:srgbClr val="D8D8D8">
                <a:alpha val="97254"/>
              </a:srgbClr>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chemeClr val="dk1"/>
                </a:solidFill>
                <a:latin typeface="Calibri"/>
                <a:ea typeface="Calibri"/>
                <a:cs typeface="Calibri"/>
                <a:sym typeface="Calibri"/>
              </a:endParaRPr>
            </a:p>
          </p:txBody>
        </p:sp>
        <p:sp>
          <p:nvSpPr>
            <p:cNvPr id="2192" name="Google Shape;2192;p2"/>
            <p:cNvSpPr/>
            <p:nvPr/>
          </p:nvSpPr>
          <p:spPr>
            <a:xfrm>
              <a:off x="1727115" y="3155259"/>
              <a:ext cx="202111" cy="209373"/>
            </a:xfrm>
            <a:prstGeom prst="ellipse">
              <a:avLst/>
            </a:prstGeom>
            <a:solidFill>
              <a:schemeClr val="accent1">
                <a:alpha val="49411"/>
              </a:schemeClr>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chemeClr val="dk1"/>
                </a:solidFill>
                <a:latin typeface="Calibri"/>
                <a:ea typeface="Calibri"/>
                <a:cs typeface="Calibri"/>
                <a:sym typeface="Calibri"/>
              </a:endParaRPr>
            </a:p>
          </p:txBody>
        </p:sp>
        <p:sp>
          <p:nvSpPr>
            <p:cNvPr id="2193" name="Google Shape;2193;p2"/>
            <p:cNvSpPr/>
            <p:nvPr/>
          </p:nvSpPr>
          <p:spPr>
            <a:xfrm>
              <a:off x="2041395" y="3155259"/>
              <a:ext cx="202111" cy="209373"/>
            </a:xfrm>
            <a:prstGeom prst="ellipse">
              <a:avLst/>
            </a:prstGeom>
            <a:solidFill>
              <a:schemeClr val="accent2"/>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chemeClr val="dk1"/>
                </a:solidFill>
                <a:latin typeface="Calibri"/>
                <a:ea typeface="Calibri"/>
                <a:cs typeface="Calibri"/>
                <a:sym typeface="Calibri"/>
              </a:endParaRPr>
            </a:p>
          </p:txBody>
        </p:sp>
      </p:grpSp>
      <p:grpSp>
        <p:nvGrpSpPr>
          <p:cNvPr id="2194" name="Google Shape;2194;p2"/>
          <p:cNvGrpSpPr/>
          <p:nvPr/>
        </p:nvGrpSpPr>
        <p:grpSpPr>
          <a:xfrm>
            <a:off x="1197105" y="4632109"/>
            <a:ext cx="1348366" cy="1095309"/>
            <a:chOff x="1763105" y="7358117"/>
            <a:chExt cx="2157385" cy="1752495"/>
          </a:xfrm>
        </p:grpSpPr>
        <p:sp>
          <p:nvSpPr>
            <p:cNvPr id="2195" name="Google Shape;2195;p2"/>
            <p:cNvSpPr/>
            <p:nvPr/>
          </p:nvSpPr>
          <p:spPr>
            <a:xfrm>
              <a:off x="1763105" y="7358117"/>
              <a:ext cx="2157385" cy="857466"/>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Clr>
                  <a:srgbClr val="000000"/>
                </a:buClr>
                <a:buSzPts val="1250"/>
                <a:buFont typeface="Arial"/>
                <a:buNone/>
              </a:pPr>
              <a:r>
                <a:rPr b="0" i="0" lang="en-US" sz="1250" u="none" cap="none" strike="noStrike">
                  <a:solidFill>
                    <a:srgbClr val="3F3F3F"/>
                  </a:solidFill>
                  <a:latin typeface="Montserrat SemiBold"/>
                  <a:ea typeface="Montserrat SemiBold"/>
                  <a:cs typeface="Montserrat SemiBold"/>
                  <a:sym typeface="Montserrat SemiBold"/>
                </a:rPr>
                <a:t>Your Title Here</a:t>
              </a:r>
              <a:endParaRPr b="0" i="0" sz="1400" u="none" cap="none" strike="noStrike">
                <a:solidFill>
                  <a:srgbClr val="000000"/>
                </a:solidFill>
                <a:latin typeface="Arial"/>
                <a:ea typeface="Arial"/>
                <a:cs typeface="Arial"/>
                <a:sym typeface="Arial"/>
              </a:endParaRPr>
            </a:p>
          </p:txBody>
        </p:sp>
        <p:sp>
          <p:nvSpPr>
            <p:cNvPr id="2196" name="Google Shape;2196;p2"/>
            <p:cNvSpPr/>
            <p:nvPr/>
          </p:nvSpPr>
          <p:spPr>
            <a:xfrm>
              <a:off x="1763107" y="7804202"/>
              <a:ext cx="2117662" cy="130641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Clr>
                  <a:srgbClr val="000000"/>
                </a:buClr>
                <a:buSzPts val="1000"/>
                <a:buFont typeface="Arial"/>
                <a:buNone/>
              </a:pPr>
              <a:r>
                <a:rPr b="0" i="0" lang="en-US" sz="1000" u="none" cap="none" strike="noStrike">
                  <a:solidFill>
                    <a:srgbClr val="A5A5A5"/>
                  </a:solidFill>
                  <a:latin typeface="Montserrat"/>
                  <a:ea typeface="Montserrat"/>
                  <a:cs typeface="Montserrat"/>
                  <a:sym typeface="Montserrat"/>
                </a:rPr>
                <a:t>Vivamus quam dolor, tempor ac gravida sit amet, porta fermentum</a:t>
              </a:r>
              <a:endParaRPr b="0" i="0" sz="1000" u="none" cap="none" strike="noStrike">
                <a:solidFill>
                  <a:srgbClr val="A5A5A5"/>
                </a:solidFill>
                <a:latin typeface="Montserrat"/>
                <a:ea typeface="Montserrat"/>
                <a:cs typeface="Montserrat"/>
                <a:sym typeface="Montserrat"/>
              </a:endParaRPr>
            </a:p>
          </p:txBody>
        </p:sp>
      </p:grpSp>
      <p:grpSp>
        <p:nvGrpSpPr>
          <p:cNvPr id="2197" name="Google Shape;2197;p2"/>
          <p:cNvGrpSpPr/>
          <p:nvPr/>
        </p:nvGrpSpPr>
        <p:grpSpPr>
          <a:xfrm>
            <a:off x="2818623" y="4632109"/>
            <a:ext cx="1348366" cy="1095309"/>
            <a:chOff x="1763105" y="7358117"/>
            <a:chExt cx="2157385" cy="1752495"/>
          </a:xfrm>
        </p:grpSpPr>
        <p:sp>
          <p:nvSpPr>
            <p:cNvPr id="2198" name="Google Shape;2198;p2"/>
            <p:cNvSpPr/>
            <p:nvPr/>
          </p:nvSpPr>
          <p:spPr>
            <a:xfrm>
              <a:off x="1763105" y="7358117"/>
              <a:ext cx="2157385" cy="857466"/>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Clr>
                  <a:srgbClr val="000000"/>
                </a:buClr>
                <a:buSzPts val="1250"/>
                <a:buFont typeface="Arial"/>
                <a:buNone/>
              </a:pPr>
              <a:r>
                <a:rPr b="0" i="0" lang="en-US" sz="1250" u="none" cap="none" strike="noStrike">
                  <a:solidFill>
                    <a:srgbClr val="3F3F3F"/>
                  </a:solidFill>
                  <a:latin typeface="Montserrat SemiBold"/>
                  <a:ea typeface="Montserrat SemiBold"/>
                  <a:cs typeface="Montserrat SemiBold"/>
                  <a:sym typeface="Montserrat SemiBold"/>
                </a:rPr>
                <a:t>Your Title Here</a:t>
              </a:r>
              <a:endParaRPr b="0" i="0" sz="1400" u="none" cap="none" strike="noStrike">
                <a:solidFill>
                  <a:srgbClr val="000000"/>
                </a:solidFill>
                <a:latin typeface="Arial"/>
                <a:ea typeface="Arial"/>
                <a:cs typeface="Arial"/>
                <a:sym typeface="Arial"/>
              </a:endParaRPr>
            </a:p>
          </p:txBody>
        </p:sp>
        <p:sp>
          <p:nvSpPr>
            <p:cNvPr id="2199" name="Google Shape;2199;p2"/>
            <p:cNvSpPr/>
            <p:nvPr/>
          </p:nvSpPr>
          <p:spPr>
            <a:xfrm>
              <a:off x="1763107" y="7804202"/>
              <a:ext cx="2117662" cy="130641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Clr>
                  <a:srgbClr val="000000"/>
                </a:buClr>
                <a:buSzPts val="1000"/>
                <a:buFont typeface="Arial"/>
                <a:buNone/>
              </a:pPr>
              <a:r>
                <a:rPr b="0" i="0" lang="en-US" sz="1000" u="none" cap="none" strike="noStrike">
                  <a:solidFill>
                    <a:srgbClr val="A5A5A5"/>
                  </a:solidFill>
                  <a:latin typeface="Montserrat"/>
                  <a:ea typeface="Montserrat"/>
                  <a:cs typeface="Montserrat"/>
                  <a:sym typeface="Montserrat"/>
                </a:rPr>
                <a:t>Vivamus quam dolor, tempor ac gravida sit amet, porta fermentum</a:t>
              </a:r>
              <a:endParaRPr b="0" i="0" sz="1000" u="none" cap="none" strike="noStrike">
                <a:solidFill>
                  <a:srgbClr val="A5A5A5"/>
                </a:solidFill>
                <a:latin typeface="Montserrat"/>
                <a:ea typeface="Montserrat"/>
                <a:cs typeface="Montserrat"/>
                <a:sym typeface="Montserrat"/>
              </a:endParaRPr>
            </a:p>
          </p:txBody>
        </p:sp>
      </p:grpSp>
      <p:grpSp>
        <p:nvGrpSpPr>
          <p:cNvPr id="2200" name="Google Shape;2200;p2"/>
          <p:cNvGrpSpPr/>
          <p:nvPr/>
        </p:nvGrpSpPr>
        <p:grpSpPr>
          <a:xfrm>
            <a:off x="4429351" y="4632109"/>
            <a:ext cx="1348366" cy="1095309"/>
            <a:chOff x="1763105" y="7358117"/>
            <a:chExt cx="2157385" cy="1752495"/>
          </a:xfrm>
        </p:grpSpPr>
        <p:sp>
          <p:nvSpPr>
            <p:cNvPr id="2201" name="Google Shape;2201;p2"/>
            <p:cNvSpPr/>
            <p:nvPr/>
          </p:nvSpPr>
          <p:spPr>
            <a:xfrm>
              <a:off x="1763105" y="7358117"/>
              <a:ext cx="2157385" cy="857466"/>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Clr>
                  <a:srgbClr val="000000"/>
                </a:buClr>
                <a:buSzPts val="1250"/>
                <a:buFont typeface="Arial"/>
                <a:buNone/>
              </a:pPr>
              <a:r>
                <a:rPr b="0" i="0" lang="en-US" sz="1250" u="none" cap="none" strike="noStrike">
                  <a:solidFill>
                    <a:srgbClr val="3F3F3F"/>
                  </a:solidFill>
                  <a:latin typeface="Montserrat SemiBold"/>
                  <a:ea typeface="Montserrat SemiBold"/>
                  <a:cs typeface="Montserrat SemiBold"/>
                  <a:sym typeface="Montserrat SemiBold"/>
                </a:rPr>
                <a:t>Your Title Here</a:t>
              </a:r>
              <a:endParaRPr b="0" i="0" sz="1400" u="none" cap="none" strike="noStrike">
                <a:solidFill>
                  <a:srgbClr val="000000"/>
                </a:solidFill>
                <a:latin typeface="Arial"/>
                <a:ea typeface="Arial"/>
                <a:cs typeface="Arial"/>
                <a:sym typeface="Arial"/>
              </a:endParaRPr>
            </a:p>
          </p:txBody>
        </p:sp>
        <p:sp>
          <p:nvSpPr>
            <p:cNvPr id="2202" name="Google Shape;2202;p2"/>
            <p:cNvSpPr/>
            <p:nvPr/>
          </p:nvSpPr>
          <p:spPr>
            <a:xfrm>
              <a:off x="1763107" y="7804202"/>
              <a:ext cx="2117662" cy="130641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Clr>
                  <a:srgbClr val="000000"/>
                </a:buClr>
                <a:buSzPts val="1000"/>
                <a:buFont typeface="Arial"/>
                <a:buNone/>
              </a:pPr>
              <a:r>
                <a:rPr b="0" i="0" lang="en-US" sz="1000" u="none" cap="none" strike="noStrike">
                  <a:solidFill>
                    <a:srgbClr val="A5A5A5"/>
                  </a:solidFill>
                  <a:latin typeface="Montserrat"/>
                  <a:ea typeface="Montserrat"/>
                  <a:cs typeface="Montserrat"/>
                  <a:sym typeface="Montserrat"/>
                </a:rPr>
                <a:t>Vivamus quam dolor, tempor ac gravida sit amet, porta fermentum</a:t>
              </a:r>
              <a:endParaRPr b="0" i="0" sz="1000" u="none" cap="none" strike="noStrike">
                <a:solidFill>
                  <a:srgbClr val="A5A5A5"/>
                </a:solidFill>
                <a:latin typeface="Montserrat"/>
                <a:ea typeface="Montserrat"/>
                <a:cs typeface="Montserrat"/>
                <a:sym typeface="Montserrat"/>
              </a:endParaRPr>
            </a:p>
          </p:txBody>
        </p:sp>
      </p:grpSp>
      <p:grpSp>
        <p:nvGrpSpPr>
          <p:cNvPr id="2203" name="Google Shape;2203;p2"/>
          <p:cNvGrpSpPr/>
          <p:nvPr/>
        </p:nvGrpSpPr>
        <p:grpSpPr>
          <a:xfrm>
            <a:off x="6074076" y="4632109"/>
            <a:ext cx="1348366" cy="1095309"/>
            <a:chOff x="1763105" y="7358117"/>
            <a:chExt cx="2157385" cy="1752495"/>
          </a:xfrm>
        </p:grpSpPr>
        <p:sp>
          <p:nvSpPr>
            <p:cNvPr id="2204" name="Google Shape;2204;p2"/>
            <p:cNvSpPr/>
            <p:nvPr/>
          </p:nvSpPr>
          <p:spPr>
            <a:xfrm>
              <a:off x="1763105" y="7358117"/>
              <a:ext cx="2157385" cy="857466"/>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Clr>
                  <a:srgbClr val="000000"/>
                </a:buClr>
                <a:buSzPts val="1250"/>
                <a:buFont typeface="Arial"/>
                <a:buNone/>
              </a:pPr>
              <a:r>
                <a:rPr b="0" i="0" lang="en-US" sz="1250" u="none" cap="none" strike="noStrike">
                  <a:solidFill>
                    <a:srgbClr val="3F3F3F"/>
                  </a:solidFill>
                  <a:latin typeface="Montserrat SemiBold"/>
                  <a:ea typeface="Montserrat SemiBold"/>
                  <a:cs typeface="Montserrat SemiBold"/>
                  <a:sym typeface="Montserrat SemiBold"/>
                </a:rPr>
                <a:t>Your Title Here</a:t>
              </a:r>
              <a:endParaRPr b="0" i="0" sz="1400" u="none" cap="none" strike="noStrike">
                <a:solidFill>
                  <a:srgbClr val="000000"/>
                </a:solidFill>
                <a:latin typeface="Arial"/>
                <a:ea typeface="Arial"/>
                <a:cs typeface="Arial"/>
                <a:sym typeface="Arial"/>
              </a:endParaRPr>
            </a:p>
          </p:txBody>
        </p:sp>
        <p:sp>
          <p:nvSpPr>
            <p:cNvPr id="2205" name="Google Shape;2205;p2"/>
            <p:cNvSpPr/>
            <p:nvPr/>
          </p:nvSpPr>
          <p:spPr>
            <a:xfrm>
              <a:off x="1763107" y="7804202"/>
              <a:ext cx="2117662" cy="130641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Clr>
                  <a:srgbClr val="000000"/>
                </a:buClr>
                <a:buSzPts val="1000"/>
                <a:buFont typeface="Arial"/>
                <a:buNone/>
              </a:pPr>
              <a:r>
                <a:rPr b="0" i="0" lang="en-US" sz="1000" u="none" cap="none" strike="noStrike">
                  <a:solidFill>
                    <a:srgbClr val="A5A5A5"/>
                  </a:solidFill>
                  <a:latin typeface="Montserrat"/>
                  <a:ea typeface="Montserrat"/>
                  <a:cs typeface="Montserrat"/>
                  <a:sym typeface="Montserrat"/>
                </a:rPr>
                <a:t>Vivamus quam dolor, tempor ac gravida sit amet, porta fermentum</a:t>
              </a:r>
              <a:endParaRPr b="0" i="0" sz="1000" u="none" cap="none" strike="noStrike">
                <a:solidFill>
                  <a:srgbClr val="A5A5A5"/>
                </a:solidFill>
                <a:latin typeface="Montserrat"/>
                <a:ea typeface="Montserrat"/>
                <a:cs typeface="Montserrat"/>
                <a:sym typeface="Montserrat"/>
              </a:endParaRPr>
            </a:p>
          </p:txBody>
        </p:sp>
      </p:grpSp>
      <p:grpSp>
        <p:nvGrpSpPr>
          <p:cNvPr id="2206" name="Google Shape;2206;p2"/>
          <p:cNvGrpSpPr/>
          <p:nvPr/>
        </p:nvGrpSpPr>
        <p:grpSpPr>
          <a:xfrm>
            <a:off x="7701883" y="4632109"/>
            <a:ext cx="1348366" cy="1095309"/>
            <a:chOff x="1763105" y="7358117"/>
            <a:chExt cx="2157385" cy="1752495"/>
          </a:xfrm>
        </p:grpSpPr>
        <p:sp>
          <p:nvSpPr>
            <p:cNvPr id="2207" name="Google Shape;2207;p2"/>
            <p:cNvSpPr/>
            <p:nvPr/>
          </p:nvSpPr>
          <p:spPr>
            <a:xfrm>
              <a:off x="1763105" y="7358117"/>
              <a:ext cx="2157385" cy="857466"/>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Clr>
                  <a:srgbClr val="000000"/>
                </a:buClr>
                <a:buSzPts val="1250"/>
                <a:buFont typeface="Arial"/>
                <a:buNone/>
              </a:pPr>
              <a:r>
                <a:rPr b="0" i="0" lang="en-US" sz="1250" u="none" cap="none" strike="noStrike">
                  <a:solidFill>
                    <a:srgbClr val="3F3F3F"/>
                  </a:solidFill>
                  <a:latin typeface="Montserrat SemiBold"/>
                  <a:ea typeface="Montserrat SemiBold"/>
                  <a:cs typeface="Montserrat SemiBold"/>
                  <a:sym typeface="Montserrat SemiBold"/>
                </a:rPr>
                <a:t>Your Title Here</a:t>
              </a:r>
              <a:endParaRPr b="0" i="0" sz="1400" u="none" cap="none" strike="noStrike">
                <a:solidFill>
                  <a:srgbClr val="000000"/>
                </a:solidFill>
                <a:latin typeface="Arial"/>
                <a:ea typeface="Arial"/>
                <a:cs typeface="Arial"/>
                <a:sym typeface="Arial"/>
              </a:endParaRPr>
            </a:p>
          </p:txBody>
        </p:sp>
        <p:sp>
          <p:nvSpPr>
            <p:cNvPr id="2208" name="Google Shape;2208;p2"/>
            <p:cNvSpPr/>
            <p:nvPr/>
          </p:nvSpPr>
          <p:spPr>
            <a:xfrm>
              <a:off x="1763107" y="7804202"/>
              <a:ext cx="2117662" cy="130641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Clr>
                  <a:srgbClr val="000000"/>
                </a:buClr>
                <a:buSzPts val="1000"/>
                <a:buFont typeface="Arial"/>
                <a:buNone/>
              </a:pPr>
              <a:r>
                <a:rPr b="0" i="0" lang="en-US" sz="1000" u="none" cap="none" strike="noStrike">
                  <a:solidFill>
                    <a:srgbClr val="A5A5A5"/>
                  </a:solidFill>
                  <a:latin typeface="Montserrat"/>
                  <a:ea typeface="Montserrat"/>
                  <a:cs typeface="Montserrat"/>
                  <a:sym typeface="Montserrat"/>
                </a:rPr>
                <a:t>Vivamus quam dolor, tempor ac gravida sit amet, porta fermentum</a:t>
              </a:r>
              <a:endParaRPr b="0" i="0" sz="1000" u="none" cap="none" strike="noStrike">
                <a:solidFill>
                  <a:srgbClr val="A5A5A5"/>
                </a:solidFill>
                <a:latin typeface="Montserrat"/>
                <a:ea typeface="Montserrat"/>
                <a:cs typeface="Montserrat"/>
                <a:sym typeface="Montserrat"/>
              </a:endParaRPr>
            </a:p>
          </p:txBody>
        </p:sp>
      </p:grpSp>
      <p:grpSp>
        <p:nvGrpSpPr>
          <p:cNvPr id="2209" name="Google Shape;2209;p2"/>
          <p:cNvGrpSpPr/>
          <p:nvPr/>
        </p:nvGrpSpPr>
        <p:grpSpPr>
          <a:xfrm>
            <a:off x="9305940" y="4632109"/>
            <a:ext cx="1348366" cy="1095309"/>
            <a:chOff x="1763105" y="7358117"/>
            <a:chExt cx="2157385" cy="1752495"/>
          </a:xfrm>
        </p:grpSpPr>
        <p:sp>
          <p:nvSpPr>
            <p:cNvPr id="2210" name="Google Shape;2210;p2"/>
            <p:cNvSpPr/>
            <p:nvPr/>
          </p:nvSpPr>
          <p:spPr>
            <a:xfrm>
              <a:off x="1763105" y="7358117"/>
              <a:ext cx="2157385" cy="857466"/>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Clr>
                  <a:srgbClr val="000000"/>
                </a:buClr>
                <a:buSzPts val="1250"/>
                <a:buFont typeface="Arial"/>
                <a:buNone/>
              </a:pPr>
              <a:r>
                <a:rPr b="0" i="0" lang="en-US" sz="1250" u="none" cap="none" strike="noStrike">
                  <a:solidFill>
                    <a:srgbClr val="3F3F3F"/>
                  </a:solidFill>
                  <a:latin typeface="Montserrat SemiBold"/>
                  <a:ea typeface="Montserrat SemiBold"/>
                  <a:cs typeface="Montserrat SemiBold"/>
                  <a:sym typeface="Montserrat SemiBold"/>
                </a:rPr>
                <a:t>Your Title Here</a:t>
              </a:r>
              <a:endParaRPr b="0" i="0" sz="1400" u="none" cap="none" strike="noStrike">
                <a:solidFill>
                  <a:srgbClr val="000000"/>
                </a:solidFill>
                <a:latin typeface="Arial"/>
                <a:ea typeface="Arial"/>
                <a:cs typeface="Arial"/>
                <a:sym typeface="Arial"/>
              </a:endParaRPr>
            </a:p>
          </p:txBody>
        </p:sp>
        <p:sp>
          <p:nvSpPr>
            <p:cNvPr id="2211" name="Google Shape;2211;p2"/>
            <p:cNvSpPr/>
            <p:nvPr/>
          </p:nvSpPr>
          <p:spPr>
            <a:xfrm>
              <a:off x="1763107" y="7804202"/>
              <a:ext cx="2117662" cy="130641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Clr>
                  <a:srgbClr val="000000"/>
                </a:buClr>
                <a:buSzPts val="1000"/>
                <a:buFont typeface="Arial"/>
                <a:buNone/>
              </a:pPr>
              <a:r>
                <a:rPr b="0" i="0" lang="en-US" sz="1000" u="none" cap="none" strike="noStrike">
                  <a:solidFill>
                    <a:srgbClr val="A5A5A5"/>
                  </a:solidFill>
                  <a:latin typeface="Montserrat"/>
                  <a:ea typeface="Montserrat"/>
                  <a:cs typeface="Montserrat"/>
                  <a:sym typeface="Montserrat"/>
                </a:rPr>
                <a:t>Vivamus quam dolor, tempor ac gravida sit amet, porta fermentum</a:t>
              </a:r>
              <a:endParaRPr b="0" i="0" sz="1000" u="none" cap="none" strike="noStrike">
                <a:solidFill>
                  <a:srgbClr val="A5A5A5"/>
                </a:solidFill>
                <a:latin typeface="Montserrat"/>
                <a:ea typeface="Montserrat"/>
                <a:cs typeface="Montserrat"/>
                <a:sym typeface="Montserrat"/>
              </a:endParaRPr>
            </a:p>
          </p:txBody>
        </p:sp>
      </p:grpSp>
      <p:sp>
        <p:nvSpPr>
          <p:cNvPr id="2212" name="Google Shape;2212;p2"/>
          <p:cNvSpPr/>
          <p:nvPr/>
        </p:nvSpPr>
        <p:spPr>
          <a:xfrm>
            <a:off x="1451786" y="1811873"/>
            <a:ext cx="9288429" cy="491545"/>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Clr>
                <a:srgbClr val="000000"/>
              </a:buClr>
              <a:buSzPts val="1125"/>
              <a:buFont typeface="Arial"/>
              <a:buNone/>
            </a:pPr>
            <a:r>
              <a:rPr b="0" i="0" lang="en-US" sz="1125" u="none" cap="none" strike="noStrike">
                <a:solidFill>
                  <a:srgbClr val="A5A5A5"/>
                </a:solidFill>
                <a:latin typeface="Montserrat"/>
                <a:ea typeface="Montserrat"/>
                <a:cs typeface="Montserrat"/>
                <a:sym typeface="Montserrat"/>
              </a:rPr>
              <a:t>Mauris quam dolor, cursus at porta et, luctus eget purus. Nunc tempor luctus interdum. Duis libero leo, consequat ut accumsan eu, viverra et erat. Nunc rhoncus tellus in ipsum molestie et gravida tortor dignissim. </a:t>
            </a:r>
            <a:endParaRPr b="0" i="0" sz="1125" u="none" cap="none" strike="noStrike">
              <a:solidFill>
                <a:srgbClr val="A5A5A5"/>
              </a:solidFill>
              <a:latin typeface="Montserrat"/>
              <a:ea typeface="Montserrat"/>
              <a:cs typeface="Montserrat"/>
              <a:sym typeface="Montserrat"/>
            </a:endParaRPr>
          </a:p>
        </p:txBody>
      </p:sp>
      <p:grpSp>
        <p:nvGrpSpPr>
          <p:cNvPr id="2213" name="Google Shape;2213;p2"/>
          <p:cNvGrpSpPr/>
          <p:nvPr/>
        </p:nvGrpSpPr>
        <p:grpSpPr>
          <a:xfrm>
            <a:off x="711717" y="2346254"/>
            <a:ext cx="10427977" cy="2319144"/>
            <a:chOff x="1123665" y="3754007"/>
            <a:chExt cx="16684762" cy="3710629"/>
          </a:xfrm>
        </p:grpSpPr>
        <p:sp>
          <p:nvSpPr>
            <p:cNvPr id="2214" name="Google Shape;2214;p2"/>
            <p:cNvSpPr/>
            <p:nvPr/>
          </p:nvSpPr>
          <p:spPr>
            <a:xfrm rot="2700000">
              <a:off x="1667074" y="4297416"/>
              <a:ext cx="2623809" cy="2623809"/>
            </a:xfrm>
            <a:prstGeom prst="teardrop">
              <a:avLst>
                <a:gd fmla="val 100000" name="adj"/>
              </a:avLst>
            </a:prstGeom>
            <a:gradFill>
              <a:gsLst>
                <a:gs pos="0">
                  <a:srgbClr val="8296B0"/>
                </a:gs>
                <a:gs pos="37000">
                  <a:schemeClr val="dk2"/>
                </a:gs>
                <a:gs pos="100000">
                  <a:srgbClr val="323F4F"/>
                </a:gs>
              </a:gsLst>
              <a:lin ang="0" scaled="0"/>
            </a:gradFill>
            <a:ln>
              <a:noFill/>
            </a:ln>
            <a:effectLst>
              <a:outerShdw blurRad="393700" sx="98000" rotWithShape="0" algn="r" dir="3300000" dist="38100" sy="98000">
                <a:srgbClr val="000000">
                  <a:alpha val="2549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75"/>
                <a:buFont typeface="Arial"/>
                <a:buNone/>
              </a:pPr>
              <a:r>
                <a:t/>
              </a:r>
              <a:endParaRPr b="0" i="0" sz="875" u="none" cap="none" strike="noStrike">
                <a:solidFill>
                  <a:schemeClr val="lt1"/>
                </a:solidFill>
                <a:latin typeface="Roboto Condensed"/>
                <a:ea typeface="Roboto Condensed"/>
                <a:cs typeface="Roboto Condensed"/>
                <a:sym typeface="Roboto Condensed"/>
              </a:endParaRPr>
            </a:p>
          </p:txBody>
        </p:sp>
        <p:sp>
          <p:nvSpPr>
            <p:cNvPr id="2215" name="Google Shape;2215;p2"/>
            <p:cNvSpPr/>
            <p:nvPr/>
          </p:nvSpPr>
          <p:spPr>
            <a:xfrm rot="2700000">
              <a:off x="4261503" y="4297419"/>
              <a:ext cx="2623809" cy="2623809"/>
            </a:xfrm>
            <a:prstGeom prst="teardrop">
              <a:avLst>
                <a:gd fmla="val 100000" name="adj"/>
              </a:avLst>
            </a:prstGeom>
            <a:gradFill>
              <a:gsLst>
                <a:gs pos="0">
                  <a:srgbClr val="8DA9DB"/>
                </a:gs>
                <a:gs pos="36000">
                  <a:schemeClr val="accent1"/>
                </a:gs>
                <a:gs pos="100000">
                  <a:srgbClr val="2F5496"/>
                </a:gs>
              </a:gsLst>
              <a:lin ang="0" scaled="0"/>
            </a:gradFill>
            <a:ln>
              <a:noFill/>
            </a:ln>
            <a:effectLst>
              <a:outerShdw blurRad="393700" sx="98000" rotWithShape="0" algn="r" dir="3300000" dist="38100" sy="98000">
                <a:srgbClr val="000000">
                  <a:alpha val="2549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75"/>
                <a:buFont typeface="Arial"/>
                <a:buNone/>
              </a:pPr>
              <a:r>
                <a:t/>
              </a:r>
              <a:endParaRPr b="0" i="0" sz="875" u="none" cap="none" strike="noStrike">
                <a:solidFill>
                  <a:schemeClr val="lt1"/>
                </a:solidFill>
                <a:latin typeface="Roboto Condensed"/>
                <a:ea typeface="Roboto Condensed"/>
                <a:cs typeface="Roboto Condensed"/>
                <a:sym typeface="Roboto Condensed"/>
              </a:endParaRPr>
            </a:p>
          </p:txBody>
        </p:sp>
        <p:sp>
          <p:nvSpPr>
            <p:cNvPr id="2216" name="Google Shape;2216;p2"/>
            <p:cNvSpPr/>
            <p:nvPr/>
          </p:nvSpPr>
          <p:spPr>
            <a:xfrm rot="2700000">
              <a:off x="6853659" y="4297417"/>
              <a:ext cx="2623809" cy="2623809"/>
            </a:xfrm>
            <a:prstGeom prst="teardrop">
              <a:avLst>
                <a:gd fmla="val 100000" name="adj"/>
              </a:avLst>
            </a:prstGeom>
            <a:gradFill>
              <a:gsLst>
                <a:gs pos="0">
                  <a:srgbClr val="F4B081"/>
                </a:gs>
                <a:gs pos="46000">
                  <a:schemeClr val="accent2"/>
                </a:gs>
                <a:gs pos="100000">
                  <a:srgbClr val="C55A11"/>
                </a:gs>
              </a:gsLst>
              <a:lin ang="0" scaled="0"/>
            </a:gradFill>
            <a:ln>
              <a:noFill/>
            </a:ln>
            <a:effectLst>
              <a:outerShdw blurRad="393700" sx="98000" rotWithShape="0" algn="r" dir="3300000" dist="38100" sy="98000">
                <a:srgbClr val="000000">
                  <a:alpha val="2549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75"/>
                <a:buFont typeface="Arial"/>
                <a:buNone/>
              </a:pPr>
              <a:r>
                <a:t/>
              </a:r>
              <a:endParaRPr b="0" i="0" sz="875" u="none" cap="none" strike="noStrike">
                <a:solidFill>
                  <a:schemeClr val="lt1"/>
                </a:solidFill>
                <a:latin typeface="Roboto Condensed"/>
                <a:ea typeface="Roboto Condensed"/>
                <a:cs typeface="Roboto Condensed"/>
                <a:sym typeface="Roboto Condensed"/>
              </a:endParaRPr>
            </a:p>
          </p:txBody>
        </p:sp>
        <p:sp>
          <p:nvSpPr>
            <p:cNvPr id="2217" name="Google Shape;2217;p2"/>
            <p:cNvSpPr/>
            <p:nvPr/>
          </p:nvSpPr>
          <p:spPr>
            <a:xfrm rot="2700000">
              <a:off x="9470229" y="4297419"/>
              <a:ext cx="2623809" cy="2623809"/>
            </a:xfrm>
            <a:prstGeom prst="teardrop">
              <a:avLst>
                <a:gd fmla="val 100000" name="adj"/>
              </a:avLst>
            </a:prstGeom>
            <a:gradFill>
              <a:gsLst>
                <a:gs pos="0">
                  <a:srgbClr val="C9C9C9"/>
                </a:gs>
                <a:gs pos="41000">
                  <a:schemeClr val="accent3"/>
                </a:gs>
                <a:gs pos="100000">
                  <a:srgbClr val="7B7B7B"/>
                </a:gs>
              </a:gsLst>
              <a:lin ang="0" scaled="0"/>
            </a:gradFill>
            <a:ln>
              <a:noFill/>
            </a:ln>
            <a:effectLst>
              <a:outerShdw blurRad="393700" sx="98000" rotWithShape="0" algn="r" dir="3300000" dist="38100" sy="98000">
                <a:srgbClr val="000000">
                  <a:alpha val="2549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75"/>
                <a:buFont typeface="Arial"/>
                <a:buNone/>
              </a:pPr>
              <a:r>
                <a:t/>
              </a:r>
              <a:endParaRPr b="0" i="0" sz="875" u="none" cap="none" strike="noStrike">
                <a:solidFill>
                  <a:schemeClr val="lt1"/>
                </a:solidFill>
                <a:latin typeface="Roboto Condensed"/>
                <a:ea typeface="Roboto Condensed"/>
                <a:cs typeface="Roboto Condensed"/>
                <a:sym typeface="Roboto Condensed"/>
              </a:endParaRPr>
            </a:p>
          </p:txBody>
        </p:sp>
        <p:sp>
          <p:nvSpPr>
            <p:cNvPr id="2218" name="Google Shape;2218;p2"/>
            <p:cNvSpPr/>
            <p:nvPr/>
          </p:nvSpPr>
          <p:spPr>
            <a:xfrm rot="2700000">
              <a:off x="12074720" y="4297416"/>
              <a:ext cx="2623809" cy="2623809"/>
            </a:xfrm>
            <a:prstGeom prst="teardrop">
              <a:avLst>
                <a:gd fmla="val 100000" name="adj"/>
              </a:avLst>
            </a:prstGeom>
            <a:gradFill>
              <a:gsLst>
                <a:gs pos="0">
                  <a:srgbClr val="FFD966"/>
                </a:gs>
                <a:gs pos="34000">
                  <a:schemeClr val="accent4"/>
                </a:gs>
                <a:gs pos="100000">
                  <a:srgbClr val="BF9000"/>
                </a:gs>
              </a:gsLst>
              <a:lin ang="0" scaled="0"/>
            </a:gradFill>
            <a:ln>
              <a:noFill/>
            </a:ln>
            <a:effectLst>
              <a:outerShdw blurRad="393700" sx="98000" rotWithShape="0" algn="r" dir="3300000" dist="38100" sy="98000">
                <a:srgbClr val="000000">
                  <a:alpha val="2549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75"/>
                <a:buFont typeface="Arial"/>
                <a:buNone/>
              </a:pPr>
              <a:r>
                <a:t/>
              </a:r>
              <a:endParaRPr b="0" i="0" sz="875" u="none" cap="none" strike="noStrike">
                <a:solidFill>
                  <a:schemeClr val="lt1"/>
                </a:solidFill>
                <a:latin typeface="Roboto Condensed"/>
                <a:ea typeface="Roboto Condensed"/>
                <a:cs typeface="Roboto Condensed"/>
                <a:sym typeface="Roboto Condensed"/>
              </a:endParaRPr>
            </a:p>
          </p:txBody>
        </p:sp>
        <p:sp>
          <p:nvSpPr>
            <p:cNvPr id="2219" name="Google Shape;2219;p2"/>
            <p:cNvSpPr/>
            <p:nvPr/>
          </p:nvSpPr>
          <p:spPr>
            <a:xfrm rot="2700000">
              <a:off x="14641210" y="4297419"/>
              <a:ext cx="2623809" cy="2623809"/>
            </a:xfrm>
            <a:prstGeom prst="teardrop">
              <a:avLst>
                <a:gd fmla="val 100000" name="adj"/>
              </a:avLst>
            </a:prstGeom>
            <a:gradFill>
              <a:gsLst>
                <a:gs pos="0">
                  <a:srgbClr val="9CC2E5"/>
                </a:gs>
                <a:gs pos="33000">
                  <a:schemeClr val="accent5"/>
                </a:gs>
                <a:gs pos="100000">
                  <a:srgbClr val="2E75B5"/>
                </a:gs>
              </a:gsLst>
              <a:lin ang="0" scaled="0"/>
            </a:gradFill>
            <a:ln>
              <a:noFill/>
            </a:ln>
            <a:effectLst>
              <a:outerShdw blurRad="393700" sx="98000" rotWithShape="0" algn="r" dir="3300000" dist="38100" sy="98000">
                <a:srgbClr val="000000">
                  <a:alpha val="2549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75"/>
                <a:buFont typeface="Arial"/>
                <a:buNone/>
              </a:pPr>
              <a:r>
                <a:t/>
              </a:r>
              <a:endParaRPr b="0" i="0" sz="875" u="none" cap="none" strike="noStrike">
                <a:solidFill>
                  <a:schemeClr val="lt1"/>
                </a:solidFill>
                <a:latin typeface="Roboto Condensed"/>
                <a:ea typeface="Roboto Condensed"/>
                <a:cs typeface="Roboto Condensed"/>
                <a:sym typeface="Roboto Condensed"/>
              </a:endParaRPr>
            </a:p>
          </p:txBody>
        </p:sp>
        <p:sp>
          <p:nvSpPr>
            <p:cNvPr id="2220" name="Google Shape;2220;p2"/>
            <p:cNvSpPr/>
            <p:nvPr/>
          </p:nvSpPr>
          <p:spPr>
            <a:xfrm>
              <a:off x="15765012" y="5429005"/>
              <a:ext cx="499316" cy="468658"/>
            </a:xfrm>
            <a:custGeom>
              <a:rect b="b" l="l" r="r" t="t"/>
              <a:pathLst>
                <a:path extrusionOk="0" h="560" w="594">
                  <a:moveTo>
                    <a:pt x="101" y="560"/>
                  </a:moveTo>
                  <a:cubicBezTo>
                    <a:pt x="158" y="560"/>
                    <a:pt x="203" y="515"/>
                    <a:pt x="203" y="458"/>
                  </a:cubicBezTo>
                  <a:cubicBezTo>
                    <a:pt x="203" y="458"/>
                    <a:pt x="203" y="458"/>
                    <a:pt x="203" y="458"/>
                  </a:cubicBezTo>
                  <a:lnTo>
                    <a:pt x="203" y="458"/>
                  </a:lnTo>
                  <a:lnTo>
                    <a:pt x="203" y="128"/>
                  </a:lnTo>
                  <a:lnTo>
                    <a:pt x="530" y="128"/>
                  </a:lnTo>
                  <a:lnTo>
                    <a:pt x="530" y="364"/>
                  </a:lnTo>
                  <a:cubicBezTo>
                    <a:pt x="518" y="359"/>
                    <a:pt x="506" y="357"/>
                    <a:pt x="492" y="357"/>
                  </a:cubicBezTo>
                  <a:cubicBezTo>
                    <a:pt x="436" y="357"/>
                    <a:pt x="390" y="402"/>
                    <a:pt x="390" y="458"/>
                  </a:cubicBezTo>
                  <a:cubicBezTo>
                    <a:pt x="390" y="515"/>
                    <a:pt x="436" y="560"/>
                    <a:pt x="492" y="560"/>
                  </a:cubicBezTo>
                  <a:cubicBezTo>
                    <a:pt x="548" y="560"/>
                    <a:pt x="594" y="515"/>
                    <a:pt x="594" y="458"/>
                  </a:cubicBezTo>
                  <a:cubicBezTo>
                    <a:pt x="594" y="458"/>
                    <a:pt x="594" y="458"/>
                    <a:pt x="594" y="458"/>
                  </a:cubicBezTo>
                  <a:lnTo>
                    <a:pt x="594" y="458"/>
                  </a:lnTo>
                  <a:lnTo>
                    <a:pt x="594" y="128"/>
                  </a:lnTo>
                  <a:lnTo>
                    <a:pt x="594" y="0"/>
                  </a:lnTo>
                  <a:lnTo>
                    <a:pt x="530" y="0"/>
                  </a:lnTo>
                  <a:lnTo>
                    <a:pt x="203" y="0"/>
                  </a:lnTo>
                  <a:lnTo>
                    <a:pt x="139" y="0"/>
                  </a:lnTo>
                  <a:lnTo>
                    <a:pt x="139" y="128"/>
                  </a:lnTo>
                  <a:lnTo>
                    <a:pt x="139" y="364"/>
                  </a:lnTo>
                  <a:cubicBezTo>
                    <a:pt x="128" y="359"/>
                    <a:pt x="115" y="357"/>
                    <a:pt x="101" y="357"/>
                  </a:cubicBezTo>
                  <a:cubicBezTo>
                    <a:pt x="45" y="357"/>
                    <a:pt x="0" y="402"/>
                    <a:pt x="0" y="458"/>
                  </a:cubicBezTo>
                  <a:cubicBezTo>
                    <a:pt x="0" y="515"/>
                    <a:pt x="45" y="560"/>
                    <a:pt x="101" y="560"/>
                  </a:cubicBezTo>
                  <a:close/>
                </a:path>
              </a:pathLst>
            </a:custGeom>
            <a:solidFill>
              <a:schemeClr val="lt1"/>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chemeClr val="dk1"/>
                </a:solidFill>
                <a:latin typeface="Calibri"/>
                <a:ea typeface="Calibri"/>
                <a:cs typeface="Calibri"/>
                <a:sym typeface="Calibri"/>
              </a:endParaRPr>
            </a:p>
          </p:txBody>
        </p:sp>
        <p:sp>
          <p:nvSpPr>
            <p:cNvPr id="2221" name="Google Shape;2221;p2"/>
            <p:cNvSpPr/>
            <p:nvPr/>
          </p:nvSpPr>
          <p:spPr>
            <a:xfrm>
              <a:off x="7969306" y="5367812"/>
              <a:ext cx="432108" cy="591044"/>
            </a:xfrm>
            <a:custGeom>
              <a:rect b="b" l="l" r="r" t="t"/>
              <a:pathLst>
                <a:path extrusionOk="0" h="625" w="456">
                  <a:moveTo>
                    <a:pt x="347" y="273"/>
                  </a:moveTo>
                  <a:lnTo>
                    <a:pt x="106" y="273"/>
                  </a:lnTo>
                  <a:lnTo>
                    <a:pt x="106" y="189"/>
                  </a:lnTo>
                  <a:cubicBezTo>
                    <a:pt x="106" y="123"/>
                    <a:pt x="160" y="69"/>
                    <a:pt x="226" y="69"/>
                  </a:cubicBezTo>
                  <a:cubicBezTo>
                    <a:pt x="293" y="69"/>
                    <a:pt x="347" y="123"/>
                    <a:pt x="347" y="189"/>
                  </a:cubicBezTo>
                  <a:lnTo>
                    <a:pt x="347" y="273"/>
                  </a:lnTo>
                  <a:close/>
                  <a:moveTo>
                    <a:pt x="271" y="455"/>
                  </a:moveTo>
                  <a:lnTo>
                    <a:pt x="271" y="530"/>
                  </a:lnTo>
                  <a:cubicBezTo>
                    <a:pt x="271" y="549"/>
                    <a:pt x="255" y="565"/>
                    <a:pt x="236" y="565"/>
                  </a:cubicBezTo>
                  <a:cubicBezTo>
                    <a:pt x="216" y="565"/>
                    <a:pt x="201" y="549"/>
                    <a:pt x="201" y="530"/>
                  </a:cubicBezTo>
                  <a:lnTo>
                    <a:pt x="201" y="455"/>
                  </a:lnTo>
                  <a:cubicBezTo>
                    <a:pt x="188" y="445"/>
                    <a:pt x="180" y="430"/>
                    <a:pt x="180" y="413"/>
                  </a:cubicBezTo>
                  <a:cubicBezTo>
                    <a:pt x="180" y="382"/>
                    <a:pt x="205" y="358"/>
                    <a:pt x="236" y="358"/>
                  </a:cubicBezTo>
                  <a:cubicBezTo>
                    <a:pt x="266" y="358"/>
                    <a:pt x="291" y="382"/>
                    <a:pt x="291" y="413"/>
                  </a:cubicBezTo>
                  <a:cubicBezTo>
                    <a:pt x="291" y="430"/>
                    <a:pt x="283" y="445"/>
                    <a:pt x="271" y="455"/>
                  </a:cubicBezTo>
                  <a:close/>
                  <a:moveTo>
                    <a:pt x="415" y="273"/>
                  </a:moveTo>
                  <a:lnTo>
                    <a:pt x="415" y="189"/>
                  </a:lnTo>
                  <a:cubicBezTo>
                    <a:pt x="415" y="85"/>
                    <a:pt x="331" y="0"/>
                    <a:pt x="226" y="0"/>
                  </a:cubicBezTo>
                  <a:cubicBezTo>
                    <a:pt x="122" y="0"/>
                    <a:pt x="37" y="85"/>
                    <a:pt x="37" y="189"/>
                  </a:cubicBezTo>
                  <a:lnTo>
                    <a:pt x="37" y="273"/>
                  </a:lnTo>
                  <a:lnTo>
                    <a:pt x="0" y="273"/>
                  </a:lnTo>
                  <a:lnTo>
                    <a:pt x="0" y="625"/>
                  </a:lnTo>
                  <a:lnTo>
                    <a:pt x="456" y="625"/>
                  </a:lnTo>
                  <a:lnTo>
                    <a:pt x="456" y="273"/>
                  </a:lnTo>
                  <a:lnTo>
                    <a:pt x="415" y="273"/>
                  </a:lnTo>
                  <a:close/>
                </a:path>
              </a:pathLst>
            </a:custGeom>
            <a:solidFill>
              <a:schemeClr val="lt1"/>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chemeClr val="dk1"/>
                </a:solidFill>
                <a:latin typeface="Calibri"/>
                <a:ea typeface="Calibri"/>
                <a:cs typeface="Calibri"/>
                <a:sym typeface="Calibri"/>
              </a:endParaRPr>
            </a:p>
          </p:txBody>
        </p:sp>
        <p:sp>
          <p:nvSpPr>
            <p:cNvPr id="2222" name="Google Shape;2222;p2"/>
            <p:cNvSpPr/>
            <p:nvPr/>
          </p:nvSpPr>
          <p:spPr>
            <a:xfrm>
              <a:off x="5282802" y="5338580"/>
              <a:ext cx="660332" cy="649508"/>
            </a:xfrm>
            <a:custGeom>
              <a:rect b="b" l="l" r="r" t="t"/>
              <a:pathLst>
                <a:path extrusionOk="0" h="629" w="643">
                  <a:moveTo>
                    <a:pt x="424" y="314"/>
                  </a:moveTo>
                  <a:cubicBezTo>
                    <a:pt x="424" y="370"/>
                    <a:pt x="378" y="415"/>
                    <a:pt x="321" y="415"/>
                  </a:cubicBezTo>
                  <a:cubicBezTo>
                    <a:pt x="265" y="415"/>
                    <a:pt x="218" y="370"/>
                    <a:pt x="218" y="314"/>
                  </a:cubicBezTo>
                  <a:cubicBezTo>
                    <a:pt x="218" y="259"/>
                    <a:pt x="265" y="213"/>
                    <a:pt x="321" y="213"/>
                  </a:cubicBezTo>
                  <a:cubicBezTo>
                    <a:pt x="378" y="213"/>
                    <a:pt x="424" y="259"/>
                    <a:pt x="424" y="314"/>
                  </a:cubicBezTo>
                  <a:close/>
                  <a:moveTo>
                    <a:pt x="554" y="242"/>
                  </a:moveTo>
                  <a:lnTo>
                    <a:pt x="538" y="204"/>
                  </a:lnTo>
                  <a:cubicBezTo>
                    <a:pt x="538" y="204"/>
                    <a:pt x="576" y="118"/>
                    <a:pt x="572" y="115"/>
                  </a:cubicBezTo>
                  <a:lnTo>
                    <a:pt x="522" y="66"/>
                  </a:lnTo>
                  <a:cubicBezTo>
                    <a:pt x="519" y="63"/>
                    <a:pt x="434" y="102"/>
                    <a:pt x="434" y="102"/>
                  </a:cubicBezTo>
                  <a:lnTo>
                    <a:pt x="395" y="86"/>
                  </a:lnTo>
                  <a:cubicBezTo>
                    <a:pt x="395" y="86"/>
                    <a:pt x="360" y="0"/>
                    <a:pt x="355" y="0"/>
                  </a:cubicBezTo>
                  <a:lnTo>
                    <a:pt x="285" y="0"/>
                  </a:lnTo>
                  <a:cubicBezTo>
                    <a:pt x="280" y="0"/>
                    <a:pt x="248" y="86"/>
                    <a:pt x="248" y="86"/>
                  </a:cubicBezTo>
                  <a:lnTo>
                    <a:pt x="208" y="102"/>
                  </a:lnTo>
                  <a:cubicBezTo>
                    <a:pt x="208" y="102"/>
                    <a:pt x="121" y="65"/>
                    <a:pt x="118" y="68"/>
                  </a:cubicBezTo>
                  <a:lnTo>
                    <a:pt x="68" y="117"/>
                  </a:lnTo>
                  <a:cubicBezTo>
                    <a:pt x="65" y="121"/>
                    <a:pt x="104" y="204"/>
                    <a:pt x="104" y="204"/>
                  </a:cubicBezTo>
                  <a:lnTo>
                    <a:pt x="88" y="243"/>
                  </a:lnTo>
                  <a:cubicBezTo>
                    <a:pt x="88" y="243"/>
                    <a:pt x="0" y="276"/>
                    <a:pt x="0" y="281"/>
                  </a:cubicBezTo>
                  <a:lnTo>
                    <a:pt x="0" y="350"/>
                  </a:lnTo>
                  <a:cubicBezTo>
                    <a:pt x="0" y="355"/>
                    <a:pt x="88" y="386"/>
                    <a:pt x="88" y="386"/>
                  </a:cubicBezTo>
                  <a:lnTo>
                    <a:pt x="105" y="425"/>
                  </a:lnTo>
                  <a:cubicBezTo>
                    <a:pt x="105" y="425"/>
                    <a:pt x="67" y="510"/>
                    <a:pt x="70" y="513"/>
                  </a:cubicBezTo>
                  <a:lnTo>
                    <a:pt x="120" y="562"/>
                  </a:lnTo>
                  <a:cubicBezTo>
                    <a:pt x="123" y="565"/>
                    <a:pt x="209" y="527"/>
                    <a:pt x="209" y="527"/>
                  </a:cubicBezTo>
                  <a:lnTo>
                    <a:pt x="248" y="543"/>
                  </a:lnTo>
                  <a:cubicBezTo>
                    <a:pt x="248" y="543"/>
                    <a:pt x="283" y="629"/>
                    <a:pt x="288" y="629"/>
                  </a:cubicBezTo>
                  <a:lnTo>
                    <a:pt x="358" y="629"/>
                  </a:lnTo>
                  <a:cubicBezTo>
                    <a:pt x="363" y="629"/>
                    <a:pt x="395" y="542"/>
                    <a:pt x="395" y="542"/>
                  </a:cubicBezTo>
                  <a:lnTo>
                    <a:pt x="434" y="526"/>
                  </a:lnTo>
                  <a:cubicBezTo>
                    <a:pt x="434" y="526"/>
                    <a:pt x="521" y="563"/>
                    <a:pt x="525" y="560"/>
                  </a:cubicBezTo>
                  <a:lnTo>
                    <a:pt x="574" y="511"/>
                  </a:lnTo>
                  <a:cubicBezTo>
                    <a:pt x="578" y="508"/>
                    <a:pt x="538" y="424"/>
                    <a:pt x="538" y="424"/>
                  </a:cubicBezTo>
                  <a:lnTo>
                    <a:pt x="554" y="386"/>
                  </a:lnTo>
                  <a:cubicBezTo>
                    <a:pt x="554" y="386"/>
                    <a:pt x="643" y="352"/>
                    <a:pt x="643" y="347"/>
                  </a:cubicBezTo>
                  <a:lnTo>
                    <a:pt x="643" y="278"/>
                  </a:lnTo>
                  <a:cubicBezTo>
                    <a:pt x="643" y="273"/>
                    <a:pt x="554" y="242"/>
                    <a:pt x="554" y="242"/>
                  </a:cubicBezTo>
                  <a:close/>
                </a:path>
              </a:pathLst>
            </a:custGeom>
            <a:solidFill>
              <a:schemeClr val="lt1"/>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chemeClr val="dk1"/>
                </a:solidFill>
                <a:latin typeface="Calibri"/>
                <a:ea typeface="Calibri"/>
                <a:cs typeface="Calibri"/>
                <a:sym typeface="Calibri"/>
              </a:endParaRPr>
            </a:p>
          </p:txBody>
        </p:sp>
        <p:sp>
          <p:nvSpPr>
            <p:cNvPr id="2223" name="Google Shape;2223;p2"/>
            <p:cNvSpPr/>
            <p:nvPr/>
          </p:nvSpPr>
          <p:spPr>
            <a:xfrm>
              <a:off x="10561462" y="5376467"/>
              <a:ext cx="429376" cy="573734"/>
            </a:xfrm>
            <a:custGeom>
              <a:rect b="b" l="l" r="r" t="t"/>
              <a:pathLst>
                <a:path extrusionOk="0" h="813" w="609">
                  <a:moveTo>
                    <a:pt x="609" y="813"/>
                  </a:moveTo>
                  <a:lnTo>
                    <a:pt x="0" y="813"/>
                  </a:lnTo>
                  <a:lnTo>
                    <a:pt x="0" y="102"/>
                  </a:lnTo>
                  <a:lnTo>
                    <a:pt x="78" y="102"/>
                  </a:lnTo>
                  <a:lnTo>
                    <a:pt x="102" y="102"/>
                  </a:lnTo>
                  <a:lnTo>
                    <a:pt x="153" y="102"/>
                  </a:lnTo>
                  <a:lnTo>
                    <a:pt x="153" y="51"/>
                  </a:lnTo>
                  <a:lnTo>
                    <a:pt x="232" y="51"/>
                  </a:lnTo>
                  <a:cubicBezTo>
                    <a:pt x="243" y="22"/>
                    <a:pt x="271" y="0"/>
                    <a:pt x="304" y="0"/>
                  </a:cubicBezTo>
                  <a:cubicBezTo>
                    <a:pt x="337" y="0"/>
                    <a:pt x="366" y="22"/>
                    <a:pt x="376" y="51"/>
                  </a:cubicBezTo>
                  <a:lnTo>
                    <a:pt x="456" y="51"/>
                  </a:lnTo>
                  <a:lnTo>
                    <a:pt x="456" y="102"/>
                  </a:lnTo>
                  <a:lnTo>
                    <a:pt x="506" y="102"/>
                  </a:lnTo>
                  <a:lnTo>
                    <a:pt x="525" y="102"/>
                  </a:lnTo>
                  <a:lnTo>
                    <a:pt x="609" y="102"/>
                  </a:lnTo>
                  <a:lnTo>
                    <a:pt x="609" y="813"/>
                  </a:lnTo>
                  <a:close/>
                  <a:moveTo>
                    <a:pt x="456" y="357"/>
                  </a:moveTo>
                  <a:lnTo>
                    <a:pt x="152" y="357"/>
                  </a:lnTo>
                  <a:lnTo>
                    <a:pt x="152" y="307"/>
                  </a:lnTo>
                  <a:lnTo>
                    <a:pt x="456" y="307"/>
                  </a:lnTo>
                  <a:lnTo>
                    <a:pt x="456" y="357"/>
                  </a:lnTo>
                  <a:close/>
                  <a:moveTo>
                    <a:pt x="456" y="153"/>
                  </a:moveTo>
                  <a:lnTo>
                    <a:pt x="456" y="204"/>
                  </a:lnTo>
                  <a:lnTo>
                    <a:pt x="153" y="204"/>
                  </a:lnTo>
                  <a:lnTo>
                    <a:pt x="153" y="153"/>
                  </a:lnTo>
                  <a:lnTo>
                    <a:pt x="102" y="153"/>
                  </a:lnTo>
                  <a:lnTo>
                    <a:pt x="102" y="153"/>
                  </a:lnTo>
                  <a:lnTo>
                    <a:pt x="51" y="153"/>
                  </a:lnTo>
                  <a:lnTo>
                    <a:pt x="51" y="762"/>
                  </a:lnTo>
                  <a:lnTo>
                    <a:pt x="558" y="762"/>
                  </a:lnTo>
                  <a:lnTo>
                    <a:pt x="558" y="153"/>
                  </a:lnTo>
                  <a:lnTo>
                    <a:pt x="506" y="153"/>
                  </a:lnTo>
                  <a:lnTo>
                    <a:pt x="506" y="153"/>
                  </a:lnTo>
                  <a:lnTo>
                    <a:pt x="456" y="153"/>
                  </a:lnTo>
                  <a:close/>
                  <a:moveTo>
                    <a:pt x="456" y="660"/>
                  </a:moveTo>
                  <a:lnTo>
                    <a:pt x="152" y="660"/>
                  </a:lnTo>
                  <a:lnTo>
                    <a:pt x="152" y="610"/>
                  </a:lnTo>
                  <a:lnTo>
                    <a:pt x="456" y="610"/>
                  </a:lnTo>
                  <a:lnTo>
                    <a:pt x="456" y="660"/>
                  </a:lnTo>
                  <a:close/>
                  <a:moveTo>
                    <a:pt x="456" y="559"/>
                  </a:moveTo>
                  <a:lnTo>
                    <a:pt x="152" y="559"/>
                  </a:lnTo>
                  <a:lnTo>
                    <a:pt x="152" y="508"/>
                  </a:lnTo>
                  <a:lnTo>
                    <a:pt x="456" y="508"/>
                  </a:lnTo>
                  <a:lnTo>
                    <a:pt x="456" y="559"/>
                  </a:lnTo>
                  <a:close/>
                  <a:moveTo>
                    <a:pt x="456" y="457"/>
                  </a:moveTo>
                  <a:lnTo>
                    <a:pt x="152" y="457"/>
                  </a:lnTo>
                  <a:lnTo>
                    <a:pt x="152" y="407"/>
                  </a:lnTo>
                  <a:lnTo>
                    <a:pt x="456" y="407"/>
                  </a:lnTo>
                  <a:lnTo>
                    <a:pt x="456" y="457"/>
                  </a:lnTo>
                  <a:close/>
                  <a:moveTo>
                    <a:pt x="204" y="153"/>
                  </a:moveTo>
                  <a:lnTo>
                    <a:pt x="405" y="153"/>
                  </a:lnTo>
                  <a:lnTo>
                    <a:pt x="405" y="102"/>
                  </a:lnTo>
                  <a:lnTo>
                    <a:pt x="330" y="102"/>
                  </a:lnTo>
                  <a:lnTo>
                    <a:pt x="330" y="77"/>
                  </a:lnTo>
                  <a:cubicBezTo>
                    <a:pt x="330" y="63"/>
                    <a:pt x="318" y="51"/>
                    <a:pt x="304" y="51"/>
                  </a:cubicBezTo>
                  <a:cubicBezTo>
                    <a:pt x="290" y="51"/>
                    <a:pt x="279" y="63"/>
                    <a:pt x="279" y="77"/>
                  </a:cubicBezTo>
                  <a:lnTo>
                    <a:pt x="279" y="102"/>
                  </a:lnTo>
                  <a:lnTo>
                    <a:pt x="204" y="102"/>
                  </a:lnTo>
                  <a:lnTo>
                    <a:pt x="204" y="153"/>
                  </a:lnTo>
                  <a:close/>
                </a:path>
              </a:pathLst>
            </a:custGeom>
            <a:solidFill>
              <a:schemeClr val="lt1"/>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chemeClr val="dk1"/>
                </a:solidFill>
                <a:latin typeface="Calibri"/>
                <a:ea typeface="Calibri"/>
                <a:cs typeface="Calibri"/>
                <a:sym typeface="Calibri"/>
              </a:endParaRPr>
            </a:p>
          </p:txBody>
        </p:sp>
        <p:sp>
          <p:nvSpPr>
            <p:cNvPr id="2224" name="Google Shape;2224;p2"/>
            <p:cNvSpPr/>
            <p:nvPr/>
          </p:nvSpPr>
          <p:spPr>
            <a:xfrm>
              <a:off x="2655717" y="5386247"/>
              <a:ext cx="737045" cy="554175"/>
            </a:xfrm>
            <a:custGeom>
              <a:rect b="b" l="l" r="r" t="t"/>
              <a:pathLst>
                <a:path extrusionOk="0" h="521" w="694">
                  <a:moveTo>
                    <a:pt x="631" y="255"/>
                  </a:moveTo>
                  <a:cubicBezTo>
                    <a:pt x="474" y="98"/>
                    <a:pt x="220" y="98"/>
                    <a:pt x="63" y="255"/>
                  </a:cubicBezTo>
                  <a:lnTo>
                    <a:pt x="0" y="191"/>
                  </a:lnTo>
                  <a:cubicBezTo>
                    <a:pt x="191" y="0"/>
                    <a:pt x="502" y="0"/>
                    <a:pt x="694" y="192"/>
                  </a:cubicBezTo>
                  <a:lnTo>
                    <a:pt x="631" y="255"/>
                  </a:lnTo>
                  <a:close/>
                  <a:moveTo>
                    <a:pt x="348" y="435"/>
                  </a:moveTo>
                  <a:cubicBezTo>
                    <a:pt x="371" y="435"/>
                    <a:pt x="390" y="455"/>
                    <a:pt x="390" y="478"/>
                  </a:cubicBezTo>
                  <a:cubicBezTo>
                    <a:pt x="390" y="502"/>
                    <a:pt x="371" y="521"/>
                    <a:pt x="347" y="521"/>
                  </a:cubicBezTo>
                  <a:cubicBezTo>
                    <a:pt x="324" y="521"/>
                    <a:pt x="305" y="502"/>
                    <a:pt x="305" y="478"/>
                  </a:cubicBezTo>
                  <a:cubicBezTo>
                    <a:pt x="305" y="455"/>
                    <a:pt x="324" y="435"/>
                    <a:pt x="348" y="435"/>
                  </a:cubicBezTo>
                  <a:close/>
                  <a:moveTo>
                    <a:pt x="505" y="381"/>
                  </a:moveTo>
                  <a:lnTo>
                    <a:pt x="442" y="444"/>
                  </a:lnTo>
                  <a:cubicBezTo>
                    <a:pt x="389" y="392"/>
                    <a:pt x="304" y="392"/>
                    <a:pt x="252" y="444"/>
                  </a:cubicBezTo>
                  <a:lnTo>
                    <a:pt x="189" y="381"/>
                  </a:lnTo>
                  <a:cubicBezTo>
                    <a:pt x="276" y="294"/>
                    <a:pt x="418" y="294"/>
                    <a:pt x="505" y="381"/>
                  </a:cubicBezTo>
                  <a:close/>
                  <a:moveTo>
                    <a:pt x="599" y="286"/>
                  </a:moveTo>
                  <a:lnTo>
                    <a:pt x="536" y="349"/>
                  </a:lnTo>
                  <a:cubicBezTo>
                    <a:pt x="432" y="245"/>
                    <a:pt x="262" y="245"/>
                    <a:pt x="157" y="349"/>
                  </a:cubicBezTo>
                  <a:lnTo>
                    <a:pt x="94" y="286"/>
                  </a:lnTo>
                  <a:cubicBezTo>
                    <a:pt x="234" y="147"/>
                    <a:pt x="460" y="147"/>
                    <a:pt x="599" y="286"/>
                  </a:cubicBezTo>
                  <a:close/>
                </a:path>
              </a:pathLst>
            </a:custGeom>
            <a:solidFill>
              <a:schemeClr val="lt1"/>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chemeClr val="dk1"/>
                </a:solidFill>
                <a:latin typeface="Calibri"/>
                <a:ea typeface="Calibri"/>
                <a:cs typeface="Calibri"/>
                <a:sym typeface="Calibri"/>
              </a:endParaRPr>
            </a:p>
          </p:txBody>
        </p:sp>
        <p:sp>
          <p:nvSpPr>
            <p:cNvPr id="2225" name="Google Shape;2225;p2"/>
            <p:cNvSpPr/>
            <p:nvPr/>
          </p:nvSpPr>
          <p:spPr>
            <a:xfrm>
              <a:off x="13065795" y="5431882"/>
              <a:ext cx="675074" cy="462905"/>
            </a:xfrm>
            <a:custGeom>
              <a:rect b="b" l="l" r="r" t="t"/>
              <a:pathLst>
                <a:path extrusionOk="0" h="501" w="735">
                  <a:moveTo>
                    <a:pt x="632" y="219"/>
                  </a:moveTo>
                  <a:lnTo>
                    <a:pt x="635" y="209"/>
                  </a:lnTo>
                  <a:lnTo>
                    <a:pt x="639" y="196"/>
                  </a:lnTo>
                  <a:lnTo>
                    <a:pt x="640" y="173"/>
                  </a:lnTo>
                  <a:lnTo>
                    <a:pt x="640" y="155"/>
                  </a:lnTo>
                  <a:lnTo>
                    <a:pt x="637" y="139"/>
                  </a:lnTo>
                  <a:lnTo>
                    <a:pt x="626" y="107"/>
                  </a:lnTo>
                  <a:lnTo>
                    <a:pt x="610" y="77"/>
                  </a:lnTo>
                  <a:lnTo>
                    <a:pt x="589" y="52"/>
                  </a:lnTo>
                  <a:lnTo>
                    <a:pt x="564" y="31"/>
                  </a:lnTo>
                  <a:lnTo>
                    <a:pt x="534" y="13"/>
                  </a:lnTo>
                  <a:lnTo>
                    <a:pt x="502" y="4"/>
                  </a:lnTo>
                  <a:lnTo>
                    <a:pt x="486" y="0"/>
                  </a:lnTo>
                  <a:lnTo>
                    <a:pt x="468" y="0"/>
                  </a:lnTo>
                  <a:lnTo>
                    <a:pt x="448" y="0"/>
                  </a:lnTo>
                  <a:lnTo>
                    <a:pt x="430" y="4"/>
                  </a:lnTo>
                  <a:lnTo>
                    <a:pt x="414" y="8"/>
                  </a:lnTo>
                  <a:lnTo>
                    <a:pt x="400" y="13"/>
                  </a:lnTo>
                  <a:lnTo>
                    <a:pt x="388" y="20"/>
                  </a:lnTo>
                  <a:lnTo>
                    <a:pt x="379" y="27"/>
                  </a:lnTo>
                  <a:lnTo>
                    <a:pt x="363" y="41"/>
                  </a:lnTo>
                  <a:lnTo>
                    <a:pt x="352" y="57"/>
                  </a:lnTo>
                  <a:lnTo>
                    <a:pt x="345" y="72"/>
                  </a:lnTo>
                  <a:lnTo>
                    <a:pt x="341" y="81"/>
                  </a:lnTo>
                  <a:lnTo>
                    <a:pt x="341" y="84"/>
                  </a:lnTo>
                  <a:lnTo>
                    <a:pt x="341" y="84"/>
                  </a:lnTo>
                  <a:lnTo>
                    <a:pt x="340" y="82"/>
                  </a:lnTo>
                  <a:lnTo>
                    <a:pt x="333" y="75"/>
                  </a:lnTo>
                  <a:lnTo>
                    <a:pt x="322" y="66"/>
                  </a:lnTo>
                  <a:lnTo>
                    <a:pt x="308" y="57"/>
                  </a:lnTo>
                  <a:lnTo>
                    <a:pt x="290" y="49"/>
                  </a:lnTo>
                  <a:lnTo>
                    <a:pt x="269" y="41"/>
                  </a:lnTo>
                  <a:lnTo>
                    <a:pt x="244" y="36"/>
                  </a:lnTo>
                  <a:lnTo>
                    <a:pt x="215" y="38"/>
                  </a:lnTo>
                  <a:lnTo>
                    <a:pt x="188" y="45"/>
                  </a:lnTo>
                  <a:lnTo>
                    <a:pt x="164" y="57"/>
                  </a:lnTo>
                  <a:lnTo>
                    <a:pt x="144" y="72"/>
                  </a:lnTo>
                  <a:lnTo>
                    <a:pt x="126" y="91"/>
                  </a:lnTo>
                  <a:lnTo>
                    <a:pt x="112" y="113"/>
                  </a:lnTo>
                  <a:lnTo>
                    <a:pt x="101" y="136"/>
                  </a:lnTo>
                  <a:lnTo>
                    <a:pt x="96" y="161"/>
                  </a:lnTo>
                  <a:lnTo>
                    <a:pt x="92" y="187"/>
                  </a:lnTo>
                  <a:lnTo>
                    <a:pt x="94" y="203"/>
                  </a:lnTo>
                  <a:lnTo>
                    <a:pt x="98" y="219"/>
                  </a:lnTo>
                  <a:lnTo>
                    <a:pt x="76" y="228"/>
                  </a:lnTo>
                  <a:lnTo>
                    <a:pt x="59" y="241"/>
                  </a:lnTo>
                  <a:lnTo>
                    <a:pt x="42" y="255"/>
                  </a:lnTo>
                  <a:lnTo>
                    <a:pt x="26" y="271"/>
                  </a:lnTo>
                  <a:lnTo>
                    <a:pt x="16" y="291"/>
                  </a:lnTo>
                  <a:lnTo>
                    <a:pt x="7" y="312"/>
                  </a:lnTo>
                  <a:lnTo>
                    <a:pt x="2" y="333"/>
                  </a:lnTo>
                  <a:lnTo>
                    <a:pt x="0" y="355"/>
                  </a:lnTo>
                  <a:lnTo>
                    <a:pt x="2" y="385"/>
                  </a:lnTo>
                  <a:lnTo>
                    <a:pt x="10" y="412"/>
                  </a:lnTo>
                  <a:lnTo>
                    <a:pt x="25" y="437"/>
                  </a:lnTo>
                  <a:lnTo>
                    <a:pt x="42" y="458"/>
                  </a:lnTo>
                  <a:lnTo>
                    <a:pt x="64" y="476"/>
                  </a:lnTo>
                  <a:lnTo>
                    <a:pt x="89" y="488"/>
                  </a:lnTo>
                  <a:lnTo>
                    <a:pt x="115" y="497"/>
                  </a:lnTo>
                  <a:lnTo>
                    <a:pt x="144" y="501"/>
                  </a:lnTo>
                  <a:lnTo>
                    <a:pt x="185" y="501"/>
                  </a:lnTo>
                  <a:lnTo>
                    <a:pt x="222" y="501"/>
                  </a:lnTo>
                  <a:lnTo>
                    <a:pt x="258" y="501"/>
                  </a:lnTo>
                  <a:lnTo>
                    <a:pt x="292" y="501"/>
                  </a:lnTo>
                  <a:lnTo>
                    <a:pt x="322" y="501"/>
                  </a:lnTo>
                  <a:lnTo>
                    <a:pt x="350" y="501"/>
                  </a:lnTo>
                  <a:lnTo>
                    <a:pt x="377" y="501"/>
                  </a:lnTo>
                  <a:lnTo>
                    <a:pt x="402" y="501"/>
                  </a:lnTo>
                  <a:lnTo>
                    <a:pt x="423" y="501"/>
                  </a:lnTo>
                  <a:lnTo>
                    <a:pt x="445" y="501"/>
                  </a:lnTo>
                  <a:lnTo>
                    <a:pt x="464" y="501"/>
                  </a:lnTo>
                  <a:lnTo>
                    <a:pt x="480" y="501"/>
                  </a:lnTo>
                  <a:lnTo>
                    <a:pt x="511" y="501"/>
                  </a:lnTo>
                  <a:lnTo>
                    <a:pt x="534" y="501"/>
                  </a:lnTo>
                  <a:lnTo>
                    <a:pt x="551" y="501"/>
                  </a:lnTo>
                  <a:lnTo>
                    <a:pt x="566" y="501"/>
                  </a:lnTo>
                  <a:lnTo>
                    <a:pt x="576" y="501"/>
                  </a:lnTo>
                  <a:lnTo>
                    <a:pt x="582" y="501"/>
                  </a:lnTo>
                  <a:lnTo>
                    <a:pt x="587" y="501"/>
                  </a:lnTo>
                  <a:lnTo>
                    <a:pt x="589" y="501"/>
                  </a:lnTo>
                  <a:lnTo>
                    <a:pt x="589" y="501"/>
                  </a:lnTo>
                  <a:lnTo>
                    <a:pt x="619" y="497"/>
                  </a:lnTo>
                  <a:lnTo>
                    <a:pt x="646" y="488"/>
                  </a:lnTo>
                  <a:lnTo>
                    <a:pt x="671" y="476"/>
                  </a:lnTo>
                  <a:lnTo>
                    <a:pt x="692" y="458"/>
                  </a:lnTo>
                  <a:lnTo>
                    <a:pt x="710" y="437"/>
                  </a:lnTo>
                  <a:lnTo>
                    <a:pt x="722" y="412"/>
                  </a:lnTo>
                  <a:lnTo>
                    <a:pt x="731" y="385"/>
                  </a:lnTo>
                  <a:lnTo>
                    <a:pt x="735" y="355"/>
                  </a:lnTo>
                  <a:lnTo>
                    <a:pt x="733" y="332"/>
                  </a:lnTo>
                  <a:lnTo>
                    <a:pt x="726" y="308"/>
                  </a:lnTo>
                  <a:lnTo>
                    <a:pt x="717" y="289"/>
                  </a:lnTo>
                  <a:lnTo>
                    <a:pt x="706" y="269"/>
                  </a:lnTo>
                  <a:lnTo>
                    <a:pt x="690" y="253"/>
                  </a:lnTo>
                  <a:lnTo>
                    <a:pt x="673" y="239"/>
                  </a:lnTo>
                  <a:lnTo>
                    <a:pt x="653" y="228"/>
                  </a:lnTo>
                  <a:lnTo>
                    <a:pt x="632" y="219"/>
                  </a:lnTo>
                  <a:close/>
                  <a:moveTo>
                    <a:pt x="560" y="472"/>
                  </a:moveTo>
                  <a:lnTo>
                    <a:pt x="527" y="472"/>
                  </a:lnTo>
                  <a:lnTo>
                    <a:pt x="498" y="472"/>
                  </a:lnTo>
                  <a:lnTo>
                    <a:pt x="471" y="472"/>
                  </a:lnTo>
                  <a:lnTo>
                    <a:pt x="450" y="472"/>
                  </a:lnTo>
                  <a:lnTo>
                    <a:pt x="432" y="472"/>
                  </a:lnTo>
                  <a:lnTo>
                    <a:pt x="416" y="472"/>
                  </a:lnTo>
                  <a:lnTo>
                    <a:pt x="404" y="472"/>
                  </a:lnTo>
                  <a:lnTo>
                    <a:pt x="393" y="472"/>
                  </a:lnTo>
                  <a:lnTo>
                    <a:pt x="386" y="472"/>
                  </a:lnTo>
                  <a:lnTo>
                    <a:pt x="379" y="472"/>
                  </a:lnTo>
                  <a:lnTo>
                    <a:pt x="372" y="472"/>
                  </a:lnTo>
                  <a:lnTo>
                    <a:pt x="370" y="472"/>
                  </a:lnTo>
                  <a:lnTo>
                    <a:pt x="370" y="472"/>
                  </a:lnTo>
                  <a:lnTo>
                    <a:pt x="374" y="467"/>
                  </a:lnTo>
                  <a:lnTo>
                    <a:pt x="379" y="461"/>
                  </a:lnTo>
                  <a:lnTo>
                    <a:pt x="393" y="445"/>
                  </a:lnTo>
                  <a:lnTo>
                    <a:pt x="413" y="428"/>
                  </a:lnTo>
                  <a:lnTo>
                    <a:pt x="432" y="406"/>
                  </a:lnTo>
                  <a:lnTo>
                    <a:pt x="454" y="387"/>
                  </a:lnTo>
                  <a:lnTo>
                    <a:pt x="470" y="371"/>
                  </a:lnTo>
                  <a:lnTo>
                    <a:pt x="477" y="365"/>
                  </a:lnTo>
                  <a:lnTo>
                    <a:pt x="482" y="360"/>
                  </a:lnTo>
                  <a:lnTo>
                    <a:pt x="486" y="356"/>
                  </a:lnTo>
                  <a:lnTo>
                    <a:pt x="486" y="355"/>
                  </a:lnTo>
                  <a:lnTo>
                    <a:pt x="487" y="353"/>
                  </a:lnTo>
                  <a:lnTo>
                    <a:pt x="491" y="348"/>
                  </a:lnTo>
                  <a:lnTo>
                    <a:pt x="491" y="346"/>
                  </a:lnTo>
                  <a:lnTo>
                    <a:pt x="491" y="344"/>
                  </a:lnTo>
                  <a:lnTo>
                    <a:pt x="487" y="342"/>
                  </a:lnTo>
                  <a:lnTo>
                    <a:pt x="482" y="340"/>
                  </a:lnTo>
                  <a:lnTo>
                    <a:pt x="466" y="340"/>
                  </a:lnTo>
                  <a:lnTo>
                    <a:pt x="448" y="340"/>
                  </a:lnTo>
                  <a:lnTo>
                    <a:pt x="441" y="340"/>
                  </a:lnTo>
                  <a:lnTo>
                    <a:pt x="436" y="340"/>
                  </a:lnTo>
                  <a:lnTo>
                    <a:pt x="432" y="340"/>
                  </a:lnTo>
                  <a:lnTo>
                    <a:pt x="430" y="340"/>
                  </a:lnTo>
                  <a:lnTo>
                    <a:pt x="430" y="339"/>
                  </a:lnTo>
                  <a:lnTo>
                    <a:pt x="430" y="335"/>
                  </a:lnTo>
                  <a:lnTo>
                    <a:pt x="430" y="328"/>
                  </a:lnTo>
                  <a:lnTo>
                    <a:pt x="430" y="317"/>
                  </a:lnTo>
                  <a:lnTo>
                    <a:pt x="430" y="303"/>
                  </a:lnTo>
                  <a:lnTo>
                    <a:pt x="430" y="283"/>
                  </a:lnTo>
                  <a:lnTo>
                    <a:pt x="430" y="244"/>
                  </a:lnTo>
                  <a:lnTo>
                    <a:pt x="430" y="223"/>
                  </a:lnTo>
                  <a:lnTo>
                    <a:pt x="430" y="203"/>
                  </a:lnTo>
                  <a:lnTo>
                    <a:pt x="430" y="187"/>
                  </a:lnTo>
                  <a:lnTo>
                    <a:pt x="430" y="173"/>
                  </a:lnTo>
                  <a:lnTo>
                    <a:pt x="430" y="173"/>
                  </a:lnTo>
                  <a:lnTo>
                    <a:pt x="429" y="171"/>
                  </a:lnTo>
                  <a:lnTo>
                    <a:pt x="427" y="170"/>
                  </a:lnTo>
                  <a:lnTo>
                    <a:pt x="420" y="168"/>
                  </a:lnTo>
                  <a:lnTo>
                    <a:pt x="418" y="168"/>
                  </a:lnTo>
                  <a:lnTo>
                    <a:pt x="413" y="168"/>
                  </a:lnTo>
                  <a:lnTo>
                    <a:pt x="400" y="168"/>
                  </a:lnTo>
                  <a:lnTo>
                    <a:pt x="382" y="168"/>
                  </a:lnTo>
                  <a:lnTo>
                    <a:pt x="361" y="168"/>
                  </a:lnTo>
                  <a:lnTo>
                    <a:pt x="341" y="168"/>
                  </a:lnTo>
                  <a:lnTo>
                    <a:pt x="322" y="168"/>
                  </a:lnTo>
                  <a:lnTo>
                    <a:pt x="308" y="168"/>
                  </a:lnTo>
                  <a:lnTo>
                    <a:pt x="302" y="168"/>
                  </a:lnTo>
                  <a:lnTo>
                    <a:pt x="299" y="168"/>
                  </a:lnTo>
                  <a:lnTo>
                    <a:pt x="293" y="170"/>
                  </a:lnTo>
                  <a:lnTo>
                    <a:pt x="292" y="173"/>
                  </a:lnTo>
                  <a:lnTo>
                    <a:pt x="290" y="177"/>
                  </a:lnTo>
                  <a:lnTo>
                    <a:pt x="290" y="178"/>
                  </a:lnTo>
                  <a:lnTo>
                    <a:pt x="290" y="191"/>
                  </a:lnTo>
                  <a:lnTo>
                    <a:pt x="290" y="207"/>
                  </a:lnTo>
                  <a:lnTo>
                    <a:pt x="290" y="225"/>
                  </a:lnTo>
                  <a:lnTo>
                    <a:pt x="290" y="244"/>
                  </a:lnTo>
                  <a:lnTo>
                    <a:pt x="290" y="283"/>
                  </a:lnTo>
                  <a:lnTo>
                    <a:pt x="290" y="303"/>
                  </a:lnTo>
                  <a:lnTo>
                    <a:pt x="290" y="317"/>
                  </a:lnTo>
                  <a:lnTo>
                    <a:pt x="290" y="328"/>
                  </a:lnTo>
                  <a:lnTo>
                    <a:pt x="290" y="335"/>
                  </a:lnTo>
                  <a:lnTo>
                    <a:pt x="290" y="339"/>
                  </a:lnTo>
                  <a:lnTo>
                    <a:pt x="290" y="340"/>
                  </a:lnTo>
                  <a:lnTo>
                    <a:pt x="288" y="340"/>
                  </a:lnTo>
                  <a:lnTo>
                    <a:pt x="285" y="340"/>
                  </a:lnTo>
                  <a:lnTo>
                    <a:pt x="277" y="340"/>
                  </a:lnTo>
                  <a:lnTo>
                    <a:pt x="269" y="340"/>
                  </a:lnTo>
                  <a:lnTo>
                    <a:pt x="253" y="340"/>
                  </a:lnTo>
                  <a:lnTo>
                    <a:pt x="244" y="340"/>
                  </a:lnTo>
                  <a:lnTo>
                    <a:pt x="238" y="340"/>
                  </a:lnTo>
                  <a:lnTo>
                    <a:pt x="235" y="342"/>
                  </a:lnTo>
                  <a:lnTo>
                    <a:pt x="233" y="344"/>
                  </a:lnTo>
                  <a:lnTo>
                    <a:pt x="233" y="348"/>
                  </a:lnTo>
                  <a:lnTo>
                    <a:pt x="236" y="353"/>
                  </a:lnTo>
                  <a:lnTo>
                    <a:pt x="238" y="355"/>
                  </a:lnTo>
                  <a:lnTo>
                    <a:pt x="258" y="376"/>
                  </a:lnTo>
                  <a:lnTo>
                    <a:pt x="277" y="394"/>
                  </a:lnTo>
                  <a:lnTo>
                    <a:pt x="292" y="410"/>
                  </a:lnTo>
                  <a:lnTo>
                    <a:pt x="306" y="422"/>
                  </a:lnTo>
                  <a:lnTo>
                    <a:pt x="317" y="435"/>
                  </a:lnTo>
                  <a:lnTo>
                    <a:pt x="327" y="444"/>
                  </a:lnTo>
                  <a:lnTo>
                    <a:pt x="340" y="458"/>
                  </a:lnTo>
                  <a:lnTo>
                    <a:pt x="349" y="465"/>
                  </a:lnTo>
                  <a:lnTo>
                    <a:pt x="354" y="470"/>
                  </a:lnTo>
                  <a:lnTo>
                    <a:pt x="356" y="472"/>
                  </a:lnTo>
                  <a:lnTo>
                    <a:pt x="356" y="472"/>
                  </a:lnTo>
                  <a:lnTo>
                    <a:pt x="324" y="472"/>
                  </a:lnTo>
                  <a:lnTo>
                    <a:pt x="297" y="472"/>
                  </a:lnTo>
                  <a:lnTo>
                    <a:pt x="272" y="472"/>
                  </a:lnTo>
                  <a:lnTo>
                    <a:pt x="253" y="472"/>
                  </a:lnTo>
                  <a:lnTo>
                    <a:pt x="235" y="472"/>
                  </a:lnTo>
                  <a:lnTo>
                    <a:pt x="220" y="472"/>
                  </a:lnTo>
                  <a:lnTo>
                    <a:pt x="208" y="472"/>
                  </a:lnTo>
                  <a:lnTo>
                    <a:pt x="199" y="472"/>
                  </a:lnTo>
                  <a:lnTo>
                    <a:pt x="192" y="472"/>
                  </a:lnTo>
                  <a:lnTo>
                    <a:pt x="187" y="472"/>
                  </a:lnTo>
                  <a:lnTo>
                    <a:pt x="180" y="472"/>
                  </a:lnTo>
                  <a:lnTo>
                    <a:pt x="178" y="472"/>
                  </a:lnTo>
                  <a:lnTo>
                    <a:pt x="178" y="472"/>
                  </a:lnTo>
                  <a:lnTo>
                    <a:pt x="151" y="469"/>
                  </a:lnTo>
                  <a:lnTo>
                    <a:pt x="128" y="461"/>
                  </a:lnTo>
                  <a:lnTo>
                    <a:pt x="107" y="451"/>
                  </a:lnTo>
                  <a:lnTo>
                    <a:pt x="87" y="437"/>
                  </a:lnTo>
                  <a:lnTo>
                    <a:pt x="73" y="417"/>
                  </a:lnTo>
                  <a:lnTo>
                    <a:pt x="60" y="397"/>
                  </a:lnTo>
                  <a:lnTo>
                    <a:pt x="53" y="374"/>
                  </a:lnTo>
                  <a:lnTo>
                    <a:pt x="51" y="351"/>
                  </a:lnTo>
                  <a:lnTo>
                    <a:pt x="53" y="330"/>
                  </a:lnTo>
                  <a:lnTo>
                    <a:pt x="57" y="312"/>
                  </a:lnTo>
                  <a:lnTo>
                    <a:pt x="66" y="294"/>
                  </a:lnTo>
                  <a:lnTo>
                    <a:pt x="75" y="278"/>
                  </a:lnTo>
                  <a:lnTo>
                    <a:pt x="87" y="264"/>
                  </a:lnTo>
                  <a:lnTo>
                    <a:pt x="103" y="251"/>
                  </a:lnTo>
                  <a:lnTo>
                    <a:pt x="119" y="243"/>
                  </a:lnTo>
                  <a:lnTo>
                    <a:pt x="135" y="234"/>
                  </a:lnTo>
                  <a:lnTo>
                    <a:pt x="133" y="226"/>
                  </a:lnTo>
                  <a:lnTo>
                    <a:pt x="131" y="219"/>
                  </a:lnTo>
                  <a:lnTo>
                    <a:pt x="130" y="205"/>
                  </a:lnTo>
                  <a:lnTo>
                    <a:pt x="131" y="186"/>
                  </a:lnTo>
                  <a:lnTo>
                    <a:pt x="139" y="164"/>
                  </a:lnTo>
                  <a:lnTo>
                    <a:pt x="147" y="145"/>
                  </a:lnTo>
                  <a:lnTo>
                    <a:pt x="160" y="127"/>
                  </a:lnTo>
                  <a:lnTo>
                    <a:pt x="176" y="111"/>
                  </a:lnTo>
                  <a:lnTo>
                    <a:pt x="194" y="97"/>
                  </a:lnTo>
                  <a:lnTo>
                    <a:pt x="215" y="86"/>
                  </a:lnTo>
                  <a:lnTo>
                    <a:pt x="238" y="79"/>
                  </a:lnTo>
                  <a:lnTo>
                    <a:pt x="263" y="81"/>
                  </a:lnTo>
                  <a:lnTo>
                    <a:pt x="285" y="88"/>
                  </a:lnTo>
                  <a:lnTo>
                    <a:pt x="304" y="97"/>
                  </a:lnTo>
                  <a:lnTo>
                    <a:pt x="320" y="109"/>
                  </a:lnTo>
                  <a:lnTo>
                    <a:pt x="334" y="120"/>
                  </a:lnTo>
                  <a:lnTo>
                    <a:pt x="343" y="130"/>
                  </a:lnTo>
                  <a:lnTo>
                    <a:pt x="349" y="138"/>
                  </a:lnTo>
                  <a:lnTo>
                    <a:pt x="350" y="141"/>
                  </a:lnTo>
                  <a:lnTo>
                    <a:pt x="350" y="139"/>
                  </a:lnTo>
                  <a:lnTo>
                    <a:pt x="350" y="138"/>
                  </a:lnTo>
                  <a:lnTo>
                    <a:pt x="354" y="127"/>
                  </a:lnTo>
                  <a:lnTo>
                    <a:pt x="359" y="113"/>
                  </a:lnTo>
                  <a:lnTo>
                    <a:pt x="368" y="97"/>
                  </a:lnTo>
                  <a:lnTo>
                    <a:pt x="381" y="79"/>
                  </a:lnTo>
                  <a:lnTo>
                    <a:pt x="400" y="65"/>
                  </a:lnTo>
                  <a:lnTo>
                    <a:pt x="413" y="59"/>
                  </a:lnTo>
                  <a:lnTo>
                    <a:pt x="425" y="56"/>
                  </a:lnTo>
                  <a:lnTo>
                    <a:pt x="441" y="52"/>
                  </a:lnTo>
                  <a:lnTo>
                    <a:pt x="459" y="52"/>
                  </a:lnTo>
                  <a:lnTo>
                    <a:pt x="487" y="54"/>
                  </a:lnTo>
                  <a:lnTo>
                    <a:pt x="514" y="63"/>
                  </a:lnTo>
                  <a:lnTo>
                    <a:pt x="537" y="77"/>
                  </a:lnTo>
                  <a:lnTo>
                    <a:pt x="559" y="95"/>
                  </a:lnTo>
                  <a:lnTo>
                    <a:pt x="575" y="116"/>
                  </a:lnTo>
                  <a:lnTo>
                    <a:pt x="587" y="141"/>
                  </a:lnTo>
                  <a:lnTo>
                    <a:pt x="596" y="168"/>
                  </a:lnTo>
                  <a:lnTo>
                    <a:pt x="598" y="196"/>
                  </a:lnTo>
                  <a:lnTo>
                    <a:pt x="598" y="218"/>
                  </a:lnTo>
                  <a:lnTo>
                    <a:pt x="596" y="226"/>
                  </a:lnTo>
                  <a:lnTo>
                    <a:pt x="594" y="234"/>
                  </a:lnTo>
                  <a:lnTo>
                    <a:pt x="612" y="241"/>
                  </a:lnTo>
                  <a:lnTo>
                    <a:pt x="630" y="250"/>
                  </a:lnTo>
                  <a:lnTo>
                    <a:pt x="646" y="262"/>
                  </a:lnTo>
                  <a:lnTo>
                    <a:pt x="660" y="276"/>
                  </a:lnTo>
                  <a:lnTo>
                    <a:pt x="671" y="292"/>
                  </a:lnTo>
                  <a:lnTo>
                    <a:pt x="680" y="310"/>
                  </a:lnTo>
                  <a:lnTo>
                    <a:pt x="685" y="330"/>
                  </a:lnTo>
                  <a:lnTo>
                    <a:pt x="687" y="351"/>
                  </a:lnTo>
                  <a:lnTo>
                    <a:pt x="685" y="374"/>
                  </a:lnTo>
                  <a:lnTo>
                    <a:pt x="678" y="397"/>
                  </a:lnTo>
                  <a:lnTo>
                    <a:pt x="665" y="417"/>
                  </a:lnTo>
                  <a:lnTo>
                    <a:pt x="651" y="437"/>
                  </a:lnTo>
                  <a:lnTo>
                    <a:pt x="632" y="451"/>
                  </a:lnTo>
                  <a:lnTo>
                    <a:pt x="610" y="461"/>
                  </a:lnTo>
                  <a:lnTo>
                    <a:pt x="587" y="469"/>
                  </a:lnTo>
                  <a:lnTo>
                    <a:pt x="560" y="472"/>
                  </a:lnTo>
                  <a:close/>
                </a:path>
              </a:pathLst>
            </a:custGeom>
            <a:solidFill>
              <a:schemeClr val="lt1"/>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chemeClr val="dk1"/>
                </a:solidFill>
                <a:latin typeface="Calibri"/>
                <a:ea typeface="Calibri"/>
                <a:cs typeface="Calibri"/>
                <a:sym typeface="Calibri"/>
              </a:endParaRPr>
            </a:p>
          </p:txBody>
        </p:sp>
      </p:grpSp>
    </p:spTree>
  </p:cSld>
  <p:clrMapOvr>
    <a:masterClrMapping/>
  </p:clrMapOvr>
  <mc:AlternateContent>
    <mc:Choice Requires="p14">
      <p:transition spd="slow" p14:dur="1200">
        <p14:prism dir="l"/>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2188"/>
                                        </p:tgtEl>
                                        <p:attrNameLst>
                                          <p:attrName>style.visibility</p:attrName>
                                        </p:attrNameLst>
                                      </p:cBhvr>
                                      <p:to>
                                        <p:strVal val="visible"/>
                                      </p:to>
                                    </p:set>
                                    <p:anim calcmode="lin" valueType="num">
                                      <p:cBhvr additive="base">
                                        <p:cTn dur="500"/>
                                        <p:tgtEl>
                                          <p:spTgt spid="2188"/>
                                        </p:tgtEl>
                                        <p:attrNameLst>
                                          <p:attrName>ppt_w</p:attrName>
                                        </p:attrNameLst>
                                      </p:cBhvr>
                                      <p:tavLst>
                                        <p:tav fmla="" tm="0">
                                          <p:val>
                                            <p:strVal val="0"/>
                                          </p:val>
                                        </p:tav>
                                        <p:tav fmla="" tm="100000">
                                          <p:val>
                                            <p:strVal val="#ppt_w"/>
                                          </p:val>
                                        </p:tav>
                                      </p:tavLst>
                                    </p:anim>
                                    <p:anim calcmode="lin" valueType="num">
                                      <p:cBhvr additive="base">
                                        <p:cTn dur="500"/>
                                        <p:tgtEl>
                                          <p:spTgt spid="2188"/>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2187"/>
                                        </p:tgtEl>
                                        <p:attrNameLst>
                                          <p:attrName>style.visibility</p:attrName>
                                        </p:attrNameLst>
                                      </p:cBhvr>
                                      <p:to>
                                        <p:strVal val="visible"/>
                                      </p:to>
                                    </p:set>
                                    <p:anim calcmode="lin" valueType="num">
                                      <p:cBhvr additive="base">
                                        <p:cTn dur="500"/>
                                        <p:tgtEl>
                                          <p:spTgt spid="2187"/>
                                        </p:tgtEl>
                                        <p:attrNameLst>
                                          <p:attrName>ppt_w</p:attrName>
                                        </p:attrNameLst>
                                      </p:cBhvr>
                                      <p:tavLst>
                                        <p:tav fmla="" tm="0">
                                          <p:val>
                                            <p:strVal val="0"/>
                                          </p:val>
                                        </p:tav>
                                        <p:tav fmla="" tm="100000">
                                          <p:val>
                                            <p:strVal val="#ppt_w"/>
                                          </p:val>
                                        </p:tav>
                                      </p:tavLst>
                                    </p:anim>
                                    <p:anim calcmode="lin" valueType="num">
                                      <p:cBhvr additive="base">
                                        <p:cTn dur="500"/>
                                        <p:tgtEl>
                                          <p:spTgt spid="2187"/>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2189"/>
                                        </p:tgtEl>
                                        <p:attrNameLst>
                                          <p:attrName>style.visibility</p:attrName>
                                        </p:attrNameLst>
                                      </p:cBhvr>
                                      <p:to>
                                        <p:strVal val="visible"/>
                                      </p:to>
                                    </p:set>
                                    <p:anim calcmode="lin" valueType="num">
                                      <p:cBhvr additive="base">
                                        <p:cTn dur="500"/>
                                        <p:tgtEl>
                                          <p:spTgt spid="2189"/>
                                        </p:tgtEl>
                                        <p:attrNameLst>
                                          <p:attrName>ppt_w</p:attrName>
                                        </p:attrNameLst>
                                      </p:cBhvr>
                                      <p:tavLst>
                                        <p:tav fmla="" tm="0">
                                          <p:val>
                                            <p:strVal val="0"/>
                                          </p:val>
                                        </p:tav>
                                        <p:tav fmla="" tm="100000">
                                          <p:val>
                                            <p:strVal val="#ppt_w"/>
                                          </p:val>
                                        </p:tav>
                                      </p:tavLst>
                                    </p:anim>
                                    <p:anim calcmode="lin" valueType="num">
                                      <p:cBhvr additive="base">
                                        <p:cTn dur="500"/>
                                        <p:tgtEl>
                                          <p:spTgt spid="2189"/>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212"/>
                                        </p:tgtEl>
                                        <p:attrNameLst>
                                          <p:attrName>style.visibility</p:attrName>
                                        </p:attrNameLst>
                                      </p:cBhvr>
                                      <p:to>
                                        <p:strVal val="visible"/>
                                      </p:to>
                                    </p:set>
                                    <p:anim calcmode="lin" valueType="num">
                                      <p:cBhvr additive="base">
                                        <p:cTn dur="500"/>
                                        <p:tgtEl>
                                          <p:spTgt spid="2212"/>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13"/>
                                        </p:tgtEl>
                                        <p:attrNameLst>
                                          <p:attrName>style.visibility</p:attrName>
                                        </p:attrNameLst>
                                      </p:cBhvr>
                                      <p:to>
                                        <p:strVal val="visible"/>
                                      </p:to>
                                    </p:set>
                                    <p:animEffect filter="fade" transition="in">
                                      <p:cBhvr>
                                        <p:cTn dur="1000"/>
                                        <p:tgtEl>
                                          <p:spTgt spid="221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2194"/>
                                        </p:tgtEl>
                                        <p:attrNameLst>
                                          <p:attrName>style.visibility</p:attrName>
                                        </p:attrNameLst>
                                      </p:cBhvr>
                                      <p:to>
                                        <p:strVal val="visible"/>
                                      </p:to>
                                    </p:set>
                                    <p:anim calcmode="lin" valueType="num">
                                      <p:cBhvr additive="base">
                                        <p:cTn dur="500"/>
                                        <p:tgtEl>
                                          <p:spTgt spid="2194"/>
                                        </p:tgtEl>
                                        <p:attrNameLst>
                                          <p:attrName>ppt_w</p:attrName>
                                        </p:attrNameLst>
                                      </p:cBhvr>
                                      <p:tavLst>
                                        <p:tav fmla="" tm="0">
                                          <p:val>
                                            <p:strVal val="0"/>
                                          </p:val>
                                        </p:tav>
                                        <p:tav fmla="" tm="100000">
                                          <p:val>
                                            <p:strVal val="#ppt_w"/>
                                          </p:val>
                                        </p:tav>
                                      </p:tavLst>
                                    </p:anim>
                                    <p:anim calcmode="lin" valueType="num">
                                      <p:cBhvr additive="base">
                                        <p:cTn dur="500"/>
                                        <p:tgtEl>
                                          <p:spTgt spid="2194"/>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2197"/>
                                        </p:tgtEl>
                                        <p:attrNameLst>
                                          <p:attrName>style.visibility</p:attrName>
                                        </p:attrNameLst>
                                      </p:cBhvr>
                                      <p:to>
                                        <p:strVal val="visible"/>
                                      </p:to>
                                    </p:set>
                                    <p:anim calcmode="lin" valueType="num">
                                      <p:cBhvr additive="base">
                                        <p:cTn dur="500"/>
                                        <p:tgtEl>
                                          <p:spTgt spid="2197"/>
                                        </p:tgtEl>
                                        <p:attrNameLst>
                                          <p:attrName>ppt_w</p:attrName>
                                        </p:attrNameLst>
                                      </p:cBhvr>
                                      <p:tavLst>
                                        <p:tav fmla="" tm="0">
                                          <p:val>
                                            <p:strVal val="0"/>
                                          </p:val>
                                        </p:tav>
                                        <p:tav fmla="" tm="100000">
                                          <p:val>
                                            <p:strVal val="#ppt_w"/>
                                          </p:val>
                                        </p:tav>
                                      </p:tavLst>
                                    </p:anim>
                                    <p:anim calcmode="lin" valueType="num">
                                      <p:cBhvr additive="base">
                                        <p:cTn dur="500"/>
                                        <p:tgtEl>
                                          <p:spTgt spid="2197"/>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2200"/>
                                        </p:tgtEl>
                                        <p:attrNameLst>
                                          <p:attrName>style.visibility</p:attrName>
                                        </p:attrNameLst>
                                      </p:cBhvr>
                                      <p:to>
                                        <p:strVal val="visible"/>
                                      </p:to>
                                    </p:set>
                                    <p:anim calcmode="lin" valueType="num">
                                      <p:cBhvr additive="base">
                                        <p:cTn dur="500"/>
                                        <p:tgtEl>
                                          <p:spTgt spid="2200"/>
                                        </p:tgtEl>
                                        <p:attrNameLst>
                                          <p:attrName>ppt_w</p:attrName>
                                        </p:attrNameLst>
                                      </p:cBhvr>
                                      <p:tavLst>
                                        <p:tav fmla="" tm="0">
                                          <p:val>
                                            <p:strVal val="0"/>
                                          </p:val>
                                        </p:tav>
                                        <p:tav fmla="" tm="100000">
                                          <p:val>
                                            <p:strVal val="#ppt_w"/>
                                          </p:val>
                                        </p:tav>
                                      </p:tavLst>
                                    </p:anim>
                                    <p:anim calcmode="lin" valueType="num">
                                      <p:cBhvr additive="base">
                                        <p:cTn dur="500"/>
                                        <p:tgtEl>
                                          <p:spTgt spid="2200"/>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2203"/>
                                        </p:tgtEl>
                                        <p:attrNameLst>
                                          <p:attrName>style.visibility</p:attrName>
                                        </p:attrNameLst>
                                      </p:cBhvr>
                                      <p:to>
                                        <p:strVal val="visible"/>
                                      </p:to>
                                    </p:set>
                                    <p:anim calcmode="lin" valueType="num">
                                      <p:cBhvr additive="base">
                                        <p:cTn dur="500"/>
                                        <p:tgtEl>
                                          <p:spTgt spid="2203"/>
                                        </p:tgtEl>
                                        <p:attrNameLst>
                                          <p:attrName>ppt_w</p:attrName>
                                        </p:attrNameLst>
                                      </p:cBhvr>
                                      <p:tavLst>
                                        <p:tav fmla="" tm="0">
                                          <p:val>
                                            <p:strVal val="0"/>
                                          </p:val>
                                        </p:tav>
                                        <p:tav fmla="" tm="100000">
                                          <p:val>
                                            <p:strVal val="#ppt_w"/>
                                          </p:val>
                                        </p:tav>
                                      </p:tavLst>
                                    </p:anim>
                                    <p:anim calcmode="lin" valueType="num">
                                      <p:cBhvr additive="base">
                                        <p:cTn dur="500"/>
                                        <p:tgtEl>
                                          <p:spTgt spid="2203"/>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2206"/>
                                        </p:tgtEl>
                                        <p:attrNameLst>
                                          <p:attrName>style.visibility</p:attrName>
                                        </p:attrNameLst>
                                      </p:cBhvr>
                                      <p:to>
                                        <p:strVal val="visible"/>
                                      </p:to>
                                    </p:set>
                                    <p:anim calcmode="lin" valueType="num">
                                      <p:cBhvr additive="base">
                                        <p:cTn dur="500"/>
                                        <p:tgtEl>
                                          <p:spTgt spid="2206"/>
                                        </p:tgtEl>
                                        <p:attrNameLst>
                                          <p:attrName>ppt_w</p:attrName>
                                        </p:attrNameLst>
                                      </p:cBhvr>
                                      <p:tavLst>
                                        <p:tav fmla="" tm="0">
                                          <p:val>
                                            <p:strVal val="0"/>
                                          </p:val>
                                        </p:tav>
                                        <p:tav fmla="" tm="100000">
                                          <p:val>
                                            <p:strVal val="#ppt_w"/>
                                          </p:val>
                                        </p:tav>
                                      </p:tavLst>
                                    </p:anim>
                                    <p:anim calcmode="lin" valueType="num">
                                      <p:cBhvr additive="base">
                                        <p:cTn dur="500"/>
                                        <p:tgtEl>
                                          <p:spTgt spid="2206"/>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2209"/>
                                        </p:tgtEl>
                                        <p:attrNameLst>
                                          <p:attrName>style.visibility</p:attrName>
                                        </p:attrNameLst>
                                      </p:cBhvr>
                                      <p:to>
                                        <p:strVal val="visible"/>
                                      </p:to>
                                    </p:set>
                                    <p:anim calcmode="lin" valueType="num">
                                      <p:cBhvr additive="base">
                                        <p:cTn dur="500"/>
                                        <p:tgtEl>
                                          <p:spTgt spid="2209"/>
                                        </p:tgtEl>
                                        <p:attrNameLst>
                                          <p:attrName>ppt_w</p:attrName>
                                        </p:attrNameLst>
                                      </p:cBhvr>
                                      <p:tavLst>
                                        <p:tav fmla="" tm="0">
                                          <p:val>
                                            <p:strVal val="0"/>
                                          </p:val>
                                        </p:tav>
                                        <p:tav fmla="" tm="100000">
                                          <p:val>
                                            <p:strVal val="#ppt_w"/>
                                          </p:val>
                                        </p:tav>
                                      </p:tavLst>
                                    </p:anim>
                                    <p:anim calcmode="lin" valueType="num">
                                      <p:cBhvr additive="base">
                                        <p:cTn dur="500"/>
                                        <p:tgtEl>
                                          <p:spTgt spid="2209"/>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9" name="Shape 2229"/>
        <p:cNvGrpSpPr/>
        <p:nvPr/>
      </p:nvGrpSpPr>
      <p:grpSpPr>
        <a:xfrm>
          <a:off x="0" y="0"/>
          <a:ext cx="0" cy="0"/>
          <a:chOff x="0" y="0"/>
          <a:chExt cx="0" cy="0"/>
        </a:xfrm>
      </p:grpSpPr>
      <p:graphicFrame>
        <p:nvGraphicFramePr>
          <p:cNvPr id="2230" name="Google Shape;2230;p3"/>
          <p:cNvGraphicFramePr/>
          <p:nvPr/>
        </p:nvGraphicFramePr>
        <p:xfrm>
          <a:off x="423818" y="1959491"/>
          <a:ext cx="11035660" cy="2595321"/>
        </p:xfrm>
        <a:graphic>
          <a:graphicData uri="http://schemas.openxmlformats.org/drawingml/2006/chart">
            <c:chart r:id="rId3"/>
          </a:graphicData>
        </a:graphic>
      </p:graphicFrame>
      <p:sp>
        <p:nvSpPr>
          <p:cNvPr id="2231" name="Google Shape;2231;p3"/>
          <p:cNvSpPr txBox="1"/>
          <p:nvPr/>
        </p:nvSpPr>
        <p:spPr>
          <a:xfrm>
            <a:off x="592832" y="750278"/>
            <a:ext cx="11006336" cy="587375"/>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3750"/>
              <a:buFont typeface="Montserrat SemiBold"/>
              <a:buNone/>
            </a:pPr>
            <a:r>
              <a:rPr b="0" i="0" lang="en-US" sz="3750" u="none" cap="none" strike="noStrike">
                <a:solidFill>
                  <a:schemeClr val="dk1"/>
                </a:solidFill>
                <a:latin typeface="Montserrat SemiBold"/>
                <a:ea typeface="Montserrat SemiBold"/>
                <a:cs typeface="Montserrat SemiBold"/>
                <a:sym typeface="Montserrat SemiBold"/>
              </a:rPr>
              <a:t>Retro infographic</a:t>
            </a:r>
            <a:endParaRPr b="0" i="0" sz="3750" u="none" cap="none" strike="noStrike">
              <a:solidFill>
                <a:schemeClr val="dk1"/>
              </a:solidFill>
              <a:latin typeface="Montserrat SemiBold"/>
              <a:ea typeface="Montserrat SemiBold"/>
              <a:cs typeface="Montserrat SemiBold"/>
              <a:sym typeface="Montserrat SemiBold"/>
            </a:endParaRPr>
          </a:p>
        </p:txBody>
      </p:sp>
      <p:sp>
        <p:nvSpPr>
          <p:cNvPr id="2232" name="Google Shape;2232;p3"/>
          <p:cNvSpPr txBox="1"/>
          <p:nvPr/>
        </p:nvSpPr>
        <p:spPr>
          <a:xfrm>
            <a:off x="4283128" y="542375"/>
            <a:ext cx="3625746" cy="199071"/>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7F7F7F"/>
              </a:buClr>
              <a:buSzPts val="1250"/>
              <a:buFont typeface="Arial"/>
              <a:buNone/>
            </a:pPr>
            <a:r>
              <a:rPr b="0" i="0" lang="en-US" sz="1250" u="none" cap="none" strike="noStrike">
                <a:solidFill>
                  <a:srgbClr val="7F7F7F"/>
                </a:solidFill>
                <a:latin typeface="Montserrat"/>
                <a:ea typeface="Montserrat"/>
                <a:cs typeface="Montserrat"/>
                <a:sym typeface="Montserrat"/>
              </a:rPr>
              <a:t>Your Text Here</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1598"/>
              </a:spcBef>
              <a:spcAft>
                <a:spcPts val="0"/>
              </a:spcAft>
              <a:buClr>
                <a:schemeClr val="dk1"/>
              </a:buClr>
              <a:buSzPts val="1250"/>
              <a:buFont typeface="Arial"/>
              <a:buNone/>
            </a:pPr>
            <a:r>
              <a:t/>
            </a:r>
            <a:endParaRPr b="0" i="0" sz="1250" u="none" cap="none" strike="noStrike">
              <a:solidFill>
                <a:srgbClr val="7F7F7F"/>
              </a:solidFill>
              <a:latin typeface="Montserrat"/>
              <a:ea typeface="Montserrat"/>
              <a:cs typeface="Montserrat"/>
              <a:sym typeface="Montserrat"/>
            </a:endParaRPr>
          </a:p>
        </p:txBody>
      </p:sp>
      <p:grpSp>
        <p:nvGrpSpPr>
          <p:cNvPr id="2233" name="Google Shape;2233;p3"/>
          <p:cNvGrpSpPr/>
          <p:nvPr/>
        </p:nvGrpSpPr>
        <p:grpSpPr>
          <a:xfrm>
            <a:off x="5741839" y="1353369"/>
            <a:ext cx="708323" cy="130858"/>
            <a:chOff x="1110190" y="3155259"/>
            <a:chExt cx="1133316" cy="209373"/>
          </a:xfrm>
        </p:grpSpPr>
        <p:sp>
          <p:nvSpPr>
            <p:cNvPr id="2234" name="Google Shape;2234;p3"/>
            <p:cNvSpPr/>
            <p:nvPr/>
          </p:nvSpPr>
          <p:spPr>
            <a:xfrm>
              <a:off x="1110190" y="3155259"/>
              <a:ext cx="202111" cy="209373"/>
            </a:xfrm>
            <a:prstGeom prst="ellipse">
              <a:avLst/>
            </a:prstGeom>
            <a:solidFill>
              <a:srgbClr val="F2F2F2"/>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chemeClr val="dk1"/>
                </a:solidFill>
                <a:latin typeface="Calibri"/>
                <a:ea typeface="Calibri"/>
                <a:cs typeface="Calibri"/>
                <a:sym typeface="Calibri"/>
              </a:endParaRPr>
            </a:p>
          </p:txBody>
        </p:sp>
        <p:sp>
          <p:nvSpPr>
            <p:cNvPr id="2235" name="Google Shape;2235;p3"/>
            <p:cNvSpPr/>
            <p:nvPr/>
          </p:nvSpPr>
          <p:spPr>
            <a:xfrm>
              <a:off x="1418653" y="3155259"/>
              <a:ext cx="202111" cy="209373"/>
            </a:xfrm>
            <a:prstGeom prst="ellipse">
              <a:avLst/>
            </a:prstGeom>
            <a:solidFill>
              <a:srgbClr val="D8D8D8">
                <a:alpha val="97254"/>
              </a:srgbClr>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chemeClr val="dk1"/>
                </a:solidFill>
                <a:latin typeface="Calibri"/>
                <a:ea typeface="Calibri"/>
                <a:cs typeface="Calibri"/>
                <a:sym typeface="Calibri"/>
              </a:endParaRPr>
            </a:p>
          </p:txBody>
        </p:sp>
        <p:sp>
          <p:nvSpPr>
            <p:cNvPr id="2236" name="Google Shape;2236;p3"/>
            <p:cNvSpPr/>
            <p:nvPr/>
          </p:nvSpPr>
          <p:spPr>
            <a:xfrm>
              <a:off x="1727115" y="3155259"/>
              <a:ext cx="202111" cy="209373"/>
            </a:xfrm>
            <a:prstGeom prst="ellipse">
              <a:avLst/>
            </a:prstGeom>
            <a:solidFill>
              <a:schemeClr val="accent1">
                <a:alpha val="49411"/>
              </a:schemeClr>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chemeClr val="dk1"/>
                </a:solidFill>
                <a:latin typeface="Calibri"/>
                <a:ea typeface="Calibri"/>
                <a:cs typeface="Calibri"/>
                <a:sym typeface="Calibri"/>
              </a:endParaRPr>
            </a:p>
          </p:txBody>
        </p:sp>
        <p:sp>
          <p:nvSpPr>
            <p:cNvPr id="2237" name="Google Shape;2237;p3"/>
            <p:cNvSpPr/>
            <p:nvPr/>
          </p:nvSpPr>
          <p:spPr>
            <a:xfrm>
              <a:off x="2041395" y="3155259"/>
              <a:ext cx="202111" cy="209373"/>
            </a:xfrm>
            <a:prstGeom prst="ellipse">
              <a:avLst/>
            </a:prstGeom>
            <a:solidFill>
              <a:schemeClr val="accent2"/>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chemeClr val="dk1"/>
                </a:solidFill>
                <a:latin typeface="Calibri"/>
                <a:ea typeface="Calibri"/>
                <a:cs typeface="Calibri"/>
                <a:sym typeface="Calibri"/>
              </a:endParaRPr>
            </a:p>
          </p:txBody>
        </p:sp>
      </p:grpSp>
      <p:sp>
        <p:nvSpPr>
          <p:cNvPr id="2238" name="Google Shape;2238;p3"/>
          <p:cNvSpPr/>
          <p:nvPr/>
        </p:nvSpPr>
        <p:spPr>
          <a:xfrm>
            <a:off x="1591117" y="4687574"/>
            <a:ext cx="1666836" cy="305084"/>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Clr>
                <a:srgbClr val="000000"/>
              </a:buClr>
              <a:buSzPts val="1250"/>
              <a:buFont typeface="Arial"/>
              <a:buNone/>
            </a:pPr>
            <a:r>
              <a:rPr b="0" i="0" lang="en-US" sz="1250" u="none" cap="none" strike="noStrike">
                <a:solidFill>
                  <a:srgbClr val="3F3F3F"/>
                </a:solidFill>
                <a:latin typeface="Montserrat SemiBold"/>
                <a:ea typeface="Montserrat SemiBold"/>
                <a:cs typeface="Montserrat SemiBold"/>
                <a:sym typeface="Montserrat SemiBold"/>
              </a:rPr>
              <a:t>Your Title Here</a:t>
            </a:r>
            <a:endParaRPr b="0" i="0" sz="1400" u="none" cap="none" strike="noStrike">
              <a:solidFill>
                <a:srgbClr val="000000"/>
              </a:solidFill>
              <a:latin typeface="Arial"/>
              <a:ea typeface="Arial"/>
              <a:cs typeface="Arial"/>
              <a:sym typeface="Arial"/>
            </a:endParaRPr>
          </a:p>
        </p:txBody>
      </p:sp>
      <p:sp>
        <p:nvSpPr>
          <p:cNvPr id="2239" name="Google Shape;2239;p3"/>
          <p:cNvSpPr/>
          <p:nvPr/>
        </p:nvSpPr>
        <p:spPr>
          <a:xfrm>
            <a:off x="1591116" y="4966377"/>
            <a:ext cx="1666836" cy="816506"/>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Clr>
                <a:srgbClr val="000000"/>
              </a:buClr>
              <a:buSzPts val="1000"/>
              <a:buFont typeface="Arial"/>
              <a:buNone/>
            </a:pPr>
            <a:r>
              <a:rPr b="0" i="0" lang="en-US" sz="1000" u="none" cap="none" strike="noStrike">
                <a:solidFill>
                  <a:srgbClr val="A5A5A5"/>
                </a:solidFill>
                <a:latin typeface="Montserrat"/>
                <a:ea typeface="Montserrat"/>
                <a:cs typeface="Montserrat"/>
                <a:sym typeface="Montserrat"/>
              </a:rPr>
              <a:t>Vivamus quam dolor, tempor ac gravida sit amet, porta fermentum.</a:t>
            </a:r>
            <a:endParaRPr b="0" i="0" sz="1400" u="none" cap="none" strike="noStrike">
              <a:solidFill>
                <a:srgbClr val="000000"/>
              </a:solidFill>
              <a:latin typeface="Arial"/>
              <a:ea typeface="Arial"/>
              <a:cs typeface="Arial"/>
              <a:sym typeface="Arial"/>
            </a:endParaRPr>
          </a:p>
        </p:txBody>
      </p:sp>
      <p:sp>
        <p:nvSpPr>
          <p:cNvPr id="2240" name="Google Shape;2240;p3"/>
          <p:cNvSpPr/>
          <p:nvPr/>
        </p:nvSpPr>
        <p:spPr>
          <a:xfrm>
            <a:off x="4290486" y="4687574"/>
            <a:ext cx="1666836" cy="305084"/>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Clr>
                <a:srgbClr val="000000"/>
              </a:buClr>
              <a:buSzPts val="1250"/>
              <a:buFont typeface="Arial"/>
              <a:buNone/>
            </a:pPr>
            <a:r>
              <a:rPr b="0" i="0" lang="en-US" sz="1250" u="none" cap="none" strike="noStrike">
                <a:solidFill>
                  <a:srgbClr val="3F3F3F"/>
                </a:solidFill>
                <a:latin typeface="Montserrat SemiBold"/>
                <a:ea typeface="Montserrat SemiBold"/>
                <a:cs typeface="Montserrat SemiBold"/>
                <a:sym typeface="Montserrat SemiBold"/>
              </a:rPr>
              <a:t>Your Title Here</a:t>
            </a:r>
            <a:endParaRPr b="0" i="0" sz="1400" u="none" cap="none" strike="noStrike">
              <a:solidFill>
                <a:srgbClr val="000000"/>
              </a:solidFill>
              <a:latin typeface="Arial"/>
              <a:ea typeface="Arial"/>
              <a:cs typeface="Arial"/>
              <a:sym typeface="Arial"/>
            </a:endParaRPr>
          </a:p>
        </p:txBody>
      </p:sp>
      <p:sp>
        <p:nvSpPr>
          <p:cNvPr id="2241" name="Google Shape;2241;p3"/>
          <p:cNvSpPr/>
          <p:nvPr/>
        </p:nvSpPr>
        <p:spPr>
          <a:xfrm>
            <a:off x="4290485" y="4966377"/>
            <a:ext cx="1666836" cy="816506"/>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Clr>
                <a:srgbClr val="000000"/>
              </a:buClr>
              <a:buSzPts val="1000"/>
              <a:buFont typeface="Arial"/>
              <a:buNone/>
            </a:pPr>
            <a:r>
              <a:rPr b="0" i="0" lang="en-US" sz="1000" u="none" cap="none" strike="noStrike">
                <a:solidFill>
                  <a:srgbClr val="A5A5A5"/>
                </a:solidFill>
                <a:latin typeface="Montserrat"/>
                <a:ea typeface="Montserrat"/>
                <a:cs typeface="Montserrat"/>
                <a:sym typeface="Montserrat"/>
              </a:rPr>
              <a:t>Vivamus quam dolor, tempor ac gravida sit amet, porta fermentum.</a:t>
            </a:r>
            <a:endParaRPr b="0" i="0" sz="1400" u="none" cap="none" strike="noStrike">
              <a:solidFill>
                <a:srgbClr val="000000"/>
              </a:solidFill>
              <a:latin typeface="Arial"/>
              <a:ea typeface="Arial"/>
              <a:cs typeface="Arial"/>
              <a:sym typeface="Arial"/>
            </a:endParaRPr>
          </a:p>
        </p:txBody>
      </p:sp>
      <p:sp>
        <p:nvSpPr>
          <p:cNvPr id="2242" name="Google Shape;2242;p3"/>
          <p:cNvSpPr/>
          <p:nvPr/>
        </p:nvSpPr>
        <p:spPr>
          <a:xfrm>
            <a:off x="6999249" y="4687574"/>
            <a:ext cx="1666836" cy="305084"/>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Clr>
                <a:srgbClr val="000000"/>
              </a:buClr>
              <a:buSzPts val="1250"/>
              <a:buFont typeface="Arial"/>
              <a:buNone/>
            </a:pPr>
            <a:r>
              <a:rPr b="0" i="0" lang="en-US" sz="1250" u="none" cap="none" strike="noStrike">
                <a:solidFill>
                  <a:srgbClr val="3F3F3F"/>
                </a:solidFill>
                <a:latin typeface="Montserrat SemiBold"/>
                <a:ea typeface="Montserrat SemiBold"/>
                <a:cs typeface="Montserrat SemiBold"/>
                <a:sym typeface="Montserrat SemiBold"/>
              </a:rPr>
              <a:t>Your Title Here</a:t>
            </a:r>
            <a:endParaRPr b="0" i="0" sz="1400" u="none" cap="none" strike="noStrike">
              <a:solidFill>
                <a:srgbClr val="000000"/>
              </a:solidFill>
              <a:latin typeface="Arial"/>
              <a:ea typeface="Arial"/>
              <a:cs typeface="Arial"/>
              <a:sym typeface="Arial"/>
            </a:endParaRPr>
          </a:p>
        </p:txBody>
      </p:sp>
      <p:sp>
        <p:nvSpPr>
          <p:cNvPr id="2243" name="Google Shape;2243;p3"/>
          <p:cNvSpPr/>
          <p:nvPr/>
        </p:nvSpPr>
        <p:spPr>
          <a:xfrm>
            <a:off x="6999248" y="4966377"/>
            <a:ext cx="1666836" cy="816506"/>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Clr>
                <a:srgbClr val="000000"/>
              </a:buClr>
              <a:buSzPts val="1000"/>
              <a:buFont typeface="Arial"/>
              <a:buNone/>
            </a:pPr>
            <a:r>
              <a:rPr b="0" i="0" lang="en-US" sz="1000" u="none" cap="none" strike="noStrike">
                <a:solidFill>
                  <a:srgbClr val="A5A5A5"/>
                </a:solidFill>
                <a:latin typeface="Montserrat"/>
                <a:ea typeface="Montserrat"/>
                <a:cs typeface="Montserrat"/>
                <a:sym typeface="Montserrat"/>
              </a:rPr>
              <a:t>Vivamus quam dolor, tempor ac gravida sit amet, porta fermentum.</a:t>
            </a:r>
            <a:endParaRPr b="0" i="0" sz="1400" u="none" cap="none" strike="noStrike">
              <a:solidFill>
                <a:srgbClr val="000000"/>
              </a:solidFill>
              <a:latin typeface="Arial"/>
              <a:ea typeface="Arial"/>
              <a:cs typeface="Arial"/>
              <a:sym typeface="Arial"/>
            </a:endParaRPr>
          </a:p>
        </p:txBody>
      </p:sp>
      <p:sp>
        <p:nvSpPr>
          <p:cNvPr id="2244" name="Google Shape;2244;p3"/>
          <p:cNvSpPr/>
          <p:nvPr/>
        </p:nvSpPr>
        <p:spPr>
          <a:xfrm>
            <a:off x="9688591" y="4687574"/>
            <a:ext cx="1666836" cy="305084"/>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Clr>
                <a:srgbClr val="000000"/>
              </a:buClr>
              <a:buSzPts val="1250"/>
              <a:buFont typeface="Arial"/>
              <a:buNone/>
            </a:pPr>
            <a:r>
              <a:rPr b="0" i="0" lang="en-US" sz="1250" u="none" cap="none" strike="noStrike">
                <a:solidFill>
                  <a:srgbClr val="3F3F3F"/>
                </a:solidFill>
                <a:latin typeface="Montserrat SemiBold"/>
                <a:ea typeface="Montserrat SemiBold"/>
                <a:cs typeface="Montserrat SemiBold"/>
                <a:sym typeface="Montserrat SemiBold"/>
              </a:rPr>
              <a:t>Your Title Here</a:t>
            </a:r>
            <a:endParaRPr b="0" i="0" sz="1400" u="none" cap="none" strike="noStrike">
              <a:solidFill>
                <a:srgbClr val="000000"/>
              </a:solidFill>
              <a:latin typeface="Arial"/>
              <a:ea typeface="Arial"/>
              <a:cs typeface="Arial"/>
              <a:sym typeface="Arial"/>
            </a:endParaRPr>
          </a:p>
        </p:txBody>
      </p:sp>
      <p:sp>
        <p:nvSpPr>
          <p:cNvPr id="2245" name="Google Shape;2245;p3"/>
          <p:cNvSpPr/>
          <p:nvPr/>
        </p:nvSpPr>
        <p:spPr>
          <a:xfrm>
            <a:off x="9688591" y="4966377"/>
            <a:ext cx="1666836" cy="816506"/>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Clr>
                <a:srgbClr val="000000"/>
              </a:buClr>
              <a:buSzPts val="1000"/>
              <a:buFont typeface="Arial"/>
              <a:buNone/>
            </a:pPr>
            <a:r>
              <a:rPr b="0" i="0" lang="en-US" sz="1000" u="none" cap="none" strike="noStrike">
                <a:solidFill>
                  <a:srgbClr val="A5A5A5"/>
                </a:solidFill>
                <a:latin typeface="Montserrat"/>
                <a:ea typeface="Montserrat"/>
                <a:cs typeface="Montserrat"/>
                <a:sym typeface="Montserrat"/>
              </a:rPr>
              <a:t>Vivamus quam dolor, tempor ac gravida sit amet, porta fermentum.</a:t>
            </a:r>
            <a:endParaRPr b="0" i="0" sz="1400" u="none" cap="none" strike="noStrike">
              <a:solidFill>
                <a:srgbClr val="000000"/>
              </a:solidFill>
              <a:latin typeface="Arial"/>
              <a:ea typeface="Arial"/>
              <a:cs typeface="Arial"/>
              <a:sym typeface="Arial"/>
            </a:endParaRPr>
          </a:p>
        </p:txBody>
      </p:sp>
      <p:grpSp>
        <p:nvGrpSpPr>
          <p:cNvPr id="2246" name="Google Shape;2246;p3"/>
          <p:cNvGrpSpPr/>
          <p:nvPr/>
        </p:nvGrpSpPr>
        <p:grpSpPr>
          <a:xfrm>
            <a:off x="3494764" y="4725968"/>
            <a:ext cx="691106" cy="691106"/>
            <a:chOff x="5576541" y="7561549"/>
            <a:chExt cx="1105770" cy="1105770"/>
          </a:xfrm>
        </p:grpSpPr>
        <p:grpSp>
          <p:nvGrpSpPr>
            <p:cNvPr id="2247" name="Google Shape;2247;p3"/>
            <p:cNvGrpSpPr/>
            <p:nvPr/>
          </p:nvGrpSpPr>
          <p:grpSpPr>
            <a:xfrm>
              <a:off x="5576541" y="7561549"/>
              <a:ext cx="1105770" cy="1105770"/>
              <a:chOff x="912987" y="3985306"/>
              <a:chExt cx="1332461" cy="1332461"/>
            </a:xfrm>
          </p:grpSpPr>
          <p:sp>
            <p:nvSpPr>
              <p:cNvPr id="2248" name="Google Shape;2248;p3"/>
              <p:cNvSpPr/>
              <p:nvPr/>
            </p:nvSpPr>
            <p:spPr>
              <a:xfrm>
                <a:off x="912987" y="3985306"/>
                <a:ext cx="1332461" cy="1332461"/>
              </a:xfrm>
              <a:prstGeom prst="ellipse">
                <a:avLst/>
              </a:prstGeom>
              <a:solidFill>
                <a:schemeClr val="accent2">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798"/>
                  <a:buFont typeface="Arial"/>
                  <a:buNone/>
                </a:pPr>
                <a:r>
                  <a:t/>
                </a:r>
                <a:endParaRPr b="0" i="0" sz="1798" u="none" cap="none" strike="noStrike">
                  <a:solidFill>
                    <a:schemeClr val="lt1"/>
                  </a:solidFill>
                  <a:latin typeface="Montserrat Light"/>
                  <a:ea typeface="Montserrat Light"/>
                  <a:cs typeface="Montserrat Light"/>
                  <a:sym typeface="Montserrat Light"/>
                </a:endParaRPr>
              </a:p>
            </p:txBody>
          </p:sp>
          <p:sp>
            <p:nvSpPr>
              <p:cNvPr id="2249" name="Google Shape;2249;p3"/>
              <p:cNvSpPr/>
              <p:nvPr/>
            </p:nvSpPr>
            <p:spPr>
              <a:xfrm>
                <a:off x="1008481" y="4080800"/>
                <a:ext cx="1141474" cy="1141474"/>
              </a:xfrm>
              <a:prstGeom prst="ellipse">
                <a:avLst/>
              </a:prstGeom>
              <a:solidFill>
                <a:schemeClr val="accent2">
                  <a:alpha val="3450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798"/>
                  <a:buFont typeface="Arial"/>
                  <a:buNone/>
                </a:pPr>
                <a:r>
                  <a:t/>
                </a:r>
                <a:endParaRPr b="0" i="0" sz="1798" u="none" cap="none" strike="noStrike">
                  <a:solidFill>
                    <a:schemeClr val="lt1"/>
                  </a:solidFill>
                  <a:latin typeface="Montserrat Light"/>
                  <a:ea typeface="Montserrat Light"/>
                  <a:cs typeface="Montserrat Light"/>
                  <a:sym typeface="Montserrat Light"/>
                </a:endParaRPr>
              </a:p>
            </p:txBody>
          </p:sp>
          <p:sp>
            <p:nvSpPr>
              <p:cNvPr id="2250" name="Google Shape;2250;p3"/>
              <p:cNvSpPr/>
              <p:nvPr/>
            </p:nvSpPr>
            <p:spPr>
              <a:xfrm>
                <a:off x="1108900" y="4181219"/>
                <a:ext cx="940635" cy="940635"/>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13"/>
                  <a:buFont typeface="Arial"/>
                  <a:buNone/>
                </a:pPr>
                <a:r>
                  <a:t/>
                </a:r>
                <a:endParaRPr b="0" i="0" sz="2813" u="none" cap="none" strike="noStrike">
                  <a:solidFill>
                    <a:schemeClr val="lt1"/>
                  </a:solidFill>
                  <a:latin typeface="Montserrat SemiBold"/>
                  <a:ea typeface="Montserrat SemiBold"/>
                  <a:cs typeface="Montserrat SemiBold"/>
                  <a:sym typeface="Montserrat SemiBold"/>
                </a:endParaRPr>
              </a:p>
            </p:txBody>
          </p:sp>
        </p:grpSp>
        <p:sp>
          <p:nvSpPr>
            <p:cNvPr id="2251" name="Google Shape;2251;p3"/>
            <p:cNvSpPr/>
            <p:nvPr/>
          </p:nvSpPr>
          <p:spPr>
            <a:xfrm>
              <a:off x="5997907" y="7934541"/>
              <a:ext cx="263038" cy="359787"/>
            </a:xfrm>
            <a:custGeom>
              <a:rect b="b" l="l" r="r" t="t"/>
              <a:pathLst>
                <a:path extrusionOk="0" h="625" w="456">
                  <a:moveTo>
                    <a:pt x="347" y="273"/>
                  </a:moveTo>
                  <a:lnTo>
                    <a:pt x="106" y="273"/>
                  </a:lnTo>
                  <a:lnTo>
                    <a:pt x="106" y="189"/>
                  </a:lnTo>
                  <a:cubicBezTo>
                    <a:pt x="106" y="123"/>
                    <a:pt x="160" y="69"/>
                    <a:pt x="226" y="69"/>
                  </a:cubicBezTo>
                  <a:cubicBezTo>
                    <a:pt x="293" y="69"/>
                    <a:pt x="347" y="123"/>
                    <a:pt x="347" y="189"/>
                  </a:cubicBezTo>
                  <a:lnTo>
                    <a:pt x="347" y="273"/>
                  </a:lnTo>
                  <a:close/>
                  <a:moveTo>
                    <a:pt x="271" y="455"/>
                  </a:moveTo>
                  <a:lnTo>
                    <a:pt x="271" y="530"/>
                  </a:lnTo>
                  <a:cubicBezTo>
                    <a:pt x="271" y="549"/>
                    <a:pt x="255" y="565"/>
                    <a:pt x="236" y="565"/>
                  </a:cubicBezTo>
                  <a:cubicBezTo>
                    <a:pt x="216" y="565"/>
                    <a:pt x="201" y="549"/>
                    <a:pt x="201" y="530"/>
                  </a:cubicBezTo>
                  <a:lnTo>
                    <a:pt x="201" y="455"/>
                  </a:lnTo>
                  <a:cubicBezTo>
                    <a:pt x="188" y="445"/>
                    <a:pt x="180" y="430"/>
                    <a:pt x="180" y="413"/>
                  </a:cubicBezTo>
                  <a:cubicBezTo>
                    <a:pt x="180" y="382"/>
                    <a:pt x="205" y="358"/>
                    <a:pt x="236" y="358"/>
                  </a:cubicBezTo>
                  <a:cubicBezTo>
                    <a:pt x="266" y="358"/>
                    <a:pt x="291" y="382"/>
                    <a:pt x="291" y="413"/>
                  </a:cubicBezTo>
                  <a:cubicBezTo>
                    <a:pt x="291" y="430"/>
                    <a:pt x="283" y="445"/>
                    <a:pt x="271" y="455"/>
                  </a:cubicBezTo>
                  <a:close/>
                  <a:moveTo>
                    <a:pt x="415" y="273"/>
                  </a:moveTo>
                  <a:lnTo>
                    <a:pt x="415" y="189"/>
                  </a:lnTo>
                  <a:cubicBezTo>
                    <a:pt x="415" y="85"/>
                    <a:pt x="331" y="0"/>
                    <a:pt x="226" y="0"/>
                  </a:cubicBezTo>
                  <a:cubicBezTo>
                    <a:pt x="122" y="0"/>
                    <a:pt x="37" y="85"/>
                    <a:pt x="37" y="189"/>
                  </a:cubicBezTo>
                  <a:lnTo>
                    <a:pt x="37" y="273"/>
                  </a:lnTo>
                  <a:lnTo>
                    <a:pt x="0" y="273"/>
                  </a:lnTo>
                  <a:lnTo>
                    <a:pt x="0" y="625"/>
                  </a:lnTo>
                  <a:lnTo>
                    <a:pt x="456" y="625"/>
                  </a:lnTo>
                  <a:lnTo>
                    <a:pt x="456" y="273"/>
                  </a:lnTo>
                  <a:lnTo>
                    <a:pt x="415" y="273"/>
                  </a:lnTo>
                  <a:close/>
                </a:path>
              </a:pathLst>
            </a:custGeom>
            <a:solidFill>
              <a:schemeClr val="lt1"/>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chemeClr val="dk1"/>
                </a:solidFill>
                <a:latin typeface="Calibri"/>
                <a:ea typeface="Calibri"/>
                <a:cs typeface="Calibri"/>
                <a:sym typeface="Calibri"/>
              </a:endParaRPr>
            </a:p>
          </p:txBody>
        </p:sp>
      </p:grpSp>
      <p:grpSp>
        <p:nvGrpSpPr>
          <p:cNvPr id="2252" name="Google Shape;2252;p3"/>
          <p:cNvGrpSpPr/>
          <p:nvPr/>
        </p:nvGrpSpPr>
        <p:grpSpPr>
          <a:xfrm>
            <a:off x="795395" y="4725968"/>
            <a:ext cx="691106" cy="691106"/>
            <a:chOff x="1257551" y="7561549"/>
            <a:chExt cx="1105770" cy="1105770"/>
          </a:xfrm>
        </p:grpSpPr>
        <p:grpSp>
          <p:nvGrpSpPr>
            <p:cNvPr id="2253" name="Google Shape;2253;p3"/>
            <p:cNvGrpSpPr/>
            <p:nvPr/>
          </p:nvGrpSpPr>
          <p:grpSpPr>
            <a:xfrm>
              <a:off x="1257551" y="7561549"/>
              <a:ext cx="1105770" cy="1105770"/>
              <a:chOff x="912987" y="3985306"/>
              <a:chExt cx="1332461" cy="1332461"/>
            </a:xfrm>
          </p:grpSpPr>
          <p:sp>
            <p:nvSpPr>
              <p:cNvPr id="2254" name="Google Shape;2254;p3"/>
              <p:cNvSpPr/>
              <p:nvPr/>
            </p:nvSpPr>
            <p:spPr>
              <a:xfrm>
                <a:off x="912987" y="3985306"/>
                <a:ext cx="1332461" cy="1332461"/>
              </a:xfrm>
              <a:prstGeom prst="ellipse">
                <a:avLst/>
              </a:prstGeom>
              <a:solidFill>
                <a:schemeClr val="dk2">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798"/>
                  <a:buFont typeface="Arial"/>
                  <a:buNone/>
                </a:pPr>
                <a:r>
                  <a:t/>
                </a:r>
                <a:endParaRPr b="0" i="0" sz="1798" u="none" cap="none" strike="noStrike">
                  <a:solidFill>
                    <a:schemeClr val="lt1"/>
                  </a:solidFill>
                  <a:latin typeface="Montserrat Light"/>
                  <a:ea typeface="Montserrat Light"/>
                  <a:cs typeface="Montserrat Light"/>
                  <a:sym typeface="Montserrat Light"/>
                </a:endParaRPr>
              </a:p>
            </p:txBody>
          </p:sp>
          <p:sp>
            <p:nvSpPr>
              <p:cNvPr id="2255" name="Google Shape;2255;p3"/>
              <p:cNvSpPr/>
              <p:nvPr/>
            </p:nvSpPr>
            <p:spPr>
              <a:xfrm>
                <a:off x="1008481" y="4080800"/>
                <a:ext cx="1141474" cy="1141474"/>
              </a:xfrm>
              <a:prstGeom prst="ellipse">
                <a:avLst/>
              </a:prstGeom>
              <a:solidFill>
                <a:schemeClr val="dk2">
                  <a:alpha val="3450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798"/>
                  <a:buFont typeface="Arial"/>
                  <a:buNone/>
                </a:pPr>
                <a:r>
                  <a:t/>
                </a:r>
                <a:endParaRPr b="0" i="0" sz="1798" u="none" cap="none" strike="noStrike">
                  <a:solidFill>
                    <a:schemeClr val="lt1"/>
                  </a:solidFill>
                  <a:latin typeface="Montserrat Light"/>
                  <a:ea typeface="Montserrat Light"/>
                  <a:cs typeface="Montserrat Light"/>
                  <a:sym typeface="Montserrat Light"/>
                </a:endParaRPr>
              </a:p>
            </p:txBody>
          </p:sp>
          <p:sp>
            <p:nvSpPr>
              <p:cNvPr id="2256" name="Google Shape;2256;p3"/>
              <p:cNvSpPr/>
              <p:nvPr/>
            </p:nvSpPr>
            <p:spPr>
              <a:xfrm>
                <a:off x="1108900" y="4181219"/>
                <a:ext cx="940635" cy="940635"/>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13"/>
                  <a:buFont typeface="Arial"/>
                  <a:buNone/>
                </a:pPr>
                <a:r>
                  <a:t/>
                </a:r>
                <a:endParaRPr b="0" i="0" sz="2813" u="none" cap="none" strike="noStrike">
                  <a:solidFill>
                    <a:schemeClr val="lt1"/>
                  </a:solidFill>
                  <a:latin typeface="Montserrat SemiBold"/>
                  <a:ea typeface="Montserrat SemiBold"/>
                  <a:cs typeface="Montserrat SemiBold"/>
                  <a:sym typeface="Montserrat SemiBold"/>
                </a:endParaRPr>
              </a:p>
            </p:txBody>
          </p:sp>
        </p:grpSp>
        <p:sp>
          <p:nvSpPr>
            <p:cNvPr id="2257" name="Google Shape;2257;p3"/>
            <p:cNvSpPr/>
            <p:nvPr/>
          </p:nvSpPr>
          <p:spPr>
            <a:xfrm>
              <a:off x="1623361" y="7930425"/>
              <a:ext cx="374151" cy="368018"/>
            </a:xfrm>
            <a:custGeom>
              <a:rect b="b" l="l" r="r" t="t"/>
              <a:pathLst>
                <a:path extrusionOk="0" h="629" w="643">
                  <a:moveTo>
                    <a:pt x="424" y="314"/>
                  </a:moveTo>
                  <a:cubicBezTo>
                    <a:pt x="424" y="370"/>
                    <a:pt x="378" y="415"/>
                    <a:pt x="321" y="415"/>
                  </a:cubicBezTo>
                  <a:cubicBezTo>
                    <a:pt x="265" y="415"/>
                    <a:pt x="218" y="370"/>
                    <a:pt x="218" y="314"/>
                  </a:cubicBezTo>
                  <a:cubicBezTo>
                    <a:pt x="218" y="259"/>
                    <a:pt x="265" y="213"/>
                    <a:pt x="321" y="213"/>
                  </a:cubicBezTo>
                  <a:cubicBezTo>
                    <a:pt x="378" y="213"/>
                    <a:pt x="424" y="259"/>
                    <a:pt x="424" y="314"/>
                  </a:cubicBezTo>
                  <a:close/>
                  <a:moveTo>
                    <a:pt x="554" y="242"/>
                  </a:moveTo>
                  <a:lnTo>
                    <a:pt x="538" y="204"/>
                  </a:lnTo>
                  <a:cubicBezTo>
                    <a:pt x="538" y="204"/>
                    <a:pt x="576" y="118"/>
                    <a:pt x="572" y="115"/>
                  </a:cubicBezTo>
                  <a:lnTo>
                    <a:pt x="522" y="66"/>
                  </a:lnTo>
                  <a:cubicBezTo>
                    <a:pt x="519" y="63"/>
                    <a:pt x="434" y="102"/>
                    <a:pt x="434" y="102"/>
                  </a:cubicBezTo>
                  <a:lnTo>
                    <a:pt x="395" y="86"/>
                  </a:lnTo>
                  <a:cubicBezTo>
                    <a:pt x="395" y="86"/>
                    <a:pt x="360" y="0"/>
                    <a:pt x="355" y="0"/>
                  </a:cubicBezTo>
                  <a:lnTo>
                    <a:pt x="285" y="0"/>
                  </a:lnTo>
                  <a:cubicBezTo>
                    <a:pt x="280" y="0"/>
                    <a:pt x="248" y="86"/>
                    <a:pt x="248" y="86"/>
                  </a:cubicBezTo>
                  <a:lnTo>
                    <a:pt x="208" y="102"/>
                  </a:lnTo>
                  <a:cubicBezTo>
                    <a:pt x="208" y="102"/>
                    <a:pt x="121" y="65"/>
                    <a:pt x="118" y="68"/>
                  </a:cubicBezTo>
                  <a:lnTo>
                    <a:pt x="68" y="117"/>
                  </a:lnTo>
                  <a:cubicBezTo>
                    <a:pt x="65" y="121"/>
                    <a:pt x="104" y="204"/>
                    <a:pt x="104" y="204"/>
                  </a:cubicBezTo>
                  <a:lnTo>
                    <a:pt x="88" y="243"/>
                  </a:lnTo>
                  <a:cubicBezTo>
                    <a:pt x="88" y="243"/>
                    <a:pt x="0" y="276"/>
                    <a:pt x="0" y="281"/>
                  </a:cubicBezTo>
                  <a:lnTo>
                    <a:pt x="0" y="350"/>
                  </a:lnTo>
                  <a:cubicBezTo>
                    <a:pt x="0" y="355"/>
                    <a:pt x="88" y="386"/>
                    <a:pt x="88" y="386"/>
                  </a:cubicBezTo>
                  <a:lnTo>
                    <a:pt x="105" y="425"/>
                  </a:lnTo>
                  <a:cubicBezTo>
                    <a:pt x="105" y="425"/>
                    <a:pt x="67" y="510"/>
                    <a:pt x="70" y="513"/>
                  </a:cubicBezTo>
                  <a:lnTo>
                    <a:pt x="120" y="562"/>
                  </a:lnTo>
                  <a:cubicBezTo>
                    <a:pt x="123" y="565"/>
                    <a:pt x="209" y="527"/>
                    <a:pt x="209" y="527"/>
                  </a:cubicBezTo>
                  <a:lnTo>
                    <a:pt x="248" y="543"/>
                  </a:lnTo>
                  <a:cubicBezTo>
                    <a:pt x="248" y="543"/>
                    <a:pt x="283" y="629"/>
                    <a:pt x="288" y="629"/>
                  </a:cubicBezTo>
                  <a:lnTo>
                    <a:pt x="358" y="629"/>
                  </a:lnTo>
                  <a:cubicBezTo>
                    <a:pt x="363" y="629"/>
                    <a:pt x="395" y="542"/>
                    <a:pt x="395" y="542"/>
                  </a:cubicBezTo>
                  <a:lnTo>
                    <a:pt x="434" y="526"/>
                  </a:lnTo>
                  <a:cubicBezTo>
                    <a:pt x="434" y="526"/>
                    <a:pt x="521" y="563"/>
                    <a:pt x="525" y="560"/>
                  </a:cubicBezTo>
                  <a:lnTo>
                    <a:pt x="574" y="511"/>
                  </a:lnTo>
                  <a:cubicBezTo>
                    <a:pt x="578" y="508"/>
                    <a:pt x="538" y="424"/>
                    <a:pt x="538" y="424"/>
                  </a:cubicBezTo>
                  <a:lnTo>
                    <a:pt x="554" y="386"/>
                  </a:lnTo>
                  <a:cubicBezTo>
                    <a:pt x="554" y="386"/>
                    <a:pt x="643" y="352"/>
                    <a:pt x="643" y="347"/>
                  </a:cubicBezTo>
                  <a:lnTo>
                    <a:pt x="643" y="278"/>
                  </a:lnTo>
                  <a:cubicBezTo>
                    <a:pt x="643" y="273"/>
                    <a:pt x="554" y="242"/>
                    <a:pt x="554" y="242"/>
                  </a:cubicBezTo>
                  <a:close/>
                </a:path>
              </a:pathLst>
            </a:custGeom>
            <a:solidFill>
              <a:schemeClr val="lt1"/>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chemeClr val="dk1"/>
                </a:solidFill>
                <a:latin typeface="Calibri"/>
                <a:ea typeface="Calibri"/>
                <a:cs typeface="Calibri"/>
                <a:sym typeface="Calibri"/>
              </a:endParaRPr>
            </a:p>
          </p:txBody>
        </p:sp>
      </p:grpSp>
      <p:grpSp>
        <p:nvGrpSpPr>
          <p:cNvPr id="2258" name="Google Shape;2258;p3"/>
          <p:cNvGrpSpPr/>
          <p:nvPr/>
        </p:nvGrpSpPr>
        <p:grpSpPr>
          <a:xfrm>
            <a:off x="6203527" y="4725968"/>
            <a:ext cx="691106" cy="691106"/>
            <a:chOff x="9910562" y="7561549"/>
            <a:chExt cx="1105770" cy="1105770"/>
          </a:xfrm>
        </p:grpSpPr>
        <p:grpSp>
          <p:nvGrpSpPr>
            <p:cNvPr id="2259" name="Google Shape;2259;p3"/>
            <p:cNvGrpSpPr/>
            <p:nvPr/>
          </p:nvGrpSpPr>
          <p:grpSpPr>
            <a:xfrm>
              <a:off x="9910562" y="7561549"/>
              <a:ext cx="1105770" cy="1105770"/>
              <a:chOff x="912987" y="3985306"/>
              <a:chExt cx="1332461" cy="1332461"/>
            </a:xfrm>
          </p:grpSpPr>
          <p:sp>
            <p:nvSpPr>
              <p:cNvPr id="2260" name="Google Shape;2260;p3"/>
              <p:cNvSpPr/>
              <p:nvPr/>
            </p:nvSpPr>
            <p:spPr>
              <a:xfrm>
                <a:off x="912987" y="3985306"/>
                <a:ext cx="1332461" cy="1332461"/>
              </a:xfrm>
              <a:prstGeom prst="ellipse">
                <a:avLst/>
              </a:prstGeom>
              <a:solidFill>
                <a:schemeClr val="accent3">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798"/>
                  <a:buFont typeface="Arial"/>
                  <a:buNone/>
                </a:pPr>
                <a:r>
                  <a:t/>
                </a:r>
                <a:endParaRPr b="0" i="0" sz="1798" u="none" cap="none" strike="noStrike">
                  <a:solidFill>
                    <a:schemeClr val="lt1"/>
                  </a:solidFill>
                  <a:latin typeface="Montserrat Light"/>
                  <a:ea typeface="Montserrat Light"/>
                  <a:cs typeface="Montserrat Light"/>
                  <a:sym typeface="Montserrat Light"/>
                </a:endParaRPr>
              </a:p>
            </p:txBody>
          </p:sp>
          <p:sp>
            <p:nvSpPr>
              <p:cNvPr id="2261" name="Google Shape;2261;p3"/>
              <p:cNvSpPr/>
              <p:nvPr/>
            </p:nvSpPr>
            <p:spPr>
              <a:xfrm>
                <a:off x="1008481" y="4080800"/>
                <a:ext cx="1141474" cy="1141474"/>
              </a:xfrm>
              <a:prstGeom prst="ellipse">
                <a:avLst/>
              </a:prstGeom>
              <a:solidFill>
                <a:schemeClr val="accent3">
                  <a:alpha val="3450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798"/>
                  <a:buFont typeface="Arial"/>
                  <a:buNone/>
                </a:pPr>
                <a:r>
                  <a:t/>
                </a:r>
                <a:endParaRPr b="0" i="0" sz="1798" u="none" cap="none" strike="noStrike">
                  <a:solidFill>
                    <a:schemeClr val="lt1"/>
                  </a:solidFill>
                  <a:latin typeface="Montserrat Light"/>
                  <a:ea typeface="Montserrat Light"/>
                  <a:cs typeface="Montserrat Light"/>
                  <a:sym typeface="Montserrat Light"/>
                </a:endParaRPr>
              </a:p>
            </p:txBody>
          </p:sp>
          <p:sp>
            <p:nvSpPr>
              <p:cNvPr id="2262" name="Google Shape;2262;p3"/>
              <p:cNvSpPr/>
              <p:nvPr/>
            </p:nvSpPr>
            <p:spPr>
              <a:xfrm>
                <a:off x="1108900" y="4181219"/>
                <a:ext cx="940635" cy="940635"/>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13"/>
                  <a:buFont typeface="Arial"/>
                  <a:buNone/>
                </a:pPr>
                <a:r>
                  <a:t/>
                </a:r>
                <a:endParaRPr b="0" i="0" sz="2813" u="none" cap="none" strike="noStrike">
                  <a:solidFill>
                    <a:schemeClr val="lt1"/>
                  </a:solidFill>
                  <a:latin typeface="Montserrat SemiBold"/>
                  <a:ea typeface="Montserrat SemiBold"/>
                  <a:cs typeface="Montserrat SemiBold"/>
                  <a:sym typeface="Montserrat SemiBold"/>
                </a:endParaRPr>
              </a:p>
            </p:txBody>
          </p:sp>
        </p:grpSp>
        <p:sp>
          <p:nvSpPr>
            <p:cNvPr id="2263" name="Google Shape;2263;p3"/>
            <p:cNvSpPr/>
            <p:nvPr/>
          </p:nvSpPr>
          <p:spPr>
            <a:xfrm>
              <a:off x="10321607" y="7924907"/>
              <a:ext cx="283680" cy="379055"/>
            </a:xfrm>
            <a:custGeom>
              <a:rect b="b" l="l" r="r" t="t"/>
              <a:pathLst>
                <a:path extrusionOk="0" h="813" w="609">
                  <a:moveTo>
                    <a:pt x="609" y="813"/>
                  </a:moveTo>
                  <a:lnTo>
                    <a:pt x="0" y="813"/>
                  </a:lnTo>
                  <a:lnTo>
                    <a:pt x="0" y="102"/>
                  </a:lnTo>
                  <a:lnTo>
                    <a:pt x="78" y="102"/>
                  </a:lnTo>
                  <a:lnTo>
                    <a:pt x="102" y="102"/>
                  </a:lnTo>
                  <a:lnTo>
                    <a:pt x="153" y="102"/>
                  </a:lnTo>
                  <a:lnTo>
                    <a:pt x="153" y="51"/>
                  </a:lnTo>
                  <a:lnTo>
                    <a:pt x="232" y="51"/>
                  </a:lnTo>
                  <a:cubicBezTo>
                    <a:pt x="243" y="22"/>
                    <a:pt x="271" y="0"/>
                    <a:pt x="304" y="0"/>
                  </a:cubicBezTo>
                  <a:cubicBezTo>
                    <a:pt x="337" y="0"/>
                    <a:pt x="366" y="22"/>
                    <a:pt x="376" y="51"/>
                  </a:cubicBezTo>
                  <a:lnTo>
                    <a:pt x="456" y="51"/>
                  </a:lnTo>
                  <a:lnTo>
                    <a:pt x="456" y="102"/>
                  </a:lnTo>
                  <a:lnTo>
                    <a:pt x="506" y="102"/>
                  </a:lnTo>
                  <a:lnTo>
                    <a:pt x="525" y="102"/>
                  </a:lnTo>
                  <a:lnTo>
                    <a:pt x="609" y="102"/>
                  </a:lnTo>
                  <a:lnTo>
                    <a:pt x="609" y="813"/>
                  </a:lnTo>
                  <a:close/>
                  <a:moveTo>
                    <a:pt x="456" y="357"/>
                  </a:moveTo>
                  <a:lnTo>
                    <a:pt x="152" y="357"/>
                  </a:lnTo>
                  <a:lnTo>
                    <a:pt x="152" y="307"/>
                  </a:lnTo>
                  <a:lnTo>
                    <a:pt x="456" y="307"/>
                  </a:lnTo>
                  <a:lnTo>
                    <a:pt x="456" y="357"/>
                  </a:lnTo>
                  <a:close/>
                  <a:moveTo>
                    <a:pt x="456" y="153"/>
                  </a:moveTo>
                  <a:lnTo>
                    <a:pt x="456" y="204"/>
                  </a:lnTo>
                  <a:lnTo>
                    <a:pt x="153" y="204"/>
                  </a:lnTo>
                  <a:lnTo>
                    <a:pt x="153" y="153"/>
                  </a:lnTo>
                  <a:lnTo>
                    <a:pt x="102" y="153"/>
                  </a:lnTo>
                  <a:lnTo>
                    <a:pt x="102" y="153"/>
                  </a:lnTo>
                  <a:lnTo>
                    <a:pt x="51" y="153"/>
                  </a:lnTo>
                  <a:lnTo>
                    <a:pt x="51" y="762"/>
                  </a:lnTo>
                  <a:lnTo>
                    <a:pt x="558" y="762"/>
                  </a:lnTo>
                  <a:lnTo>
                    <a:pt x="558" y="153"/>
                  </a:lnTo>
                  <a:lnTo>
                    <a:pt x="506" y="153"/>
                  </a:lnTo>
                  <a:lnTo>
                    <a:pt x="506" y="153"/>
                  </a:lnTo>
                  <a:lnTo>
                    <a:pt x="456" y="153"/>
                  </a:lnTo>
                  <a:close/>
                  <a:moveTo>
                    <a:pt x="456" y="660"/>
                  </a:moveTo>
                  <a:lnTo>
                    <a:pt x="152" y="660"/>
                  </a:lnTo>
                  <a:lnTo>
                    <a:pt x="152" y="610"/>
                  </a:lnTo>
                  <a:lnTo>
                    <a:pt x="456" y="610"/>
                  </a:lnTo>
                  <a:lnTo>
                    <a:pt x="456" y="660"/>
                  </a:lnTo>
                  <a:close/>
                  <a:moveTo>
                    <a:pt x="456" y="559"/>
                  </a:moveTo>
                  <a:lnTo>
                    <a:pt x="152" y="559"/>
                  </a:lnTo>
                  <a:lnTo>
                    <a:pt x="152" y="508"/>
                  </a:lnTo>
                  <a:lnTo>
                    <a:pt x="456" y="508"/>
                  </a:lnTo>
                  <a:lnTo>
                    <a:pt x="456" y="559"/>
                  </a:lnTo>
                  <a:close/>
                  <a:moveTo>
                    <a:pt x="456" y="457"/>
                  </a:moveTo>
                  <a:lnTo>
                    <a:pt x="152" y="457"/>
                  </a:lnTo>
                  <a:lnTo>
                    <a:pt x="152" y="407"/>
                  </a:lnTo>
                  <a:lnTo>
                    <a:pt x="456" y="407"/>
                  </a:lnTo>
                  <a:lnTo>
                    <a:pt x="456" y="457"/>
                  </a:lnTo>
                  <a:close/>
                  <a:moveTo>
                    <a:pt x="204" y="153"/>
                  </a:moveTo>
                  <a:lnTo>
                    <a:pt x="405" y="153"/>
                  </a:lnTo>
                  <a:lnTo>
                    <a:pt x="405" y="102"/>
                  </a:lnTo>
                  <a:lnTo>
                    <a:pt x="330" y="102"/>
                  </a:lnTo>
                  <a:lnTo>
                    <a:pt x="330" y="77"/>
                  </a:lnTo>
                  <a:cubicBezTo>
                    <a:pt x="330" y="63"/>
                    <a:pt x="318" y="51"/>
                    <a:pt x="304" y="51"/>
                  </a:cubicBezTo>
                  <a:cubicBezTo>
                    <a:pt x="290" y="51"/>
                    <a:pt x="279" y="63"/>
                    <a:pt x="279" y="77"/>
                  </a:cubicBezTo>
                  <a:lnTo>
                    <a:pt x="279" y="102"/>
                  </a:lnTo>
                  <a:lnTo>
                    <a:pt x="204" y="102"/>
                  </a:lnTo>
                  <a:lnTo>
                    <a:pt x="204" y="153"/>
                  </a:lnTo>
                  <a:close/>
                </a:path>
              </a:pathLst>
            </a:custGeom>
            <a:solidFill>
              <a:schemeClr val="lt1"/>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chemeClr val="dk1"/>
                </a:solidFill>
                <a:latin typeface="Calibri"/>
                <a:ea typeface="Calibri"/>
                <a:cs typeface="Calibri"/>
                <a:sym typeface="Calibri"/>
              </a:endParaRPr>
            </a:p>
          </p:txBody>
        </p:sp>
      </p:grpSp>
      <p:grpSp>
        <p:nvGrpSpPr>
          <p:cNvPr id="2264" name="Google Shape;2264;p3"/>
          <p:cNvGrpSpPr/>
          <p:nvPr/>
        </p:nvGrpSpPr>
        <p:grpSpPr>
          <a:xfrm>
            <a:off x="8892870" y="4725968"/>
            <a:ext cx="691106" cy="691106"/>
            <a:chOff x="14213510" y="7561549"/>
            <a:chExt cx="1105770" cy="1105770"/>
          </a:xfrm>
        </p:grpSpPr>
        <p:grpSp>
          <p:nvGrpSpPr>
            <p:cNvPr id="2265" name="Google Shape;2265;p3"/>
            <p:cNvGrpSpPr/>
            <p:nvPr/>
          </p:nvGrpSpPr>
          <p:grpSpPr>
            <a:xfrm>
              <a:off x="14213510" y="7561549"/>
              <a:ext cx="1105770" cy="1105770"/>
              <a:chOff x="912987" y="3985306"/>
              <a:chExt cx="1332461" cy="1332461"/>
            </a:xfrm>
          </p:grpSpPr>
          <p:sp>
            <p:nvSpPr>
              <p:cNvPr id="2266" name="Google Shape;2266;p3"/>
              <p:cNvSpPr/>
              <p:nvPr/>
            </p:nvSpPr>
            <p:spPr>
              <a:xfrm>
                <a:off x="912987" y="3985306"/>
                <a:ext cx="1332461" cy="1332461"/>
              </a:xfrm>
              <a:prstGeom prst="ellipse">
                <a:avLst/>
              </a:prstGeom>
              <a:solidFill>
                <a:schemeClr val="accent4">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798"/>
                  <a:buFont typeface="Arial"/>
                  <a:buNone/>
                </a:pPr>
                <a:r>
                  <a:t/>
                </a:r>
                <a:endParaRPr b="0" i="0" sz="1798" u="none" cap="none" strike="noStrike">
                  <a:solidFill>
                    <a:schemeClr val="lt1"/>
                  </a:solidFill>
                  <a:latin typeface="Montserrat Light"/>
                  <a:ea typeface="Montserrat Light"/>
                  <a:cs typeface="Montserrat Light"/>
                  <a:sym typeface="Montserrat Light"/>
                </a:endParaRPr>
              </a:p>
            </p:txBody>
          </p:sp>
          <p:sp>
            <p:nvSpPr>
              <p:cNvPr id="2267" name="Google Shape;2267;p3"/>
              <p:cNvSpPr/>
              <p:nvPr/>
            </p:nvSpPr>
            <p:spPr>
              <a:xfrm>
                <a:off x="1008481" y="4080800"/>
                <a:ext cx="1141474" cy="1141474"/>
              </a:xfrm>
              <a:prstGeom prst="ellipse">
                <a:avLst/>
              </a:prstGeom>
              <a:solidFill>
                <a:schemeClr val="accent4">
                  <a:alpha val="3450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798"/>
                  <a:buFont typeface="Arial"/>
                  <a:buNone/>
                </a:pPr>
                <a:r>
                  <a:t/>
                </a:r>
                <a:endParaRPr b="0" i="0" sz="1798" u="none" cap="none" strike="noStrike">
                  <a:solidFill>
                    <a:schemeClr val="lt1"/>
                  </a:solidFill>
                  <a:latin typeface="Montserrat Light"/>
                  <a:ea typeface="Montserrat Light"/>
                  <a:cs typeface="Montserrat Light"/>
                  <a:sym typeface="Montserrat Light"/>
                </a:endParaRPr>
              </a:p>
            </p:txBody>
          </p:sp>
          <p:sp>
            <p:nvSpPr>
              <p:cNvPr id="2268" name="Google Shape;2268;p3"/>
              <p:cNvSpPr/>
              <p:nvPr/>
            </p:nvSpPr>
            <p:spPr>
              <a:xfrm>
                <a:off x="1108900" y="4181219"/>
                <a:ext cx="940635" cy="940635"/>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13"/>
                  <a:buFont typeface="Arial"/>
                  <a:buNone/>
                </a:pPr>
                <a:r>
                  <a:t/>
                </a:r>
                <a:endParaRPr b="0" i="0" sz="2813" u="none" cap="none" strike="noStrike">
                  <a:solidFill>
                    <a:schemeClr val="lt1"/>
                  </a:solidFill>
                  <a:latin typeface="Montserrat SemiBold"/>
                  <a:ea typeface="Montserrat SemiBold"/>
                  <a:cs typeface="Montserrat SemiBold"/>
                  <a:sym typeface="Montserrat SemiBold"/>
                </a:endParaRPr>
              </a:p>
            </p:txBody>
          </p:sp>
        </p:grpSp>
        <p:sp>
          <p:nvSpPr>
            <p:cNvPr id="2269" name="Google Shape;2269;p3"/>
            <p:cNvSpPr/>
            <p:nvPr/>
          </p:nvSpPr>
          <p:spPr>
            <a:xfrm>
              <a:off x="14543391" y="7961518"/>
              <a:ext cx="446008" cy="305832"/>
            </a:xfrm>
            <a:custGeom>
              <a:rect b="b" l="l" r="r" t="t"/>
              <a:pathLst>
                <a:path extrusionOk="0" h="501" w="735">
                  <a:moveTo>
                    <a:pt x="632" y="219"/>
                  </a:moveTo>
                  <a:lnTo>
                    <a:pt x="635" y="209"/>
                  </a:lnTo>
                  <a:lnTo>
                    <a:pt x="639" y="196"/>
                  </a:lnTo>
                  <a:lnTo>
                    <a:pt x="640" y="173"/>
                  </a:lnTo>
                  <a:lnTo>
                    <a:pt x="640" y="155"/>
                  </a:lnTo>
                  <a:lnTo>
                    <a:pt x="637" y="139"/>
                  </a:lnTo>
                  <a:lnTo>
                    <a:pt x="626" y="107"/>
                  </a:lnTo>
                  <a:lnTo>
                    <a:pt x="610" y="77"/>
                  </a:lnTo>
                  <a:lnTo>
                    <a:pt x="589" y="52"/>
                  </a:lnTo>
                  <a:lnTo>
                    <a:pt x="564" y="31"/>
                  </a:lnTo>
                  <a:lnTo>
                    <a:pt x="534" y="13"/>
                  </a:lnTo>
                  <a:lnTo>
                    <a:pt x="502" y="4"/>
                  </a:lnTo>
                  <a:lnTo>
                    <a:pt x="486" y="0"/>
                  </a:lnTo>
                  <a:lnTo>
                    <a:pt x="468" y="0"/>
                  </a:lnTo>
                  <a:lnTo>
                    <a:pt x="448" y="0"/>
                  </a:lnTo>
                  <a:lnTo>
                    <a:pt x="430" y="4"/>
                  </a:lnTo>
                  <a:lnTo>
                    <a:pt x="414" y="8"/>
                  </a:lnTo>
                  <a:lnTo>
                    <a:pt x="400" y="13"/>
                  </a:lnTo>
                  <a:lnTo>
                    <a:pt x="388" y="20"/>
                  </a:lnTo>
                  <a:lnTo>
                    <a:pt x="379" y="27"/>
                  </a:lnTo>
                  <a:lnTo>
                    <a:pt x="363" y="41"/>
                  </a:lnTo>
                  <a:lnTo>
                    <a:pt x="352" y="57"/>
                  </a:lnTo>
                  <a:lnTo>
                    <a:pt x="345" y="72"/>
                  </a:lnTo>
                  <a:lnTo>
                    <a:pt x="341" y="81"/>
                  </a:lnTo>
                  <a:lnTo>
                    <a:pt x="341" y="84"/>
                  </a:lnTo>
                  <a:lnTo>
                    <a:pt x="341" y="84"/>
                  </a:lnTo>
                  <a:lnTo>
                    <a:pt x="340" y="82"/>
                  </a:lnTo>
                  <a:lnTo>
                    <a:pt x="333" y="75"/>
                  </a:lnTo>
                  <a:lnTo>
                    <a:pt x="322" y="66"/>
                  </a:lnTo>
                  <a:lnTo>
                    <a:pt x="308" y="57"/>
                  </a:lnTo>
                  <a:lnTo>
                    <a:pt x="290" y="49"/>
                  </a:lnTo>
                  <a:lnTo>
                    <a:pt x="269" y="41"/>
                  </a:lnTo>
                  <a:lnTo>
                    <a:pt x="244" y="36"/>
                  </a:lnTo>
                  <a:lnTo>
                    <a:pt x="215" y="38"/>
                  </a:lnTo>
                  <a:lnTo>
                    <a:pt x="188" y="45"/>
                  </a:lnTo>
                  <a:lnTo>
                    <a:pt x="164" y="57"/>
                  </a:lnTo>
                  <a:lnTo>
                    <a:pt x="144" y="72"/>
                  </a:lnTo>
                  <a:lnTo>
                    <a:pt x="126" y="91"/>
                  </a:lnTo>
                  <a:lnTo>
                    <a:pt x="112" y="113"/>
                  </a:lnTo>
                  <a:lnTo>
                    <a:pt x="101" y="136"/>
                  </a:lnTo>
                  <a:lnTo>
                    <a:pt x="96" y="161"/>
                  </a:lnTo>
                  <a:lnTo>
                    <a:pt x="92" y="187"/>
                  </a:lnTo>
                  <a:lnTo>
                    <a:pt x="94" y="203"/>
                  </a:lnTo>
                  <a:lnTo>
                    <a:pt x="98" y="219"/>
                  </a:lnTo>
                  <a:lnTo>
                    <a:pt x="76" y="228"/>
                  </a:lnTo>
                  <a:lnTo>
                    <a:pt x="59" y="241"/>
                  </a:lnTo>
                  <a:lnTo>
                    <a:pt x="42" y="255"/>
                  </a:lnTo>
                  <a:lnTo>
                    <a:pt x="26" y="271"/>
                  </a:lnTo>
                  <a:lnTo>
                    <a:pt x="16" y="291"/>
                  </a:lnTo>
                  <a:lnTo>
                    <a:pt x="7" y="312"/>
                  </a:lnTo>
                  <a:lnTo>
                    <a:pt x="2" y="333"/>
                  </a:lnTo>
                  <a:lnTo>
                    <a:pt x="0" y="355"/>
                  </a:lnTo>
                  <a:lnTo>
                    <a:pt x="2" y="385"/>
                  </a:lnTo>
                  <a:lnTo>
                    <a:pt x="10" y="412"/>
                  </a:lnTo>
                  <a:lnTo>
                    <a:pt x="25" y="437"/>
                  </a:lnTo>
                  <a:lnTo>
                    <a:pt x="42" y="458"/>
                  </a:lnTo>
                  <a:lnTo>
                    <a:pt x="64" y="476"/>
                  </a:lnTo>
                  <a:lnTo>
                    <a:pt x="89" y="488"/>
                  </a:lnTo>
                  <a:lnTo>
                    <a:pt x="115" y="497"/>
                  </a:lnTo>
                  <a:lnTo>
                    <a:pt x="144" y="501"/>
                  </a:lnTo>
                  <a:lnTo>
                    <a:pt x="185" y="501"/>
                  </a:lnTo>
                  <a:lnTo>
                    <a:pt x="222" y="501"/>
                  </a:lnTo>
                  <a:lnTo>
                    <a:pt x="258" y="501"/>
                  </a:lnTo>
                  <a:lnTo>
                    <a:pt x="292" y="501"/>
                  </a:lnTo>
                  <a:lnTo>
                    <a:pt x="322" y="501"/>
                  </a:lnTo>
                  <a:lnTo>
                    <a:pt x="350" y="501"/>
                  </a:lnTo>
                  <a:lnTo>
                    <a:pt x="377" y="501"/>
                  </a:lnTo>
                  <a:lnTo>
                    <a:pt x="402" y="501"/>
                  </a:lnTo>
                  <a:lnTo>
                    <a:pt x="423" y="501"/>
                  </a:lnTo>
                  <a:lnTo>
                    <a:pt x="445" y="501"/>
                  </a:lnTo>
                  <a:lnTo>
                    <a:pt x="464" y="501"/>
                  </a:lnTo>
                  <a:lnTo>
                    <a:pt x="480" y="501"/>
                  </a:lnTo>
                  <a:lnTo>
                    <a:pt x="511" y="501"/>
                  </a:lnTo>
                  <a:lnTo>
                    <a:pt x="534" y="501"/>
                  </a:lnTo>
                  <a:lnTo>
                    <a:pt x="551" y="501"/>
                  </a:lnTo>
                  <a:lnTo>
                    <a:pt x="566" y="501"/>
                  </a:lnTo>
                  <a:lnTo>
                    <a:pt x="576" y="501"/>
                  </a:lnTo>
                  <a:lnTo>
                    <a:pt x="582" y="501"/>
                  </a:lnTo>
                  <a:lnTo>
                    <a:pt x="587" y="501"/>
                  </a:lnTo>
                  <a:lnTo>
                    <a:pt x="589" y="501"/>
                  </a:lnTo>
                  <a:lnTo>
                    <a:pt x="589" y="501"/>
                  </a:lnTo>
                  <a:lnTo>
                    <a:pt x="619" y="497"/>
                  </a:lnTo>
                  <a:lnTo>
                    <a:pt x="646" y="488"/>
                  </a:lnTo>
                  <a:lnTo>
                    <a:pt x="671" y="476"/>
                  </a:lnTo>
                  <a:lnTo>
                    <a:pt x="692" y="458"/>
                  </a:lnTo>
                  <a:lnTo>
                    <a:pt x="710" y="437"/>
                  </a:lnTo>
                  <a:lnTo>
                    <a:pt x="722" y="412"/>
                  </a:lnTo>
                  <a:lnTo>
                    <a:pt x="731" y="385"/>
                  </a:lnTo>
                  <a:lnTo>
                    <a:pt x="735" y="355"/>
                  </a:lnTo>
                  <a:lnTo>
                    <a:pt x="733" y="332"/>
                  </a:lnTo>
                  <a:lnTo>
                    <a:pt x="726" y="308"/>
                  </a:lnTo>
                  <a:lnTo>
                    <a:pt x="717" y="289"/>
                  </a:lnTo>
                  <a:lnTo>
                    <a:pt x="706" y="269"/>
                  </a:lnTo>
                  <a:lnTo>
                    <a:pt x="690" y="253"/>
                  </a:lnTo>
                  <a:lnTo>
                    <a:pt x="673" y="239"/>
                  </a:lnTo>
                  <a:lnTo>
                    <a:pt x="653" y="228"/>
                  </a:lnTo>
                  <a:lnTo>
                    <a:pt x="632" y="219"/>
                  </a:lnTo>
                  <a:close/>
                  <a:moveTo>
                    <a:pt x="560" y="472"/>
                  </a:moveTo>
                  <a:lnTo>
                    <a:pt x="527" y="472"/>
                  </a:lnTo>
                  <a:lnTo>
                    <a:pt x="498" y="472"/>
                  </a:lnTo>
                  <a:lnTo>
                    <a:pt x="471" y="472"/>
                  </a:lnTo>
                  <a:lnTo>
                    <a:pt x="450" y="472"/>
                  </a:lnTo>
                  <a:lnTo>
                    <a:pt x="432" y="472"/>
                  </a:lnTo>
                  <a:lnTo>
                    <a:pt x="416" y="472"/>
                  </a:lnTo>
                  <a:lnTo>
                    <a:pt x="404" y="472"/>
                  </a:lnTo>
                  <a:lnTo>
                    <a:pt x="393" y="472"/>
                  </a:lnTo>
                  <a:lnTo>
                    <a:pt x="386" y="472"/>
                  </a:lnTo>
                  <a:lnTo>
                    <a:pt x="379" y="472"/>
                  </a:lnTo>
                  <a:lnTo>
                    <a:pt x="372" y="472"/>
                  </a:lnTo>
                  <a:lnTo>
                    <a:pt x="370" y="472"/>
                  </a:lnTo>
                  <a:lnTo>
                    <a:pt x="370" y="472"/>
                  </a:lnTo>
                  <a:lnTo>
                    <a:pt x="374" y="467"/>
                  </a:lnTo>
                  <a:lnTo>
                    <a:pt x="379" y="461"/>
                  </a:lnTo>
                  <a:lnTo>
                    <a:pt x="393" y="445"/>
                  </a:lnTo>
                  <a:lnTo>
                    <a:pt x="413" y="428"/>
                  </a:lnTo>
                  <a:lnTo>
                    <a:pt x="432" y="406"/>
                  </a:lnTo>
                  <a:lnTo>
                    <a:pt x="454" y="387"/>
                  </a:lnTo>
                  <a:lnTo>
                    <a:pt x="470" y="371"/>
                  </a:lnTo>
                  <a:lnTo>
                    <a:pt x="477" y="365"/>
                  </a:lnTo>
                  <a:lnTo>
                    <a:pt x="482" y="360"/>
                  </a:lnTo>
                  <a:lnTo>
                    <a:pt x="486" y="356"/>
                  </a:lnTo>
                  <a:lnTo>
                    <a:pt x="486" y="355"/>
                  </a:lnTo>
                  <a:lnTo>
                    <a:pt x="487" y="353"/>
                  </a:lnTo>
                  <a:lnTo>
                    <a:pt x="491" y="348"/>
                  </a:lnTo>
                  <a:lnTo>
                    <a:pt x="491" y="346"/>
                  </a:lnTo>
                  <a:lnTo>
                    <a:pt x="491" y="344"/>
                  </a:lnTo>
                  <a:lnTo>
                    <a:pt x="487" y="342"/>
                  </a:lnTo>
                  <a:lnTo>
                    <a:pt x="482" y="340"/>
                  </a:lnTo>
                  <a:lnTo>
                    <a:pt x="466" y="340"/>
                  </a:lnTo>
                  <a:lnTo>
                    <a:pt x="448" y="340"/>
                  </a:lnTo>
                  <a:lnTo>
                    <a:pt x="441" y="340"/>
                  </a:lnTo>
                  <a:lnTo>
                    <a:pt x="436" y="340"/>
                  </a:lnTo>
                  <a:lnTo>
                    <a:pt x="432" y="340"/>
                  </a:lnTo>
                  <a:lnTo>
                    <a:pt x="430" y="340"/>
                  </a:lnTo>
                  <a:lnTo>
                    <a:pt x="430" y="339"/>
                  </a:lnTo>
                  <a:lnTo>
                    <a:pt x="430" y="335"/>
                  </a:lnTo>
                  <a:lnTo>
                    <a:pt x="430" y="328"/>
                  </a:lnTo>
                  <a:lnTo>
                    <a:pt x="430" y="317"/>
                  </a:lnTo>
                  <a:lnTo>
                    <a:pt x="430" y="303"/>
                  </a:lnTo>
                  <a:lnTo>
                    <a:pt x="430" y="283"/>
                  </a:lnTo>
                  <a:lnTo>
                    <a:pt x="430" y="244"/>
                  </a:lnTo>
                  <a:lnTo>
                    <a:pt x="430" y="223"/>
                  </a:lnTo>
                  <a:lnTo>
                    <a:pt x="430" y="203"/>
                  </a:lnTo>
                  <a:lnTo>
                    <a:pt x="430" y="187"/>
                  </a:lnTo>
                  <a:lnTo>
                    <a:pt x="430" y="173"/>
                  </a:lnTo>
                  <a:lnTo>
                    <a:pt x="430" y="173"/>
                  </a:lnTo>
                  <a:lnTo>
                    <a:pt x="429" y="171"/>
                  </a:lnTo>
                  <a:lnTo>
                    <a:pt x="427" y="170"/>
                  </a:lnTo>
                  <a:lnTo>
                    <a:pt x="420" y="168"/>
                  </a:lnTo>
                  <a:lnTo>
                    <a:pt x="418" y="168"/>
                  </a:lnTo>
                  <a:lnTo>
                    <a:pt x="413" y="168"/>
                  </a:lnTo>
                  <a:lnTo>
                    <a:pt x="400" y="168"/>
                  </a:lnTo>
                  <a:lnTo>
                    <a:pt x="382" y="168"/>
                  </a:lnTo>
                  <a:lnTo>
                    <a:pt x="361" y="168"/>
                  </a:lnTo>
                  <a:lnTo>
                    <a:pt x="341" y="168"/>
                  </a:lnTo>
                  <a:lnTo>
                    <a:pt x="322" y="168"/>
                  </a:lnTo>
                  <a:lnTo>
                    <a:pt x="308" y="168"/>
                  </a:lnTo>
                  <a:lnTo>
                    <a:pt x="302" y="168"/>
                  </a:lnTo>
                  <a:lnTo>
                    <a:pt x="299" y="168"/>
                  </a:lnTo>
                  <a:lnTo>
                    <a:pt x="293" y="170"/>
                  </a:lnTo>
                  <a:lnTo>
                    <a:pt x="292" y="173"/>
                  </a:lnTo>
                  <a:lnTo>
                    <a:pt x="290" y="177"/>
                  </a:lnTo>
                  <a:lnTo>
                    <a:pt x="290" y="178"/>
                  </a:lnTo>
                  <a:lnTo>
                    <a:pt x="290" y="191"/>
                  </a:lnTo>
                  <a:lnTo>
                    <a:pt x="290" y="207"/>
                  </a:lnTo>
                  <a:lnTo>
                    <a:pt x="290" y="225"/>
                  </a:lnTo>
                  <a:lnTo>
                    <a:pt x="290" y="244"/>
                  </a:lnTo>
                  <a:lnTo>
                    <a:pt x="290" y="283"/>
                  </a:lnTo>
                  <a:lnTo>
                    <a:pt x="290" y="303"/>
                  </a:lnTo>
                  <a:lnTo>
                    <a:pt x="290" y="317"/>
                  </a:lnTo>
                  <a:lnTo>
                    <a:pt x="290" y="328"/>
                  </a:lnTo>
                  <a:lnTo>
                    <a:pt x="290" y="335"/>
                  </a:lnTo>
                  <a:lnTo>
                    <a:pt x="290" y="339"/>
                  </a:lnTo>
                  <a:lnTo>
                    <a:pt x="290" y="340"/>
                  </a:lnTo>
                  <a:lnTo>
                    <a:pt x="288" y="340"/>
                  </a:lnTo>
                  <a:lnTo>
                    <a:pt x="285" y="340"/>
                  </a:lnTo>
                  <a:lnTo>
                    <a:pt x="277" y="340"/>
                  </a:lnTo>
                  <a:lnTo>
                    <a:pt x="269" y="340"/>
                  </a:lnTo>
                  <a:lnTo>
                    <a:pt x="253" y="340"/>
                  </a:lnTo>
                  <a:lnTo>
                    <a:pt x="244" y="340"/>
                  </a:lnTo>
                  <a:lnTo>
                    <a:pt x="238" y="340"/>
                  </a:lnTo>
                  <a:lnTo>
                    <a:pt x="235" y="342"/>
                  </a:lnTo>
                  <a:lnTo>
                    <a:pt x="233" y="344"/>
                  </a:lnTo>
                  <a:lnTo>
                    <a:pt x="233" y="348"/>
                  </a:lnTo>
                  <a:lnTo>
                    <a:pt x="236" y="353"/>
                  </a:lnTo>
                  <a:lnTo>
                    <a:pt x="238" y="355"/>
                  </a:lnTo>
                  <a:lnTo>
                    <a:pt x="258" y="376"/>
                  </a:lnTo>
                  <a:lnTo>
                    <a:pt x="277" y="394"/>
                  </a:lnTo>
                  <a:lnTo>
                    <a:pt x="292" y="410"/>
                  </a:lnTo>
                  <a:lnTo>
                    <a:pt x="306" y="422"/>
                  </a:lnTo>
                  <a:lnTo>
                    <a:pt x="317" y="435"/>
                  </a:lnTo>
                  <a:lnTo>
                    <a:pt x="327" y="444"/>
                  </a:lnTo>
                  <a:lnTo>
                    <a:pt x="340" y="458"/>
                  </a:lnTo>
                  <a:lnTo>
                    <a:pt x="349" y="465"/>
                  </a:lnTo>
                  <a:lnTo>
                    <a:pt x="354" y="470"/>
                  </a:lnTo>
                  <a:lnTo>
                    <a:pt x="356" y="472"/>
                  </a:lnTo>
                  <a:lnTo>
                    <a:pt x="356" y="472"/>
                  </a:lnTo>
                  <a:lnTo>
                    <a:pt x="324" y="472"/>
                  </a:lnTo>
                  <a:lnTo>
                    <a:pt x="297" y="472"/>
                  </a:lnTo>
                  <a:lnTo>
                    <a:pt x="272" y="472"/>
                  </a:lnTo>
                  <a:lnTo>
                    <a:pt x="253" y="472"/>
                  </a:lnTo>
                  <a:lnTo>
                    <a:pt x="235" y="472"/>
                  </a:lnTo>
                  <a:lnTo>
                    <a:pt x="220" y="472"/>
                  </a:lnTo>
                  <a:lnTo>
                    <a:pt x="208" y="472"/>
                  </a:lnTo>
                  <a:lnTo>
                    <a:pt x="199" y="472"/>
                  </a:lnTo>
                  <a:lnTo>
                    <a:pt x="192" y="472"/>
                  </a:lnTo>
                  <a:lnTo>
                    <a:pt x="187" y="472"/>
                  </a:lnTo>
                  <a:lnTo>
                    <a:pt x="180" y="472"/>
                  </a:lnTo>
                  <a:lnTo>
                    <a:pt x="178" y="472"/>
                  </a:lnTo>
                  <a:lnTo>
                    <a:pt x="178" y="472"/>
                  </a:lnTo>
                  <a:lnTo>
                    <a:pt x="151" y="469"/>
                  </a:lnTo>
                  <a:lnTo>
                    <a:pt x="128" y="461"/>
                  </a:lnTo>
                  <a:lnTo>
                    <a:pt x="107" y="451"/>
                  </a:lnTo>
                  <a:lnTo>
                    <a:pt x="87" y="437"/>
                  </a:lnTo>
                  <a:lnTo>
                    <a:pt x="73" y="417"/>
                  </a:lnTo>
                  <a:lnTo>
                    <a:pt x="60" y="397"/>
                  </a:lnTo>
                  <a:lnTo>
                    <a:pt x="53" y="374"/>
                  </a:lnTo>
                  <a:lnTo>
                    <a:pt x="51" y="351"/>
                  </a:lnTo>
                  <a:lnTo>
                    <a:pt x="53" y="330"/>
                  </a:lnTo>
                  <a:lnTo>
                    <a:pt x="57" y="312"/>
                  </a:lnTo>
                  <a:lnTo>
                    <a:pt x="66" y="294"/>
                  </a:lnTo>
                  <a:lnTo>
                    <a:pt x="75" y="278"/>
                  </a:lnTo>
                  <a:lnTo>
                    <a:pt x="87" y="264"/>
                  </a:lnTo>
                  <a:lnTo>
                    <a:pt x="103" y="251"/>
                  </a:lnTo>
                  <a:lnTo>
                    <a:pt x="119" y="243"/>
                  </a:lnTo>
                  <a:lnTo>
                    <a:pt x="135" y="234"/>
                  </a:lnTo>
                  <a:lnTo>
                    <a:pt x="133" y="226"/>
                  </a:lnTo>
                  <a:lnTo>
                    <a:pt x="131" y="219"/>
                  </a:lnTo>
                  <a:lnTo>
                    <a:pt x="130" y="205"/>
                  </a:lnTo>
                  <a:lnTo>
                    <a:pt x="131" y="186"/>
                  </a:lnTo>
                  <a:lnTo>
                    <a:pt x="139" y="164"/>
                  </a:lnTo>
                  <a:lnTo>
                    <a:pt x="147" y="145"/>
                  </a:lnTo>
                  <a:lnTo>
                    <a:pt x="160" y="127"/>
                  </a:lnTo>
                  <a:lnTo>
                    <a:pt x="176" y="111"/>
                  </a:lnTo>
                  <a:lnTo>
                    <a:pt x="194" y="97"/>
                  </a:lnTo>
                  <a:lnTo>
                    <a:pt x="215" y="86"/>
                  </a:lnTo>
                  <a:lnTo>
                    <a:pt x="238" y="79"/>
                  </a:lnTo>
                  <a:lnTo>
                    <a:pt x="263" y="81"/>
                  </a:lnTo>
                  <a:lnTo>
                    <a:pt x="285" y="88"/>
                  </a:lnTo>
                  <a:lnTo>
                    <a:pt x="304" y="97"/>
                  </a:lnTo>
                  <a:lnTo>
                    <a:pt x="320" y="109"/>
                  </a:lnTo>
                  <a:lnTo>
                    <a:pt x="334" y="120"/>
                  </a:lnTo>
                  <a:lnTo>
                    <a:pt x="343" y="130"/>
                  </a:lnTo>
                  <a:lnTo>
                    <a:pt x="349" y="138"/>
                  </a:lnTo>
                  <a:lnTo>
                    <a:pt x="350" y="141"/>
                  </a:lnTo>
                  <a:lnTo>
                    <a:pt x="350" y="139"/>
                  </a:lnTo>
                  <a:lnTo>
                    <a:pt x="350" y="138"/>
                  </a:lnTo>
                  <a:lnTo>
                    <a:pt x="354" y="127"/>
                  </a:lnTo>
                  <a:lnTo>
                    <a:pt x="359" y="113"/>
                  </a:lnTo>
                  <a:lnTo>
                    <a:pt x="368" y="97"/>
                  </a:lnTo>
                  <a:lnTo>
                    <a:pt x="381" y="79"/>
                  </a:lnTo>
                  <a:lnTo>
                    <a:pt x="400" y="65"/>
                  </a:lnTo>
                  <a:lnTo>
                    <a:pt x="413" y="59"/>
                  </a:lnTo>
                  <a:lnTo>
                    <a:pt x="425" y="56"/>
                  </a:lnTo>
                  <a:lnTo>
                    <a:pt x="441" y="52"/>
                  </a:lnTo>
                  <a:lnTo>
                    <a:pt x="459" y="52"/>
                  </a:lnTo>
                  <a:lnTo>
                    <a:pt x="487" y="54"/>
                  </a:lnTo>
                  <a:lnTo>
                    <a:pt x="514" y="63"/>
                  </a:lnTo>
                  <a:lnTo>
                    <a:pt x="537" y="77"/>
                  </a:lnTo>
                  <a:lnTo>
                    <a:pt x="559" y="95"/>
                  </a:lnTo>
                  <a:lnTo>
                    <a:pt x="575" y="116"/>
                  </a:lnTo>
                  <a:lnTo>
                    <a:pt x="587" y="141"/>
                  </a:lnTo>
                  <a:lnTo>
                    <a:pt x="596" y="168"/>
                  </a:lnTo>
                  <a:lnTo>
                    <a:pt x="598" y="196"/>
                  </a:lnTo>
                  <a:lnTo>
                    <a:pt x="598" y="218"/>
                  </a:lnTo>
                  <a:lnTo>
                    <a:pt x="596" y="226"/>
                  </a:lnTo>
                  <a:lnTo>
                    <a:pt x="594" y="234"/>
                  </a:lnTo>
                  <a:lnTo>
                    <a:pt x="612" y="241"/>
                  </a:lnTo>
                  <a:lnTo>
                    <a:pt x="630" y="250"/>
                  </a:lnTo>
                  <a:lnTo>
                    <a:pt x="646" y="262"/>
                  </a:lnTo>
                  <a:lnTo>
                    <a:pt x="660" y="276"/>
                  </a:lnTo>
                  <a:lnTo>
                    <a:pt x="671" y="292"/>
                  </a:lnTo>
                  <a:lnTo>
                    <a:pt x="680" y="310"/>
                  </a:lnTo>
                  <a:lnTo>
                    <a:pt x="685" y="330"/>
                  </a:lnTo>
                  <a:lnTo>
                    <a:pt x="687" y="351"/>
                  </a:lnTo>
                  <a:lnTo>
                    <a:pt x="685" y="374"/>
                  </a:lnTo>
                  <a:lnTo>
                    <a:pt x="678" y="397"/>
                  </a:lnTo>
                  <a:lnTo>
                    <a:pt x="665" y="417"/>
                  </a:lnTo>
                  <a:lnTo>
                    <a:pt x="651" y="437"/>
                  </a:lnTo>
                  <a:lnTo>
                    <a:pt x="632" y="451"/>
                  </a:lnTo>
                  <a:lnTo>
                    <a:pt x="610" y="461"/>
                  </a:lnTo>
                  <a:lnTo>
                    <a:pt x="587" y="469"/>
                  </a:lnTo>
                  <a:lnTo>
                    <a:pt x="560" y="472"/>
                  </a:lnTo>
                  <a:close/>
                </a:path>
              </a:pathLst>
            </a:custGeom>
            <a:solidFill>
              <a:schemeClr val="lt1"/>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chemeClr val="dk1"/>
                </a:solidFill>
                <a:latin typeface="Calibri"/>
                <a:ea typeface="Calibri"/>
                <a:cs typeface="Calibri"/>
                <a:sym typeface="Calibri"/>
              </a:endParaRPr>
            </a:p>
          </p:txBody>
        </p:sp>
      </p:grpSp>
    </p:spTree>
  </p:cSld>
  <p:clrMapOvr>
    <a:masterClrMapping/>
  </p:clrMapOvr>
  <mc:AlternateContent>
    <mc:Choice Requires="p14">
      <p:transition spd="slow" p14:dur="1200">
        <p14:prism dir="l"/>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2231"/>
                                        </p:tgtEl>
                                        <p:attrNameLst>
                                          <p:attrName>style.visibility</p:attrName>
                                        </p:attrNameLst>
                                      </p:cBhvr>
                                      <p:to>
                                        <p:strVal val="visible"/>
                                      </p:to>
                                    </p:set>
                                    <p:anim calcmode="lin" valueType="num">
                                      <p:cBhvr additive="base">
                                        <p:cTn dur="500"/>
                                        <p:tgtEl>
                                          <p:spTgt spid="2231"/>
                                        </p:tgtEl>
                                        <p:attrNameLst>
                                          <p:attrName>ppt_w</p:attrName>
                                        </p:attrNameLst>
                                      </p:cBhvr>
                                      <p:tavLst>
                                        <p:tav fmla="" tm="0">
                                          <p:val>
                                            <p:strVal val="0"/>
                                          </p:val>
                                        </p:tav>
                                        <p:tav fmla="" tm="100000">
                                          <p:val>
                                            <p:strVal val="#ppt_w"/>
                                          </p:val>
                                        </p:tav>
                                      </p:tavLst>
                                    </p:anim>
                                    <p:anim calcmode="lin" valueType="num">
                                      <p:cBhvr additive="base">
                                        <p:cTn dur="500"/>
                                        <p:tgtEl>
                                          <p:spTgt spid="2231"/>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2232"/>
                                        </p:tgtEl>
                                        <p:attrNameLst>
                                          <p:attrName>style.visibility</p:attrName>
                                        </p:attrNameLst>
                                      </p:cBhvr>
                                      <p:to>
                                        <p:strVal val="visible"/>
                                      </p:to>
                                    </p:set>
                                    <p:anim calcmode="lin" valueType="num">
                                      <p:cBhvr additive="base">
                                        <p:cTn dur="500"/>
                                        <p:tgtEl>
                                          <p:spTgt spid="2232"/>
                                        </p:tgtEl>
                                        <p:attrNameLst>
                                          <p:attrName>ppt_w</p:attrName>
                                        </p:attrNameLst>
                                      </p:cBhvr>
                                      <p:tavLst>
                                        <p:tav fmla="" tm="0">
                                          <p:val>
                                            <p:strVal val="0"/>
                                          </p:val>
                                        </p:tav>
                                        <p:tav fmla="" tm="100000">
                                          <p:val>
                                            <p:strVal val="#ppt_w"/>
                                          </p:val>
                                        </p:tav>
                                      </p:tavLst>
                                    </p:anim>
                                    <p:anim calcmode="lin" valueType="num">
                                      <p:cBhvr additive="base">
                                        <p:cTn dur="500"/>
                                        <p:tgtEl>
                                          <p:spTgt spid="2232"/>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2233"/>
                                        </p:tgtEl>
                                        <p:attrNameLst>
                                          <p:attrName>style.visibility</p:attrName>
                                        </p:attrNameLst>
                                      </p:cBhvr>
                                      <p:to>
                                        <p:strVal val="visible"/>
                                      </p:to>
                                    </p:set>
                                    <p:anim calcmode="lin" valueType="num">
                                      <p:cBhvr additive="base">
                                        <p:cTn dur="500"/>
                                        <p:tgtEl>
                                          <p:spTgt spid="2233"/>
                                        </p:tgtEl>
                                        <p:attrNameLst>
                                          <p:attrName>ppt_w</p:attrName>
                                        </p:attrNameLst>
                                      </p:cBhvr>
                                      <p:tavLst>
                                        <p:tav fmla="" tm="0">
                                          <p:val>
                                            <p:strVal val="0"/>
                                          </p:val>
                                        </p:tav>
                                        <p:tav fmla="" tm="100000">
                                          <p:val>
                                            <p:strVal val="#ppt_w"/>
                                          </p:val>
                                        </p:tav>
                                      </p:tavLst>
                                    </p:anim>
                                    <p:anim calcmode="lin" valueType="num">
                                      <p:cBhvr additive="base">
                                        <p:cTn dur="500"/>
                                        <p:tgtEl>
                                          <p:spTgt spid="2233"/>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30"/>
                                        </p:tgtEl>
                                        <p:attrNameLst>
                                          <p:attrName>style.visibility</p:attrName>
                                        </p:attrNameLst>
                                      </p:cBhvr>
                                      <p:to>
                                        <p:strVal val="visible"/>
                                      </p:to>
                                    </p:set>
                                    <p:animEffect filter="fade" transition="in">
                                      <p:cBhvr>
                                        <p:cTn dur="1000"/>
                                        <p:tgtEl>
                                          <p:spTgt spid="223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38"/>
                                        </p:tgtEl>
                                        <p:attrNameLst>
                                          <p:attrName>style.visibility</p:attrName>
                                        </p:attrNameLst>
                                      </p:cBhvr>
                                      <p:to>
                                        <p:strVal val="visible"/>
                                      </p:to>
                                    </p:set>
                                    <p:animEffect filter="fade" transition="in">
                                      <p:cBhvr>
                                        <p:cTn dur="500"/>
                                        <p:tgtEl>
                                          <p:spTgt spid="2238"/>
                                        </p:tgtEl>
                                      </p:cBhvr>
                                    </p:animEffect>
                                  </p:childTnLst>
                                </p:cTn>
                              </p:par>
                              <p:par>
                                <p:cTn fill="hold" nodeType="withEffect" presetClass="entr" presetID="10" presetSubtype="0">
                                  <p:stCondLst>
                                    <p:cond delay="0"/>
                                  </p:stCondLst>
                                  <p:childTnLst>
                                    <p:set>
                                      <p:cBhvr>
                                        <p:cTn dur="1" fill="hold">
                                          <p:stCondLst>
                                            <p:cond delay="0"/>
                                          </p:stCondLst>
                                        </p:cTn>
                                        <p:tgtEl>
                                          <p:spTgt spid="2239"/>
                                        </p:tgtEl>
                                        <p:attrNameLst>
                                          <p:attrName>style.visibility</p:attrName>
                                        </p:attrNameLst>
                                      </p:cBhvr>
                                      <p:to>
                                        <p:strVal val="visible"/>
                                      </p:to>
                                    </p:set>
                                    <p:animEffect filter="fade" transition="in">
                                      <p:cBhvr>
                                        <p:cTn dur="500"/>
                                        <p:tgtEl>
                                          <p:spTgt spid="2239"/>
                                        </p:tgtEl>
                                      </p:cBhvr>
                                    </p:animEffect>
                                  </p:childTnLst>
                                </p:cTn>
                              </p:par>
                              <p:par>
                                <p:cTn fill="hold" nodeType="withEffect" presetClass="entr" presetID="10" presetSubtype="0">
                                  <p:stCondLst>
                                    <p:cond delay="0"/>
                                  </p:stCondLst>
                                  <p:childTnLst>
                                    <p:set>
                                      <p:cBhvr>
                                        <p:cTn dur="1" fill="hold">
                                          <p:stCondLst>
                                            <p:cond delay="0"/>
                                          </p:stCondLst>
                                        </p:cTn>
                                        <p:tgtEl>
                                          <p:spTgt spid="2240"/>
                                        </p:tgtEl>
                                        <p:attrNameLst>
                                          <p:attrName>style.visibility</p:attrName>
                                        </p:attrNameLst>
                                      </p:cBhvr>
                                      <p:to>
                                        <p:strVal val="visible"/>
                                      </p:to>
                                    </p:set>
                                    <p:animEffect filter="fade" transition="in">
                                      <p:cBhvr>
                                        <p:cTn dur="500"/>
                                        <p:tgtEl>
                                          <p:spTgt spid="2240"/>
                                        </p:tgtEl>
                                      </p:cBhvr>
                                    </p:animEffect>
                                  </p:childTnLst>
                                </p:cTn>
                              </p:par>
                              <p:par>
                                <p:cTn fill="hold" nodeType="withEffect" presetClass="entr" presetID="10" presetSubtype="0">
                                  <p:stCondLst>
                                    <p:cond delay="0"/>
                                  </p:stCondLst>
                                  <p:childTnLst>
                                    <p:set>
                                      <p:cBhvr>
                                        <p:cTn dur="1" fill="hold">
                                          <p:stCondLst>
                                            <p:cond delay="0"/>
                                          </p:stCondLst>
                                        </p:cTn>
                                        <p:tgtEl>
                                          <p:spTgt spid="2241"/>
                                        </p:tgtEl>
                                        <p:attrNameLst>
                                          <p:attrName>style.visibility</p:attrName>
                                        </p:attrNameLst>
                                      </p:cBhvr>
                                      <p:to>
                                        <p:strVal val="visible"/>
                                      </p:to>
                                    </p:set>
                                    <p:animEffect filter="fade" transition="in">
                                      <p:cBhvr>
                                        <p:cTn dur="500"/>
                                        <p:tgtEl>
                                          <p:spTgt spid="2241"/>
                                        </p:tgtEl>
                                      </p:cBhvr>
                                    </p:animEffect>
                                  </p:childTnLst>
                                </p:cTn>
                              </p:par>
                              <p:par>
                                <p:cTn fill="hold" nodeType="withEffect" presetClass="entr" presetID="10" presetSubtype="0">
                                  <p:stCondLst>
                                    <p:cond delay="0"/>
                                  </p:stCondLst>
                                  <p:childTnLst>
                                    <p:set>
                                      <p:cBhvr>
                                        <p:cTn dur="1" fill="hold">
                                          <p:stCondLst>
                                            <p:cond delay="0"/>
                                          </p:stCondLst>
                                        </p:cTn>
                                        <p:tgtEl>
                                          <p:spTgt spid="2242"/>
                                        </p:tgtEl>
                                        <p:attrNameLst>
                                          <p:attrName>style.visibility</p:attrName>
                                        </p:attrNameLst>
                                      </p:cBhvr>
                                      <p:to>
                                        <p:strVal val="visible"/>
                                      </p:to>
                                    </p:set>
                                    <p:animEffect filter="fade" transition="in">
                                      <p:cBhvr>
                                        <p:cTn dur="500"/>
                                        <p:tgtEl>
                                          <p:spTgt spid="2242"/>
                                        </p:tgtEl>
                                      </p:cBhvr>
                                    </p:animEffect>
                                  </p:childTnLst>
                                </p:cTn>
                              </p:par>
                              <p:par>
                                <p:cTn fill="hold" nodeType="withEffect" presetClass="entr" presetID="10" presetSubtype="0">
                                  <p:stCondLst>
                                    <p:cond delay="0"/>
                                  </p:stCondLst>
                                  <p:childTnLst>
                                    <p:set>
                                      <p:cBhvr>
                                        <p:cTn dur="1" fill="hold">
                                          <p:stCondLst>
                                            <p:cond delay="0"/>
                                          </p:stCondLst>
                                        </p:cTn>
                                        <p:tgtEl>
                                          <p:spTgt spid="2243"/>
                                        </p:tgtEl>
                                        <p:attrNameLst>
                                          <p:attrName>style.visibility</p:attrName>
                                        </p:attrNameLst>
                                      </p:cBhvr>
                                      <p:to>
                                        <p:strVal val="visible"/>
                                      </p:to>
                                    </p:set>
                                    <p:animEffect filter="fade" transition="in">
                                      <p:cBhvr>
                                        <p:cTn dur="500"/>
                                        <p:tgtEl>
                                          <p:spTgt spid="2243"/>
                                        </p:tgtEl>
                                      </p:cBhvr>
                                    </p:animEffect>
                                  </p:childTnLst>
                                </p:cTn>
                              </p:par>
                              <p:par>
                                <p:cTn fill="hold" nodeType="withEffect" presetClass="entr" presetID="10" presetSubtype="0">
                                  <p:stCondLst>
                                    <p:cond delay="0"/>
                                  </p:stCondLst>
                                  <p:childTnLst>
                                    <p:set>
                                      <p:cBhvr>
                                        <p:cTn dur="1" fill="hold">
                                          <p:stCondLst>
                                            <p:cond delay="0"/>
                                          </p:stCondLst>
                                        </p:cTn>
                                        <p:tgtEl>
                                          <p:spTgt spid="2244"/>
                                        </p:tgtEl>
                                        <p:attrNameLst>
                                          <p:attrName>style.visibility</p:attrName>
                                        </p:attrNameLst>
                                      </p:cBhvr>
                                      <p:to>
                                        <p:strVal val="visible"/>
                                      </p:to>
                                    </p:set>
                                    <p:animEffect filter="fade" transition="in">
                                      <p:cBhvr>
                                        <p:cTn dur="500"/>
                                        <p:tgtEl>
                                          <p:spTgt spid="2244"/>
                                        </p:tgtEl>
                                      </p:cBhvr>
                                    </p:animEffect>
                                  </p:childTnLst>
                                </p:cTn>
                              </p:par>
                              <p:par>
                                <p:cTn fill="hold" nodeType="withEffect" presetClass="entr" presetID="10" presetSubtype="0">
                                  <p:stCondLst>
                                    <p:cond delay="0"/>
                                  </p:stCondLst>
                                  <p:childTnLst>
                                    <p:set>
                                      <p:cBhvr>
                                        <p:cTn dur="1" fill="hold">
                                          <p:stCondLst>
                                            <p:cond delay="0"/>
                                          </p:stCondLst>
                                        </p:cTn>
                                        <p:tgtEl>
                                          <p:spTgt spid="2245"/>
                                        </p:tgtEl>
                                        <p:attrNameLst>
                                          <p:attrName>style.visibility</p:attrName>
                                        </p:attrNameLst>
                                      </p:cBhvr>
                                      <p:to>
                                        <p:strVal val="visible"/>
                                      </p:to>
                                    </p:set>
                                    <p:animEffect filter="fade" transition="in">
                                      <p:cBhvr>
                                        <p:cTn dur="500"/>
                                        <p:tgtEl>
                                          <p:spTgt spid="2245"/>
                                        </p:tgtEl>
                                      </p:cBhvr>
                                    </p:animEffect>
                                  </p:childTnLst>
                                </p:cTn>
                              </p:par>
                              <p:par>
                                <p:cTn fill="hold" nodeType="withEffect" presetClass="entr" presetID="10" presetSubtype="0">
                                  <p:stCondLst>
                                    <p:cond delay="0"/>
                                  </p:stCondLst>
                                  <p:childTnLst>
                                    <p:set>
                                      <p:cBhvr>
                                        <p:cTn dur="1" fill="hold">
                                          <p:stCondLst>
                                            <p:cond delay="0"/>
                                          </p:stCondLst>
                                        </p:cTn>
                                        <p:tgtEl>
                                          <p:spTgt spid="2246"/>
                                        </p:tgtEl>
                                        <p:attrNameLst>
                                          <p:attrName>style.visibility</p:attrName>
                                        </p:attrNameLst>
                                      </p:cBhvr>
                                      <p:to>
                                        <p:strVal val="visible"/>
                                      </p:to>
                                    </p:set>
                                    <p:animEffect filter="fade" transition="in">
                                      <p:cBhvr>
                                        <p:cTn dur="500"/>
                                        <p:tgtEl>
                                          <p:spTgt spid="2246"/>
                                        </p:tgtEl>
                                      </p:cBhvr>
                                    </p:animEffect>
                                  </p:childTnLst>
                                </p:cTn>
                              </p:par>
                              <p:par>
                                <p:cTn fill="hold" nodeType="withEffect" presetClass="entr" presetID="10" presetSubtype="0">
                                  <p:stCondLst>
                                    <p:cond delay="0"/>
                                  </p:stCondLst>
                                  <p:childTnLst>
                                    <p:set>
                                      <p:cBhvr>
                                        <p:cTn dur="1" fill="hold">
                                          <p:stCondLst>
                                            <p:cond delay="0"/>
                                          </p:stCondLst>
                                        </p:cTn>
                                        <p:tgtEl>
                                          <p:spTgt spid="2252"/>
                                        </p:tgtEl>
                                        <p:attrNameLst>
                                          <p:attrName>style.visibility</p:attrName>
                                        </p:attrNameLst>
                                      </p:cBhvr>
                                      <p:to>
                                        <p:strVal val="visible"/>
                                      </p:to>
                                    </p:set>
                                    <p:animEffect filter="fade" transition="in">
                                      <p:cBhvr>
                                        <p:cTn dur="500"/>
                                        <p:tgtEl>
                                          <p:spTgt spid="2252"/>
                                        </p:tgtEl>
                                      </p:cBhvr>
                                    </p:animEffect>
                                  </p:childTnLst>
                                </p:cTn>
                              </p:par>
                              <p:par>
                                <p:cTn fill="hold" nodeType="withEffect" presetClass="entr" presetID="10" presetSubtype="0">
                                  <p:stCondLst>
                                    <p:cond delay="0"/>
                                  </p:stCondLst>
                                  <p:childTnLst>
                                    <p:set>
                                      <p:cBhvr>
                                        <p:cTn dur="1" fill="hold">
                                          <p:stCondLst>
                                            <p:cond delay="0"/>
                                          </p:stCondLst>
                                        </p:cTn>
                                        <p:tgtEl>
                                          <p:spTgt spid="2258"/>
                                        </p:tgtEl>
                                        <p:attrNameLst>
                                          <p:attrName>style.visibility</p:attrName>
                                        </p:attrNameLst>
                                      </p:cBhvr>
                                      <p:to>
                                        <p:strVal val="visible"/>
                                      </p:to>
                                    </p:set>
                                    <p:animEffect filter="fade" transition="in">
                                      <p:cBhvr>
                                        <p:cTn dur="500"/>
                                        <p:tgtEl>
                                          <p:spTgt spid="2258"/>
                                        </p:tgtEl>
                                      </p:cBhvr>
                                    </p:animEffect>
                                  </p:childTnLst>
                                </p:cTn>
                              </p:par>
                              <p:par>
                                <p:cTn fill="hold" nodeType="withEffect" presetClass="entr" presetID="10" presetSubtype="0">
                                  <p:stCondLst>
                                    <p:cond delay="0"/>
                                  </p:stCondLst>
                                  <p:childTnLst>
                                    <p:set>
                                      <p:cBhvr>
                                        <p:cTn dur="1" fill="hold">
                                          <p:stCondLst>
                                            <p:cond delay="0"/>
                                          </p:stCondLst>
                                        </p:cTn>
                                        <p:tgtEl>
                                          <p:spTgt spid="2264"/>
                                        </p:tgtEl>
                                        <p:attrNameLst>
                                          <p:attrName>style.visibility</p:attrName>
                                        </p:attrNameLst>
                                      </p:cBhvr>
                                      <p:to>
                                        <p:strVal val="visible"/>
                                      </p:to>
                                    </p:set>
                                    <p:animEffect filter="fade" transition="in">
                                      <p:cBhvr>
                                        <p:cTn dur="500"/>
                                        <p:tgtEl>
                                          <p:spTgt spid="22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3" name="Shape 2273"/>
        <p:cNvGrpSpPr/>
        <p:nvPr/>
      </p:nvGrpSpPr>
      <p:grpSpPr>
        <a:xfrm>
          <a:off x="0" y="0"/>
          <a:ext cx="0" cy="0"/>
          <a:chOff x="0" y="0"/>
          <a:chExt cx="0" cy="0"/>
        </a:xfrm>
      </p:grpSpPr>
      <p:sp>
        <p:nvSpPr>
          <p:cNvPr id="2274" name="Google Shape;2274;p4"/>
          <p:cNvSpPr txBox="1"/>
          <p:nvPr/>
        </p:nvSpPr>
        <p:spPr>
          <a:xfrm>
            <a:off x="592832" y="750278"/>
            <a:ext cx="11006336" cy="587375"/>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0000"/>
              </a:buClr>
              <a:buSzPts val="3750"/>
              <a:buFont typeface="Montserrat SemiBold"/>
              <a:buNone/>
            </a:pPr>
            <a:r>
              <a:rPr b="0" i="0" lang="en-US" sz="3750" u="none" cap="none" strike="noStrike">
                <a:solidFill>
                  <a:srgbClr val="000000"/>
                </a:solidFill>
                <a:latin typeface="Montserrat SemiBold"/>
                <a:ea typeface="Montserrat SemiBold"/>
                <a:cs typeface="Montserrat SemiBold"/>
                <a:sym typeface="Montserrat SemiBold"/>
              </a:rPr>
              <a:t>Retro infographic</a:t>
            </a:r>
            <a:endParaRPr b="0" i="0" sz="3750" u="none" cap="none" strike="noStrike">
              <a:solidFill>
                <a:srgbClr val="000000"/>
              </a:solidFill>
              <a:latin typeface="Montserrat SemiBold"/>
              <a:ea typeface="Montserrat SemiBold"/>
              <a:cs typeface="Montserrat SemiBold"/>
              <a:sym typeface="Montserrat SemiBold"/>
            </a:endParaRPr>
          </a:p>
        </p:txBody>
      </p:sp>
      <p:sp>
        <p:nvSpPr>
          <p:cNvPr id="2275" name="Google Shape;2275;p4"/>
          <p:cNvSpPr txBox="1"/>
          <p:nvPr/>
        </p:nvSpPr>
        <p:spPr>
          <a:xfrm>
            <a:off x="4283128" y="542375"/>
            <a:ext cx="3625746" cy="199071"/>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7F7F7F"/>
              </a:buClr>
              <a:buSzPts val="1250"/>
              <a:buFont typeface="Arial"/>
              <a:buNone/>
            </a:pPr>
            <a:r>
              <a:rPr b="0" i="0" lang="en-US" sz="1250" u="none" cap="none" strike="noStrike">
                <a:solidFill>
                  <a:srgbClr val="7F7F7F"/>
                </a:solidFill>
                <a:latin typeface="Montserrat"/>
                <a:ea typeface="Montserrat"/>
                <a:cs typeface="Montserrat"/>
                <a:sym typeface="Montserrat"/>
              </a:rPr>
              <a:t>Your Text Here</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999"/>
              </a:spcBef>
              <a:spcAft>
                <a:spcPts val="0"/>
              </a:spcAft>
              <a:buClr>
                <a:schemeClr val="dk1"/>
              </a:buClr>
              <a:buSzPts val="1250"/>
              <a:buFont typeface="Arial"/>
              <a:buNone/>
            </a:pPr>
            <a:r>
              <a:t/>
            </a:r>
            <a:endParaRPr b="0" i="0" sz="1250" u="none" cap="none" strike="noStrike">
              <a:solidFill>
                <a:srgbClr val="7F7F7F"/>
              </a:solidFill>
              <a:latin typeface="Montserrat"/>
              <a:ea typeface="Montserrat"/>
              <a:cs typeface="Montserrat"/>
              <a:sym typeface="Montserrat"/>
            </a:endParaRPr>
          </a:p>
        </p:txBody>
      </p:sp>
      <p:grpSp>
        <p:nvGrpSpPr>
          <p:cNvPr id="2276" name="Google Shape;2276;p4"/>
          <p:cNvGrpSpPr/>
          <p:nvPr/>
        </p:nvGrpSpPr>
        <p:grpSpPr>
          <a:xfrm>
            <a:off x="5741839" y="1353369"/>
            <a:ext cx="708323" cy="130858"/>
            <a:chOff x="1110190" y="3155259"/>
            <a:chExt cx="1133316" cy="209373"/>
          </a:xfrm>
        </p:grpSpPr>
        <p:sp>
          <p:nvSpPr>
            <p:cNvPr id="2277" name="Google Shape;2277;p4"/>
            <p:cNvSpPr/>
            <p:nvPr/>
          </p:nvSpPr>
          <p:spPr>
            <a:xfrm>
              <a:off x="1110190" y="3155259"/>
              <a:ext cx="202111" cy="209373"/>
            </a:xfrm>
            <a:prstGeom prst="ellipse">
              <a:avLst/>
            </a:prstGeom>
            <a:solidFill>
              <a:srgbClr val="F2F2F2"/>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rgbClr val="000000"/>
                </a:solidFill>
                <a:latin typeface="Calibri"/>
                <a:ea typeface="Calibri"/>
                <a:cs typeface="Calibri"/>
                <a:sym typeface="Calibri"/>
              </a:endParaRPr>
            </a:p>
          </p:txBody>
        </p:sp>
        <p:sp>
          <p:nvSpPr>
            <p:cNvPr id="2278" name="Google Shape;2278;p4"/>
            <p:cNvSpPr/>
            <p:nvPr/>
          </p:nvSpPr>
          <p:spPr>
            <a:xfrm>
              <a:off x="1418653" y="3155259"/>
              <a:ext cx="202111" cy="209373"/>
            </a:xfrm>
            <a:prstGeom prst="ellipse">
              <a:avLst/>
            </a:prstGeom>
            <a:solidFill>
              <a:srgbClr val="D8D8D8">
                <a:alpha val="97254"/>
              </a:srgbClr>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rgbClr val="000000"/>
                </a:solidFill>
                <a:latin typeface="Calibri"/>
                <a:ea typeface="Calibri"/>
                <a:cs typeface="Calibri"/>
                <a:sym typeface="Calibri"/>
              </a:endParaRPr>
            </a:p>
          </p:txBody>
        </p:sp>
        <p:sp>
          <p:nvSpPr>
            <p:cNvPr id="2279" name="Google Shape;2279;p4"/>
            <p:cNvSpPr/>
            <p:nvPr/>
          </p:nvSpPr>
          <p:spPr>
            <a:xfrm>
              <a:off x="1727115" y="3155259"/>
              <a:ext cx="202111" cy="209373"/>
            </a:xfrm>
            <a:prstGeom prst="ellipse">
              <a:avLst/>
            </a:prstGeom>
            <a:solidFill>
              <a:schemeClr val="accent1">
                <a:alpha val="49411"/>
              </a:schemeClr>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rgbClr val="000000"/>
                </a:solidFill>
                <a:latin typeface="Calibri"/>
                <a:ea typeface="Calibri"/>
                <a:cs typeface="Calibri"/>
                <a:sym typeface="Calibri"/>
              </a:endParaRPr>
            </a:p>
          </p:txBody>
        </p:sp>
        <p:sp>
          <p:nvSpPr>
            <p:cNvPr id="2280" name="Google Shape;2280;p4"/>
            <p:cNvSpPr/>
            <p:nvPr/>
          </p:nvSpPr>
          <p:spPr>
            <a:xfrm>
              <a:off x="2041395" y="3155259"/>
              <a:ext cx="202111" cy="209373"/>
            </a:xfrm>
            <a:prstGeom prst="ellipse">
              <a:avLst/>
            </a:prstGeom>
            <a:solidFill>
              <a:schemeClr val="accent2"/>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rgbClr val="000000"/>
                </a:solidFill>
                <a:latin typeface="Calibri"/>
                <a:ea typeface="Calibri"/>
                <a:cs typeface="Calibri"/>
                <a:sym typeface="Calibri"/>
              </a:endParaRPr>
            </a:p>
          </p:txBody>
        </p:sp>
      </p:grpSp>
      <p:grpSp>
        <p:nvGrpSpPr>
          <p:cNvPr id="2281" name="Google Shape;2281;p4"/>
          <p:cNvGrpSpPr/>
          <p:nvPr/>
        </p:nvGrpSpPr>
        <p:grpSpPr>
          <a:xfrm>
            <a:off x="1134099" y="2148260"/>
            <a:ext cx="3652419" cy="3683771"/>
            <a:chOff x="1799478" y="3437216"/>
            <a:chExt cx="5843870" cy="5894034"/>
          </a:xfrm>
        </p:grpSpPr>
        <p:cxnSp>
          <p:nvCxnSpPr>
            <p:cNvPr id="2282" name="Google Shape;2282;p4"/>
            <p:cNvCxnSpPr/>
            <p:nvPr/>
          </p:nvCxnSpPr>
          <p:spPr>
            <a:xfrm>
              <a:off x="5527581" y="8771933"/>
              <a:ext cx="0" cy="0"/>
            </a:xfrm>
            <a:prstGeom prst="straightConnector1">
              <a:avLst/>
            </a:prstGeom>
            <a:noFill/>
            <a:ln>
              <a:noFill/>
            </a:ln>
            <a:effectLst>
              <a:reflection blurRad="0" dir="0" dist="0" endA="300" endPos="24000" kx="0" rotWithShape="0" algn="bl" stA="50000" stPos="0" sy="-100000" ky="0"/>
            </a:effectLst>
          </p:spPr>
        </p:cxnSp>
        <p:cxnSp>
          <p:nvCxnSpPr>
            <p:cNvPr id="2283" name="Google Shape;2283;p4"/>
            <p:cNvCxnSpPr/>
            <p:nvPr/>
          </p:nvCxnSpPr>
          <p:spPr>
            <a:xfrm>
              <a:off x="5527581" y="8771933"/>
              <a:ext cx="0" cy="0"/>
            </a:xfrm>
            <a:prstGeom prst="straightConnector1">
              <a:avLst/>
            </a:prstGeom>
            <a:noFill/>
            <a:ln>
              <a:noFill/>
            </a:ln>
            <a:effectLst>
              <a:reflection blurRad="0" dir="0" dist="0" endA="300" endPos="24000" kx="0" rotWithShape="0" algn="bl" stA="50000" stPos="0" sy="-100000" ky="0"/>
            </a:effectLst>
          </p:spPr>
        </p:cxnSp>
        <p:sp>
          <p:nvSpPr>
            <p:cNvPr id="2284" name="Google Shape;2284;p4"/>
            <p:cNvSpPr/>
            <p:nvPr/>
          </p:nvSpPr>
          <p:spPr>
            <a:xfrm>
              <a:off x="1799478" y="3757395"/>
              <a:ext cx="5445375" cy="5573855"/>
            </a:xfrm>
            <a:custGeom>
              <a:rect b="b" l="l" r="r" t="t"/>
              <a:pathLst>
                <a:path extrusionOk="0" h="520" w="515">
                  <a:moveTo>
                    <a:pt x="515" y="246"/>
                  </a:moveTo>
                  <a:cubicBezTo>
                    <a:pt x="509" y="245"/>
                    <a:pt x="504" y="243"/>
                    <a:pt x="501" y="237"/>
                  </a:cubicBezTo>
                  <a:cubicBezTo>
                    <a:pt x="501" y="236"/>
                    <a:pt x="500" y="236"/>
                    <a:pt x="499" y="235"/>
                  </a:cubicBezTo>
                  <a:cubicBezTo>
                    <a:pt x="495" y="232"/>
                    <a:pt x="492" y="227"/>
                    <a:pt x="490" y="223"/>
                  </a:cubicBezTo>
                  <a:cubicBezTo>
                    <a:pt x="489" y="222"/>
                    <a:pt x="489" y="222"/>
                    <a:pt x="489" y="222"/>
                  </a:cubicBezTo>
                  <a:cubicBezTo>
                    <a:pt x="487" y="221"/>
                    <a:pt x="488" y="222"/>
                    <a:pt x="486" y="221"/>
                  </a:cubicBezTo>
                  <a:cubicBezTo>
                    <a:pt x="480" y="218"/>
                    <a:pt x="481" y="218"/>
                    <a:pt x="480" y="218"/>
                  </a:cubicBezTo>
                  <a:cubicBezTo>
                    <a:pt x="473" y="219"/>
                    <a:pt x="466" y="217"/>
                    <a:pt x="462" y="212"/>
                  </a:cubicBezTo>
                  <a:cubicBezTo>
                    <a:pt x="434" y="206"/>
                    <a:pt x="406" y="199"/>
                    <a:pt x="379" y="190"/>
                  </a:cubicBezTo>
                  <a:cubicBezTo>
                    <a:pt x="368" y="187"/>
                    <a:pt x="365" y="177"/>
                    <a:pt x="367" y="169"/>
                  </a:cubicBezTo>
                  <a:cubicBezTo>
                    <a:pt x="366" y="168"/>
                    <a:pt x="365" y="166"/>
                    <a:pt x="365" y="164"/>
                  </a:cubicBezTo>
                  <a:cubicBezTo>
                    <a:pt x="364" y="154"/>
                    <a:pt x="367" y="147"/>
                    <a:pt x="363" y="138"/>
                  </a:cubicBezTo>
                  <a:cubicBezTo>
                    <a:pt x="359" y="128"/>
                    <a:pt x="356" y="120"/>
                    <a:pt x="355" y="109"/>
                  </a:cubicBezTo>
                  <a:cubicBezTo>
                    <a:pt x="355" y="106"/>
                    <a:pt x="355" y="104"/>
                    <a:pt x="356" y="101"/>
                  </a:cubicBezTo>
                  <a:cubicBezTo>
                    <a:pt x="354" y="95"/>
                    <a:pt x="352" y="89"/>
                    <a:pt x="350" y="83"/>
                  </a:cubicBezTo>
                  <a:cubicBezTo>
                    <a:pt x="339" y="81"/>
                    <a:pt x="334" y="68"/>
                    <a:pt x="338" y="58"/>
                  </a:cubicBezTo>
                  <a:cubicBezTo>
                    <a:pt x="336" y="54"/>
                    <a:pt x="335" y="50"/>
                    <a:pt x="335" y="46"/>
                  </a:cubicBezTo>
                  <a:cubicBezTo>
                    <a:pt x="335" y="44"/>
                    <a:pt x="334" y="42"/>
                    <a:pt x="334" y="40"/>
                  </a:cubicBezTo>
                  <a:cubicBezTo>
                    <a:pt x="332" y="37"/>
                    <a:pt x="331" y="35"/>
                    <a:pt x="330" y="33"/>
                  </a:cubicBezTo>
                  <a:cubicBezTo>
                    <a:pt x="328" y="31"/>
                    <a:pt x="326" y="28"/>
                    <a:pt x="325" y="26"/>
                  </a:cubicBezTo>
                  <a:cubicBezTo>
                    <a:pt x="323" y="24"/>
                    <a:pt x="320" y="22"/>
                    <a:pt x="318" y="21"/>
                  </a:cubicBezTo>
                  <a:cubicBezTo>
                    <a:pt x="315" y="19"/>
                    <a:pt x="312" y="17"/>
                    <a:pt x="311" y="14"/>
                  </a:cubicBezTo>
                  <a:cubicBezTo>
                    <a:pt x="309" y="12"/>
                    <a:pt x="307" y="10"/>
                    <a:pt x="306" y="8"/>
                  </a:cubicBezTo>
                  <a:cubicBezTo>
                    <a:pt x="305" y="7"/>
                    <a:pt x="304" y="6"/>
                    <a:pt x="303" y="4"/>
                  </a:cubicBezTo>
                  <a:cubicBezTo>
                    <a:pt x="288" y="2"/>
                    <a:pt x="273" y="0"/>
                    <a:pt x="258" y="0"/>
                  </a:cubicBezTo>
                  <a:cubicBezTo>
                    <a:pt x="115" y="0"/>
                    <a:pt x="0" y="117"/>
                    <a:pt x="0" y="260"/>
                  </a:cubicBezTo>
                  <a:cubicBezTo>
                    <a:pt x="0" y="403"/>
                    <a:pt x="115" y="520"/>
                    <a:pt x="258" y="520"/>
                  </a:cubicBezTo>
                  <a:cubicBezTo>
                    <a:pt x="400" y="520"/>
                    <a:pt x="515" y="403"/>
                    <a:pt x="515" y="260"/>
                  </a:cubicBezTo>
                  <a:cubicBezTo>
                    <a:pt x="515" y="255"/>
                    <a:pt x="515" y="250"/>
                    <a:pt x="515" y="246"/>
                  </a:cubicBezTo>
                  <a:close/>
                </a:path>
              </a:pathLst>
            </a:custGeom>
            <a:gradFill>
              <a:gsLst>
                <a:gs pos="0">
                  <a:schemeClr val="dk2"/>
                </a:gs>
                <a:gs pos="100000">
                  <a:srgbClr val="204E80"/>
                </a:gs>
              </a:gsLst>
              <a:lin ang="5400000" scaled="0"/>
            </a:gradFill>
            <a:ln>
              <a:noFill/>
            </a:ln>
            <a:effectLst>
              <a:reflection blurRad="0" dir="0" dist="0" endA="300" endPos="24000" kx="0" rotWithShape="0" algn="bl" stA="50000" stPos="0" sy="-100000" ky="0"/>
            </a:effectLst>
          </p:spPr>
          <p:txBody>
            <a:bodyPr anchorCtr="0" anchor="t" bIns="28575" lIns="57150" spcFirstLastPara="1" rIns="57150" wrap="square" tIns="28575">
              <a:noAutofit/>
            </a:bodyPr>
            <a:lstStyle/>
            <a:p>
              <a:pPr indent="0" lvl="0" marL="0" marR="0" rtl="0" algn="l">
                <a:lnSpc>
                  <a:spcPct val="100000"/>
                </a:lnSpc>
                <a:spcBef>
                  <a:spcPts val="0"/>
                </a:spcBef>
                <a:spcAft>
                  <a:spcPts val="0"/>
                </a:spcAft>
                <a:buClr>
                  <a:srgbClr val="000000"/>
                </a:buClr>
                <a:buSzPts val="1125"/>
                <a:buFont typeface="Arial"/>
                <a:buNone/>
              </a:pPr>
              <a:r>
                <a:t/>
              </a:r>
              <a:endParaRPr b="0" i="0" sz="1125" u="none" cap="none" strike="noStrike">
                <a:solidFill>
                  <a:srgbClr val="000000"/>
                </a:solidFill>
                <a:latin typeface="Calibri"/>
                <a:ea typeface="Calibri"/>
                <a:cs typeface="Calibri"/>
                <a:sym typeface="Calibri"/>
              </a:endParaRPr>
            </a:p>
          </p:txBody>
        </p:sp>
        <p:sp>
          <p:nvSpPr>
            <p:cNvPr id="2285" name="Google Shape;2285;p4"/>
            <p:cNvSpPr/>
            <p:nvPr/>
          </p:nvSpPr>
          <p:spPr>
            <a:xfrm>
              <a:off x="2876975" y="3437216"/>
              <a:ext cx="4759694" cy="4252546"/>
            </a:xfrm>
            <a:custGeom>
              <a:rect b="b" l="l" r="r" t="t"/>
              <a:pathLst>
                <a:path extrusionOk="0" h="397" w="450">
                  <a:moveTo>
                    <a:pt x="295" y="207"/>
                  </a:moveTo>
                  <a:cubicBezTo>
                    <a:pt x="287" y="72"/>
                    <a:pt x="217" y="0"/>
                    <a:pt x="137" y="47"/>
                  </a:cubicBezTo>
                  <a:cubicBezTo>
                    <a:pt x="58" y="93"/>
                    <a:pt x="0" y="240"/>
                    <a:pt x="8" y="375"/>
                  </a:cubicBezTo>
                  <a:cubicBezTo>
                    <a:pt x="129" y="397"/>
                    <a:pt x="290" y="379"/>
                    <a:pt x="370" y="332"/>
                  </a:cubicBezTo>
                  <a:cubicBezTo>
                    <a:pt x="450" y="285"/>
                    <a:pt x="416" y="229"/>
                    <a:pt x="295" y="207"/>
                  </a:cubicBezTo>
                  <a:close/>
                </a:path>
              </a:pathLst>
            </a:custGeom>
            <a:gradFill>
              <a:gsLst>
                <a:gs pos="0">
                  <a:srgbClr val="6FA3DB"/>
                </a:gs>
                <a:gs pos="100000">
                  <a:schemeClr val="dk2"/>
                </a:gs>
              </a:gsLst>
              <a:lin ang="5400000" scaled="0"/>
            </a:gradFill>
            <a:ln>
              <a:noFill/>
            </a:ln>
            <a:effectLst>
              <a:reflection blurRad="0" dir="0" dist="0" endA="300" endPos="24000" kx="0" rotWithShape="0" algn="bl" stA="50000" stPos="0" sy="-100000" ky="0"/>
            </a:effectLst>
          </p:spPr>
          <p:txBody>
            <a:bodyPr anchorCtr="0" anchor="t" bIns="28575" lIns="57150" spcFirstLastPara="1" rIns="57150" wrap="square" tIns="28575">
              <a:noAutofit/>
            </a:bodyPr>
            <a:lstStyle/>
            <a:p>
              <a:pPr indent="0" lvl="0" marL="0" marR="0" rtl="0" algn="l">
                <a:lnSpc>
                  <a:spcPct val="100000"/>
                </a:lnSpc>
                <a:spcBef>
                  <a:spcPts val="0"/>
                </a:spcBef>
                <a:spcAft>
                  <a:spcPts val="0"/>
                </a:spcAft>
                <a:buClr>
                  <a:srgbClr val="000000"/>
                </a:buClr>
                <a:buSzPts val="1125"/>
                <a:buFont typeface="Arial"/>
                <a:buNone/>
              </a:pPr>
              <a:r>
                <a:t/>
              </a:r>
              <a:endParaRPr b="0" i="0" sz="1125" u="none" cap="none" strike="noStrike">
                <a:solidFill>
                  <a:srgbClr val="000000"/>
                </a:solidFill>
                <a:latin typeface="Calibri"/>
                <a:ea typeface="Calibri"/>
                <a:cs typeface="Calibri"/>
                <a:sym typeface="Calibri"/>
              </a:endParaRPr>
            </a:p>
          </p:txBody>
        </p:sp>
        <p:sp>
          <p:nvSpPr>
            <p:cNvPr id="2286" name="Google Shape;2286;p4"/>
            <p:cNvSpPr/>
            <p:nvPr/>
          </p:nvSpPr>
          <p:spPr>
            <a:xfrm>
              <a:off x="3215364" y="4100125"/>
              <a:ext cx="3744529" cy="3364156"/>
            </a:xfrm>
            <a:custGeom>
              <a:rect b="b" l="l" r="r" t="t"/>
              <a:pathLst>
                <a:path extrusionOk="0" h="314" w="354">
                  <a:moveTo>
                    <a:pt x="240" y="159"/>
                  </a:moveTo>
                  <a:cubicBezTo>
                    <a:pt x="234" y="53"/>
                    <a:pt x="171" y="0"/>
                    <a:pt x="108" y="37"/>
                  </a:cubicBezTo>
                  <a:cubicBezTo>
                    <a:pt x="46" y="73"/>
                    <a:pt x="0" y="190"/>
                    <a:pt x="6" y="296"/>
                  </a:cubicBezTo>
                  <a:cubicBezTo>
                    <a:pt x="101" y="314"/>
                    <a:pt x="228" y="298"/>
                    <a:pt x="291" y="261"/>
                  </a:cubicBezTo>
                  <a:cubicBezTo>
                    <a:pt x="354" y="224"/>
                    <a:pt x="335" y="176"/>
                    <a:pt x="240" y="159"/>
                  </a:cubicBezTo>
                  <a:close/>
                </a:path>
              </a:pathLst>
            </a:custGeom>
            <a:gradFill>
              <a:gsLst>
                <a:gs pos="0">
                  <a:srgbClr val="FCBF6B"/>
                </a:gs>
                <a:gs pos="100000">
                  <a:schemeClr val="accent4"/>
                </a:gs>
              </a:gsLst>
              <a:lin ang="5400000" scaled="0"/>
            </a:gradFill>
            <a:ln>
              <a:noFill/>
            </a:ln>
            <a:effectLst>
              <a:reflection blurRad="0" dir="0" dist="0" endA="300" endPos="24000" kx="0" rotWithShape="0" algn="bl" stA="50000" stPos="0" sy="-100000" ky="0"/>
            </a:effectLst>
          </p:spPr>
          <p:txBody>
            <a:bodyPr anchorCtr="0" anchor="t" bIns="28575" lIns="57150" spcFirstLastPara="1" rIns="57150" wrap="square" tIns="28575">
              <a:noAutofit/>
            </a:bodyPr>
            <a:lstStyle/>
            <a:p>
              <a:pPr indent="0" lvl="0" marL="0" marR="0" rtl="0" algn="l">
                <a:lnSpc>
                  <a:spcPct val="100000"/>
                </a:lnSpc>
                <a:spcBef>
                  <a:spcPts val="0"/>
                </a:spcBef>
                <a:spcAft>
                  <a:spcPts val="0"/>
                </a:spcAft>
                <a:buClr>
                  <a:srgbClr val="000000"/>
                </a:buClr>
                <a:buSzPts val="1125"/>
                <a:buFont typeface="Arial"/>
                <a:buNone/>
              </a:pPr>
              <a:r>
                <a:t/>
              </a:r>
              <a:endParaRPr b="0" i="0" sz="1125" u="none" cap="none" strike="noStrike">
                <a:solidFill>
                  <a:srgbClr val="000000"/>
                </a:solidFill>
                <a:latin typeface="Calibri"/>
                <a:ea typeface="Calibri"/>
                <a:cs typeface="Calibri"/>
                <a:sym typeface="Calibri"/>
              </a:endParaRPr>
            </a:p>
          </p:txBody>
        </p:sp>
        <p:sp>
          <p:nvSpPr>
            <p:cNvPr id="2287" name="Google Shape;2287;p4"/>
            <p:cNvSpPr/>
            <p:nvPr/>
          </p:nvSpPr>
          <p:spPr>
            <a:xfrm>
              <a:off x="3560429" y="4767545"/>
              <a:ext cx="2738271" cy="2466746"/>
            </a:xfrm>
            <a:custGeom>
              <a:rect b="b" l="l" r="r" t="t"/>
              <a:pathLst>
                <a:path extrusionOk="0" h="230" w="259">
                  <a:moveTo>
                    <a:pt x="177" y="116"/>
                  </a:moveTo>
                  <a:cubicBezTo>
                    <a:pt x="174" y="38"/>
                    <a:pt x="125" y="0"/>
                    <a:pt x="79" y="27"/>
                  </a:cubicBezTo>
                  <a:cubicBezTo>
                    <a:pt x="33" y="54"/>
                    <a:pt x="0" y="139"/>
                    <a:pt x="4" y="217"/>
                  </a:cubicBezTo>
                  <a:cubicBezTo>
                    <a:pt x="73" y="230"/>
                    <a:pt x="167" y="219"/>
                    <a:pt x="213" y="192"/>
                  </a:cubicBezTo>
                  <a:cubicBezTo>
                    <a:pt x="259" y="165"/>
                    <a:pt x="247" y="129"/>
                    <a:pt x="177" y="116"/>
                  </a:cubicBezTo>
                  <a:close/>
                </a:path>
              </a:pathLst>
            </a:custGeom>
            <a:gradFill>
              <a:gsLst>
                <a:gs pos="0">
                  <a:srgbClr val="F6D87E"/>
                </a:gs>
                <a:gs pos="100000">
                  <a:schemeClr val="accent3"/>
                </a:gs>
              </a:gsLst>
              <a:lin ang="5400000" scaled="0"/>
            </a:gradFill>
            <a:ln>
              <a:noFill/>
            </a:ln>
            <a:effectLst>
              <a:reflection blurRad="0" dir="0" dist="0" endA="300" endPos="24000" kx="0" rotWithShape="0" algn="bl" stA="50000" stPos="0" sy="-100000" ky="0"/>
            </a:effectLst>
          </p:spPr>
          <p:txBody>
            <a:bodyPr anchorCtr="0" anchor="t" bIns="28575" lIns="57150" spcFirstLastPara="1" rIns="57150" wrap="square" tIns="28575">
              <a:noAutofit/>
            </a:bodyPr>
            <a:lstStyle/>
            <a:p>
              <a:pPr indent="0" lvl="0" marL="0" marR="0" rtl="0" algn="l">
                <a:lnSpc>
                  <a:spcPct val="100000"/>
                </a:lnSpc>
                <a:spcBef>
                  <a:spcPts val="0"/>
                </a:spcBef>
                <a:spcAft>
                  <a:spcPts val="0"/>
                </a:spcAft>
                <a:buClr>
                  <a:srgbClr val="000000"/>
                </a:buClr>
                <a:buSzPts val="1125"/>
                <a:buFont typeface="Arial"/>
                <a:buNone/>
              </a:pPr>
              <a:r>
                <a:t/>
              </a:r>
              <a:endParaRPr b="0" i="0" sz="1125" u="none" cap="none" strike="noStrike">
                <a:solidFill>
                  <a:srgbClr val="000000"/>
                </a:solidFill>
                <a:latin typeface="Calibri"/>
                <a:ea typeface="Calibri"/>
                <a:cs typeface="Calibri"/>
                <a:sym typeface="Calibri"/>
              </a:endParaRPr>
            </a:p>
          </p:txBody>
        </p:sp>
        <p:sp>
          <p:nvSpPr>
            <p:cNvPr id="2288" name="Google Shape;2288;p4"/>
            <p:cNvSpPr/>
            <p:nvPr/>
          </p:nvSpPr>
          <p:spPr>
            <a:xfrm>
              <a:off x="3892140" y="5421436"/>
              <a:ext cx="1736464" cy="1551299"/>
            </a:xfrm>
            <a:custGeom>
              <a:rect b="b" l="l" r="r" t="t"/>
              <a:pathLst>
                <a:path extrusionOk="0" h="145" w="164">
                  <a:moveTo>
                    <a:pt x="114" y="72"/>
                  </a:moveTo>
                  <a:cubicBezTo>
                    <a:pt x="111" y="23"/>
                    <a:pt x="79" y="0"/>
                    <a:pt x="50" y="17"/>
                  </a:cubicBezTo>
                  <a:cubicBezTo>
                    <a:pt x="21" y="34"/>
                    <a:pt x="0" y="88"/>
                    <a:pt x="3" y="137"/>
                  </a:cubicBezTo>
                  <a:cubicBezTo>
                    <a:pt x="47" y="145"/>
                    <a:pt x="105" y="138"/>
                    <a:pt x="135" y="121"/>
                  </a:cubicBezTo>
                  <a:cubicBezTo>
                    <a:pt x="164" y="104"/>
                    <a:pt x="158" y="80"/>
                    <a:pt x="114" y="72"/>
                  </a:cubicBezTo>
                  <a:close/>
                </a:path>
              </a:pathLst>
            </a:custGeom>
            <a:gradFill>
              <a:gsLst>
                <a:gs pos="0">
                  <a:srgbClr val="BBEB5A"/>
                </a:gs>
                <a:gs pos="100000">
                  <a:schemeClr val="accent2"/>
                </a:gs>
              </a:gsLst>
              <a:lin ang="5400000" scaled="0"/>
            </a:gradFill>
            <a:ln>
              <a:noFill/>
            </a:ln>
            <a:effectLst>
              <a:reflection blurRad="0" dir="0" dist="0" endA="300" endPos="24000" kx="0" rotWithShape="0" algn="bl" stA="50000" stPos="0" sy="-100000" ky="0"/>
            </a:effectLst>
          </p:spPr>
          <p:txBody>
            <a:bodyPr anchorCtr="0" anchor="t" bIns="28575" lIns="57150" spcFirstLastPara="1" rIns="57150" wrap="square" tIns="28575">
              <a:noAutofit/>
            </a:bodyPr>
            <a:lstStyle/>
            <a:p>
              <a:pPr indent="0" lvl="0" marL="0" marR="0" rtl="0" algn="l">
                <a:lnSpc>
                  <a:spcPct val="100000"/>
                </a:lnSpc>
                <a:spcBef>
                  <a:spcPts val="0"/>
                </a:spcBef>
                <a:spcAft>
                  <a:spcPts val="0"/>
                </a:spcAft>
                <a:buClr>
                  <a:srgbClr val="000000"/>
                </a:buClr>
                <a:buSzPts val="1125"/>
                <a:buFont typeface="Arial"/>
                <a:buNone/>
              </a:pPr>
              <a:r>
                <a:t/>
              </a:r>
              <a:endParaRPr b="0" i="0" sz="1125" u="none" cap="none" strike="noStrike">
                <a:solidFill>
                  <a:srgbClr val="000000"/>
                </a:solidFill>
                <a:latin typeface="Calibri"/>
                <a:ea typeface="Calibri"/>
                <a:cs typeface="Calibri"/>
                <a:sym typeface="Calibri"/>
              </a:endParaRPr>
            </a:p>
          </p:txBody>
        </p:sp>
        <p:sp>
          <p:nvSpPr>
            <p:cNvPr id="2289" name="Google Shape;2289;p4"/>
            <p:cNvSpPr/>
            <p:nvPr/>
          </p:nvSpPr>
          <p:spPr>
            <a:xfrm>
              <a:off x="2968252" y="5655935"/>
              <a:ext cx="4675096" cy="2033827"/>
            </a:xfrm>
            <a:custGeom>
              <a:rect b="b" l="l" r="r" t="t"/>
              <a:pathLst>
                <a:path extrusionOk="0" h="190" w="442">
                  <a:moveTo>
                    <a:pt x="362" y="125"/>
                  </a:moveTo>
                  <a:cubicBezTo>
                    <a:pt x="282" y="172"/>
                    <a:pt x="121" y="190"/>
                    <a:pt x="0" y="168"/>
                  </a:cubicBezTo>
                  <a:cubicBezTo>
                    <a:pt x="287" y="0"/>
                    <a:pt x="287" y="0"/>
                    <a:pt x="287" y="0"/>
                  </a:cubicBezTo>
                  <a:cubicBezTo>
                    <a:pt x="408" y="22"/>
                    <a:pt x="442" y="78"/>
                    <a:pt x="362" y="125"/>
                  </a:cubicBezTo>
                </a:path>
              </a:pathLst>
            </a:custGeom>
            <a:gradFill>
              <a:gsLst>
                <a:gs pos="0">
                  <a:srgbClr val="6FA3DB"/>
                </a:gs>
                <a:gs pos="100000">
                  <a:schemeClr val="dk2"/>
                </a:gs>
              </a:gsLst>
              <a:lin ang="5400000" scaled="0"/>
            </a:gradFill>
            <a:ln>
              <a:noFill/>
            </a:ln>
            <a:effectLst>
              <a:reflection blurRad="0" dir="0" dist="0" endA="300" endPos="24000" kx="0" rotWithShape="0" algn="bl" stA="50000" stPos="0" sy="-100000" ky="0"/>
            </a:effectLst>
          </p:spPr>
          <p:txBody>
            <a:bodyPr anchorCtr="0" anchor="t" bIns="28575" lIns="57150" spcFirstLastPara="1" rIns="57150" wrap="square" tIns="28575">
              <a:noAutofit/>
            </a:bodyPr>
            <a:lstStyle/>
            <a:p>
              <a:pPr indent="0" lvl="0" marL="0" marR="0" rtl="0" algn="l">
                <a:lnSpc>
                  <a:spcPct val="100000"/>
                </a:lnSpc>
                <a:spcBef>
                  <a:spcPts val="0"/>
                </a:spcBef>
                <a:spcAft>
                  <a:spcPts val="0"/>
                </a:spcAft>
                <a:buClr>
                  <a:srgbClr val="000000"/>
                </a:buClr>
                <a:buSzPts val="1125"/>
                <a:buFont typeface="Arial"/>
                <a:buNone/>
              </a:pPr>
              <a:r>
                <a:t/>
              </a:r>
              <a:endParaRPr b="0" i="0" sz="1125" u="none" cap="none" strike="noStrike">
                <a:solidFill>
                  <a:srgbClr val="000000"/>
                </a:solidFill>
                <a:latin typeface="Calibri"/>
                <a:ea typeface="Calibri"/>
                <a:cs typeface="Calibri"/>
                <a:sym typeface="Calibri"/>
              </a:endParaRPr>
            </a:p>
          </p:txBody>
        </p:sp>
        <p:sp>
          <p:nvSpPr>
            <p:cNvPr id="2290" name="Google Shape;2290;p4"/>
            <p:cNvSpPr/>
            <p:nvPr/>
          </p:nvSpPr>
          <p:spPr>
            <a:xfrm>
              <a:off x="3271021" y="5804748"/>
              <a:ext cx="3682195" cy="1657277"/>
            </a:xfrm>
            <a:custGeom>
              <a:rect b="b" l="l" r="r" t="t"/>
              <a:pathLst>
                <a:path extrusionOk="0" h="154" w="348">
                  <a:moveTo>
                    <a:pt x="285" y="102"/>
                  </a:moveTo>
                  <a:cubicBezTo>
                    <a:pt x="222" y="139"/>
                    <a:pt x="95" y="154"/>
                    <a:pt x="0" y="136"/>
                  </a:cubicBezTo>
                  <a:cubicBezTo>
                    <a:pt x="234" y="0"/>
                    <a:pt x="234" y="0"/>
                    <a:pt x="234" y="0"/>
                  </a:cubicBezTo>
                  <a:cubicBezTo>
                    <a:pt x="329" y="17"/>
                    <a:pt x="348" y="65"/>
                    <a:pt x="285" y="102"/>
                  </a:cubicBezTo>
                </a:path>
              </a:pathLst>
            </a:custGeom>
            <a:gradFill>
              <a:gsLst>
                <a:gs pos="0">
                  <a:srgbClr val="FCBF6B"/>
                </a:gs>
                <a:gs pos="100000">
                  <a:schemeClr val="accent4"/>
                </a:gs>
              </a:gsLst>
              <a:lin ang="5400000" scaled="0"/>
            </a:gradFill>
            <a:ln>
              <a:noFill/>
            </a:ln>
            <a:effectLst>
              <a:reflection blurRad="0" dir="0" dist="0" endA="300" endPos="24000" kx="0" rotWithShape="0" algn="bl" stA="50000" stPos="0" sy="-100000" ky="0"/>
            </a:effectLst>
          </p:spPr>
          <p:txBody>
            <a:bodyPr anchorCtr="0" anchor="t" bIns="28575" lIns="57150" spcFirstLastPara="1" rIns="57150" wrap="square" tIns="28575">
              <a:noAutofit/>
            </a:bodyPr>
            <a:lstStyle/>
            <a:p>
              <a:pPr indent="0" lvl="0" marL="0" marR="0" rtl="0" algn="l">
                <a:lnSpc>
                  <a:spcPct val="100000"/>
                </a:lnSpc>
                <a:spcBef>
                  <a:spcPts val="0"/>
                </a:spcBef>
                <a:spcAft>
                  <a:spcPts val="0"/>
                </a:spcAft>
                <a:buClr>
                  <a:srgbClr val="000000"/>
                </a:buClr>
                <a:buSzPts val="1125"/>
                <a:buFont typeface="Arial"/>
                <a:buNone/>
              </a:pPr>
              <a:r>
                <a:t/>
              </a:r>
              <a:endParaRPr b="0" i="0" sz="1125" u="none" cap="none" strike="noStrike">
                <a:solidFill>
                  <a:srgbClr val="000000"/>
                </a:solidFill>
                <a:latin typeface="Calibri"/>
                <a:ea typeface="Calibri"/>
                <a:cs typeface="Calibri"/>
                <a:sym typeface="Calibri"/>
              </a:endParaRPr>
            </a:p>
          </p:txBody>
        </p:sp>
        <p:sp>
          <p:nvSpPr>
            <p:cNvPr id="2291" name="Google Shape;2291;p4"/>
            <p:cNvSpPr/>
            <p:nvPr/>
          </p:nvSpPr>
          <p:spPr>
            <a:xfrm>
              <a:off x="3596049" y="5989646"/>
              <a:ext cx="2698200" cy="1231120"/>
            </a:xfrm>
            <a:custGeom>
              <a:rect b="b" l="l" r="r" t="t"/>
              <a:pathLst>
                <a:path extrusionOk="0" h="115" w="255">
                  <a:moveTo>
                    <a:pt x="209" y="77"/>
                  </a:moveTo>
                  <a:cubicBezTo>
                    <a:pt x="163" y="104"/>
                    <a:pt x="69" y="115"/>
                    <a:pt x="0" y="102"/>
                  </a:cubicBezTo>
                  <a:cubicBezTo>
                    <a:pt x="173" y="0"/>
                    <a:pt x="173" y="0"/>
                    <a:pt x="173" y="0"/>
                  </a:cubicBezTo>
                  <a:cubicBezTo>
                    <a:pt x="243" y="13"/>
                    <a:pt x="255" y="50"/>
                    <a:pt x="209" y="77"/>
                  </a:cubicBezTo>
                </a:path>
              </a:pathLst>
            </a:custGeom>
            <a:gradFill>
              <a:gsLst>
                <a:gs pos="0">
                  <a:srgbClr val="F6D87E"/>
                </a:gs>
                <a:gs pos="100000">
                  <a:schemeClr val="accent3"/>
                </a:gs>
              </a:gsLst>
              <a:lin ang="5400000" scaled="0"/>
            </a:gradFill>
            <a:ln>
              <a:noFill/>
            </a:ln>
            <a:effectLst>
              <a:reflection blurRad="0" dir="0" dist="0" endA="300" endPos="24000" kx="0" rotWithShape="0" algn="bl" stA="50000" stPos="0" sy="-100000" ky="0"/>
            </a:effectLst>
          </p:spPr>
          <p:txBody>
            <a:bodyPr anchorCtr="0" anchor="t" bIns="28575" lIns="57150" spcFirstLastPara="1" rIns="57150" wrap="square" tIns="28575">
              <a:noAutofit/>
            </a:bodyPr>
            <a:lstStyle/>
            <a:p>
              <a:pPr indent="0" lvl="0" marL="0" marR="0" rtl="0" algn="l">
                <a:lnSpc>
                  <a:spcPct val="100000"/>
                </a:lnSpc>
                <a:spcBef>
                  <a:spcPts val="0"/>
                </a:spcBef>
                <a:spcAft>
                  <a:spcPts val="0"/>
                </a:spcAft>
                <a:buClr>
                  <a:srgbClr val="000000"/>
                </a:buClr>
                <a:buSzPts val="1125"/>
                <a:buFont typeface="Arial"/>
                <a:buNone/>
              </a:pPr>
              <a:r>
                <a:t/>
              </a:r>
              <a:endParaRPr b="0" i="0" sz="1125" u="none" cap="none" strike="noStrike">
                <a:solidFill>
                  <a:srgbClr val="000000"/>
                </a:solidFill>
                <a:latin typeface="Calibri"/>
                <a:ea typeface="Calibri"/>
                <a:cs typeface="Calibri"/>
                <a:sym typeface="Calibri"/>
              </a:endParaRPr>
            </a:p>
          </p:txBody>
        </p:sp>
        <p:sp>
          <p:nvSpPr>
            <p:cNvPr id="2292" name="Google Shape;2292;p4"/>
            <p:cNvSpPr/>
            <p:nvPr/>
          </p:nvSpPr>
          <p:spPr>
            <a:xfrm>
              <a:off x="3916631" y="6185811"/>
              <a:ext cx="1705297" cy="780161"/>
            </a:xfrm>
            <a:custGeom>
              <a:rect b="b" l="l" r="r" t="t"/>
              <a:pathLst>
                <a:path extrusionOk="0" h="73" w="161">
                  <a:moveTo>
                    <a:pt x="132" y="49"/>
                  </a:moveTo>
                  <a:cubicBezTo>
                    <a:pt x="102" y="66"/>
                    <a:pt x="44" y="73"/>
                    <a:pt x="0" y="65"/>
                  </a:cubicBezTo>
                  <a:cubicBezTo>
                    <a:pt x="111" y="0"/>
                    <a:pt x="111" y="0"/>
                    <a:pt x="111" y="0"/>
                  </a:cubicBezTo>
                  <a:cubicBezTo>
                    <a:pt x="155" y="8"/>
                    <a:pt x="161" y="32"/>
                    <a:pt x="132" y="49"/>
                  </a:cubicBezTo>
                </a:path>
              </a:pathLst>
            </a:custGeom>
            <a:gradFill>
              <a:gsLst>
                <a:gs pos="0">
                  <a:srgbClr val="BBEB5A"/>
                </a:gs>
                <a:gs pos="100000">
                  <a:schemeClr val="accent2"/>
                </a:gs>
              </a:gsLst>
              <a:lin ang="5400000" scaled="0"/>
            </a:gradFill>
            <a:ln>
              <a:noFill/>
            </a:ln>
            <a:effectLst>
              <a:reflection blurRad="0" dir="0" dist="0" endA="300" endPos="24000" kx="0" rotWithShape="0" algn="bl" stA="50000" stPos="0" sy="-100000" ky="0"/>
            </a:effectLst>
          </p:spPr>
          <p:txBody>
            <a:bodyPr anchorCtr="0" anchor="t" bIns="28575" lIns="57150" spcFirstLastPara="1" rIns="57150" wrap="square" tIns="28575">
              <a:noAutofit/>
            </a:bodyPr>
            <a:lstStyle/>
            <a:p>
              <a:pPr indent="0" lvl="0" marL="0" marR="0" rtl="0" algn="l">
                <a:lnSpc>
                  <a:spcPct val="100000"/>
                </a:lnSpc>
                <a:spcBef>
                  <a:spcPts val="0"/>
                </a:spcBef>
                <a:spcAft>
                  <a:spcPts val="0"/>
                </a:spcAft>
                <a:buClr>
                  <a:srgbClr val="000000"/>
                </a:buClr>
                <a:buSzPts val="1125"/>
                <a:buFont typeface="Arial"/>
                <a:buNone/>
              </a:pPr>
              <a:r>
                <a:t/>
              </a:r>
              <a:endParaRPr b="0" i="0" sz="1125" u="none" cap="none" strike="noStrike">
                <a:solidFill>
                  <a:srgbClr val="000000"/>
                </a:solidFill>
                <a:latin typeface="Calibri"/>
                <a:ea typeface="Calibri"/>
                <a:cs typeface="Calibri"/>
                <a:sym typeface="Calibri"/>
              </a:endParaRPr>
            </a:p>
          </p:txBody>
        </p:sp>
      </p:grpSp>
      <p:cxnSp>
        <p:nvCxnSpPr>
          <p:cNvPr id="2293" name="Google Shape;2293;p4"/>
          <p:cNvCxnSpPr>
            <a:endCxn id="2294" idx="2"/>
          </p:cNvCxnSpPr>
          <p:nvPr/>
        </p:nvCxnSpPr>
        <p:spPr>
          <a:xfrm flipH="1" rot="10800000">
            <a:off x="3447626" y="2362030"/>
            <a:ext cx="3673800" cy="395100"/>
          </a:xfrm>
          <a:prstGeom prst="bentConnector3">
            <a:avLst>
              <a:gd fmla="val 50000" name="adj1"/>
            </a:avLst>
          </a:prstGeom>
          <a:noFill/>
          <a:ln cap="flat" cmpd="sng" w="9525">
            <a:solidFill>
              <a:srgbClr val="A5A5A5"/>
            </a:solidFill>
            <a:prstDash val="dot"/>
            <a:miter lim="800000"/>
            <a:headEnd len="med" w="med" type="oval"/>
            <a:tailEnd len="sm" w="sm" type="none"/>
          </a:ln>
        </p:spPr>
      </p:cxnSp>
      <p:cxnSp>
        <p:nvCxnSpPr>
          <p:cNvPr id="2295" name="Google Shape;2295;p4"/>
          <p:cNvCxnSpPr>
            <a:endCxn id="2296" idx="2"/>
          </p:cNvCxnSpPr>
          <p:nvPr/>
        </p:nvCxnSpPr>
        <p:spPr>
          <a:xfrm>
            <a:off x="3369926" y="3230609"/>
            <a:ext cx="3751500" cy="234000"/>
          </a:xfrm>
          <a:prstGeom prst="bentConnector3">
            <a:avLst>
              <a:gd fmla="val 50002" name="adj1"/>
            </a:avLst>
          </a:prstGeom>
          <a:noFill/>
          <a:ln cap="flat" cmpd="sng" w="9525">
            <a:solidFill>
              <a:srgbClr val="A5A5A5"/>
            </a:solidFill>
            <a:prstDash val="dot"/>
            <a:miter lim="800000"/>
            <a:headEnd len="med" w="med" type="oval"/>
            <a:tailEnd len="sm" w="sm" type="none"/>
          </a:ln>
        </p:spPr>
      </p:cxnSp>
      <p:sp>
        <p:nvSpPr>
          <p:cNvPr id="2297" name="Google Shape;2297;p4"/>
          <p:cNvSpPr/>
          <p:nvPr/>
        </p:nvSpPr>
        <p:spPr>
          <a:xfrm>
            <a:off x="7905810" y="1983750"/>
            <a:ext cx="2129406" cy="305084"/>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Clr>
                <a:srgbClr val="000000"/>
              </a:buClr>
              <a:buSzPts val="1250"/>
              <a:buFont typeface="Arial"/>
              <a:buNone/>
            </a:pPr>
            <a:r>
              <a:rPr b="0" i="0" lang="en-US" sz="1250" u="none" cap="none" strike="noStrike">
                <a:solidFill>
                  <a:srgbClr val="3F3F3F"/>
                </a:solidFill>
                <a:latin typeface="Montserrat SemiBold"/>
                <a:ea typeface="Montserrat SemiBold"/>
                <a:cs typeface="Montserrat SemiBold"/>
                <a:sym typeface="Montserrat SemiBold"/>
              </a:rPr>
              <a:t>Your Title Here</a:t>
            </a:r>
            <a:endParaRPr b="0" i="0" sz="1400" u="none" cap="none" strike="noStrike">
              <a:solidFill>
                <a:srgbClr val="000000"/>
              </a:solidFill>
              <a:latin typeface="Arial"/>
              <a:ea typeface="Arial"/>
              <a:cs typeface="Arial"/>
              <a:sym typeface="Arial"/>
            </a:endParaRPr>
          </a:p>
        </p:txBody>
      </p:sp>
      <p:sp>
        <p:nvSpPr>
          <p:cNvPr id="2298" name="Google Shape;2298;p4"/>
          <p:cNvSpPr/>
          <p:nvPr/>
        </p:nvSpPr>
        <p:spPr>
          <a:xfrm>
            <a:off x="7905810" y="2262554"/>
            <a:ext cx="2708116" cy="63184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Clr>
                <a:srgbClr val="000000"/>
              </a:buClr>
              <a:buSzPts val="1000"/>
              <a:buFont typeface="Arial"/>
              <a:buNone/>
            </a:pPr>
            <a:r>
              <a:rPr b="0" i="0" lang="en-US" sz="1000" u="none" cap="none" strike="noStrike">
                <a:solidFill>
                  <a:srgbClr val="A5A5A5"/>
                </a:solidFill>
                <a:latin typeface="Montserrat"/>
                <a:ea typeface="Montserrat"/>
                <a:cs typeface="Montserrat"/>
                <a:sym typeface="Montserrat"/>
              </a:rPr>
              <a:t>Vivamus quam dolor, tempor ac gravida sit amet, porta fermentum magna. </a:t>
            </a:r>
            <a:endParaRPr b="0" i="0" sz="1000" u="none" cap="none" strike="noStrike">
              <a:solidFill>
                <a:srgbClr val="A5A5A5"/>
              </a:solidFill>
              <a:latin typeface="Montserrat"/>
              <a:ea typeface="Montserrat"/>
              <a:cs typeface="Montserrat"/>
              <a:sym typeface="Montserrat"/>
            </a:endParaRPr>
          </a:p>
        </p:txBody>
      </p:sp>
      <p:sp>
        <p:nvSpPr>
          <p:cNvPr id="2299" name="Google Shape;2299;p4"/>
          <p:cNvSpPr/>
          <p:nvPr/>
        </p:nvSpPr>
        <p:spPr>
          <a:xfrm>
            <a:off x="7905810" y="3086329"/>
            <a:ext cx="2129406" cy="305084"/>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Clr>
                <a:srgbClr val="000000"/>
              </a:buClr>
              <a:buSzPts val="1250"/>
              <a:buFont typeface="Arial"/>
              <a:buNone/>
            </a:pPr>
            <a:r>
              <a:rPr b="0" i="0" lang="en-US" sz="1250" u="none" cap="none" strike="noStrike">
                <a:solidFill>
                  <a:srgbClr val="3F3F3F"/>
                </a:solidFill>
                <a:latin typeface="Montserrat SemiBold"/>
                <a:ea typeface="Montserrat SemiBold"/>
                <a:cs typeface="Montserrat SemiBold"/>
                <a:sym typeface="Montserrat SemiBold"/>
              </a:rPr>
              <a:t>Your Title Here</a:t>
            </a:r>
            <a:endParaRPr b="0" i="0" sz="1400" u="none" cap="none" strike="noStrike">
              <a:solidFill>
                <a:srgbClr val="000000"/>
              </a:solidFill>
              <a:latin typeface="Arial"/>
              <a:ea typeface="Arial"/>
              <a:cs typeface="Arial"/>
              <a:sym typeface="Arial"/>
            </a:endParaRPr>
          </a:p>
        </p:txBody>
      </p:sp>
      <p:sp>
        <p:nvSpPr>
          <p:cNvPr id="2300" name="Google Shape;2300;p4"/>
          <p:cNvSpPr/>
          <p:nvPr/>
        </p:nvSpPr>
        <p:spPr>
          <a:xfrm>
            <a:off x="7905810" y="3365132"/>
            <a:ext cx="2708116" cy="63184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Clr>
                <a:srgbClr val="000000"/>
              </a:buClr>
              <a:buSzPts val="1000"/>
              <a:buFont typeface="Arial"/>
              <a:buNone/>
            </a:pPr>
            <a:r>
              <a:rPr b="0" i="0" lang="en-US" sz="1000" u="none" cap="none" strike="noStrike">
                <a:solidFill>
                  <a:srgbClr val="A5A5A5"/>
                </a:solidFill>
                <a:latin typeface="Montserrat"/>
                <a:ea typeface="Montserrat"/>
                <a:cs typeface="Montserrat"/>
                <a:sym typeface="Montserrat"/>
              </a:rPr>
              <a:t>Vivamus quam dolor, tempor ac gravida sit amet, porta fermentum magna. </a:t>
            </a:r>
            <a:endParaRPr b="0" i="0" sz="1000" u="none" cap="none" strike="noStrike">
              <a:solidFill>
                <a:srgbClr val="A5A5A5"/>
              </a:solidFill>
              <a:latin typeface="Montserrat"/>
              <a:ea typeface="Montserrat"/>
              <a:cs typeface="Montserrat"/>
              <a:sym typeface="Montserrat"/>
            </a:endParaRPr>
          </a:p>
        </p:txBody>
      </p:sp>
      <p:sp>
        <p:nvSpPr>
          <p:cNvPr id="2301" name="Google Shape;2301;p4"/>
          <p:cNvSpPr/>
          <p:nvPr/>
        </p:nvSpPr>
        <p:spPr>
          <a:xfrm>
            <a:off x="7905810" y="4224439"/>
            <a:ext cx="2129406" cy="305084"/>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Clr>
                <a:srgbClr val="000000"/>
              </a:buClr>
              <a:buSzPts val="1250"/>
              <a:buFont typeface="Arial"/>
              <a:buNone/>
            </a:pPr>
            <a:r>
              <a:rPr b="0" i="0" lang="en-US" sz="1250" u="none" cap="none" strike="noStrike">
                <a:solidFill>
                  <a:srgbClr val="3F3F3F"/>
                </a:solidFill>
                <a:latin typeface="Montserrat SemiBold"/>
                <a:ea typeface="Montserrat SemiBold"/>
                <a:cs typeface="Montserrat SemiBold"/>
                <a:sym typeface="Montserrat SemiBold"/>
              </a:rPr>
              <a:t>Your Title Here</a:t>
            </a:r>
            <a:endParaRPr b="0" i="0" sz="1400" u="none" cap="none" strike="noStrike">
              <a:solidFill>
                <a:srgbClr val="000000"/>
              </a:solidFill>
              <a:latin typeface="Arial"/>
              <a:ea typeface="Arial"/>
              <a:cs typeface="Arial"/>
              <a:sym typeface="Arial"/>
            </a:endParaRPr>
          </a:p>
        </p:txBody>
      </p:sp>
      <p:sp>
        <p:nvSpPr>
          <p:cNvPr id="2302" name="Google Shape;2302;p4"/>
          <p:cNvSpPr/>
          <p:nvPr/>
        </p:nvSpPr>
        <p:spPr>
          <a:xfrm>
            <a:off x="7905810" y="4503242"/>
            <a:ext cx="2708116" cy="63184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Clr>
                <a:srgbClr val="000000"/>
              </a:buClr>
              <a:buSzPts val="1000"/>
              <a:buFont typeface="Arial"/>
              <a:buNone/>
            </a:pPr>
            <a:r>
              <a:rPr b="0" i="0" lang="en-US" sz="1000" u="none" cap="none" strike="noStrike">
                <a:solidFill>
                  <a:srgbClr val="A5A5A5"/>
                </a:solidFill>
                <a:latin typeface="Montserrat"/>
                <a:ea typeface="Montserrat"/>
                <a:cs typeface="Montserrat"/>
                <a:sym typeface="Montserrat"/>
              </a:rPr>
              <a:t>Vivamus quam dolor, tempor ac gravida sit amet, porta fermentum magna. </a:t>
            </a:r>
            <a:endParaRPr b="0" i="0" sz="1000" u="none" cap="none" strike="noStrike">
              <a:solidFill>
                <a:srgbClr val="A5A5A5"/>
              </a:solidFill>
              <a:latin typeface="Montserrat"/>
              <a:ea typeface="Montserrat"/>
              <a:cs typeface="Montserrat"/>
              <a:sym typeface="Montserrat"/>
            </a:endParaRPr>
          </a:p>
        </p:txBody>
      </p:sp>
      <p:sp>
        <p:nvSpPr>
          <p:cNvPr id="2303" name="Google Shape;2303;p4"/>
          <p:cNvSpPr/>
          <p:nvPr/>
        </p:nvSpPr>
        <p:spPr>
          <a:xfrm>
            <a:off x="7905810" y="5327017"/>
            <a:ext cx="2129406" cy="305084"/>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Clr>
                <a:srgbClr val="000000"/>
              </a:buClr>
              <a:buSzPts val="1250"/>
              <a:buFont typeface="Arial"/>
              <a:buNone/>
            </a:pPr>
            <a:r>
              <a:rPr b="0" i="0" lang="en-US" sz="1250" u="none" cap="none" strike="noStrike">
                <a:solidFill>
                  <a:srgbClr val="3F3F3F"/>
                </a:solidFill>
                <a:latin typeface="Montserrat SemiBold"/>
                <a:ea typeface="Montserrat SemiBold"/>
                <a:cs typeface="Montserrat SemiBold"/>
                <a:sym typeface="Montserrat SemiBold"/>
              </a:rPr>
              <a:t>Your Title Here</a:t>
            </a:r>
            <a:endParaRPr b="0" i="0" sz="1400" u="none" cap="none" strike="noStrike">
              <a:solidFill>
                <a:srgbClr val="000000"/>
              </a:solidFill>
              <a:latin typeface="Arial"/>
              <a:ea typeface="Arial"/>
              <a:cs typeface="Arial"/>
              <a:sym typeface="Arial"/>
            </a:endParaRPr>
          </a:p>
        </p:txBody>
      </p:sp>
      <p:sp>
        <p:nvSpPr>
          <p:cNvPr id="2304" name="Google Shape;2304;p4"/>
          <p:cNvSpPr/>
          <p:nvPr/>
        </p:nvSpPr>
        <p:spPr>
          <a:xfrm>
            <a:off x="7905810" y="5605821"/>
            <a:ext cx="2708116" cy="63184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Clr>
                <a:srgbClr val="000000"/>
              </a:buClr>
              <a:buSzPts val="1000"/>
              <a:buFont typeface="Arial"/>
              <a:buNone/>
            </a:pPr>
            <a:r>
              <a:rPr b="0" i="0" lang="en-US" sz="1000" u="none" cap="none" strike="noStrike">
                <a:solidFill>
                  <a:srgbClr val="A5A5A5"/>
                </a:solidFill>
                <a:latin typeface="Montserrat"/>
                <a:ea typeface="Montserrat"/>
                <a:cs typeface="Montserrat"/>
                <a:sym typeface="Montserrat"/>
              </a:rPr>
              <a:t>Vivamus quam dolor, tempor ac gravida sit amet, porta fermentum magna. </a:t>
            </a:r>
            <a:endParaRPr b="0" i="0" sz="1000" u="none" cap="none" strike="noStrike">
              <a:solidFill>
                <a:srgbClr val="A5A5A5"/>
              </a:solidFill>
              <a:latin typeface="Montserrat"/>
              <a:ea typeface="Montserrat"/>
              <a:cs typeface="Montserrat"/>
              <a:sym typeface="Montserrat"/>
            </a:endParaRPr>
          </a:p>
        </p:txBody>
      </p:sp>
      <p:cxnSp>
        <p:nvCxnSpPr>
          <p:cNvPr id="2305" name="Google Shape;2305;p4"/>
          <p:cNvCxnSpPr>
            <a:endCxn id="2306" idx="2"/>
          </p:cNvCxnSpPr>
          <p:nvPr/>
        </p:nvCxnSpPr>
        <p:spPr>
          <a:xfrm>
            <a:off x="3576026" y="3942718"/>
            <a:ext cx="3545400" cy="660000"/>
          </a:xfrm>
          <a:prstGeom prst="bentConnector3">
            <a:avLst>
              <a:gd fmla="val 50002" name="adj1"/>
            </a:avLst>
          </a:prstGeom>
          <a:noFill/>
          <a:ln cap="flat" cmpd="sng" w="9525">
            <a:solidFill>
              <a:srgbClr val="A5A5A5"/>
            </a:solidFill>
            <a:prstDash val="dot"/>
            <a:miter lim="800000"/>
            <a:headEnd len="med" w="med" type="oval"/>
            <a:tailEnd len="sm" w="sm" type="none"/>
          </a:ln>
        </p:spPr>
      </p:cxnSp>
      <p:cxnSp>
        <p:nvCxnSpPr>
          <p:cNvPr id="2307" name="Google Shape;2307;p4"/>
          <p:cNvCxnSpPr>
            <a:endCxn id="2308" idx="2"/>
          </p:cNvCxnSpPr>
          <p:nvPr/>
        </p:nvCxnSpPr>
        <p:spPr>
          <a:xfrm>
            <a:off x="3036026" y="4183097"/>
            <a:ext cx="4085400" cy="1522200"/>
          </a:xfrm>
          <a:prstGeom prst="bentConnector3">
            <a:avLst>
              <a:gd fmla="val 50001" name="adj1"/>
            </a:avLst>
          </a:prstGeom>
          <a:noFill/>
          <a:ln cap="flat" cmpd="sng" w="9525">
            <a:solidFill>
              <a:srgbClr val="A5A5A5"/>
            </a:solidFill>
            <a:prstDash val="dot"/>
            <a:miter lim="800000"/>
            <a:headEnd len="med" w="med" type="oval"/>
            <a:tailEnd len="sm" w="sm" type="none"/>
          </a:ln>
        </p:spPr>
      </p:cxnSp>
      <p:grpSp>
        <p:nvGrpSpPr>
          <p:cNvPr id="2309" name="Google Shape;2309;p4"/>
          <p:cNvGrpSpPr/>
          <p:nvPr/>
        </p:nvGrpSpPr>
        <p:grpSpPr>
          <a:xfrm>
            <a:off x="7121426" y="5365412"/>
            <a:ext cx="679769" cy="679769"/>
            <a:chOff x="11379199" y="8411661"/>
            <a:chExt cx="1087631" cy="1087631"/>
          </a:xfrm>
        </p:grpSpPr>
        <p:grpSp>
          <p:nvGrpSpPr>
            <p:cNvPr id="2310" name="Google Shape;2310;p4"/>
            <p:cNvGrpSpPr/>
            <p:nvPr/>
          </p:nvGrpSpPr>
          <p:grpSpPr>
            <a:xfrm>
              <a:off x="11379199" y="8411661"/>
              <a:ext cx="1087631" cy="1087631"/>
              <a:chOff x="912987" y="3985306"/>
              <a:chExt cx="1332461" cy="1332461"/>
            </a:xfrm>
          </p:grpSpPr>
          <p:sp>
            <p:nvSpPr>
              <p:cNvPr id="2308" name="Google Shape;2308;p4"/>
              <p:cNvSpPr/>
              <p:nvPr/>
            </p:nvSpPr>
            <p:spPr>
              <a:xfrm>
                <a:off x="912987" y="3985306"/>
                <a:ext cx="1332461" cy="1332461"/>
              </a:xfrm>
              <a:prstGeom prst="ellipse">
                <a:avLst/>
              </a:prstGeom>
              <a:solidFill>
                <a:schemeClr val="accent2">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798"/>
                  <a:buFont typeface="Arial"/>
                  <a:buNone/>
                </a:pPr>
                <a:r>
                  <a:t/>
                </a:r>
                <a:endParaRPr b="0" i="0" sz="1798" u="none" cap="none" strike="noStrike">
                  <a:solidFill>
                    <a:srgbClr val="FFFFFF"/>
                  </a:solidFill>
                  <a:latin typeface="Montserrat Light"/>
                  <a:ea typeface="Montserrat Light"/>
                  <a:cs typeface="Montserrat Light"/>
                  <a:sym typeface="Montserrat Light"/>
                </a:endParaRPr>
              </a:p>
            </p:txBody>
          </p:sp>
          <p:sp>
            <p:nvSpPr>
              <p:cNvPr id="2311" name="Google Shape;2311;p4"/>
              <p:cNvSpPr/>
              <p:nvPr/>
            </p:nvSpPr>
            <p:spPr>
              <a:xfrm>
                <a:off x="1008481" y="4080800"/>
                <a:ext cx="1141474" cy="1141474"/>
              </a:xfrm>
              <a:prstGeom prst="ellipse">
                <a:avLst/>
              </a:prstGeom>
              <a:solidFill>
                <a:schemeClr val="accent2">
                  <a:alpha val="3450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798"/>
                  <a:buFont typeface="Arial"/>
                  <a:buNone/>
                </a:pPr>
                <a:r>
                  <a:t/>
                </a:r>
                <a:endParaRPr b="0" i="0" sz="1798" u="none" cap="none" strike="noStrike">
                  <a:solidFill>
                    <a:srgbClr val="FFFFFF"/>
                  </a:solidFill>
                  <a:latin typeface="Montserrat Light"/>
                  <a:ea typeface="Montserrat Light"/>
                  <a:cs typeface="Montserrat Light"/>
                  <a:sym typeface="Montserrat Light"/>
                </a:endParaRPr>
              </a:p>
            </p:txBody>
          </p:sp>
          <p:sp>
            <p:nvSpPr>
              <p:cNvPr id="2312" name="Google Shape;2312;p4"/>
              <p:cNvSpPr/>
              <p:nvPr/>
            </p:nvSpPr>
            <p:spPr>
              <a:xfrm>
                <a:off x="1108900" y="4181219"/>
                <a:ext cx="940635" cy="940635"/>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13"/>
                  <a:buFont typeface="Arial"/>
                  <a:buNone/>
                </a:pPr>
                <a:r>
                  <a:t/>
                </a:r>
                <a:endParaRPr b="0" i="0" sz="2813" u="none" cap="none" strike="noStrike">
                  <a:solidFill>
                    <a:srgbClr val="FFFFFF"/>
                  </a:solidFill>
                  <a:latin typeface="Montserrat SemiBold"/>
                  <a:ea typeface="Montserrat SemiBold"/>
                  <a:cs typeface="Montserrat SemiBold"/>
                  <a:sym typeface="Montserrat SemiBold"/>
                </a:endParaRPr>
              </a:p>
            </p:txBody>
          </p:sp>
        </p:grpSp>
        <p:sp>
          <p:nvSpPr>
            <p:cNvPr id="2313" name="Google Shape;2313;p4"/>
            <p:cNvSpPr/>
            <p:nvPr/>
          </p:nvSpPr>
          <p:spPr>
            <a:xfrm>
              <a:off x="11816984" y="8810446"/>
              <a:ext cx="212061" cy="290060"/>
            </a:xfrm>
            <a:custGeom>
              <a:rect b="b" l="l" r="r" t="t"/>
              <a:pathLst>
                <a:path extrusionOk="0" h="625" w="456">
                  <a:moveTo>
                    <a:pt x="347" y="273"/>
                  </a:moveTo>
                  <a:lnTo>
                    <a:pt x="106" y="273"/>
                  </a:lnTo>
                  <a:lnTo>
                    <a:pt x="106" y="189"/>
                  </a:lnTo>
                  <a:cubicBezTo>
                    <a:pt x="106" y="123"/>
                    <a:pt x="160" y="69"/>
                    <a:pt x="226" y="69"/>
                  </a:cubicBezTo>
                  <a:cubicBezTo>
                    <a:pt x="293" y="69"/>
                    <a:pt x="347" y="123"/>
                    <a:pt x="347" y="189"/>
                  </a:cubicBezTo>
                  <a:lnTo>
                    <a:pt x="347" y="273"/>
                  </a:lnTo>
                  <a:close/>
                  <a:moveTo>
                    <a:pt x="271" y="455"/>
                  </a:moveTo>
                  <a:lnTo>
                    <a:pt x="271" y="530"/>
                  </a:lnTo>
                  <a:cubicBezTo>
                    <a:pt x="271" y="549"/>
                    <a:pt x="255" y="565"/>
                    <a:pt x="236" y="565"/>
                  </a:cubicBezTo>
                  <a:cubicBezTo>
                    <a:pt x="216" y="565"/>
                    <a:pt x="201" y="549"/>
                    <a:pt x="201" y="530"/>
                  </a:cubicBezTo>
                  <a:lnTo>
                    <a:pt x="201" y="455"/>
                  </a:lnTo>
                  <a:cubicBezTo>
                    <a:pt x="188" y="445"/>
                    <a:pt x="180" y="430"/>
                    <a:pt x="180" y="413"/>
                  </a:cubicBezTo>
                  <a:cubicBezTo>
                    <a:pt x="180" y="382"/>
                    <a:pt x="205" y="358"/>
                    <a:pt x="236" y="358"/>
                  </a:cubicBezTo>
                  <a:cubicBezTo>
                    <a:pt x="266" y="358"/>
                    <a:pt x="291" y="382"/>
                    <a:pt x="291" y="413"/>
                  </a:cubicBezTo>
                  <a:cubicBezTo>
                    <a:pt x="291" y="430"/>
                    <a:pt x="283" y="445"/>
                    <a:pt x="271" y="455"/>
                  </a:cubicBezTo>
                  <a:close/>
                  <a:moveTo>
                    <a:pt x="415" y="273"/>
                  </a:moveTo>
                  <a:lnTo>
                    <a:pt x="415" y="189"/>
                  </a:lnTo>
                  <a:cubicBezTo>
                    <a:pt x="415" y="85"/>
                    <a:pt x="331" y="0"/>
                    <a:pt x="226" y="0"/>
                  </a:cubicBezTo>
                  <a:cubicBezTo>
                    <a:pt x="122" y="0"/>
                    <a:pt x="37" y="85"/>
                    <a:pt x="37" y="189"/>
                  </a:cubicBezTo>
                  <a:lnTo>
                    <a:pt x="37" y="273"/>
                  </a:lnTo>
                  <a:lnTo>
                    <a:pt x="0" y="273"/>
                  </a:lnTo>
                  <a:lnTo>
                    <a:pt x="0" y="625"/>
                  </a:lnTo>
                  <a:lnTo>
                    <a:pt x="456" y="625"/>
                  </a:lnTo>
                  <a:lnTo>
                    <a:pt x="456" y="273"/>
                  </a:lnTo>
                  <a:lnTo>
                    <a:pt x="415" y="273"/>
                  </a:lnTo>
                  <a:close/>
                </a:path>
              </a:pathLst>
            </a:custGeom>
            <a:solidFill>
              <a:schemeClr val="lt1"/>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rgbClr val="000000"/>
                </a:solidFill>
                <a:latin typeface="Calibri"/>
                <a:ea typeface="Calibri"/>
                <a:cs typeface="Calibri"/>
                <a:sym typeface="Calibri"/>
              </a:endParaRPr>
            </a:p>
          </p:txBody>
        </p:sp>
      </p:grpSp>
      <p:grpSp>
        <p:nvGrpSpPr>
          <p:cNvPr id="2314" name="Google Shape;2314;p4"/>
          <p:cNvGrpSpPr/>
          <p:nvPr/>
        </p:nvGrpSpPr>
        <p:grpSpPr>
          <a:xfrm>
            <a:off x="7121426" y="2022145"/>
            <a:ext cx="679769" cy="679769"/>
            <a:chOff x="11379199" y="3062434"/>
            <a:chExt cx="1087631" cy="1087631"/>
          </a:xfrm>
        </p:grpSpPr>
        <p:grpSp>
          <p:nvGrpSpPr>
            <p:cNvPr id="2315" name="Google Shape;2315;p4"/>
            <p:cNvGrpSpPr/>
            <p:nvPr/>
          </p:nvGrpSpPr>
          <p:grpSpPr>
            <a:xfrm>
              <a:off x="11379199" y="3062434"/>
              <a:ext cx="1087631" cy="1087631"/>
              <a:chOff x="912987" y="3985306"/>
              <a:chExt cx="1332461" cy="1332461"/>
            </a:xfrm>
          </p:grpSpPr>
          <p:sp>
            <p:nvSpPr>
              <p:cNvPr id="2294" name="Google Shape;2294;p4"/>
              <p:cNvSpPr/>
              <p:nvPr/>
            </p:nvSpPr>
            <p:spPr>
              <a:xfrm>
                <a:off x="912987" y="3985306"/>
                <a:ext cx="1332461" cy="1332461"/>
              </a:xfrm>
              <a:prstGeom prst="ellipse">
                <a:avLst/>
              </a:prstGeom>
              <a:solidFill>
                <a:schemeClr val="dk2">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798"/>
                  <a:buFont typeface="Arial"/>
                  <a:buNone/>
                </a:pPr>
                <a:r>
                  <a:t/>
                </a:r>
                <a:endParaRPr b="0" i="0" sz="1798" u="none" cap="none" strike="noStrike">
                  <a:solidFill>
                    <a:srgbClr val="FFFFFF"/>
                  </a:solidFill>
                  <a:latin typeface="Montserrat Light"/>
                  <a:ea typeface="Montserrat Light"/>
                  <a:cs typeface="Montserrat Light"/>
                  <a:sym typeface="Montserrat Light"/>
                </a:endParaRPr>
              </a:p>
            </p:txBody>
          </p:sp>
          <p:sp>
            <p:nvSpPr>
              <p:cNvPr id="2316" name="Google Shape;2316;p4"/>
              <p:cNvSpPr/>
              <p:nvPr/>
            </p:nvSpPr>
            <p:spPr>
              <a:xfrm>
                <a:off x="1008481" y="4080800"/>
                <a:ext cx="1141474" cy="1141474"/>
              </a:xfrm>
              <a:prstGeom prst="ellipse">
                <a:avLst/>
              </a:prstGeom>
              <a:solidFill>
                <a:schemeClr val="dk2">
                  <a:alpha val="3450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798"/>
                  <a:buFont typeface="Arial"/>
                  <a:buNone/>
                </a:pPr>
                <a:r>
                  <a:t/>
                </a:r>
                <a:endParaRPr b="0" i="0" sz="1798" u="none" cap="none" strike="noStrike">
                  <a:solidFill>
                    <a:srgbClr val="FFFFFF"/>
                  </a:solidFill>
                  <a:latin typeface="Montserrat Light"/>
                  <a:ea typeface="Montserrat Light"/>
                  <a:cs typeface="Montserrat Light"/>
                  <a:sym typeface="Montserrat Light"/>
                </a:endParaRPr>
              </a:p>
            </p:txBody>
          </p:sp>
          <p:sp>
            <p:nvSpPr>
              <p:cNvPr id="2317" name="Google Shape;2317;p4"/>
              <p:cNvSpPr/>
              <p:nvPr/>
            </p:nvSpPr>
            <p:spPr>
              <a:xfrm>
                <a:off x="1108900" y="4181219"/>
                <a:ext cx="940635" cy="940635"/>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13"/>
                  <a:buFont typeface="Arial"/>
                  <a:buNone/>
                </a:pPr>
                <a:r>
                  <a:t/>
                </a:r>
                <a:endParaRPr b="0" i="0" sz="2813" u="none" cap="none" strike="noStrike">
                  <a:solidFill>
                    <a:srgbClr val="FFFFFF"/>
                  </a:solidFill>
                  <a:latin typeface="Montserrat SemiBold"/>
                  <a:ea typeface="Montserrat SemiBold"/>
                  <a:cs typeface="Montserrat SemiBold"/>
                  <a:sym typeface="Montserrat SemiBold"/>
                </a:endParaRPr>
              </a:p>
            </p:txBody>
          </p:sp>
        </p:grpSp>
        <p:sp>
          <p:nvSpPr>
            <p:cNvPr id="2318" name="Google Shape;2318;p4"/>
            <p:cNvSpPr/>
            <p:nvPr/>
          </p:nvSpPr>
          <p:spPr>
            <a:xfrm>
              <a:off x="11760982" y="3446873"/>
              <a:ext cx="324064" cy="318752"/>
            </a:xfrm>
            <a:custGeom>
              <a:rect b="b" l="l" r="r" t="t"/>
              <a:pathLst>
                <a:path extrusionOk="0" h="629" w="643">
                  <a:moveTo>
                    <a:pt x="424" y="314"/>
                  </a:moveTo>
                  <a:cubicBezTo>
                    <a:pt x="424" y="370"/>
                    <a:pt x="378" y="415"/>
                    <a:pt x="321" y="415"/>
                  </a:cubicBezTo>
                  <a:cubicBezTo>
                    <a:pt x="265" y="415"/>
                    <a:pt x="218" y="370"/>
                    <a:pt x="218" y="314"/>
                  </a:cubicBezTo>
                  <a:cubicBezTo>
                    <a:pt x="218" y="259"/>
                    <a:pt x="265" y="213"/>
                    <a:pt x="321" y="213"/>
                  </a:cubicBezTo>
                  <a:cubicBezTo>
                    <a:pt x="378" y="213"/>
                    <a:pt x="424" y="259"/>
                    <a:pt x="424" y="314"/>
                  </a:cubicBezTo>
                  <a:close/>
                  <a:moveTo>
                    <a:pt x="554" y="242"/>
                  </a:moveTo>
                  <a:lnTo>
                    <a:pt x="538" y="204"/>
                  </a:lnTo>
                  <a:cubicBezTo>
                    <a:pt x="538" y="204"/>
                    <a:pt x="576" y="118"/>
                    <a:pt x="572" y="115"/>
                  </a:cubicBezTo>
                  <a:lnTo>
                    <a:pt x="522" y="66"/>
                  </a:lnTo>
                  <a:cubicBezTo>
                    <a:pt x="519" y="63"/>
                    <a:pt x="434" y="102"/>
                    <a:pt x="434" y="102"/>
                  </a:cubicBezTo>
                  <a:lnTo>
                    <a:pt x="395" y="86"/>
                  </a:lnTo>
                  <a:cubicBezTo>
                    <a:pt x="395" y="86"/>
                    <a:pt x="360" y="0"/>
                    <a:pt x="355" y="0"/>
                  </a:cubicBezTo>
                  <a:lnTo>
                    <a:pt x="285" y="0"/>
                  </a:lnTo>
                  <a:cubicBezTo>
                    <a:pt x="280" y="0"/>
                    <a:pt x="248" y="86"/>
                    <a:pt x="248" y="86"/>
                  </a:cubicBezTo>
                  <a:lnTo>
                    <a:pt x="208" y="102"/>
                  </a:lnTo>
                  <a:cubicBezTo>
                    <a:pt x="208" y="102"/>
                    <a:pt x="121" y="65"/>
                    <a:pt x="118" y="68"/>
                  </a:cubicBezTo>
                  <a:lnTo>
                    <a:pt x="68" y="117"/>
                  </a:lnTo>
                  <a:cubicBezTo>
                    <a:pt x="65" y="121"/>
                    <a:pt x="104" y="204"/>
                    <a:pt x="104" y="204"/>
                  </a:cubicBezTo>
                  <a:lnTo>
                    <a:pt x="88" y="243"/>
                  </a:lnTo>
                  <a:cubicBezTo>
                    <a:pt x="88" y="243"/>
                    <a:pt x="0" y="276"/>
                    <a:pt x="0" y="281"/>
                  </a:cubicBezTo>
                  <a:lnTo>
                    <a:pt x="0" y="350"/>
                  </a:lnTo>
                  <a:cubicBezTo>
                    <a:pt x="0" y="355"/>
                    <a:pt x="88" y="386"/>
                    <a:pt x="88" y="386"/>
                  </a:cubicBezTo>
                  <a:lnTo>
                    <a:pt x="105" y="425"/>
                  </a:lnTo>
                  <a:cubicBezTo>
                    <a:pt x="105" y="425"/>
                    <a:pt x="67" y="510"/>
                    <a:pt x="70" y="513"/>
                  </a:cubicBezTo>
                  <a:lnTo>
                    <a:pt x="120" y="562"/>
                  </a:lnTo>
                  <a:cubicBezTo>
                    <a:pt x="123" y="565"/>
                    <a:pt x="209" y="527"/>
                    <a:pt x="209" y="527"/>
                  </a:cubicBezTo>
                  <a:lnTo>
                    <a:pt x="248" y="543"/>
                  </a:lnTo>
                  <a:cubicBezTo>
                    <a:pt x="248" y="543"/>
                    <a:pt x="283" y="629"/>
                    <a:pt x="288" y="629"/>
                  </a:cubicBezTo>
                  <a:lnTo>
                    <a:pt x="358" y="629"/>
                  </a:lnTo>
                  <a:cubicBezTo>
                    <a:pt x="363" y="629"/>
                    <a:pt x="395" y="542"/>
                    <a:pt x="395" y="542"/>
                  </a:cubicBezTo>
                  <a:lnTo>
                    <a:pt x="434" y="526"/>
                  </a:lnTo>
                  <a:cubicBezTo>
                    <a:pt x="434" y="526"/>
                    <a:pt x="521" y="563"/>
                    <a:pt x="525" y="560"/>
                  </a:cubicBezTo>
                  <a:lnTo>
                    <a:pt x="574" y="511"/>
                  </a:lnTo>
                  <a:cubicBezTo>
                    <a:pt x="578" y="508"/>
                    <a:pt x="538" y="424"/>
                    <a:pt x="538" y="424"/>
                  </a:cubicBezTo>
                  <a:lnTo>
                    <a:pt x="554" y="386"/>
                  </a:lnTo>
                  <a:cubicBezTo>
                    <a:pt x="554" y="386"/>
                    <a:pt x="643" y="352"/>
                    <a:pt x="643" y="347"/>
                  </a:cubicBezTo>
                  <a:lnTo>
                    <a:pt x="643" y="278"/>
                  </a:lnTo>
                  <a:cubicBezTo>
                    <a:pt x="643" y="273"/>
                    <a:pt x="554" y="242"/>
                    <a:pt x="554" y="242"/>
                  </a:cubicBezTo>
                  <a:close/>
                </a:path>
              </a:pathLst>
            </a:custGeom>
            <a:solidFill>
              <a:schemeClr val="lt1"/>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rgbClr val="000000"/>
                </a:solidFill>
                <a:latin typeface="Calibri"/>
                <a:ea typeface="Calibri"/>
                <a:cs typeface="Calibri"/>
                <a:sym typeface="Calibri"/>
              </a:endParaRPr>
            </a:p>
          </p:txBody>
        </p:sp>
      </p:grpSp>
      <p:grpSp>
        <p:nvGrpSpPr>
          <p:cNvPr id="2319" name="Google Shape;2319;p4"/>
          <p:cNvGrpSpPr/>
          <p:nvPr/>
        </p:nvGrpSpPr>
        <p:grpSpPr>
          <a:xfrm>
            <a:off x="7121426" y="4262833"/>
            <a:ext cx="679769" cy="679769"/>
            <a:chOff x="11379199" y="6647535"/>
            <a:chExt cx="1087631" cy="1087631"/>
          </a:xfrm>
        </p:grpSpPr>
        <p:grpSp>
          <p:nvGrpSpPr>
            <p:cNvPr id="2320" name="Google Shape;2320;p4"/>
            <p:cNvGrpSpPr/>
            <p:nvPr/>
          </p:nvGrpSpPr>
          <p:grpSpPr>
            <a:xfrm>
              <a:off x="11379199" y="6647535"/>
              <a:ext cx="1087631" cy="1087631"/>
              <a:chOff x="912987" y="3985306"/>
              <a:chExt cx="1332461" cy="1332461"/>
            </a:xfrm>
          </p:grpSpPr>
          <p:sp>
            <p:nvSpPr>
              <p:cNvPr id="2306" name="Google Shape;2306;p4"/>
              <p:cNvSpPr/>
              <p:nvPr/>
            </p:nvSpPr>
            <p:spPr>
              <a:xfrm>
                <a:off x="912987" y="3985306"/>
                <a:ext cx="1332461" cy="1332461"/>
              </a:xfrm>
              <a:prstGeom prst="ellipse">
                <a:avLst/>
              </a:prstGeom>
              <a:solidFill>
                <a:schemeClr val="accent3">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798"/>
                  <a:buFont typeface="Arial"/>
                  <a:buNone/>
                </a:pPr>
                <a:r>
                  <a:t/>
                </a:r>
                <a:endParaRPr b="0" i="0" sz="1798" u="none" cap="none" strike="noStrike">
                  <a:solidFill>
                    <a:srgbClr val="FFFFFF"/>
                  </a:solidFill>
                  <a:latin typeface="Montserrat Light"/>
                  <a:ea typeface="Montserrat Light"/>
                  <a:cs typeface="Montserrat Light"/>
                  <a:sym typeface="Montserrat Light"/>
                </a:endParaRPr>
              </a:p>
            </p:txBody>
          </p:sp>
          <p:sp>
            <p:nvSpPr>
              <p:cNvPr id="2321" name="Google Shape;2321;p4"/>
              <p:cNvSpPr/>
              <p:nvPr/>
            </p:nvSpPr>
            <p:spPr>
              <a:xfrm>
                <a:off x="1008481" y="4080800"/>
                <a:ext cx="1141474" cy="1141474"/>
              </a:xfrm>
              <a:prstGeom prst="ellipse">
                <a:avLst/>
              </a:prstGeom>
              <a:solidFill>
                <a:schemeClr val="accent3">
                  <a:alpha val="3450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798"/>
                  <a:buFont typeface="Arial"/>
                  <a:buNone/>
                </a:pPr>
                <a:r>
                  <a:t/>
                </a:r>
                <a:endParaRPr b="0" i="0" sz="1798" u="none" cap="none" strike="noStrike">
                  <a:solidFill>
                    <a:srgbClr val="FFFFFF"/>
                  </a:solidFill>
                  <a:latin typeface="Montserrat Light"/>
                  <a:ea typeface="Montserrat Light"/>
                  <a:cs typeface="Montserrat Light"/>
                  <a:sym typeface="Montserrat Light"/>
                </a:endParaRPr>
              </a:p>
            </p:txBody>
          </p:sp>
          <p:sp>
            <p:nvSpPr>
              <p:cNvPr id="2322" name="Google Shape;2322;p4"/>
              <p:cNvSpPr/>
              <p:nvPr/>
            </p:nvSpPr>
            <p:spPr>
              <a:xfrm>
                <a:off x="1108900" y="4181219"/>
                <a:ext cx="940635" cy="940635"/>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13"/>
                  <a:buFont typeface="Arial"/>
                  <a:buNone/>
                </a:pPr>
                <a:r>
                  <a:t/>
                </a:r>
                <a:endParaRPr b="0" i="0" sz="2813" u="none" cap="none" strike="noStrike">
                  <a:solidFill>
                    <a:srgbClr val="FFFFFF"/>
                  </a:solidFill>
                  <a:latin typeface="Montserrat SemiBold"/>
                  <a:ea typeface="Montserrat SemiBold"/>
                  <a:cs typeface="Montserrat SemiBold"/>
                  <a:sym typeface="Montserrat SemiBold"/>
                </a:endParaRPr>
              </a:p>
            </p:txBody>
          </p:sp>
        </p:grpSp>
        <p:sp>
          <p:nvSpPr>
            <p:cNvPr id="2323" name="Google Shape;2323;p4"/>
            <p:cNvSpPr/>
            <p:nvPr/>
          </p:nvSpPr>
          <p:spPr>
            <a:xfrm>
              <a:off x="11817654" y="7050568"/>
              <a:ext cx="210720" cy="281565"/>
            </a:xfrm>
            <a:custGeom>
              <a:rect b="b" l="l" r="r" t="t"/>
              <a:pathLst>
                <a:path extrusionOk="0" h="813" w="609">
                  <a:moveTo>
                    <a:pt x="609" y="813"/>
                  </a:moveTo>
                  <a:lnTo>
                    <a:pt x="0" y="813"/>
                  </a:lnTo>
                  <a:lnTo>
                    <a:pt x="0" y="102"/>
                  </a:lnTo>
                  <a:lnTo>
                    <a:pt x="78" y="102"/>
                  </a:lnTo>
                  <a:lnTo>
                    <a:pt x="102" y="102"/>
                  </a:lnTo>
                  <a:lnTo>
                    <a:pt x="153" y="102"/>
                  </a:lnTo>
                  <a:lnTo>
                    <a:pt x="153" y="51"/>
                  </a:lnTo>
                  <a:lnTo>
                    <a:pt x="232" y="51"/>
                  </a:lnTo>
                  <a:cubicBezTo>
                    <a:pt x="243" y="22"/>
                    <a:pt x="271" y="0"/>
                    <a:pt x="304" y="0"/>
                  </a:cubicBezTo>
                  <a:cubicBezTo>
                    <a:pt x="337" y="0"/>
                    <a:pt x="366" y="22"/>
                    <a:pt x="376" y="51"/>
                  </a:cubicBezTo>
                  <a:lnTo>
                    <a:pt x="456" y="51"/>
                  </a:lnTo>
                  <a:lnTo>
                    <a:pt x="456" y="102"/>
                  </a:lnTo>
                  <a:lnTo>
                    <a:pt x="506" y="102"/>
                  </a:lnTo>
                  <a:lnTo>
                    <a:pt x="525" y="102"/>
                  </a:lnTo>
                  <a:lnTo>
                    <a:pt x="609" y="102"/>
                  </a:lnTo>
                  <a:lnTo>
                    <a:pt x="609" y="813"/>
                  </a:lnTo>
                  <a:close/>
                  <a:moveTo>
                    <a:pt x="456" y="357"/>
                  </a:moveTo>
                  <a:lnTo>
                    <a:pt x="152" y="357"/>
                  </a:lnTo>
                  <a:lnTo>
                    <a:pt x="152" y="307"/>
                  </a:lnTo>
                  <a:lnTo>
                    <a:pt x="456" y="307"/>
                  </a:lnTo>
                  <a:lnTo>
                    <a:pt x="456" y="357"/>
                  </a:lnTo>
                  <a:close/>
                  <a:moveTo>
                    <a:pt x="456" y="153"/>
                  </a:moveTo>
                  <a:lnTo>
                    <a:pt x="456" y="204"/>
                  </a:lnTo>
                  <a:lnTo>
                    <a:pt x="153" y="204"/>
                  </a:lnTo>
                  <a:lnTo>
                    <a:pt x="153" y="153"/>
                  </a:lnTo>
                  <a:lnTo>
                    <a:pt x="102" y="153"/>
                  </a:lnTo>
                  <a:lnTo>
                    <a:pt x="102" y="153"/>
                  </a:lnTo>
                  <a:lnTo>
                    <a:pt x="51" y="153"/>
                  </a:lnTo>
                  <a:lnTo>
                    <a:pt x="51" y="762"/>
                  </a:lnTo>
                  <a:lnTo>
                    <a:pt x="558" y="762"/>
                  </a:lnTo>
                  <a:lnTo>
                    <a:pt x="558" y="153"/>
                  </a:lnTo>
                  <a:lnTo>
                    <a:pt x="506" y="153"/>
                  </a:lnTo>
                  <a:lnTo>
                    <a:pt x="506" y="153"/>
                  </a:lnTo>
                  <a:lnTo>
                    <a:pt x="456" y="153"/>
                  </a:lnTo>
                  <a:close/>
                  <a:moveTo>
                    <a:pt x="456" y="660"/>
                  </a:moveTo>
                  <a:lnTo>
                    <a:pt x="152" y="660"/>
                  </a:lnTo>
                  <a:lnTo>
                    <a:pt x="152" y="610"/>
                  </a:lnTo>
                  <a:lnTo>
                    <a:pt x="456" y="610"/>
                  </a:lnTo>
                  <a:lnTo>
                    <a:pt x="456" y="660"/>
                  </a:lnTo>
                  <a:close/>
                  <a:moveTo>
                    <a:pt x="456" y="559"/>
                  </a:moveTo>
                  <a:lnTo>
                    <a:pt x="152" y="559"/>
                  </a:lnTo>
                  <a:lnTo>
                    <a:pt x="152" y="508"/>
                  </a:lnTo>
                  <a:lnTo>
                    <a:pt x="456" y="508"/>
                  </a:lnTo>
                  <a:lnTo>
                    <a:pt x="456" y="559"/>
                  </a:lnTo>
                  <a:close/>
                  <a:moveTo>
                    <a:pt x="456" y="457"/>
                  </a:moveTo>
                  <a:lnTo>
                    <a:pt x="152" y="457"/>
                  </a:lnTo>
                  <a:lnTo>
                    <a:pt x="152" y="407"/>
                  </a:lnTo>
                  <a:lnTo>
                    <a:pt x="456" y="407"/>
                  </a:lnTo>
                  <a:lnTo>
                    <a:pt x="456" y="457"/>
                  </a:lnTo>
                  <a:close/>
                  <a:moveTo>
                    <a:pt x="204" y="153"/>
                  </a:moveTo>
                  <a:lnTo>
                    <a:pt x="405" y="153"/>
                  </a:lnTo>
                  <a:lnTo>
                    <a:pt x="405" y="102"/>
                  </a:lnTo>
                  <a:lnTo>
                    <a:pt x="330" y="102"/>
                  </a:lnTo>
                  <a:lnTo>
                    <a:pt x="330" y="77"/>
                  </a:lnTo>
                  <a:cubicBezTo>
                    <a:pt x="330" y="63"/>
                    <a:pt x="318" y="51"/>
                    <a:pt x="304" y="51"/>
                  </a:cubicBezTo>
                  <a:cubicBezTo>
                    <a:pt x="290" y="51"/>
                    <a:pt x="279" y="63"/>
                    <a:pt x="279" y="77"/>
                  </a:cubicBezTo>
                  <a:lnTo>
                    <a:pt x="279" y="102"/>
                  </a:lnTo>
                  <a:lnTo>
                    <a:pt x="204" y="102"/>
                  </a:lnTo>
                  <a:lnTo>
                    <a:pt x="204" y="153"/>
                  </a:lnTo>
                  <a:close/>
                </a:path>
              </a:pathLst>
            </a:custGeom>
            <a:solidFill>
              <a:schemeClr val="lt1"/>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rgbClr val="000000"/>
                </a:solidFill>
                <a:latin typeface="Calibri"/>
                <a:ea typeface="Calibri"/>
                <a:cs typeface="Calibri"/>
                <a:sym typeface="Calibri"/>
              </a:endParaRPr>
            </a:p>
          </p:txBody>
        </p:sp>
      </p:grpSp>
      <p:grpSp>
        <p:nvGrpSpPr>
          <p:cNvPr id="2324" name="Google Shape;2324;p4"/>
          <p:cNvGrpSpPr/>
          <p:nvPr/>
        </p:nvGrpSpPr>
        <p:grpSpPr>
          <a:xfrm>
            <a:off x="7121426" y="3124724"/>
            <a:ext cx="679769" cy="679769"/>
            <a:chOff x="11379199" y="4826560"/>
            <a:chExt cx="1087631" cy="1087631"/>
          </a:xfrm>
        </p:grpSpPr>
        <p:grpSp>
          <p:nvGrpSpPr>
            <p:cNvPr id="2325" name="Google Shape;2325;p4"/>
            <p:cNvGrpSpPr/>
            <p:nvPr/>
          </p:nvGrpSpPr>
          <p:grpSpPr>
            <a:xfrm>
              <a:off x="11379199" y="4826560"/>
              <a:ext cx="1087631" cy="1087631"/>
              <a:chOff x="912987" y="3985306"/>
              <a:chExt cx="1332461" cy="1332461"/>
            </a:xfrm>
          </p:grpSpPr>
          <p:sp>
            <p:nvSpPr>
              <p:cNvPr id="2296" name="Google Shape;2296;p4"/>
              <p:cNvSpPr/>
              <p:nvPr/>
            </p:nvSpPr>
            <p:spPr>
              <a:xfrm>
                <a:off x="912987" y="3985306"/>
                <a:ext cx="1332461" cy="1332461"/>
              </a:xfrm>
              <a:prstGeom prst="ellipse">
                <a:avLst/>
              </a:prstGeom>
              <a:solidFill>
                <a:schemeClr val="accent4">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798"/>
                  <a:buFont typeface="Arial"/>
                  <a:buNone/>
                </a:pPr>
                <a:r>
                  <a:t/>
                </a:r>
                <a:endParaRPr b="0" i="0" sz="1798" u="none" cap="none" strike="noStrike">
                  <a:solidFill>
                    <a:srgbClr val="FFFFFF"/>
                  </a:solidFill>
                  <a:latin typeface="Montserrat Light"/>
                  <a:ea typeface="Montserrat Light"/>
                  <a:cs typeface="Montserrat Light"/>
                  <a:sym typeface="Montserrat Light"/>
                </a:endParaRPr>
              </a:p>
            </p:txBody>
          </p:sp>
          <p:sp>
            <p:nvSpPr>
              <p:cNvPr id="2326" name="Google Shape;2326;p4"/>
              <p:cNvSpPr/>
              <p:nvPr/>
            </p:nvSpPr>
            <p:spPr>
              <a:xfrm>
                <a:off x="1008481" y="4080800"/>
                <a:ext cx="1141474" cy="1141474"/>
              </a:xfrm>
              <a:prstGeom prst="ellipse">
                <a:avLst/>
              </a:prstGeom>
              <a:solidFill>
                <a:schemeClr val="accent4">
                  <a:alpha val="3450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798"/>
                  <a:buFont typeface="Arial"/>
                  <a:buNone/>
                </a:pPr>
                <a:r>
                  <a:t/>
                </a:r>
                <a:endParaRPr b="0" i="0" sz="1798" u="none" cap="none" strike="noStrike">
                  <a:solidFill>
                    <a:srgbClr val="FFFFFF"/>
                  </a:solidFill>
                  <a:latin typeface="Montserrat Light"/>
                  <a:ea typeface="Montserrat Light"/>
                  <a:cs typeface="Montserrat Light"/>
                  <a:sym typeface="Montserrat Light"/>
                </a:endParaRPr>
              </a:p>
            </p:txBody>
          </p:sp>
          <p:sp>
            <p:nvSpPr>
              <p:cNvPr id="2327" name="Google Shape;2327;p4"/>
              <p:cNvSpPr/>
              <p:nvPr/>
            </p:nvSpPr>
            <p:spPr>
              <a:xfrm>
                <a:off x="1108900" y="4181219"/>
                <a:ext cx="940635" cy="940635"/>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13"/>
                  <a:buFont typeface="Arial"/>
                  <a:buNone/>
                </a:pPr>
                <a:r>
                  <a:t/>
                </a:r>
                <a:endParaRPr b="0" i="0" sz="2813" u="none" cap="none" strike="noStrike">
                  <a:solidFill>
                    <a:srgbClr val="FFFFFF"/>
                  </a:solidFill>
                  <a:latin typeface="Montserrat SemiBold"/>
                  <a:ea typeface="Montserrat SemiBold"/>
                  <a:cs typeface="Montserrat SemiBold"/>
                  <a:sym typeface="Montserrat SemiBold"/>
                </a:endParaRPr>
              </a:p>
            </p:txBody>
          </p:sp>
        </p:grpSp>
        <p:sp>
          <p:nvSpPr>
            <p:cNvPr id="2328" name="Google Shape;2328;p4"/>
            <p:cNvSpPr/>
            <p:nvPr/>
          </p:nvSpPr>
          <p:spPr>
            <a:xfrm>
              <a:off x="11742159" y="5234392"/>
              <a:ext cx="361711" cy="271966"/>
            </a:xfrm>
            <a:custGeom>
              <a:rect b="b" l="l" r="r" t="t"/>
              <a:pathLst>
                <a:path extrusionOk="0" h="521" w="694">
                  <a:moveTo>
                    <a:pt x="631" y="255"/>
                  </a:moveTo>
                  <a:cubicBezTo>
                    <a:pt x="474" y="98"/>
                    <a:pt x="220" y="98"/>
                    <a:pt x="63" y="255"/>
                  </a:cubicBezTo>
                  <a:lnTo>
                    <a:pt x="0" y="191"/>
                  </a:lnTo>
                  <a:cubicBezTo>
                    <a:pt x="191" y="0"/>
                    <a:pt x="502" y="0"/>
                    <a:pt x="694" y="192"/>
                  </a:cubicBezTo>
                  <a:lnTo>
                    <a:pt x="631" y="255"/>
                  </a:lnTo>
                  <a:close/>
                  <a:moveTo>
                    <a:pt x="348" y="435"/>
                  </a:moveTo>
                  <a:cubicBezTo>
                    <a:pt x="371" y="435"/>
                    <a:pt x="390" y="455"/>
                    <a:pt x="390" y="478"/>
                  </a:cubicBezTo>
                  <a:cubicBezTo>
                    <a:pt x="390" y="502"/>
                    <a:pt x="371" y="521"/>
                    <a:pt x="347" y="521"/>
                  </a:cubicBezTo>
                  <a:cubicBezTo>
                    <a:pt x="324" y="521"/>
                    <a:pt x="305" y="502"/>
                    <a:pt x="305" y="478"/>
                  </a:cubicBezTo>
                  <a:cubicBezTo>
                    <a:pt x="305" y="455"/>
                    <a:pt x="324" y="435"/>
                    <a:pt x="348" y="435"/>
                  </a:cubicBezTo>
                  <a:close/>
                  <a:moveTo>
                    <a:pt x="505" y="381"/>
                  </a:moveTo>
                  <a:lnTo>
                    <a:pt x="442" y="444"/>
                  </a:lnTo>
                  <a:cubicBezTo>
                    <a:pt x="389" y="392"/>
                    <a:pt x="304" y="392"/>
                    <a:pt x="252" y="444"/>
                  </a:cubicBezTo>
                  <a:lnTo>
                    <a:pt x="189" y="381"/>
                  </a:lnTo>
                  <a:cubicBezTo>
                    <a:pt x="276" y="294"/>
                    <a:pt x="418" y="294"/>
                    <a:pt x="505" y="381"/>
                  </a:cubicBezTo>
                  <a:close/>
                  <a:moveTo>
                    <a:pt x="599" y="286"/>
                  </a:moveTo>
                  <a:lnTo>
                    <a:pt x="536" y="349"/>
                  </a:lnTo>
                  <a:cubicBezTo>
                    <a:pt x="432" y="245"/>
                    <a:pt x="262" y="245"/>
                    <a:pt x="157" y="349"/>
                  </a:cubicBezTo>
                  <a:lnTo>
                    <a:pt x="94" y="286"/>
                  </a:lnTo>
                  <a:cubicBezTo>
                    <a:pt x="234" y="147"/>
                    <a:pt x="460" y="147"/>
                    <a:pt x="599" y="286"/>
                  </a:cubicBezTo>
                  <a:close/>
                </a:path>
              </a:pathLst>
            </a:custGeom>
            <a:solidFill>
              <a:schemeClr val="lt1"/>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rgbClr val="000000"/>
                </a:solidFill>
                <a:latin typeface="Calibri"/>
                <a:ea typeface="Calibri"/>
                <a:cs typeface="Calibri"/>
                <a:sym typeface="Calibri"/>
              </a:endParaRPr>
            </a:p>
          </p:txBody>
        </p:sp>
      </p:grpSp>
    </p:spTree>
  </p:cSld>
  <p:clrMapOvr>
    <a:masterClrMapping/>
  </p:clrMapOvr>
  <mc:AlternateContent>
    <mc:Choice Requires="p14">
      <p:transition spd="slow" p14:dur="1200">
        <p14:prism dir="l"/>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2275"/>
                                        </p:tgtEl>
                                        <p:attrNameLst>
                                          <p:attrName>style.visibility</p:attrName>
                                        </p:attrNameLst>
                                      </p:cBhvr>
                                      <p:to>
                                        <p:strVal val="visible"/>
                                      </p:to>
                                    </p:set>
                                    <p:anim calcmode="lin" valueType="num">
                                      <p:cBhvr additive="base">
                                        <p:cTn dur="500"/>
                                        <p:tgtEl>
                                          <p:spTgt spid="2275"/>
                                        </p:tgtEl>
                                        <p:attrNameLst>
                                          <p:attrName>ppt_w</p:attrName>
                                        </p:attrNameLst>
                                      </p:cBhvr>
                                      <p:tavLst>
                                        <p:tav fmla="" tm="0">
                                          <p:val>
                                            <p:strVal val="0"/>
                                          </p:val>
                                        </p:tav>
                                        <p:tav fmla="" tm="100000">
                                          <p:val>
                                            <p:strVal val="#ppt_w"/>
                                          </p:val>
                                        </p:tav>
                                      </p:tavLst>
                                    </p:anim>
                                    <p:anim calcmode="lin" valueType="num">
                                      <p:cBhvr additive="base">
                                        <p:cTn dur="500"/>
                                        <p:tgtEl>
                                          <p:spTgt spid="2275"/>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2274"/>
                                        </p:tgtEl>
                                        <p:attrNameLst>
                                          <p:attrName>style.visibility</p:attrName>
                                        </p:attrNameLst>
                                      </p:cBhvr>
                                      <p:to>
                                        <p:strVal val="visible"/>
                                      </p:to>
                                    </p:set>
                                    <p:anim calcmode="lin" valueType="num">
                                      <p:cBhvr additive="base">
                                        <p:cTn dur="500"/>
                                        <p:tgtEl>
                                          <p:spTgt spid="2274"/>
                                        </p:tgtEl>
                                        <p:attrNameLst>
                                          <p:attrName>ppt_w</p:attrName>
                                        </p:attrNameLst>
                                      </p:cBhvr>
                                      <p:tavLst>
                                        <p:tav fmla="" tm="0">
                                          <p:val>
                                            <p:strVal val="0"/>
                                          </p:val>
                                        </p:tav>
                                        <p:tav fmla="" tm="100000">
                                          <p:val>
                                            <p:strVal val="#ppt_w"/>
                                          </p:val>
                                        </p:tav>
                                      </p:tavLst>
                                    </p:anim>
                                    <p:anim calcmode="lin" valueType="num">
                                      <p:cBhvr additive="base">
                                        <p:cTn dur="500"/>
                                        <p:tgtEl>
                                          <p:spTgt spid="2274"/>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2276"/>
                                        </p:tgtEl>
                                        <p:attrNameLst>
                                          <p:attrName>style.visibility</p:attrName>
                                        </p:attrNameLst>
                                      </p:cBhvr>
                                      <p:to>
                                        <p:strVal val="visible"/>
                                      </p:to>
                                    </p:set>
                                    <p:anim calcmode="lin" valueType="num">
                                      <p:cBhvr additive="base">
                                        <p:cTn dur="500"/>
                                        <p:tgtEl>
                                          <p:spTgt spid="2276"/>
                                        </p:tgtEl>
                                        <p:attrNameLst>
                                          <p:attrName>ppt_w</p:attrName>
                                        </p:attrNameLst>
                                      </p:cBhvr>
                                      <p:tavLst>
                                        <p:tav fmla="" tm="0">
                                          <p:val>
                                            <p:strVal val="0"/>
                                          </p:val>
                                        </p:tav>
                                        <p:tav fmla="" tm="100000">
                                          <p:val>
                                            <p:strVal val="#ppt_w"/>
                                          </p:val>
                                        </p:tav>
                                      </p:tavLst>
                                    </p:anim>
                                    <p:anim calcmode="lin" valueType="num">
                                      <p:cBhvr additive="base">
                                        <p:cTn dur="500"/>
                                        <p:tgtEl>
                                          <p:spTgt spid="2276"/>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81"/>
                                        </p:tgtEl>
                                        <p:attrNameLst>
                                          <p:attrName>style.visibility</p:attrName>
                                        </p:attrNameLst>
                                      </p:cBhvr>
                                      <p:to>
                                        <p:strVal val="visible"/>
                                      </p:to>
                                    </p:set>
                                    <p:animEffect filter="fade" transition="in">
                                      <p:cBhvr>
                                        <p:cTn dur="500"/>
                                        <p:tgtEl>
                                          <p:spTgt spid="228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3"/>
                                        </p:tgtEl>
                                        <p:attrNameLst>
                                          <p:attrName>style.visibility</p:attrName>
                                        </p:attrNameLst>
                                      </p:cBhvr>
                                      <p:to>
                                        <p:strVal val="visible"/>
                                      </p:to>
                                    </p:set>
                                    <p:animEffect filter="fade" transition="in">
                                      <p:cBhvr>
                                        <p:cTn dur="1000"/>
                                        <p:tgtEl>
                                          <p:spTgt spid="2293"/>
                                        </p:tgtEl>
                                      </p:cBhvr>
                                    </p:animEffect>
                                  </p:childTnLst>
                                </p:cTn>
                              </p:par>
                              <p:par>
                                <p:cTn fill="hold" nodeType="withEffect" presetClass="entr" presetID="10" presetSubtype="0">
                                  <p:stCondLst>
                                    <p:cond delay="0"/>
                                  </p:stCondLst>
                                  <p:childTnLst>
                                    <p:set>
                                      <p:cBhvr>
                                        <p:cTn dur="1" fill="hold">
                                          <p:stCondLst>
                                            <p:cond delay="0"/>
                                          </p:stCondLst>
                                        </p:cTn>
                                        <p:tgtEl>
                                          <p:spTgt spid="2295"/>
                                        </p:tgtEl>
                                        <p:attrNameLst>
                                          <p:attrName>style.visibility</p:attrName>
                                        </p:attrNameLst>
                                      </p:cBhvr>
                                      <p:to>
                                        <p:strVal val="visible"/>
                                      </p:to>
                                    </p:set>
                                    <p:animEffect filter="fade" transition="in">
                                      <p:cBhvr>
                                        <p:cTn dur="1000"/>
                                        <p:tgtEl>
                                          <p:spTgt spid="2295"/>
                                        </p:tgtEl>
                                      </p:cBhvr>
                                    </p:animEffect>
                                  </p:childTnLst>
                                </p:cTn>
                              </p:par>
                              <p:par>
                                <p:cTn fill="hold" nodeType="withEffect" presetClass="entr" presetID="10" presetSubtype="0">
                                  <p:stCondLst>
                                    <p:cond delay="0"/>
                                  </p:stCondLst>
                                  <p:childTnLst>
                                    <p:set>
                                      <p:cBhvr>
                                        <p:cTn dur="1" fill="hold">
                                          <p:stCondLst>
                                            <p:cond delay="0"/>
                                          </p:stCondLst>
                                        </p:cTn>
                                        <p:tgtEl>
                                          <p:spTgt spid="2297"/>
                                        </p:tgtEl>
                                        <p:attrNameLst>
                                          <p:attrName>style.visibility</p:attrName>
                                        </p:attrNameLst>
                                      </p:cBhvr>
                                      <p:to>
                                        <p:strVal val="visible"/>
                                      </p:to>
                                    </p:set>
                                    <p:animEffect filter="fade" transition="in">
                                      <p:cBhvr>
                                        <p:cTn dur="1000"/>
                                        <p:tgtEl>
                                          <p:spTgt spid="2297"/>
                                        </p:tgtEl>
                                      </p:cBhvr>
                                    </p:animEffect>
                                  </p:childTnLst>
                                </p:cTn>
                              </p:par>
                              <p:par>
                                <p:cTn fill="hold" nodeType="withEffect" presetClass="entr" presetID="10" presetSubtype="0">
                                  <p:stCondLst>
                                    <p:cond delay="0"/>
                                  </p:stCondLst>
                                  <p:childTnLst>
                                    <p:set>
                                      <p:cBhvr>
                                        <p:cTn dur="1" fill="hold">
                                          <p:stCondLst>
                                            <p:cond delay="0"/>
                                          </p:stCondLst>
                                        </p:cTn>
                                        <p:tgtEl>
                                          <p:spTgt spid="2298"/>
                                        </p:tgtEl>
                                        <p:attrNameLst>
                                          <p:attrName>style.visibility</p:attrName>
                                        </p:attrNameLst>
                                      </p:cBhvr>
                                      <p:to>
                                        <p:strVal val="visible"/>
                                      </p:to>
                                    </p:set>
                                    <p:animEffect filter="fade" transition="in">
                                      <p:cBhvr>
                                        <p:cTn dur="1000"/>
                                        <p:tgtEl>
                                          <p:spTgt spid="2298"/>
                                        </p:tgtEl>
                                      </p:cBhvr>
                                    </p:animEffect>
                                  </p:childTnLst>
                                </p:cTn>
                              </p:par>
                              <p:par>
                                <p:cTn fill="hold" nodeType="withEffect" presetClass="entr" presetID="10" presetSubtype="0">
                                  <p:stCondLst>
                                    <p:cond delay="0"/>
                                  </p:stCondLst>
                                  <p:childTnLst>
                                    <p:set>
                                      <p:cBhvr>
                                        <p:cTn dur="1" fill="hold">
                                          <p:stCondLst>
                                            <p:cond delay="0"/>
                                          </p:stCondLst>
                                        </p:cTn>
                                        <p:tgtEl>
                                          <p:spTgt spid="2299"/>
                                        </p:tgtEl>
                                        <p:attrNameLst>
                                          <p:attrName>style.visibility</p:attrName>
                                        </p:attrNameLst>
                                      </p:cBhvr>
                                      <p:to>
                                        <p:strVal val="visible"/>
                                      </p:to>
                                    </p:set>
                                    <p:animEffect filter="fade" transition="in">
                                      <p:cBhvr>
                                        <p:cTn dur="1000"/>
                                        <p:tgtEl>
                                          <p:spTgt spid="2299"/>
                                        </p:tgtEl>
                                      </p:cBhvr>
                                    </p:animEffect>
                                  </p:childTnLst>
                                </p:cTn>
                              </p:par>
                              <p:par>
                                <p:cTn fill="hold" nodeType="withEffect" presetClass="entr" presetID="10" presetSubtype="0">
                                  <p:stCondLst>
                                    <p:cond delay="0"/>
                                  </p:stCondLst>
                                  <p:childTnLst>
                                    <p:set>
                                      <p:cBhvr>
                                        <p:cTn dur="1" fill="hold">
                                          <p:stCondLst>
                                            <p:cond delay="0"/>
                                          </p:stCondLst>
                                        </p:cTn>
                                        <p:tgtEl>
                                          <p:spTgt spid="2300"/>
                                        </p:tgtEl>
                                        <p:attrNameLst>
                                          <p:attrName>style.visibility</p:attrName>
                                        </p:attrNameLst>
                                      </p:cBhvr>
                                      <p:to>
                                        <p:strVal val="visible"/>
                                      </p:to>
                                    </p:set>
                                    <p:animEffect filter="fade" transition="in">
                                      <p:cBhvr>
                                        <p:cTn dur="1000"/>
                                        <p:tgtEl>
                                          <p:spTgt spid="2300"/>
                                        </p:tgtEl>
                                      </p:cBhvr>
                                    </p:animEffect>
                                  </p:childTnLst>
                                </p:cTn>
                              </p:par>
                              <p:par>
                                <p:cTn fill="hold" nodeType="withEffect" presetClass="entr" presetID="10" presetSubtype="0">
                                  <p:stCondLst>
                                    <p:cond delay="0"/>
                                  </p:stCondLst>
                                  <p:childTnLst>
                                    <p:set>
                                      <p:cBhvr>
                                        <p:cTn dur="1" fill="hold">
                                          <p:stCondLst>
                                            <p:cond delay="0"/>
                                          </p:stCondLst>
                                        </p:cTn>
                                        <p:tgtEl>
                                          <p:spTgt spid="2301"/>
                                        </p:tgtEl>
                                        <p:attrNameLst>
                                          <p:attrName>style.visibility</p:attrName>
                                        </p:attrNameLst>
                                      </p:cBhvr>
                                      <p:to>
                                        <p:strVal val="visible"/>
                                      </p:to>
                                    </p:set>
                                    <p:animEffect filter="fade" transition="in">
                                      <p:cBhvr>
                                        <p:cTn dur="1000"/>
                                        <p:tgtEl>
                                          <p:spTgt spid="2301"/>
                                        </p:tgtEl>
                                      </p:cBhvr>
                                    </p:animEffect>
                                  </p:childTnLst>
                                </p:cTn>
                              </p:par>
                              <p:par>
                                <p:cTn fill="hold" nodeType="withEffect" presetClass="entr" presetID="10" presetSubtype="0">
                                  <p:stCondLst>
                                    <p:cond delay="0"/>
                                  </p:stCondLst>
                                  <p:childTnLst>
                                    <p:set>
                                      <p:cBhvr>
                                        <p:cTn dur="1" fill="hold">
                                          <p:stCondLst>
                                            <p:cond delay="0"/>
                                          </p:stCondLst>
                                        </p:cTn>
                                        <p:tgtEl>
                                          <p:spTgt spid="2302"/>
                                        </p:tgtEl>
                                        <p:attrNameLst>
                                          <p:attrName>style.visibility</p:attrName>
                                        </p:attrNameLst>
                                      </p:cBhvr>
                                      <p:to>
                                        <p:strVal val="visible"/>
                                      </p:to>
                                    </p:set>
                                    <p:animEffect filter="fade" transition="in">
                                      <p:cBhvr>
                                        <p:cTn dur="1000"/>
                                        <p:tgtEl>
                                          <p:spTgt spid="2302"/>
                                        </p:tgtEl>
                                      </p:cBhvr>
                                    </p:animEffect>
                                  </p:childTnLst>
                                </p:cTn>
                              </p:par>
                              <p:par>
                                <p:cTn fill="hold" nodeType="withEffect" presetClass="entr" presetID="10" presetSubtype="0">
                                  <p:stCondLst>
                                    <p:cond delay="0"/>
                                  </p:stCondLst>
                                  <p:childTnLst>
                                    <p:set>
                                      <p:cBhvr>
                                        <p:cTn dur="1" fill="hold">
                                          <p:stCondLst>
                                            <p:cond delay="0"/>
                                          </p:stCondLst>
                                        </p:cTn>
                                        <p:tgtEl>
                                          <p:spTgt spid="2303"/>
                                        </p:tgtEl>
                                        <p:attrNameLst>
                                          <p:attrName>style.visibility</p:attrName>
                                        </p:attrNameLst>
                                      </p:cBhvr>
                                      <p:to>
                                        <p:strVal val="visible"/>
                                      </p:to>
                                    </p:set>
                                    <p:animEffect filter="fade" transition="in">
                                      <p:cBhvr>
                                        <p:cTn dur="1000"/>
                                        <p:tgtEl>
                                          <p:spTgt spid="2303"/>
                                        </p:tgtEl>
                                      </p:cBhvr>
                                    </p:animEffect>
                                  </p:childTnLst>
                                </p:cTn>
                              </p:par>
                              <p:par>
                                <p:cTn fill="hold" nodeType="withEffect" presetClass="entr" presetID="10" presetSubtype="0">
                                  <p:stCondLst>
                                    <p:cond delay="0"/>
                                  </p:stCondLst>
                                  <p:childTnLst>
                                    <p:set>
                                      <p:cBhvr>
                                        <p:cTn dur="1" fill="hold">
                                          <p:stCondLst>
                                            <p:cond delay="0"/>
                                          </p:stCondLst>
                                        </p:cTn>
                                        <p:tgtEl>
                                          <p:spTgt spid="2304"/>
                                        </p:tgtEl>
                                        <p:attrNameLst>
                                          <p:attrName>style.visibility</p:attrName>
                                        </p:attrNameLst>
                                      </p:cBhvr>
                                      <p:to>
                                        <p:strVal val="visible"/>
                                      </p:to>
                                    </p:set>
                                    <p:animEffect filter="fade" transition="in">
                                      <p:cBhvr>
                                        <p:cTn dur="1000"/>
                                        <p:tgtEl>
                                          <p:spTgt spid="2304"/>
                                        </p:tgtEl>
                                      </p:cBhvr>
                                    </p:animEffect>
                                  </p:childTnLst>
                                </p:cTn>
                              </p:par>
                              <p:par>
                                <p:cTn fill="hold" nodeType="withEffect" presetClass="entr" presetID="10" presetSubtype="0">
                                  <p:stCondLst>
                                    <p:cond delay="0"/>
                                  </p:stCondLst>
                                  <p:childTnLst>
                                    <p:set>
                                      <p:cBhvr>
                                        <p:cTn dur="1" fill="hold">
                                          <p:stCondLst>
                                            <p:cond delay="0"/>
                                          </p:stCondLst>
                                        </p:cTn>
                                        <p:tgtEl>
                                          <p:spTgt spid="2305"/>
                                        </p:tgtEl>
                                        <p:attrNameLst>
                                          <p:attrName>style.visibility</p:attrName>
                                        </p:attrNameLst>
                                      </p:cBhvr>
                                      <p:to>
                                        <p:strVal val="visible"/>
                                      </p:to>
                                    </p:set>
                                    <p:animEffect filter="fade" transition="in">
                                      <p:cBhvr>
                                        <p:cTn dur="1000"/>
                                        <p:tgtEl>
                                          <p:spTgt spid="2305"/>
                                        </p:tgtEl>
                                      </p:cBhvr>
                                    </p:animEffect>
                                  </p:childTnLst>
                                </p:cTn>
                              </p:par>
                              <p:par>
                                <p:cTn fill="hold" nodeType="withEffect" presetClass="entr" presetID="10" presetSubtype="0">
                                  <p:stCondLst>
                                    <p:cond delay="0"/>
                                  </p:stCondLst>
                                  <p:childTnLst>
                                    <p:set>
                                      <p:cBhvr>
                                        <p:cTn dur="1" fill="hold">
                                          <p:stCondLst>
                                            <p:cond delay="0"/>
                                          </p:stCondLst>
                                        </p:cTn>
                                        <p:tgtEl>
                                          <p:spTgt spid="2307"/>
                                        </p:tgtEl>
                                        <p:attrNameLst>
                                          <p:attrName>style.visibility</p:attrName>
                                        </p:attrNameLst>
                                      </p:cBhvr>
                                      <p:to>
                                        <p:strVal val="visible"/>
                                      </p:to>
                                    </p:set>
                                    <p:animEffect filter="fade" transition="in">
                                      <p:cBhvr>
                                        <p:cTn dur="1000"/>
                                        <p:tgtEl>
                                          <p:spTgt spid="2307"/>
                                        </p:tgtEl>
                                      </p:cBhvr>
                                    </p:animEffect>
                                  </p:childTnLst>
                                </p:cTn>
                              </p:par>
                              <p:par>
                                <p:cTn fill="hold" nodeType="withEffect" presetClass="entr" presetID="10" presetSubtype="0">
                                  <p:stCondLst>
                                    <p:cond delay="0"/>
                                  </p:stCondLst>
                                  <p:childTnLst>
                                    <p:set>
                                      <p:cBhvr>
                                        <p:cTn dur="1" fill="hold">
                                          <p:stCondLst>
                                            <p:cond delay="0"/>
                                          </p:stCondLst>
                                        </p:cTn>
                                        <p:tgtEl>
                                          <p:spTgt spid="2309"/>
                                        </p:tgtEl>
                                        <p:attrNameLst>
                                          <p:attrName>style.visibility</p:attrName>
                                        </p:attrNameLst>
                                      </p:cBhvr>
                                      <p:to>
                                        <p:strVal val="visible"/>
                                      </p:to>
                                    </p:set>
                                    <p:animEffect filter="fade" transition="in">
                                      <p:cBhvr>
                                        <p:cTn dur="1000"/>
                                        <p:tgtEl>
                                          <p:spTgt spid="2309"/>
                                        </p:tgtEl>
                                      </p:cBhvr>
                                    </p:animEffect>
                                  </p:childTnLst>
                                </p:cTn>
                              </p:par>
                              <p:par>
                                <p:cTn fill="hold" nodeType="withEffect" presetClass="entr" presetID="10" presetSubtype="0">
                                  <p:stCondLst>
                                    <p:cond delay="0"/>
                                  </p:stCondLst>
                                  <p:childTnLst>
                                    <p:set>
                                      <p:cBhvr>
                                        <p:cTn dur="1" fill="hold">
                                          <p:stCondLst>
                                            <p:cond delay="0"/>
                                          </p:stCondLst>
                                        </p:cTn>
                                        <p:tgtEl>
                                          <p:spTgt spid="2314"/>
                                        </p:tgtEl>
                                        <p:attrNameLst>
                                          <p:attrName>style.visibility</p:attrName>
                                        </p:attrNameLst>
                                      </p:cBhvr>
                                      <p:to>
                                        <p:strVal val="visible"/>
                                      </p:to>
                                    </p:set>
                                    <p:animEffect filter="fade" transition="in">
                                      <p:cBhvr>
                                        <p:cTn dur="1000"/>
                                        <p:tgtEl>
                                          <p:spTgt spid="2314"/>
                                        </p:tgtEl>
                                      </p:cBhvr>
                                    </p:animEffect>
                                  </p:childTnLst>
                                </p:cTn>
                              </p:par>
                              <p:par>
                                <p:cTn fill="hold" nodeType="withEffect" presetClass="entr" presetID="10" presetSubtype="0">
                                  <p:stCondLst>
                                    <p:cond delay="0"/>
                                  </p:stCondLst>
                                  <p:childTnLst>
                                    <p:set>
                                      <p:cBhvr>
                                        <p:cTn dur="1" fill="hold">
                                          <p:stCondLst>
                                            <p:cond delay="0"/>
                                          </p:stCondLst>
                                        </p:cTn>
                                        <p:tgtEl>
                                          <p:spTgt spid="2319"/>
                                        </p:tgtEl>
                                        <p:attrNameLst>
                                          <p:attrName>style.visibility</p:attrName>
                                        </p:attrNameLst>
                                      </p:cBhvr>
                                      <p:to>
                                        <p:strVal val="visible"/>
                                      </p:to>
                                    </p:set>
                                    <p:animEffect filter="fade" transition="in">
                                      <p:cBhvr>
                                        <p:cTn dur="1000"/>
                                        <p:tgtEl>
                                          <p:spTgt spid="2319"/>
                                        </p:tgtEl>
                                      </p:cBhvr>
                                    </p:animEffect>
                                  </p:childTnLst>
                                </p:cTn>
                              </p:par>
                              <p:par>
                                <p:cTn fill="hold" nodeType="withEffect" presetClass="entr" presetID="10" presetSubtype="0">
                                  <p:stCondLst>
                                    <p:cond delay="0"/>
                                  </p:stCondLst>
                                  <p:childTnLst>
                                    <p:set>
                                      <p:cBhvr>
                                        <p:cTn dur="1" fill="hold">
                                          <p:stCondLst>
                                            <p:cond delay="0"/>
                                          </p:stCondLst>
                                        </p:cTn>
                                        <p:tgtEl>
                                          <p:spTgt spid="2324"/>
                                        </p:tgtEl>
                                        <p:attrNameLst>
                                          <p:attrName>style.visibility</p:attrName>
                                        </p:attrNameLst>
                                      </p:cBhvr>
                                      <p:to>
                                        <p:strVal val="visible"/>
                                      </p:to>
                                    </p:set>
                                    <p:animEffect filter="fade" transition="in">
                                      <p:cBhvr>
                                        <p:cTn dur="1000"/>
                                        <p:tgtEl>
                                          <p:spTgt spid="23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2" name="Shape 2332"/>
        <p:cNvGrpSpPr/>
        <p:nvPr/>
      </p:nvGrpSpPr>
      <p:grpSpPr>
        <a:xfrm>
          <a:off x="0" y="0"/>
          <a:ext cx="0" cy="0"/>
          <a:chOff x="0" y="0"/>
          <a:chExt cx="0" cy="0"/>
        </a:xfrm>
      </p:grpSpPr>
      <p:sp>
        <p:nvSpPr>
          <p:cNvPr id="2333" name="Google Shape;2333;p5"/>
          <p:cNvSpPr txBox="1"/>
          <p:nvPr/>
        </p:nvSpPr>
        <p:spPr>
          <a:xfrm>
            <a:off x="592832" y="750278"/>
            <a:ext cx="11006336" cy="587375"/>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0000"/>
              </a:buClr>
              <a:buSzPts val="3750"/>
              <a:buFont typeface="Montserrat SemiBold"/>
              <a:buNone/>
            </a:pPr>
            <a:r>
              <a:rPr b="0" i="0" lang="en-US" sz="3750" u="none" cap="none" strike="noStrike">
                <a:solidFill>
                  <a:srgbClr val="000000"/>
                </a:solidFill>
                <a:latin typeface="Montserrat SemiBold"/>
                <a:ea typeface="Montserrat SemiBold"/>
                <a:cs typeface="Montserrat SemiBold"/>
                <a:sym typeface="Montserrat SemiBold"/>
              </a:rPr>
              <a:t>Retro infographic</a:t>
            </a:r>
            <a:endParaRPr b="0" i="0" sz="3750" u="none" cap="none" strike="noStrike">
              <a:solidFill>
                <a:srgbClr val="000000"/>
              </a:solidFill>
              <a:latin typeface="Montserrat SemiBold"/>
              <a:ea typeface="Montserrat SemiBold"/>
              <a:cs typeface="Montserrat SemiBold"/>
              <a:sym typeface="Montserrat SemiBold"/>
            </a:endParaRPr>
          </a:p>
        </p:txBody>
      </p:sp>
      <p:sp>
        <p:nvSpPr>
          <p:cNvPr id="2334" name="Google Shape;2334;p5"/>
          <p:cNvSpPr txBox="1"/>
          <p:nvPr/>
        </p:nvSpPr>
        <p:spPr>
          <a:xfrm>
            <a:off x="4283128" y="542375"/>
            <a:ext cx="3625746" cy="199071"/>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7F7F7F"/>
              </a:buClr>
              <a:buSzPts val="1250"/>
              <a:buFont typeface="Arial"/>
              <a:buNone/>
            </a:pPr>
            <a:r>
              <a:rPr b="0" i="0" lang="en-US" sz="1250" u="none" cap="none" strike="noStrike">
                <a:solidFill>
                  <a:srgbClr val="7F7F7F"/>
                </a:solidFill>
                <a:latin typeface="Montserrat"/>
                <a:ea typeface="Montserrat"/>
                <a:cs typeface="Montserrat"/>
                <a:sym typeface="Montserrat"/>
              </a:rPr>
              <a:t>Your Text Here</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999"/>
              </a:spcBef>
              <a:spcAft>
                <a:spcPts val="0"/>
              </a:spcAft>
              <a:buClr>
                <a:schemeClr val="dk1"/>
              </a:buClr>
              <a:buSzPts val="1250"/>
              <a:buFont typeface="Arial"/>
              <a:buNone/>
            </a:pPr>
            <a:r>
              <a:t/>
            </a:r>
            <a:endParaRPr b="0" i="0" sz="1250" u="none" cap="none" strike="noStrike">
              <a:solidFill>
                <a:srgbClr val="7F7F7F"/>
              </a:solidFill>
              <a:latin typeface="Montserrat"/>
              <a:ea typeface="Montserrat"/>
              <a:cs typeface="Montserrat"/>
              <a:sym typeface="Montserrat"/>
            </a:endParaRPr>
          </a:p>
        </p:txBody>
      </p:sp>
      <p:grpSp>
        <p:nvGrpSpPr>
          <p:cNvPr id="2335" name="Google Shape;2335;p5"/>
          <p:cNvGrpSpPr/>
          <p:nvPr/>
        </p:nvGrpSpPr>
        <p:grpSpPr>
          <a:xfrm>
            <a:off x="5741839" y="1353369"/>
            <a:ext cx="708323" cy="130858"/>
            <a:chOff x="1110190" y="3155259"/>
            <a:chExt cx="1133316" cy="209373"/>
          </a:xfrm>
        </p:grpSpPr>
        <p:sp>
          <p:nvSpPr>
            <p:cNvPr id="2336" name="Google Shape;2336;p5"/>
            <p:cNvSpPr/>
            <p:nvPr/>
          </p:nvSpPr>
          <p:spPr>
            <a:xfrm>
              <a:off x="1110190" y="3155259"/>
              <a:ext cx="202111" cy="209373"/>
            </a:xfrm>
            <a:prstGeom prst="ellipse">
              <a:avLst/>
            </a:prstGeom>
            <a:solidFill>
              <a:srgbClr val="F2F2F2"/>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rgbClr val="000000"/>
                </a:solidFill>
                <a:latin typeface="Calibri"/>
                <a:ea typeface="Calibri"/>
                <a:cs typeface="Calibri"/>
                <a:sym typeface="Calibri"/>
              </a:endParaRPr>
            </a:p>
          </p:txBody>
        </p:sp>
        <p:sp>
          <p:nvSpPr>
            <p:cNvPr id="2337" name="Google Shape;2337;p5"/>
            <p:cNvSpPr/>
            <p:nvPr/>
          </p:nvSpPr>
          <p:spPr>
            <a:xfrm>
              <a:off x="1418653" y="3155259"/>
              <a:ext cx="202111" cy="209373"/>
            </a:xfrm>
            <a:prstGeom prst="ellipse">
              <a:avLst/>
            </a:prstGeom>
            <a:solidFill>
              <a:srgbClr val="D8D8D8">
                <a:alpha val="97254"/>
              </a:srgbClr>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rgbClr val="000000"/>
                </a:solidFill>
                <a:latin typeface="Calibri"/>
                <a:ea typeface="Calibri"/>
                <a:cs typeface="Calibri"/>
                <a:sym typeface="Calibri"/>
              </a:endParaRPr>
            </a:p>
          </p:txBody>
        </p:sp>
        <p:sp>
          <p:nvSpPr>
            <p:cNvPr id="2338" name="Google Shape;2338;p5"/>
            <p:cNvSpPr/>
            <p:nvPr/>
          </p:nvSpPr>
          <p:spPr>
            <a:xfrm>
              <a:off x="1727115" y="3155259"/>
              <a:ext cx="202111" cy="209373"/>
            </a:xfrm>
            <a:prstGeom prst="ellipse">
              <a:avLst/>
            </a:prstGeom>
            <a:solidFill>
              <a:schemeClr val="accent1">
                <a:alpha val="49411"/>
              </a:schemeClr>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rgbClr val="000000"/>
                </a:solidFill>
                <a:latin typeface="Calibri"/>
                <a:ea typeface="Calibri"/>
                <a:cs typeface="Calibri"/>
                <a:sym typeface="Calibri"/>
              </a:endParaRPr>
            </a:p>
          </p:txBody>
        </p:sp>
        <p:sp>
          <p:nvSpPr>
            <p:cNvPr id="2339" name="Google Shape;2339;p5"/>
            <p:cNvSpPr/>
            <p:nvPr/>
          </p:nvSpPr>
          <p:spPr>
            <a:xfrm>
              <a:off x="2041395" y="3155259"/>
              <a:ext cx="202111" cy="209373"/>
            </a:xfrm>
            <a:prstGeom prst="ellipse">
              <a:avLst/>
            </a:prstGeom>
            <a:solidFill>
              <a:schemeClr val="accent2"/>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rgbClr val="000000"/>
                </a:solidFill>
                <a:latin typeface="Calibri"/>
                <a:ea typeface="Calibri"/>
                <a:cs typeface="Calibri"/>
                <a:sym typeface="Calibri"/>
              </a:endParaRPr>
            </a:p>
          </p:txBody>
        </p:sp>
      </p:grpSp>
      <p:sp>
        <p:nvSpPr>
          <p:cNvPr id="2340" name="Google Shape;2340;p5"/>
          <p:cNvSpPr/>
          <p:nvPr/>
        </p:nvSpPr>
        <p:spPr>
          <a:xfrm>
            <a:off x="9136387" y="2034995"/>
            <a:ext cx="1666836" cy="305084"/>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Clr>
                <a:srgbClr val="000000"/>
              </a:buClr>
              <a:buSzPts val="1250"/>
              <a:buFont typeface="Arial"/>
              <a:buNone/>
            </a:pPr>
            <a:r>
              <a:rPr b="0" i="0" lang="en-US" sz="1250" u="none" cap="none" strike="noStrike">
                <a:solidFill>
                  <a:srgbClr val="3F3F3F"/>
                </a:solidFill>
                <a:latin typeface="Montserrat SemiBold"/>
                <a:ea typeface="Montserrat SemiBold"/>
                <a:cs typeface="Montserrat SemiBold"/>
                <a:sym typeface="Montserrat SemiBold"/>
              </a:rPr>
              <a:t>Your Title Here</a:t>
            </a:r>
            <a:endParaRPr b="0" i="0" sz="1400" u="none" cap="none" strike="noStrike">
              <a:solidFill>
                <a:srgbClr val="000000"/>
              </a:solidFill>
              <a:latin typeface="Arial"/>
              <a:ea typeface="Arial"/>
              <a:cs typeface="Arial"/>
              <a:sym typeface="Arial"/>
            </a:endParaRPr>
          </a:p>
        </p:txBody>
      </p:sp>
      <p:sp>
        <p:nvSpPr>
          <p:cNvPr id="2341" name="Google Shape;2341;p5"/>
          <p:cNvSpPr/>
          <p:nvPr/>
        </p:nvSpPr>
        <p:spPr>
          <a:xfrm>
            <a:off x="9136387" y="2313798"/>
            <a:ext cx="2347584" cy="63184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Clr>
                <a:srgbClr val="000000"/>
              </a:buClr>
              <a:buSzPts val="1000"/>
              <a:buFont typeface="Arial"/>
              <a:buNone/>
            </a:pPr>
            <a:r>
              <a:rPr b="0" i="0" lang="en-US" sz="1000" u="none" cap="none" strike="noStrike">
                <a:solidFill>
                  <a:srgbClr val="A5A5A5"/>
                </a:solidFill>
                <a:latin typeface="Montserrat"/>
                <a:ea typeface="Montserrat"/>
                <a:cs typeface="Montserrat"/>
                <a:sym typeface="Montserrat"/>
              </a:rPr>
              <a:t>Vivamus quam dolor, tempor ac gravida sit amet, porta fermentum.</a:t>
            </a:r>
            <a:endParaRPr b="0" i="0" sz="1400" u="none" cap="none" strike="noStrike">
              <a:solidFill>
                <a:srgbClr val="000000"/>
              </a:solidFill>
              <a:latin typeface="Arial"/>
              <a:ea typeface="Arial"/>
              <a:cs typeface="Arial"/>
              <a:sym typeface="Arial"/>
            </a:endParaRPr>
          </a:p>
        </p:txBody>
      </p:sp>
      <p:sp>
        <p:nvSpPr>
          <p:cNvPr id="2342" name="Google Shape;2342;p5"/>
          <p:cNvSpPr/>
          <p:nvPr/>
        </p:nvSpPr>
        <p:spPr>
          <a:xfrm>
            <a:off x="9136387" y="3434665"/>
            <a:ext cx="1666836" cy="305084"/>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Clr>
                <a:srgbClr val="000000"/>
              </a:buClr>
              <a:buSzPts val="1250"/>
              <a:buFont typeface="Arial"/>
              <a:buNone/>
            </a:pPr>
            <a:r>
              <a:rPr b="0" i="0" lang="en-US" sz="1250" u="none" cap="none" strike="noStrike">
                <a:solidFill>
                  <a:srgbClr val="3F3F3F"/>
                </a:solidFill>
                <a:latin typeface="Montserrat SemiBold"/>
                <a:ea typeface="Montserrat SemiBold"/>
                <a:cs typeface="Montserrat SemiBold"/>
                <a:sym typeface="Montserrat SemiBold"/>
              </a:rPr>
              <a:t>Your Title Here</a:t>
            </a:r>
            <a:endParaRPr b="0" i="0" sz="1400" u="none" cap="none" strike="noStrike">
              <a:solidFill>
                <a:srgbClr val="000000"/>
              </a:solidFill>
              <a:latin typeface="Arial"/>
              <a:ea typeface="Arial"/>
              <a:cs typeface="Arial"/>
              <a:sym typeface="Arial"/>
            </a:endParaRPr>
          </a:p>
        </p:txBody>
      </p:sp>
      <p:sp>
        <p:nvSpPr>
          <p:cNvPr id="2343" name="Google Shape;2343;p5"/>
          <p:cNvSpPr/>
          <p:nvPr/>
        </p:nvSpPr>
        <p:spPr>
          <a:xfrm>
            <a:off x="9136387" y="3713469"/>
            <a:ext cx="2347584" cy="63184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Clr>
                <a:srgbClr val="000000"/>
              </a:buClr>
              <a:buSzPts val="1000"/>
              <a:buFont typeface="Arial"/>
              <a:buNone/>
            </a:pPr>
            <a:r>
              <a:rPr b="0" i="0" lang="en-US" sz="1000" u="none" cap="none" strike="noStrike">
                <a:solidFill>
                  <a:srgbClr val="A5A5A5"/>
                </a:solidFill>
                <a:latin typeface="Montserrat"/>
                <a:ea typeface="Montserrat"/>
                <a:cs typeface="Montserrat"/>
                <a:sym typeface="Montserrat"/>
              </a:rPr>
              <a:t>Vivamus quam dolor, tempor ac gravida sit amet, porta fermentum.</a:t>
            </a:r>
            <a:endParaRPr b="0" i="0" sz="1400" u="none" cap="none" strike="noStrike">
              <a:solidFill>
                <a:srgbClr val="000000"/>
              </a:solidFill>
              <a:latin typeface="Arial"/>
              <a:ea typeface="Arial"/>
              <a:cs typeface="Arial"/>
              <a:sym typeface="Arial"/>
            </a:endParaRPr>
          </a:p>
        </p:txBody>
      </p:sp>
      <p:sp>
        <p:nvSpPr>
          <p:cNvPr id="2344" name="Google Shape;2344;p5"/>
          <p:cNvSpPr/>
          <p:nvPr/>
        </p:nvSpPr>
        <p:spPr>
          <a:xfrm>
            <a:off x="9136387" y="4977239"/>
            <a:ext cx="1666836" cy="305084"/>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Clr>
                <a:srgbClr val="000000"/>
              </a:buClr>
              <a:buSzPts val="1250"/>
              <a:buFont typeface="Arial"/>
              <a:buNone/>
            </a:pPr>
            <a:r>
              <a:rPr b="0" i="0" lang="en-US" sz="1250" u="none" cap="none" strike="noStrike">
                <a:solidFill>
                  <a:srgbClr val="3F3F3F"/>
                </a:solidFill>
                <a:latin typeface="Montserrat SemiBold"/>
                <a:ea typeface="Montserrat SemiBold"/>
                <a:cs typeface="Montserrat SemiBold"/>
                <a:sym typeface="Montserrat SemiBold"/>
              </a:rPr>
              <a:t>Your Title Here</a:t>
            </a:r>
            <a:endParaRPr b="0" i="0" sz="1400" u="none" cap="none" strike="noStrike">
              <a:solidFill>
                <a:srgbClr val="000000"/>
              </a:solidFill>
              <a:latin typeface="Arial"/>
              <a:ea typeface="Arial"/>
              <a:cs typeface="Arial"/>
              <a:sym typeface="Arial"/>
            </a:endParaRPr>
          </a:p>
        </p:txBody>
      </p:sp>
      <p:sp>
        <p:nvSpPr>
          <p:cNvPr id="2345" name="Google Shape;2345;p5"/>
          <p:cNvSpPr/>
          <p:nvPr/>
        </p:nvSpPr>
        <p:spPr>
          <a:xfrm>
            <a:off x="9136387" y="5256042"/>
            <a:ext cx="2347584" cy="63184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Clr>
                <a:srgbClr val="000000"/>
              </a:buClr>
              <a:buSzPts val="1000"/>
              <a:buFont typeface="Arial"/>
              <a:buNone/>
            </a:pPr>
            <a:r>
              <a:rPr b="0" i="0" lang="en-US" sz="1000" u="none" cap="none" strike="noStrike">
                <a:solidFill>
                  <a:srgbClr val="A5A5A5"/>
                </a:solidFill>
                <a:latin typeface="Montserrat"/>
                <a:ea typeface="Montserrat"/>
                <a:cs typeface="Montserrat"/>
                <a:sym typeface="Montserrat"/>
              </a:rPr>
              <a:t>Vivamus quam dolor, tempor ac gravida sit amet, porta fermentum.</a:t>
            </a:r>
            <a:endParaRPr b="0" i="0" sz="1400" u="none" cap="none" strike="noStrike">
              <a:solidFill>
                <a:srgbClr val="000000"/>
              </a:solidFill>
              <a:latin typeface="Arial"/>
              <a:ea typeface="Arial"/>
              <a:cs typeface="Arial"/>
              <a:sym typeface="Arial"/>
            </a:endParaRPr>
          </a:p>
        </p:txBody>
      </p:sp>
      <p:sp>
        <p:nvSpPr>
          <p:cNvPr id="2346" name="Google Shape;2346;p5"/>
          <p:cNvSpPr/>
          <p:nvPr/>
        </p:nvSpPr>
        <p:spPr>
          <a:xfrm>
            <a:off x="1325533" y="2034995"/>
            <a:ext cx="1666836" cy="305084"/>
          </a:xfrm>
          <a:prstGeom prst="rect">
            <a:avLst/>
          </a:prstGeom>
          <a:noFill/>
          <a:ln>
            <a:noFill/>
          </a:ln>
        </p:spPr>
        <p:txBody>
          <a:bodyPr anchorCtr="0" anchor="t" bIns="45700" lIns="91425" spcFirstLastPara="1" rIns="91425" wrap="square" tIns="45700">
            <a:spAutoFit/>
          </a:bodyPr>
          <a:lstStyle/>
          <a:p>
            <a:pPr indent="0" lvl="0" marL="0" marR="0" rtl="0" algn="r">
              <a:lnSpc>
                <a:spcPct val="120000"/>
              </a:lnSpc>
              <a:spcBef>
                <a:spcPts val="0"/>
              </a:spcBef>
              <a:spcAft>
                <a:spcPts val="0"/>
              </a:spcAft>
              <a:buClr>
                <a:srgbClr val="000000"/>
              </a:buClr>
              <a:buSzPts val="1250"/>
              <a:buFont typeface="Arial"/>
              <a:buNone/>
            </a:pPr>
            <a:r>
              <a:rPr b="0" i="0" lang="en-US" sz="1250" u="none" cap="none" strike="noStrike">
                <a:solidFill>
                  <a:srgbClr val="3F3F3F"/>
                </a:solidFill>
                <a:latin typeface="Montserrat SemiBold"/>
                <a:ea typeface="Montserrat SemiBold"/>
                <a:cs typeface="Montserrat SemiBold"/>
                <a:sym typeface="Montserrat SemiBold"/>
              </a:rPr>
              <a:t>Your Title Here</a:t>
            </a:r>
            <a:endParaRPr b="0" i="0" sz="1400" u="none" cap="none" strike="noStrike">
              <a:solidFill>
                <a:srgbClr val="000000"/>
              </a:solidFill>
              <a:latin typeface="Arial"/>
              <a:ea typeface="Arial"/>
              <a:cs typeface="Arial"/>
              <a:sym typeface="Arial"/>
            </a:endParaRPr>
          </a:p>
        </p:txBody>
      </p:sp>
      <p:sp>
        <p:nvSpPr>
          <p:cNvPr id="2347" name="Google Shape;2347;p5"/>
          <p:cNvSpPr/>
          <p:nvPr/>
        </p:nvSpPr>
        <p:spPr>
          <a:xfrm>
            <a:off x="644786" y="2313798"/>
            <a:ext cx="2347584" cy="631840"/>
          </a:xfrm>
          <a:prstGeom prst="rect">
            <a:avLst/>
          </a:prstGeom>
          <a:noFill/>
          <a:ln>
            <a:noFill/>
          </a:ln>
        </p:spPr>
        <p:txBody>
          <a:bodyPr anchorCtr="0" anchor="t" bIns="45700" lIns="91425" spcFirstLastPara="1" rIns="91425" wrap="square" tIns="45700">
            <a:spAutoFit/>
          </a:bodyPr>
          <a:lstStyle/>
          <a:p>
            <a:pPr indent="0" lvl="0" marL="0" marR="0" rtl="0" algn="r">
              <a:lnSpc>
                <a:spcPct val="120000"/>
              </a:lnSpc>
              <a:spcBef>
                <a:spcPts val="0"/>
              </a:spcBef>
              <a:spcAft>
                <a:spcPts val="0"/>
              </a:spcAft>
              <a:buClr>
                <a:srgbClr val="000000"/>
              </a:buClr>
              <a:buSzPts val="1000"/>
              <a:buFont typeface="Arial"/>
              <a:buNone/>
            </a:pPr>
            <a:r>
              <a:rPr b="0" i="0" lang="en-US" sz="1000" u="none" cap="none" strike="noStrike">
                <a:solidFill>
                  <a:srgbClr val="A5A5A5"/>
                </a:solidFill>
                <a:latin typeface="Montserrat"/>
                <a:ea typeface="Montserrat"/>
                <a:cs typeface="Montserrat"/>
                <a:sym typeface="Montserrat"/>
              </a:rPr>
              <a:t>Vivamus quam dolor, tempor ac gravida sit amet, porta fermentum.</a:t>
            </a:r>
            <a:endParaRPr b="0" i="0" sz="1400" u="none" cap="none" strike="noStrike">
              <a:solidFill>
                <a:srgbClr val="000000"/>
              </a:solidFill>
              <a:latin typeface="Arial"/>
              <a:ea typeface="Arial"/>
              <a:cs typeface="Arial"/>
              <a:sym typeface="Arial"/>
            </a:endParaRPr>
          </a:p>
        </p:txBody>
      </p:sp>
      <p:sp>
        <p:nvSpPr>
          <p:cNvPr id="2348" name="Google Shape;2348;p5"/>
          <p:cNvSpPr/>
          <p:nvPr/>
        </p:nvSpPr>
        <p:spPr>
          <a:xfrm>
            <a:off x="1325533" y="3434665"/>
            <a:ext cx="1666836" cy="305084"/>
          </a:xfrm>
          <a:prstGeom prst="rect">
            <a:avLst/>
          </a:prstGeom>
          <a:noFill/>
          <a:ln>
            <a:noFill/>
          </a:ln>
        </p:spPr>
        <p:txBody>
          <a:bodyPr anchorCtr="0" anchor="t" bIns="45700" lIns="91425" spcFirstLastPara="1" rIns="91425" wrap="square" tIns="45700">
            <a:spAutoFit/>
          </a:bodyPr>
          <a:lstStyle/>
          <a:p>
            <a:pPr indent="0" lvl="0" marL="0" marR="0" rtl="0" algn="r">
              <a:lnSpc>
                <a:spcPct val="120000"/>
              </a:lnSpc>
              <a:spcBef>
                <a:spcPts val="0"/>
              </a:spcBef>
              <a:spcAft>
                <a:spcPts val="0"/>
              </a:spcAft>
              <a:buClr>
                <a:srgbClr val="000000"/>
              </a:buClr>
              <a:buSzPts val="1250"/>
              <a:buFont typeface="Arial"/>
              <a:buNone/>
            </a:pPr>
            <a:r>
              <a:rPr b="0" i="0" lang="en-US" sz="1250" u="none" cap="none" strike="noStrike">
                <a:solidFill>
                  <a:srgbClr val="3F3F3F"/>
                </a:solidFill>
                <a:latin typeface="Montserrat SemiBold"/>
                <a:ea typeface="Montserrat SemiBold"/>
                <a:cs typeface="Montserrat SemiBold"/>
                <a:sym typeface="Montserrat SemiBold"/>
              </a:rPr>
              <a:t>Your Title Here</a:t>
            </a:r>
            <a:endParaRPr b="0" i="0" sz="1400" u="none" cap="none" strike="noStrike">
              <a:solidFill>
                <a:srgbClr val="000000"/>
              </a:solidFill>
              <a:latin typeface="Arial"/>
              <a:ea typeface="Arial"/>
              <a:cs typeface="Arial"/>
              <a:sym typeface="Arial"/>
            </a:endParaRPr>
          </a:p>
        </p:txBody>
      </p:sp>
      <p:sp>
        <p:nvSpPr>
          <p:cNvPr id="2349" name="Google Shape;2349;p5"/>
          <p:cNvSpPr/>
          <p:nvPr/>
        </p:nvSpPr>
        <p:spPr>
          <a:xfrm>
            <a:off x="644786" y="3713469"/>
            <a:ext cx="2347584" cy="631840"/>
          </a:xfrm>
          <a:prstGeom prst="rect">
            <a:avLst/>
          </a:prstGeom>
          <a:noFill/>
          <a:ln>
            <a:noFill/>
          </a:ln>
        </p:spPr>
        <p:txBody>
          <a:bodyPr anchorCtr="0" anchor="t" bIns="45700" lIns="91425" spcFirstLastPara="1" rIns="91425" wrap="square" tIns="45700">
            <a:spAutoFit/>
          </a:bodyPr>
          <a:lstStyle/>
          <a:p>
            <a:pPr indent="0" lvl="0" marL="0" marR="0" rtl="0" algn="r">
              <a:lnSpc>
                <a:spcPct val="120000"/>
              </a:lnSpc>
              <a:spcBef>
                <a:spcPts val="0"/>
              </a:spcBef>
              <a:spcAft>
                <a:spcPts val="0"/>
              </a:spcAft>
              <a:buClr>
                <a:srgbClr val="000000"/>
              </a:buClr>
              <a:buSzPts val="1000"/>
              <a:buFont typeface="Arial"/>
              <a:buNone/>
            </a:pPr>
            <a:r>
              <a:rPr b="0" i="0" lang="en-US" sz="1000" u="none" cap="none" strike="noStrike">
                <a:solidFill>
                  <a:srgbClr val="A5A5A5"/>
                </a:solidFill>
                <a:latin typeface="Montserrat"/>
                <a:ea typeface="Montserrat"/>
                <a:cs typeface="Montserrat"/>
                <a:sym typeface="Montserrat"/>
              </a:rPr>
              <a:t>Vivamus quam dolor, tempor ac gravida sit amet, porta fermentum.</a:t>
            </a:r>
            <a:endParaRPr b="0" i="0" sz="1400" u="none" cap="none" strike="noStrike">
              <a:solidFill>
                <a:srgbClr val="000000"/>
              </a:solidFill>
              <a:latin typeface="Arial"/>
              <a:ea typeface="Arial"/>
              <a:cs typeface="Arial"/>
              <a:sym typeface="Arial"/>
            </a:endParaRPr>
          </a:p>
        </p:txBody>
      </p:sp>
      <p:sp>
        <p:nvSpPr>
          <p:cNvPr id="2350" name="Google Shape;2350;p5"/>
          <p:cNvSpPr/>
          <p:nvPr/>
        </p:nvSpPr>
        <p:spPr>
          <a:xfrm>
            <a:off x="1325533" y="4977239"/>
            <a:ext cx="1666836" cy="305084"/>
          </a:xfrm>
          <a:prstGeom prst="rect">
            <a:avLst/>
          </a:prstGeom>
          <a:noFill/>
          <a:ln>
            <a:noFill/>
          </a:ln>
        </p:spPr>
        <p:txBody>
          <a:bodyPr anchorCtr="0" anchor="t" bIns="45700" lIns="91425" spcFirstLastPara="1" rIns="91425" wrap="square" tIns="45700">
            <a:spAutoFit/>
          </a:bodyPr>
          <a:lstStyle/>
          <a:p>
            <a:pPr indent="0" lvl="0" marL="0" marR="0" rtl="0" algn="r">
              <a:lnSpc>
                <a:spcPct val="120000"/>
              </a:lnSpc>
              <a:spcBef>
                <a:spcPts val="0"/>
              </a:spcBef>
              <a:spcAft>
                <a:spcPts val="0"/>
              </a:spcAft>
              <a:buClr>
                <a:srgbClr val="000000"/>
              </a:buClr>
              <a:buSzPts val="1250"/>
              <a:buFont typeface="Arial"/>
              <a:buNone/>
            </a:pPr>
            <a:r>
              <a:rPr b="0" i="0" lang="en-US" sz="1250" u="none" cap="none" strike="noStrike">
                <a:solidFill>
                  <a:srgbClr val="3F3F3F"/>
                </a:solidFill>
                <a:latin typeface="Montserrat SemiBold"/>
                <a:ea typeface="Montserrat SemiBold"/>
                <a:cs typeface="Montserrat SemiBold"/>
                <a:sym typeface="Montserrat SemiBold"/>
              </a:rPr>
              <a:t>Your Title Here</a:t>
            </a:r>
            <a:endParaRPr b="0" i="0" sz="1400" u="none" cap="none" strike="noStrike">
              <a:solidFill>
                <a:srgbClr val="000000"/>
              </a:solidFill>
              <a:latin typeface="Arial"/>
              <a:ea typeface="Arial"/>
              <a:cs typeface="Arial"/>
              <a:sym typeface="Arial"/>
            </a:endParaRPr>
          </a:p>
        </p:txBody>
      </p:sp>
      <p:sp>
        <p:nvSpPr>
          <p:cNvPr id="2351" name="Google Shape;2351;p5"/>
          <p:cNvSpPr/>
          <p:nvPr/>
        </p:nvSpPr>
        <p:spPr>
          <a:xfrm>
            <a:off x="644786" y="5256042"/>
            <a:ext cx="2347584" cy="631840"/>
          </a:xfrm>
          <a:prstGeom prst="rect">
            <a:avLst/>
          </a:prstGeom>
          <a:noFill/>
          <a:ln>
            <a:noFill/>
          </a:ln>
        </p:spPr>
        <p:txBody>
          <a:bodyPr anchorCtr="0" anchor="t" bIns="45700" lIns="91425" spcFirstLastPara="1" rIns="91425" wrap="square" tIns="45700">
            <a:spAutoFit/>
          </a:bodyPr>
          <a:lstStyle/>
          <a:p>
            <a:pPr indent="0" lvl="0" marL="0" marR="0" rtl="0" algn="r">
              <a:lnSpc>
                <a:spcPct val="120000"/>
              </a:lnSpc>
              <a:spcBef>
                <a:spcPts val="0"/>
              </a:spcBef>
              <a:spcAft>
                <a:spcPts val="0"/>
              </a:spcAft>
              <a:buClr>
                <a:srgbClr val="000000"/>
              </a:buClr>
              <a:buSzPts val="1000"/>
              <a:buFont typeface="Arial"/>
              <a:buNone/>
            </a:pPr>
            <a:r>
              <a:rPr b="0" i="0" lang="en-US" sz="1000" u="none" cap="none" strike="noStrike">
                <a:solidFill>
                  <a:srgbClr val="A5A5A5"/>
                </a:solidFill>
                <a:latin typeface="Montserrat"/>
                <a:ea typeface="Montserrat"/>
                <a:cs typeface="Montserrat"/>
                <a:sym typeface="Montserrat"/>
              </a:rPr>
              <a:t>Vivamus quam dolor, tempor ac gravida sit amet, porta fermentum.</a:t>
            </a:r>
            <a:endParaRPr b="0" i="0" sz="1400" u="none" cap="none" strike="noStrike">
              <a:solidFill>
                <a:srgbClr val="000000"/>
              </a:solidFill>
              <a:latin typeface="Arial"/>
              <a:ea typeface="Arial"/>
              <a:cs typeface="Arial"/>
              <a:sym typeface="Arial"/>
            </a:endParaRPr>
          </a:p>
        </p:txBody>
      </p:sp>
      <p:grpSp>
        <p:nvGrpSpPr>
          <p:cNvPr id="2352" name="Google Shape;2352;p5"/>
          <p:cNvGrpSpPr/>
          <p:nvPr/>
        </p:nvGrpSpPr>
        <p:grpSpPr>
          <a:xfrm>
            <a:off x="3221519" y="1983042"/>
            <a:ext cx="5759918" cy="4874958"/>
            <a:chOff x="5139350" y="3172867"/>
            <a:chExt cx="9215868" cy="7799932"/>
          </a:xfrm>
        </p:grpSpPr>
        <p:sp>
          <p:nvSpPr>
            <p:cNvPr id="2353" name="Google Shape;2353;p5"/>
            <p:cNvSpPr/>
            <p:nvPr/>
          </p:nvSpPr>
          <p:spPr>
            <a:xfrm flipH="1" rot="10800000">
              <a:off x="5139350" y="3172868"/>
              <a:ext cx="4601013" cy="7799931"/>
            </a:xfrm>
            <a:custGeom>
              <a:rect b="b" l="l" r="r" t="t"/>
              <a:pathLst>
                <a:path extrusionOk="0" h="21600" w="21600">
                  <a:moveTo>
                    <a:pt x="2869" y="18130"/>
                  </a:moveTo>
                  <a:cubicBezTo>
                    <a:pt x="4251" y="18130"/>
                    <a:pt x="5371" y="18791"/>
                    <a:pt x="5371" y="19606"/>
                  </a:cubicBezTo>
                  <a:cubicBezTo>
                    <a:pt x="5371" y="20421"/>
                    <a:pt x="4251" y="21081"/>
                    <a:pt x="2869" y="21081"/>
                  </a:cubicBezTo>
                  <a:cubicBezTo>
                    <a:pt x="1487" y="21081"/>
                    <a:pt x="367" y="20421"/>
                    <a:pt x="367" y="19606"/>
                  </a:cubicBezTo>
                  <a:cubicBezTo>
                    <a:pt x="367" y="18791"/>
                    <a:pt x="1487" y="18130"/>
                    <a:pt x="2869" y="18130"/>
                  </a:cubicBezTo>
                  <a:close/>
                  <a:moveTo>
                    <a:pt x="21118" y="0"/>
                  </a:moveTo>
                  <a:lnTo>
                    <a:pt x="18580" y="0"/>
                  </a:lnTo>
                  <a:lnTo>
                    <a:pt x="18581" y="1"/>
                  </a:lnTo>
                  <a:lnTo>
                    <a:pt x="18574" y="0"/>
                  </a:lnTo>
                  <a:lnTo>
                    <a:pt x="18574" y="17227"/>
                  </a:lnTo>
                  <a:cubicBezTo>
                    <a:pt x="18574" y="18224"/>
                    <a:pt x="18408" y="18877"/>
                    <a:pt x="16183" y="18877"/>
                  </a:cubicBezTo>
                  <a:lnTo>
                    <a:pt x="5459" y="18877"/>
                  </a:lnTo>
                  <a:cubicBezTo>
                    <a:pt x="4998" y="18307"/>
                    <a:pt x="4011" y="17913"/>
                    <a:pt x="2869" y="17913"/>
                  </a:cubicBezTo>
                  <a:cubicBezTo>
                    <a:pt x="1284" y="17913"/>
                    <a:pt x="0" y="18671"/>
                    <a:pt x="0" y="19606"/>
                  </a:cubicBezTo>
                  <a:cubicBezTo>
                    <a:pt x="0" y="19657"/>
                    <a:pt x="4" y="19707"/>
                    <a:pt x="12" y="19757"/>
                  </a:cubicBezTo>
                  <a:cubicBezTo>
                    <a:pt x="4" y="19806"/>
                    <a:pt x="0" y="19857"/>
                    <a:pt x="0" y="19908"/>
                  </a:cubicBezTo>
                  <a:cubicBezTo>
                    <a:pt x="0" y="20842"/>
                    <a:pt x="1284" y="21600"/>
                    <a:pt x="2869" y="21600"/>
                  </a:cubicBezTo>
                  <a:cubicBezTo>
                    <a:pt x="3985" y="21600"/>
                    <a:pt x="4951" y="21224"/>
                    <a:pt x="5425" y="20676"/>
                  </a:cubicBezTo>
                  <a:lnTo>
                    <a:pt x="16671" y="20676"/>
                  </a:lnTo>
                  <a:cubicBezTo>
                    <a:pt x="19263" y="20676"/>
                    <a:pt x="20450" y="19975"/>
                    <a:pt x="20989" y="19387"/>
                  </a:cubicBezTo>
                  <a:cubicBezTo>
                    <a:pt x="21600" y="18722"/>
                    <a:pt x="21600" y="17975"/>
                    <a:pt x="21600" y="17529"/>
                  </a:cubicBezTo>
                  <a:lnTo>
                    <a:pt x="21600" y="17227"/>
                  </a:lnTo>
                  <a:lnTo>
                    <a:pt x="21600" y="259"/>
                  </a:lnTo>
                  <a:cubicBezTo>
                    <a:pt x="21600" y="259"/>
                    <a:pt x="21118" y="0"/>
                    <a:pt x="21118" y="0"/>
                  </a:cubicBezTo>
                  <a:close/>
                </a:path>
              </a:pathLst>
            </a:custGeom>
            <a:solidFill>
              <a:schemeClr val="accent3"/>
            </a:solidFill>
            <a:ln>
              <a:noFill/>
            </a:ln>
            <a:effectLst>
              <a:outerShdw blurRad="50800" rotWithShape="0" algn="tl" dir="2700000" dist="38100">
                <a:srgbClr val="000000">
                  <a:alpha val="40000"/>
                </a:srgbClr>
              </a:outerShdw>
            </a:effectLst>
          </p:spPr>
          <p:txBody>
            <a:bodyPr anchorCtr="0" anchor="ctr" bIns="19000" lIns="19000" spcFirstLastPara="1" rIns="19000" wrap="square" tIns="19000">
              <a:noAutofit/>
            </a:bodyPr>
            <a:lstStyle/>
            <a:p>
              <a:pPr indent="0" lvl="0" marL="0" marR="0" rtl="0" algn="l">
                <a:lnSpc>
                  <a:spcPct val="100000"/>
                </a:lnSpc>
                <a:spcBef>
                  <a:spcPts val="0"/>
                </a:spcBef>
                <a:spcAft>
                  <a:spcPts val="0"/>
                </a:spcAft>
                <a:buClr>
                  <a:srgbClr val="000000"/>
                </a:buClr>
                <a:buSzPts val="1498"/>
                <a:buFont typeface="Arial"/>
                <a:buNone/>
              </a:pPr>
              <a:r>
                <a:t/>
              </a:r>
              <a:endParaRPr b="0" i="0" sz="1498" u="none" cap="none" strike="noStrike">
                <a:solidFill>
                  <a:srgbClr val="FFFFFF"/>
                </a:solidFill>
                <a:latin typeface="Gill Sans"/>
                <a:ea typeface="Gill Sans"/>
                <a:cs typeface="Gill Sans"/>
                <a:sym typeface="Gill Sans"/>
              </a:endParaRPr>
            </a:p>
          </p:txBody>
        </p:sp>
        <p:sp>
          <p:nvSpPr>
            <p:cNvPr id="2354" name="Google Shape;2354;p5"/>
            <p:cNvSpPr/>
            <p:nvPr/>
          </p:nvSpPr>
          <p:spPr>
            <a:xfrm flipH="1" rot="10800000">
              <a:off x="5139351" y="5505413"/>
              <a:ext cx="3956571" cy="5467385"/>
            </a:xfrm>
            <a:custGeom>
              <a:rect b="b" l="l" r="r" t="t"/>
              <a:pathLst>
                <a:path extrusionOk="0" h="21600" w="21600">
                  <a:moveTo>
                    <a:pt x="3336" y="16649"/>
                  </a:moveTo>
                  <a:cubicBezTo>
                    <a:pt x="4943" y="16649"/>
                    <a:pt x="6246" y="17592"/>
                    <a:pt x="6246" y="18755"/>
                  </a:cubicBezTo>
                  <a:cubicBezTo>
                    <a:pt x="6246" y="19918"/>
                    <a:pt x="4943" y="20860"/>
                    <a:pt x="3336" y="20860"/>
                  </a:cubicBezTo>
                  <a:cubicBezTo>
                    <a:pt x="1730" y="20860"/>
                    <a:pt x="427" y="19918"/>
                    <a:pt x="427" y="18755"/>
                  </a:cubicBezTo>
                  <a:cubicBezTo>
                    <a:pt x="427" y="17592"/>
                    <a:pt x="1730" y="16649"/>
                    <a:pt x="3336" y="16649"/>
                  </a:cubicBezTo>
                  <a:close/>
                  <a:moveTo>
                    <a:pt x="21039" y="0"/>
                  </a:moveTo>
                  <a:lnTo>
                    <a:pt x="18088" y="0"/>
                  </a:lnTo>
                  <a:lnTo>
                    <a:pt x="18090" y="1"/>
                  </a:lnTo>
                  <a:lnTo>
                    <a:pt x="18081" y="0"/>
                  </a:lnTo>
                  <a:lnTo>
                    <a:pt x="18081" y="15361"/>
                  </a:lnTo>
                  <a:cubicBezTo>
                    <a:pt x="18081" y="16783"/>
                    <a:pt x="17888" y="17715"/>
                    <a:pt x="15301" y="17715"/>
                  </a:cubicBezTo>
                  <a:lnTo>
                    <a:pt x="6348" y="17715"/>
                  </a:lnTo>
                  <a:cubicBezTo>
                    <a:pt x="5812" y="16902"/>
                    <a:pt x="4665" y="16340"/>
                    <a:pt x="3336" y="16340"/>
                  </a:cubicBezTo>
                  <a:cubicBezTo>
                    <a:pt x="1494" y="16340"/>
                    <a:pt x="0" y="17421"/>
                    <a:pt x="0" y="18755"/>
                  </a:cubicBezTo>
                  <a:cubicBezTo>
                    <a:pt x="0" y="18828"/>
                    <a:pt x="5" y="18899"/>
                    <a:pt x="14" y="18970"/>
                  </a:cubicBezTo>
                  <a:cubicBezTo>
                    <a:pt x="5" y="19041"/>
                    <a:pt x="0" y="19113"/>
                    <a:pt x="0" y="19186"/>
                  </a:cubicBezTo>
                  <a:cubicBezTo>
                    <a:pt x="0" y="20519"/>
                    <a:pt x="1494" y="21600"/>
                    <a:pt x="3336" y="21600"/>
                  </a:cubicBezTo>
                  <a:cubicBezTo>
                    <a:pt x="4634" y="21600"/>
                    <a:pt x="5757" y="21064"/>
                    <a:pt x="6309" y="20282"/>
                  </a:cubicBezTo>
                  <a:lnTo>
                    <a:pt x="15868" y="20282"/>
                  </a:lnTo>
                  <a:cubicBezTo>
                    <a:pt x="18882" y="20282"/>
                    <a:pt x="20263" y="19282"/>
                    <a:pt x="20890" y="18443"/>
                  </a:cubicBezTo>
                  <a:cubicBezTo>
                    <a:pt x="21600" y="17494"/>
                    <a:pt x="21600" y="16429"/>
                    <a:pt x="21600" y="15792"/>
                  </a:cubicBezTo>
                  <a:lnTo>
                    <a:pt x="21600" y="15361"/>
                  </a:lnTo>
                  <a:lnTo>
                    <a:pt x="21600" y="370"/>
                  </a:lnTo>
                  <a:cubicBezTo>
                    <a:pt x="21600" y="370"/>
                    <a:pt x="21039" y="0"/>
                    <a:pt x="21039" y="0"/>
                  </a:cubicBezTo>
                  <a:close/>
                </a:path>
              </a:pathLst>
            </a:custGeom>
            <a:solidFill>
              <a:schemeClr val="accent2"/>
            </a:solidFill>
            <a:ln>
              <a:noFill/>
            </a:ln>
            <a:effectLst>
              <a:outerShdw blurRad="50800" rotWithShape="0" algn="tl" dir="2700000" dist="38100">
                <a:srgbClr val="000000">
                  <a:alpha val="40000"/>
                </a:srgbClr>
              </a:outerShdw>
            </a:effectLst>
          </p:spPr>
          <p:txBody>
            <a:bodyPr anchorCtr="0" anchor="ctr" bIns="19000" lIns="19000" spcFirstLastPara="1" rIns="19000" wrap="square" tIns="19000">
              <a:noAutofit/>
            </a:bodyPr>
            <a:lstStyle/>
            <a:p>
              <a:pPr indent="0" lvl="0" marL="0" marR="0" rtl="0" algn="l">
                <a:lnSpc>
                  <a:spcPct val="100000"/>
                </a:lnSpc>
                <a:spcBef>
                  <a:spcPts val="0"/>
                </a:spcBef>
                <a:spcAft>
                  <a:spcPts val="0"/>
                </a:spcAft>
                <a:buClr>
                  <a:srgbClr val="000000"/>
                </a:buClr>
                <a:buSzPts val="1498"/>
                <a:buFont typeface="Arial"/>
                <a:buNone/>
              </a:pPr>
              <a:r>
                <a:t/>
              </a:r>
              <a:endParaRPr b="0" i="0" sz="1498" u="none" cap="none" strike="noStrike">
                <a:solidFill>
                  <a:srgbClr val="FFFFFF"/>
                </a:solidFill>
                <a:latin typeface="Gill Sans"/>
                <a:ea typeface="Gill Sans"/>
                <a:cs typeface="Gill Sans"/>
                <a:sym typeface="Gill Sans"/>
              </a:endParaRPr>
            </a:p>
          </p:txBody>
        </p:sp>
        <p:sp>
          <p:nvSpPr>
            <p:cNvPr id="2355" name="Google Shape;2355;p5"/>
            <p:cNvSpPr/>
            <p:nvPr/>
          </p:nvSpPr>
          <p:spPr>
            <a:xfrm flipH="1" rot="10800000">
              <a:off x="5139351" y="7946959"/>
              <a:ext cx="3316972" cy="3025840"/>
            </a:xfrm>
            <a:custGeom>
              <a:rect b="b" l="l" r="r" t="t"/>
              <a:pathLst>
                <a:path extrusionOk="0" h="21600" w="21600">
                  <a:moveTo>
                    <a:pt x="3980" y="21041"/>
                  </a:moveTo>
                  <a:cubicBezTo>
                    <a:pt x="2063" y="21041"/>
                    <a:pt x="510" y="19338"/>
                    <a:pt x="510" y="17237"/>
                  </a:cubicBezTo>
                  <a:cubicBezTo>
                    <a:pt x="510" y="15136"/>
                    <a:pt x="2063" y="13433"/>
                    <a:pt x="3980" y="13433"/>
                  </a:cubicBezTo>
                  <a:cubicBezTo>
                    <a:pt x="5896" y="13433"/>
                    <a:pt x="7450" y="15136"/>
                    <a:pt x="7450" y="17237"/>
                  </a:cubicBezTo>
                  <a:cubicBezTo>
                    <a:pt x="7450" y="19338"/>
                    <a:pt x="5896" y="21041"/>
                    <a:pt x="3980" y="21041"/>
                  </a:cubicBezTo>
                  <a:close/>
                  <a:moveTo>
                    <a:pt x="20931" y="0"/>
                  </a:moveTo>
                  <a:lnTo>
                    <a:pt x="17411" y="0"/>
                  </a:lnTo>
                  <a:lnTo>
                    <a:pt x="17413" y="2"/>
                  </a:lnTo>
                  <a:lnTo>
                    <a:pt x="17403" y="0"/>
                  </a:lnTo>
                  <a:lnTo>
                    <a:pt x="17403" y="11106"/>
                  </a:lnTo>
                  <a:cubicBezTo>
                    <a:pt x="17403" y="13675"/>
                    <a:pt x="17172" y="15359"/>
                    <a:pt x="14086" y="15359"/>
                  </a:cubicBezTo>
                  <a:lnTo>
                    <a:pt x="7573" y="15359"/>
                  </a:lnTo>
                  <a:cubicBezTo>
                    <a:pt x="6932" y="13890"/>
                    <a:pt x="5564" y="12874"/>
                    <a:pt x="3980" y="12874"/>
                  </a:cubicBezTo>
                  <a:cubicBezTo>
                    <a:pt x="1782" y="12874"/>
                    <a:pt x="0" y="14828"/>
                    <a:pt x="0" y="17237"/>
                  </a:cubicBezTo>
                  <a:cubicBezTo>
                    <a:pt x="0" y="17369"/>
                    <a:pt x="6" y="17498"/>
                    <a:pt x="17" y="17627"/>
                  </a:cubicBezTo>
                  <a:cubicBezTo>
                    <a:pt x="17" y="17626"/>
                    <a:pt x="17" y="17626"/>
                    <a:pt x="17" y="17626"/>
                  </a:cubicBezTo>
                  <a:cubicBezTo>
                    <a:pt x="17" y="17627"/>
                    <a:pt x="17" y="17627"/>
                    <a:pt x="17" y="17627"/>
                  </a:cubicBezTo>
                  <a:cubicBezTo>
                    <a:pt x="17" y="17627"/>
                    <a:pt x="17" y="17627"/>
                    <a:pt x="17" y="17628"/>
                  </a:cubicBezTo>
                  <a:cubicBezTo>
                    <a:pt x="111" y="18797"/>
                    <a:pt x="626" y="19613"/>
                    <a:pt x="1396" y="20334"/>
                  </a:cubicBezTo>
                  <a:cubicBezTo>
                    <a:pt x="1988" y="21058"/>
                    <a:pt x="2829" y="21532"/>
                    <a:pt x="3772" y="21593"/>
                  </a:cubicBezTo>
                  <a:cubicBezTo>
                    <a:pt x="3830" y="21596"/>
                    <a:pt x="3888" y="21598"/>
                    <a:pt x="3946" y="21599"/>
                  </a:cubicBezTo>
                  <a:cubicBezTo>
                    <a:pt x="3957" y="21599"/>
                    <a:pt x="3968" y="21600"/>
                    <a:pt x="3980" y="21600"/>
                  </a:cubicBezTo>
                  <a:cubicBezTo>
                    <a:pt x="4041" y="21600"/>
                    <a:pt x="4101" y="21598"/>
                    <a:pt x="4162" y="21595"/>
                  </a:cubicBezTo>
                  <a:cubicBezTo>
                    <a:pt x="4170" y="21594"/>
                    <a:pt x="4179" y="21593"/>
                    <a:pt x="4187" y="21593"/>
                  </a:cubicBezTo>
                  <a:cubicBezTo>
                    <a:pt x="5131" y="21532"/>
                    <a:pt x="5973" y="21057"/>
                    <a:pt x="6565" y="20333"/>
                  </a:cubicBezTo>
                  <a:cubicBezTo>
                    <a:pt x="6960" y="19962"/>
                    <a:pt x="7287" y="19729"/>
                    <a:pt x="7526" y="19218"/>
                  </a:cubicBezTo>
                  <a:lnTo>
                    <a:pt x="14763" y="19218"/>
                  </a:lnTo>
                  <a:cubicBezTo>
                    <a:pt x="18358" y="19218"/>
                    <a:pt x="20005" y="17411"/>
                    <a:pt x="20753" y="15896"/>
                  </a:cubicBezTo>
                  <a:cubicBezTo>
                    <a:pt x="21600" y="14181"/>
                    <a:pt x="21600" y="12256"/>
                    <a:pt x="21600" y="11106"/>
                  </a:cubicBezTo>
                  <a:lnTo>
                    <a:pt x="21600" y="668"/>
                  </a:lnTo>
                  <a:cubicBezTo>
                    <a:pt x="21600" y="668"/>
                    <a:pt x="20931" y="0"/>
                    <a:pt x="20931" y="0"/>
                  </a:cubicBezTo>
                  <a:close/>
                </a:path>
              </a:pathLst>
            </a:custGeom>
            <a:solidFill>
              <a:schemeClr val="dk2"/>
            </a:solidFill>
            <a:ln>
              <a:noFill/>
            </a:ln>
            <a:effectLst>
              <a:outerShdw blurRad="50800" rotWithShape="0" algn="tl" dir="2700000" dist="38100">
                <a:srgbClr val="000000">
                  <a:alpha val="40000"/>
                </a:srgbClr>
              </a:outerShdw>
            </a:effectLst>
          </p:spPr>
          <p:txBody>
            <a:bodyPr anchorCtr="0" anchor="ctr" bIns="19000" lIns="19000" spcFirstLastPara="1" rIns="19000" wrap="square" tIns="19000">
              <a:noAutofit/>
            </a:bodyPr>
            <a:lstStyle/>
            <a:p>
              <a:pPr indent="0" lvl="0" marL="0" marR="0" rtl="0" algn="l">
                <a:lnSpc>
                  <a:spcPct val="100000"/>
                </a:lnSpc>
                <a:spcBef>
                  <a:spcPts val="0"/>
                </a:spcBef>
                <a:spcAft>
                  <a:spcPts val="0"/>
                </a:spcAft>
                <a:buClr>
                  <a:srgbClr val="000000"/>
                </a:buClr>
                <a:buSzPts val="1498"/>
                <a:buFont typeface="Arial"/>
                <a:buNone/>
              </a:pPr>
              <a:r>
                <a:t/>
              </a:r>
              <a:endParaRPr b="0" i="0" sz="1498" u="none" cap="none" strike="noStrike">
                <a:solidFill>
                  <a:srgbClr val="FFFFFF"/>
                </a:solidFill>
                <a:latin typeface="Gill Sans"/>
                <a:ea typeface="Gill Sans"/>
                <a:cs typeface="Gill Sans"/>
                <a:sym typeface="Gill Sans"/>
              </a:endParaRPr>
            </a:p>
          </p:txBody>
        </p:sp>
        <p:sp>
          <p:nvSpPr>
            <p:cNvPr id="2356" name="Google Shape;2356;p5"/>
            <p:cNvSpPr/>
            <p:nvPr/>
          </p:nvSpPr>
          <p:spPr>
            <a:xfrm rot="10800000">
              <a:off x="9754205" y="3172867"/>
              <a:ext cx="4601013" cy="7799931"/>
            </a:xfrm>
            <a:custGeom>
              <a:rect b="b" l="l" r="r" t="t"/>
              <a:pathLst>
                <a:path extrusionOk="0" h="21600" w="21600">
                  <a:moveTo>
                    <a:pt x="2869" y="18130"/>
                  </a:moveTo>
                  <a:cubicBezTo>
                    <a:pt x="4251" y="18130"/>
                    <a:pt x="5371" y="18791"/>
                    <a:pt x="5371" y="19606"/>
                  </a:cubicBezTo>
                  <a:cubicBezTo>
                    <a:pt x="5371" y="20421"/>
                    <a:pt x="4251" y="21081"/>
                    <a:pt x="2869" y="21081"/>
                  </a:cubicBezTo>
                  <a:cubicBezTo>
                    <a:pt x="1487" y="21081"/>
                    <a:pt x="367" y="20421"/>
                    <a:pt x="367" y="19606"/>
                  </a:cubicBezTo>
                  <a:cubicBezTo>
                    <a:pt x="367" y="18791"/>
                    <a:pt x="1487" y="18130"/>
                    <a:pt x="2869" y="18130"/>
                  </a:cubicBezTo>
                  <a:close/>
                  <a:moveTo>
                    <a:pt x="21118" y="0"/>
                  </a:moveTo>
                  <a:lnTo>
                    <a:pt x="18580" y="0"/>
                  </a:lnTo>
                  <a:lnTo>
                    <a:pt x="18581" y="1"/>
                  </a:lnTo>
                  <a:lnTo>
                    <a:pt x="18574" y="0"/>
                  </a:lnTo>
                  <a:lnTo>
                    <a:pt x="18574" y="17227"/>
                  </a:lnTo>
                  <a:cubicBezTo>
                    <a:pt x="18574" y="18224"/>
                    <a:pt x="18408" y="18877"/>
                    <a:pt x="16183" y="18877"/>
                  </a:cubicBezTo>
                  <a:lnTo>
                    <a:pt x="5459" y="18877"/>
                  </a:lnTo>
                  <a:cubicBezTo>
                    <a:pt x="4998" y="18307"/>
                    <a:pt x="4011" y="17913"/>
                    <a:pt x="2869" y="17913"/>
                  </a:cubicBezTo>
                  <a:cubicBezTo>
                    <a:pt x="1284" y="17913"/>
                    <a:pt x="0" y="18671"/>
                    <a:pt x="0" y="19606"/>
                  </a:cubicBezTo>
                  <a:cubicBezTo>
                    <a:pt x="0" y="19657"/>
                    <a:pt x="4" y="19707"/>
                    <a:pt x="12" y="19757"/>
                  </a:cubicBezTo>
                  <a:cubicBezTo>
                    <a:pt x="4" y="19806"/>
                    <a:pt x="0" y="19857"/>
                    <a:pt x="0" y="19908"/>
                  </a:cubicBezTo>
                  <a:cubicBezTo>
                    <a:pt x="0" y="20842"/>
                    <a:pt x="1284" y="21600"/>
                    <a:pt x="2869" y="21600"/>
                  </a:cubicBezTo>
                  <a:cubicBezTo>
                    <a:pt x="3985" y="21600"/>
                    <a:pt x="4951" y="21224"/>
                    <a:pt x="5425" y="20676"/>
                  </a:cubicBezTo>
                  <a:lnTo>
                    <a:pt x="16671" y="20676"/>
                  </a:lnTo>
                  <a:cubicBezTo>
                    <a:pt x="19263" y="20676"/>
                    <a:pt x="20450" y="19975"/>
                    <a:pt x="20989" y="19387"/>
                  </a:cubicBezTo>
                  <a:cubicBezTo>
                    <a:pt x="21600" y="18722"/>
                    <a:pt x="21600" y="17975"/>
                    <a:pt x="21600" y="17529"/>
                  </a:cubicBezTo>
                  <a:lnTo>
                    <a:pt x="21600" y="17227"/>
                  </a:lnTo>
                  <a:lnTo>
                    <a:pt x="21600" y="259"/>
                  </a:lnTo>
                  <a:cubicBezTo>
                    <a:pt x="21600" y="259"/>
                    <a:pt x="21118" y="0"/>
                    <a:pt x="21118" y="0"/>
                  </a:cubicBezTo>
                  <a:close/>
                </a:path>
              </a:pathLst>
            </a:custGeom>
            <a:solidFill>
              <a:schemeClr val="accent4"/>
            </a:solidFill>
            <a:ln>
              <a:noFill/>
            </a:ln>
            <a:effectLst>
              <a:outerShdw blurRad="50800" rotWithShape="0" algn="tl" dir="2700000" dist="38100">
                <a:srgbClr val="000000">
                  <a:alpha val="40000"/>
                </a:srgbClr>
              </a:outerShdw>
            </a:effectLst>
          </p:spPr>
          <p:txBody>
            <a:bodyPr anchorCtr="0" anchor="ctr" bIns="19000" lIns="19000" spcFirstLastPara="1" rIns="19000" wrap="square" tIns="19000">
              <a:noAutofit/>
            </a:bodyPr>
            <a:lstStyle/>
            <a:p>
              <a:pPr indent="0" lvl="0" marL="0" marR="0" rtl="0" algn="l">
                <a:lnSpc>
                  <a:spcPct val="100000"/>
                </a:lnSpc>
                <a:spcBef>
                  <a:spcPts val="0"/>
                </a:spcBef>
                <a:spcAft>
                  <a:spcPts val="0"/>
                </a:spcAft>
                <a:buClr>
                  <a:srgbClr val="000000"/>
                </a:buClr>
                <a:buSzPts val="1498"/>
                <a:buFont typeface="Arial"/>
                <a:buNone/>
              </a:pPr>
              <a:r>
                <a:t/>
              </a:r>
              <a:endParaRPr b="0" i="0" sz="1498" u="none" cap="none" strike="noStrike">
                <a:solidFill>
                  <a:srgbClr val="FFFFFF"/>
                </a:solidFill>
                <a:latin typeface="Gill Sans"/>
                <a:ea typeface="Gill Sans"/>
                <a:cs typeface="Gill Sans"/>
                <a:sym typeface="Gill Sans"/>
              </a:endParaRPr>
            </a:p>
          </p:txBody>
        </p:sp>
        <p:sp>
          <p:nvSpPr>
            <p:cNvPr id="2357" name="Google Shape;2357;p5"/>
            <p:cNvSpPr/>
            <p:nvPr/>
          </p:nvSpPr>
          <p:spPr>
            <a:xfrm rot="10800000">
              <a:off x="10398646" y="5505412"/>
              <a:ext cx="3956571" cy="5467385"/>
            </a:xfrm>
            <a:custGeom>
              <a:rect b="b" l="l" r="r" t="t"/>
              <a:pathLst>
                <a:path extrusionOk="0" h="21600" w="21600">
                  <a:moveTo>
                    <a:pt x="3336" y="16649"/>
                  </a:moveTo>
                  <a:cubicBezTo>
                    <a:pt x="4943" y="16649"/>
                    <a:pt x="6246" y="17592"/>
                    <a:pt x="6246" y="18755"/>
                  </a:cubicBezTo>
                  <a:cubicBezTo>
                    <a:pt x="6246" y="19918"/>
                    <a:pt x="4943" y="20860"/>
                    <a:pt x="3336" y="20860"/>
                  </a:cubicBezTo>
                  <a:cubicBezTo>
                    <a:pt x="1730" y="20860"/>
                    <a:pt x="427" y="19918"/>
                    <a:pt x="427" y="18755"/>
                  </a:cubicBezTo>
                  <a:cubicBezTo>
                    <a:pt x="427" y="17592"/>
                    <a:pt x="1730" y="16649"/>
                    <a:pt x="3336" y="16649"/>
                  </a:cubicBezTo>
                  <a:close/>
                  <a:moveTo>
                    <a:pt x="21039" y="0"/>
                  </a:moveTo>
                  <a:lnTo>
                    <a:pt x="18088" y="0"/>
                  </a:lnTo>
                  <a:lnTo>
                    <a:pt x="18090" y="1"/>
                  </a:lnTo>
                  <a:lnTo>
                    <a:pt x="18081" y="0"/>
                  </a:lnTo>
                  <a:lnTo>
                    <a:pt x="18081" y="15361"/>
                  </a:lnTo>
                  <a:cubicBezTo>
                    <a:pt x="18081" y="16783"/>
                    <a:pt x="17888" y="17715"/>
                    <a:pt x="15301" y="17715"/>
                  </a:cubicBezTo>
                  <a:lnTo>
                    <a:pt x="6348" y="17715"/>
                  </a:lnTo>
                  <a:cubicBezTo>
                    <a:pt x="5812" y="16902"/>
                    <a:pt x="4665" y="16340"/>
                    <a:pt x="3336" y="16340"/>
                  </a:cubicBezTo>
                  <a:cubicBezTo>
                    <a:pt x="1494" y="16340"/>
                    <a:pt x="0" y="17421"/>
                    <a:pt x="0" y="18755"/>
                  </a:cubicBezTo>
                  <a:cubicBezTo>
                    <a:pt x="0" y="18828"/>
                    <a:pt x="5" y="18899"/>
                    <a:pt x="14" y="18970"/>
                  </a:cubicBezTo>
                  <a:cubicBezTo>
                    <a:pt x="5" y="19041"/>
                    <a:pt x="0" y="19113"/>
                    <a:pt x="0" y="19186"/>
                  </a:cubicBezTo>
                  <a:cubicBezTo>
                    <a:pt x="0" y="20519"/>
                    <a:pt x="1494" y="21600"/>
                    <a:pt x="3336" y="21600"/>
                  </a:cubicBezTo>
                  <a:cubicBezTo>
                    <a:pt x="4634" y="21600"/>
                    <a:pt x="5757" y="21064"/>
                    <a:pt x="6309" y="20282"/>
                  </a:cubicBezTo>
                  <a:lnTo>
                    <a:pt x="15868" y="20282"/>
                  </a:lnTo>
                  <a:cubicBezTo>
                    <a:pt x="18882" y="20282"/>
                    <a:pt x="20263" y="19282"/>
                    <a:pt x="20890" y="18443"/>
                  </a:cubicBezTo>
                  <a:cubicBezTo>
                    <a:pt x="21600" y="17494"/>
                    <a:pt x="21600" y="16429"/>
                    <a:pt x="21600" y="15792"/>
                  </a:cubicBezTo>
                  <a:lnTo>
                    <a:pt x="21600" y="15361"/>
                  </a:lnTo>
                  <a:lnTo>
                    <a:pt x="21600" y="370"/>
                  </a:lnTo>
                  <a:cubicBezTo>
                    <a:pt x="21600" y="370"/>
                    <a:pt x="21039" y="0"/>
                    <a:pt x="21039" y="0"/>
                  </a:cubicBezTo>
                  <a:close/>
                </a:path>
              </a:pathLst>
            </a:custGeom>
            <a:solidFill>
              <a:schemeClr val="accent5"/>
            </a:solidFill>
            <a:ln>
              <a:noFill/>
            </a:ln>
            <a:effectLst>
              <a:outerShdw blurRad="50800" rotWithShape="0" algn="tl" dir="2700000" dist="38100">
                <a:srgbClr val="000000">
                  <a:alpha val="40000"/>
                </a:srgbClr>
              </a:outerShdw>
            </a:effectLst>
          </p:spPr>
          <p:txBody>
            <a:bodyPr anchorCtr="0" anchor="ctr" bIns="19000" lIns="19000" spcFirstLastPara="1" rIns="19000" wrap="square" tIns="19000">
              <a:noAutofit/>
            </a:bodyPr>
            <a:lstStyle/>
            <a:p>
              <a:pPr indent="0" lvl="0" marL="0" marR="0" rtl="0" algn="l">
                <a:lnSpc>
                  <a:spcPct val="100000"/>
                </a:lnSpc>
                <a:spcBef>
                  <a:spcPts val="0"/>
                </a:spcBef>
                <a:spcAft>
                  <a:spcPts val="0"/>
                </a:spcAft>
                <a:buClr>
                  <a:srgbClr val="000000"/>
                </a:buClr>
                <a:buSzPts val="1498"/>
                <a:buFont typeface="Arial"/>
                <a:buNone/>
              </a:pPr>
              <a:r>
                <a:t/>
              </a:r>
              <a:endParaRPr b="0" i="0" sz="1498" u="none" cap="none" strike="noStrike">
                <a:solidFill>
                  <a:srgbClr val="FFFFFF"/>
                </a:solidFill>
                <a:latin typeface="Gill Sans"/>
                <a:ea typeface="Gill Sans"/>
                <a:cs typeface="Gill Sans"/>
                <a:sym typeface="Gill Sans"/>
              </a:endParaRPr>
            </a:p>
          </p:txBody>
        </p:sp>
        <p:sp>
          <p:nvSpPr>
            <p:cNvPr id="2358" name="Google Shape;2358;p5"/>
            <p:cNvSpPr/>
            <p:nvPr/>
          </p:nvSpPr>
          <p:spPr>
            <a:xfrm rot="10800000">
              <a:off x="11038245" y="7946958"/>
              <a:ext cx="3316972" cy="3025840"/>
            </a:xfrm>
            <a:custGeom>
              <a:rect b="b" l="l" r="r" t="t"/>
              <a:pathLst>
                <a:path extrusionOk="0" h="21600" w="21600">
                  <a:moveTo>
                    <a:pt x="3980" y="21041"/>
                  </a:moveTo>
                  <a:cubicBezTo>
                    <a:pt x="2063" y="21041"/>
                    <a:pt x="510" y="19338"/>
                    <a:pt x="510" y="17237"/>
                  </a:cubicBezTo>
                  <a:cubicBezTo>
                    <a:pt x="510" y="15136"/>
                    <a:pt x="2063" y="13433"/>
                    <a:pt x="3980" y="13433"/>
                  </a:cubicBezTo>
                  <a:cubicBezTo>
                    <a:pt x="5896" y="13433"/>
                    <a:pt x="7450" y="15136"/>
                    <a:pt x="7450" y="17237"/>
                  </a:cubicBezTo>
                  <a:cubicBezTo>
                    <a:pt x="7450" y="19338"/>
                    <a:pt x="5896" y="21041"/>
                    <a:pt x="3980" y="21041"/>
                  </a:cubicBezTo>
                  <a:close/>
                  <a:moveTo>
                    <a:pt x="20931" y="0"/>
                  </a:moveTo>
                  <a:lnTo>
                    <a:pt x="17411" y="0"/>
                  </a:lnTo>
                  <a:lnTo>
                    <a:pt x="17413" y="2"/>
                  </a:lnTo>
                  <a:lnTo>
                    <a:pt x="17403" y="0"/>
                  </a:lnTo>
                  <a:lnTo>
                    <a:pt x="17403" y="11106"/>
                  </a:lnTo>
                  <a:cubicBezTo>
                    <a:pt x="17403" y="13675"/>
                    <a:pt x="17172" y="15359"/>
                    <a:pt x="14086" y="15359"/>
                  </a:cubicBezTo>
                  <a:lnTo>
                    <a:pt x="7573" y="15359"/>
                  </a:lnTo>
                  <a:cubicBezTo>
                    <a:pt x="6932" y="13890"/>
                    <a:pt x="5564" y="12874"/>
                    <a:pt x="3980" y="12874"/>
                  </a:cubicBezTo>
                  <a:cubicBezTo>
                    <a:pt x="1782" y="12874"/>
                    <a:pt x="0" y="14828"/>
                    <a:pt x="0" y="17237"/>
                  </a:cubicBezTo>
                  <a:cubicBezTo>
                    <a:pt x="0" y="17369"/>
                    <a:pt x="6" y="17498"/>
                    <a:pt x="17" y="17627"/>
                  </a:cubicBezTo>
                  <a:cubicBezTo>
                    <a:pt x="17" y="17626"/>
                    <a:pt x="17" y="17626"/>
                    <a:pt x="17" y="17626"/>
                  </a:cubicBezTo>
                  <a:cubicBezTo>
                    <a:pt x="17" y="17627"/>
                    <a:pt x="17" y="17627"/>
                    <a:pt x="17" y="17627"/>
                  </a:cubicBezTo>
                  <a:cubicBezTo>
                    <a:pt x="17" y="17627"/>
                    <a:pt x="17" y="17627"/>
                    <a:pt x="17" y="17628"/>
                  </a:cubicBezTo>
                  <a:cubicBezTo>
                    <a:pt x="111" y="18797"/>
                    <a:pt x="626" y="19613"/>
                    <a:pt x="1396" y="20334"/>
                  </a:cubicBezTo>
                  <a:cubicBezTo>
                    <a:pt x="1988" y="21058"/>
                    <a:pt x="2829" y="21532"/>
                    <a:pt x="3772" y="21593"/>
                  </a:cubicBezTo>
                  <a:cubicBezTo>
                    <a:pt x="3830" y="21596"/>
                    <a:pt x="3888" y="21598"/>
                    <a:pt x="3946" y="21599"/>
                  </a:cubicBezTo>
                  <a:cubicBezTo>
                    <a:pt x="3957" y="21599"/>
                    <a:pt x="3968" y="21600"/>
                    <a:pt x="3980" y="21600"/>
                  </a:cubicBezTo>
                  <a:cubicBezTo>
                    <a:pt x="4041" y="21600"/>
                    <a:pt x="4101" y="21598"/>
                    <a:pt x="4162" y="21595"/>
                  </a:cubicBezTo>
                  <a:cubicBezTo>
                    <a:pt x="4170" y="21594"/>
                    <a:pt x="4179" y="21593"/>
                    <a:pt x="4187" y="21593"/>
                  </a:cubicBezTo>
                  <a:cubicBezTo>
                    <a:pt x="5131" y="21532"/>
                    <a:pt x="5973" y="21057"/>
                    <a:pt x="6565" y="20333"/>
                  </a:cubicBezTo>
                  <a:cubicBezTo>
                    <a:pt x="6960" y="19962"/>
                    <a:pt x="7287" y="19729"/>
                    <a:pt x="7526" y="19218"/>
                  </a:cubicBezTo>
                  <a:lnTo>
                    <a:pt x="14763" y="19218"/>
                  </a:lnTo>
                  <a:cubicBezTo>
                    <a:pt x="18358" y="19218"/>
                    <a:pt x="20005" y="17411"/>
                    <a:pt x="20753" y="15896"/>
                  </a:cubicBezTo>
                  <a:cubicBezTo>
                    <a:pt x="21600" y="14181"/>
                    <a:pt x="21600" y="12256"/>
                    <a:pt x="21600" y="11106"/>
                  </a:cubicBezTo>
                  <a:lnTo>
                    <a:pt x="21600" y="668"/>
                  </a:lnTo>
                  <a:cubicBezTo>
                    <a:pt x="21600" y="668"/>
                    <a:pt x="20931" y="0"/>
                    <a:pt x="20931" y="0"/>
                  </a:cubicBezTo>
                  <a:close/>
                </a:path>
              </a:pathLst>
            </a:custGeom>
            <a:solidFill>
              <a:schemeClr val="accent6"/>
            </a:solidFill>
            <a:ln>
              <a:noFill/>
            </a:ln>
            <a:effectLst>
              <a:outerShdw blurRad="50800" rotWithShape="0" algn="tl" dir="2700000" dist="38100">
                <a:srgbClr val="000000">
                  <a:alpha val="40000"/>
                </a:srgbClr>
              </a:outerShdw>
            </a:effectLst>
          </p:spPr>
          <p:txBody>
            <a:bodyPr anchorCtr="0" anchor="ctr" bIns="19000" lIns="19000" spcFirstLastPara="1" rIns="19000" wrap="square" tIns="19000">
              <a:noAutofit/>
            </a:bodyPr>
            <a:lstStyle/>
            <a:p>
              <a:pPr indent="0" lvl="0" marL="0" marR="0" rtl="0" algn="l">
                <a:lnSpc>
                  <a:spcPct val="100000"/>
                </a:lnSpc>
                <a:spcBef>
                  <a:spcPts val="0"/>
                </a:spcBef>
                <a:spcAft>
                  <a:spcPts val="0"/>
                </a:spcAft>
                <a:buClr>
                  <a:srgbClr val="000000"/>
                </a:buClr>
                <a:buSzPts val="1498"/>
                <a:buFont typeface="Arial"/>
                <a:buNone/>
              </a:pPr>
              <a:r>
                <a:t/>
              </a:r>
              <a:endParaRPr b="0" i="0" sz="1498" u="none" cap="none" strike="noStrike">
                <a:solidFill>
                  <a:srgbClr val="FFFFFF"/>
                </a:solidFill>
                <a:latin typeface="Gill Sans"/>
                <a:ea typeface="Gill Sans"/>
                <a:cs typeface="Gill Sans"/>
                <a:sym typeface="Gill Sans"/>
              </a:endParaRPr>
            </a:p>
          </p:txBody>
        </p:sp>
        <p:sp>
          <p:nvSpPr>
            <p:cNvPr id="2359" name="Google Shape;2359;p5"/>
            <p:cNvSpPr/>
            <p:nvPr/>
          </p:nvSpPr>
          <p:spPr>
            <a:xfrm>
              <a:off x="13562098" y="3722036"/>
              <a:ext cx="404623" cy="391137"/>
            </a:xfrm>
            <a:custGeom>
              <a:rect b="b" l="l" r="r" t="t"/>
              <a:pathLst>
                <a:path extrusionOk="0" h="605" w="631">
                  <a:moveTo>
                    <a:pt x="597" y="0"/>
                  </a:moveTo>
                  <a:lnTo>
                    <a:pt x="34" y="0"/>
                  </a:lnTo>
                  <a:cubicBezTo>
                    <a:pt x="15" y="0"/>
                    <a:pt x="0" y="16"/>
                    <a:pt x="0" y="37"/>
                  </a:cubicBezTo>
                  <a:lnTo>
                    <a:pt x="0" y="417"/>
                  </a:lnTo>
                  <a:cubicBezTo>
                    <a:pt x="0" y="437"/>
                    <a:pt x="15" y="454"/>
                    <a:pt x="34" y="454"/>
                  </a:cubicBezTo>
                  <a:lnTo>
                    <a:pt x="597" y="454"/>
                  </a:lnTo>
                  <a:cubicBezTo>
                    <a:pt x="616" y="454"/>
                    <a:pt x="631" y="437"/>
                    <a:pt x="631" y="417"/>
                  </a:cubicBezTo>
                  <a:lnTo>
                    <a:pt x="631" y="37"/>
                  </a:lnTo>
                  <a:cubicBezTo>
                    <a:pt x="631" y="16"/>
                    <a:pt x="616" y="0"/>
                    <a:pt x="597" y="0"/>
                  </a:cubicBezTo>
                  <a:close/>
                  <a:moveTo>
                    <a:pt x="454" y="565"/>
                  </a:moveTo>
                  <a:lnTo>
                    <a:pt x="414" y="565"/>
                  </a:lnTo>
                  <a:cubicBezTo>
                    <a:pt x="392" y="565"/>
                    <a:pt x="375" y="548"/>
                    <a:pt x="375" y="526"/>
                  </a:cubicBezTo>
                  <a:lnTo>
                    <a:pt x="375" y="466"/>
                  </a:lnTo>
                  <a:lnTo>
                    <a:pt x="256" y="466"/>
                  </a:lnTo>
                  <a:lnTo>
                    <a:pt x="256" y="526"/>
                  </a:lnTo>
                  <a:cubicBezTo>
                    <a:pt x="256" y="548"/>
                    <a:pt x="239" y="565"/>
                    <a:pt x="217" y="565"/>
                  </a:cubicBezTo>
                  <a:lnTo>
                    <a:pt x="177" y="565"/>
                  </a:lnTo>
                  <a:cubicBezTo>
                    <a:pt x="166" y="565"/>
                    <a:pt x="158" y="574"/>
                    <a:pt x="158" y="585"/>
                  </a:cubicBezTo>
                  <a:cubicBezTo>
                    <a:pt x="158" y="596"/>
                    <a:pt x="166" y="605"/>
                    <a:pt x="177" y="605"/>
                  </a:cubicBezTo>
                  <a:lnTo>
                    <a:pt x="454" y="605"/>
                  </a:lnTo>
                  <a:cubicBezTo>
                    <a:pt x="465" y="605"/>
                    <a:pt x="473" y="596"/>
                    <a:pt x="473" y="585"/>
                  </a:cubicBezTo>
                  <a:cubicBezTo>
                    <a:pt x="473" y="574"/>
                    <a:pt x="465" y="565"/>
                    <a:pt x="454" y="565"/>
                  </a:cubicBezTo>
                  <a:close/>
                  <a:moveTo>
                    <a:pt x="592" y="414"/>
                  </a:moveTo>
                  <a:lnTo>
                    <a:pt x="39" y="414"/>
                  </a:lnTo>
                  <a:lnTo>
                    <a:pt x="39" y="39"/>
                  </a:lnTo>
                  <a:lnTo>
                    <a:pt x="592" y="39"/>
                  </a:lnTo>
                  <a:lnTo>
                    <a:pt x="592" y="414"/>
                  </a:lnTo>
                  <a:close/>
                </a:path>
              </a:pathLst>
            </a:custGeom>
            <a:solidFill>
              <a:schemeClr val="accent4"/>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rgbClr val="000000"/>
                </a:solidFill>
                <a:latin typeface="Calibri"/>
                <a:ea typeface="Calibri"/>
                <a:cs typeface="Calibri"/>
                <a:sym typeface="Calibri"/>
              </a:endParaRPr>
            </a:p>
          </p:txBody>
        </p:sp>
        <p:sp>
          <p:nvSpPr>
            <p:cNvPr id="2360" name="Google Shape;2360;p5"/>
            <p:cNvSpPr/>
            <p:nvPr/>
          </p:nvSpPr>
          <p:spPr>
            <a:xfrm>
              <a:off x="13515157" y="6049761"/>
              <a:ext cx="468689" cy="374274"/>
            </a:xfrm>
            <a:custGeom>
              <a:rect b="b" l="l" r="r" t="t"/>
              <a:pathLst>
                <a:path extrusionOk="0" h="581" w="732">
                  <a:moveTo>
                    <a:pt x="50" y="398"/>
                  </a:moveTo>
                  <a:lnTo>
                    <a:pt x="129" y="398"/>
                  </a:lnTo>
                  <a:lnTo>
                    <a:pt x="129" y="203"/>
                  </a:lnTo>
                  <a:lnTo>
                    <a:pt x="50" y="398"/>
                  </a:lnTo>
                  <a:close/>
                  <a:moveTo>
                    <a:pt x="229" y="398"/>
                  </a:moveTo>
                  <a:lnTo>
                    <a:pt x="151" y="203"/>
                  </a:lnTo>
                  <a:lnTo>
                    <a:pt x="151" y="398"/>
                  </a:lnTo>
                  <a:lnTo>
                    <a:pt x="229" y="398"/>
                  </a:lnTo>
                  <a:close/>
                  <a:moveTo>
                    <a:pt x="502" y="398"/>
                  </a:moveTo>
                  <a:lnTo>
                    <a:pt x="581" y="398"/>
                  </a:lnTo>
                  <a:lnTo>
                    <a:pt x="581" y="203"/>
                  </a:lnTo>
                  <a:lnTo>
                    <a:pt x="502" y="398"/>
                  </a:lnTo>
                  <a:close/>
                  <a:moveTo>
                    <a:pt x="682" y="398"/>
                  </a:moveTo>
                  <a:lnTo>
                    <a:pt x="603" y="203"/>
                  </a:lnTo>
                  <a:lnTo>
                    <a:pt x="603" y="398"/>
                  </a:lnTo>
                  <a:lnTo>
                    <a:pt x="682" y="398"/>
                  </a:lnTo>
                  <a:close/>
                  <a:moveTo>
                    <a:pt x="377" y="0"/>
                  </a:moveTo>
                  <a:cubicBezTo>
                    <a:pt x="400" y="0"/>
                    <a:pt x="398" y="19"/>
                    <a:pt x="398" y="43"/>
                  </a:cubicBezTo>
                  <a:lnTo>
                    <a:pt x="400" y="86"/>
                  </a:lnTo>
                  <a:lnTo>
                    <a:pt x="646" y="86"/>
                  </a:lnTo>
                  <a:lnTo>
                    <a:pt x="646" y="129"/>
                  </a:lnTo>
                  <a:lnTo>
                    <a:pt x="618" y="129"/>
                  </a:lnTo>
                  <a:lnTo>
                    <a:pt x="732" y="398"/>
                  </a:lnTo>
                  <a:cubicBezTo>
                    <a:pt x="732" y="439"/>
                    <a:pt x="663" y="473"/>
                    <a:pt x="592" y="473"/>
                  </a:cubicBezTo>
                  <a:cubicBezTo>
                    <a:pt x="521" y="473"/>
                    <a:pt x="452" y="439"/>
                    <a:pt x="452" y="398"/>
                  </a:cubicBezTo>
                  <a:lnTo>
                    <a:pt x="566" y="129"/>
                  </a:lnTo>
                  <a:lnTo>
                    <a:pt x="401" y="129"/>
                  </a:lnTo>
                  <a:lnTo>
                    <a:pt x="414" y="518"/>
                  </a:lnTo>
                  <a:cubicBezTo>
                    <a:pt x="497" y="524"/>
                    <a:pt x="560" y="550"/>
                    <a:pt x="560" y="581"/>
                  </a:cubicBezTo>
                  <a:lnTo>
                    <a:pt x="194" y="581"/>
                  </a:lnTo>
                  <a:cubicBezTo>
                    <a:pt x="194" y="550"/>
                    <a:pt x="256" y="524"/>
                    <a:pt x="339" y="518"/>
                  </a:cubicBezTo>
                  <a:lnTo>
                    <a:pt x="352" y="129"/>
                  </a:lnTo>
                  <a:lnTo>
                    <a:pt x="166" y="129"/>
                  </a:lnTo>
                  <a:lnTo>
                    <a:pt x="280" y="398"/>
                  </a:lnTo>
                  <a:cubicBezTo>
                    <a:pt x="280" y="439"/>
                    <a:pt x="211" y="473"/>
                    <a:pt x="140" y="473"/>
                  </a:cubicBezTo>
                  <a:cubicBezTo>
                    <a:pt x="69" y="473"/>
                    <a:pt x="0" y="439"/>
                    <a:pt x="0" y="398"/>
                  </a:cubicBezTo>
                  <a:lnTo>
                    <a:pt x="114" y="129"/>
                  </a:lnTo>
                  <a:lnTo>
                    <a:pt x="86" y="129"/>
                  </a:lnTo>
                  <a:lnTo>
                    <a:pt x="86" y="86"/>
                  </a:lnTo>
                  <a:lnTo>
                    <a:pt x="354" y="86"/>
                  </a:lnTo>
                  <a:lnTo>
                    <a:pt x="355" y="43"/>
                  </a:lnTo>
                  <a:cubicBezTo>
                    <a:pt x="355" y="19"/>
                    <a:pt x="353" y="0"/>
                    <a:pt x="377" y="0"/>
                  </a:cubicBezTo>
                  <a:close/>
                </a:path>
              </a:pathLst>
            </a:custGeom>
            <a:solidFill>
              <a:schemeClr val="accent5"/>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rgbClr val="000000"/>
                </a:solidFill>
                <a:latin typeface="Calibri"/>
                <a:ea typeface="Calibri"/>
                <a:cs typeface="Calibri"/>
                <a:sym typeface="Calibri"/>
              </a:endParaRPr>
            </a:p>
          </p:txBody>
        </p:sp>
        <p:sp>
          <p:nvSpPr>
            <p:cNvPr id="2361" name="Google Shape;2361;p5"/>
            <p:cNvSpPr/>
            <p:nvPr/>
          </p:nvSpPr>
          <p:spPr>
            <a:xfrm>
              <a:off x="5519846" y="8375755"/>
              <a:ext cx="411366" cy="404622"/>
            </a:xfrm>
            <a:custGeom>
              <a:rect b="b" l="l" r="r" t="t"/>
              <a:pathLst>
                <a:path extrusionOk="0" h="629" w="643">
                  <a:moveTo>
                    <a:pt x="424" y="314"/>
                  </a:moveTo>
                  <a:cubicBezTo>
                    <a:pt x="424" y="370"/>
                    <a:pt x="378" y="415"/>
                    <a:pt x="321" y="415"/>
                  </a:cubicBezTo>
                  <a:cubicBezTo>
                    <a:pt x="265" y="415"/>
                    <a:pt x="218" y="370"/>
                    <a:pt x="218" y="314"/>
                  </a:cubicBezTo>
                  <a:cubicBezTo>
                    <a:pt x="218" y="259"/>
                    <a:pt x="265" y="213"/>
                    <a:pt x="321" y="213"/>
                  </a:cubicBezTo>
                  <a:cubicBezTo>
                    <a:pt x="378" y="213"/>
                    <a:pt x="424" y="259"/>
                    <a:pt x="424" y="314"/>
                  </a:cubicBezTo>
                  <a:close/>
                  <a:moveTo>
                    <a:pt x="554" y="242"/>
                  </a:moveTo>
                  <a:lnTo>
                    <a:pt x="538" y="204"/>
                  </a:lnTo>
                  <a:cubicBezTo>
                    <a:pt x="538" y="204"/>
                    <a:pt x="576" y="118"/>
                    <a:pt x="572" y="115"/>
                  </a:cubicBezTo>
                  <a:lnTo>
                    <a:pt x="522" y="66"/>
                  </a:lnTo>
                  <a:cubicBezTo>
                    <a:pt x="519" y="63"/>
                    <a:pt x="434" y="102"/>
                    <a:pt x="434" y="102"/>
                  </a:cubicBezTo>
                  <a:lnTo>
                    <a:pt x="395" y="86"/>
                  </a:lnTo>
                  <a:cubicBezTo>
                    <a:pt x="395" y="86"/>
                    <a:pt x="360" y="0"/>
                    <a:pt x="355" y="0"/>
                  </a:cubicBezTo>
                  <a:lnTo>
                    <a:pt x="285" y="0"/>
                  </a:lnTo>
                  <a:cubicBezTo>
                    <a:pt x="280" y="0"/>
                    <a:pt x="248" y="86"/>
                    <a:pt x="248" y="86"/>
                  </a:cubicBezTo>
                  <a:lnTo>
                    <a:pt x="208" y="102"/>
                  </a:lnTo>
                  <a:cubicBezTo>
                    <a:pt x="208" y="102"/>
                    <a:pt x="121" y="65"/>
                    <a:pt x="118" y="68"/>
                  </a:cubicBezTo>
                  <a:lnTo>
                    <a:pt x="68" y="117"/>
                  </a:lnTo>
                  <a:cubicBezTo>
                    <a:pt x="65" y="121"/>
                    <a:pt x="104" y="204"/>
                    <a:pt x="104" y="204"/>
                  </a:cubicBezTo>
                  <a:lnTo>
                    <a:pt x="88" y="243"/>
                  </a:lnTo>
                  <a:cubicBezTo>
                    <a:pt x="88" y="243"/>
                    <a:pt x="0" y="276"/>
                    <a:pt x="0" y="281"/>
                  </a:cubicBezTo>
                  <a:lnTo>
                    <a:pt x="0" y="350"/>
                  </a:lnTo>
                  <a:cubicBezTo>
                    <a:pt x="0" y="355"/>
                    <a:pt x="88" y="386"/>
                    <a:pt x="88" y="386"/>
                  </a:cubicBezTo>
                  <a:lnTo>
                    <a:pt x="105" y="425"/>
                  </a:lnTo>
                  <a:cubicBezTo>
                    <a:pt x="105" y="425"/>
                    <a:pt x="67" y="510"/>
                    <a:pt x="70" y="513"/>
                  </a:cubicBezTo>
                  <a:lnTo>
                    <a:pt x="120" y="562"/>
                  </a:lnTo>
                  <a:cubicBezTo>
                    <a:pt x="123" y="565"/>
                    <a:pt x="209" y="527"/>
                    <a:pt x="209" y="527"/>
                  </a:cubicBezTo>
                  <a:lnTo>
                    <a:pt x="248" y="543"/>
                  </a:lnTo>
                  <a:cubicBezTo>
                    <a:pt x="248" y="543"/>
                    <a:pt x="283" y="629"/>
                    <a:pt x="288" y="629"/>
                  </a:cubicBezTo>
                  <a:lnTo>
                    <a:pt x="358" y="629"/>
                  </a:lnTo>
                  <a:cubicBezTo>
                    <a:pt x="363" y="629"/>
                    <a:pt x="395" y="542"/>
                    <a:pt x="395" y="542"/>
                  </a:cubicBezTo>
                  <a:lnTo>
                    <a:pt x="434" y="526"/>
                  </a:lnTo>
                  <a:cubicBezTo>
                    <a:pt x="434" y="526"/>
                    <a:pt x="521" y="563"/>
                    <a:pt x="525" y="560"/>
                  </a:cubicBezTo>
                  <a:lnTo>
                    <a:pt x="574" y="511"/>
                  </a:lnTo>
                  <a:cubicBezTo>
                    <a:pt x="578" y="508"/>
                    <a:pt x="538" y="424"/>
                    <a:pt x="538" y="424"/>
                  </a:cubicBezTo>
                  <a:lnTo>
                    <a:pt x="554" y="386"/>
                  </a:lnTo>
                  <a:cubicBezTo>
                    <a:pt x="554" y="386"/>
                    <a:pt x="643" y="352"/>
                    <a:pt x="643" y="347"/>
                  </a:cubicBezTo>
                  <a:lnTo>
                    <a:pt x="643" y="278"/>
                  </a:lnTo>
                  <a:cubicBezTo>
                    <a:pt x="643" y="273"/>
                    <a:pt x="554" y="242"/>
                    <a:pt x="554" y="242"/>
                  </a:cubicBezTo>
                  <a:close/>
                </a:path>
              </a:pathLst>
            </a:custGeom>
            <a:solidFill>
              <a:schemeClr val="dk2"/>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rgbClr val="000000"/>
                </a:solidFill>
                <a:latin typeface="Calibri"/>
                <a:ea typeface="Calibri"/>
                <a:cs typeface="Calibri"/>
                <a:sym typeface="Calibri"/>
              </a:endParaRPr>
            </a:p>
          </p:txBody>
        </p:sp>
        <p:sp>
          <p:nvSpPr>
            <p:cNvPr id="2362" name="Google Shape;2362;p5"/>
            <p:cNvSpPr/>
            <p:nvPr/>
          </p:nvSpPr>
          <p:spPr>
            <a:xfrm>
              <a:off x="5449272" y="6049761"/>
              <a:ext cx="519265" cy="377647"/>
            </a:xfrm>
            <a:custGeom>
              <a:rect b="b" l="l" r="r" t="t"/>
              <a:pathLst>
                <a:path extrusionOk="0" h="588" w="805">
                  <a:moveTo>
                    <a:pt x="259" y="397"/>
                  </a:moveTo>
                  <a:cubicBezTo>
                    <a:pt x="249" y="397"/>
                    <a:pt x="241" y="405"/>
                    <a:pt x="241" y="415"/>
                  </a:cubicBezTo>
                  <a:cubicBezTo>
                    <a:pt x="241" y="425"/>
                    <a:pt x="249" y="434"/>
                    <a:pt x="259" y="434"/>
                  </a:cubicBezTo>
                  <a:cubicBezTo>
                    <a:pt x="269" y="434"/>
                    <a:pt x="277" y="425"/>
                    <a:pt x="277" y="415"/>
                  </a:cubicBezTo>
                  <a:cubicBezTo>
                    <a:pt x="277" y="405"/>
                    <a:pt x="269" y="397"/>
                    <a:pt x="259" y="397"/>
                  </a:cubicBezTo>
                  <a:close/>
                  <a:moveTo>
                    <a:pt x="476" y="109"/>
                  </a:moveTo>
                  <a:lnTo>
                    <a:pt x="37" y="109"/>
                  </a:lnTo>
                  <a:lnTo>
                    <a:pt x="37" y="376"/>
                  </a:lnTo>
                  <a:lnTo>
                    <a:pt x="476" y="376"/>
                  </a:lnTo>
                  <a:lnTo>
                    <a:pt x="476" y="376"/>
                  </a:lnTo>
                  <a:lnTo>
                    <a:pt x="476" y="109"/>
                  </a:lnTo>
                  <a:close/>
                  <a:moveTo>
                    <a:pt x="288" y="415"/>
                  </a:moveTo>
                  <a:cubicBezTo>
                    <a:pt x="288" y="399"/>
                    <a:pt x="275" y="386"/>
                    <a:pt x="259" y="386"/>
                  </a:cubicBezTo>
                  <a:cubicBezTo>
                    <a:pt x="242" y="386"/>
                    <a:pt x="229" y="399"/>
                    <a:pt x="229" y="415"/>
                  </a:cubicBezTo>
                  <a:cubicBezTo>
                    <a:pt x="229" y="432"/>
                    <a:pt x="242" y="445"/>
                    <a:pt x="259" y="445"/>
                  </a:cubicBezTo>
                  <a:cubicBezTo>
                    <a:pt x="275" y="445"/>
                    <a:pt x="288" y="432"/>
                    <a:pt x="288" y="415"/>
                  </a:cubicBezTo>
                  <a:close/>
                  <a:moveTo>
                    <a:pt x="513" y="107"/>
                  </a:moveTo>
                  <a:lnTo>
                    <a:pt x="513" y="423"/>
                  </a:lnTo>
                  <a:cubicBezTo>
                    <a:pt x="513" y="442"/>
                    <a:pt x="498" y="458"/>
                    <a:pt x="479" y="458"/>
                  </a:cubicBezTo>
                  <a:lnTo>
                    <a:pt x="308" y="458"/>
                  </a:lnTo>
                  <a:cubicBezTo>
                    <a:pt x="308" y="458"/>
                    <a:pt x="298" y="527"/>
                    <a:pt x="360" y="527"/>
                  </a:cubicBezTo>
                  <a:lnTo>
                    <a:pt x="360" y="561"/>
                  </a:lnTo>
                  <a:lnTo>
                    <a:pt x="308" y="561"/>
                  </a:lnTo>
                  <a:lnTo>
                    <a:pt x="205" y="561"/>
                  </a:lnTo>
                  <a:lnTo>
                    <a:pt x="153" y="561"/>
                  </a:lnTo>
                  <a:lnTo>
                    <a:pt x="153" y="527"/>
                  </a:lnTo>
                  <a:cubicBezTo>
                    <a:pt x="212" y="527"/>
                    <a:pt x="205" y="458"/>
                    <a:pt x="205" y="458"/>
                  </a:cubicBezTo>
                  <a:lnTo>
                    <a:pt x="34" y="458"/>
                  </a:lnTo>
                  <a:cubicBezTo>
                    <a:pt x="15" y="458"/>
                    <a:pt x="0" y="442"/>
                    <a:pt x="0" y="423"/>
                  </a:cubicBezTo>
                  <a:lnTo>
                    <a:pt x="0" y="107"/>
                  </a:lnTo>
                  <a:cubicBezTo>
                    <a:pt x="0" y="88"/>
                    <a:pt x="15" y="73"/>
                    <a:pt x="34" y="73"/>
                  </a:cubicBezTo>
                  <a:lnTo>
                    <a:pt x="479" y="73"/>
                  </a:lnTo>
                  <a:cubicBezTo>
                    <a:pt x="498" y="73"/>
                    <a:pt x="513" y="88"/>
                    <a:pt x="513" y="107"/>
                  </a:cubicBezTo>
                  <a:close/>
                  <a:moveTo>
                    <a:pt x="714" y="393"/>
                  </a:moveTo>
                  <a:cubicBezTo>
                    <a:pt x="714" y="376"/>
                    <a:pt x="699" y="362"/>
                    <a:pt x="682" y="362"/>
                  </a:cubicBezTo>
                  <a:cubicBezTo>
                    <a:pt x="665" y="362"/>
                    <a:pt x="651" y="376"/>
                    <a:pt x="651" y="393"/>
                  </a:cubicBezTo>
                  <a:cubicBezTo>
                    <a:pt x="651" y="411"/>
                    <a:pt x="665" y="425"/>
                    <a:pt x="682" y="425"/>
                  </a:cubicBezTo>
                  <a:cubicBezTo>
                    <a:pt x="699" y="425"/>
                    <a:pt x="714" y="411"/>
                    <a:pt x="714" y="393"/>
                  </a:cubicBezTo>
                  <a:close/>
                  <a:moveTo>
                    <a:pt x="731" y="393"/>
                  </a:moveTo>
                  <a:cubicBezTo>
                    <a:pt x="731" y="421"/>
                    <a:pt x="709" y="442"/>
                    <a:pt x="682" y="442"/>
                  </a:cubicBezTo>
                  <a:cubicBezTo>
                    <a:pt x="655" y="442"/>
                    <a:pt x="633" y="421"/>
                    <a:pt x="633" y="393"/>
                  </a:cubicBezTo>
                  <a:cubicBezTo>
                    <a:pt x="633" y="366"/>
                    <a:pt x="655" y="344"/>
                    <a:pt x="682" y="344"/>
                  </a:cubicBezTo>
                  <a:cubicBezTo>
                    <a:pt x="709" y="344"/>
                    <a:pt x="731" y="366"/>
                    <a:pt x="731" y="393"/>
                  </a:cubicBezTo>
                  <a:close/>
                  <a:moveTo>
                    <a:pt x="756" y="218"/>
                  </a:moveTo>
                  <a:lnTo>
                    <a:pt x="603" y="218"/>
                  </a:lnTo>
                  <a:lnTo>
                    <a:pt x="603" y="241"/>
                  </a:lnTo>
                  <a:lnTo>
                    <a:pt x="756" y="241"/>
                  </a:lnTo>
                  <a:lnTo>
                    <a:pt x="756" y="218"/>
                  </a:lnTo>
                  <a:close/>
                  <a:moveTo>
                    <a:pt x="774" y="31"/>
                  </a:moveTo>
                  <a:lnTo>
                    <a:pt x="585" y="31"/>
                  </a:lnTo>
                  <a:lnTo>
                    <a:pt x="585" y="558"/>
                  </a:lnTo>
                  <a:lnTo>
                    <a:pt x="774" y="558"/>
                  </a:lnTo>
                  <a:lnTo>
                    <a:pt x="774" y="31"/>
                  </a:lnTo>
                  <a:close/>
                  <a:moveTo>
                    <a:pt x="805" y="16"/>
                  </a:moveTo>
                  <a:lnTo>
                    <a:pt x="805" y="573"/>
                  </a:lnTo>
                  <a:cubicBezTo>
                    <a:pt x="805" y="581"/>
                    <a:pt x="798" y="588"/>
                    <a:pt x="790" y="588"/>
                  </a:cubicBezTo>
                  <a:lnTo>
                    <a:pt x="570" y="588"/>
                  </a:lnTo>
                  <a:cubicBezTo>
                    <a:pt x="561" y="588"/>
                    <a:pt x="555" y="581"/>
                    <a:pt x="555" y="573"/>
                  </a:cubicBezTo>
                  <a:lnTo>
                    <a:pt x="555" y="16"/>
                  </a:lnTo>
                  <a:cubicBezTo>
                    <a:pt x="555" y="7"/>
                    <a:pt x="561" y="0"/>
                    <a:pt x="570" y="0"/>
                  </a:cubicBezTo>
                  <a:lnTo>
                    <a:pt x="790" y="0"/>
                  </a:lnTo>
                  <a:cubicBezTo>
                    <a:pt x="798" y="0"/>
                    <a:pt x="805" y="7"/>
                    <a:pt x="805" y="16"/>
                  </a:cubicBezTo>
                  <a:close/>
                  <a:moveTo>
                    <a:pt x="756" y="71"/>
                  </a:moveTo>
                  <a:lnTo>
                    <a:pt x="603" y="71"/>
                  </a:lnTo>
                  <a:lnTo>
                    <a:pt x="603" y="123"/>
                  </a:lnTo>
                  <a:lnTo>
                    <a:pt x="756" y="123"/>
                  </a:lnTo>
                  <a:lnTo>
                    <a:pt x="756" y="71"/>
                  </a:lnTo>
                  <a:close/>
                  <a:moveTo>
                    <a:pt x="756" y="179"/>
                  </a:moveTo>
                  <a:lnTo>
                    <a:pt x="603" y="179"/>
                  </a:lnTo>
                  <a:lnTo>
                    <a:pt x="603" y="202"/>
                  </a:lnTo>
                  <a:lnTo>
                    <a:pt x="756" y="202"/>
                  </a:lnTo>
                  <a:lnTo>
                    <a:pt x="756" y="179"/>
                  </a:lnTo>
                  <a:close/>
                  <a:moveTo>
                    <a:pt x="756" y="163"/>
                  </a:moveTo>
                  <a:lnTo>
                    <a:pt x="603" y="163"/>
                  </a:lnTo>
                  <a:lnTo>
                    <a:pt x="603" y="140"/>
                  </a:lnTo>
                  <a:lnTo>
                    <a:pt x="756" y="140"/>
                  </a:lnTo>
                  <a:lnTo>
                    <a:pt x="756" y="163"/>
                  </a:lnTo>
                  <a:close/>
                </a:path>
              </a:pathLst>
            </a:custGeom>
            <a:solidFill>
              <a:schemeClr val="accent2"/>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rgbClr val="000000"/>
                </a:solidFill>
                <a:latin typeface="Calibri"/>
                <a:ea typeface="Calibri"/>
                <a:cs typeface="Calibri"/>
                <a:sym typeface="Calibri"/>
              </a:endParaRPr>
            </a:p>
          </p:txBody>
        </p:sp>
        <p:sp>
          <p:nvSpPr>
            <p:cNvPr id="2363" name="Google Shape;2363;p5"/>
            <p:cNvSpPr/>
            <p:nvPr/>
          </p:nvSpPr>
          <p:spPr>
            <a:xfrm>
              <a:off x="13602825" y="8342836"/>
              <a:ext cx="293351" cy="441714"/>
            </a:xfrm>
            <a:custGeom>
              <a:rect b="b" l="l" r="r" t="t"/>
              <a:pathLst>
                <a:path extrusionOk="0" h="688" w="457">
                  <a:moveTo>
                    <a:pt x="352" y="560"/>
                  </a:moveTo>
                  <a:lnTo>
                    <a:pt x="296" y="560"/>
                  </a:lnTo>
                  <a:lnTo>
                    <a:pt x="249" y="560"/>
                  </a:lnTo>
                  <a:lnTo>
                    <a:pt x="205" y="560"/>
                  </a:lnTo>
                  <a:lnTo>
                    <a:pt x="170" y="560"/>
                  </a:lnTo>
                  <a:lnTo>
                    <a:pt x="139" y="560"/>
                  </a:lnTo>
                  <a:lnTo>
                    <a:pt x="113" y="560"/>
                  </a:lnTo>
                  <a:lnTo>
                    <a:pt x="92" y="560"/>
                  </a:lnTo>
                  <a:lnTo>
                    <a:pt x="77" y="560"/>
                  </a:lnTo>
                  <a:lnTo>
                    <a:pt x="64" y="560"/>
                  </a:lnTo>
                  <a:lnTo>
                    <a:pt x="53" y="560"/>
                  </a:lnTo>
                  <a:lnTo>
                    <a:pt x="47" y="560"/>
                  </a:lnTo>
                  <a:lnTo>
                    <a:pt x="42" y="560"/>
                  </a:lnTo>
                  <a:lnTo>
                    <a:pt x="38" y="560"/>
                  </a:lnTo>
                  <a:lnTo>
                    <a:pt x="38" y="560"/>
                  </a:lnTo>
                  <a:lnTo>
                    <a:pt x="38" y="517"/>
                  </a:lnTo>
                  <a:lnTo>
                    <a:pt x="38" y="476"/>
                  </a:lnTo>
                  <a:lnTo>
                    <a:pt x="38" y="438"/>
                  </a:lnTo>
                  <a:lnTo>
                    <a:pt x="38" y="402"/>
                  </a:lnTo>
                  <a:lnTo>
                    <a:pt x="38" y="371"/>
                  </a:lnTo>
                  <a:lnTo>
                    <a:pt x="38" y="340"/>
                  </a:lnTo>
                  <a:lnTo>
                    <a:pt x="38" y="312"/>
                  </a:lnTo>
                  <a:lnTo>
                    <a:pt x="38" y="286"/>
                  </a:lnTo>
                  <a:lnTo>
                    <a:pt x="38" y="261"/>
                  </a:lnTo>
                  <a:lnTo>
                    <a:pt x="38" y="239"/>
                  </a:lnTo>
                  <a:lnTo>
                    <a:pt x="38" y="220"/>
                  </a:lnTo>
                  <a:lnTo>
                    <a:pt x="38" y="201"/>
                  </a:lnTo>
                  <a:lnTo>
                    <a:pt x="38" y="169"/>
                  </a:lnTo>
                  <a:lnTo>
                    <a:pt x="38" y="145"/>
                  </a:lnTo>
                  <a:lnTo>
                    <a:pt x="38" y="124"/>
                  </a:lnTo>
                  <a:lnTo>
                    <a:pt x="38" y="109"/>
                  </a:lnTo>
                  <a:lnTo>
                    <a:pt x="38" y="100"/>
                  </a:lnTo>
                  <a:lnTo>
                    <a:pt x="38" y="92"/>
                  </a:lnTo>
                  <a:lnTo>
                    <a:pt x="38" y="89"/>
                  </a:lnTo>
                  <a:lnTo>
                    <a:pt x="38" y="87"/>
                  </a:lnTo>
                  <a:lnTo>
                    <a:pt x="38" y="85"/>
                  </a:lnTo>
                  <a:lnTo>
                    <a:pt x="92" y="85"/>
                  </a:lnTo>
                  <a:lnTo>
                    <a:pt x="141" y="85"/>
                  </a:lnTo>
                  <a:lnTo>
                    <a:pt x="183" y="85"/>
                  </a:lnTo>
                  <a:lnTo>
                    <a:pt x="218" y="85"/>
                  </a:lnTo>
                  <a:lnTo>
                    <a:pt x="250" y="85"/>
                  </a:lnTo>
                  <a:lnTo>
                    <a:pt x="275" y="85"/>
                  </a:lnTo>
                  <a:lnTo>
                    <a:pt x="296" y="85"/>
                  </a:lnTo>
                  <a:lnTo>
                    <a:pt x="312" y="85"/>
                  </a:lnTo>
                  <a:lnTo>
                    <a:pt x="326" y="85"/>
                  </a:lnTo>
                  <a:lnTo>
                    <a:pt x="335" y="85"/>
                  </a:lnTo>
                  <a:lnTo>
                    <a:pt x="343" y="85"/>
                  </a:lnTo>
                  <a:lnTo>
                    <a:pt x="346" y="85"/>
                  </a:lnTo>
                  <a:lnTo>
                    <a:pt x="352" y="85"/>
                  </a:lnTo>
                  <a:lnTo>
                    <a:pt x="352" y="85"/>
                  </a:lnTo>
                  <a:lnTo>
                    <a:pt x="352" y="104"/>
                  </a:lnTo>
                  <a:lnTo>
                    <a:pt x="352" y="119"/>
                  </a:lnTo>
                  <a:lnTo>
                    <a:pt x="352" y="132"/>
                  </a:lnTo>
                  <a:lnTo>
                    <a:pt x="352" y="143"/>
                  </a:lnTo>
                  <a:lnTo>
                    <a:pt x="352" y="162"/>
                  </a:lnTo>
                  <a:lnTo>
                    <a:pt x="352" y="173"/>
                  </a:lnTo>
                  <a:lnTo>
                    <a:pt x="352" y="181"/>
                  </a:lnTo>
                  <a:lnTo>
                    <a:pt x="352" y="184"/>
                  </a:lnTo>
                  <a:lnTo>
                    <a:pt x="352" y="186"/>
                  </a:lnTo>
                  <a:lnTo>
                    <a:pt x="352" y="186"/>
                  </a:lnTo>
                  <a:lnTo>
                    <a:pt x="363" y="186"/>
                  </a:lnTo>
                  <a:lnTo>
                    <a:pt x="373" y="186"/>
                  </a:lnTo>
                  <a:lnTo>
                    <a:pt x="380" y="186"/>
                  </a:lnTo>
                  <a:lnTo>
                    <a:pt x="384" y="186"/>
                  </a:lnTo>
                  <a:lnTo>
                    <a:pt x="388" y="186"/>
                  </a:lnTo>
                  <a:lnTo>
                    <a:pt x="390" y="186"/>
                  </a:lnTo>
                  <a:lnTo>
                    <a:pt x="390" y="164"/>
                  </a:lnTo>
                  <a:lnTo>
                    <a:pt x="390" y="143"/>
                  </a:lnTo>
                  <a:lnTo>
                    <a:pt x="390" y="124"/>
                  </a:lnTo>
                  <a:lnTo>
                    <a:pt x="390" y="109"/>
                  </a:lnTo>
                  <a:lnTo>
                    <a:pt x="390" y="96"/>
                  </a:lnTo>
                  <a:lnTo>
                    <a:pt x="390" y="85"/>
                  </a:lnTo>
                  <a:lnTo>
                    <a:pt x="390" y="77"/>
                  </a:lnTo>
                  <a:lnTo>
                    <a:pt x="390" y="70"/>
                  </a:lnTo>
                  <a:lnTo>
                    <a:pt x="390" y="60"/>
                  </a:lnTo>
                  <a:lnTo>
                    <a:pt x="390" y="55"/>
                  </a:lnTo>
                  <a:lnTo>
                    <a:pt x="390" y="53"/>
                  </a:lnTo>
                  <a:lnTo>
                    <a:pt x="390" y="53"/>
                  </a:lnTo>
                  <a:lnTo>
                    <a:pt x="388" y="43"/>
                  </a:lnTo>
                  <a:lnTo>
                    <a:pt x="384" y="34"/>
                  </a:lnTo>
                  <a:lnTo>
                    <a:pt x="373" y="17"/>
                  </a:lnTo>
                  <a:lnTo>
                    <a:pt x="365" y="10"/>
                  </a:lnTo>
                  <a:lnTo>
                    <a:pt x="356" y="4"/>
                  </a:lnTo>
                  <a:lnTo>
                    <a:pt x="346" y="0"/>
                  </a:lnTo>
                  <a:lnTo>
                    <a:pt x="335" y="0"/>
                  </a:lnTo>
                  <a:lnTo>
                    <a:pt x="284" y="0"/>
                  </a:lnTo>
                  <a:lnTo>
                    <a:pt x="241" y="0"/>
                  </a:lnTo>
                  <a:lnTo>
                    <a:pt x="202" y="0"/>
                  </a:lnTo>
                  <a:lnTo>
                    <a:pt x="170" y="0"/>
                  </a:lnTo>
                  <a:lnTo>
                    <a:pt x="141" y="0"/>
                  </a:lnTo>
                  <a:lnTo>
                    <a:pt x="119" y="0"/>
                  </a:lnTo>
                  <a:lnTo>
                    <a:pt x="100" y="0"/>
                  </a:lnTo>
                  <a:lnTo>
                    <a:pt x="85" y="0"/>
                  </a:lnTo>
                  <a:lnTo>
                    <a:pt x="72" y="0"/>
                  </a:lnTo>
                  <a:lnTo>
                    <a:pt x="62" y="0"/>
                  </a:lnTo>
                  <a:lnTo>
                    <a:pt x="57" y="0"/>
                  </a:lnTo>
                  <a:lnTo>
                    <a:pt x="53" y="0"/>
                  </a:lnTo>
                  <a:lnTo>
                    <a:pt x="49" y="0"/>
                  </a:lnTo>
                  <a:lnTo>
                    <a:pt x="47" y="0"/>
                  </a:lnTo>
                  <a:lnTo>
                    <a:pt x="38" y="0"/>
                  </a:lnTo>
                  <a:lnTo>
                    <a:pt x="29" y="4"/>
                  </a:lnTo>
                  <a:lnTo>
                    <a:pt x="21" y="10"/>
                  </a:lnTo>
                  <a:lnTo>
                    <a:pt x="14" y="17"/>
                  </a:lnTo>
                  <a:lnTo>
                    <a:pt x="4" y="34"/>
                  </a:lnTo>
                  <a:lnTo>
                    <a:pt x="0" y="43"/>
                  </a:lnTo>
                  <a:lnTo>
                    <a:pt x="0" y="53"/>
                  </a:lnTo>
                  <a:lnTo>
                    <a:pt x="0" y="107"/>
                  </a:lnTo>
                  <a:lnTo>
                    <a:pt x="0" y="156"/>
                  </a:lnTo>
                  <a:lnTo>
                    <a:pt x="0" y="203"/>
                  </a:lnTo>
                  <a:lnTo>
                    <a:pt x="0" y="246"/>
                  </a:lnTo>
                  <a:lnTo>
                    <a:pt x="0" y="288"/>
                  </a:lnTo>
                  <a:lnTo>
                    <a:pt x="0" y="325"/>
                  </a:lnTo>
                  <a:lnTo>
                    <a:pt x="0" y="359"/>
                  </a:lnTo>
                  <a:lnTo>
                    <a:pt x="0" y="393"/>
                  </a:lnTo>
                  <a:lnTo>
                    <a:pt x="0" y="421"/>
                  </a:lnTo>
                  <a:lnTo>
                    <a:pt x="0" y="449"/>
                  </a:lnTo>
                  <a:lnTo>
                    <a:pt x="0" y="474"/>
                  </a:lnTo>
                  <a:lnTo>
                    <a:pt x="0" y="496"/>
                  </a:lnTo>
                  <a:lnTo>
                    <a:pt x="0" y="517"/>
                  </a:lnTo>
                  <a:lnTo>
                    <a:pt x="0" y="536"/>
                  </a:lnTo>
                  <a:lnTo>
                    <a:pt x="0" y="551"/>
                  </a:lnTo>
                  <a:lnTo>
                    <a:pt x="0" y="566"/>
                  </a:lnTo>
                  <a:lnTo>
                    <a:pt x="0" y="590"/>
                  </a:lnTo>
                  <a:lnTo>
                    <a:pt x="0" y="609"/>
                  </a:lnTo>
                  <a:lnTo>
                    <a:pt x="0" y="622"/>
                  </a:lnTo>
                  <a:lnTo>
                    <a:pt x="0" y="630"/>
                  </a:lnTo>
                  <a:lnTo>
                    <a:pt x="0" y="636"/>
                  </a:lnTo>
                  <a:lnTo>
                    <a:pt x="0" y="639"/>
                  </a:lnTo>
                  <a:lnTo>
                    <a:pt x="0" y="639"/>
                  </a:lnTo>
                  <a:lnTo>
                    <a:pt x="0" y="649"/>
                  </a:lnTo>
                  <a:lnTo>
                    <a:pt x="4" y="658"/>
                  </a:lnTo>
                  <a:lnTo>
                    <a:pt x="14" y="673"/>
                  </a:lnTo>
                  <a:lnTo>
                    <a:pt x="29" y="685"/>
                  </a:lnTo>
                  <a:lnTo>
                    <a:pt x="38" y="686"/>
                  </a:lnTo>
                  <a:lnTo>
                    <a:pt x="47" y="688"/>
                  </a:lnTo>
                  <a:lnTo>
                    <a:pt x="98" y="688"/>
                  </a:lnTo>
                  <a:lnTo>
                    <a:pt x="143" y="688"/>
                  </a:lnTo>
                  <a:lnTo>
                    <a:pt x="181" y="688"/>
                  </a:lnTo>
                  <a:lnTo>
                    <a:pt x="215" y="688"/>
                  </a:lnTo>
                  <a:lnTo>
                    <a:pt x="243" y="688"/>
                  </a:lnTo>
                  <a:lnTo>
                    <a:pt x="265" y="688"/>
                  </a:lnTo>
                  <a:lnTo>
                    <a:pt x="284" y="688"/>
                  </a:lnTo>
                  <a:lnTo>
                    <a:pt x="299" y="688"/>
                  </a:lnTo>
                  <a:lnTo>
                    <a:pt x="312" y="688"/>
                  </a:lnTo>
                  <a:lnTo>
                    <a:pt x="320" y="688"/>
                  </a:lnTo>
                  <a:lnTo>
                    <a:pt x="327" y="688"/>
                  </a:lnTo>
                  <a:lnTo>
                    <a:pt x="331" y="688"/>
                  </a:lnTo>
                  <a:lnTo>
                    <a:pt x="335" y="688"/>
                  </a:lnTo>
                  <a:lnTo>
                    <a:pt x="335" y="688"/>
                  </a:lnTo>
                  <a:lnTo>
                    <a:pt x="346" y="686"/>
                  </a:lnTo>
                  <a:lnTo>
                    <a:pt x="356" y="685"/>
                  </a:lnTo>
                  <a:lnTo>
                    <a:pt x="373" y="673"/>
                  </a:lnTo>
                  <a:lnTo>
                    <a:pt x="384" y="658"/>
                  </a:lnTo>
                  <a:lnTo>
                    <a:pt x="388" y="649"/>
                  </a:lnTo>
                  <a:lnTo>
                    <a:pt x="390" y="639"/>
                  </a:lnTo>
                  <a:lnTo>
                    <a:pt x="390" y="602"/>
                  </a:lnTo>
                  <a:lnTo>
                    <a:pt x="390" y="568"/>
                  </a:lnTo>
                  <a:lnTo>
                    <a:pt x="390" y="538"/>
                  </a:lnTo>
                  <a:lnTo>
                    <a:pt x="390" y="513"/>
                  </a:lnTo>
                  <a:lnTo>
                    <a:pt x="390" y="493"/>
                  </a:lnTo>
                  <a:lnTo>
                    <a:pt x="390" y="474"/>
                  </a:lnTo>
                  <a:lnTo>
                    <a:pt x="390" y="461"/>
                  </a:lnTo>
                  <a:lnTo>
                    <a:pt x="390" y="448"/>
                  </a:lnTo>
                  <a:lnTo>
                    <a:pt x="390" y="440"/>
                  </a:lnTo>
                  <a:lnTo>
                    <a:pt x="390" y="433"/>
                  </a:lnTo>
                  <a:lnTo>
                    <a:pt x="390" y="427"/>
                  </a:lnTo>
                  <a:lnTo>
                    <a:pt x="390" y="425"/>
                  </a:lnTo>
                  <a:lnTo>
                    <a:pt x="390" y="421"/>
                  </a:lnTo>
                  <a:lnTo>
                    <a:pt x="390" y="421"/>
                  </a:lnTo>
                  <a:lnTo>
                    <a:pt x="376" y="421"/>
                  </a:lnTo>
                  <a:lnTo>
                    <a:pt x="367" y="421"/>
                  </a:lnTo>
                  <a:lnTo>
                    <a:pt x="361" y="421"/>
                  </a:lnTo>
                  <a:lnTo>
                    <a:pt x="356" y="421"/>
                  </a:lnTo>
                  <a:lnTo>
                    <a:pt x="352" y="421"/>
                  </a:lnTo>
                  <a:lnTo>
                    <a:pt x="352" y="421"/>
                  </a:lnTo>
                  <a:lnTo>
                    <a:pt x="352" y="560"/>
                  </a:lnTo>
                  <a:close/>
                  <a:moveTo>
                    <a:pt x="166" y="399"/>
                  </a:moveTo>
                  <a:lnTo>
                    <a:pt x="202" y="399"/>
                  </a:lnTo>
                  <a:lnTo>
                    <a:pt x="166" y="480"/>
                  </a:lnTo>
                  <a:lnTo>
                    <a:pt x="264" y="399"/>
                  </a:lnTo>
                  <a:lnTo>
                    <a:pt x="457" y="399"/>
                  </a:lnTo>
                  <a:lnTo>
                    <a:pt x="457" y="201"/>
                  </a:lnTo>
                  <a:lnTo>
                    <a:pt x="166" y="201"/>
                  </a:lnTo>
                  <a:lnTo>
                    <a:pt x="166" y="399"/>
                  </a:lnTo>
                  <a:close/>
                  <a:moveTo>
                    <a:pt x="303" y="32"/>
                  </a:moveTo>
                  <a:lnTo>
                    <a:pt x="309" y="32"/>
                  </a:lnTo>
                  <a:lnTo>
                    <a:pt x="314" y="36"/>
                  </a:lnTo>
                  <a:lnTo>
                    <a:pt x="318" y="42"/>
                  </a:lnTo>
                  <a:lnTo>
                    <a:pt x="320" y="47"/>
                  </a:lnTo>
                  <a:lnTo>
                    <a:pt x="318" y="51"/>
                  </a:lnTo>
                  <a:lnTo>
                    <a:pt x="314" y="55"/>
                  </a:lnTo>
                  <a:lnTo>
                    <a:pt x="309" y="57"/>
                  </a:lnTo>
                  <a:lnTo>
                    <a:pt x="303" y="58"/>
                  </a:lnTo>
                  <a:lnTo>
                    <a:pt x="299" y="57"/>
                  </a:lnTo>
                  <a:lnTo>
                    <a:pt x="297" y="55"/>
                  </a:lnTo>
                  <a:lnTo>
                    <a:pt x="294" y="51"/>
                  </a:lnTo>
                  <a:lnTo>
                    <a:pt x="294" y="47"/>
                  </a:lnTo>
                  <a:lnTo>
                    <a:pt x="294" y="42"/>
                  </a:lnTo>
                  <a:lnTo>
                    <a:pt x="297" y="36"/>
                  </a:lnTo>
                  <a:lnTo>
                    <a:pt x="299" y="32"/>
                  </a:lnTo>
                  <a:lnTo>
                    <a:pt x="303" y="32"/>
                  </a:lnTo>
                  <a:close/>
                  <a:moveTo>
                    <a:pt x="128" y="38"/>
                  </a:moveTo>
                  <a:lnTo>
                    <a:pt x="151" y="38"/>
                  </a:lnTo>
                  <a:lnTo>
                    <a:pt x="171" y="38"/>
                  </a:lnTo>
                  <a:lnTo>
                    <a:pt x="190" y="38"/>
                  </a:lnTo>
                  <a:lnTo>
                    <a:pt x="205" y="38"/>
                  </a:lnTo>
                  <a:lnTo>
                    <a:pt x="218" y="38"/>
                  </a:lnTo>
                  <a:lnTo>
                    <a:pt x="228" y="38"/>
                  </a:lnTo>
                  <a:lnTo>
                    <a:pt x="237" y="38"/>
                  </a:lnTo>
                  <a:lnTo>
                    <a:pt x="245" y="38"/>
                  </a:lnTo>
                  <a:lnTo>
                    <a:pt x="254" y="38"/>
                  </a:lnTo>
                  <a:lnTo>
                    <a:pt x="260" y="38"/>
                  </a:lnTo>
                  <a:lnTo>
                    <a:pt x="262" y="38"/>
                  </a:lnTo>
                  <a:lnTo>
                    <a:pt x="262" y="38"/>
                  </a:lnTo>
                  <a:lnTo>
                    <a:pt x="262" y="47"/>
                  </a:lnTo>
                  <a:lnTo>
                    <a:pt x="262" y="51"/>
                  </a:lnTo>
                  <a:lnTo>
                    <a:pt x="262" y="53"/>
                  </a:lnTo>
                  <a:lnTo>
                    <a:pt x="262" y="53"/>
                  </a:lnTo>
                  <a:lnTo>
                    <a:pt x="237" y="53"/>
                  </a:lnTo>
                  <a:lnTo>
                    <a:pt x="217" y="53"/>
                  </a:lnTo>
                  <a:lnTo>
                    <a:pt x="200" y="53"/>
                  </a:lnTo>
                  <a:lnTo>
                    <a:pt x="185" y="53"/>
                  </a:lnTo>
                  <a:lnTo>
                    <a:pt x="171" y="53"/>
                  </a:lnTo>
                  <a:lnTo>
                    <a:pt x="160" y="53"/>
                  </a:lnTo>
                  <a:lnTo>
                    <a:pt x="151" y="53"/>
                  </a:lnTo>
                  <a:lnTo>
                    <a:pt x="145" y="53"/>
                  </a:lnTo>
                  <a:lnTo>
                    <a:pt x="136" y="53"/>
                  </a:lnTo>
                  <a:lnTo>
                    <a:pt x="130" y="53"/>
                  </a:lnTo>
                  <a:lnTo>
                    <a:pt x="128" y="53"/>
                  </a:lnTo>
                  <a:lnTo>
                    <a:pt x="128" y="53"/>
                  </a:lnTo>
                  <a:lnTo>
                    <a:pt x="128" y="38"/>
                  </a:lnTo>
                  <a:close/>
                  <a:moveTo>
                    <a:pt x="256" y="634"/>
                  </a:moveTo>
                  <a:lnTo>
                    <a:pt x="233" y="634"/>
                  </a:lnTo>
                  <a:lnTo>
                    <a:pt x="215" y="634"/>
                  </a:lnTo>
                  <a:lnTo>
                    <a:pt x="200" y="634"/>
                  </a:lnTo>
                  <a:lnTo>
                    <a:pt x="185" y="634"/>
                  </a:lnTo>
                  <a:lnTo>
                    <a:pt x="173" y="634"/>
                  </a:lnTo>
                  <a:lnTo>
                    <a:pt x="164" y="634"/>
                  </a:lnTo>
                  <a:lnTo>
                    <a:pt x="149" y="634"/>
                  </a:lnTo>
                  <a:lnTo>
                    <a:pt x="139" y="634"/>
                  </a:lnTo>
                  <a:lnTo>
                    <a:pt x="136" y="634"/>
                  </a:lnTo>
                  <a:lnTo>
                    <a:pt x="134" y="634"/>
                  </a:lnTo>
                  <a:lnTo>
                    <a:pt x="134" y="634"/>
                  </a:lnTo>
                  <a:lnTo>
                    <a:pt x="134" y="622"/>
                  </a:lnTo>
                  <a:lnTo>
                    <a:pt x="134" y="613"/>
                  </a:lnTo>
                  <a:lnTo>
                    <a:pt x="134" y="606"/>
                  </a:lnTo>
                  <a:lnTo>
                    <a:pt x="134" y="602"/>
                  </a:lnTo>
                  <a:lnTo>
                    <a:pt x="134" y="598"/>
                  </a:lnTo>
                  <a:lnTo>
                    <a:pt x="134" y="598"/>
                  </a:lnTo>
                  <a:lnTo>
                    <a:pt x="155" y="598"/>
                  </a:lnTo>
                  <a:lnTo>
                    <a:pt x="173" y="598"/>
                  </a:lnTo>
                  <a:lnTo>
                    <a:pt x="190" y="598"/>
                  </a:lnTo>
                  <a:lnTo>
                    <a:pt x="203" y="598"/>
                  </a:lnTo>
                  <a:lnTo>
                    <a:pt x="217" y="598"/>
                  </a:lnTo>
                  <a:lnTo>
                    <a:pt x="226" y="598"/>
                  </a:lnTo>
                  <a:lnTo>
                    <a:pt x="241" y="598"/>
                  </a:lnTo>
                  <a:lnTo>
                    <a:pt x="249" y="598"/>
                  </a:lnTo>
                  <a:lnTo>
                    <a:pt x="254" y="598"/>
                  </a:lnTo>
                  <a:lnTo>
                    <a:pt x="256" y="598"/>
                  </a:lnTo>
                  <a:lnTo>
                    <a:pt x="256" y="598"/>
                  </a:lnTo>
                  <a:lnTo>
                    <a:pt x="256" y="634"/>
                  </a:lnTo>
                  <a:close/>
                </a:path>
              </a:pathLst>
            </a:custGeom>
            <a:solidFill>
              <a:schemeClr val="accent6"/>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rgbClr val="000000"/>
                </a:solidFill>
                <a:latin typeface="Calibri"/>
                <a:ea typeface="Calibri"/>
                <a:cs typeface="Calibri"/>
                <a:sym typeface="Calibri"/>
              </a:endParaRPr>
            </a:p>
          </p:txBody>
        </p:sp>
        <p:sp>
          <p:nvSpPr>
            <p:cNvPr id="2364" name="Google Shape;2364;p5"/>
            <p:cNvSpPr/>
            <p:nvPr/>
          </p:nvSpPr>
          <p:spPr>
            <a:xfrm>
              <a:off x="5560775" y="3718702"/>
              <a:ext cx="391137" cy="394506"/>
            </a:xfrm>
            <a:custGeom>
              <a:rect b="b" l="l" r="r" t="t"/>
              <a:pathLst>
                <a:path extrusionOk="0" h="612" w="612">
                  <a:moveTo>
                    <a:pt x="497" y="249"/>
                  </a:moveTo>
                  <a:lnTo>
                    <a:pt x="497" y="220"/>
                  </a:lnTo>
                  <a:lnTo>
                    <a:pt x="497" y="115"/>
                  </a:lnTo>
                  <a:lnTo>
                    <a:pt x="114" y="115"/>
                  </a:lnTo>
                  <a:lnTo>
                    <a:pt x="114" y="220"/>
                  </a:lnTo>
                  <a:lnTo>
                    <a:pt x="114" y="249"/>
                  </a:lnTo>
                  <a:lnTo>
                    <a:pt x="114" y="411"/>
                  </a:lnTo>
                  <a:lnTo>
                    <a:pt x="497" y="411"/>
                  </a:lnTo>
                  <a:lnTo>
                    <a:pt x="497" y="249"/>
                  </a:lnTo>
                  <a:close/>
                  <a:moveTo>
                    <a:pt x="583" y="115"/>
                  </a:moveTo>
                  <a:lnTo>
                    <a:pt x="554" y="115"/>
                  </a:lnTo>
                  <a:lnTo>
                    <a:pt x="554" y="278"/>
                  </a:lnTo>
                  <a:lnTo>
                    <a:pt x="554" y="411"/>
                  </a:lnTo>
                  <a:lnTo>
                    <a:pt x="554" y="440"/>
                  </a:lnTo>
                  <a:cubicBezTo>
                    <a:pt x="554" y="456"/>
                    <a:pt x="541" y="469"/>
                    <a:pt x="526" y="469"/>
                  </a:cubicBezTo>
                  <a:lnTo>
                    <a:pt x="375" y="469"/>
                  </a:lnTo>
                  <a:lnTo>
                    <a:pt x="469" y="563"/>
                  </a:lnTo>
                  <a:cubicBezTo>
                    <a:pt x="475" y="569"/>
                    <a:pt x="478" y="576"/>
                    <a:pt x="478" y="584"/>
                  </a:cubicBezTo>
                  <a:cubicBezTo>
                    <a:pt x="478" y="600"/>
                    <a:pt x="465" y="612"/>
                    <a:pt x="449" y="612"/>
                  </a:cubicBezTo>
                  <a:cubicBezTo>
                    <a:pt x="441" y="612"/>
                    <a:pt x="434" y="609"/>
                    <a:pt x="429" y="604"/>
                  </a:cubicBezTo>
                  <a:lnTo>
                    <a:pt x="334" y="509"/>
                  </a:lnTo>
                  <a:lnTo>
                    <a:pt x="334" y="584"/>
                  </a:lnTo>
                  <a:cubicBezTo>
                    <a:pt x="334" y="600"/>
                    <a:pt x="321" y="612"/>
                    <a:pt x="306" y="612"/>
                  </a:cubicBezTo>
                  <a:cubicBezTo>
                    <a:pt x="290" y="612"/>
                    <a:pt x="277" y="600"/>
                    <a:pt x="277" y="584"/>
                  </a:cubicBezTo>
                  <a:lnTo>
                    <a:pt x="277" y="509"/>
                  </a:lnTo>
                  <a:lnTo>
                    <a:pt x="182" y="604"/>
                  </a:lnTo>
                  <a:cubicBezTo>
                    <a:pt x="177" y="609"/>
                    <a:pt x="170" y="612"/>
                    <a:pt x="162" y="612"/>
                  </a:cubicBezTo>
                  <a:cubicBezTo>
                    <a:pt x="146" y="612"/>
                    <a:pt x="133" y="600"/>
                    <a:pt x="133" y="584"/>
                  </a:cubicBezTo>
                  <a:cubicBezTo>
                    <a:pt x="133" y="576"/>
                    <a:pt x="137" y="569"/>
                    <a:pt x="142" y="563"/>
                  </a:cubicBezTo>
                  <a:lnTo>
                    <a:pt x="236" y="469"/>
                  </a:lnTo>
                  <a:lnTo>
                    <a:pt x="86" y="469"/>
                  </a:lnTo>
                  <a:cubicBezTo>
                    <a:pt x="70" y="469"/>
                    <a:pt x="57" y="456"/>
                    <a:pt x="57" y="440"/>
                  </a:cubicBezTo>
                  <a:lnTo>
                    <a:pt x="57" y="411"/>
                  </a:lnTo>
                  <a:lnTo>
                    <a:pt x="57" y="278"/>
                  </a:lnTo>
                  <a:lnTo>
                    <a:pt x="57" y="115"/>
                  </a:lnTo>
                  <a:lnTo>
                    <a:pt x="28" y="115"/>
                  </a:lnTo>
                  <a:cubicBezTo>
                    <a:pt x="12" y="115"/>
                    <a:pt x="0" y="102"/>
                    <a:pt x="0" y="86"/>
                  </a:cubicBezTo>
                  <a:cubicBezTo>
                    <a:pt x="0" y="70"/>
                    <a:pt x="12" y="57"/>
                    <a:pt x="28" y="57"/>
                  </a:cubicBezTo>
                  <a:lnTo>
                    <a:pt x="277" y="57"/>
                  </a:lnTo>
                  <a:lnTo>
                    <a:pt x="277" y="29"/>
                  </a:lnTo>
                  <a:cubicBezTo>
                    <a:pt x="277" y="13"/>
                    <a:pt x="290" y="0"/>
                    <a:pt x="306" y="0"/>
                  </a:cubicBezTo>
                  <a:cubicBezTo>
                    <a:pt x="321" y="0"/>
                    <a:pt x="334" y="13"/>
                    <a:pt x="334" y="29"/>
                  </a:cubicBezTo>
                  <a:lnTo>
                    <a:pt x="334" y="57"/>
                  </a:lnTo>
                  <a:lnTo>
                    <a:pt x="583" y="57"/>
                  </a:lnTo>
                  <a:cubicBezTo>
                    <a:pt x="599" y="57"/>
                    <a:pt x="612" y="70"/>
                    <a:pt x="612" y="86"/>
                  </a:cubicBezTo>
                  <a:cubicBezTo>
                    <a:pt x="612" y="102"/>
                    <a:pt x="599" y="115"/>
                    <a:pt x="583" y="115"/>
                  </a:cubicBezTo>
                  <a:close/>
                </a:path>
              </a:pathLst>
            </a:custGeom>
            <a:solidFill>
              <a:schemeClr val="accent3"/>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rgbClr val="000000"/>
                </a:solidFill>
                <a:latin typeface="Calibri"/>
                <a:ea typeface="Calibri"/>
                <a:cs typeface="Calibri"/>
                <a:sym typeface="Calibri"/>
              </a:endParaRPr>
            </a:p>
          </p:txBody>
        </p:sp>
      </p:grpSp>
    </p:spTree>
  </p:cSld>
  <p:clrMapOvr>
    <a:masterClrMapping/>
  </p:clrMapOvr>
  <mc:AlternateContent>
    <mc:Choice Requires="p14">
      <p:transition spd="slow" p14:dur="1200">
        <p14:prism dir="l"/>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2334"/>
                                        </p:tgtEl>
                                        <p:attrNameLst>
                                          <p:attrName>style.visibility</p:attrName>
                                        </p:attrNameLst>
                                      </p:cBhvr>
                                      <p:to>
                                        <p:strVal val="visible"/>
                                      </p:to>
                                    </p:set>
                                    <p:anim calcmode="lin" valueType="num">
                                      <p:cBhvr additive="base">
                                        <p:cTn dur="500"/>
                                        <p:tgtEl>
                                          <p:spTgt spid="2334"/>
                                        </p:tgtEl>
                                        <p:attrNameLst>
                                          <p:attrName>ppt_w</p:attrName>
                                        </p:attrNameLst>
                                      </p:cBhvr>
                                      <p:tavLst>
                                        <p:tav fmla="" tm="0">
                                          <p:val>
                                            <p:strVal val="0"/>
                                          </p:val>
                                        </p:tav>
                                        <p:tav fmla="" tm="100000">
                                          <p:val>
                                            <p:strVal val="#ppt_w"/>
                                          </p:val>
                                        </p:tav>
                                      </p:tavLst>
                                    </p:anim>
                                    <p:anim calcmode="lin" valueType="num">
                                      <p:cBhvr additive="base">
                                        <p:cTn dur="500"/>
                                        <p:tgtEl>
                                          <p:spTgt spid="2334"/>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2333"/>
                                        </p:tgtEl>
                                        <p:attrNameLst>
                                          <p:attrName>style.visibility</p:attrName>
                                        </p:attrNameLst>
                                      </p:cBhvr>
                                      <p:to>
                                        <p:strVal val="visible"/>
                                      </p:to>
                                    </p:set>
                                    <p:anim calcmode="lin" valueType="num">
                                      <p:cBhvr additive="base">
                                        <p:cTn dur="500"/>
                                        <p:tgtEl>
                                          <p:spTgt spid="2333"/>
                                        </p:tgtEl>
                                        <p:attrNameLst>
                                          <p:attrName>ppt_w</p:attrName>
                                        </p:attrNameLst>
                                      </p:cBhvr>
                                      <p:tavLst>
                                        <p:tav fmla="" tm="0">
                                          <p:val>
                                            <p:strVal val="0"/>
                                          </p:val>
                                        </p:tav>
                                        <p:tav fmla="" tm="100000">
                                          <p:val>
                                            <p:strVal val="#ppt_w"/>
                                          </p:val>
                                        </p:tav>
                                      </p:tavLst>
                                    </p:anim>
                                    <p:anim calcmode="lin" valueType="num">
                                      <p:cBhvr additive="base">
                                        <p:cTn dur="500"/>
                                        <p:tgtEl>
                                          <p:spTgt spid="2333"/>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2335"/>
                                        </p:tgtEl>
                                        <p:attrNameLst>
                                          <p:attrName>style.visibility</p:attrName>
                                        </p:attrNameLst>
                                      </p:cBhvr>
                                      <p:to>
                                        <p:strVal val="visible"/>
                                      </p:to>
                                    </p:set>
                                    <p:anim calcmode="lin" valueType="num">
                                      <p:cBhvr additive="base">
                                        <p:cTn dur="500"/>
                                        <p:tgtEl>
                                          <p:spTgt spid="2335"/>
                                        </p:tgtEl>
                                        <p:attrNameLst>
                                          <p:attrName>ppt_w</p:attrName>
                                        </p:attrNameLst>
                                      </p:cBhvr>
                                      <p:tavLst>
                                        <p:tav fmla="" tm="0">
                                          <p:val>
                                            <p:strVal val="0"/>
                                          </p:val>
                                        </p:tav>
                                        <p:tav fmla="" tm="100000">
                                          <p:val>
                                            <p:strVal val="#ppt_w"/>
                                          </p:val>
                                        </p:tav>
                                      </p:tavLst>
                                    </p:anim>
                                    <p:anim calcmode="lin" valueType="num">
                                      <p:cBhvr additive="base">
                                        <p:cTn dur="500"/>
                                        <p:tgtEl>
                                          <p:spTgt spid="2335"/>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52"/>
                                        </p:tgtEl>
                                        <p:attrNameLst>
                                          <p:attrName>style.visibility</p:attrName>
                                        </p:attrNameLst>
                                      </p:cBhvr>
                                      <p:to>
                                        <p:strVal val="visible"/>
                                      </p:to>
                                    </p:set>
                                    <p:animEffect filter="fade" transition="in">
                                      <p:cBhvr>
                                        <p:cTn dur="1000"/>
                                        <p:tgtEl>
                                          <p:spTgt spid="235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2340"/>
                                        </p:tgtEl>
                                        <p:attrNameLst>
                                          <p:attrName>style.visibility</p:attrName>
                                        </p:attrNameLst>
                                      </p:cBhvr>
                                      <p:to>
                                        <p:strVal val="visible"/>
                                      </p:to>
                                    </p:set>
                                    <p:anim calcmode="lin" valueType="num">
                                      <p:cBhvr additive="base">
                                        <p:cTn dur="500"/>
                                        <p:tgtEl>
                                          <p:spTgt spid="2340"/>
                                        </p:tgtEl>
                                        <p:attrNameLst>
                                          <p:attrName>ppt_w</p:attrName>
                                        </p:attrNameLst>
                                      </p:cBhvr>
                                      <p:tavLst>
                                        <p:tav fmla="" tm="0">
                                          <p:val>
                                            <p:strVal val="0"/>
                                          </p:val>
                                        </p:tav>
                                        <p:tav fmla="" tm="100000">
                                          <p:val>
                                            <p:strVal val="#ppt_w"/>
                                          </p:val>
                                        </p:tav>
                                      </p:tavLst>
                                    </p:anim>
                                    <p:anim calcmode="lin" valueType="num">
                                      <p:cBhvr additive="base">
                                        <p:cTn dur="500"/>
                                        <p:tgtEl>
                                          <p:spTgt spid="2340"/>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2341"/>
                                        </p:tgtEl>
                                        <p:attrNameLst>
                                          <p:attrName>style.visibility</p:attrName>
                                        </p:attrNameLst>
                                      </p:cBhvr>
                                      <p:to>
                                        <p:strVal val="visible"/>
                                      </p:to>
                                    </p:set>
                                    <p:anim calcmode="lin" valueType="num">
                                      <p:cBhvr additive="base">
                                        <p:cTn dur="500"/>
                                        <p:tgtEl>
                                          <p:spTgt spid="2341"/>
                                        </p:tgtEl>
                                        <p:attrNameLst>
                                          <p:attrName>ppt_w</p:attrName>
                                        </p:attrNameLst>
                                      </p:cBhvr>
                                      <p:tavLst>
                                        <p:tav fmla="" tm="0">
                                          <p:val>
                                            <p:strVal val="0"/>
                                          </p:val>
                                        </p:tav>
                                        <p:tav fmla="" tm="100000">
                                          <p:val>
                                            <p:strVal val="#ppt_w"/>
                                          </p:val>
                                        </p:tav>
                                      </p:tavLst>
                                    </p:anim>
                                    <p:anim calcmode="lin" valueType="num">
                                      <p:cBhvr additive="base">
                                        <p:cTn dur="500"/>
                                        <p:tgtEl>
                                          <p:spTgt spid="2341"/>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2342"/>
                                        </p:tgtEl>
                                        <p:attrNameLst>
                                          <p:attrName>style.visibility</p:attrName>
                                        </p:attrNameLst>
                                      </p:cBhvr>
                                      <p:to>
                                        <p:strVal val="visible"/>
                                      </p:to>
                                    </p:set>
                                    <p:anim calcmode="lin" valueType="num">
                                      <p:cBhvr additive="base">
                                        <p:cTn dur="500"/>
                                        <p:tgtEl>
                                          <p:spTgt spid="2342"/>
                                        </p:tgtEl>
                                        <p:attrNameLst>
                                          <p:attrName>ppt_w</p:attrName>
                                        </p:attrNameLst>
                                      </p:cBhvr>
                                      <p:tavLst>
                                        <p:tav fmla="" tm="0">
                                          <p:val>
                                            <p:strVal val="0"/>
                                          </p:val>
                                        </p:tav>
                                        <p:tav fmla="" tm="100000">
                                          <p:val>
                                            <p:strVal val="#ppt_w"/>
                                          </p:val>
                                        </p:tav>
                                      </p:tavLst>
                                    </p:anim>
                                    <p:anim calcmode="lin" valueType="num">
                                      <p:cBhvr additive="base">
                                        <p:cTn dur="500"/>
                                        <p:tgtEl>
                                          <p:spTgt spid="2342"/>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2343"/>
                                        </p:tgtEl>
                                        <p:attrNameLst>
                                          <p:attrName>style.visibility</p:attrName>
                                        </p:attrNameLst>
                                      </p:cBhvr>
                                      <p:to>
                                        <p:strVal val="visible"/>
                                      </p:to>
                                    </p:set>
                                    <p:anim calcmode="lin" valueType="num">
                                      <p:cBhvr additive="base">
                                        <p:cTn dur="500"/>
                                        <p:tgtEl>
                                          <p:spTgt spid="2343"/>
                                        </p:tgtEl>
                                        <p:attrNameLst>
                                          <p:attrName>ppt_w</p:attrName>
                                        </p:attrNameLst>
                                      </p:cBhvr>
                                      <p:tavLst>
                                        <p:tav fmla="" tm="0">
                                          <p:val>
                                            <p:strVal val="0"/>
                                          </p:val>
                                        </p:tav>
                                        <p:tav fmla="" tm="100000">
                                          <p:val>
                                            <p:strVal val="#ppt_w"/>
                                          </p:val>
                                        </p:tav>
                                      </p:tavLst>
                                    </p:anim>
                                    <p:anim calcmode="lin" valueType="num">
                                      <p:cBhvr additive="base">
                                        <p:cTn dur="500"/>
                                        <p:tgtEl>
                                          <p:spTgt spid="2343"/>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2344"/>
                                        </p:tgtEl>
                                        <p:attrNameLst>
                                          <p:attrName>style.visibility</p:attrName>
                                        </p:attrNameLst>
                                      </p:cBhvr>
                                      <p:to>
                                        <p:strVal val="visible"/>
                                      </p:to>
                                    </p:set>
                                    <p:anim calcmode="lin" valueType="num">
                                      <p:cBhvr additive="base">
                                        <p:cTn dur="500"/>
                                        <p:tgtEl>
                                          <p:spTgt spid="2344"/>
                                        </p:tgtEl>
                                        <p:attrNameLst>
                                          <p:attrName>ppt_w</p:attrName>
                                        </p:attrNameLst>
                                      </p:cBhvr>
                                      <p:tavLst>
                                        <p:tav fmla="" tm="0">
                                          <p:val>
                                            <p:strVal val="0"/>
                                          </p:val>
                                        </p:tav>
                                        <p:tav fmla="" tm="100000">
                                          <p:val>
                                            <p:strVal val="#ppt_w"/>
                                          </p:val>
                                        </p:tav>
                                      </p:tavLst>
                                    </p:anim>
                                    <p:anim calcmode="lin" valueType="num">
                                      <p:cBhvr additive="base">
                                        <p:cTn dur="500"/>
                                        <p:tgtEl>
                                          <p:spTgt spid="2344"/>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2345"/>
                                        </p:tgtEl>
                                        <p:attrNameLst>
                                          <p:attrName>style.visibility</p:attrName>
                                        </p:attrNameLst>
                                      </p:cBhvr>
                                      <p:to>
                                        <p:strVal val="visible"/>
                                      </p:to>
                                    </p:set>
                                    <p:anim calcmode="lin" valueType="num">
                                      <p:cBhvr additive="base">
                                        <p:cTn dur="500"/>
                                        <p:tgtEl>
                                          <p:spTgt spid="2345"/>
                                        </p:tgtEl>
                                        <p:attrNameLst>
                                          <p:attrName>ppt_w</p:attrName>
                                        </p:attrNameLst>
                                      </p:cBhvr>
                                      <p:tavLst>
                                        <p:tav fmla="" tm="0">
                                          <p:val>
                                            <p:strVal val="0"/>
                                          </p:val>
                                        </p:tav>
                                        <p:tav fmla="" tm="100000">
                                          <p:val>
                                            <p:strVal val="#ppt_w"/>
                                          </p:val>
                                        </p:tav>
                                      </p:tavLst>
                                    </p:anim>
                                    <p:anim calcmode="lin" valueType="num">
                                      <p:cBhvr additive="base">
                                        <p:cTn dur="500"/>
                                        <p:tgtEl>
                                          <p:spTgt spid="2345"/>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2346"/>
                                        </p:tgtEl>
                                        <p:attrNameLst>
                                          <p:attrName>style.visibility</p:attrName>
                                        </p:attrNameLst>
                                      </p:cBhvr>
                                      <p:to>
                                        <p:strVal val="visible"/>
                                      </p:to>
                                    </p:set>
                                    <p:anim calcmode="lin" valueType="num">
                                      <p:cBhvr additive="base">
                                        <p:cTn dur="500"/>
                                        <p:tgtEl>
                                          <p:spTgt spid="2346"/>
                                        </p:tgtEl>
                                        <p:attrNameLst>
                                          <p:attrName>ppt_w</p:attrName>
                                        </p:attrNameLst>
                                      </p:cBhvr>
                                      <p:tavLst>
                                        <p:tav fmla="" tm="0">
                                          <p:val>
                                            <p:strVal val="0"/>
                                          </p:val>
                                        </p:tav>
                                        <p:tav fmla="" tm="100000">
                                          <p:val>
                                            <p:strVal val="#ppt_w"/>
                                          </p:val>
                                        </p:tav>
                                      </p:tavLst>
                                    </p:anim>
                                    <p:anim calcmode="lin" valueType="num">
                                      <p:cBhvr additive="base">
                                        <p:cTn dur="500"/>
                                        <p:tgtEl>
                                          <p:spTgt spid="2346"/>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2347"/>
                                        </p:tgtEl>
                                        <p:attrNameLst>
                                          <p:attrName>style.visibility</p:attrName>
                                        </p:attrNameLst>
                                      </p:cBhvr>
                                      <p:to>
                                        <p:strVal val="visible"/>
                                      </p:to>
                                    </p:set>
                                    <p:anim calcmode="lin" valueType="num">
                                      <p:cBhvr additive="base">
                                        <p:cTn dur="500"/>
                                        <p:tgtEl>
                                          <p:spTgt spid="2347"/>
                                        </p:tgtEl>
                                        <p:attrNameLst>
                                          <p:attrName>ppt_w</p:attrName>
                                        </p:attrNameLst>
                                      </p:cBhvr>
                                      <p:tavLst>
                                        <p:tav fmla="" tm="0">
                                          <p:val>
                                            <p:strVal val="0"/>
                                          </p:val>
                                        </p:tav>
                                        <p:tav fmla="" tm="100000">
                                          <p:val>
                                            <p:strVal val="#ppt_w"/>
                                          </p:val>
                                        </p:tav>
                                      </p:tavLst>
                                    </p:anim>
                                    <p:anim calcmode="lin" valueType="num">
                                      <p:cBhvr additive="base">
                                        <p:cTn dur="500"/>
                                        <p:tgtEl>
                                          <p:spTgt spid="2347"/>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2348"/>
                                        </p:tgtEl>
                                        <p:attrNameLst>
                                          <p:attrName>style.visibility</p:attrName>
                                        </p:attrNameLst>
                                      </p:cBhvr>
                                      <p:to>
                                        <p:strVal val="visible"/>
                                      </p:to>
                                    </p:set>
                                    <p:anim calcmode="lin" valueType="num">
                                      <p:cBhvr additive="base">
                                        <p:cTn dur="500"/>
                                        <p:tgtEl>
                                          <p:spTgt spid="2348"/>
                                        </p:tgtEl>
                                        <p:attrNameLst>
                                          <p:attrName>ppt_w</p:attrName>
                                        </p:attrNameLst>
                                      </p:cBhvr>
                                      <p:tavLst>
                                        <p:tav fmla="" tm="0">
                                          <p:val>
                                            <p:strVal val="0"/>
                                          </p:val>
                                        </p:tav>
                                        <p:tav fmla="" tm="100000">
                                          <p:val>
                                            <p:strVal val="#ppt_w"/>
                                          </p:val>
                                        </p:tav>
                                      </p:tavLst>
                                    </p:anim>
                                    <p:anim calcmode="lin" valueType="num">
                                      <p:cBhvr additive="base">
                                        <p:cTn dur="500"/>
                                        <p:tgtEl>
                                          <p:spTgt spid="2348"/>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2349"/>
                                        </p:tgtEl>
                                        <p:attrNameLst>
                                          <p:attrName>style.visibility</p:attrName>
                                        </p:attrNameLst>
                                      </p:cBhvr>
                                      <p:to>
                                        <p:strVal val="visible"/>
                                      </p:to>
                                    </p:set>
                                    <p:anim calcmode="lin" valueType="num">
                                      <p:cBhvr additive="base">
                                        <p:cTn dur="500"/>
                                        <p:tgtEl>
                                          <p:spTgt spid="2349"/>
                                        </p:tgtEl>
                                        <p:attrNameLst>
                                          <p:attrName>ppt_w</p:attrName>
                                        </p:attrNameLst>
                                      </p:cBhvr>
                                      <p:tavLst>
                                        <p:tav fmla="" tm="0">
                                          <p:val>
                                            <p:strVal val="0"/>
                                          </p:val>
                                        </p:tav>
                                        <p:tav fmla="" tm="100000">
                                          <p:val>
                                            <p:strVal val="#ppt_w"/>
                                          </p:val>
                                        </p:tav>
                                      </p:tavLst>
                                    </p:anim>
                                    <p:anim calcmode="lin" valueType="num">
                                      <p:cBhvr additive="base">
                                        <p:cTn dur="500"/>
                                        <p:tgtEl>
                                          <p:spTgt spid="2349"/>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2350"/>
                                        </p:tgtEl>
                                        <p:attrNameLst>
                                          <p:attrName>style.visibility</p:attrName>
                                        </p:attrNameLst>
                                      </p:cBhvr>
                                      <p:to>
                                        <p:strVal val="visible"/>
                                      </p:to>
                                    </p:set>
                                    <p:anim calcmode="lin" valueType="num">
                                      <p:cBhvr additive="base">
                                        <p:cTn dur="500"/>
                                        <p:tgtEl>
                                          <p:spTgt spid="2350"/>
                                        </p:tgtEl>
                                        <p:attrNameLst>
                                          <p:attrName>ppt_w</p:attrName>
                                        </p:attrNameLst>
                                      </p:cBhvr>
                                      <p:tavLst>
                                        <p:tav fmla="" tm="0">
                                          <p:val>
                                            <p:strVal val="0"/>
                                          </p:val>
                                        </p:tav>
                                        <p:tav fmla="" tm="100000">
                                          <p:val>
                                            <p:strVal val="#ppt_w"/>
                                          </p:val>
                                        </p:tav>
                                      </p:tavLst>
                                    </p:anim>
                                    <p:anim calcmode="lin" valueType="num">
                                      <p:cBhvr additive="base">
                                        <p:cTn dur="500"/>
                                        <p:tgtEl>
                                          <p:spTgt spid="2350"/>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2351"/>
                                        </p:tgtEl>
                                        <p:attrNameLst>
                                          <p:attrName>style.visibility</p:attrName>
                                        </p:attrNameLst>
                                      </p:cBhvr>
                                      <p:to>
                                        <p:strVal val="visible"/>
                                      </p:to>
                                    </p:set>
                                    <p:anim calcmode="lin" valueType="num">
                                      <p:cBhvr additive="base">
                                        <p:cTn dur="500"/>
                                        <p:tgtEl>
                                          <p:spTgt spid="2351"/>
                                        </p:tgtEl>
                                        <p:attrNameLst>
                                          <p:attrName>ppt_w</p:attrName>
                                        </p:attrNameLst>
                                      </p:cBhvr>
                                      <p:tavLst>
                                        <p:tav fmla="" tm="0">
                                          <p:val>
                                            <p:strVal val="0"/>
                                          </p:val>
                                        </p:tav>
                                        <p:tav fmla="" tm="100000">
                                          <p:val>
                                            <p:strVal val="#ppt_w"/>
                                          </p:val>
                                        </p:tav>
                                      </p:tavLst>
                                    </p:anim>
                                    <p:anim calcmode="lin" valueType="num">
                                      <p:cBhvr additive="base">
                                        <p:cTn dur="500"/>
                                        <p:tgtEl>
                                          <p:spTgt spid="2351"/>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9" name="Shape 2369"/>
        <p:cNvGrpSpPr/>
        <p:nvPr/>
      </p:nvGrpSpPr>
      <p:grpSpPr>
        <a:xfrm>
          <a:off x="0" y="0"/>
          <a:ext cx="0" cy="0"/>
          <a:chOff x="0" y="0"/>
          <a:chExt cx="0" cy="0"/>
        </a:xfrm>
      </p:grpSpPr>
      <p:sp>
        <p:nvSpPr>
          <p:cNvPr id="2370" name="Google Shape;2370;p6"/>
          <p:cNvSpPr txBox="1"/>
          <p:nvPr/>
        </p:nvSpPr>
        <p:spPr>
          <a:xfrm>
            <a:off x="592832" y="750278"/>
            <a:ext cx="11006336" cy="587375"/>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0000"/>
              </a:buClr>
              <a:buSzPts val="3750"/>
              <a:buFont typeface="Montserrat SemiBold"/>
              <a:buNone/>
            </a:pPr>
            <a:r>
              <a:rPr b="0" i="0" lang="en-US" sz="3750" u="none" cap="none" strike="noStrike">
                <a:solidFill>
                  <a:srgbClr val="000000"/>
                </a:solidFill>
                <a:latin typeface="Montserrat SemiBold"/>
                <a:ea typeface="Montserrat SemiBold"/>
                <a:cs typeface="Montserrat SemiBold"/>
                <a:sym typeface="Montserrat SemiBold"/>
              </a:rPr>
              <a:t>Retro infographic</a:t>
            </a:r>
            <a:endParaRPr b="0" i="0" sz="3750" u="none" cap="none" strike="noStrike">
              <a:solidFill>
                <a:srgbClr val="000000"/>
              </a:solidFill>
              <a:latin typeface="Montserrat SemiBold"/>
              <a:ea typeface="Montserrat SemiBold"/>
              <a:cs typeface="Montserrat SemiBold"/>
              <a:sym typeface="Montserrat SemiBold"/>
            </a:endParaRPr>
          </a:p>
        </p:txBody>
      </p:sp>
      <p:sp>
        <p:nvSpPr>
          <p:cNvPr id="2371" name="Google Shape;2371;p6"/>
          <p:cNvSpPr txBox="1"/>
          <p:nvPr/>
        </p:nvSpPr>
        <p:spPr>
          <a:xfrm>
            <a:off x="4283128" y="542375"/>
            <a:ext cx="3625746" cy="199071"/>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7F7F7F"/>
              </a:buClr>
              <a:buSzPts val="1250"/>
              <a:buFont typeface="Arial"/>
              <a:buNone/>
            </a:pPr>
            <a:r>
              <a:rPr b="0" i="0" lang="en-US" sz="1250" u="none" cap="none" strike="noStrike">
                <a:solidFill>
                  <a:srgbClr val="7F7F7F"/>
                </a:solidFill>
                <a:latin typeface="Montserrat"/>
                <a:ea typeface="Montserrat"/>
                <a:cs typeface="Montserrat"/>
                <a:sym typeface="Montserrat"/>
              </a:rPr>
              <a:t>Your Text Here</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999"/>
              </a:spcBef>
              <a:spcAft>
                <a:spcPts val="0"/>
              </a:spcAft>
              <a:buClr>
                <a:schemeClr val="dk1"/>
              </a:buClr>
              <a:buSzPts val="1250"/>
              <a:buFont typeface="Arial"/>
              <a:buNone/>
            </a:pPr>
            <a:r>
              <a:t/>
            </a:r>
            <a:endParaRPr b="0" i="0" sz="1250" u="none" cap="none" strike="noStrike">
              <a:solidFill>
                <a:srgbClr val="7F7F7F"/>
              </a:solidFill>
              <a:latin typeface="Montserrat"/>
              <a:ea typeface="Montserrat"/>
              <a:cs typeface="Montserrat"/>
              <a:sym typeface="Montserrat"/>
            </a:endParaRPr>
          </a:p>
        </p:txBody>
      </p:sp>
      <p:grpSp>
        <p:nvGrpSpPr>
          <p:cNvPr id="2372" name="Google Shape;2372;p6"/>
          <p:cNvGrpSpPr/>
          <p:nvPr/>
        </p:nvGrpSpPr>
        <p:grpSpPr>
          <a:xfrm>
            <a:off x="5741839" y="1353369"/>
            <a:ext cx="708323" cy="130858"/>
            <a:chOff x="1110190" y="3155259"/>
            <a:chExt cx="1133316" cy="209373"/>
          </a:xfrm>
        </p:grpSpPr>
        <p:sp>
          <p:nvSpPr>
            <p:cNvPr id="2373" name="Google Shape;2373;p6"/>
            <p:cNvSpPr/>
            <p:nvPr/>
          </p:nvSpPr>
          <p:spPr>
            <a:xfrm>
              <a:off x="1110190" y="3155259"/>
              <a:ext cx="202111" cy="209373"/>
            </a:xfrm>
            <a:prstGeom prst="ellipse">
              <a:avLst/>
            </a:prstGeom>
            <a:solidFill>
              <a:srgbClr val="F2F2F2"/>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rgbClr val="000000"/>
                </a:solidFill>
                <a:latin typeface="Calibri"/>
                <a:ea typeface="Calibri"/>
                <a:cs typeface="Calibri"/>
                <a:sym typeface="Calibri"/>
              </a:endParaRPr>
            </a:p>
          </p:txBody>
        </p:sp>
        <p:sp>
          <p:nvSpPr>
            <p:cNvPr id="2374" name="Google Shape;2374;p6"/>
            <p:cNvSpPr/>
            <p:nvPr/>
          </p:nvSpPr>
          <p:spPr>
            <a:xfrm>
              <a:off x="1418653" y="3155259"/>
              <a:ext cx="202111" cy="209373"/>
            </a:xfrm>
            <a:prstGeom prst="ellipse">
              <a:avLst/>
            </a:prstGeom>
            <a:solidFill>
              <a:srgbClr val="D8D8D8">
                <a:alpha val="97254"/>
              </a:srgbClr>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rgbClr val="000000"/>
                </a:solidFill>
                <a:latin typeface="Calibri"/>
                <a:ea typeface="Calibri"/>
                <a:cs typeface="Calibri"/>
                <a:sym typeface="Calibri"/>
              </a:endParaRPr>
            </a:p>
          </p:txBody>
        </p:sp>
        <p:sp>
          <p:nvSpPr>
            <p:cNvPr id="2375" name="Google Shape;2375;p6"/>
            <p:cNvSpPr/>
            <p:nvPr/>
          </p:nvSpPr>
          <p:spPr>
            <a:xfrm>
              <a:off x="1727115" y="3155259"/>
              <a:ext cx="202111" cy="209373"/>
            </a:xfrm>
            <a:prstGeom prst="ellipse">
              <a:avLst/>
            </a:prstGeom>
            <a:solidFill>
              <a:schemeClr val="accent1">
                <a:alpha val="49411"/>
              </a:schemeClr>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rgbClr val="000000"/>
                </a:solidFill>
                <a:latin typeface="Calibri"/>
                <a:ea typeface="Calibri"/>
                <a:cs typeface="Calibri"/>
                <a:sym typeface="Calibri"/>
              </a:endParaRPr>
            </a:p>
          </p:txBody>
        </p:sp>
        <p:sp>
          <p:nvSpPr>
            <p:cNvPr id="2376" name="Google Shape;2376;p6"/>
            <p:cNvSpPr/>
            <p:nvPr/>
          </p:nvSpPr>
          <p:spPr>
            <a:xfrm>
              <a:off x="2041395" y="3155259"/>
              <a:ext cx="202111" cy="209373"/>
            </a:xfrm>
            <a:prstGeom prst="ellipse">
              <a:avLst/>
            </a:prstGeom>
            <a:solidFill>
              <a:schemeClr val="accent2"/>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rgbClr val="000000"/>
                </a:solidFill>
                <a:latin typeface="Calibri"/>
                <a:ea typeface="Calibri"/>
                <a:cs typeface="Calibri"/>
                <a:sym typeface="Calibri"/>
              </a:endParaRPr>
            </a:p>
          </p:txBody>
        </p:sp>
      </p:grpSp>
      <p:sp>
        <p:nvSpPr>
          <p:cNvPr id="2377" name="Google Shape;2377;p6"/>
          <p:cNvSpPr/>
          <p:nvPr/>
        </p:nvSpPr>
        <p:spPr>
          <a:xfrm>
            <a:off x="1200674" y="5360337"/>
            <a:ext cx="2129406" cy="305084"/>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Clr>
                <a:srgbClr val="000000"/>
              </a:buClr>
              <a:buSzPts val="1250"/>
              <a:buFont typeface="Arial"/>
              <a:buNone/>
            </a:pPr>
            <a:r>
              <a:rPr b="0" i="0" lang="en-US" sz="1250" u="none" cap="none" strike="noStrike">
                <a:solidFill>
                  <a:srgbClr val="000000"/>
                </a:solidFill>
                <a:latin typeface="Montserrat SemiBold"/>
                <a:ea typeface="Montserrat SemiBold"/>
                <a:cs typeface="Montserrat SemiBold"/>
                <a:sym typeface="Montserrat SemiBold"/>
              </a:rPr>
              <a:t>Your Title Here</a:t>
            </a:r>
            <a:endParaRPr b="0" i="0" sz="1400" u="none" cap="none" strike="noStrike">
              <a:solidFill>
                <a:srgbClr val="000000"/>
              </a:solidFill>
              <a:latin typeface="Arial"/>
              <a:ea typeface="Arial"/>
              <a:cs typeface="Arial"/>
              <a:sym typeface="Arial"/>
            </a:endParaRPr>
          </a:p>
        </p:txBody>
      </p:sp>
      <p:sp>
        <p:nvSpPr>
          <p:cNvPr id="2378" name="Google Shape;2378;p6"/>
          <p:cNvSpPr/>
          <p:nvPr/>
        </p:nvSpPr>
        <p:spPr>
          <a:xfrm>
            <a:off x="1220278" y="5639141"/>
            <a:ext cx="2090198" cy="63184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Clr>
                <a:srgbClr val="000000"/>
              </a:buClr>
              <a:buSzPts val="1000"/>
              <a:buFont typeface="Arial"/>
              <a:buNone/>
            </a:pPr>
            <a:r>
              <a:rPr b="0" i="0" lang="en-US" sz="1000" u="none" cap="none" strike="noStrike">
                <a:solidFill>
                  <a:srgbClr val="A5A5A5"/>
                </a:solidFill>
                <a:latin typeface="Montserrat"/>
                <a:ea typeface="Montserrat"/>
                <a:cs typeface="Montserrat"/>
                <a:sym typeface="Montserrat"/>
              </a:rPr>
              <a:t>Vestibulum neque elit, Class aptent taciti sociosqu ad litora.</a:t>
            </a:r>
            <a:endParaRPr b="0" i="0" sz="1400" u="none" cap="none" strike="noStrike">
              <a:solidFill>
                <a:srgbClr val="000000"/>
              </a:solidFill>
              <a:latin typeface="Arial"/>
              <a:ea typeface="Arial"/>
              <a:cs typeface="Arial"/>
              <a:sym typeface="Arial"/>
            </a:endParaRPr>
          </a:p>
        </p:txBody>
      </p:sp>
      <p:sp>
        <p:nvSpPr>
          <p:cNvPr id="2379" name="Google Shape;2379;p6"/>
          <p:cNvSpPr/>
          <p:nvPr/>
        </p:nvSpPr>
        <p:spPr>
          <a:xfrm>
            <a:off x="3753619" y="5360337"/>
            <a:ext cx="2129406" cy="305084"/>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Clr>
                <a:srgbClr val="000000"/>
              </a:buClr>
              <a:buSzPts val="1250"/>
              <a:buFont typeface="Arial"/>
              <a:buNone/>
            </a:pPr>
            <a:r>
              <a:rPr b="0" i="0" lang="en-US" sz="1250" u="none" cap="none" strike="noStrike">
                <a:solidFill>
                  <a:srgbClr val="000000"/>
                </a:solidFill>
                <a:latin typeface="Montserrat SemiBold"/>
                <a:ea typeface="Montserrat SemiBold"/>
                <a:cs typeface="Montserrat SemiBold"/>
                <a:sym typeface="Montserrat SemiBold"/>
              </a:rPr>
              <a:t>Your Title Here</a:t>
            </a:r>
            <a:endParaRPr b="0" i="0" sz="1400" u="none" cap="none" strike="noStrike">
              <a:solidFill>
                <a:srgbClr val="000000"/>
              </a:solidFill>
              <a:latin typeface="Arial"/>
              <a:ea typeface="Arial"/>
              <a:cs typeface="Arial"/>
              <a:sym typeface="Arial"/>
            </a:endParaRPr>
          </a:p>
        </p:txBody>
      </p:sp>
      <p:sp>
        <p:nvSpPr>
          <p:cNvPr id="2380" name="Google Shape;2380;p6"/>
          <p:cNvSpPr/>
          <p:nvPr/>
        </p:nvSpPr>
        <p:spPr>
          <a:xfrm>
            <a:off x="3773223" y="5639141"/>
            <a:ext cx="2090198" cy="63184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Clr>
                <a:srgbClr val="000000"/>
              </a:buClr>
              <a:buSzPts val="1000"/>
              <a:buFont typeface="Arial"/>
              <a:buNone/>
            </a:pPr>
            <a:r>
              <a:rPr b="0" i="0" lang="en-US" sz="1000" u="none" cap="none" strike="noStrike">
                <a:solidFill>
                  <a:srgbClr val="A5A5A5"/>
                </a:solidFill>
                <a:latin typeface="Montserrat"/>
                <a:ea typeface="Montserrat"/>
                <a:cs typeface="Montserrat"/>
                <a:sym typeface="Montserrat"/>
              </a:rPr>
              <a:t>Vestibulum neque elit, Class aptent taciti sociosqu ad litora.</a:t>
            </a:r>
            <a:endParaRPr b="0" i="0" sz="1400" u="none" cap="none" strike="noStrike">
              <a:solidFill>
                <a:srgbClr val="000000"/>
              </a:solidFill>
              <a:latin typeface="Arial"/>
              <a:ea typeface="Arial"/>
              <a:cs typeface="Arial"/>
              <a:sym typeface="Arial"/>
            </a:endParaRPr>
          </a:p>
        </p:txBody>
      </p:sp>
      <p:sp>
        <p:nvSpPr>
          <p:cNvPr id="2381" name="Google Shape;2381;p6"/>
          <p:cNvSpPr/>
          <p:nvPr/>
        </p:nvSpPr>
        <p:spPr>
          <a:xfrm>
            <a:off x="6278131" y="5360337"/>
            <a:ext cx="2129406" cy="305084"/>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Clr>
                <a:srgbClr val="000000"/>
              </a:buClr>
              <a:buSzPts val="1250"/>
              <a:buFont typeface="Arial"/>
              <a:buNone/>
            </a:pPr>
            <a:r>
              <a:rPr b="0" i="0" lang="en-US" sz="1250" u="none" cap="none" strike="noStrike">
                <a:solidFill>
                  <a:srgbClr val="000000"/>
                </a:solidFill>
                <a:latin typeface="Montserrat SemiBold"/>
                <a:ea typeface="Montserrat SemiBold"/>
                <a:cs typeface="Montserrat SemiBold"/>
                <a:sym typeface="Montserrat SemiBold"/>
              </a:rPr>
              <a:t>Your Title Here</a:t>
            </a:r>
            <a:endParaRPr b="0" i="0" sz="1400" u="none" cap="none" strike="noStrike">
              <a:solidFill>
                <a:srgbClr val="000000"/>
              </a:solidFill>
              <a:latin typeface="Arial"/>
              <a:ea typeface="Arial"/>
              <a:cs typeface="Arial"/>
              <a:sym typeface="Arial"/>
            </a:endParaRPr>
          </a:p>
        </p:txBody>
      </p:sp>
      <p:sp>
        <p:nvSpPr>
          <p:cNvPr id="2382" name="Google Shape;2382;p6"/>
          <p:cNvSpPr/>
          <p:nvPr/>
        </p:nvSpPr>
        <p:spPr>
          <a:xfrm>
            <a:off x="6297735" y="5639141"/>
            <a:ext cx="2090198" cy="63184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Clr>
                <a:srgbClr val="000000"/>
              </a:buClr>
              <a:buSzPts val="1000"/>
              <a:buFont typeface="Arial"/>
              <a:buNone/>
            </a:pPr>
            <a:r>
              <a:rPr b="0" i="0" lang="en-US" sz="1000" u="none" cap="none" strike="noStrike">
                <a:solidFill>
                  <a:srgbClr val="A5A5A5"/>
                </a:solidFill>
                <a:latin typeface="Montserrat"/>
                <a:ea typeface="Montserrat"/>
                <a:cs typeface="Montserrat"/>
                <a:sym typeface="Montserrat"/>
              </a:rPr>
              <a:t>Vestibulum neque elit, Class aptent taciti sociosqu ad litora.</a:t>
            </a:r>
            <a:endParaRPr b="0" i="0" sz="1400" u="none" cap="none" strike="noStrike">
              <a:solidFill>
                <a:srgbClr val="000000"/>
              </a:solidFill>
              <a:latin typeface="Arial"/>
              <a:ea typeface="Arial"/>
              <a:cs typeface="Arial"/>
              <a:sym typeface="Arial"/>
            </a:endParaRPr>
          </a:p>
        </p:txBody>
      </p:sp>
      <p:sp>
        <p:nvSpPr>
          <p:cNvPr id="2383" name="Google Shape;2383;p6"/>
          <p:cNvSpPr/>
          <p:nvPr/>
        </p:nvSpPr>
        <p:spPr>
          <a:xfrm>
            <a:off x="8831076" y="5360337"/>
            <a:ext cx="2129406" cy="305084"/>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Clr>
                <a:srgbClr val="000000"/>
              </a:buClr>
              <a:buSzPts val="1250"/>
              <a:buFont typeface="Arial"/>
              <a:buNone/>
            </a:pPr>
            <a:r>
              <a:rPr b="0" i="0" lang="en-US" sz="1250" u="none" cap="none" strike="noStrike">
                <a:solidFill>
                  <a:srgbClr val="000000"/>
                </a:solidFill>
                <a:latin typeface="Montserrat SemiBold"/>
                <a:ea typeface="Montserrat SemiBold"/>
                <a:cs typeface="Montserrat SemiBold"/>
                <a:sym typeface="Montserrat SemiBold"/>
              </a:rPr>
              <a:t>Your Title Here</a:t>
            </a:r>
            <a:endParaRPr b="0" i="0" sz="1400" u="none" cap="none" strike="noStrike">
              <a:solidFill>
                <a:srgbClr val="000000"/>
              </a:solidFill>
              <a:latin typeface="Arial"/>
              <a:ea typeface="Arial"/>
              <a:cs typeface="Arial"/>
              <a:sym typeface="Arial"/>
            </a:endParaRPr>
          </a:p>
        </p:txBody>
      </p:sp>
      <p:sp>
        <p:nvSpPr>
          <p:cNvPr id="2384" name="Google Shape;2384;p6"/>
          <p:cNvSpPr/>
          <p:nvPr/>
        </p:nvSpPr>
        <p:spPr>
          <a:xfrm>
            <a:off x="8850680" y="5639141"/>
            <a:ext cx="2090198" cy="63184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Clr>
                <a:srgbClr val="000000"/>
              </a:buClr>
              <a:buSzPts val="1000"/>
              <a:buFont typeface="Arial"/>
              <a:buNone/>
            </a:pPr>
            <a:r>
              <a:rPr b="0" i="0" lang="en-US" sz="1000" u="none" cap="none" strike="noStrike">
                <a:solidFill>
                  <a:srgbClr val="A5A5A5"/>
                </a:solidFill>
                <a:latin typeface="Montserrat"/>
                <a:ea typeface="Montserrat"/>
                <a:cs typeface="Montserrat"/>
                <a:sym typeface="Montserrat"/>
              </a:rPr>
              <a:t>Vestibulum neque elit, Class aptent taciti sociosqu ad litora.</a:t>
            </a:r>
            <a:endParaRPr b="0" i="0" sz="1400" u="none" cap="none" strike="noStrike">
              <a:solidFill>
                <a:srgbClr val="000000"/>
              </a:solidFill>
              <a:latin typeface="Arial"/>
              <a:ea typeface="Arial"/>
              <a:cs typeface="Arial"/>
              <a:sym typeface="Arial"/>
            </a:endParaRPr>
          </a:p>
        </p:txBody>
      </p:sp>
      <p:sp>
        <p:nvSpPr>
          <p:cNvPr id="2385" name="Google Shape;2385;p6"/>
          <p:cNvSpPr/>
          <p:nvPr/>
        </p:nvSpPr>
        <p:spPr>
          <a:xfrm>
            <a:off x="2509769" y="1851790"/>
            <a:ext cx="2129406" cy="305084"/>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Clr>
                <a:srgbClr val="000000"/>
              </a:buClr>
              <a:buSzPts val="1250"/>
              <a:buFont typeface="Arial"/>
              <a:buNone/>
            </a:pPr>
            <a:r>
              <a:rPr b="0" i="0" lang="en-US" sz="1250" u="none" cap="none" strike="noStrike">
                <a:solidFill>
                  <a:srgbClr val="000000"/>
                </a:solidFill>
                <a:latin typeface="Montserrat SemiBold"/>
                <a:ea typeface="Montserrat SemiBold"/>
                <a:cs typeface="Montserrat SemiBold"/>
                <a:sym typeface="Montserrat SemiBold"/>
              </a:rPr>
              <a:t>Your Title Here</a:t>
            </a:r>
            <a:endParaRPr b="0" i="0" sz="1400" u="none" cap="none" strike="noStrike">
              <a:solidFill>
                <a:srgbClr val="000000"/>
              </a:solidFill>
              <a:latin typeface="Arial"/>
              <a:ea typeface="Arial"/>
              <a:cs typeface="Arial"/>
              <a:sym typeface="Arial"/>
            </a:endParaRPr>
          </a:p>
        </p:txBody>
      </p:sp>
      <p:sp>
        <p:nvSpPr>
          <p:cNvPr id="2386" name="Google Shape;2386;p6"/>
          <p:cNvSpPr/>
          <p:nvPr/>
        </p:nvSpPr>
        <p:spPr>
          <a:xfrm>
            <a:off x="2529373" y="2130593"/>
            <a:ext cx="2090198" cy="63184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Clr>
                <a:srgbClr val="000000"/>
              </a:buClr>
              <a:buSzPts val="1000"/>
              <a:buFont typeface="Arial"/>
              <a:buNone/>
            </a:pPr>
            <a:r>
              <a:rPr b="0" i="0" lang="en-US" sz="1000" u="none" cap="none" strike="noStrike">
                <a:solidFill>
                  <a:srgbClr val="A5A5A5"/>
                </a:solidFill>
                <a:latin typeface="Montserrat"/>
                <a:ea typeface="Montserrat"/>
                <a:cs typeface="Montserrat"/>
                <a:sym typeface="Montserrat"/>
              </a:rPr>
              <a:t>Vestibulum neque elit, Class aptent taciti sociosqu ad litora.</a:t>
            </a:r>
            <a:endParaRPr b="0" i="0" sz="1400" u="none" cap="none" strike="noStrike">
              <a:solidFill>
                <a:srgbClr val="000000"/>
              </a:solidFill>
              <a:latin typeface="Arial"/>
              <a:ea typeface="Arial"/>
              <a:cs typeface="Arial"/>
              <a:sym typeface="Arial"/>
            </a:endParaRPr>
          </a:p>
        </p:txBody>
      </p:sp>
      <p:sp>
        <p:nvSpPr>
          <p:cNvPr id="2387" name="Google Shape;2387;p6"/>
          <p:cNvSpPr/>
          <p:nvPr/>
        </p:nvSpPr>
        <p:spPr>
          <a:xfrm>
            <a:off x="5062714" y="1851790"/>
            <a:ext cx="2129406" cy="305084"/>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Clr>
                <a:srgbClr val="000000"/>
              </a:buClr>
              <a:buSzPts val="1250"/>
              <a:buFont typeface="Arial"/>
              <a:buNone/>
            </a:pPr>
            <a:r>
              <a:rPr b="0" i="0" lang="en-US" sz="1250" u="none" cap="none" strike="noStrike">
                <a:solidFill>
                  <a:srgbClr val="000000"/>
                </a:solidFill>
                <a:latin typeface="Montserrat SemiBold"/>
                <a:ea typeface="Montserrat SemiBold"/>
                <a:cs typeface="Montserrat SemiBold"/>
                <a:sym typeface="Montserrat SemiBold"/>
              </a:rPr>
              <a:t>Your Title Here</a:t>
            </a:r>
            <a:endParaRPr b="0" i="0" sz="1400" u="none" cap="none" strike="noStrike">
              <a:solidFill>
                <a:srgbClr val="000000"/>
              </a:solidFill>
              <a:latin typeface="Arial"/>
              <a:ea typeface="Arial"/>
              <a:cs typeface="Arial"/>
              <a:sym typeface="Arial"/>
            </a:endParaRPr>
          </a:p>
        </p:txBody>
      </p:sp>
      <p:sp>
        <p:nvSpPr>
          <p:cNvPr id="2388" name="Google Shape;2388;p6"/>
          <p:cNvSpPr/>
          <p:nvPr/>
        </p:nvSpPr>
        <p:spPr>
          <a:xfrm>
            <a:off x="5082318" y="2130593"/>
            <a:ext cx="2090198" cy="63184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Clr>
                <a:srgbClr val="000000"/>
              </a:buClr>
              <a:buSzPts val="1000"/>
              <a:buFont typeface="Arial"/>
              <a:buNone/>
            </a:pPr>
            <a:r>
              <a:rPr b="0" i="0" lang="en-US" sz="1000" u="none" cap="none" strike="noStrike">
                <a:solidFill>
                  <a:srgbClr val="A5A5A5"/>
                </a:solidFill>
                <a:latin typeface="Montserrat"/>
                <a:ea typeface="Montserrat"/>
                <a:cs typeface="Montserrat"/>
                <a:sym typeface="Montserrat"/>
              </a:rPr>
              <a:t>Vestibulum neque elit, Class aptent taciti sociosqu ad litora.</a:t>
            </a:r>
            <a:endParaRPr b="0" i="0" sz="1400" u="none" cap="none" strike="noStrike">
              <a:solidFill>
                <a:srgbClr val="000000"/>
              </a:solidFill>
              <a:latin typeface="Arial"/>
              <a:ea typeface="Arial"/>
              <a:cs typeface="Arial"/>
              <a:sym typeface="Arial"/>
            </a:endParaRPr>
          </a:p>
        </p:txBody>
      </p:sp>
      <p:sp>
        <p:nvSpPr>
          <p:cNvPr id="2389" name="Google Shape;2389;p6"/>
          <p:cNvSpPr/>
          <p:nvPr/>
        </p:nvSpPr>
        <p:spPr>
          <a:xfrm>
            <a:off x="7587226" y="1851790"/>
            <a:ext cx="2129406" cy="305084"/>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Clr>
                <a:srgbClr val="000000"/>
              </a:buClr>
              <a:buSzPts val="1250"/>
              <a:buFont typeface="Arial"/>
              <a:buNone/>
            </a:pPr>
            <a:r>
              <a:rPr b="0" i="0" lang="en-US" sz="1250" u="none" cap="none" strike="noStrike">
                <a:solidFill>
                  <a:srgbClr val="000000"/>
                </a:solidFill>
                <a:latin typeface="Montserrat SemiBold"/>
                <a:ea typeface="Montserrat SemiBold"/>
                <a:cs typeface="Montserrat SemiBold"/>
                <a:sym typeface="Montserrat SemiBold"/>
              </a:rPr>
              <a:t>Your Title Here</a:t>
            </a:r>
            <a:endParaRPr b="0" i="0" sz="1400" u="none" cap="none" strike="noStrike">
              <a:solidFill>
                <a:srgbClr val="000000"/>
              </a:solidFill>
              <a:latin typeface="Arial"/>
              <a:ea typeface="Arial"/>
              <a:cs typeface="Arial"/>
              <a:sym typeface="Arial"/>
            </a:endParaRPr>
          </a:p>
        </p:txBody>
      </p:sp>
      <p:sp>
        <p:nvSpPr>
          <p:cNvPr id="2390" name="Google Shape;2390;p6"/>
          <p:cNvSpPr/>
          <p:nvPr/>
        </p:nvSpPr>
        <p:spPr>
          <a:xfrm>
            <a:off x="7606830" y="2130593"/>
            <a:ext cx="2090198" cy="63184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Clr>
                <a:srgbClr val="000000"/>
              </a:buClr>
              <a:buSzPts val="1000"/>
              <a:buFont typeface="Arial"/>
              <a:buNone/>
            </a:pPr>
            <a:r>
              <a:rPr b="0" i="0" lang="en-US" sz="1000" u="none" cap="none" strike="noStrike">
                <a:solidFill>
                  <a:srgbClr val="A5A5A5"/>
                </a:solidFill>
                <a:latin typeface="Montserrat"/>
                <a:ea typeface="Montserrat"/>
                <a:cs typeface="Montserrat"/>
                <a:sym typeface="Montserrat"/>
              </a:rPr>
              <a:t>Vestibulum neque elit, Class aptent taciti sociosqu ad litora.</a:t>
            </a:r>
            <a:endParaRPr b="0" i="0" sz="1400" u="none" cap="none" strike="noStrike">
              <a:solidFill>
                <a:srgbClr val="000000"/>
              </a:solidFill>
              <a:latin typeface="Arial"/>
              <a:ea typeface="Arial"/>
              <a:cs typeface="Arial"/>
              <a:sym typeface="Arial"/>
            </a:endParaRPr>
          </a:p>
        </p:txBody>
      </p:sp>
      <p:grpSp>
        <p:nvGrpSpPr>
          <p:cNvPr id="2391" name="Google Shape;2391;p6"/>
          <p:cNvGrpSpPr/>
          <p:nvPr/>
        </p:nvGrpSpPr>
        <p:grpSpPr>
          <a:xfrm>
            <a:off x="1408872" y="2361882"/>
            <a:ext cx="9340147" cy="3138642"/>
            <a:chOff x="2239114" y="3779012"/>
            <a:chExt cx="14944235" cy="5021826"/>
          </a:xfrm>
        </p:grpSpPr>
        <p:sp>
          <p:nvSpPr>
            <p:cNvPr id="2392" name="Google Shape;2392;p6"/>
            <p:cNvSpPr/>
            <p:nvPr/>
          </p:nvSpPr>
          <p:spPr>
            <a:xfrm rot="-2700000">
              <a:off x="2279239" y="5209743"/>
              <a:ext cx="4941567" cy="2160354"/>
            </a:xfrm>
            <a:custGeom>
              <a:rect b="b" l="l" r="r" t="t"/>
              <a:pathLst>
                <a:path extrusionOk="0" h="446" w="1023">
                  <a:moveTo>
                    <a:pt x="800" y="0"/>
                  </a:moveTo>
                  <a:cubicBezTo>
                    <a:pt x="754" y="0"/>
                    <a:pt x="713" y="13"/>
                    <a:pt x="677" y="36"/>
                  </a:cubicBezTo>
                  <a:cubicBezTo>
                    <a:pt x="677" y="36"/>
                    <a:pt x="677" y="36"/>
                    <a:pt x="677" y="36"/>
                  </a:cubicBezTo>
                  <a:cubicBezTo>
                    <a:pt x="677" y="36"/>
                    <a:pt x="676" y="37"/>
                    <a:pt x="676" y="37"/>
                  </a:cubicBezTo>
                  <a:cubicBezTo>
                    <a:pt x="675" y="37"/>
                    <a:pt x="675" y="38"/>
                    <a:pt x="674" y="38"/>
                  </a:cubicBezTo>
                  <a:cubicBezTo>
                    <a:pt x="525" y="137"/>
                    <a:pt x="345" y="36"/>
                    <a:pt x="345" y="36"/>
                  </a:cubicBezTo>
                  <a:cubicBezTo>
                    <a:pt x="345" y="36"/>
                    <a:pt x="345" y="36"/>
                    <a:pt x="345" y="36"/>
                  </a:cubicBezTo>
                  <a:cubicBezTo>
                    <a:pt x="310" y="13"/>
                    <a:pt x="268" y="0"/>
                    <a:pt x="223" y="0"/>
                  </a:cubicBezTo>
                  <a:cubicBezTo>
                    <a:pt x="99" y="0"/>
                    <a:pt x="0" y="100"/>
                    <a:pt x="0" y="223"/>
                  </a:cubicBezTo>
                  <a:cubicBezTo>
                    <a:pt x="0" y="346"/>
                    <a:pt x="99" y="446"/>
                    <a:pt x="223" y="446"/>
                  </a:cubicBezTo>
                  <a:cubicBezTo>
                    <a:pt x="268" y="446"/>
                    <a:pt x="310" y="432"/>
                    <a:pt x="345" y="409"/>
                  </a:cubicBezTo>
                  <a:cubicBezTo>
                    <a:pt x="345" y="409"/>
                    <a:pt x="345" y="409"/>
                    <a:pt x="345" y="409"/>
                  </a:cubicBezTo>
                  <a:cubicBezTo>
                    <a:pt x="345" y="409"/>
                    <a:pt x="525" y="308"/>
                    <a:pt x="675" y="408"/>
                  </a:cubicBezTo>
                  <a:cubicBezTo>
                    <a:pt x="675" y="408"/>
                    <a:pt x="675" y="408"/>
                    <a:pt x="675" y="408"/>
                  </a:cubicBezTo>
                  <a:cubicBezTo>
                    <a:pt x="676" y="409"/>
                    <a:pt x="677" y="409"/>
                    <a:pt x="677" y="409"/>
                  </a:cubicBezTo>
                  <a:cubicBezTo>
                    <a:pt x="677" y="409"/>
                    <a:pt x="677" y="409"/>
                    <a:pt x="677" y="409"/>
                  </a:cubicBezTo>
                  <a:cubicBezTo>
                    <a:pt x="713" y="432"/>
                    <a:pt x="754" y="446"/>
                    <a:pt x="800" y="446"/>
                  </a:cubicBezTo>
                  <a:cubicBezTo>
                    <a:pt x="923" y="446"/>
                    <a:pt x="1023" y="346"/>
                    <a:pt x="1023" y="223"/>
                  </a:cubicBezTo>
                  <a:cubicBezTo>
                    <a:pt x="1023" y="100"/>
                    <a:pt x="923" y="0"/>
                    <a:pt x="800" y="0"/>
                  </a:cubicBezTo>
                  <a:close/>
                </a:path>
              </a:pathLst>
            </a:custGeom>
            <a:solidFill>
              <a:schemeClr val="dk2"/>
            </a:solidFill>
            <a:ln>
              <a:noFill/>
            </a:ln>
            <a:effectLst>
              <a:outerShdw blurRad="50800" rotWithShape="0" algn="tr" dir="8100000" dist="38100">
                <a:srgbClr val="000000">
                  <a:alpha val="40000"/>
                </a:srgbClr>
              </a:outerShdw>
            </a:effectLst>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rgbClr val="000000"/>
                </a:solidFill>
                <a:latin typeface="Calibri"/>
                <a:ea typeface="Calibri"/>
                <a:cs typeface="Calibri"/>
                <a:sym typeface="Calibri"/>
              </a:endParaRPr>
            </a:p>
          </p:txBody>
        </p:sp>
        <p:sp>
          <p:nvSpPr>
            <p:cNvPr id="2393" name="Google Shape;2393;p6"/>
            <p:cNvSpPr/>
            <p:nvPr/>
          </p:nvSpPr>
          <p:spPr>
            <a:xfrm rot="2700000">
              <a:off x="4269629" y="5209744"/>
              <a:ext cx="4941568" cy="2160352"/>
            </a:xfrm>
            <a:custGeom>
              <a:rect b="b" l="l" r="r" t="t"/>
              <a:pathLst>
                <a:path extrusionOk="0" h="446" w="1023">
                  <a:moveTo>
                    <a:pt x="800" y="0"/>
                  </a:moveTo>
                  <a:cubicBezTo>
                    <a:pt x="754" y="0"/>
                    <a:pt x="713" y="13"/>
                    <a:pt x="677" y="36"/>
                  </a:cubicBezTo>
                  <a:cubicBezTo>
                    <a:pt x="677" y="36"/>
                    <a:pt x="677" y="36"/>
                    <a:pt x="677" y="36"/>
                  </a:cubicBezTo>
                  <a:cubicBezTo>
                    <a:pt x="677" y="36"/>
                    <a:pt x="676" y="37"/>
                    <a:pt x="676" y="37"/>
                  </a:cubicBezTo>
                  <a:cubicBezTo>
                    <a:pt x="675" y="37"/>
                    <a:pt x="675" y="38"/>
                    <a:pt x="674" y="38"/>
                  </a:cubicBezTo>
                  <a:cubicBezTo>
                    <a:pt x="525" y="137"/>
                    <a:pt x="345" y="36"/>
                    <a:pt x="345" y="36"/>
                  </a:cubicBezTo>
                  <a:cubicBezTo>
                    <a:pt x="345" y="36"/>
                    <a:pt x="345" y="36"/>
                    <a:pt x="345" y="36"/>
                  </a:cubicBezTo>
                  <a:cubicBezTo>
                    <a:pt x="310" y="13"/>
                    <a:pt x="268" y="0"/>
                    <a:pt x="223" y="0"/>
                  </a:cubicBezTo>
                  <a:cubicBezTo>
                    <a:pt x="99" y="0"/>
                    <a:pt x="0" y="100"/>
                    <a:pt x="0" y="223"/>
                  </a:cubicBezTo>
                  <a:cubicBezTo>
                    <a:pt x="0" y="346"/>
                    <a:pt x="99" y="446"/>
                    <a:pt x="223" y="446"/>
                  </a:cubicBezTo>
                  <a:cubicBezTo>
                    <a:pt x="268" y="446"/>
                    <a:pt x="310" y="432"/>
                    <a:pt x="345" y="409"/>
                  </a:cubicBezTo>
                  <a:cubicBezTo>
                    <a:pt x="345" y="409"/>
                    <a:pt x="345" y="409"/>
                    <a:pt x="345" y="409"/>
                  </a:cubicBezTo>
                  <a:cubicBezTo>
                    <a:pt x="345" y="409"/>
                    <a:pt x="525" y="308"/>
                    <a:pt x="675" y="408"/>
                  </a:cubicBezTo>
                  <a:cubicBezTo>
                    <a:pt x="675" y="408"/>
                    <a:pt x="675" y="408"/>
                    <a:pt x="675" y="408"/>
                  </a:cubicBezTo>
                  <a:cubicBezTo>
                    <a:pt x="676" y="409"/>
                    <a:pt x="677" y="409"/>
                    <a:pt x="677" y="409"/>
                  </a:cubicBezTo>
                  <a:cubicBezTo>
                    <a:pt x="677" y="409"/>
                    <a:pt x="677" y="409"/>
                    <a:pt x="677" y="409"/>
                  </a:cubicBezTo>
                  <a:cubicBezTo>
                    <a:pt x="713" y="432"/>
                    <a:pt x="754" y="446"/>
                    <a:pt x="800" y="446"/>
                  </a:cubicBezTo>
                  <a:cubicBezTo>
                    <a:pt x="923" y="446"/>
                    <a:pt x="1023" y="346"/>
                    <a:pt x="1023" y="223"/>
                  </a:cubicBezTo>
                  <a:cubicBezTo>
                    <a:pt x="1023" y="100"/>
                    <a:pt x="923" y="0"/>
                    <a:pt x="800" y="0"/>
                  </a:cubicBezTo>
                  <a:close/>
                </a:path>
              </a:pathLst>
            </a:custGeom>
            <a:solidFill>
              <a:schemeClr val="accent2"/>
            </a:solidFill>
            <a:ln>
              <a:noFill/>
            </a:ln>
            <a:effectLst>
              <a:outerShdw blurRad="50800" rotWithShape="0" algn="tr" dir="8100000" dist="38100">
                <a:srgbClr val="000000">
                  <a:alpha val="40000"/>
                </a:srgbClr>
              </a:outerShdw>
            </a:effectLst>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rgbClr val="000000"/>
                </a:solidFill>
                <a:latin typeface="Calibri"/>
                <a:ea typeface="Calibri"/>
                <a:cs typeface="Calibri"/>
                <a:sym typeface="Calibri"/>
              </a:endParaRPr>
            </a:p>
          </p:txBody>
        </p:sp>
        <p:sp>
          <p:nvSpPr>
            <p:cNvPr id="2394" name="Google Shape;2394;p6"/>
            <p:cNvSpPr/>
            <p:nvPr/>
          </p:nvSpPr>
          <p:spPr>
            <a:xfrm rot="-2700000">
              <a:off x="6236250" y="5209744"/>
              <a:ext cx="4941567" cy="2160354"/>
            </a:xfrm>
            <a:custGeom>
              <a:rect b="b" l="l" r="r" t="t"/>
              <a:pathLst>
                <a:path extrusionOk="0" h="446" w="1023">
                  <a:moveTo>
                    <a:pt x="800" y="0"/>
                  </a:moveTo>
                  <a:cubicBezTo>
                    <a:pt x="754" y="0"/>
                    <a:pt x="713" y="13"/>
                    <a:pt x="677" y="36"/>
                  </a:cubicBezTo>
                  <a:cubicBezTo>
                    <a:pt x="677" y="36"/>
                    <a:pt x="677" y="36"/>
                    <a:pt x="677" y="36"/>
                  </a:cubicBezTo>
                  <a:cubicBezTo>
                    <a:pt x="677" y="36"/>
                    <a:pt x="676" y="37"/>
                    <a:pt x="676" y="37"/>
                  </a:cubicBezTo>
                  <a:cubicBezTo>
                    <a:pt x="675" y="37"/>
                    <a:pt x="675" y="38"/>
                    <a:pt x="674" y="38"/>
                  </a:cubicBezTo>
                  <a:cubicBezTo>
                    <a:pt x="525" y="137"/>
                    <a:pt x="345" y="36"/>
                    <a:pt x="345" y="36"/>
                  </a:cubicBezTo>
                  <a:cubicBezTo>
                    <a:pt x="345" y="36"/>
                    <a:pt x="345" y="36"/>
                    <a:pt x="345" y="36"/>
                  </a:cubicBezTo>
                  <a:cubicBezTo>
                    <a:pt x="310" y="13"/>
                    <a:pt x="268" y="0"/>
                    <a:pt x="223" y="0"/>
                  </a:cubicBezTo>
                  <a:cubicBezTo>
                    <a:pt x="99" y="0"/>
                    <a:pt x="0" y="100"/>
                    <a:pt x="0" y="223"/>
                  </a:cubicBezTo>
                  <a:cubicBezTo>
                    <a:pt x="0" y="346"/>
                    <a:pt x="99" y="446"/>
                    <a:pt x="223" y="446"/>
                  </a:cubicBezTo>
                  <a:cubicBezTo>
                    <a:pt x="268" y="446"/>
                    <a:pt x="310" y="432"/>
                    <a:pt x="345" y="409"/>
                  </a:cubicBezTo>
                  <a:cubicBezTo>
                    <a:pt x="345" y="409"/>
                    <a:pt x="345" y="409"/>
                    <a:pt x="345" y="409"/>
                  </a:cubicBezTo>
                  <a:cubicBezTo>
                    <a:pt x="345" y="409"/>
                    <a:pt x="525" y="308"/>
                    <a:pt x="675" y="408"/>
                  </a:cubicBezTo>
                  <a:cubicBezTo>
                    <a:pt x="675" y="408"/>
                    <a:pt x="675" y="408"/>
                    <a:pt x="675" y="408"/>
                  </a:cubicBezTo>
                  <a:cubicBezTo>
                    <a:pt x="676" y="409"/>
                    <a:pt x="677" y="409"/>
                    <a:pt x="677" y="409"/>
                  </a:cubicBezTo>
                  <a:cubicBezTo>
                    <a:pt x="677" y="409"/>
                    <a:pt x="677" y="409"/>
                    <a:pt x="677" y="409"/>
                  </a:cubicBezTo>
                  <a:cubicBezTo>
                    <a:pt x="713" y="432"/>
                    <a:pt x="754" y="446"/>
                    <a:pt x="800" y="446"/>
                  </a:cubicBezTo>
                  <a:cubicBezTo>
                    <a:pt x="923" y="446"/>
                    <a:pt x="1023" y="346"/>
                    <a:pt x="1023" y="223"/>
                  </a:cubicBezTo>
                  <a:cubicBezTo>
                    <a:pt x="1023" y="100"/>
                    <a:pt x="923" y="0"/>
                    <a:pt x="800" y="0"/>
                  </a:cubicBezTo>
                  <a:close/>
                </a:path>
              </a:pathLst>
            </a:custGeom>
            <a:solidFill>
              <a:schemeClr val="accent3"/>
            </a:solidFill>
            <a:ln>
              <a:noFill/>
            </a:ln>
            <a:effectLst>
              <a:outerShdw blurRad="50800" rotWithShape="0" algn="tr" dir="8100000" dist="38100">
                <a:srgbClr val="000000">
                  <a:alpha val="40000"/>
                </a:srgbClr>
              </a:outerShdw>
            </a:effectLst>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rgbClr val="000000"/>
                </a:solidFill>
                <a:latin typeface="Calibri"/>
                <a:ea typeface="Calibri"/>
                <a:cs typeface="Calibri"/>
                <a:sym typeface="Calibri"/>
              </a:endParaRPr>
            </a:p>
          </p:txBody>
        </p:sp>
        <p:sp>
          <p:nvSpPr>
            <p:cNvPr id="2395" name="Google Shape;2395;p6"/>
            <p:cNvSpPr/>
            <p:nvPr/>
          </p:nvSpPr>
          <p:spPr>
            <a:xfrm rot="2700000">
              <a:off x="8218502" y="5209751"/>
              <a:ext cx="4941568" cy="2160352"/>
            </a:xfrm>
            <a:custGeom>
              <a:rect b="b" l="l" r="r" t="t"/>
              <a:pathLst>
                <a:path extrusionOk="0" h="446" w="1023">
                  <a:moveTo>
                    <a:pt x="800" y="0"/>
                  </a:moveTo>
                  <a:cubicBezTo>
                    <a:pt x="754" y="0"/>
                    <a:pt x="713" y="13"/>
                    <a:pt x="677" y="36"/>
                  </a:cubicBezTo>
                  <a:cubicBezTo>
                    <a:pt x="677" y="36"/>
                    <a:pt x="677" y="36"/>
                    <a:pt x="677" y="36"/>
                  </a:cubicBezTo>
                  <a:cubicBezTo>
                    <a:pt x="677" y="36"/>
                    <a:pt x="676" y="37"/>
                    <a:pt x="676" y="37"/>
                  </a:cubicBezTo>
                  <a:cubicBezTo>
                    <a:pt x="675" y="37"/>
                    <a:pt x="675" y="38"/>
                    <a:pt x="674" y="38"/>
                  </a:cubicBezTo>
                  <a:cubicBezTo>
                    <a:pt x="525" y="137"/>
                    <a:pt x="345" y="36"/>
                    <a:pt x="345" y="36"/>
                  </a:cubicBezTo>
                  <a:cubicBezTo>
                    <a:pt x="345" y="36"/>
                    <a:pt x="345" y="36"/>
                    <a:pt x="345" y="36"/>
                  </a:cubicBezTo>
                  <a:cubicBezTo>
                    <a:pt x="310" y="13"/>
                    <a:pt x="268" y="0"/>
                    <a:pt x="223" y="0"/>
                  </a:cubicBezTo>
                  <a:cubicBezTo>
                    <a:pt x="99" y="0"/>
                    <a:pt x="0" y="100"/>
                    <a:pt x="0" y="223"/>
                  </a:cubicBezTo>
                  <a:cubicBezTo>
                    <a:pt x="0" y="346"/>
                    <a:pt x="99" y="446"/>
                    <a:pt x="223" y="446"/>
                  </a:cubicBezTo>
                  <a:cubicBezTo>
                    <a:pt x="268" y="446"/>
                    <a:pt x="310" y="432"/>
                    <a:pt x="345" y="409"/>
                  </a:cubicBezTo>
                  <a:cubicBezTo>
                    <a:pt x="345" y="409"/>
                    <a:pt x="345" y="409"/>
                    <a:pt x="345" y="409"/>
                  </a:cubicBezTo>
                  <a:cubicBezTo>
                    <a:pt x="345" y="409"/>
                    <a:pt x="525" y="308"/>
                    <a:pt x="675" y="408"/>
                  </a:cubicBezTo>
                  <a:cubicBezTo>
                    <a:pt x="675" y="408"/>
                    <a:pt x="675" y="408"/>
                    <a:pt x="675" y="408"/>
                  </a:cubicBezTo>
                  <a:cubicBezTo>
                    <a:pt x="676" y="409"/>
                    <a:pt x="677" y="409"/>
                    <a:pt x="677" y="409"/>
                  </a:cubicBezTo>
                  <a:cubicBezTo>
                    <a:pt x="677" y="409"/>
                    <a:pt x="677" y="409"/>
                    <a:pt x="677" y="409"/>
                  </a:cubicBezTo>
                  <a:cubicBezTo>
                    <a:pt x="713" y="432"/>
                    <a:pt x="754" y="446"/>
                    <a:pt x="800" y="446"/>
                  </a:cubicBezTo>
                  <a:cubicBezTo>
                    <a:pt x="923" y="446"/>
                    <a:pt x="1023" y="346"/>
                    <a:pt x="1023" y="223"/>
                  </a:cubicBezTo>
                  <a:cubicBezTo>
                    <a:pt x="1023" y="100"/>
                    <a:pt x="923" y="0"/>
                    <a:pt x="800" y="0"/>
                  </a:cubicBezTo>
                  <a:close/>
                </a:path>
              </a:pathLst>
            </a:custGeom>
            <a:solidFill>
              <a:schemeClr val="accent4"/>
            </a:solidFill>
            <a:ln>
              <a:noFill/>
            </a:ln>
            <a:effectLst>
              <a:outerShdw blurRad="50800" rotWithShape="0" algn="tr" dir="8100000" dist="38100">
                <a:srgbClr val="000000">
                  <a:alpha val="40000"/>
                </a:srgbClr>
              </a:outerShdw>
            </a:effectLst>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rgbClr val="000000"/>
                </a:solidFill>
                <a:latin typeface="Calibri"/>
                <a:ea typeface="Calibri"/>
                <a:cs typeface="Calibri"/>
                <a:sym typeface="Calibri"/>
              </a:endParaRPr>
            </a:p>
          </p:txBody>
        </p:sp>
        <p:sp>
          <p:nvSpPr>
            <p:cNvPr id="2396" name="Google Shape;2396;p6"/>
            <p:cNvSpPr/>
            <p:nvPr/>
          </p:nvSpPr>
          <p:spPr>
            <a:xfrm rot="-2700000">
              <a:off x="10211267" y="5209753"/>
              <a:ext cx="4941567" cy="2160354"/>
            </a:xfrm>
            <a:custGeom>
              <a:rect b="b" l="l" r="r" t="t"/>
              <a:pathLst>
                <a:path extrusionOk="0" h="446" w="1023">
                  <a:moveTo>
                    <a:pt x="800" y="0"/>
                  </a:moveTo>
                  <a:cubicBezTo>
                    <a:pt x="754" y="0"/>
                    <a:pt x="713" y="13"/>
                    <a:pt x="677" y="36"/>
                  </a:cubicBezTo>
                  <a:cubicBezTo>
                    <a:pt x="677" y="36"/>
                    <a:pt x="677" y="36"/>
                    <a:pt x="677" y="36"/>
                  </a:cubicBezTo>
                  <a:cubicBezTo>
                    <a:pt x="677" y="36"/>
                    <a:pt x="676" y="37"/>
                    <a:pt x="676" y="37"/>
                  </a:cubicBezTo>
                  <a:cubicBezTo>
                    <a:pt x="675" y="37"/>
                    <a:pt x="675" y="38"/>
                    <a:pt x="674" y="38"/>
                  </a:cubicBezTo>
                  <a:cubicBezTo>
                    <a:pt x="525" y="137"/>
                    <a:pt x="345" y="36"/>
                    <a:pt x="345" y="36"/>
                  </a:cubicBezTo>
                  <a:cubicBezTo>
                    <a:pt x="345" y="36"/>
                    <a:pt x="345" y="36"/>
                    <a:pt x="345" y="36"/>
                  </a:cubicBezTo>
                  <a:cubicBezTo>
                    <a:pt x="310" y="13"/>
                    <a:pt x="268" y="0"/>
                    <a:pt x="223" y="0"/>
                  </a:cubicBezTo>
                  <a:cubicBezTo>
                    <a:pt x="99" y="0"/>
                    <a:pt x="0" y="100"/>
                    <a:pt x="0" y="223"/>
                  </a:cubicBezTo>
                  <a:cubicBezTo>
                    <a:pt x="0" y="346"/>
                    <a:pt x="99" y="446"/>
                    <a:pt x="223" y="446"/>
                  </a:cubicBezTo>
                  <a:cubicBezTo>
                    <a:pt x="268" y="446"/>
                    <a:pt x="310" y="432"/>
                    <a:pt x="345" y="409"/>
                  </a:cubicBezTo>
                  <a:cubicBezTo>
                    <a:pt x="345" y="409"/>
                    <a:pt x="345" y="409"/>
                    <a:pt x="345" y="409"/>
                  </a:cubicBezTo>
                  <a:cubicBezTo>
                    <a:pt x="345" y="409"/>
                    <a:pt x="525" y="308"/>
                    <a:pt x="675" y="408"/>
                  </a:cubicBezTo>
                  <a:cubicBezTo>
                    <a:pt x="675" y="408"/>
                    <a:pt x="675" y="408"/>
                    <a:pt x="675" y="408"/>
                  </a:cubicBezTo>
                  <a:cubicBezTo>
                    <a:pt x="676" y="409"/>
                    <a:pt x="677" y="409"/>
                    <a:pt x="677" y="409"/>
                  </a:cubicBezTo>
                  <a:cubicBezTo>
                    <a:pt x="677" y="409"/>
                    <a:pt x="677" y="409"/>
                    <a:pt x="677" y="409"/>
                  </a:cubicBezTo>
                  <a:cubicBezTo>
                    <a:pt x="713" y="432"/>
                    <a:pt x="754" y="446"/>
                    <a:pt x="800" y="446"/>
                  </a:cubicBezTo>
                  <a:cubicBezTo>
                    <a:pt x="923" y="446"/>
                    <a:pt x="1023" y="346"/>
                    <a:pt x="1023" y="223"/>
                  </a:cubicBezTo>
                  <a:cubicBezTo>
                    <a:pt x="1023" y="100"/>
                    <a:pt x="923" y="0"/>
                    <a:pt x="800" y="0"/>
                  </a:cubicBezTo>
                  <a:close/>
                </a:path>
              </a:pathLst>
            </a:custGeom>
            <a:solidFill>
              <a:schemeClr val="accent5"/>
            </a:solidFill>
            <a:ln>
              <a:noFill/>
            </a:ln>
            <a:effectLst>
              <a:outerShdw blurRad="50800" rotWithShape="0" algn="tr" dir="8100000" dist="38100">
                <a:srgbClr val="000000">
                  <a:alpha val="40000"/>
                </a:srgbClr>
              </a:outerShdw>
            </a:effectLst>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rgbClr val="000000"/>
                </a:solidFill>
                <a:latin typeface="Calibri"/>
                <a:ea typeface="Calibri"/>
                <a:cs typeface="Calibri"/>
                <a:sym typeface="Calibri"/>
              </a:endParaRPr>
            </a:p>
          </p:txBody>
        </p:sp>
        <p:sp>
          <p:nvSpPr>
            <p:cNvPr id="2397" name="Google Shape;2397;p6"/>
            <p:cNvSpPr/>
            <p:nvPr/>
          </p:nvSpPr>
          <p:spPr>
            <a:xfrm rot="2700000">
              <a:off x="12201657" y="5209753"/>
              <a:ext cx="4941568" cy="2160352"/>
            </a:xfrm>
            <a:custGeom>
              <a:rect b="b" l="l" r="r" t="t"/>
              <a:pathLst>
                <a:path extrusionOk="0" h="446" w="1023">
                  <a:moveTo>
                    <a:pt x="800" y="0"/>
                  </a:moveTo>
                  <a:cubicBezTo>
                    <a:pt x="754" y="0"/>
                    <a:pt x="713" y="13"/>
                    <a:pt x="677" y="36"/>
                  </a:cubicBezTo>
                  <a:cubicBezTo>
                    <a:pt x="677" y="36"/>
                    <a:pt x="677" y="36"/>
                    <a:pt x="677" y="36"/>
                  </a:cubicBezTo>
                  <a:cubicBezTo>
                    <a:pt x="677" y="36"/>
                    <a:pt x="676" y="37"/>
                    <a:pt x="676" y="37"/>
                  </a:cubicBezTo>
                  <a:cubicBezTo>
                    <a:pt x="675" y="37"/>
                    <a:pt x="675" y="38"/>
                    <a:pt x="674" y="38"/>
                  </a:cubicBezTo>
                  <a:cubicBezTo>
                    <a:pt x="525" y="137"/>
                    <a:pt x="345" y="36"/>
                    <a:pt x="345" y="36"/>
                  </a:cubicBezTo>
                  <a:cubicBezTo>
                    <a:pt x="345" y="36"/>
                    <a:pt x="345" y="36"/>
                    <a:pt x="345" y="36"/>
                  </a:cubicBezTo>
                  <a:cubicBezTo>
                    <a:pt x="310" y="13"/>
                    <a:pt x="268" y="0"/>
                    <a:pt x="223" y="0"/>
                  </a:cubicBezTo>
                  <a:cubicBezTo>
                    <a:pt x="99" y="0"/>
                    <a:pt x="0" y="100"/>
                    <a:pt x="0" y="223"/>
                  </a:cubicBezTo>
                  <a:cubicBezTo>
                    <a:pt x="0" y="346"/>
                    <a:pt x="99" y="446"/>
                    <a:pt x="223" y="446"/>
                  </a:cubicBezTo>
                  <a:cubicBezTo>
                    <a:pt x="268" y="446"/>
                    <a:pt x="310" y="432"/>
                    <a:pt x="345" y="409"/>
                  </a:cubicBezTo>
                  <a:cubicBezTo>
                    <a:pt x="345" y="409"/>
                    <a:pt x="345" y="409"/>
                    <a:pt x="345" y="409"/>
                  </a:cubicBezTo>
                  <a:cubicBezTo>
                    <a:pt x="345" y="409"/>
                    <a:pt x="525" y="308"/>
                    <a:pt x="675" y="408"/>
                  </a:cubicBezTo>
                  <a:cubicBezTo>
                    <a:pt x="675" y="408"/>
                    <a:pt x="675" y="408"/>
                    <a:pt x="675" y="408"/>
                  </a:cubicBezTo>
                  <a:cubicBezTo>
                    <a:pt x="676" y="409"/>
                    <a:pt x="677" y="409"/>
                    <a:pt x="677" y="409"/>
                  </a:cubicBezTo>
                  <a:cubicBezTo>
                    <a:pt x="677" y="409"/>
                    <a:pt x="677" y="409"/>
                    <a:pt x="677" y="409"/>
                  </a:cubicBezTo>
                  <a:cubicBezTo>
                    <a:pt x="713" y="432"/>
                    <a:pt x="754" y="446"/>
                    <a:pt x="800" y="446"/>
                  </a:cubicBezTo>
                  <a:cubicBezTo>
                    <a:pt x="923" y="446"/>
                    <a:pt x="1023" y="346"/>
                    <a:pt x="1023" y="223"/>
                  </a:cubicBezTo>
                  <a:cubicBezTo>
                    <a:pt x="1023" y="100"/>
                    <a:pt x="923" y="0"/>
                    <a:pt x="800" y="0"/>
                  </a:cubicBezTo>
                  <a:close/>
                </a:path>
              </a:pathLst>
            </a:custGeom>
            <a:solidFill>
              <a:schemeClr val="accent6"/>
            </a:solidFill>
            <a:ln>
              <a:noFill/>
            </a:ln>
            <a:effectLst>
              <a:outerShdw blurRad="50800" rotWithShape="0" algn="tr" dir="8100000" dist="38100">
                <a:srgbClr val="000000">
                  <a:alpha val="40000"/>
                </a:srgbClr>
              </a:outerShdw>
            </a:effectLst>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rgbClr val="000000"/>
                </a:solidFill>
                <a:latin typeface="Calibri"/>
                <a:ea typeface="Calibri"/>
                <a:cs typeface="Calibri"/>
                <a:sym typeface="Calibri"/>
              </a:endParaRPr>
            </a:p>
          </p:txBody>
        </p:sp>
        <p:sp>
          <p:nvSpPr>
            <p:cNvPr id="2398" name="Google Shape;2398;p6"/>
            <p:cNvSpPr/>
            <p:nvPr/>
          </p:nvSpPr>
          <p:spPr>
            <a:xfrm>
              <a:off x="2941847" y="6451521"/>
              <a:ext cx="1637825" cy="1643443"/>
            </a:xfrm>
            <a:prstGeom prst="ellipse">
              <a:avLst/>
            </a:prstGeom>
            <a:solidFill>
              <a:schemeClr val="lt1"/>
            </a:solidFill>
            <a:ln>
              <a:noFill/>
            </a:ln>
          </p:spPr>
          <p:txBody>
            <a:bodyPr anchorCtr="0" anchor="ctr" bIns="45625" lIns="91275" spcFirstLastPara="1" rIns="91275" wrap="square" tIns="45625">
              <a:noAutofit/>
            </a:bodyPr>
            <a:lstStyle/>
            <a:p>
              <a:pPr indent="0" lvl="0" marL="0" marR="0" rtl="0" algn="ctr">
                <a:lnSpc>
                  <a:spcPct val="100000"/>
                </a:lnSpc>
                <a:spcBef>
                  <a:spcPts val="0"/>
                </a:spcBef>
                <a:spcAft>
                  <a:spcPts val="0"/>
                </a:spcAft>
                <a:buClr>
                  <a:srgbClr val="000000"/>
                </a:buClr>
                <a:buSzPts val="1598"/>
                <a:buFont typeface="Arial"/>
                <a:buNone/>
              </a:pPr>
              <a:r>
                <a:t/>
              </a:r>
              <a:endParaRPr b="1" i="0" sz="1598" u="none" cap="none" strike="noStrike">
                <a:solidFill>
                  <a:srgbClr val="00A39B"/>
                </a:solidFill>
                <a:latin typeface="Calibri"/>
                <a:ea typeface="Calibri"/>
                <a:cs typeface="Calibri"/>
                <a:sym typeface="Calibri"/>
              </a:endParaRPr>
            </a:p>
          </p:txBody>
        </p:sp>
        <p:sp>
          <p:nvSpPr>
            <p:cNvPr id="2399" name="Google Shape;2399;p6"/>
            <p:cNvSpPr/>
            <p:nvPr/>
          </p:nvSpPr>
          <p:spPr>
            <a:xfrm>
              <a:off x="6898856" y="6451521"/>
              <a:ext cx="1637825" cy="1643443"/>
            </a:xfrm>
            <a:prstGeom prst="ellipse">
              <a:avLst/>
            </a:prstGeom>
            <a:solidFill>
              <a:schemeClr val="lt1"/>
            </a:solidFill>
            <a:ln>
              <a:noFill/>
            </a:ln>
          </p:spPr>
          <p:txBody>
            <a:bodyPr anchorCtr="0" anchor="ctr" bIns="45625" lIns="91275" spcFirstLastPara="1" rIns="91275" wrap="square" tIns="45625">
              <a:noAutofit/>
            </a:bodyPr>
            <a:lstStyle/>
            <a:p>
              <a:pPr indent="0" lvl="0" marL="0" marR="0" rtl="0" algn="ctr">
                <a:lnSpc>
                  <a:spcPct val="100000"/>
                </a:lnSpc>
                <a:spcBef>
                  <a:spcPts val="0"/>
                </a:spcBef>
                <a:spcAft>
                  <a:spcPts val="0"/>
                </a:spcAft>
                <a:buClr>
                  <a:srgbClr val="000000"/>
                </a:buClr>
                <a:buSzPts val="1598"/>
                <a:buFont typeface="Arial"/>
                <a:buNone/>
              </a:pPr>
              <a:r>
                <a:t/>
              </a:r>
              <a:endParaRPr b="1" i="0" sz="1598" u="none" cap="none" strike="noStrike">
                <a:solidFill>
                  <a:srgbClr val="F0C02B"/>
                </a:solidFill>
                <a:latin typeface="Calibri"/>
                <a:ea typeface="Calibri"/>
                <a:cs typeface="Calibri"/>
                <a:sym typeface="Calibri"/>
              </a:endParaRPr>
            </a:p>
          </p:txBody>
        </p:sp>
        <p:sp>
          <p:nvSpPr>
            <p:cNvPr id="2400" name="Google Shape;2400;p6"/>
            <p:cNvSpPr/>
            <p:nvPr/>
          </p:nvSpPr>
          <p:spPr>
            <a:xfrm>
              <a:off x="10873874" y="6451521"/>
              <a:ext cx="1637825" cy="1643443"/>
            </a:xfrm>
            <a:prstGeom prst="ellipse">
              <a:avLst/>
            </a:prstGeom>
            <a:solidFill>
              <a:schemeClr val="lt1"/>
            </a:solidFill>
            <a:ln>
              <a:noFill/>
            </a:ln>
          </p:spPr>
          <p:txBody>
            <a:bodyPr anchorCtr="0" anchor="ctr" bIns="45625" lIns="91275" spcFirstLastPara="1" rIns="91275" wrap="square" tIns="45625">
              <a:noAutofit/>
            </a:bodyPr>
            <a:lstStyle/>
            <a:p>
              <a:pPr indent="0" lvl="0" marL="0" marR="0" rtl="0" algn="ctr">
                <a:lnSpc>
                  <a:spcPct val="100000"/>
                </a:lnSpc>
                <a:spcBef>
                  <a:spcPts val="0"/>
                </a:spcBef>
                <a:spcAft>
                  <a:spcPts val="0"/>
                </a:spcAft>
                <a:buClr>
                  <a:srgbClr val="000000"/>
                </a:buClr>
                <a:buSzPts val="1598"/>
                <a:buFont typeface="Arial"/>
                <a:buNone/>
              </a:pPr>
              <a:r>
                <a:t/>
              </a:r>
              <a:endParaRPr b="1" i="0" sz="1598" u="none" cap="none" strike="noStrike">
                <a:solidFill>
                  <a:srgbClr val="F2754B"/>
                </a:solidFill>
                <a:latin typeface="Calibri"/>
                <a:ea typeface="Calibri"/>
                <a:cs typeface="Calibri"/>
                <a:sym typeface="Calibri"/>
              </a:endParaRPr>
            </a:p>
          </p:txBody>
        </p:sp>
        <p:sp>
          <p:nvSpPr>
            <p:cNvPr id="2401" name="Google Shape;2401;p6"/>
            <p:cNvSpPr/>
            <p:nvPr/>
          </p:nvSpPr>
          <p:spPr>
            <a:xfrm>
              <a:off x="14830879" y="6451521"/>
              <a:ext cx="1637825" cy="1643443"/>
            </a:xfrm>
            <a:prstGeom prst="ellipse">
              <a:avLst/>
            </a:prstGeom>
            <a:solidFill>
              <a:schemeClr val="lt1"/>
            </a:solidFill>
            <a:ln>
              <a:noFill/>
            </a:ln>
          </p:spPr>
          <p:txBody>
            <a:bodyPr anchorCtr="0" anchor="ctr" bIns="45625" lIns="91275" spcFirstLastPara="1" rIns="91275" wrap="square" tIns="45625">
              <a:noAutofit/>
            </a:bodyPr>
            <a:lstStyle/>
            <a:p>
              <a:pPr indent="0" lvl="0" marL="0" marR="0" rtl="0" algn="ctr">
                <a:lnSpc>
                  <a:spcPct val="100000"/>
                </a:lnSpc>
                <a:spcBef>
                  <a:spcPts val="0"/>
                </a:spcBef>
                <a:spcAft>
                  <a:spcPts val="0"/>
                </a:spcAft>
                <a:buClr>
                  <a:srgbClr val="000000"/>
                </a:buClr>
                <a:buSzPts val="1598"/>
                <a:buFont typeface="Arial"/>
                <a:buNone/>
              </a:pPr>
              <a:r>
                <a:t/>
              </a:r>
              <a:endParaRPr b="1" i="0" sz="1598" u="none" cap="none" strike="noStrike">
                <a:solidFill>
                  <a:srgbClr val="00A39B"/>
                </a:solidFill>
                <a:latin typeface="Calibri"/>
                <a:ea typeface="Calibri"/>
                <a:cs typeface="Calibri"/>
                <a:sym typeface="Calibri"/>
              </a:endParaRPr>
            </a:p>
          </p:txBody>
        </p:sp>
        <p:sp>
          <p:nvSpPr>
            <p:cNvPr id="2402" name="Google Shape;2402;p6"/>
            <p:cNvSpPr/>
            <p:nvPr/>
          </p:nvSpPr>
          <p:spPr>
            <a:xfrm rot="2700000">
              <a:off x="8885082" y="4478945"/>
              <a:ext cx="1637825" cy="1643441"/>
            </a:xfrm>
            <a:prstGeom prst="ellipse">
              <a:avLst/>
            </a:prstGeom>
            <a:solidFill>
              <a:schemeClr val="lt1"/>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rgbClr val="000000"/>
                </a:solidFill>
                <a:latin typeface="Calibri"/>
                <a:ea typeface="Calibri"/>
                <a:cs typeface="Calibri"/>
                <a:sym typeface="Calibri"/>
              </a:endParaRPr>
            </a:p>
          </p:txBody>
        </p:sp>
        <p:sp>
          <p:nvSpPr>
            <p:cNvPr id="2403" name="Google Shape;2403;p6"/>
            <p:cNvSpPr/>
            <p:nvPr/>
          </p:nvSpPr>
          <p:spPr>
            <a:xfrm rot="2700000">
              <a:off x="12868232" y="4478945"/>
              <a:ext cx="1637825" cy="1643441"/>
            </a:xfrm>
            <a:prstGeom prst="ellipse">
              <a:avLst/>
            </a:prstGeom>
            <a:solidFill>
              <a:schemeClr val="lt1"/>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rgbClr val="000000"/>
                </a:solidFill>
                <a:latin typeface="Calibri"/>
                <a:ea typeface="Calibri"/>
                <a:cs typeface="Calibri"/>
                <a:sym typeface="Calibri"/>
              </a:endParaRPr>
            </a:p>
          </p:txBody>
        </p:sp>
        <p:sp>
          <p:nvSpPr>
            <p:cNvPr id="2404" name="Google Shape;2404;p6"/>
            <p:cNvSpPr/>
            <p:nvPr/>
          </p:nvSpPr>
          <p:spPr>
            <a:xfrm rot="2700000">
              <a:off x="4936206" y="4478945"/>
              <a:ext cx="1637825" cy="1643441"/>
            </a:xfrm>
            <a:prstGeom prst="ellipse">
              <a:avLst/>
            </a:prstGeom>
            <a:solidFill>
              <a:schemeClr val="lt1"/>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rgbClr val="000000"/>
                </a:solidFill>
                <a:latin typeface="Calibri"/>
                <a:ea typeface="Calibri"/>
                <a:cs typeface="Calibri"/>
                <a:sym typeface="Calibri"/>
              </a:endParaRPr>
            </a:p>
          </p:txBody>
        </p:sp>
        <p:sp>
          <p:nvSpPr>
            <p:cNvPr id="2405" name="Google Shape;2405;p6"/>
            <p:cNvSpPr/>
            <p:nvPr/>
          </p:nvSpPr>
          <p:spPr>
            <a:xfrm>
              <a:off x="7481936" y="6960270"/>
              <a:ext cx="471665" cy="625945"/>
            </a:xfrm>
            <a:custGeom>
              <a:rect b="b" l="l" r="r" t="t"/>
              <a:pathLst>
                <a:path extrusionOk="0" h="744" w="558">
                  <a:moveTo>
                    <a:pt x="429" y="456"/>
                  </a:moveTo>
                  <a:cubicBezTo>
                    <a:pt x="429" y="456"/>
                    <a:pt x="398" y="470"/>
                    <a:pt x="382" y="511"/>
                  </a:cubicBezTo>
                  <a:lnTo>
                    <a:pt x="178" y="511"/>
                  </a:lnTo>
                  <a:cubicBezTo>
                    <a:pt x="172" y="495"/>
                    <a:pt x="162" y="478"/>
                    <a:pt x="144" y="467"/>
                  </a:cubicBezTo>
                  <a:cubicBezTo>
                    <a:pt x="85" y="425"/>
                    <a:pt x="47" y="356"/>
                    <a:pt x="47" y="278"/>
                  </a:cubicBezTo>
                  <a:cubicBezTo>
                    <a:pt x="47" y="150"/>
                    <a:pt x="151" y="46"/>
                    <a:pt x="279" y="46"/>
                  </a:cubicBezTo>
                  <a:cubicBezTo>
                    <a:pt x="407" y="46"/>
                    <a:pt x="511" y="150"/>
                    <a:pt x="511" y="278"/>
                  </a:cubicBezTo>
                  <a:cubicBezTo>
                    <a:pt x="511" y="350"/>
                    <a:pt x="479" y="413"/>
                    <a:pt x="429" y="456"/>
                  </a:cubicBezTo>
                  <a:close/>
                  <a:moveTo>
                    <a:pt x="302" y="93"/>
                  </a:moveTo>
                  <a:cubicBezTo>
                    <a:pt x="289" y="93"/>
                    <a:pt x="279" y="103"/>
                    <a:pt x="279" y="116"/>
                  </a:cubicBezTo>
                  <a:cubicBezTo>
                    <a:pt x="279" y="129"/>
                    <a:pt x="289" y="139"/>
                    <a:pt x="302" y="139"/>
                  </a:cubicBezTo>
                  <a:cubicBezTo>
                    <a:pt x="354" y="139"/>
                    <a:pt x="418" y="187"/>
                    <a:pt x="418" y="257"/>
                  </a:cubicBezTo>
                  <a:cubicBezTo>
                    <a:pt x="418" y="270"/>
                    <a:pt x="429" y="281"/>
                    <a:pt x="441" y="281"/>
                  </a:cubicBezTo>
                  <a:cubicBezTo>
                    <a:pt x="454" y="281"/>
                    <a:pt x="465" y="270"/>
                    <a:pt x="465" y="257"/>
                  </a:cubicBezTo>
                  <a:cubicBezTo>
                    <a:pt x="465" y="151"/>
                    <a:pt x="382" y="93"/>
                    <a:pt x="302" y="93"/>
                  </a:cubicBezTo>
                  <a:close/>
                  <a:moveTo>
                    <a:pt x="374" y="559"/>
                  </a:moveTo>
                  <a:lnTo>
                    <a:pt x="374" y="604"/>
                  </a:lnTo>
                  <a:lnTo>
                    <a:pt x="185" y="604"/>
                  </a:lnTo>
                  <a:lnTo>
                    <a:pt x="185" y="559"/>
                  </a:lnTo>
                  <a:lnTo>
                    <a:pt x="185" y="557"/>
                  </a:lnTo>
                  <a:lnTo>
                    <a:pt x="374" y="557"/>
                  </a:lnTo>
                  <a:lnTo>
                    <a:pt x="374" y="559"/>
                  </a:lnTo>
                  <a:close/>
                  <a:moveTo>
                    <a:pt x="279" y="698"/>
                  </a:moveTo>
                  <a:lnTo>
                    <a:pt x="185" y="650"/>
                  </a:lnTo>
                  <a:lnTo>
                    <a:pt x="374" y="650"/>
                  </a:lnTo>
                  <a:lnTo>
                    <a:pt x="279" y="698"/>
                  </a:lnTo>
                  <a:close/>
                  <a:moveTo>
                    <a:pt x="279" y="0"/>
                  </a:moveTo>
                  <a:cubicBezTo>
                    <a:pt x="125" y="0"/>
                    <a:pt x="0" y="125"/>
                    <a:pt x="0" y="278"/>
                  </a:cubicBezTo>
                  <a:cubicBezTo>
                    <a:pt x="0" y="368"/>
                    <a:pt x="44" y="453"/>
                    <a:pt x="117" y="505"/>
                  </a:cubicBezTo>
                  <a:lnTo>
                    <a:pt x="121" y="508"/>
                  </a:lnTo>
                  <a:cubicBezTo>
                    <a:pt x="138" y="518"/>
                    <a:pt x="139" y="550"/>
                    <a:pt x="139" y="556"/>
                  </a:cubicBezTo>
                  <a:lnTo>
                    <a:pt x="139" y="558"/>
                  </a:lnTo>
                  <a:lnTo>
                    <a:pt x="139" y="650"/>
                  </a:lnTo>
                  <a:cubicBezTo>
                    <a:pt x="139" y="667"/>
                    <a:pt x="148" y="683"/>
                    <a:pt x="164" y="691"/>
                  </a:cubicBezTo>
                  <a:lnTo>
                    <a:pt x="258" y="739"/>
                  </a:lnTo>
                  <a:cubicBezTo>
                    <a:pt x="264" y="743"/>
                    <a:pt x="272" y="744"/>
                    <a:pt x="279" y="744"/>
                  </a:cubicBezTo>
                  <a:cubicBezTo>
                    <a:pt x="286" y="744"/>
                    <a:pt x="293" y="743"/>
                    <a:pt x="300" y="739"/>
                  </a:cubicBezTo>
                  <a:lnTo>
                    <a:pt x="395" y="691"/>
                  </a:lnTo>
                  <a:cubicBezTo>
                    <a:pt x="410" y="684"/>
                    <a:pt x="420" y="668"/>
                    <a:pt x="420" y="650"/>
                  </a:cubicBezTo>
                  <a:lnTo>
                    <a:pt x="420" y="559"/>
                  </a:lnTo>
                  <a:cubicBezTo>
                    <a:pt x="420" y="513"/>
                    <a:pt x="448" y="498"/>
                    <a:pt x="448" y="498"/>
                  </a:cubicBezTo>
                  <a:lnTo>
                    <a:pt x="459" y="491"/>
                  </a:lnTo>
                  <a:cubicBezTo>
                    <a:pt x="522" y="438"/>
                    <a:pt x="558" y="361"/>
                    <a:pt x="558" y="278"/>
                  </a:cubicBezTo>
                  <a:cubicBezTo>
                    <a:pt x="558" y="125"/>
                    <a:pt x="433" y="0"/>
                    <a:pt x="279" y="0"/>
                  </a:cubicBezTo>
                  <a:close/>
                </a:path>
              </a:pathLst>
            </a:custGeom>
            <a:solidFill>
              <a:schemeClr val="accent3"/>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rgbClr val="000000"/>
                </a:solidFill>
                <a:latin typeface="Calibri"/>
                <a:ea typeface="Calibri"/>
                <a:cs typeface="Calibri"/>
                <a:sym typeface="Calibri"/>
              </a:endParaRPr>
            </a:p>
          </p:txBody>
        </p:sp>
        <p:sp>
          <p:nvSpPr>
            <p:cNvPr id="2406" name="Google Shape;2406;p6"/>
            <p:cNvSpPr/>
            <p:nvPr/>
          </p:nvSpPr>
          <p:spPr>
            <a:xfrm>
              <a:off x="3517470" y="6995197"/>
              <a:ext cx="486578" cy="556090"/>
            </a:xfrm>
            <a:custGeom>
              <a:rect b="b" l="l" r="r" t="t"/>
              <a:pathLst>
                <a:path extrusionOk="0" h="796" w="696">
                  <a:moveTo>
                    <a:pt x="646" y="746"/>
                  </a:moveTo>
                  <a:lnTo>
                    <a:pt x="149" y="746"/>
                  </a:lnTo>
                  <a:lnTo>
                    <a:pt x="149" y="696"/>
                  </a:lnTo>
                  <a:lnTo>
                    <a:pt x="547" y="696"/>
                  </a:lnTo>
                  <a:cubicBezTo>
                    <a:pt x="574" y="696"/>
                    <a:pt x="597" y="674"/>
                    <a:pt x="597" y="646"/>
                  </a:cubicBezTo>
                  <a:lnTo>
                    <a:pt x="597" y="149"/>
                  </a:lnTo>
                  <a:lnTo>
                    <a:pt x="646" y="149"/>
                  </a:lnTo>
                  <a:lnTo>
                    <a:pt x="646" y="746"/>
                  </a:lnTo>
                  <a:close/>
                  <a:moveTo>
                    <a:pt x="472" y="290"/>
                  </a:moveTo>
                  <a:lnTo>
                    <a:pt x="124" y="290"/>
                  </a:lnTo>
                  <a:cubicBezTo>
                    <a:pt x="110" y="290"/>
                    <a:pt x="99" y="301"/>
                    <a:pt x="99" y="315"/>
                  </a:cubicBezTo>
                  <a:cubicBezTo>
                    <a:pt x="99" y="328"/>
                    <a:pt x="110" y="340"/>
                    <a:pt x="124" y="340"/>
                  </a:cubicBezTo>
                  <a:lnTo>
                    <a:pt x="472" y="340"/>
                  </a:lnTo>
                  <a:cubicBezTo>
                    <a:pt x="486" y="340"/>
                    <a:pt x="497" y="328"/>
                    <a:pt x="497" y="315"/>
                  </a:cubicBezTo>
                  <a:cubicBezTo>
                    <a:pt x="497" y="301"/>
                    <a:pt x="486" y="290"/>
                    <a:pt x="472" y="290"/>
                  </a:cubicBezTo>
                  <a:close/>
                  <a:moveTo>
                    <a:pt x="472" y="190"/>
                  </a:moveTo>
                  <a:lnTo>
                    <a:pt x="124" y="190"/>
                  </a:lnTo>
                  <a:cubicBezTo>
                    <a:pt x="110" y="190"/>
                    <a:pt x="99" y="202"/>
                    <a:pt x="99" y="215"/>
                  </a:cubicBezTo>
                  <a:cubicBezTo>
                    <a:pt x="99" y="229"/>
                    <a:pt x="110" y="240"/>
                    <a:pt x="124" y="240"/>
                  </a:cubicBezTo>
                  <a:lnTo>
                    <a:pt x="472" y="240"/>
                  </a:lnTo>
                  <a:cubicBezTo>
                    <a:pt x="486" y="240"/>
                    <a:pt x="497" y="229"/>
                    <a:pt x="497" y="215"/>
                  </a:cubicBezTo>
                  <a:cubicBezTo>
                    <a:pt x="497" y="202"/>
                    <a:pt x="486" y="190"/>
                    <a:pt x="472" y="190"/>
                  </a:cubicBezTo>
                  <a:close/>
                  <a:moveTo>
                    <a:pt x="472" y="497"/>
                  </a:moveTo>
                  <a:lnTo>
                    <a:pt x="124" y="497"/>
                  </a:lnTo>
                  <a:cubicBezTo>
                    <a:pt x="110" y="497"/>
                    <a:pt x="99" y="508"/>
                    <a:pt x="99" y="522"/>
                  </a:cubicBezTo>
                  <a:cubicBezTo>
                    <a:pt x="99" y="536"/>
                    <a:pt x="110" y="547"/>
                    <a:pt x="124" y="547"/>
                  </a:cubicBezTo>
                  <a:lnTo>
                    <a:pt x="472" y="547"/>
                  </a:lnTo>
                  <a:cubicBezTo>
                    <a:pt x="486" y="547"/>
                    <a:pt x="497" y="536"/>
                    <a:pt x="497" y="522"/>
                  </a:cubicBezTo>
                  <a:cubicBezTo>
                    <a:pt x="497" y="508"/>
                    <a:pt x="486" y="497"/>
                    <a:pt x="472" y="497"/>
                  </a:cubicBezTo>
                  <a:close/>
                  <a:moveTo>
                    <a:pt x="472" y="397"/>
                  </a:moveTo>
                  <a:lnTo>
                    <a:pt x="124" y="397"/>
                  </a:lnTo>
                  <a:cubicBezTo>
                    <a:pt x="110" y="397"/>
                    <a:pt x="99" y="409"/>
                    <a:pt x="99" y="422"/>
                  </a:cubicBezTo>
                  <a:cubicBezTo>
                    <a:pt x="99" y="436"/>
                    <a:pt x="110" y="447"/>
                    <a:pt x="124" y="447"/>
                  </a:cubicBezTo>
                  <a:lnTo>
                    <a:pt x="472" y="447"/>
                  </a:lnTo>
                  <a:cubicBezTo>
                    <a:pt x="486" y="447"/>
                    <a:pt x="497" y="436"/>
                    <a:pt x="497" y="422"/>
                  </a:cubicBezTo>
                  <a:cubicBezTo>
                    <a:pt x="497" y="409"/>
                    <a:pt x="486" y="397"/>
                    <a:pt x="472" y="397"/>
                  </a:cubicBezTo>
                  <a:close/>
                  <a:moveTo>
                    <a:pt x="49" y="646"/>
                  </a:moveTo>
                  <a:lnTo>
                    <a:pt x="49" y="49"/>
                  </a:lnTo>
                  <a:lnTo>
                    <a:pt x="547" y="49"/>
                  </a:lnTo>
                  <a:lnTo>
                    <a:pt x="547" y="646"/>
                  </a:lnTo>
                  <a:lnTo>
                    <a:pt x="49" y="646"/>
                  </a:lnTo>
                  <a:close/>
                  <a:moveTo>
                    <a:pt x="646" y="99"/>
                  </a:moveTo>
                  <a:lnTo>
                    <a:pt x="597" y="99"/>
                  </a:lnTo>
                  <a:lnTo>
                    <a:pt x="597" y="49"/>
                  </a:lnTo>
                  <a:cubicBezTo>
                    <a:pt x="597" y="22"/>
                    <a:pt x="574" y="0"/>
                    <a:pt x="547" y="0"/>
                  </a:cubicBezTo>
                  <a:lnTo>
                    <a:pt x="49" y="0"/>
                  </a:lnTo>
                  <a:cubicBezTo>
                    <a:pt x="22" y="0"/>
                    <a:pt x="0" y="22"/>
                    <a:pt x="0" y="49"/>
                  </a:cubicBezTo>
                  <a:lnTo>
                    <a:pt x="0" y="646"/>
                  </a:lnTo>
                  <a:cubicBezTo>
                    <a:pt x="0" y="674"/>
                    <a:pt x="22" y="696"/>
                    <a:pt x="49" y="696"/>
                  </a:cubicBezTo>
                  <a:lnTo>
                    <a:pt x="99" y="696"/>
                  </a:lnTo>
                  <a:lnTo>
                    <a:pt x="99" y="746"/>
                  </a:lnTo>
                  <a:cubicBezTo>
                    <a:pt x="99" y="773"/>
                    <a:pt x="121" y="796"/>
                    <a:pt x="149" y="796"/>
                  </a:cubicBezTo>
                  <a:lnTo>
                    <a:pt x="646" y="796"/>
                  </a:lnTo>
                  <a:cubicBezTo>
                    <a:pt x="674" y="796"/>
                    <a:pt x="696" y="773"/>
                    <a:pt x="696" y="746"/>
                  </a:cubicBezTo>
                  <a:lnTo>
                    <a:pt x="696" y="149"/>
                  </a:lnTo>
                  <a:cubicBezTo>
                    <a:pt x="696" y="121"/>
                    <a:pt x="674" y="99"/>
                    <a:pt x="646" y="99"/>
                  </a:cubicBezTo>
                  <a:close/>
                </a:path>
              </a:pathLst>
            </a:custGeom>
            <a:solidFill>
              <a:schemeClr val="dk2"/>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rgbClr val="000000"/>
                </a:solidFill>
                <a:latin typeface="Calibri"/>
                <a:ea typeface="Calibri"/>
                <a:cs typeface="Calibri"/>
                <a:sym typeface="Calibri"/>
              </a:endParaRPr>
            </a:p>
          </p:txBody>
        </p:sp>
        <p:sp>
          <p:nvSpPr>
            <p:cNvPr id="2407" name="Google Shape;2407;p6"/>
            <p:cNvSpPr/>
            <p:nvPr/>
          </p:nvSpPr>
          <p:spPr>
            <a:xfrm>
              <a:off x="9415266" y="5049406"/>
              <a:ext cx="577457" cy="502519"/>
            </a:xfrm>
            <a:custGeom>
              <a:rect b="b" l="l" r="r" t="t"/>
              <a:pathLst>
                <a:path extrusionOk="0" h="601" w="687">
                  <a:moveTo>
                    <a:pt x="343" y="429"/>
                  </a:moveTo>
                  <a:cubicBezTo>
                    <a:pt x="391" y="429"/>
                    <a:pt x="429" y="391"/>
                    <a:pt x="429" y="343"/>
                  </a:cubicBezTo>
                  <a:cubicBezTo>
                    <a:pt x="429" y="296"/>
                    <a:pt x="391" y="257"/>
                    <a:pt x="343" y="257"/>
                  </a:cubicBezTo>
                  <a:cubicBezTo>
                    <a:pt x="296" y="257"/>
                    <a:pt x="257" y="296"/>
                    <a:pt x="257" y="343"/>
                  </a:cubicBezTo>
                  <a:cubicBezTo>
                    <a:pt x="257" y="391"/>
                    <a:pt x="296" y="429"/>
                    <a:pt x="343" y="429"/>
                  </a:cubicBezTo>
                  <a:close/>
                  <a:moveTo>
                    <a:pt x="343" y="214"/>
                  </a:moveTo>
                  <a:cubicBezTo>
                    <a:pt x="414" y="214"/>
                    <a:pt x="472" y="272"/>
                    <a:pt x="472" y="343"/>
                  </a:cubicBezTo>
                  <a:cubicBezTo>
                    <a:pt x="472" y="414"/>
                    <a:pt x="414" y="472"/>
                    <a:pt x="343" y="472"/>
                  </a:cubicBezTo>
                  <a:cubicBezTo>
                    <a:pt x="272" y="472"/>
                    <a:pt x="214" y="414"/>
                    <a:pt x="214" y="343"/>
                  </a:cubicBezTo>
                  <a:cubicBezTo>
                    <a:pt x="214" y="272"/>
                    <a:pt x="272" y="214"/>
                    <a:pt x="343" y="214"/>
                  </a:cubicBezTo>
                  <a:close/>
                  <a:moveTo>
                    <a:pt x="150" y="214"/>
                  </a:moveTo>
                  <a:cubicBezTo>
                    <a:pt x="162" y="214"/>
                    <a:pt x="171" y="224"/>
                    <a:pt x="171" y="236"/>
                  </a:cubicBezTo>
                  <a:cubicBezTo>
                    <a:pt x="171" y="248"/>
                    <a:pt x="162" y="257"/>
                    <a:pt x="150" y="257"/>
                  </a:cubicBezTo>
                  <a:cubicBezTo>
                    <a:pt x="138" y="257"/>
                    <a:pt x="128" y="248"/>
                    <a:pt x="128" y="236"/>
                  </a:cubicBezTo>
                  <a:cubicBezTo>
                    <a:pt x="128" y="224"/>
                    <a:pt x="138" y="214"/>
                    <a:pt x="150" y="214"/>
                  </a:cubicBezTo>
                  <a:close/>
                  <a:moveTo>
                    <a:pt x="601" y="172"/>
                  </a:moveTo>
                  <a:lnTo>
                    <a:pt x="472" y="172"/>
                  </a:lnTo>
                  <a:lnTo>
                    <a:pt x="429" y="172"/>
                  </a:lnTo>
                  <a:lnTo>
                    <a:pt x="429" y="86"/>
                  </a:lnTo>
                  <a:lnTo>
                    <a:pt x="257" y="86"/>
                  </a:lnTo>
                  <a:lnTo>
                    <a:pt x="257" y="172"/>
                  </a:lnTo>
                  <a:lnTo>
                    <a:pt x="214" y="172"/>
                  </a:lnTo>
                  <a:lnTo>
                    <a:pt x="86" y="172"/>
                  </a:lnTo>
                  <a:lnTo>
                    <a:pt x="86" y="515"/>
                  </a:lnTo>
                  <a:lnTo>
                    <a:pt x="601" y="515"/>
                  </a:lnTo>
                  <a:lnTo>
                    <a:pt x="601" y="172"/>
                  </a:lnTo>
                  <a:close/>
                  <a:moveTo>
                    <a:pt x="644" y="601"/>
                  </a:moveTo>
                  <a:lnTo>
                    <a:pt x="43" y="601"/>
                  </a:lnTo>
                  <a:cubicBezTo>
                    <a:pt x="19" y="601"/>
                    <a:pt x="0" y="582"/>
                    <a:pt x="0" y="558"/>
                  </a:cubicBezTo>
                  <a:lnTo>
                    <a:pt x="0" y="129"/>
                  </a:lnTo>
                  <a:cubicBezTo>
                    <a:pt x="0" y="105"/>
                    <a:pt x="19" y="86"/>
                    <a:pt x="43" y="86"/>
                  </a:cubicBezTo>
                  <a:lnTo>
                    <a:pt x="171" y="86"/>
                  </a:lnTo>
                  <a:lnTo>
                    <a:pt x="171" y="43"/>
                  </a:lnTo>
                  <a:cubicBezTo>
                    <a:pt x="171" y="19"/>
                    <a:pt x="191" y="0"/>
                    <a:pt x="214" y="0"/>
                  </a:cubicBezTo>
                  <a:lnTo>
                    <a:pt x="472" y="0"/>
                  </a:lnTo>
                  <a:cubicBezTo>
                    <a:pt x="496" y="0"/>
                    <a:pt x="515" y="19"/>
                    <a:pt x="515" y="43"/>
                  </a:cubicBezTo>
                  <a:lnTo>
                    <a:pt x="515" y="86"/>
                  </a:lnTo>
                  <a:lnTo>
                    <a:pt x="644" y="86"/>
                  </a:lnTo>
                  <a:cubicBezTo>
                    <a:pt x="668" y="86"/>
                    <a:pt x="687" y="105"/>
                    <a:pt x="687" y="129"/>
                  </a:cubicBezTo>
                  <a:lnTo>
                    <a:pt x="687" y="558"/>
                  </a:lnTo>
                  <a:cubicBezTo>
                    <a:pt x="687" y="582"/>
                    <a:pt x="668" y="601"/>
                    <a:pt x="644" y="601"/>
                  </a:cubicBezTo>
                  <a:close/>
                </a:path>
              </a:pathLst>
            </a:custGeom>
            <a:solidFill>
              <a:schemeClr val="accent4"/>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rgbClr val="000000"/>
                </a:solidFill>
                <a:latin typeface="Calibri"/>
                <a:ea typeface="Calibri"/>
                <a:cs typeface="Calibri"/>
                <a:sym typeface="Calibri"/>
              </a:endParaRPr>
            </a:p>
          </p:txBody>
        </p:sp>
        <p:sp>
          <p:nvSpPr>
            <p:cNvPr id="2408" name="Google Shape;2408;p6"/>
            <p:cNvSpPr/>
            <p:nvPr/>
          </p:nvSpPr>
          <p:spPr>
            <a:xfrm>
              <a:off x="11441527" y="7037410"/>
              <a:ext cx="502519" cy="471665"/>
            </a:xfrm>
            <a:custGeom>
              <a:rect b="b" l="l" r="r" t="t"/>
              <a:pathLst>
                <a:path extrusionOk="0" h="560" w="594">
                  <a:moveTo>
                    <a:pt x="101" y="560"/>
                  </a:moveTo>
                  <a:cubicBezTo>
                    <a:pt x="158" y="560"/>
                    <a:pt x="203" y="515"/>
                    <a:pt x="203" y="458"/>
                  </a:cubicBezTo>
                  <a:cubicBezTo>
                    <a:pt x="203" y="458"/>
                    <a:pt x="203" y="458"/>
                    <a:pt x="203" y="458"/>
                  </a:cubicBezTo>
                  <a:lnTo>
                    <a:pt x="203" y="458"/>
                  </a:lnTo>
                  <a:lnTo>
                    <a:pt x="203" y="128"/>
                  </a:lnTo>
                  <a:lnTo>
                    <a:pt x="530" y="128"/>
                  </a:lnTo>
                  <a:lnTo>
                    <a:pt x="530" y="364"/>
                  </a:lnTo>
                  <a:cubicBezTo>
                    <a:pt x="518" y="359"/>
                    <a:pt x="506" y="357"/>
                    <a:pt x="492" y="357"/>
                  </a:cubicBezTo>
                  <a:cubicBezTo>
                    <a:pt x="436" y="357"/>
                    <a:pt x="390" y="402"/>
                    <a:pt x="390" y="458"/>
                  </a:cubicBezTo>
                  <a:cubicBezTo>
                    <a:pt x="390" y="515"/>
                    <a:pt x="436" y="560"/>
                    <a:pt x="492" y="560"/>
                  </a:cubicBezTo>
                  <a:cubicBezTo>
                    <a:pt x="548" y="560"/>
                    <a:pt x="594" y="515"/>
                    <a:pt x="594" y="458"/>
                  </a:cubicBezTo>
                  <a:cubicBezTo>
                    <a:pt x="594" y="458"/>
                    <a:pt x="594" y="458"/>
                    <a:pt x="594" y="458"/>
                  </a:cubicBezTo>
                  <a:lnTo>
                    <a:pt x="594" y="458"/>
                  </a:lnTo>
                  <a:lnTo>
                    <a:pt x="594" y="128"/>
                  </a:lnTo>
                  <a:lnTo>
                    <a:pt x="594" y="0"/>
                  </a:lnTo>
                  <a:lnTo>
                    <a:pt x="530" y="0"/>
                  </a:lnTo>
                  <a:lnTo>
                    <a:pt x="203" y="0"/>
                  </a:lnTo>
                  <a:lnTo>
                    <a:pt x="139" y="0"/>
                  </a:lnTo>
                  <a:lnTo>
                    <a:pt x="139" y="128"/>
                  </a:lnTo>
                  <a:lnTo>
                    <a:pt x="139" y="364"/>
                  </a:lnTo>
                  <a:cubicBezTo>
                    <a:pt x="128" y="359"/>
                    <a:pt x="115" y="357"/>
                    <a:pt x="101" y="357"/>
                  </a:cubicBezTo>
                  <a:cubicBezTo>
                    <a:pt x="45" y="357"/>
                    <a:pt x="0" y="402"/>
                    <a:pt x="0" y="458"/>
                  </a:cubicBezTo>
                  <a:cubicBezTo>
                    <a:pt x="0" y="515"/>
                    <a:pt x="45" y="560"/>
                    <a:pt x="101" y="560"/>
                  </a:cubicBezTo>
                  <a:close/>
                </a:path>
              </a:pathLst>
            </a:custGeom>
            <a:solidFill>
              <a:schemeClr val="accent5"/>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rgbClr val="000000"/>
                </a:solidFill>
                <a:latin typeface="Calibri"/>
                <a:ea typeface="Calibri"/>
                <a:cs typeface="Calibri"/>
                <a:sym typeface="Calibri"/>
              </a:endParaRPr>
            </a:p>
          </p:txBody>
        </p:sp>
        <p:sp>
          <p:nvSpPr>
            <p:cNvPr id="2409" name="Google Shape;2409;p6"/>
            <p:cNvSpPr/>
            <p:nvPr/>
          </p:nvSpPr>
          <p:spPr>
            <a:xfrm>
              <a:off x="13477762" y="5091283"/>
              <a:ext cx="418765" cy="418765"/>
            </a:xfrm>
            <a:custGeom>
              <a:rect b="b" l="l" r="r" t="t"/>
              <a:pathLst>
                <a:path extrusionOk="0" h="496" w="496">
                  <a:moveTo>
                    <a:pt x="406" y="492"/>
                  </a:moveTo>
                  <a:cubicBezTo>
                    <a:pt x="407" y="271"/>
                    <a:pt x="227" y="90"/>
                    <a:pt x="5" y="89"/>
                  </a:cubicBezTo>
                  <a:lnTo>
                    <a:pt x="6" y="0"/>
                  </a:lnTo>
                  <a:cubicBezTo>
                    <a:pt x="277" y="1"/>
                    <a:pt x="496" y="222"/>
                    <a:pt x="495" y="493"/>
                  </a:cubicBezTo>
                  <a:lnTo>
                    <a:pt x="406" y="492"/>
                  </a:lnTo>
                  <a:close/>
                  <a:moveTo>
                    <a:pt x="78" y="419"/>
                  </a:moveTo>
                  <a:cubicBezTo>
                    <a:pt x="94" y="436"/>
                    <a:pt x="94" y="463"/>
                    <a:pt x="78" y="479"/>
                  </a:cubicBezTo>
                  <a:cubicBezTo>
                    <a:pt x="61" y="496"/>
                    <a:pt x="34" y="496"/>
                    <a:pt x="17" y="479"/>
                  </a:cubicBezTo>
                  <a:cubicBezTo>
                    <a:pt x="0" y="462"/>
                    <a:pt x="0" y="435"/>
                    <a:pt x="17" y="419"/>
                  </a:cubicBezTo>
                  <a:cubicBezTo>
                    <a:pt x="34" y="402"/>
                    <a:pt x="61" y="402"/>
                    <a:pt x="78" y="419"/>
                  </a:cubicBezTo>
                  <a:close/>
                  <a:moveTo>
                    <a:pt x="227" y="492"/>
                  </a:moveTo>
                  <a:lnTo>
                    <a:pt x="138" y="492"/>
                  </a:lnTo>
                  <a:cubicBezTo>
                    <a:pt x="138" y="418"/>
                    <a:pt x="78" y="357"/>
                    <a:pt x="4" y="357"/>
                  </a:cubicBezTo>
                  <a:lnTo>
                    <a:pt x="5" y="268"/>
                  </a:lnTo>
                  <a:cubicBezTo>
                    <a:pt x="128" y="268"/>
                    <a:pt x="228" y="369"/>
                    <a:pt x="227" y="492"/>
                  </a:cubicBezTo>
                  <a:close/>
                  <a:moveTo>
                    <a:pt x="361" y="492"/>
                  </a:moveTo>
                  <a:lnTo>
                    <a:pt x="272" y="492"/>
                  </a:lnTo>
                  <a:cubicBezTo>
                    <a:pt x="272" y="344"/>
                    <a:pt x="153" y="224"/>
                    <a:pt x="5" y="223"/>
                  </a:cubicBezTo>
                  <a:lnTo>
                    <a:pt x="5" y="134"/>
                  </a:lnTo>
                  <a:cubicBezTo>
                    <a:pt x="202" y="135"/>
                    <a:pt x="362" y="295"/>
                    <a:pt x="361" y="492"/>
                  </a:cubicBezTo>
                  <a:close/>
                </a:path>
              </a:pathLst>
            </a:custGeom>
            <a:solidFill>
              <a:schemeClr val="accent6"/>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rgbClr val="000000"/>
                </a:solidFill>
                <a:latin typeface="Calibri"/>
                <a:ea typeface="Calibri"/>
                <a:cs typeface="Calibri"/>
                <a:sym typeface="Calibri"/>
              </a:endParaRPr>
            </a:p>
          </p:txBody>
        </p:sp>
        <p:sp>
          <p:nvSpPr>
            <p:cNvPr id="2410" name="Google Shape;2410;p6"/>
            <p:cNvSpPr/>
            <p:nvPr/>
          </p:nvSpPr>
          <p:spPr>
            <a:xfrm>
              <a:off x="5470798" y="5011936"/>
              <a:ext cx="568640" cy="577458"/>
            </a:xfrm>
            <a:custGeom>
              <a:rect b="b" l="l" r="r" t="t"/>
              <a:pathLst>
                <a:path extrusionOk="0" h="685" w="678">
                  <a:moveTo>
                    <a:pt x="22" y="619"/>
                  </a:moveTo>
                  <a:lnTo>
                    <a:pt x="185" y="255"/>
                  </a:lnTo>
                  <a:lnTo>
                    <a:pt x="86" y="157"/>
                  </a:lnTo>
                  <a:cubicBezTo>
                    <a:pt x="73" y="144"/>
                    <a:pt x="22" y="55"/>
                    <a:pt x="32" y="39"/>
                  </a:cubicBezTo>
                  <a:cubicBezTo>
                    <a:pt x="47" y="28"/>
                    <a:pt x="139" y="77"/>
                    <a:pt x="152" y="90"/>
                  </a:cubicBezTo>
                  <a:lnTo>
                    <a:pt x="251" y="188"/>
                  </a:lnTo>
                  <a:lnTo>
                    <a:pt x="612" y="23"/>
                  </a:lnTo>
                  <a:cubicBezTo>
                    <a:pt x="612" y="23"/>
                    <a:pt x="678" y="0"/>
                    <a:pt x="588" y="87"/>
                  </a:cubicBezTo>
                  <a:lnTo>
                    <a:pt x="348" y="285"/>
                  </a:lnTo>
                  <a:cubicBezTo>
                    <a:pt x="384" y="324"/>
                    <a:pt x="466" y="414"/>
                    <a:pt x="517" y="476"/>
                  </a:cubicBezTo>
                  <a:lnTo>
                    <a:pt x="640" y="436"/>
                  </a:lnTo>
                  <a:cubicBezTo>
                    <a:pt x="640" y="436"/>
                    <a:pt x="666" y="431"/>
                    <a:pt x="634" y="461"/>
                  </a:cubicBezTo>
                  <a:lnTo>
                    <a:pt x="553" y="523"/>
                  </a:lnTo>
                  <a:cubicBezTo>
                    <a:pt x="559" y="532"/>
                    <a:pt x="563" y="539"/>
                    <a:pt x="561" y="541"/>
                  </a:cubicBezTo>
                  <a:lnTo>
                    <a:pt x="552" y="549"/>
                  </a:lnTo>
                  <a:lnTo>
                    <a:pt x="559" y="556"/>
                  </a:lnTo>
                  <a:lnTo>
                    <a:pt x="559" y="560"/>
                  </a:lnTo>
                  <a:lnTo>
                    <a:pt x="556" y="560"/>
                  </a:lnTo>
                  <a:lnTo>
                    <a:pt x="548" y="553"/>
                  </a:lnTo>
                  <a:lnTo>
                    <a:pt x="541" y="560"/>
                  </a:lnTo>
                  <a:cubicBezTo>
                    <a:pt x="539" y="562"/>
                    <a:pt x="533" y="559"/>
                    <a:pt x="523" y="553"/>
                  </a:cubicBezTo>
                  <a:lnTo>
                    <a:pt x="460" y="637"/>
                  </a:lnTo>
                  <a:cubicBezTo>
                    <a:pt x="430" y="669"/>
                    <a:pt x="435" y="643"/>
                    <a:pt x="435" y="643"/>
                  </a:cubicBezTo>
                  <a:lnTo>
                    <a:pt x="475" y="517"/>
                  </a:lnTo>
                  <a:cubicBezTo>
                    <a:pt x="412" y="466"/>
                    <a:pt x="322" y="386"/>
                    <a:pt x="283" y="350"/>
                  </a:cubicBezTo>
                  <a:lnTo>
                    <a:pt x="86" y="594"/>
                  </a:lnTo>
                  <a:cubicBezTo>
                    <a:pt x="0" y="685"/>
                    <a:pt x="22" y="619"/>
                    <a:pt x="22" y="619"/>
                  </a:cubicBezTo>
                  <a:close/>
                </a:path>
              </a:pathLst>
            </a:custGeom>
            <a:solidFill>
              <a:schemeClr val="accent2"/>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rgbClr val="000000"/>
                </a:solidFill>
                <a:latin typeface="Calibri"/>
                <a:ea typeface="Calibri"/>
                <a:cs typeface="Calibri"/>
                <a:sym typeface="Calibri"/>
              </a:endParaRPr>
            </a:p>
          </p:txBody>
        </p:sp>
        <p:sp>
          <p:nvSpPr>
            <p:cNvPr id="2411" name="Google Shape;2411;p6"/>
            <p:cNvSpPr/>
            <p:nvPr/>
          </p:nvSpPr>
          <p:spPr>
            <a:xfrm>
              <a:off x="15385064" y="6982742"/>
              <a:ext cx="529454" cy="581000"/>
            </a:xfrm>
            <a:custGeom>
              <a:rect b="b" l="l" r="r" t="t"/>
              <a:pathLst>
                <a:path extrusionOk="0" h="650" w="592">
                  <a:moveTo>
                    <a:pt x="420" y="44"/>
                  </a:moveTo>
                  <a:lnTo>
                    <a:pt x="374" y="44"/>
                  </a:lnTo>
                  <a:lnTo>
                    <a:pt x="374" y="244"/>
                  </a:lnTo>
                  <a:lnTo>
                    <a:pt x="522" y="392"/>
                  </a:lnTo>
                  <a:cubicBezTo>
                    <a:pt x="592" y="461"/>
                    <a:pt x="591" y="574"/>
                    <a:pt x="522" y="644"/>
                  </a:cubicBezTo>
                  <a:lnTo>
                    <a:pt x="515" y="650"/>
                  </a:lnTo>
                  <a:lnTo>
                    <a:pt x="58" y="650"/>
                  </a:lnTo>
                  <a:lnTo>
                    <a:pt x="52" y="644"/>
                  </a:lnTo>
                  <a:cubicBezTo>
                    <a:pt x="18" y="611"/>
                    <a:pt x="0" y="566"/>
                    <a:pt x="0" y="518"/>
                  </a:cubicBezTo>
                  <a:cubicBezTo>
                    <a:pt x="0" y="470"/>
                    <a:pt x="18" y="425"/>
                    <a:pt x="51" y="392"/>
                  </a:cubicBezTo>
                  <a:lnTo>
                    <a:pt x="199" y="244"/>
                  </a:lnTo>
                  <a:lnTo>
                    <a:pt x="199" y="44"/>
                  </a:lnTo>
                  <a:lnTo>
                    <a:pt x="155" y="44"/>
                  </a:lnTo>
                  <a:lnTo>
                    <a:pt x="155" y="0"/>
                  </a:lnTo>
                  <a:lnTo>
                    <a:pt x="420" y="0"/>
                  </a:lnTo>
                  <a:lnTo>
                    <a:pt x="420" y="44"/>
                  </a:lnTo>
                  <a:close/>
                  <a:moveTo>
                    <a:pt x="455" y="455"/>
                  </a:moveTo>
                  <a:lnTo>
                    <a:pt x="454" y="454"/>
                  </a:lnTo>
                  <a:lnTo>
                    <a:pt x="299" y="300"/>
                  </a:lnTo>
                  <a:lnTo>
                    <a:pt x="268" y="331"/>
                  </a:lnTo>
                  <a:lnTo>
                    <a:pt x="421" y="483"/>
                  </a:lnTo>
                  <a:lnTo>
                    <a:pt x="455" y="455"/>
                  </a:lnTo>
                  <a:close/>
                  <a:moveTo>
                    <a:pt x="330" y="44"/>
                  </a:moveTo>
                  <a:lnTo>
                    <a:pt x="243" y="44"/>
                  </a:lnTo>
                  <a:lnTo>
                    <a:pt x="243" y="262"/>
                  </a:lnTo>
                  <a:lnTo>
                    <a:pt x="82" y="423"/>
                  </a:lnTo>
                  <a:cubicBezTo>
                    <a:pt x="57" y="448"/>
                    <a:pt x="44" y="482"/>
                    <a:pt x="44" y="518"/>
                  </a:cubicBezTo>
                  <a:cubicBezTo>
                    <a:pt x="44" y="551"/>
                    <a:pt x="56" y="582"/>
                    <a:pt x="77" y="606"/>
                  </a:cubicBezTo>
                  <a:lnTo>
                    <a:pt x="497" y="606"/>
                  </a:lnTo>
                  <a:cubicBezTo>
                    <a:pt x="542" y="554"/>
                    <a:pt x="540" y="472"/>
                    <a:pt x="491" y="423"/>
                  </a:cubicBezTo>
                  <a:lnTo>
                    <a:pt x="330" y="262"/>
                  </a:lnTo>
                  <a:lnTo>
                    <a:pt x="330" y="44"/>
                  </a:lnTo>
                  <a:close/>
                </a:path>
              </a:pathLst>
            </a:custGeom>
            <a:solidFill>
              <a:schemeClr val="accent6"/>
            </a:solidFill>
            <a:ln>
              <a:noFill/>
            </a:ln>
          </p:spPr>
          <p:txBody>
            <a:bodyPr anchorCtr="0" anchor="t" bIns="45625" lIns="91275" spcFirstLastPara="1" rIns="91275" wrap="square" tIns="45625">
              <a:noAutofit/>
            </a:bodyPr>
            <a:lstStyle/>
            <a:p>
              <a:pPr indent="0" lvl="0" marL="0" marR="0" rtl="0" algn="l">
                <a:lnSpc>
                  <a:spcPct val="100000"/>
                </a:lnSpc>
                <a:spcBef>
                  <a:spcPts val="0"/>
                </a:spcBef>
                <a:spcAft>
                  <a:spcPts val="0"/>
                </a:spcAft>
                <a:buClr>
                  <a:srgbClr val="000000"/>
                </a:buClr>
                <a:buSzPts val="1798"/>
                <a:buFont typeface="Arial"/>
                <a:buNone/>
              </a:pPr>
              <a:r>
                <a:t/>
              </a:r>
              <a:endParaRPr b="0" i="0" sz="1798" u="none" cap="none" strike="noStrike">
                <a:solidFill>
                  <a:srgbClr val="000000"/>
                </a:solidFill>
                <a:latin typeface="Calibri"/>
                <a:ea typeface="Calibri"/>
                <a:cs typeface="Calibri"/>
                <a:sym typeface="Calibri"/>
              </a:endParaRPr>
            </a:p>
          </p:txBody>
        </p:sp>
      </p:grpSp>
    </p:spTree>
  </p:cSld>
  <p:clrMapOvr>
    <a:masterClrMapping/>
  </p:clrMapOvr>
  <mc:AlternateContent>
    <mc:Choice Requires="p14">
      <p:transition spd="slow" p14:dur="1200">
        <p14:prism dir="l"/>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2371"/>
                                        </p:tgtEl>
                                        <p:attrNameLst>
                                          <p:attrName>style.visibility</p:attrName>
                                        </p:attrNameLst>
                                      </p:cBhvr>
                                      <p:to>
                                        <p:strVal val="visible"/>
                                      </p:to>
                                    </p:set>
                                    <p:anim calcmode="lin" valueType="num">
                                      <p:cBhvr additive="base">
                                        <p:cTn dur="500"/>
                                        <p:tgtEl>
                                          <p:spTgt spid="2371"/>
                                        </p:tgtEl>
                                        <p:attrNameLst>
                                          <p:attrName>ppt_w</p:attrName>
                                        </p:attrNameLst>
                                      </p:cBhvr>
                                      <p:tavLst>
                                        <p:tav fmla="" tm="0">
                                          <p:val>
                                            <p:strVal val="0"/>
                                          </p:val>
                                        </p:tav>
                                        <p:tav fmla="" tm="100000">
                                          <p:val>
                                            <p:strVal val="#ppt_w"/>
                                          </p:val>
                                        </p:tav>
                                      </p:tavLst>
                                    </p:anim>
                                    <p:anim calcmode="lin" valueType="num">
                                      <p:cBhvr additive="base">
                                        <p:cTn dur="500"/>
                                        <p:tgtEl>
                                          <p:spTgt spid="2371"/>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2370"/>
                                        </p:tgtEl>
                                        <p:attrNameLst>
                                          <p:attrName>style.visibility</p:attrName>
                                        </p:attrNameLst>
                                      </p:cBhvr>
                                      <p:to>
                                        <p:strVal val="visible"/>
                                      </p:to>
                                    </p:set>
                                    <p:anim calcmode="lin" valueType="num">
                                      <p:cBhvr additive="base">
                                        <p:cTn dur="500"/>
                                        <p:tgtEl>
                                          <p:spTgt spid="2370"/>
                                        </p:tgtEl>
                                        <p:attrNameLst>
                                          <p:attrName>ppt_w</p:attrName>
                                        </p:attrNameLst>
                                      </p:cBhvr>
                                      <p:tavLst>
                                        <p:tav fmla="" tm="0">
                                          <p:val>
                                            <p:strVal val="0"/>
                                          </p:val>
                                        </p:tav>
                                        <p:tav fmla="" tm="100000">
                                          <p:val>
                                            <p:strVal val="#ppt_w"/>
                                          </p:val>
                                        </p:tav>
                                      </p:tavLst>
                                    </p:anim>
                                    <p:anim calcmode="lin" valueType="num">
                                      <p:cBhvr additive="base">
                                        <p:cTn dur="500"/>
                                        <p:tgtEl>
                                          <p:spTgt spid="2370"/>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2372"/>
                                        </p:tgtEl>
                                        <p:attrNameLst>
                                          <p:attrName>style.visibility</p:attrName>
                                        </p:attrNameLst>
                                      </p:cBhvr>
                                      <p:to>
                                        <p:strVal val="visible"/>
                                      </p:to>
                                    </p:set>
                                    <p:anim calcmode="lin" valueType="num">
                                      <p:cBhvr additive="base">
                                        <p:cTn dur="500"/>
                                        <p:tgtEl>
                                          <p:spTgt spid="2372"/>
                                        </p:tgtEl>
                                        <p:attrNameLst>
                                          <p:attrName>ppt_w</p:attrName>
                                        </p:attrNameLst>
                                      </p:cBhvr>
                                      <p:tavLst>
                                        <p:tav fmla="" tm="0">
                                          <p:val>
                                            <p:strVal val="0"/>
                                          </p:val>
                                        </p:tav>
                                        <p:tav fmla="" tm="100000">
                                          <p:val>
                                            <p:strVal val="#ppt_w"/>
                                          </p:val>
                                        </p:tav>
                                      </p:tavLst>
                                    </p:anim>
                                    <p:anim calcmode="lin" valueType="num">
                                      <p:cBhvr additive="base">
                                        <p:cTn dur="500"/>
                                        <p:tgtEl>
                                          <p:spTgt spid="2372"/>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91"/>
                                        </p:tgtEl>
                                        <p:attrNameLst>
                                          <p:attrName>style.visibility</p:attrName>
                                        </p:attrNameLst>
                                      </p:cBhvr>
                                      <p:to>
                                        <p:strVal val="visible"/>
                                      </p:to>
                                    </p:set>
                                    <p:animEffect filter="fade" transition="in">
                                      <p:cBhvr>
                                        <p:cTn dur="1000"/>
                                        <p:tgtEl>
                                          <p:spTgt spid="239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2385"/>
                                        </p:tgtEl>
                                        <p:attrNameLst>
                                          <p:attrName>style.visibility</p:attrName>
                                        </p:attrNameLst>
                                      </p:cBhvr>
                                      <p:to>
                                        <p:strVal val="visible"/>
                                      </p:to>
                                    </p:set>
                                    <p:anim calcmode="lin" valueType="num">
                                      <p:cBhvr additive="base">
                                        <p:cTn dur="500"/>
                                        <p:tgtEl>
                                          <p:spTgt spid="2385"/>
                                        </p:tgtEl>
                                        <p:attrNameLst>
                                          <p:attrName>ppt_w</p:attrName>
                                        </p:attrNameLst>
                                      </p:cBhvr>
                                      <p:tavLst>
                                        <p:tav fmla="" tm="0">
                                          <p:val>
                                            <p:strVal val="0"/>
                                          </p:val>
                                        </p:tav>
                                        <p:tav fmla="" tm="100000">
                                          <p:val>
                                            <p:strVal val="#ppt_w"/>
                                          </p:val>
                                        </p:tav>
                                      </p:tavLst>
                                    </p:anim>
                                    <p:anim calcmode="lin" valueType="num">
                                      <p:cBhvr additive="base">
                                        <p:cTn dur="500"/>
                                        <p:tgtEl>
                                          <p:spTgt spid="2385"/>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2386"/>
                                        </p:tgtEl>
                                        <p:attrNameLst>
                                          <p:attrName>style.visibility</p:attrName>
                                        </p:attrNameLst>
                                      </p:cBhvr>
                                      <p:to>
                                        <p:strVal val="visible"/>
                                      </p:to>
                                    </p:set>
                                    <p:anim calcmode="lin" valueType="num">
                                      <p:cBhvr additive="base">
                                        <p:cTn dur="500"/>
                                        <p:tgtEl>
                                          <p:spTgt spid="2386"/>
                                        </p:tgtEl>
                                        <p:attrNameLst>
                                          <p:attrName>ppt_w</p:attrName>
                                        </p:attrNameLst>
                                      </p:cBhvr>
                                      <p:tavLst>
                                        <p:tav fmla="" tm="0">
                                          <p:val>
                                            <p:strVal val="0"/>
                                          </p:val>
                                        </p:tav>
                                        <p:tav fmla="" tm="100000">
                                          <p:val>
                                            <p:strVal val="#ppt_w"/>
                                          </p:val>
                                        </p:tav>
                                      </p:tavLst>
                                    </p:anim>
                                    <p:anim calcmode="lin" valueType="num">
                                      <p:cBhvr additive="base">
                                        <p:cTn dur="500"/>
                                        <p:tgtEl>
                                          <p:spTgt spid="2386"/>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2387"/>
                                        </p:tgtEl>
                                        <p:attrNameLst>
                                          <p:attrName>style.visibility</p:attrName>
                                        </p:attrNameLst>
                                      </p:cBhvr>
                                      <p:to>
                                        <p:strVal val="visible"/>
                                      </p:to>
                                    </p:set>
                                    <p:anim calcmode="lin" valueType="num">
                                      <p:cBhvr additive="base">
                                        <p:cTn dur="500"/>
                                        <p:tgtEl>
                                          <p:spTgt spid="2387"/>
                                        </p:tgtEl>
                                        <p:attrNameLst>
                                          <p:attrName>ppt_w</p:attrName>
                                        </p:attrNameLst>
                                      </p:cBhvr>
                                      <p:tavLst>
                                        <p:tav fmla="" tm="0">
                                          <p:val>
                                            <p:strVal val="0"/>
                                          </p:val>
                                        </p:tav>
                                        <p:tav fmla="" tm="100000">
                                          <p:val>
                                            <p:strVal val="#ppt_w"/>
                                          </p:val>
                                        </p:tav>
                                      </p:tavLst>
                                    </p:anim>
                                    <p:anim calcmode="lin" valueType="num">
                                      <p:cBhvr additive="base">
                                        <p:cTn dur="500"/>
                                        <p:tgtEl>
                                          <p:spTgt spid="2387"/>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2388"/>
                                        </p:tgtEl>
                                        <p:attrNameLst>
                                          <p:attrName>style.visibility</p:attrName>
                                        </p:attrNameLst>
                                      </p:cBhvr>
                                      <p:to>
                                        <p:strVal val="visible"/>
                                      </p:to>
                                    </p:set>
                                    <p:anim calcmode="lin" valueType="num">
                                      <p:cBhvr additive="base">
                                        <p:cTn dur="500"/>
                                        <p:tgtEl>
                                          <p:spTgt spid="2388"/>
                                        </p:tgtEl>
                                        <p:attrNameLst>
                                          <p:attrName>ppt_w</p:attrName>
                                        </p:attrNameLst>
                                      </p:cBhvr>
                                      <p:tavLst>
                                        <p:tav fmla="" tm="0">
                                          <p:val>
                                            <p:strVal val="0"/>
                                          </p:val>
                                        </p:tav>
                                        <p:tav fmla="" tm="100000">
                                          <p:val>
                                            <p:strVal val="#ppt_w"/>
                                          </p:val>
                                        </p:tav>
                                      </p:tavLst>
                                    </p:anim>
                                    <p:anim calcmode="lin" valueType="num">
                                      <p:cBhvr additive="base">
                                        <p:cTn dur="500"/>
                                        <p:tgtEl>
                                          <p:spTgt spid="2388"/>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2389"/>
                                        </p:tgtEl>
                                        <p:attrNameLst>
                                          <p:attrName>style.visibility</p:attrName>
                                        </p:attrNameLst>
                                      </p:cBhvr>
                                      <p:to>
                                        <p:strVal val="visible"/>
                                      </p:to>
                                    </p:set>
                                    <p:anim calcmode="lin" valueType="num">
                                      <p:cBhvr additive="base">
                                        <p:cTn dur="500"/>
                                        <p:tgtEl>
                                          <p:spTgt spid="2389"/>
                                        </p:tgtEl>
                                        <p:attrNameLst>
                                          <p:attrName>ppt_w</p:attrName>
                                        </p:attrNameLst>
                                      </p:cBhvr>
                                      <p:tavLst>
                                        <p:tav fmla="" tm="0">
                                          <p:val>
                                            <p:strVal val="0"/>
                                          </p:val>
                                        </p:tav>
                                        <p:tav fmla="" tm="100000">
                                          <p:val>
                                            <p:strVal val="#ppt_w"/>
                                          </p:val>
                                        </p:tav>
                                      </p:tavLst>
                                    </p:anim>
                                    <p:anim calcmode="lin" valueType="num">
                                      <p:cBhvr additive="base">
                                        <p:cTn dur="500"/>
                                        <p:tgtEl>
                                          <p:spTgt spid="2389"/>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2390"/>
                                        </p:tgtEl>
                                        <p:attrNameLst>
                                          <p:attrName>style.visibility</p:attrName>
                                        </p:attrNameLst>
                                      </p:cBhvr>
                                      <p:to>
                                        <p:strVal val="visible"/>
                                      </p:to>
                                    </p:set>
                                    <p:anim calcmode="lin" valueType="num">
                                      <p:cBhvr additive="base">
                                        <p:cTn dur="500"/>
                                        <p:tgtEl>
                                          <p:spTgt spid="2390"/>
                                        </p:tgtEl>
                                        <p:attrNameLst>
                                          <p:attrName>ppt_w</p:attrName>
                                        </p:attrNameLst>
                                      </p:cBhvr>
                                      <p:tavLst>
                                        <p:tav fmla="" tm="0">
                                          <p:val>
                                            <p:strVal val="0"/>
                                          </p:val>
                                        </p:tav>
                                        <p:tav fmla="" tm="100000">
                                          <p:val>
                                            <p:strVal val="#ppt_w"/>
                                          </p:val>
                                        </p:tav>
                                      </p:tavLst>
                                    </p:anim>
                                    <p:anim calcmode="lin" valueType="num">
                                      <p:cBhvr additive="base">
                                        <p:cTn dur="500"/>
                                        <p:tgtEl>
                                          <p:spTgt spid="2390"/>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2377"/>
                                        </p:tgtEl>
                                        <p:attrNameLst>
                                          <p:attrName>style.visibility</p:attrName>
                                        </p:attrNameLst>
                                      </p:cBhvr>
                                      <p:to>
                                        <p:strVal val="visible"/>
                                      </p:to>
                                    </p:set>
                                    <p:anim calcmode="lin" valueType="num">
                                      <p:cBhvr additive="base">
                                        <p:cTn dur="500"/>
                                        <p:tgtEl>
                                          <p:spTgt spid="2377"/>
                                        </p:tgtEl>
                                        <p:attrNameLst>
                                          <p:attrName>ppt_w</p:attrName>
                                        </p:attrNameLst>
                                      </p:cBhvr>
                                      <p:tavLst>
                                        <p:tav fmla="" tm="0">
                                          <p:val>
                                            <p:strVal val="0"/>
                                          </p:val>
                                        </p:tav>
                                        <p:tav fmla="" tm="100000">
                                          <p:val>
                                            <p:strVal val="#ppt_w"/>
                                          </p:val>
                                        </p:tav>
                                      </p:tavLst>
                                    </p:anim>
                                    <p:anim calcmode="lin" valueType="num">
                                      <p:cBhvr additive="base">
                                        <p:cTn dur="500"/>
                                        <p:tgtEl>
                                          <p:spTgt spid="2377"/>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2378"/>
                                        </p:tgtEl>
                                        <p:attrNameLst>
                                          <p:attrName>style.visibility</p:attrName>
                                        </p:attrNameLst>
                                      </p:cBhvr>
                                      <p:to>
                                        <p:strVal val="visible"/>
                                      </p:to>
                                    </p:set>
                                    <p:anim calcmode="lin" valueType="num">
                                      <p:cBhvr additive="base">
                                        <p:cTn dur="500"/>
                                        <p:tgtEl>
                                          <p:spTgt spid="2378"/>
                                        </p:tgtEl>
                                        <p:attrNameLst>
                                          <p:attrName>ppt_w</p:attrName>
                                        </p:attrNameLst>
                                      </p:cBhvr>
                                      <p:tavLst>
                                        <p:tav fmla="" tm="0">
                                          <p:val>
                                            <p:strVal val="0"/>
                                          </p:val>
                                        </p:tav>
                                        <p:tav fmla="" tm="100000">
                                          <p:val>
                                            <p:strVal val="#ppt_w"/>
                                          </p:val>
                                        </p:tav>
                                      </p:tavLst>
                                    </p:anim>
                                    <p:anim calcmode="lin" valueType="num">
                                      <p:cBhvr additive="base">
                                        <p:cTn dur="500"/>
                                        <p:tgtEl>
                                          <p:spTgt spid="2378"/>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2379"/>
                                        </p:tgtEl>
                                        <p:attrNameLst>
                                          <p:attrName>style.visibility</p:attrName>
                                        </p:attrNameLst>
                                      </p:cBhvr>
                                      <p:to>
                                        <p:strVal val="visible"/>
                                      </p:to>
                                    </p:set>
                                    <p:anim calcmode="lin" valueType="num">
                                      <p:cBhvr additive="base">
                                        <p:cTn dur="500"/>
                                        <p:tgtEl>
                                          <p:spTgt spid="2379"/>
                                        </p:tgtEl>
                                        <p:attrNameLst>
                                          <p:attrName>ppt_w</p:attrName>
                                        </p:attrNameLst>
                                      </p:cBhvr>
                                      <p:tavLst>
                                        <p:tav fmla="" tm="0">
                                          <p:val>
                                            <p:strVal val="0"/>
                                          </p:val>
                                        </p:tav>
                                        <p:tav fmla="" tm="100000">
                                          <p:val>
                                            <p:strVal val="#ppt_w"/>
                                          </p:val>
                                        </p:tav>
                                      </p:tavLst>
                                    </p:anim>
                                    <p:anim calcmode="lin" valueType="num">
                                      <p:cBhvr additive="base">
                                        <p:cTn dur="500"/>
                                        <p:tgtEl>
                                          <p:spTgt spid="2379"/>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2380"/>
                                        </p:tgtEl>
                                        <p:attrNameLst>
                                          <p:attrName>style.visibility</p:attrName>
                                        </p:attrNameLst>
                                      </p:cBhvr>
                                      <p:to>
                                        <p:strVal val="visible"/>
                                      </p:to>
                                    </p:set>
                                    <p:anim calcmode="lin" valueType="num">
                                      <p:cBhvr additive="base">
                                        <p:cTn dur="500"/>
                                        <p:tgtEl>
                                          <p:spTgt spid="2380"/>
                                        </p:tgtEl>
                                        <p:attrNameLst>
                                          <p:attrName>ppt_w</p:attrName>
                                        </p:attrNameLst>
                                      </p:cBhvr>
                                      <p:tavLst>
                                        <p:tav fmla="" tm="0">
                                          <p:val>
                                            <p:strVal val="0"/>
                                          </p:val>
                                        </p:tav>
                                        <p:tav fmla="" tm="100000">
                                          <p:val>
                                            <p:strVal val="#ppt_w"/>
                                          </p:val>
                                        </p:tav>
                                      </p:tavLst>
                                    </p:anim>
                                    <p:anim calcmode="lin" valueType="num">
                                      <p:cBhvr additive="base">
                                        <p:cTn dur="500"/>
                                        <p:tgtEl>
                                          <p:spTgt spid="2380"/>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2381"/>
                                        </p:tgtEl>
                                        <p:attrNameLst>
                                          <p:attrName>style.visibility</p:attrName>
                                        </p:attrNameLst>
                                      </p:cBhvr>
                                      <p:to>
                                        <p:strVal val="visible"/>
                                      </p:to>
                                    </p:set>
                                    <p:anim calcmode="lin" valueType="num">
                                      <p:cBhvr additive="base">
                                        <p:cTn dur="500"/>
                                        <p:tgtEl>
                                          <p:spTgt spid="2381"/>
                                        </p:tgtEl>
                                        <p:attrNameLst>
                                          <p:attrName>ppt_w</p:attrName>
                                        </p:attrNameLst>
                                      </p:cBhvr>
                                      <p:tavLst>
                                        <p:tav fmla="" tm="0">
                                          <p:val>
                                            <p:strVal val="0"/>
                                          </p:val>
                                        </p:tav>
                                        <p:tav fmla="" tm="100000">
                                          <p:val>
                                            <p:strVal val="#ppt_w"/>
                                          </p:val>
                                        </p:tav>
                                      </p:tavLst>
                                    </p:anim>
                                    <p:anim calcmode="lin" valueType="num">
                                      <p:cBhvr additive="base">
                                        <p:cTn dur="500"/>
                                        <p:tgtEl>
                                          <p:spTgt spid="2381"/>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2382"/>
                                        </p:tgtEl>
                                        <p:attrNameLst>
                                          <p:attrName>style.visibility</p:attrName>
                                        </p:attrNameLst>
                                      </p:cBhvr>
                                      <p:to>
                                        <p:strVal val="visible"/>
                                      </p:to>
                                    </p:set>
                                    <p:anim calcmode="lin" valueType="num">
                                      <p:cBhvr additive="base">
                                        <p:cTn dur="500"/>
                                        <p:tgtEl>
                                          <p:spTgt spid="2382"/>
                                        </p:tgtEl>
                                        <p:attrNameLst>
                                          <p:attrName>ppt_w</p:attrName>
                                        </p:attrNameLst>
                                      </p:cBhvr>
                                      <p:tavLst>
                                        <p:tav fmla="" tm="0">
                                          <p:val>
                                            <p:strVal val="0"/>
                                          </p:val>
                                        </p:tav>
                                        <p:tav fmla="" tm="100000">
                                          <p:val>
                                            <p:strVal val="#ppt_w"/>
                                          </p:val>
                                        </p:tav>
                                      </p:tavLst>
                                    </p:anim>
                                    <p:anim calcmode="lin" valueType="num">
                                      <p:cBhvr additive="base">
                                        <p:cTn dur="500"/>
                                        <p:tgtEl>
                                          <p:spTgt spid="2382"/>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2383"/>
                                        </p:tgtEl>
                                        <p:attrNameLst>
                                          <p:attrName>style.visibility</p:attrName>
                                        </p:attrNameLst>
                                      </p:cBhvr>
                                      <p:to>
                                        <p:strVal val="visible"/>
                                      </p:to>
                                    </p:set>
                                    <p:anim calcmode="lin" valueType="num">
                                      <p:cBhvr additive="base">
                                        <p:cTn dur="500"/>
                                        <p:tgtEl>
                                          <p:spTgt spid="2383"/>
                                        </p:tgtEl>
                                        <p:attrNameLst>
                                          <p:attrName>ppt_w</p:attrName>
                                        </p:attrNameLst>
                                      </p:cBhvr>
                                      <p:tavLst>
                                        <p:tav fmla="" tm="0">
                                          <p:val>
                                            <p:strVal val="0"/>
                                          </p:val>
                                        </p:tav>
                                        <p:tav fmla="" tm="100000">
                                          <p:val>
                                            <p:strVal val="#ppt_w"/>
                                          </p:val>
                                        </p:tav>
                                      </p:tavLst>
                                    </p:anim>
                                    <p:anim calcmode="lin" valueType="num">
                                      <p:cBhvr additive="base">
                                        <p:cTn dur="500"/>
                                        <p:tgtEl>
                                          <p:spTgt spid="2383"/>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2384"/>
                                        </p:tgtEl>
                                        <p:attrNameLst>
                                          <p:attrName>style.visibility</p:attrName>
                                        </p:attrNameLst>
                                      </p:cBhvr>
                                      <p:to>
                                        <p:strVal val="visible"/>
                                      </p:to>
                                    </p:set>
                                    <p:anim calcmode="lin" valueType="num">
                                      <p:cBhvr additive="base">
                                        <p:cTn dur="500"/>
                                        <p:tgtEl>
                                          <p:spTgt spid="2384"/>
                                        </p:tgtEl>
                                        <p:attrNameLst>
                                          <p:attrName>ppt_w</p:attrName>
                                        </p:attrNameLst>
                                      </p:cBhvr>
                                      <p:tavLst>
                                        <p:tav fmla="" tm="0">
                                          <p:val>
                                            <p:strVal val="0"/>
                                          </p:val>
                                        </p:tav>
                                        <p:tav fmla="" tm="100000">
                                          <p:val>
                                            <p:strVal val="#ppt_w"/>
                                          </p:val>
                                        </p:tav>
                                      </p:tavLst>
                                    </p:anim>
                                    <p:anim calcmode="lin" valueType="num">
                                      <p:cBhvr additive="base">
                                        <p:cTn dur="500"/>
                                        <p:tgtEl>
                                          <p:spTgt spid="2384"/>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5" name="Shape 2415"/>
        <p:cNvGrpSpPr/>
        <p:nvPr/>
      </p:nvGrpSpPr>
      <p:grpSpPr>
        <a:xfrm>
          <a:off x="0" y="0"/>
          <a:ext cx="0" cy="0"/>
          <a:chOff x="0" y="0"/>
          <a:chExt cx="0" cy="0"/>
        </a:xfrm>
      </p:grpSpPr>
      <p:sp>
        <p:nvSpPr>
          <p:cNvPr id="2416" name="Google Shape;2416;p7"/>
          <p:cNvSpPr txBox="1"/>
          <p:nvPr>
            <p:ph idx="1" type="body"/>
          </p:nvPr>
        </p:nvSpPr>
        <p:spPr>
          <a:xfrm>
            <a:off x="508001" y="901143"/>
            <a:ext cx="11157817" cy="231007"/>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rgbClr val="A5A5A5"/>
              </a:buClr>
              <a:buSzPts val="1600"/>
              <a:buNone/>
            </a:pPr>
            <a:r>
              <a:rPr lang="en-US"/>
              <a:t>Enter your subhead line here</a:t>
            </a:r>
            <a:endParaRPr/>
          </a:p>
        </p:txBody>
      </p:sp>
      <p:sp>
        <p:nvSpPr>
          <p:cNvPr id="2417" name="Google Shape;2417;p7"/>
          <p:cNvSpPr txBox="1"/>
          <p:nvPr>
            <p:ph type="title"/>
          </p:nvPr>
        </p:nvSpPr>
        <p:spPr>
          <a:xfrm>
            <a:off x="508001" y="177801"/>
            <a:ext cx="11157817" cy="660511"/>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rgbClr val="929292"/>
              </a:buClr>
              <a:buSzPts val="3700"/>
              <a:buFont typeface="Roboto"/>
              <a:buNone/>
            </a:pPr>
            <a:r>
              <a:rPr lang="en-US"/>
              <a:t>Funnels - 3D – 8 Levels</a:t>
            </a:r>
            <a:endParaRPr/>
          </a:p>
        </p:txBody>
      </p:sp>
      <p:grpSp>
        <p:nvGrpSpPr>
          <p:cNvPr id="2418" name="Google Shape;2418;p7"/>
          <p:cNvGrpSpPr/>
          <p:nvPr/>
        </p:nvGrpSpPr>
        <p:grpSpPr>
          <a:xfrm>
            <a:off x="517093" y="1715349"/>
            <a:ext cx="4412217" cy="4080023"/>
            <a:chOff x="387819" y="1286511"/>
            <a:chExt cx="3309163" cy="3060017"/>
          </a:xfrm>
        </p:grpSpPr>
        <p:grpSp>
          <p:nvGrpSpPr>
            <p:cNvPr id="2419" name="Google Shape;2419;p7"/>
            <p:cNvGrpSpPr/>
            <p:nvPr/>
          </p:nvGrpSpPr>
          <p:grpSpPr>
            <a:xfrm>
              <a:off x="387819" y="1286511"/>
              <a:ext cx="3309163" cy="3060017"/>
              <a:chOff x="387819" y="1286511"/>
              <a:chExt cx="3309163" cy="3060017"/>
            </a:xfrm>
          </p:grpSpPr>
          <p:grpSp>
            <p:nvGrpSpPr>
              <p:cNvPr id="2420" name="Google Shape;2420;p7"/>
              <p:cNvGrpSpPr/>
              <p:nvPr/>
            </p:nvGrpSpPr>
            <p:grpSpPr>
              <a:xfrm>
                <a:off x="387819" y="1286511"/>
                <a:ext cx="3309163" cy="3060017"/>
                <a:chOff x="387819" y="1286511"/>
                <a:chExt cx="3309163" cy="3060017"/>
              </a:xfrm>
            </p:grpSpPr>
            <p:grpSp>
              <p:nvGrpSpPr>
                <p:cNvPr id="2421" name="Google Shape;2421;p7"/>
                <p:cNvGrpSpPr/>
                <p:nvPr/>
              </p:nvGrpSpPr>
              <p:grpSpPr>
                <a:xfrm>
                  <a:off x="387819" y="1286511"/>
                  <a:ext cx="3309163" cy="3060017"/>
                  <a:chOff x="387819" y="1286511"/>
                  <a:chExt cx="3309163" cy="3060017"/>
                </a:xfrm>
              </p:grpSpPr>
              <p:sp>
                <p:nvSpPr>
                  <p:cNvPr id="2422" name="Google Shape;2422;p7"/>
                  <p:cNvSpPr/>
                  <p:nvPr/>
                </p:nvSpPr>
                <p:spPr>
                  <a:xfrm>
                    <a:off x="1647197" y="3243770"/>
                    <a:ext cx="790407" cy="1102758"/>
                  </a:xfrm>
                  <a:custGeom>
                    <a:rect b="b" l="l" r="r" t="t"/>
                    <a:pathLst>
                      <a:path extrusionOk="0" h="1403543" w="827920">
                        <a:moveTo>
                          <a:pt x="3492" y="0"/>
                        </a:moveTo>
                        <a:cubicBezTo>
                          <a:pt x="3492" y="27882"/>
                          <a:pt x="185144" y="52282"/>
                          <a:pt x="415706" y="52282"/>
                        </a:cubicBezTo>
                        <a:cubicBezTo>
                          <a:pt x="642768" y="52282"/>
                          <a:pt x="827920" y="27882"/>
                          <a:pt x="827920" y="0"/>
                        </a:cubicBezTo>
                        <a:lnTo>
                          <a:pt x="827920" y="546815"/>
                        </a:lnTo>
                        <a:lnTo>
                          <a:pt x="827920" y="547734"/>
                        </a:lnTo>
                        <a:lnTo>
                          <a:pt x="827920" y="575038"/>
                        </a:lnTo>
                        <a:lnTo>
                          <a:pt x="827920" y="575096"/>
                        </a:lnTo>
                        <a:lnTo>
                          <a:pt x="827920" y="776166"/>
                        </a:lnTo>
                        <a:lnTo>
                          <a:pt x="827920" y="777085"/>
                        </a:lnTo>
                        <a:lnTo>
                          <a:pt x="827920" y="1121853"/>
                        </a:lnTo>
                        <a:lnTo>
                          <a:pt x="827920" y="1121911"/>
                        </a:lnTo>
                        <a:lnTo>
                          <a:pt x="827920" y="1351262"/>
                        </a:lnTo>
                        <a:cubicBezTo>
                          <a:pt x="827920" y="1379143"/>
                          <a:pt x="642768" y="1403543"/>
                          <a:pt x="412208" y="1403543"/>
                        </a:cubicBezTo>
                        <a:cubicBezTo>
                          <a:pt x="185144" y="1403543"/>
                          <a:pt x="0" y="1379143"/>
                          <a:pt x="0" y="1351262"/>
                        </a:cubicBezTo>
                        <a:cubicBezTo>
                          <a:pt x="0" y="1351262"/>
                          <a:pt x="0" y="1351262"/>
                          <a:pt x="3492" y="1351262"/>
                        </a:cubicBezTo>
                        <a:cubicBezTo>
                          <a:pt x="3492" y="1347775"/>
                          <a:pt x="3492" y="1347775"/>
                          <a:pt x="3492" y="1347775"/>
                        </a:cubicBezTo>
                        <a:cubicBezTo>
                          <a:pt x="3492" y="1347775"/>
                          <a:pt x="3492" y="1347775"/>
                          <a:pt x="3492" y="1208222"/>
                        </a:cubicBezTo>
                        <a:lnTo>
                          <a:pt x="3492" y="1126173"/>
                        </a:lnTo>
                        <a:lnTo>
                          <a:pt x="0" y="1121911"/>
                        </a:lnTo>
                        <a:lnTo>
                          <a:pt x="48" y="1121911"/>
                        </a:lnTo>
                        <a:lnTo>
                          <a:pt x="0" y="1121853"/>
                        </a:lnTo>
                        <a:cubicBezTo>
                          <a:pt x="0" y="1121853"/>
                          <a:pt x="0" y="1121853"/>
                          <a:pt x="3492" y="1121853"/>
                        </a:cubicBezTo>
                        <a:lnTo>
                          <a:pt x="3492" y="1118424"/>
                        </a:lnTo>
                        <a:lnTo>
                          <a:pt x="3492" y="1118363"/>
                        </a:lnTo>
                        <a:lnTo>
                          <a:pt x="3492" y="1117307"/>
                        </a:lnTo>
                        <a:lnTo>
                          <a:pt x="3492" y="1109492"/>
                        </a:lnTo>
                        <a:lnTo>
                          <a:pt x="3492" y="1106627"/>
                        </a:lnTo>
                        <a:lnTo>
                          <a:pt x="3492" y="1088280"/>
                        </a:lnTo>
                        <a:lnTo>
                          <a:pt x="3492" y="1046973"/>
                        </a:lnTo>
                        <a:lnTo>
                          <a:pt x="3492" y="978871"/>
                        </a:lnTo>
                        <a:lnTo>
                          <a:pt x="3492" y="964842"/>
                        </a:lnTo>
                        <a:lnTo>
                          <a:pt x="3492" y="877276"/>
                        </a:lnTo>
                        <a:lnTo>
                          <a:pt x="3492" y="876784"/>
                        </a:lnTo>
                        <a:cubicBezTo>
                          <a:pt x="3492" y="845384"/>
                          <a:pt x="3492" y="811892"/>
                          <a:pt x="3492" y="776166"/>
                        </a:cubicBezTo>
                        <a:lnTo>
                          <a:pt x="3492" y="735491"/>
                        </a:lnTo>
                        <a:cubicBezTo>
                          <a:pt x="3492" y="708138"/>
                          <a:pt x="3492" y="678832"/>
                          <a:pt x="3492" y="647433"/>
                        </a:cubicBezTo>
                        <a:lnTo>
                          <a:pt x="3492" y="579358"/>
                        </a:lnTo>
                        <a:lnTo>
                          <a:pt x="0" y="575096"/>
                        </a:lnTo>
                        <a:lnTo>
                          <a:pt x="48" y="575096"/>
                        </a:lnTo>
                        <a:lnTo>
                          <a:pt x="0" y="575038"/>
                        </a:lnTo>
                        <a:cubicBezTo>
                          <a:pt x="0" y="575038"/>
                          <a:pt x="0" y="575038"/>
                          <a:pt x="3492" y="575038"/>
                        </a:cubicBezTo>
                        <a:lnTo>
                          <a:pt x="3492" y="571609"/>
                        </a:lnTo>
                        <a:lnTo>
                          <a:pt x="3492" y="571548"/>
                        </a:lnTo>
                        <a:lnTo>
                          <a:pt x="3492" y="570492"/>
                        </a:lnTo>
                        <a:cubicBezTo>
                          <a:pt x="3492" y="568539"/>
                          <a:pt x="3492" y="563166"/>
                          <a:pt x="3492" y="548391"/>
                        </a:cubicBezTo>
                        <a:lnTo>
                          <a:pt x="3492" y="546815"/>
                        </a:lnTo>
                        <a:lnTo>
                          <a:pt x="3492" y="518428"/>
                        </a:lnTo>
                        <a:cubicBezTo>
                          <a:pt x="3492" y="454245"/>
                          <a:pt x="3492" y="312599"/>
                          <a:pt x="3492" y="0"/>
                        </a:cubicBezTo>
                        <a:close/>
                      </a:path>
                    </a:pathLst>
                  </a:custGeom>
                  <a:solidFill>
                    <a:schemeClr val="accent2">
                      <a:alpha val="80000"/>
                    </a:schemeClr>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262626"/>
                      </a:solidFill>
                      <a:latin typeface="Calibri"/>
                      <a:ea typeface="Calibri"/>
                      <a:cs typeface="Calibri"/>
                      <a:sym typeface="Calibri"/>
                    </a:endParaRPr>
                  </a:p>
                </p:txBody>
              </p:sp>
              <p:sp>
                <p:nvSpPr>
                  <p:cNvPr id="2423" name="Google Shape;2423;p7"/>
                  <p:cNvSpPr/>
                  <p:nvPr/>
                </p:nvSpPr>
                <p:spPr>
                  <a:xfrm>
                    <a:off x="1648954" y="3204741"/>
                    <a:ext cx="786892" cy="79503"/>
                  </a:xfrm>
                  <a:prstGeom prst="ellipse">
                    <a:avLst/>
                  </a:prstGeom>
                  <a:solidFill>
                    <a:schemeClr val="accent2">
                      <a:alpha val="49019"/>
                    </a:schemeClr>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262626"/>
                      </a:solidFill>
                      <a:latin typeface="Calibri"/>
                      <a:ea typeface="Calibri"/>
                      <a:cs typeface="Calibri"/>
                      <a:sym typeface="Calibri"/>
                    </a:endParaRPr>
                  </a:p>
                </p:txBody>
              </p:sp>
              <p:sp>
                <p:nvSpPr>
                  <p:cNvPr id="2424" name="Google Shape;2424;p7"/>
                  <p:cNvSpPr/>
                  <p:nvPr/>
                </p:nvSpPr>
                <p:spPr>
                  <a:xfrm>
                    <a:off x="1471552" y="2931534"/>
                    <a:ext cx="1141697" cy="108414"/>
                  </a:xfrm>
                  <a:custGeom>
                    <a:rect b="b" l="l" r="r" t="t"/>
                    <a:pathLst>
                      <a:path extrusionOk="0" h="120000" w="120000">
                        <a:moveTo>
                          <a:pt x="120000" y="60000"/>
                        </a:moveTo>
                        <a:cubicBezTo>
                          <a:pt x="120000" y="60000"/>
                          <a:pt x="120000" y="63000"/>
                          <a:pt x="120000" y="63000"/>
                        </a:cubicBezTo>
                        <a:cubicBezTo>
                          <a:pt x="117551" y="96000"/>
                          <a:pt x="91661" y="120000"/>
                          <a:pt x="59825" y="120000"/>
                        </a:cubicBezTo>
                        <a:cubicBezTo>
                          <a:pt x="27988" y="120000"/>
                          <a:pt x="1749" y="93000"/>
                          <a:pt x="0" y="63000"/>
                        </a:cubicBezTo>
                        <a:cubicBezTo>
                          <a:pt x="0" y="60000"/>
                          <a:pt x="0" y="60000"/>
                          <a:pt x="0" y="60000"/>
                        </a:cubicBezTo>
                        <a:cubicBezTo>
                          <a:pt x="0" y="27000"/>
                          <a:pt x="26938" y="0"/>
                          <a:pt x="59825" y="0"/>
                        </a:cubicBezTo>
                        <a:cubicBezTo>
                          <a:pt x="93061" y="0"/>
                          <a:pt x="120000" y="27000"/>
                          <a:pt x="120000" y="60000"/>
                        </a:cubicBezTo>
                        <a:close/>
                      </a:path>
                    </a:pathLst>
                  </a:custGeom>
                  <a:solidFill>
                    <a:schemeClr val="accent1">
                      <a:alpha val="49019"/>
                    </a:schemeClr>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262626"/>
                      </a:solidFill>
                      <a:latin typeface="Calibri"/>
                      <a:ea typeface="Calibri"/>
                      <a:cs typeface="Calibri"/>
                      <a:sym typeface="Calibri"/>
                    </a:endParaRPr>
                  </a:p>
                </p:txBody>
              </p:sp>
              <p:sp>
                <p:nvSpPr>
                  <p:cNvPr id="2425" name="Google Shape;2425;p7"/>
                  <p:cNvSpPr/>
                  <p:nvPr/>
                </p:nvSpPr>
                <p:spPr>
                  <a:xfrm>
                    <a:off x="1288881" y="2635199"/>
                    <a:ext cx="1507039" cy="172019"/>
                  </a:xfrm>
                  <a:custGeom>
                    <a:rect b="b" l="l" r="r" t="t"/>
                    <a:pathLst>
                      <a:path extrusionOk="0" h="120000" w="120000">
                        <a:moveTo>
                          <a:pt x="119999" y="60952"/>
                        </a:moveTo>
                        <a:cubicBezTo>
                          <a:pt x="119999" y="62857"/>
                          <a:pt x="119735" y="64761"/>
                          <a:pt x="119735" y="66666"/>
                        </a:cubicBezTo>
                        <a:cubicBezTo>
                          <a:pt x="116556" y="97142"/>
                          <a:pt x="91125" y="120000"/>
                          <a:pt x="59867" y="120000"/>
                        </a:cubicBezTo>
                        <a:cubicBezTo>
                          <a:pt x="28874" y="120000"/>
                          <a:pt x="3443" y="97142"/>
                          <a:pt x="264" y="66666"/>
                        </a:cubicBezTo>
                        <a:cubicBezTo>
                          <a:pt x="264" y="66666"/>
                          <a:pt x="264" y="64761"/>
                          <a:pt x="264" y="64761"/>
                        </a:cubicBezTo>
                        <a:cubicBezTo>
                          <a:pt x="0" y="62857"/>
                          <a:pt x="0" y="60952"/>
                          <a:pt x="0" y="60952"/>
                        </a:cubicBezTo>
                        <a:cubicBezTo>
                          <a:pt x="0" y="26666"/>
                          <a:pt x="26754" y="0"/>
                          <a:pt x="59867" y="0"/>
                        </a:cubicBezTo>
                        <a:cubicBezTo>
                          <a:pt x="92980" y="0"/>
                          <a:pt x="119999" y="26666"/>
                          <a:pt x="119999" y="60952"/>
                        </a:cubicBezTo>
                        <a:close/>
                      </a:path>
                    </a:pathLst>
                  </a:custGeom>
                  <a:solidFill>
                    <a:schemeClr val="accent6">
                      <a:alpha val="49019"/>
                    </a:schemeClr>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262626"/>
                      </a:solidFill>
                      <a:latin typeface="Calibri"/>
                      <a:ea typeface="Calibri"/>
                      <a:cs typeface="Calibri"/>
                      <a:sym typeface="Calibri"/>
                    </a:endParaRPr>
                  </a:p>
                </p:txBody>
              </p:sp>
              <p:sp>
                <p:nvSpPr>
                  <p:cNvPr id="2426" name="Google Shape;2426;p7"/>
                  <p:cNvSpPr/>
                  <p:nvPr/>
                </p:nvSpPr>
                <p:spPr>
                  <a:xfrm>
                    <a:off x="1104453" y="2366328"/>
                    <a:ext cx="1875895" cy="183582"/>
                  </a:xfrm>
                  <a:custGeom>
                    <a:rect b="b" l="l" r="r" t="t"/>
                    <a:pathLst>
                      <a:path extrusionOk="0" h="120000" w="120000">
                        <a:moveTo>
                          <a:pt x="120000" y="60895"/>
                        </a:moveTo>
                        <a:cubicBezTo>
                          <a:pt x="120000" y="62686"/>
                          <a:pt x="120000" y="62686"/>
                          <a:pt x="119786" y="64477"/>
                        </a:cubicBezTo>
                        <a:cubicBezTo>
                          <a:pt x="117442" y="96716"/>
                          <a:pt x="91651" y="120000"/>
                          <a:pt x="59893" y="120000"/>
                        </a:cubicBezTo>
                        <a:cubicBezTo>
                          <a:pt x="27921" y="120000"/>
                          <a:pt x="1705" y="94925"/>
                          <a:pt x="0" y="62686"/>
                        </a:cubicBezTo>
                        <a:cubicBezTo>
                          <a:pt x="0" y="62686"/>
                          <a:pt x="0" y="60895"/>
                          <a:pt x="0" y="60895"/>
                        </a:cubicBezTo>
                        <a:cubicBezTo>
                          <a:pt x="0" y="26865"/>
                          <a:pt x="26856" y="0"/>
                          <a:pt x="59893" y="0"/>
                        </a:cubicBezTo>
                        <a:cubicBezTo>
                          <a:pt x="93143" y="0"/>
                          <a:pt x="120000" y="26865"/>
                          <a:pt x="120000" y="60895"/>
                        </a:cubicBezTo>
                        <a:close/>
                      </a:path>
                    </a:pathLst>
                  </a:custGeom>
                  <a:solidFill>
                    <a:schemeClr val="accent5">
                      <a:alpha val="49019"/>
                    </a:schemeClr>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262626"/>
                      </a:solidFill>
                      <a:latin typeface="Calibri"/>
                      <a:ea typeface="Calibri"/>
                      <a:cs typeface="Calibri"/>
                      <a:sym typeface="Calibri"/>
                    </a:endParaRPr>
                  </a:p>
                </p:txBody>
              </p:sp>
              <p:sp>
                <p:nvSpPr>
                  <p:cNvPr id="2427" name="Google Shape;2427;p7"/>
                  <p:cNvSpPr/>
                  <p:nvPr/>
                </p:nvSpPr>
                <p:spPr>
                  <a:xfrm>
                    <a:off x="928807" y="2103239"/>
                    <a:ext cx="2227187" cy="205266"/>
                  </a:xfrm>
                  <a:custGeom>
                    <a:rect b="b" l="l" r="r" t="t"/>
                    <a:pathLst>
                      <a:path extrusionOk="0" h="120000" w="120000">
                        <a:moveTo>
                          <a:pt x="120000" y="60800"/>
                        </a:moveTo>
                        <a:cubicBezTo>
                          <a:pt x="120000" y="62400"/>
                          <a:pt x="119820" y="64000"/>
                          <a:pt x="119820" y="65600"/>
                        </a:cubicBezTo>
                        <a:cubicBezTo>
                          <a:pt x="117488" y="96000"/>
                          <a:pt x="91479" y="120000"/>
                          <a:pt x="59910" y="120000"/>
                        </a:cubicBezTo>
                        <a:cubicBezTo>
                          <a:pt x="27802" y="120000"/>
                          <a:pt x="1614" y="94400"/>
                          <a:pt x="0" y="64000"/>
                        </a:cubicBezTo>
                        <a:cubicBezTo>
                          <a:pt x="0" y="62400"/>
                          <a:pt x="0" y="60800"/>
                          <a:pt x="0" y="60800"/>
                        </a:cubicBezTo>
                        <a:cubicBezTo>
                          <a:pt x="0" y="27200"/>
                          <a:pt x="26905" y="0"/>
                          <a:pt x="59910" y="0"/>
                        </a:cubicBezTo>
                        <a:cubicBezTo>
                          <a:pt x="93094" y="0"/>
                          <a:pt x="120000" y="27200"/>
                          <a:pt x="120000" y="60800"/>
                        </a:cubicBezTo>
                        <a:close/>
                      </a:path>
                    </a:pathLst>
                  </a:custGeom>
                  <a:solidFill>
                    <a:schemeClr val="accent4">
                      <a:alpha val="49019"/>
                    </a:schemeClr>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262626"/>
                      </a:solidFill>
                      <a:latin typeface="Calibri"/>
                      <a:ea typeface="Calibri"/>
                      <a:cs typeface="Calibri"/>
                      <a:sym typeface="Calibri"/>
                    </a:endParaRPr>
                  </a:p>
                </p:txBody>
              </p:sp>
              <p:sp>
                <p:nvSpPr>
                  <p:cNvPr id="2428" name="Google Shape;2428;p7"/>
                  <p:cNvSpPr/>
                  <p:nvPr/>
                </p:nvSpPr>
                <p:spPr>
                  <a:xfrm>
                    <a:off x="746135" y="1827143"/>
                    <a:ext cx="2592530" cy="232731"/>
                  </a:xfrm>
                  <a:custGeom>
                    <a:rect b="b" l="l" r="r" t="t"/>
                    <a:pathLst>
                      <a:path extrusionOk="0" h="120000" w="120000">
                        <a:moveTo>
                          <a:pt x="120000" y="60705"/>
                        </a:moveTo>
                        <a:cubicBezTo>
                          <a:pt x="120000" y="60705"/>
                          <a:pt x="120000" y="62117"/>
                          <a:pt x="119845" y="63529"/>
                        </a:cubicBezTo>
                        <a:cubicBezTo>
                          <a:pt x="119691" y="64941"/>
                          <a:pt x="119691" y="64941"/>
                          <a:pt x="119691" y="64941"/>
                        </a:cubicBezTo>
                        <a:cubicBezTo>
                          <a:pt x="117227" y="96000"/>
                          <a:pt x="91347" y="120000"/>
                          <a:pt x="59922" y="120000"/>
                        </a:cubicBezTo>
                        <a:cubicBezTo>
                          <a:pt x="28498" y="120000"/>
                          <a:pt x="2772" y="96000"/>
                          <a:pt x="154" y="64941"/>
                        </a:cubicBezTo>
                        <a:cubicBezTo>
                          <a:pt x="0" y="63529"/>
                          <a:pt x="0" y="63529"/>
                          <a:pt x="0" y="63529"/>
                        </a:cubicBezTo>
                        <a:cubicBezTo>
                          <a:pt x="0" y="62117"/>
                          <a:pt x="0" y="60705"/>
                          <a:pt x="0" y="60705"/>
                        </a:cubicBezTo>
                        <a:cubicBezTo>
                          <a:pt x="0" y="26823"/>
                          <a:pt x="26803" y="0"/>
                          <a:pt x="59922" y="0"/>
                        </a:cubicBezTo>
                        <a:cubicBezTo>
                          <a:pt x="93042" y="0"/>
                          <a:pt x="120000" y="26823"/>
                          <a:pt x="120000" y="60705"/>
                        </a:cubicBezTo>
                        <a:close/>
                      </a:path>
                    </a:pathLst>
                  </a:custGeom>
                  <a:solidFill>
                    <a:schemeClr val="accent3">
                      <a:alpha val="49019"/>
                    </a:schemeClr>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262626"/>
                      </a:solidFill>
                      <a:latin typeface="Calibri"/>
                      <a:ea typeface="Calibri"/>
                      <a:cs typeface="Calibri"/>
                      <a:sym typeface="Calibri"/>
                    </a:endParaRPr>
                  </a:p>
                </p:txBody>
              </p:sp>
              <p:sp>
                <p:nvSpPr>
                  <p:cNvPr id="2429" name="Google Shape;2429;p7"/>
                  <p:cNvSpPr/>
                  <p:nvPr/>
                </p:nvSpPr>
                <p:spPr>
                  <a:xfrm>
                    <a:off x="561708" y="1533699"/>
                    <a:ext cx="2961385" cy="284771"/>
                  </a:xfrm>
                  <a:custGeom>
                    <a:rect b="b" l="l" r="r" t="t"/>
                    <a:pathLst>
                      <a:path extrusionOk="0" h="120000" w="120000">
                        <a:moveTo>
                          <a:pt x="91011" y="8076"/>
                        </a:moveTo>
                        <a:cubicBezTo>
                          <a:pt x="81977" y="3461"/>
                          <a:pt x="71325" y="0"/>
                          <a:pt x="60000" y="0"/>
                        </a:cubicBezTo>
                        <a:cubicBezTo>
                          <a:pt x="48674" y="0"/>
                          <a:pt x="38022" y="3461"/>
                          <a:pt x="28988" y="8076"/>
                        </a:cubicBezTo>
                        <a:cubicBezTo>
                          <a:pt x="11595" y="19615"/>
                          <a:pt x="0" y="38076"/>
                          <a:pt x="0" y="60000"/>
                        </a:cubicBezTo>
                        <a:cubicBezTo>
                          <a:pt x="0" y="62307"/>
                          <a:pt x="0" y="63461"/>
                          <a:pt x="134" y="64615"/>
                        </a:cubicBezTo>
                        <a:cubicBezTo>
                          <a:pt x="2561" y="95769"/>
                          <a:pt x="28449" y="120000"/>
                          <a:pt x="60000" y="120000"/>
                        </a:cubicBezTo>
                        <a:cubicBezTo>
                          <a:pt x="60000" y="120000"/>
                          <a:pt x="60000" y="120000"/>
                          <a:pt x="60000" y="120000"/>
                        </a:cubicBezTo>
                        <a:cubicBezTo>
                          <a:pt x="91550" y="120000"/>
                          <a:pt x="117438" y="95769"/>
                          <a:pt x="119865" y="64615"/>
                        </a:cubicBezTo>
                        <a:cubicBezTo>
                          <a:pt x="120000" y="63461"/>
                          <a:pt x="120000" y="62307"/>
                          <a:pt x="120000" y="60000"/>
                        </a:cubicBezTo>
                        <a:cubicBezTo>
                          <a:pt x="120000" y="38076"/>
                          <a:pt x="108404" y="19615"/>
                          <a:pt x="91011" y="8076"/>
                        </a:cubicBezTo>
                        <a:close/>
                      </a:path>
                    </a:pathLst>
                  </a:custGeom>
                  <a:solidFill>
                    <a:schemeClr val="accent2">
                      <a:alpha val="49019"/>
                    </a:schemeClr>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262626"/>
                      </a:solidFill>
                      <a:latin typeface="Calibri"/>
                      <a:ea typeface="Calibri"/>
                      <a:cs typeface="Calibri"/>
                      <a:sym typeface="Calibri"/>
                    </a:endParaRPr>
                  </a:p>
                </p:txBody>
              </p:sp>
              <p:sp>
                <p:nvSpPr>
                  <p:cNvPr id="2430" name="Google Shape;2430;p7"/>
                  <p:cNvSpPr/>
                  <p:nvPr/>
                </p:nvSpPr>
                <p:spPr>
                  <a:xfrm>
                    <a:off x="387819" y="1286511"/>
                    <a:ext cx="3309163" cy="281879"/>
                  </a:xfrm>
                  <a:custGeom>
                    <a:rect b="b" l="l" r="r" t="t"/>
                    <a:pathLst>
                      <a:path extrusionOk="0" h="120000" w="120000">
                        <a:moveTo>
                          <a:pt x="60000" y="0"/>
                        </a:moveTo>
                        <a:cubicBezTo>
                          <a:pt x="26800" y="0"/>
                          <a:pt x="0" y="26796"/>
                          <a:pt x="0" y="60582"/>
                        </a:cubicBezTo>
                        <a:cubicBezTo>
                          <a:pt x="0" y="60582"/>
                          <a:pt x="0" y="61747"/>
                          <a:pt x="0" y="62912"/>
                        </a:cubicBezTo>
                        <a:cubicBezTo>
                          <a:pt x="0" y="62912"/>
                          <a:pt x="0" y="62912"/>
                          <a:pt x="0" y="62912"/>
                        </a:cubicBezTo>
                        <a:cubicBezTo>
                          <a:pt x="120" y="65242"/>
                          <a:pt x="120" y="65242"/>
                          <a:pt x="120" y="65242"/>
                        </a:cubicBezTo>
                        <a:cubicBezTo>
                          <a:pt x="1931" y="86213"/>
                          <a:pt x="14486" y="104854"/>
                          <a:pt x="32233" y="113009"/>
                        </a:cubicBezTo>
                        <a:cubicBezTo>
                          <a:pt x="40563" y="117669"/>
                          <a:pt x="49979" y="120000"/>
                          <a:pt x="60000" y="120000"/>
                        </a:cubicBezTo>
                        <a:cubicBezTo>
                          <a:pt x="70020" y="120000"/>
                          <a:pt x="79436" y="117669"/>
                          <a:pt x="87766" y="113009"/>
                        </a:cubicBezTo>
                        <a:cubicBezTo>
                          <a:pt x="105513" y="103689"/>
                          <a:pt x="118068" y="86213"/>
                          <a:pt x="119879" y="65242"/>
                        </a:cubicBezTo>
                        <a:cubicBezTo>
                          <a:pt x="120000" y="62912"/>
                          <a:pt x="120000" y="62912"/>
                          <a:pt x="120000" y="62912"/>
                        </a:cubicBezTo>
                        <a:cubicBezTo>
                          <a:pt x="120000" y="62912"/>
                          <a:pt x="120000" y="62912"/>
                          <a:pt x="120000" y="62912"/>
                        </a:cubicBezTo>
                        <a:cubicBezTo>
                          <a:pt x="120000" y="61747"/>
                          <a:pt x="120000" y="60582"/>
                          <a:pt x="120000" y="60582"/>
                        </a:cubicBezTo>
                        <a:cubicBezTo>
                          <a:pt x="120000" y="26796"/>
                          <a:pt x="93199" y="0"/>
                          <a:pt x="60000" y="0"/>
                        </a:cubicBezTo>
                        <a:close/>
                      </a:path>
                    </a:pathLst>
                  </a:custGeom>
                  <a:solidFill>
                    <a:srgbClr val="C8C8C8"/>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262626"/>
                      </a:solidFill>
                      <a:latin typeface="Calibri"/>
                      <a:ea typeface="Calibri"/>
                      <a:cs typeface="Calibri"/>
                      <a:sym typeface="Calibri"/>
                    </a:endParaRPr>
                  </a:p>
                </p:txBody>
              </p:sp>
              <p:sp>
                <p:nvSpPr>
                  <p:cNvPr id="2431" name="Google Shape;2431;p7"/>
                  <p:cNvSpPr/>
                  <p:nvPr/>
                </p:nvSpPr>
                <p:spPr>
                  <a:xfrm>
                    <a:off x="668953" y="1352421"/>
                    <a:ext cx="2746894" cy="145370"/>
                  </a:xfrm>
                  <a:custGeom>
                    <a:rect b="b" l="l" r="r" t="t"/>
                    <a:pathLst>
                      <a:path extrusionOk="0" h="120000" w="120000">
                        <a:moveTo>
                          <a:pt x="60000" y="0"/>
                        </a:moveTo>
                        <a:cubicBezTo>
                          <a:pt x="26800" y="0"/>
                          <a:pt x="0" y="26796"/>
                          <a:pt x="0" y="60582"/>
                        </a:cubicBezTo>
                        <a:cubicBezTo>
                          <a:pt x="0" y="60582"/>
                          <a:pt x="0" y="61747"/>
                          <a:pt x="0" y="62912"/>
                        </a:cubicBezTo>
                        <a:cubicBezTo>
                          <a:pt x="0" y="62912"/>
                          <a:pt x="0" y="62912"/>
                          <a:pt x="0" y="62912"/>
                        </a:cubicBezTo>
                        <a:cubicBezTo>
                          <a:pt x="120" y="65242"/>
                          <a:pt x="120" y="65242"/>
                          <a:pt x="120" y="65242"/>
                        </a:cubicBezTo>
                        <a:cubicBezTo>
                          <a:pt x="1931" y="86213"/>
                          <a:pt x="14486" y="104854"/>
                          <a:pt x="32233" y="113009"/>
                        </a:cubicBezTo>
                        <a:cubicBezTo>
                          <a:pt x="40563" y="117669"/>
                          <a:pt x="49979" y="120000"/>
                          <a:pt x="60000" y="120000"/>
                        </a:cubicBezTo>
                        <a:cubicBezTo>
                          <a:pt x="70020" y="120000"/>
                          <a:pt x="79436" y="117669"/>
                          <a:pt x="87766" y="113009"/>
                        </a:cubicBezTo>
                        <a:cubicBezTo>
                          <a:pt x="105513" y="103689"/>
                          <a:pt x="118068" y="86213"/>
                          <a:pt x="119879" y="65242"/>
                        </a:cubicBezTo>
                        <a:cubicBezTo>
                          <a:pt x="120000" y="62912"/>
                          <a:pt x="120000" y="62912"/>
                          <a:pt x="120000" y="62912"/>
                        </a:cubicBezTo>
                        <a:cubicBezTo>
                          <a:pt x="120000" y="62912"/>
                          <a:pt x="120000" y="62912"/>
                          <a:pt x="120000" y="62912"/>
                        </a:cubicBezTo>
                        <a:cubicBezTo>
                          <a:pt x="120000" y="61747"/>
                          <a:pt x="120000" y="60582"/>
                          <a:pt x="120000" y="60582"/>
                        </a:cubicBezTo>
                        <a:cubicBezTo>
                          <a:pt x="120000" y="26796"/>
                          <a:pt x="93199" y="0"/>
                          <a:pt x="60000" y="0"/>
                        </a:cubicBezTo>
                        <a:close/>
                      </a:path>
                    </a:pathLst>
                  </a:custGeom>
                  <a:solidFill>
                    <a:srgbClr val="F2F2F2"/>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262626"/>
                      </a:solidFill>
                      <a:latin typeface="Calibri"/>
                      <a:ea typeface="Calibri"/>
                      <a:cs typeface="Calibri"/>
                      <a:sym typeface="Calibri"/>
                    </a:endParaRPr>
                  </a:p>
                </p:txBody>
              </p:sp>
              <p:sp>
                <p:nvSpPr>
                  <p:cNvPr id="2432" name="Google Shape;2432;p7"/>
                  <p:cNvSpPr/>
                  <p:nvPr/>
                </p:nvSpPr>
                <p:spPr>
                  <a:xfrm flipH="1" rot="10800000">
                    <a:off x="1647198" y="4267024"/>
                    <a:ext cx="790405" cy="79503"/>
                  </a:xfrm>
                  <a:custGeom>
                    <a:rect b="b" l="l" r="r" t="t"/>
                    <a:pathLst>
                      <a:path extrusionOk="0" h="79503" w="790405">
                        <a:moveTo>
                          <a:pt x="393530" y="79503"/>
                        </a:moveTo>
                        <a:cubicBezTo>
                          <a:pt x="603639" y="79503"/>
                          <a:pt x="777060" y="63055"/>
                          <a:pt x="787066" y="41123"/>
                        </a:cubicBezTo>
                        <a:cubicBezTo>
                          <a:pt x="790405" y="41123"/>
                          <a:pt x="790405" y="41123"/>
                          <a:pt x="790405" y="41123"/>
                        </a:cubicBezTo>
                        <a:cubicBezTo>
                          <a:pt x="790405" y="19191"/>
                          <a:pt x="613644" y="0"/>
                          <a:pt x="393530" y="0"/>
                        </a:cubicBezTo>
                        <a:cubicBezTo>
                          <a:pt x="176754" y="0"/>
                          <a:pt x="0" y="19191"/>
                          <a:pt x="0" y="41123"/>
                        </a:cubicBezTo>
                        <a:cubicBezTo>
                          <a:pt x="0" y="41123"/>
                          <a:pt x="0" y="41123"/>
                          <a:pt x="3333" y="41123"/>
                        </a:cubicBezTo>
                        <a:cubicBezTo>
                          <a:pt x="3333" y="43864"/>
                          <a:pt x="3333" y="43864"/>
                          <a:pt x="3333" y="43864"/>
                        </a:cubicBezTo>
                        <a:cubicBezTo>
                          <a:pt x="16671" y="63055"/>
                          <a:pt x="186760" y="79503"/>
                          <a:pt x="393530" y="79503"/>
                        </a:cubicBezTo>
                        <a:close/>
                      </a:path>
                    </a:pathLst>
                  </a:custGeom>
                  <a:solidFill>
                    <a:srgbClr val="3B3B3B">
                      <a:alpha val="49019"/>
                    </a:srgbClr>
                  </a:solidFill>
                  <a:ln>
                    <a:noFill/>
                  </a:ln>
                  <a:effectLst>
                    <a:outerShdw blurRad="88900" sx="126000" rotWithShape="0" algn="t" dir="5400000" dist="355600" sy="126000">
                      <a:srgbClr val="000000"/>
                    </a:outerShdw>
                  </a:effectLst>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262626"/>
                      </a:solidFill>
                      <a:latin typeface="Calibri"/>
                      <a:ea typeface="Calibri"/>
                      <a:cs typeface="Calibri"/>
                      <a:sym typeface="Calibri"/>
                    </a:endParaRPr>
                  </a:p>
                </p:txBody>
              </p:sp>
            </p:grpSp>
            <p:sp>
              <p:nvSpPr>
                <p:cNvPr id="2433" name="Google Shape;2433;p7"/>
                <p:cNvSpPr/>
                <p:nvPr/>
              </p:nvSpPr>
              <p:spPr>
                <a:xfrm>
                  <a:off x="391331" y="1439739"/>
                  <a:ext cx="3302138" cy="378731"/>
                </a:xfrm>
                <a:custGeom>
                  <a:rect b="b" l="l" r="r" t="t"/>
                  <a:pathLst>
                    <a:path extrusionOk="0" h="120000" w="120000">
                      <a:moveTo>
                        <a:pt x="87822" y="35652"/>
                      </a:moveTo>
                      <a:cubicBezTo>
                        <a:pt x="79475" y="39130"/>
                        <a:pt x="70040" y="40869"/>
                        <a:pt x="60000" y="40869"/>
                      </a:cubicBezTo>
                      <a:cubicBezTo>
                        <a:pt x="49959" y="40869"/>
                        <a:pt x="40524" y="39130"/>
                        <a:pt x="32177" y="35652"/>
                      </a:cubicBezTo>
                      <a:cubicBezTo>
                        <a:pt x="14395" y="29565"/>
                        <a:pt x="1814" y="15652"/>
                        <a:pt x="0" y="0"/>
                      </a:cubicBezTo>
                      <a:cubicBezTo>
                        <a:pt x="6290" y="78260"/>
                        <a:pt x="6290" y="78260"/>
                        <a:pt x="6290" y="78260"/>
                      </a:cubicBezTo>
                      <a:cubicBezTo>
                        <a:pt x="6290" y="78260"/>
                        <a:pt x="6290" y="78260"/>
                        <a:pt x="6290" y="78260"/>
                      </a:cubicBezTo>
                      <a:cubicBezTo>
                        <a:pt x="8467" y="101739"/>
                        <a:pt x="31693" y="120000"/>
                        <a:pt x="60000" y="120000"/>
                      </a:cubicBezTo>
                      <a:cubicBezTo>
                        <a:pt x="60000" y="120000"/>
                        <a:pt x="60000" y="120000"/>
                        <a:pt x="60000" y="120000"/>
                      </a:cubicBezTo>
                      <a:cubicBezTo>
                        <a:pt x="88306" y="120000"/>
                        <a:pt x="111532" y="101739"/>
                        <a:pt x="113709" y="78260"/>
                      </a:cubicBezTo>
                      <a:cubicBezTo>
                        <a:pt x="113709" y="78260"/>
                        <a:pt x="113709" y="78260"/>
                        <a:pt x="113709" y="78260"/>
                      </a:cubicBezTo>
                      <a:cubicBezTo>
                        <a:pt x="120000" y="0"/>
                        <a:pt x="120000" y="0"/>
                        <a:pt x="120000" y="0"/>
                      </a:cubicBezTo>
                      <a:cubicBezTo>
                        <a:pt x="118185" y="15652"/>
                        <a:pt x="105604" y="28695"/>
                        <a:pt x="87822" y="35652"/>
                      </a:cubicBezTo>
                      <a:close/>
                    </a:path>
                  </a:pathLst>
                </a:custGeom>
                <a:solidFill>
                  <a:schemeClr val="accent1">
                    <a:alpha val="80000"/>
                  </a:schemeClr>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262626"/>
                    </a:solidFill>
                    <a:latin typeface="Calibri"/>
                    <a:ea typeface="Calibri"/>
                    <a:cs typeface="Calibri"/>
                    <a:sym typeface="Calibri"/>
                  </a:endParaRPr>
                </a:p>
              </p:txBody>
            </p:sp>
          </p:grpSp>
          <p:sp>
            <p:nvSpPr>
              <p:cNvPr id="2434" name="Google Shape;2434;p7"/>
              <p:cNvSpPr/>
              <p:nvPr/>
            </p:nvSpPr>
            <p:spPr>
              <a:xfrm>
                <a:off x="563464" y="1686926"/>
                <a:ext cx="2957872" cy="372949"/>
              </a:xfrm>
              <a:custGeom>
                <a:rect b="b" l="l" r="r" t="t"/>
                <a:pathLst>
                  <a:path extrusionOk="0" h="120000" w="120000">
                    <a:moveTo>
                      <a:pt x="120000" y="0"/>
                    </a:moveTo>
                    <a:cubicBezTo>
                      <a:pt x="117567" y="23823"/>
                      <a:pt x="91621" y="42352"/>
                      <a:pt x="60000" y="42352"/>
                    </a:cubicBezTo>
                    <a:cubicBezTo>
                      <a:pt x="60000" y="42352"/>
                      <a:pt x="60000" y="42352"/>
                      <a:pt x="60000" y="42352"/>
                    </a:cubicBezTo>
                    <a:cubicBezTo>
                      <a:pt x="28378" y="42352"/>
                      <a:pt x="2432" y="23823"/>
                      <a:pt x="0" y="0"/>
                    </a:cubicBezTo>
                    <a:cubicBezTo>
                      <a:pt x="0" y="0"/>
                      <a:pt x="0" y="0"/>
                      <a:pt x="0" y="0"/>
                    </a:cubicBezTo>
                    <a:cubicBezTo>
                      <a:pt x="7432" y="84705"/>
                      <a:pt x="7432" y="84705"/>
                      <a:pt x="7432" y="84705"/>
                    </a:cubicBezTo>
                    <a:cubicBezTo>
                      <a:pt x="7567" y="85588"/>
                      <a:pt x="7567" y="85588"/>
                      <a:pt x="7567" y="85588"/>
                    </a:cubicBezTo>
                    <a:cubicBezTo>
                      <a:pt x="9864" y="105000"/>
                      <a:pt x="32432" y="120000"/>
                      <a:pt x="60000" y="120000"/>
                    </a:cubicBezTo>
                    <a:cubicBezTo>
                      <a:pt x="87567" y="120000"/>
                      <a:pt x="110270" y="105000"/>
                      <a:pt x="112432" y="85588"/>
                    </a:cubicBezTo>
                    <a:cubicBezTo>
                      <a:pt x="112567" y="84705"/>
                      <a:pt x="112567" y="84705"/>
                      <a:pt x="112567" y="84705"/>
                    </a:cubicBezTo>
                    <a:cubicBezTo>
                      <a:pt x="120000" y="0"/>
                      <a:pt x="120000" y="0"/>
                      <a:pt x="120000" y="0"/>
                    </a:cubicBezTo>
                    <a:close/>
                  </a:path>
                </a:pathLst>
              </a:custGeom>
              <a:solidFill>
                <a:schemeClr val="accent2">
                  <a:alpha val="80000"/>
                </a:schemeClr>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262626"/>
                  </a:solidFill>
                  <a:latin typeface="Calibri"/>
                  <a:ea typeface="Calibri"/>
                  <a:cs typeface="Calibri"/>
                  <a:sym typeface="Calibri"/>
                </a:endParaRPr>
              </a:p>
            </p:txBody>
          </p:sp>
          <p:sp>
            <p:nvSpPr>
              <p:cNvPr id="2435" name="Google Shape;2435;p7"/>
              <p:cNvSpPr/>
              <p:nvPr/>
            </p:nvSpPr>
            <p:spPr>
              <a:xfrm>
                <a:off x="751405" y="1952904"/>
                <a:ext cx="2581991" cy="355602"/>
              </a:xfrm>
              <a:custGeom>
                <a:rect b="b" l="l" r="r" t="t"/>
                <a:pathLst>
                  <a:path extrusionOk="0" h="120000" w="120000">
                    <a:moveTo>
                      <a:pt x="60000" y="36000"/>
                    </a:moveTo>
                    <a:cubicBezTo>
                      <a:pt x="28453" y="36000"/>
                      <a:pt x="2628" y="20307"/>
                      <a:pt x="0" y="0"/>
                    </a:cubicBezTo>
                    <a:cubicBezTo>
                      <a:pt x="8350" y="87692"/>
                      <a:pt x="8350" y="87692"/>
                      <a:pt x="8350" y="87692"/>
                    </a:cubicBezTo>
                    <a:cubicBezTo>
                      <a:pt x="8350" y="87692"/>
                      <a:pt x="8350" y="87692"/>
                      <a:pt x="8350" y="87692"/>
                    </a:cubicBezTo>
                    <a:cubicBezTo>
                      <a:pt x="9742" y="105230"/>
                      <a:pt x="32319" y="120000"/>
                      <a:pt x="60000" y="120000"/>
                    </a:cubicBezTo>
                    <a:cubicBezTo>
                      <a:pt x="87216" y="120000"/>
                      <a:pt x="109639" y="106153"/>
                      <a:pt x="111649" y="88615"/>
                    </a:cubicBezTo>
                    <a:cubicBezTo>
                      <a:pt x="111649" y="88615"/>
                      <a:pt x="111649" y="88615"/>
                      <a:pt x="111649" y="88615"/>
                    </a:cubicBezTo>
                    <a:cubicBezTo>
                      <a:pt x="120000" y="0"/>
                      <a:pt x="120000" y="0"/>
                      <a:pt x="120000" y="0"/>
                    </a:cubicBezTo>
                    <a:cubicBezTo>
                      <a:pt x="117525" y="20307"/>
                      <a:pt x="91546" y="36000"/>
                      <a:pt x="60000" y="36000"/>
                    </a:cubicBezTo>
                    <a:close/>
                  </a:path>
                </a:pathLst>
              </a:custGeom>
              <a:solidFill>
                <a:schemeClr val="accent3">
                  <a:alpha val="80000"/>
                </a:schemeClr>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262626"/>
                  </a:solidFill>
                  <a:latin typeface="Calibri"/>
                  <a:ea typeface="Calibri"/>
                  <a:cs typeface="Calibri"/>
                  <a:sym typeface="Calibri"/>
                </a:endParaRPr>
              </a:p>
            </p:txBody>
          </p:sp>
          <p:sp>
            <p:nvSpPr>
              <p:cNvPr id="2436" name="Google Shape;2436;p7"/>
              <p:cNvSpPr/>
              <p:nvPr/>
            </p:nvSpPr>
            <p:spPr>
              <a:xfrm>
                <a:off x="930563" y="2213100"/>
                <a:ext cx="2223674" cy="336809"/>
              </a:xfrm>
              <a:custGeom>
                <a:rect b="b" l="l" r="r" t="t"/>
                <a:pathLst>
                  <a:path extrusionOk="0" h="120000" w="120000">
                    <a:moveTo>
                      <a:pt x="120000" y="975"/>
                    </a:moveTo>
                    <a:cubicBezTo>
                      <a:pt x="117664" y="19512"/>
                      <a:pt x="91616" y="34146"/>
                      <a:pt x="60000" y="34146"/>
                    </a:cubicBezTo>
                    <a:cubicBezTo>
                      <a:pt x="27844" y="34146"/>
                      <a:pt x="1616" y="18536"/>
                      <a:pt x="0" y="0"/>
                    </a:cubicBezTo>
                    <a:cubicBezTo>
                      <a:pt x="0" y="0"/>
                      <a:pt x="0" y="0"/>
                      <a:pt x="0" y="0"/>
                    </a:cubicBezTo>
                    <a:cubicBezTo>
                      <a:pt x="9520" y="88780"/>
                      <a:pt x="9520" y="88780"/>
                      <a:pt x="9520" y="88780"/>
                    </a:cubicBezTo>
                    <a:cubicBezTo>
                      <a:pt x="9520" y="88780"/>
                      <a:pt x="9520" y="88780"/>
                      <a:pt x="9520" y="88780"/>
                    </a:cubicBezTo>
                    <a:cubicBezTo>
                      <a:pt x="10958" y="106341"/>
                      <a:pt x="33053" y="120000"/>
                      <a:pt x="60000" y="120000"/>
                    </a:cubicBezTo>
                    <a:cubicBezTo>
                      <a:pt x="86766" y="120000"/>
                      <a:pt x="108502" y="107317"/>
                      <a:pt x="110479" y="89756"/>
                    </a:cubicBezTo>
                    <a:cubicBezTo>
                      <a:pt x="110479" y="89756"/>
                      <a:pt x="110479" y="89756"/>
                      <a:pt x="110479" y="89756"/>
                    </a:cubicBezTo>
                    <a:cubicBezTo>
                      <a:pt x="120000" y="975"/>
                      <a:pt x="120000" y="975"/>
                      <a:pt x="120000" y="975"/>
                    </a:cubicBezTo>
                    <a:close/>
                  </a:path>
                </a:pathLst>
              </a:custGeom>
              <a:solidFill>
                <a:schemeClr val="accent4">
                  <a:alpha val="80000"/>
                </a:schemeClr>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262626"/>
                  </a:solidFill>
                  <a:latin typeface="Calibri"/>
                  <a:ea typeface="Calibri"/>
                  <a:cs typeface="Calibri"/>
                  <a:sym typeface="Calibri"/>
                </a:endParaRPr>
              </a:p>
            </p:txBody>
          </p:sp>
          <p:sp>
            <p:nvSpPr>
              <p:cNvPr id="2437" name="Google Shape;2437;p7"/>
              <p:cNvSpPr/>
              <p:nvPr/>
            </p:nvSpPr>
            <p:spPr>
              <a:xfrm>
                <a:off x="1106209" y="2461733"/>
                <a:ext cx="1872382" cy="345483"/>
              </a:xfrm>
              <a:custGeom>
                <a:rect b="b" l="l" r="r" t="t"/>
                <a:pathLst>
                  <a:path extrusionOk="0" h="120000" w="120000">
                    <a:moveTo>
                      <a:pt x="120000" y="952"/>
                    </a:moveTo>
                    <a:cubicBezTo>
                      <a:pt x="117651" y="18095"/>
                      <a:pt x="91814" y="30476"/>
                      <a:pt x="60000" y="30476"/>
                    </a:cubicBezTo>
                    <a:cubicBezTo>
                      <a:pt x="27971" y="30476"/>
                      <a:pt x="1708" y="17142"/>
                      <a:pt x="0" y="0"/>
                    </a:cubicBezTo>
                    <a:cubicBezTo>
                      <a:pt x="0" y="0"/>
                      <a:pt x="0" y="0"/>
                      <a:pt x="0" y="0"/>
                    </a:cubicBezTo>
                    <a:cubicBezTo>
                      <a:pt x="11957" y="92380"/>
                      <a:pt x="11957" y="92380"/>
                      <a:pt x="11957" y="92380"/>
                    </a:cubicBezTo>
                    <a:cubicBezTo>
                      <a:pt x="11957" y="92380"/>
                      <a:pt x="11957" y="93333"/>
                      <a:pt x="11957" y="93333"/>
                    </a:cubicBezTo>
                    <a:cubicBezTo>
                      <a:pt x="14519" y="108571"/>
                      <a:pt x="35017" y="120000"/>
                      <a:pt x="60000" y="120000"/>
                    </a:cubicBezTo>
                    <a:cubicBezTo>
                      <a:pt x="85195" y="120000"/>
                      <a:pt x="105693" y="108571"/>
                      <a:pt x="108256" y="93333"/>
                    </a:cubicBezTo>
                    <a:cubicBezTo>
                      <a:pt x="108256" y="93333"/>
                      <a:pt x="108256" y="93333"/>
                      <a:pt x="108256" y="93333"/>
                    </a:cubicBezTo>
                    <a:cubicBezTo>
                      <a:pt x="120000" y="952"/>
                      <a:pt x="120000" y="952"/>
                      <a:pt x="120000" y="952"/>
                    </a:cubicBezTo>
                    <a:close/>
                  </a:path>
                </a:pathLst>
              </a:custGeom>
              <a:solidFill>
                <a:schemeClr val="accent5">
                  <a:alpha val="80000"/>
                </a:schemeClr>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262626"/>
                  </a:solidFill>
                  <a:latin typeface="Calibri"/>
                  <a:ea typeface="Calibri"/>
                  <a:cs typeface="Calibri"/>
                  <a:sym typeface="Calibri"/>
                </a:endParaRPr>
              </a:p>
            </p:txBody>
          </p:sp>
          <p:sp>
            <p:nvSpPr>
              <p:cNvPr id="2438" name="Google Shape;2438;p7"/>
              <p:cNvSpPr/>
              <p:nvPr/>
            </p:nvSpPr>
            <p:spPr>
              <a:xfrm>
                <a:off x="1292394" y="2730605"/>
                <a:ext cx="1500012" cy="309344"/>
              </a:xfrm>
              <a:custGeom>
                <a:rect b="b" l="l" r="r" t="t"/>
                <a:pathLst>
                  <a:path extrusionOk="0" h="120000" w="120000">
                    <a:moveTo>
                      <a:pt x="120000" y="0"/>
                    </a:moveTo>
                    <a:cubicBezTo>
                      <a:pt x="116807" y="16991"/>
                      <a:pt x="91263" y="29734"/>
                      <a:pt x="59866" y="29734"/>
                    </a:cubicBezTo>
                    <a:cubicBezTo>
                      <a:pt x="28736" y="29734"/>
                      <a:pt x="3192" y="16991"/>
                      <a:pt x="0" y="0"/>
                    </a:cubicBezTo>
                    <a:cubicBezTo>
                      <a:pt x="14368" y="99823"/>
                      <a:pt x="14368" y="99823"/>
                      <a:pt x="14368" y="99823"/>
                    </a:cubicBezTo>
                    <a:cubicBezTo>
                      <a:pt x="14368" y="99823"/>
                      <a:pt x="14368" y="99823"/>
                      <a:pt x="14368" y="99823"/>
                    </a:cubicBezTo>
                    <a:cubicBezTo>
                      <a:pt x="15698" y="110442"/>
                      <a:pt x="35654" y="120000"/>
                      <a:pt x="59866" y="120000"/>
                    </a:cubicBezTo>
                    <a:cubicBezTo>
                      <a:pt x="84079" y="120000"/>
                      <a:pt x="103769" y="111504"/>
                      <a:pt x="105631" y="99823"/>
                    </a:cubicBezTo>
                    <a:cubicBezTo>
                      <a:pt x="105631" y="99823"/>
                      <a:pt x="105631" y="99823"/>
                      <a:pt x="105631" y="99823"/>
                    </a:cubicBezTo>
                    <a:cubicBezTo>
                      <a:pt x="120000" y="0"/>
                      <a:pt x="120000" y="0"/>
                      <a:pt x="120000" y="0"/>
                    </a:cubicBezTo>
                    <a:close/>
                  </a:path>
                </a:pathLst>
              </a:custGeom>
              <a:solidFill>
                <a:schemeClr val="accent6">
                  <a:alpha val="80000"/>
                </a:schemeClr>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262626"/>
                  </a:solidFill>
                  <a:latin typeface="Calibri"/>
                  <a:ea typeface="Calibri"/>
                  <a:cs typeface="Calibri"/>
                  <a:sym typeface="Calibri"/>
                </a:endParaRPr>
              </a:p>
            </p:txBody>
          </p:sp>
          <p:sp>
            <p:nvSpPr>
              <p:cNvPr id="2439" name="Google Shape;2439;p7"/>
              <p:cNvSpPr/>
              <p:nvPr/>
            </p:nvSpPr>
            <p:spPr>
              <a:xfrm>
                <a:off x="1471552" y="2987911"/>
                <a:ext cx="1141697" cy="296335"/>
              </a:xfrm>
              <a:custGeom>
                <a:rect b="b" l="l" r="r" t="t"/>
                <a:pathLst>
                  <a:path extrusionOk="0" h="120000" w="120000">
                    <a:moveTo>
                      <a:pt x="120000" y="0"/>
                    </a:moveTo>
                    <a:cubicBezTo>
                      <a:pt x="117551" y="12222"/>
                      <a:pt x="91661" y="21111"/>
                      <a:pt x="59825" y="21111"/>
                    </a:cubicBezTo>
                    <a:cubicBezTo>
                      <a:pt x="27988" y="21111"/>
                      <a:pt x="1749" y="11111"/>
                      <a:pt x="0" y="0"/>
                    </a:cubicBezTo>
                    <a:cubicBezTo>
                      <a:pt x="0" y="0"/>
                      <a:pt x="0" y="0"/>
                      <a:pt x="0" y="0"/>
                    </a:cubicBezTo>
                    <a:cubicBezTo>
                      <a:pt x="18892" y="103333"/>
                      <a:pt x="18892" y="103333"/>
                      <a:pt x="18892" y="103333"/>
                    </a:cubicBezTo>
                    <a:cubicBezTo>
                      <a:pt x="18892" y="112222"/>
                      <a:pt x="37084" y="120000"/>
                      <a:pt x="60174" y="120000"/>
                    </a:cubicBezTo>
                    <a:cubicBezTo>
                      <a:pt x="82915" y="120000"/>
                      <a:pt x="101457" y="112222"/>
                      <a:pt x="101457" y="103333"/>
                    </a:cubicBezTo>
                    <a:cubicBezTo>
                      <a:pt x="120000" y="0"/>
                      <a:pt x="120000" y="0"/>
                      <a:pt x="120000" y="0"/>
                    </a:cubicBezTo>
                    <a:close/>
                  </a:path>
                </a:pathLst>
              </a:custGeom>
              <a:solidFill>
                <a:schemeClr val="accent1">
                  <a:alpha val="80000"/>
                </a:schemeClr>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262626"/>
                  </a:solidFill>
                  <a:latin typeface="Calibri"/>
                  <a:ea typeface="Calibri"/>
                  <a:cs typeface="Calibri"/>
                  <a:sym typeface="Calibri"/>
                </a:endParaRPr>
              </a:p>
            </p:txBody>
          </p:sp>
        </p:grpSp>
        <p:sp>
          <p:nvSpPr>
            <p:cNvPr id="2440" name="Google Shape;2440;p7"/>
            <p:cNvSpPr/>
            <p:nvPr/>
          </p:nvSpPr>
          <p:spPr>
            <a:xfrm>
              <a:off x="391331" y="1439739"/>
              <a:ext cx="3302138" cy="1844507"/>
            </a:xfrm>
            <a:custGeom>
              <a:rect b="b" l="l" r="r" t="t"/>
              <a:pathLst>
                <a:path extrusionOk="0" h="1844507" w="3302138">
                  <a:moveTo>
                    <a:pt x="0" y="0"/>
                  </a:moveTo>
                  <a:cubicBezTo>
                    <a:pt x="73252" y="71304"/>
                    <a:pt x="782276" y="128901"/>
                    <a:pt x="1651069" y="128901"/>
                  </a:cubicBezTo>
                  <a:cubicBezTo>
                    <a:pt x="2519862" y="128901"/>
                    <a:pt x="3228886" y="71304"/>
                    <a:pt x="3302138" y="0"/>
                  </a:cubicBezTo>
                  <a:cubicBezTo>
                    <a:pt x="3302138" y="0"/>
                    <a:pt x="3302138" y="0"/>
                    <a:pt x="2669669" y="907803"/>
                  </a:cubicBezTo>
                  <a:lnTo>
                    <a:pt x="2666688" y="909767"/>
                  </a:lnTo>
                  <a:lnTo>
                    <a:pt x="2658330" y="921792"/>
                  </a:lnTo>
                  <a:cubicBezTo>
                    <a:pt x="2629150" y="963774"/>
                    <a:pt x="2512428" y="1131703"/>
                    <a:pt x="2045542" y="1803417"/>
                  </a:cubicBezTo>
                  <a:cubicBezTo>
                    <a:pt x="2045542" y="1825328"/>
                    <a:pt x="1869111" y="1844507"/>
                    <a:pt x="1652730" y="1844507"/>
                  </a:cubicBezTo>
                  <a:lnTo>
                    <a:pt x="1651069" y="1844471"/>
                  </a:lnTo>
                  <a:lnTo>
                    <a:pt x="1649408" y="1844507"/>
                  </a:lnTo>
                  <a:cubicBezTo>
                    <a:pt x="1433027" y="1844507"/>
                    <a:pt x="1256596" y="1825328"/>
                    <a:pt x="1256596" y="1803417"/>
                  </a:cubicBezTo>
                  <a:cubicBezTo>
                    <a:pt x="789710" y="1131703"/>
                    <a:pt x="672988" y="963774"/>
                    <a:pt x="643808" y="921792"/>
                  </a:cubicBezTo>
                  <a:lnTo>
                    <a:pt x="635450" y="909767"/>
                  </a:lnTo>
                  <a:lnTo>
                    <a:pt x="632469" y="907803"/>
                  </a:lnTo>
                  <a:cubicBezTo>
                    <a:pt x="0" y="0"/>
                    <a:pt x="0" y="0"/>
                    <a:pt x="0" y="0"/>
                  </a:cubicBezTo>
                  <a:close/>
                </a:path>
              </a:pathLst>
            </a:custGeom>
            <a:gradFill>
              <a:gsLst>
                <a:gs pos="0">
                  <a:srgbClr val="939393">
                    <a:alpha val="0"/>
                  </a:srgbClr>
                </a:gs>
                <a:gs pos="50000">
                  <a:srgbClr val="D5D5D5">
                    <a:alpha val="0"/>
                  </a:srgbClr>
                </a:gs>
                <a:gs pos="58000">
                  <a:srgbClr val="F9F9F9">
                    <a:alpha val="0"/>
                  </a:srgbClr>
                </a:gs>
                <a:gs pos="73000">
                  <a:srgbClr val="FAFAFA">
                    <a:alpha val="57254"/>
                  </a:srgbClr>
                </a:gs>
                <a:gs pos="84000">
                  <a:srgbClr val="FBFBFB">
                    <a:alpha val="67450"/>
                  </a:srgbClr>
                </a:gs>
                <a:gs pos="89000">
                  <a:srgbClr val="FDFDFD">
                    <a:alpha val="72549"/>
                  </a:srgbClr>
                </a:gs>
                <a:gs pos="100000">
                  <a:schemeClr val="lt1"/>
                </a:gs>
              </a:gsLst>
              <a:lin ang="1200000" scaled="0"/>
            </a:gra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262626"/>
                </a:solidFill>
                <a:latin typeface="Calibri"/>
                <a:ea typeface="Calibri"/>
                <a:cs typeface="Calibri"/>
                <a:sym typeface="Calibri"/>
              </a:endParaRPr>
            </a:p>
          </p:txBody>
        </p:sp>
        <p:sp>
          <p:nvSpPr>
            <p:cNvPr id="2441" name="Google Shape;2441;p7"/>
            <p:cNvSpPr/>
            <p:nvPr/>
          </p:nvSpPr>
          <p:spPr>
            <a:xfrm>
              <a:off x="1647197" y="3243770"/>
              <a:ext cx="790407" cy="1102758"/>
            </a:xfrm>
            <a:custGeom>
              <a:rect b="b" l="l" r="r" t="t"/>
              <a:pathLst>
                <a:path extrusionOk="0" h="1102758" w="790407">
                  <a:moveTo>
                    <a:pt x="3334" y="0"/>
                  </a:moveTo>
                  <a:cubicBezTo>
                    <a:pt x="3334" y="21907"/>
                    <a:pt x="176755" y="41078"/>
                    <a:pt x="396871" y="41078"/>
                  </a:cubicBezTo>
                  <a:cubicBezTo>
                    <a:pt x="613644" y="41078"/>
                    <a:pt x="790407" y="21907"/>
                    <a:pt x="790407" y="0"/>
                  </a:cubicBezTo>
                  <a:lnTo>
                    <a:pt x="790407" y="429630"/>
                  </a:lnTo>
                  <a:lnTo>
                    <a:pt x="790407" y="430353"/>
                  </a:lnTo>
                  <a:lnTo>
                    <a:pt x="790407" y="451805"/>
                  </a:lnTo>
                  <a:lnTo>
                    <a:pt x="790407" y="451851"/>
                  </a:lnTo>
                  <a:lnTo>
                    <a:pt x="790407" y="609831"/>
                  </a:lnTo>
                  <a:lnTo>
                    <a:pt x="790407" y="610553"/>
                  </a:lnTo>
                  <a:lnTo>
                    <a:pt x="790407" y="881435"/>
                  </a:lnTo>
                  <a:lnTo>
                    <a:pt x="790407" y="881481"/>
                  </a:lnTo>
                  <a:lnTo>
                    <a:pt x="790407" y="1061681"/>
                  </a:lnTo>
                  <a:cubicBezTo>
                    <a:pt x="790407" y="1083587"/>
                    <a:pt x="613644" y="1102758"/>
                    <a:pt x="393531" y="1102758"/>
                  </a:cubicBezTo>
                  <a:cubicBezTo>
                    <a:pt x="176755" y="1102758"/>
                    <a:pt x="0" y="1083587"/>
                    <a:pt x="0" y="1061681"/>
                  </a:cubicBezTo>
                  <a:cubicBezTo>
                    <a:pt x="0" y="1061681"/>
                    <a:pt x="0" y="1061681"/>
                    <a:pt x="3334" y="1061681"/>
                  </a:cubicBezTo>
                  <a:cubicBezTo>
                    <a:pt x="3334" y="1058941"/>
                    <a:pt x="3334" y="1058941"/>
                    <a:pt x="3334" y="1058941"/>
                  </a:cubicBezTo>
                  <a:cubicBezTo>
                    <a:pt x="3334" y="1058941"/>
                    <a:pt x="3334" y="1058941"/>
                    <a:pt x="3334" y="949295"/>
                  </a:cubicBezTo>
                  <a:lnTo>
                    <a:pt x="3334" y="884830"/>
                  </a:lnTo>
                  <a:lnTo>
                    <a:pt x="0" y="881481"/>
                  </a:lnTo>
                  <a:lnTo>
                    <a:pt x="46" y="881481"/>
                  </a:lnTo>
                  <a:lnTo>
                    <a:pt x="0" y="881435"/>
                  </a:lnTo>
                  <a:cubicBezTo>
                    <a:pt x="0" y="881435"/>
                    <a:pt x="0" y="881435"/>
                    <a:pt x="3334" y="881435"/>
                  </a:cubicBezTo>
                  <a:lnTo>
                    <a:pt x="3334" y="878741"/>
                  </a:lnTo>
                  <a:lnTo>
                    <a:pt x="3334" y="878693"/>
                  </a:lnTo>
                  <a:lnTo>
                    <a:pt x="3334" y="877864"/>
                  </a:lnTo>
                  <a:lnTo>
                    <a:pt x="3334" y="871723"/>
                  </a:lnTo>
                  <a:lnTo>
                    <a:pt x="3334" y="869472"/>
                  </a:lnTo>
                  <a:lnTo>
                    <a:pt x="3334" y="855057"/>
                  </a:lnTo>
                  <a:lnTo>
                    <a:pt x="3334" y="822603"/>
                  </a:lnTo>
                  <a:lnTo>
                    <a:pt x="3334" y="769095"/>
                  </a:lnTo>
                  <a:lnTo>
                    <a:pt x="3334" y="758073"/>
                  </a:lnTo>
                  <a:lnTo>
                    <a:pt x="3334" y="689272"/>
                  </a:lnTo>
                  <a:lnTo>
                    <a:pt x="3334" y="688886"/>
                  </a:lnTo>
                  <a:cubicBezTo>
                    <a:pt x="3334" y="664215"/>
                    <a:pt x="3334" y="637900"/>
                    <a:pt x="3334" y="609831"/>
                  </a:cubicBezTo>
                  <a:lnTo>
                    <a:pt x="3334" y="577872"/>
                  </a:lnTo>
                  <a:cubicBezTo>
                    <a:pt x="3334" y="556381"/>
                    <a:pt x="3334" y="533356"/>
                    <a:pt x="3334" y="508686"/>
                  </a:cubicBezTo>
                  <a:lnTo>
                    <a:pt x="3334" y="455199"/>
                  </a:lnTo>
                  <a:lnTo>
                    <a:pt x="0" y="451851"/>
                  </a:lnTo>
                  <a:lnTo>
                    <a:pt x="46" y="451851"/>
                  </a:lnTo>
                  <a:lnTo>
                    <a:pt x="0" y="451805"/>
                  </a:lnTo>
                  <a:cubicBezTo>
                    <a:pt x="0" y="451805"/>
                    <a:pt x="0" y="451805"/>
                    <a:pt x="3334" y="451805"/>
                  </a:cubicBezTo>
                  <a:lnTo>
                    <a:pt x="3334" y="449111"/>
                  </a:lnTo>
                  <a:lnTo>
                    <a:pt x="3334" y="449063"/>
                  </a:lnTo>
                  <a:lnTo>
                    <a:pt x="3334" y="448233"/>
                  </a:lnTo>
                  <a:cubicBezTo>
                    <a:pt x="3334" y="446699"/>
                    <a:pt x="3334" y="442477"/>
                    <a:pt x="3334" y="430869"/>
                  </a:cubicBezTo>
                  <a:lnTo>
                    <a:pt x="3334" y="429630"/>
                  </a:lnTo>
                  <a:lnTo>
                    <a:pt x="3334" y="407327"/>
                  </a:lnTo>
                  <a:cubicBezTo>
                    <a:pt x="3334" y="356899"/>
                    <a:pt x="3334" y="245608"/>
                    <a:pt x="3334" y="0"/>
                  </a:cubicBezTo>
                  <a:close/>
                </a:path>
              </a:pathLst>
            </a:custGeom>
            <a:gradFill>
              <a:gsLst>
                <a:gs pos="0">
                  <a:srgbClr val="F2F2F2">
                    <a:alpha val="0"/>
                  </a:srgbClr>
                </a:gs>
                <a:gs pos="41000">
                  <a:srgbClr val="F2F2F2">
                    <a:alpha val="0"/>
                  </a:srgbClr>
                </a:gs>
                <a:gs pos="62000">
                  <a:srgbClr val="7F7F7F">
                    <a:alpha val="16470"/>
                  </a:srgbClr>
                </a:gs>
                <a:gs pos="99000">
                  <a:srgbClr val="7F7F7F">
                    <a:alpha val="80000"/>
                  </a:srgbClr>
                </a:gs>
                <a:gs pos="100000">
                  <a:srgbClr val="7F7F7F">
                    <a:alpha val="27450"/>
                  </a:srgbClr>
                </a:gs>
              </a:gsLst>
              <a:lin ang="10800000" scaled="0"/>
            </a:gra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262626"/>
                </a:solidFill>
                <a:latin typeface="Calibri"/>
                <a:ea typeface="Calibri"/>
                <a:cs typeface="Calibri"/>
                <a:sym typeface="Calibri"/>
              </a:endParaRPr>
            </a:p>
          </p:txBody>
        </p:sp>
      </p:grpSp>
      <p:sp>
        <p:nvSpPr>
          <p:cNvPr id="2442" name="Google Shape;2442;p7"/>
          <p:cNvSpPr/>
          <p:nvPr/>
        </p:nvSpPr>
        <p:spPr>
          <a:xfrm flipH="1">
            <a:off x="6522363" y="1786205"/>
            <a:ext cx="2113637" cy="769057"/>
          </a:xfrm>
          <a:prstGeom prst="rect">
            <a:avLst/>
          </a:prstGeom>
          <a:noFill/>
          <a:ln>
            <a:noFill/>
          </a:ln>
        </p:spPr>
        <p:txBody>
          <a:bodyPr anchorCtr="0" anchor="ctr" bIns="0" lIns="0" spcFirstLastPara="1" rIns="0" wrap="square" tIns="0">
            <a:spAutoFit/>
          </a:bodyPr>
          <a:lstStyle/>
          <a:p>
            <a:pPr indent="0" lvl="0" marL="0" marR="0" rtl="0" algn="l">
              <a:lnSpc>
                <a:spcPct val="120000"/>
              </a:lnSpc>
              <a:spcBef>
                <a:spcPts val="0"/>
              </a:spcBef>
              <a:spcAft>
                <a:spcPts val="0"/>
              </a:spcAft>
              <a:buClr>
                <a:srgbClr val="000000"/>
              </a:buClr>
              <a:buSzPts val="1600"/>
              <a:buFont typeface="Arial"/>
              <a:buNone/>
            </a:pPr>
            <a:r>
              <a:rPr b="1" i="0" lang="en-US" sz="1600" u="none" cap="none" strike="noStrike">
                <a:solidFill>
                  <a:srgbClr val="F7941D"/>
                </a:solidFill>
                <a:latin typeface="Roboto"/>
                <a:ea typeface="Roboto"/>
                <a:cs typeface="Roboto"/>
                <a:sym typeface="Roboto"/>
              </a:rPr>
              <a:t>Content Title 01 </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333"/>
              <a:buFont typeface="Arial"/>
              <a:buNone/>
            </a:pPr>
            <a:r>
              <a:rPr b="0" i="0" lang="en-US" sz="1333" u="none" cap="none" strike="noStrike">
                <a:solidFill>
                  <a:srgbClr val="7F7F7F"/>
                </a:solidFill>
                <a:latin typeface="Roboto"/>
                <a:ea typeface="Roboto"/>
                <a:cs typeface="Roboto"/>
                <a:sym typeface="Roboto"/>
              </a:rPr>
              <a:t>This is a sample text. You simply add your own .</a:t>
            </a:r>
            <a:endParaRPr b="0" i="0" sz="1333" u="none" cap="none" strike="noStrike">
              <a:solidFill>
                <a:srgbClr val="7F7F7F"/>
              </a:solidFill>
              <a:latin typeface="Roboto"/>
              <a:ea typeface="Roboto"/>
              <a:cs typeface="Roboto"/>
              <a:sym typeface="Roboto"/>
            </a:endParaRPr>
          </a:p>
        </p:txBody>
      </p:sp>
      <p:sp>
        <p:nvSpPr>
          <p:cNvPr id="2443" name="Google Shape;2443;p7"/>
          <p:cNvSpPr/>
          <p:nvPr/>
        </p:nvSpPr>
        <p:spPr>
          <a:xfrm>
            <a:off x="6052732" y="2015136"/>
            <a:ext cx="311195" cy="311195"/>
          </a:xfrm>
          <a:custGeom>
            <a:rect b="b" l="l" r="r" t="t"/>
            <a:pathLst>
              <a:path extrusionOk="0" h="55" w="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rgbClr val="262626"/>
              </a:solidFill>
              <a:latin typeface="Roboto"/>
              <a:ea typeface="Roboto"/>
              <a:cs typeface="Roboto"/>
              <a:sym typeface="Roboto"/>
            </a:endParaRPr>
          </a:p>
        </p:txBody>
      </p:sp>
      <p:sp>
        <p:nvSpPr>
          <p:cNvPr id="2444" name="Google Shape;2444;p7"/>
          <p:cNvSpPr/>
          <p:nvPr/>
        </p:nvSpPr>
        <p:spPr>
          <a:xfrm flipH="1">
            <a:off x="9561272" y="1786205"/>
            <a:ext cx="2113637" cy="769057"/>
          </a:xfrm>
          <a:prstGeom prst="rect">
            <a:avLst/>
          </a:prstGeom>
          <a:noFill/>
          <a:ln>
            <a:noFill/>
          </a:ln>
        </p:spPr>
        <p:txBody>
          <a:bodyPr anchorCtr="0" anchor="ctr" bIns="0" lIns="0" spcFirstLastPara="1" rIns="0" wrap="square" tIns="0">
            <a:spAutoFit/>
          </a:bodyPr>
          <a:lstStyle/>
          <a:p>
            <a:pPr indent="0" lvl="0" marL="0" marR="0" rtl="0" algn="l">
              <a:lnSpc>
                <a:spcPct val="120000"/>
              </a:lnSpc>
              <a:spcBef>
                <a:spcPts val="0"/>
              </a:spcBef>
              <a:spcAft>
                <a:spcPts val="0"/>
              </a:spcAft>
              <a:buClr>
                <a:srgbClr val="000000"/>
              </a:buClr>
              <a:buSzPts val="1600"/>
              <a:buFont typeface="Arial"/>
              <a:buNone/>
            </a:pPr>
            <a:r>
              <a:rPr b="1" i="0" lang="en-US" sz="1600" u="none" cap="none" strike="noStrike">
                <a:solidFill>
                  <a:srgbClr val="00A6CC"/>
                </a:solidFill>
                <a:latin typeface="Roboto"/>
                <a:ea typeface="Roboto"/>
                <a:cs typeface="Roboto"/>
                <a:sym typeface="Roboto"/>
              </a:rPr>
              <a:t>Content Title 04</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333"/>
              <a:buFont typeface="Arial"/>
              <a:buNone/>
            </a:pPr>
            <a:r>
              <a:rPr b="0" i="0" lang="en-US" sz="1333" u="none" cap="none" strike="noStrike">
                <a:solidFill>
                  <a:srgbClr val="7F7F7F"/>
                </a:solidFill>
                <a:latin typeface="Roboto"/>
                <a:ea typeface="Roboto"/>
                <a:cs typeface="Roboto"/>
                <a:sym typeface="Roboto"/>
              </a:rPr>
              <a:t>This is a sample text. You simply add your own .</a:t>
            </a:r>
            <a:endParaRPr b="0" i="0" sz="1333" u="none" cap="none" strike="noStrike">
              <a:solidFill>
                <a:srgbClr val="7F7F7F"/>
              </a:solidFill>
              <a:latin typeface="Roboto"/>
              <a:ea typeface="Roboto"/>
              <a:cs typeface="Roboto"/>
              <a:sym typeface="Roboto"/>
            </a:endParaRPr>
          </a:p>
        </p:txBody>
      </p:sp>
      <p:sp>
        <p:nvSpPr>
          <p:cNvPr id="2445" name="Google Shape;2445;p7"/>
          <p:cNvSpPr/>
          <p:nvPr/>
        </p:nvSpPr>
        <p:spPr>
          <a:xfrm>
            <a:off x="9091641" y="2015136"/>
            <a:ext cx="311195" cy="311195"/>
          </a:xfrm>
          <a:custGeom>
            <a:rect b="b" l="l" r="r" t="t"/>
            <a:pathLst>
              <a:path extrusionOk="0" h="55" w="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5"/>
          </a:solid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rgbClr val="262626"/>
              </a:solidFill>
              <a:latin typeface="Roboto"/>
              <a:ea typeface="Roboto"/>
              <a:cs typeface="Roboto"/>
              <a:sym typeface="Roboto"/>
            </a:endParaRPr>
          </a:p>
        </p:txBody>
      </p:sp>
      <p:sp>
        <p:nvSpPr>
          <p:cNvPr id="2446" name="Google Shape;2446;p7"/>
          <p:cNvSpPr/>
          <p:nvPr/>
        </p:nvSpPr>
        <p:spPr>
          <a:xfrm flipH="1">
            <a:off x="6522363" y="3937794"/>
            <a:ext cx="2113637" cy="769057"/>
          </a:xfrm>
          <a:prstGeom prst="rect">
            <a:avLst/>
          </a:prstGeom>
          <a:noFill/>
          <a:ln>
            <a:noFill/>
          </a:ln>
        </p:spPr>
        <p:txBody>
          <a:bodyPr anchorCtr="0" anchor="ctr" bIns="0" lIns="0" spcFirstLastPara="1" rIns="0" wrap="square" tIns="0">
            <a:spAutoFit/>
          </a:bodyPr>
          <a:lstStyle/>
          <a:p>
            <a:pPr indent="0" lvl="0" marL="0" marR="0" rtl="0" algn="l">
              <a:lnSpc>
                <a:spcPct val="120000"/>
              </a:lnSpc>
              <a:spcBef>
                <a:spcPts val="0"/>
              </a:spcBef>
              <a:spcAft>
                <a:spcPts val="0"/>
              </a:spcAft>
              <a:buClr>
                <a:srgbClr val="000000"/>
              </a:buClr>
              <a:buSzPts val="1600"/>
              <a:buFont typeface="Arial"/>
              <a:buNone/>
            </a:pPr>
            <a:r>
              <a:rPr b="1" i="0" lang="en-US" sz="1600" u="none" cap="none" strike="noStrike">
                <a:solidFill>
                  <a:srgbClr val="A01F62"/>
                </a:solidFill>
                <a:latin typeface="Roboto"/>
                <a:ea typeface="Roboto"/>
                <a:cs typeface="Roboto"/>
                <a:sym typeface="Roboto"/>
              </a:rPr>
              <a:t>Content Title 02</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333"/>
              <a:buFont typeface="Arial"/>
              <a:buNone/>
            </a:pPr>
            <a:r>
              <a:rPr b="0" i="0" lang="en-US" sz="1333" u="none" cap="none" strike="noStrike">
                <a:solidFill>
                  <a:srgbClr val="7F7F7F"/>
                </a:solidFill>
                <a:latin typeface="Roboto"/>
                <a:ea typeface="Roboto"/>
                <a:cs typeface="Roboto"/>
                <a:sym typeface="Roboto"/>
              </a:rPr>
              <a:t>This is a sample text. You simply add your own .</a:t>
            </a:r>
            <a:endParaRPr b="0" i="0" sz="1333" u="none" cap="none" strike="noStrike">
              <a:solidFill>
                <a:srgbClr val="7F7F7F"/>
              </a:solidFill>
              <a:latin typeface="Roboto"/>
              <a:ea typeface="Roboto"/>
              <a:cs typeface="Roboto"/>
              <a:sym typeface="Roboto"/>
            </a:endParaRPr>
          </a:p>
        </p:txBody>
      </p:sp>
      <p:sp>
        <p:nvSpPr>
          <p:cNvPr id="2447" name="Google Shape;2447;p7"/>
          <p:cNvSpPr/>
          <p:nvPr/>
        </p:nvSpPr>
        <p:spPr>
          <a:xfrm>
            <a:off x="6052732" y="4166725"/>
            <a:ext cx="311195" cy="311195"/>
          </a:xfrm>
          <a:custGeom>
            <a:rect b="b" l="l" r="r" t="t"/>
            <a:pathLst>
              <a:path extrusionOk="0" h="55" w="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3"/>
          </a:solid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rgbClr val="262626"/>
              </a:solidFill>
              <a:latin typeface="Roboto"/>
              <a:ea typeface="Roboto"/>
              <a:cs typeface="Roboto"/>
              <a:sym typeface="Roboto"/>
            </a:endParaRPr>
          </a:p>
        </p:txBody>
      </p:sp>
      <p:sp>
        <p:nvSpPr>
          <p:cNvPr id="2448" name="Google Shape;2448;p7"/>
          <p:cNvSpPr/>
          <p:nvPr/>
        </p:nvSpPr>
        <p:spPr>
          <a:xfrm flipH="1">
            <a:off x="9561272" y="3937794"/>
            <a:ext cx="2113637" cy="769057"/>
          </a:xfrm>
          <a:prstGeom prst="rect">
            <a:avLst/>
          </a:prstGeom>
          <a:noFill/>
          <a:ln>
            <a:noFill/>
          </a:ln>
        </p:spPr>
        <p:txBody>
          <a:bodyPr anchorCtr="0" anchor="ctr" bIns="0" lIns="0" spcFirstLastPara="1" rIns="0" wrap="square" tIns="0">
            <a:spAutoFit/>
          </a:bodyPr>
          <a:lstStyle/>
          <a:p>
            <a:pPr indent="0" lvl="0" marL="0" marR="0" rtl="0" algn="l">
              <a:lnSpc>
                <a:spcPct val="120000"/>
              </a:lnSpc>
              <a:spcBef>
                <a:spcPts val="0"/>
              </a:spcBef>
              <a:spcAft>
                <a:spcPts val="0"/>
              </a:spcAft>
              <a:buClr>
                <a:srgbClr val="000000"/>
              </a:buClr>
              <a:buSzPts val="1600"/>
              <a:buFont typeface="Arial"/>
              <a:buNone/>
            </a:pPr>
            <a:r>
              <a:rPr b="1" i="0" lang="en-US" sz="1600" u="none" cap="none" strike="noStrike">
                <a:solidFill>
                  <a:srgbClr val="F7941D"/>
                </a:solidFill>
                <a:latin typeface="Roboto"/>
                <a:ea typeface="Roboto"/>
                <a:cs typeface="Roboto"/>
                <a:sym typeface="Roboto"/>
              </a:rPr>
              <a:t>Content Title 05 </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333"/>
              <a:buFont typeface="Arial"/>
              <a:buNone/>
            </a:pPr>
            <a:r>
              <a:rPr b="0" i="0" lang="en-US" sz="1333" u="none" cap="none" strike="noStrike">
                <a:solidFill>
                  <a:srgbClr val="7F7F7F"/>
                </a:solidFill>
                <a:latin typeface="Roboto"/>
                <a:ea typeface="Roboto"/>
                <a:cs typeface="Roboto"/>
                <a:sym typeface="Roboto"/>
              </a:rPr>
              <a:t>This is a sample text. You simply add your own .</a:t>
            </a:r>
            <a:endParaRPr b="0" i="0" sz="1333" u="none" cap="none" strike="noStrike">
              <a:solidFill>
                <a:srgbClr val="7F7F7F"/>
              </a:solidFill>
              <a:latin typeface="Roboto"/>
              <a:ea typeface="Roboto"/>
              <a:cs typeface="Roboto"/>
              <a:sym typeface="Roboto"/>
            </a:endParaRPr>
          </a:p>
        </p:txBody>
      </p:sp>
      <p:sp>
        <p:nvSpPr>
          <p:cNvPr id="2449" name="Google Shape;2449;p7"/>
          <p:cNvSpPr/>
          <p:nvPr/>
        </p:nvSpPr>
        <p:spPr>
          <a:xfrm>
            <a:off x="9091641" y="4166725"/>
            <a:ext cx="311195" cy="311195"/>
          </a:xfrm>
          <a:custGeom>
            <a:rect b="b" l="l" r="r" t="t"/>
            <a:pathLst>
              <a:path extrusionOk="0" h="55" w="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rgbClr val="262626"/>
              </a:solidFill>
              <a:latin typeface="Roboto"/>
              <a:ea typeface="Roboto"/>
              <a:cs typeface="Roboto"/>
              <a:sym typeface="Roboto"/>
            </a:endParaRPr>
          </a:p>
        </p:txBody>
      </p:sp>
      <p:sp>
        <p:nvSpPr>
          <p:cNvPr id="2450" name="Google Shape;2450;p7"/>
          <p:cNvSpPr/>
          <p:nvPr/>
        </p:nvSpPr>
        <p:spPr>
          <a:xfrm flipH="1">
            <a:off x="6522363" y="5013589"/>
            <a:ext cx="2113637" cy="769057"/>
          </a:xfrm>
          <a:prstGeom prst="rect">
            <a:avLst/>
          </a:prstGeom>
          <a:noFill/>
          <a:ln>
            <a:noFill/>
          </a:ln>
        </p:spPr>
        <p:txBody>
          <a:bodyPr anchorCtr="0" anchor="ctr" bIns="0" lIns="0" spcFirstLastPara="1" rIns="0" wrap="square" tIns="0">
            <a:spAutoFit/>
          </a:bodyPr>
          <a:lstStyle/>
          <a:p>
            <a:pPr indent="0" lvl="0" marL="0" marR="0" rtl="0" algn="l">
              <a:lnSpc>
                <a:spcPct val="120000"/>
              </a:lnSpc>
              <a:spcBef>
                <a:spcPts val="0"/>
              </a:spcBef>
              <a:spcAft>
                <a:spcPts val="0"/>
              </a:spcAft>
              <a:buClr>
                <a:srgbClr val="000000"/>
              </a:buClr>
              <a:buSzPts val="1600"/>
              <a:buFont typeface="Arial"/>
              <a:buNone/>
            </a:pPr>
            <a:r>
              <a:rPr b="1" i="0" lang="en-US" sz="1600" u="none" cap="none" strike="noStrike">
                <a:solidFill>
                  <a:srgbClr val="0E74BC"/>
                </a:solidFill>
                <a:latin typeface="Roboto"/>
                <a:ea typeface="Roboto"/>
                <a:cs typeface="Roboto"/>
                <a:sym typeface="Roboto"/>
              </a:rPr>
              <a:t>Content Title 03 </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333"/>
              <a:buFont typeface="Arial"/>
              <a:buNone/>
            </a:pPr>
            <a:r>
              <a:rPr b="0" i="0" lang="en-US" sz="1333" u="none" cap="none" strike="noStrike">
                <a:solidFill>
                  <a:srgbClr val="7F7F7F"/>
                </a:solidFill>
                <a:latin typeface="Roboto"/>
                <a:ea typeface="Roboto"/>
                <a:cs typeface="Roboto"/>
                <a:sym typeface="Roboto"/>
              </a:rPr>
              <a:t>This is a sample text. You simply add your own .</a:t>
            </a:r>
            <a:endParaRPr b="0" i="0" sz="1333" u="none" cap="none" strike="noStrike">
              <a:solidFill>
                <a:srgbClr val="7F7F7F"/>
              </a:solidFill>
              <a:latin typeface="Roboto"/>
              <a:ea typeface="Roboto"/>
              <a:cs typeface="Roboto"/>
              <a:sym typeface="Roboto"/>
            </a:endParaRPr>
          </a:p>
        </p:txBody>
      </p:sp>
      <p:sp>
        <p:nvSpPr>
          <p:cNvPr id="2451" name="Google Shape;2451;p7"/>
          <p:cNvSpPr/>
          <p:nvPr/>
        </p:nvSpPr>
        <p:spPr>
          <a:xfrm>
            <a:off x="6052732" y="5242520"/>
            <a:ext cx="311195" cy="311195"/>
          </a:xfrm>
          <a:custGeom>
            <a:rect b="b" l="l" r="r" t="t"/>
            <a:pathLst>
              <a:path extrusionOk="0" h="55" w="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4"/>
          </a:solid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rgbClr val="262626"/>
              </a:solidFill>
              <a:latin typeface="Roboto"/>
              <a:ea typeface="Roboto"/>
              <a:cs typeface="Roboto"/>
              <a:sym typeface="Roboto"/>
            </a:endParaRPr>
          </a:p>
        </p:txBody>
      </p:sp>
      <p:sp>
        <p:nvSpPr>
          <p:cNvPr id="2452" name="Google Shape;2452;p7"/>
          <p:cNvSpPr/>
          <p:nvPr/>
        </p:nvSpPr>
        <p:spPr>
          <a:xfrm flipH="1">
            <a:off x="9561272" y="5013589"/>
            <a:ext cx="2113637" cy="769057"/>
          </a:xfrm>
          <a:prstGeom prst="rect">
            <a:avLst/>
          </a:prstGeom>
          <a:noFill/>
          <a:ln>
            <a:noFill/>
          </a:ln>
        </p:spPr>
        <p:txBody>
          <a:bodyPr anchorCtr="0" anchor="ctr" bIns="0" lIns="0" spcFirstLastPara="1" rIns="0" wrap="square" tIns="0">
            <a:spAutoFit/>
          </a:bodyPr>
          <a:lstStyle/>
          <a:p>
            <a:pPr indent="0" lvl="0" marL="0" marR="0" rtl="0" algn="l">
              <a:lnSpc>
                <a:spcPct val="120000"/>
              </a:lnSpc>
              <a:spcBef>
                <a:spcPts val="0"/>
              </a:spcBef>
              <a:spcAft>
                <a:spcPts val="0"/>
              </a:spcAft>
              <a:buClr>
                <a:srgbClr val="000000"/>
              </a:buClr>
              <a:buSzPts val="1600"/>
              <a:buFont typeface="Arial"/>
              <a:buNone/>
            </a:pPr>
            <a:r>
              <a:rPr b="1" i="0" lang="en-US" sz="1600" u="none" cap="none" strike="noStrike">
                <a:solidFill>
                  <a:srgbClr val="EF3E36"/>
                </a:solidFill>
                <a:latin typeface="Roboto"/>
                <a:ea typeface="Roboto"/>
                <a:cs typeface="Roboto"/>
                <a:sym typeface="Roboto"/>
              </a:rPr>
              <a:t>Content Title 06 </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333"/>
              <a:buFont typeface="Arial"/>
              <a:buNone/>
            </a:pPr>
            <a:r>
              <a:rPr b="0" i="0" lang="en-US" sz="1333" u="none" cap="none" strike="noStrike">
                <a:solidFill>
                  <a:srgbClr val="7F7F7F"/>
                </a:solidFill>
                <a:latin typeface="Roboto"/>
                <a:ea typeface="Roboto"/>
                <a:cs typeface="Roboto"/>
                <a:sym typeface="Roboto"/>
              </a:rPr>
              <a:t>This is a sample text. You simply add your own .</a:t>
            </a:r>
            <a:endParaRPr b="0" i="0" sz="1333" u="none" cap="none" strike="noStrike">
              <a:solidFill>
                <a:srgbClr val="7F7F7F"/>
              </a:solidFill>
              <a:latin typeface="Roboto"/>
              <a:ea typeface="Roboto"/>
              <a:cs typeface="Roboto"/>
              <a:sym typeface="Roboto"/>
            </a:endParaRPr>
          </a:p>
        </p:txBody>
      </p:sp>
      <p:sp>
        <p:nvSpPr>
          <p:cNvPr id="2453" name="Google Shape;2453;p7"/>
          <p:cNvSpPr/>
          <p:nvPr/>
        </p:nvSpPr>
        <p:spPr>
          <a:xfrm>
            <a:off x="9091641" y="5242520"/>
            <a:ext cx="311195" cy="311195"/>
          </a:xfrm>
          <a:custGeom>
            <a:rect b="b" l="l" r="r" t="t"/>
            <a:pathLst>
              <a:path extrusionOk="0" h="55" w="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2"/>
          </a:solid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rgbClr val="262626"/>
              </a:solidFill>
              <a:latin typeface="Roboto"/>
              <a:ea typeface="Roboto"/>
              <a:cs typeface="Roboto"/>
              <a:sym typeface="Roboto"/>
            </a:endParaRPr>
          </a:p>
        </p:txBody>
      </p:sp>
      <p:sp>
        <p:nvSpPr>
          <p:cNvPr id="2454" name="Google Shape;2454;p7"/>
          <p:cNvSpPr/>
          <p:nvPr/>
        </p:nvSpPr>
        <p:spPr>
          <a:xfrm flipH="1">
            <a:off x="6522363" y="2862000"/>
            <a:ext cx="2113637" cy="769057"/>
          </a:xfrm>
          <a:prstGeom prst="rect">
            <a:avLst/>
          </a:prstGeom>
          <a:noFill/>
          <a:ln>
            <a:noFill/>
          </a:ln>
        </p:spPr>
        <p:txBody>
          <a:bodyPr anchorCtr="0" anchor="ctr" bIns="0" lIns="0" spcFirstLastPara="1" rIns="0" wrap="square" tIns="0">
            <a:spAutoFit/>
          </a:bodyPr>
          <a:lstStyle/>
          <a:p>
            <a:pPr indent="0" lvl="0" marL="0" marR="0" rtl="0" algn="l">
              <a:lnSpc>
                <a:spcPct val="120000"/>
              </a:lnSpc>
              <a:spcBef>
                <a:spcPts val="0"/>
              </a:spcBef>
              <a:spcAft>
                <a:spcPts val="0"/>
              </a:spcAft>
              <a:buClr>
                <a:srgbClr val="000000"/>
              </a:buClr>
              <a:buSzPts val="1600"/>
              <a:buFont typeface="Arial"/>
              <a:buNone/>
            </a:pPr>
            <a:r>
              <a:rPr b="1" i="0" lang="en-US" sz="1600" u="none" cap="none" strike="noStrike">
                <a:solidFill>
                  <a:srgbClr val="EF3E36"/>
                </a:solidFill>
                <a:latin typeface="Roboto"/>
                <a:ea typeface="Roboto"/>
                <a:cs typeface="Roboto"/>
                <a:sym typeface="Roboto"/>
              </a:rPr>
              <a:t>Content Title 02</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333"/>
              <a:buFont typeface="Arial"/>
              <a:buNone/>
            </a:pPr>
            <a:r>
              <a:rPr b="0" i="0" lang="en-US" sz="1333" u="none" cap="none" strike="noStrike">
                <a:solidFill>
                  <a:srgbClr val="7F7F7F"/>
                </a:solidFill>
                <a:latin typeface="Roboto"/>
                <a:ea typeface="Roboto"/>
                <a:cs typeface="Roboto"/>
                <a:sym typeface="Roboto"/>
              </a:rPr>
              <a:t>This is a sample text. You simply add your own .</a:t>
            </a:r>
            <a:endParaRPr b="0" i="0" sz="1333" u="none" cap="none" strike="noStrike">
              <a:solidFill>
                <a:srgbClr val="7F7F7F"/>
              </a:solidFill>
              <a:latin typeface="Roboto"/>
              <a:ea typeface="Roboto"/>
              <a:cs typeface="Roboto"/>
              <a:sym typeface="Roboto"/>
            </a:endParaRPr>
          </a:p>
        </p:txBody>
      </p:sp>
      <p:sp>
        <p:nvSpPr>
          <p:cNvPr id="2455" name="Google Shape;2455;p7"/>
          <p:cNvSpPr/>
          <p:nvPr/>
        </p:nvSpPr>
        <p:spPr>
          <a:xfrm>
            <a:off x="6052732" y="3090931"/>
            <a:ext cx="311195" cy="311195"/>
          </a:xfrm>
          <a:custGeom>
            <a:rect b="b" l="l" r="r" t="t"/>
            <a:pathLst>
              <a:path extrusionOk="0" h="55" w="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2"/>
          </a:solid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rgbClr val="262626"/>
              </a:solidFill>
              <a:latin typeface="Roboto"/>
              <a:ea typeface="Roboto"/>
              <a:cs typeface="Roboto"/>
              <a:sym typeface="Roboto"/>
            </a:endParaRPr>
          </a:p>
        </p:txBody>
      </p:sp>
      <p:sp>
        <p:nvSpPr>
          <p:cNvPr id="2456" name="Google Shape;2456;p7"/>
          <p:cNvSpPr/>
          <p:nvPr/>
        </p:nvSpPr>
        <p:spPr>
          <a:xfrm flipH="1">
            <a:off x="9561272" y="2862000"/>
            <a:ext cx="2113637" cy="769057"/>
          </a:xfrm>
          <a:prstGeom prst="rect">
            <a:avLst/>
          </a:prstGeom>
          <a:noFill/>
          <a:ln>
            <a:noFill/>
          </a:ln>
        </p:spPr>
        <p:txBody>
          <a:bodyPr anchorCtr="0" anchor="ctr" bIns="0" lIns="0" spcFirstLastPara="1" rIns="0" wrap="square" tIns="0">
            <a:spAutoFit/>
          </a:bodyPr>
          <a:lstStyle/>
          <a:p>
            <a:pPr indent="0" lvl="0" marL="0" marR="0" rtl="0" algn="l">
              <a:lnSpc>
                <a:spcPct val="120000"/>
              </a:lnSpc>
              <a:spcBef>
                <a:spcPts val="0"/>
              </a:spcBef>
              <a:spcAft>
                <a:spcPts val="0"/>
              </a:spcAft>
              <a:buClr>
                <a:srgbClr val="000000"/>
              </a:buClr>
              <a:buSzPts val="1600"/>
              <a:buFont typeface="Arial"/>
              <a:buNone/>
            </a:pPr>
            <a:r>
              <a:rPr b="1" i="0" lang="en-US" sz="1600" u="none" cap="none" strike="noStrike">
                <a:solidFill>
                  <a:srgbClr val="8CC63E"/>
                </a:solidFill>
                <a:latin typeface="Roboto"/>
                <a:ea typeface="Roboto"/>
                <a:cs typeface="Roboto"/>
                <a:sym typeface="Roboto"/>
              </a:rPr>
              <a:t>Content Title 05 </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1333"/>
              <a:buFont typeface="Arial"/>
              <a:buNone/>
            </a:pPr>
            <a:r>
              <a:rPr b="0" i="0" lang="en-US" sz="1333" u="none" cap="none" strike="noStrike">
                <a:solidFill>
                  <a:srgbClr val="7F7F7F"/>
                </a:solidFill>
                <a:latin typeface="Roboto"/>
                <a:ea typeface="Roboto"/>
                <a:cs typeface="Roboto"/>
                <a:sym typeface="Roboto"/>
              </a:rPr>
              <a:t>This is a sample text. You simply add your own .</a:t>
            </a:r>
            <a:endParaRPr b="0" i="0" sz="1333" u="none" cap="none" strike="noStrike">
              <a:solidFill>
                <a:srgbClr val="7F7F7F"/>
              </a:solidFill>
              <a:latin typeface="Roboto"/>
              <a:ea typeface="Roboto"/>
              <a:cs typeface="Roboto"/>
              <a:sym typeface="Roboto"/>
            </a:endParaRPr>
          </a:p>
        </p:txBody>
      </p:sp>
      <p:sp>
        <p:nvSpPr>
          <p:cNvPr id="2457" name="Google Shape;2457;p7"/>
          <p:cNvSpPr/>
          <p:nvPr/>
        </p:nvSpPr>
        <p:spPr>
          <a:xfrm>
            <a:off x="9091641" y="3090931"/>
            <a:ext cx="311195" cy="311195"/>
          </a:xfrm>
          <a:custGeom>
            <a:rect b="b" l="l" r="r" t="t"/>
            <a:pathLst>
              <a:path extrusionOk="0" h="55" w="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6"/>
          </a:solid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rgbClr val="262626"/>
              </a:solidFill>
              <a:latin typeface="Roboto"/>
              <a:ea typeface="Roboto"/>
              <a:cs typeface="Roboto"/>
              <a:sym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1" name="Shape 2461"/>
        <p:cNvGrpSpPr/>
        <p:nvPr/>
      </p:nvGrpSpPr>
      <p:grpSpPr>
        <a:xfrm>
          <a:off x="0" y="0"/>
          <a:ext cx="0" cy="0"/>
          <a:chOff x="0" y="0"/>
          <a:chExt cx="0" cy="0"/>
        </a:xfrm>
      </p:grpSpPr>
      <p:sp>
        <p:nvSpPr>
          <p:cNvPr id="2462" name="Google Shape;2462;p8"/>
          <p:cNvSpPr txBox="1"/>
          <p:nvPr>
            <p:ph idx="1" type="body"/>
          </p:nvPr>
        </p:nvSpPr>
        <p:spPr>
          <a:xfrm>
            <a:off x="508001" y="901143"/>
            <a:ext cx="11157817" cy="231007"/>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rgbClr val="A5A5A5"/>
              </a:buClr>
              <a:buSzPts val="1600"/>
              <a:buNone/>
            </a:pPr>
            <a:r>
              <a:rPr lang="en-US"/>
              <a:t>Enter your subhead line here</a:t>
            </a:r>
            <a:endParaRPr/>
          </a:p>
        </p:txBody>
      </p:sp>
      <p:sp>
        <p:nvSpPr>
          <p:cNvPr id="2463" name="Google Shape;2463;p8"/>
          <p:cNvSpPr txBox="1"/>
          <p:nvPr>
            <p:ph type="title"/>
          </p:nvPr>
        </p:nvSpPr>
        <p:spPr>
          <a:xfrm>
            <a:off x="508001" y="177801"/>
            <a:ext cx="11157817" cy="660511"/>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rgbClr val="929292"/>
              </a:buClr>
              <a:buSzPts val="3700"/>
              <a:buFont typeface="Roboto"/>
              <a:buNone/>
            </a:pPr>
            <a:r>
              <a:rPr lang="en-US"/>
              <a:t>Funnels - 3D - 6 levels</a:t>
            </a:r>
            <a:endParaRPr/>
          </a:p>
        </p:txBody>
      </p:sp>
      <p:grpSp>
        <p:nvGrpSpPr>
          <p:cNvPr id="2464" name="Google Shape;2464;p8"/>
          <p:cNvGrpSpPr/>
          <p:nvPr/>
        </p:nvGrpSpPr>
        <p:grpSpPr>
          <a:xfrm>
            <a:off x="1840788" y="2582590"/>
            <a:ext cx="8510424" cy="2406653"/>
            <a:chOff x="1380592" y="1936944"/>
            <a:chExt cx="6382817" cy="1804990"/>
          </a:xfrm>
        </p:grpSpPr>
        <p:grpSp>
          <p:nvGrpSpPr>
            <p:cNvPr id="2465" name="Google Shape;2465;p8"/>
            <p:cNvGrpSpPr/>
            <p:nvPr/>
          </p:nvGrpSpPr>
          <p:grpSpPr>
            <a:xfrm rot="5400000">
              <a:off x="3633106" y="709086"/>
              <a:ext cx="1804990" cy="4260705"/>
              <a:chOff x="-14286" y="1476375"/>
              <a:chExt cx="1352550" cy="2189163"/>
            </a:xfrm>
          </p:grpSpPr>
          <p:grpSp>
            <p:nvGrpSpPr>
              <p:cNvPr id="2466" name="Google Shape;2466;p8"/>
              <p:cNvGrpSpPr/>
              <p:nvPr/>
            </p:nvGrpSpPr>
            <p:grpSpPr>
              <a:xfrm>
                <a:off x="484187" y="3265488"/>
                <a:ext cx="358775" cy="400050"/>
                <a:chOff x="484187" y="3265488"/>
                <a:chExt cx="358775" cy="400050"/>
              </a:xfrm>
            </p:grpSpPr>
            <p:grpSp>
              <p:nvGrpSpPr>
                <p:cNvPr id="2467" name="Google Shape;2467;p8"/>
                <p:cNvGrpSpPr/>
                <p:nvPr/>
              </p:nvGrpSpPr>
              <p:grpSpPr>
                <a:xfrm>
                  <a:off x="484187" y="3265488"/>
                  <a:ext cx="358775" cy="400048"/>
                  <a:chOff x="484187" y="3265488"/>
                  <a:chExt cx="358775" cy="400048"/>
                </a:xfrm>
              </p:grpSpPr>
              <p:sp>
                <p:nvSpPr>
                  <p:cNvPr id="2468" name="Google Shape;2468;p8"/>
                  <p:cNvSpPr/>
                  <p:nvPr/>
                </p:nvSpPr>
                <p:spPr>
                  <a:xfrm>
                    <a:off x="550862" y="3640137"/>
                    <a:ext cx="225425" cy="25399"/>
                  </a:xfrm>
                  <a:prstGeom prst="ellipse">
                    <a:avLst/>
                  </a:prstGeom>
                  <a:solidFill>
                    <a:schemeClr val="accent1"/>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262626"/>
                      </a:solidFill>
                      <a:latin typeface="Calibri"/>
                      <a:ea typeface="Calibri"/>
                      <a:cs typeface="Calibri"/>
                      <a:sym typeface="Calibri"/>
                    </a:endParaRPr>
                  </a:p>
                </p:txBody>
              </p:sp>
              <p:sp>
                <p:nvSpPr>
                  <p:cNvPr id="2469" name="Google Shape;2469;p8"/>
                  <p:cNvSpPr/>
                  <p:nvPr/>
                </p:nvSpPr>
                <p:spPr>
                  <a:xfrm>
                    <a:off x="484187" y="3265488"/>
                    <a:ext cx="358775" cy="84138"/>
                  </a:xfrm>
                  <a:custGeom>
                    <a:rect b="b" l="l" r="r" t="t"/>
                    <a:pathLst>
                      <a:path extrusionOk="0" h="120000" w="120000">
                        <a:moveTo>
                          <a:pt x="120000" y="60000"/>
                        </a:moveTo>
                        <a:cubicBezTo>
                          <a:pt x="120000" y="60000"/>
                          <a:pt x="120000" y="60000"/>
                          <a:pt x="120000" y="60000"/>
                        </a:cubicBezTo>
                        <a:cubicBezTo>
                          <a:pt x="120000" y="62222"/>
                          <a:pt x="119489" y="64444"/>
                          <a:pt x="119489" y="66666"/>
                        </a:cubicBezTo>
                        <a:cubicBezTo>
                          <a:pt x="116936" y="95555"/>
                          <a:pt x="91404" y="120000"/>
                          <a:pt x="59744" y="120000"/>
                        </a:cubicBezTo>
                        <a:cubicBezTo>
                          <a:pt x="28595" y="120000"/>
                          <a:pt x="3063" y="95555"/>
                          <a:pt x="0" y="66666"/>
                        </a:cubicBezTo>
                        <a:cubicBezTo>
                          <a:pt x="0" y="64444"/>
                          <a:pt x="0" y="62222"/>
                          <a:pt x="0" y="60000"/>
                        </a:cubicBezTo>
                        <a:cubicBezTo>
                          <a:pt x="0" y="26666"/>
                          <a:pt x="26553" y="0"/>
                          <a:pt x="59744" y="0"/>
                        </a:cubicBezTo>
                        <a:cubicBezTo>
                          <a:pt x="92936" y="0"/>
                          <a:pt x="120000" y="26666"/>
                          <a:pt x="120000" y="60000"/>
                        </a:cubicBezTo>
                        <a:close/>
                      </a:path>
                    </a:pathLst>
                  </a:custGeom>
                  <a:solidFill>
                    <a:schemeClr val="accent1"/>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262626"/>
                      </a:solidFill>
                      <a:latin typeface="Calibri"/>
                      <a:ea typeface="Calibri"/>
                      <a:cs typeface="Calibri"/>
                      <a:sym typeface="Calibri"/>
                    </a:endParaRPr>
                  </a:p>
                </p:txBody>
              </p:sp>
            </p:grpSp>
            <p:sp>
              <p:nvSpPr>
                <p:cNvPr id="2470" name="Google Shape;2470;p8"/>
                <p:cNvSpPr/>
                <p:nvPr/>
              </p:nvSpPr>
              <p:spPr>
                <a:xfrm>
                  <a:off x="484187" y="3311525"/>
                  <a:ext cx="357188" cy="354013"/>
                </a:xfrm>
                <a:custGeom>
                  <a:rect b="b" l="l" r="r" t="t"/>
                  <a:pathLst>
                    <a:path extrusionOk="0" h="120000" w="120000">
                      <a:moveTo>
                        <a:pt x="60000" y="12467"/>
                      </a:moveTo>
                      <a:cubicBezTo>
                        <a:pt x="28717" y="12467"/>
                        <a:pt x="3076" y="6753"/>
                        <a:pt x="0" y="0"/>
                      </a:cubicBezTo>
                      <a:cubicBezTo>
                        <a:pt x="7692" y="35844"/>
                        <a:pt x="14871" y="74805"/>
                        <a:pt x="22564" y="115844"/>
                      </a:cubicBezTo>
                      <a:cubicBezTo>
                        <a:pt x="22564" y="117922"/>
                        <a:pt x="39487" y="119999"/>
                        <a:pt x="60000" y="119999"/>
                      </a:cubicBezTo>
                      <a:cubicBezTo>
                        <a:pt x="81025" y="119999"/>
                        <a:pt x="97948" y="117922"/>
                        <a:pt x="97948" y="115844"/>
                      </a:cubicBezTo>
                      <a:cubicBezTo>
                        <a:pt x="105641" y="74805"/>
                        <a:pt x="112820" y="35844"/>
                        <a:pt x="120000" y="0"/>
                      </a:cubicBezTo>
                      <a:cubicBezTo>
                        <a:pt x="117435" y="6753"/>
                        <a:pt x="91794" y="12467"/>
                        <a:pt x="60000" y="12467"/>
                      </a:cubicBezTo>
                      <a:close/>
                    </a:path>
                  </a:pathLst>
                </a:custGeom>
                <a:solidFill>
                  <a:schemeClr val="accent1">
                    <a:alpha val="80000"/>
                  </a:schemeClr>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262626"/>
                    </a:solidFill>
                    <a:latin typeface="Calibri"/>
                    <a:ea typeface="Calibri"/>
                    <a:cs typeface="Calibri"/>
                    <a:sym typeface="Calibri"/>
                  </a:endParaRPr>
                </a:p>
              </p:txBody>
            </p:sp>
          </p:grpSp>
          <p:grpSp>
            <p:nvGrpSpPr>
              <p:cNvPr id="2471" name="Google Shape;2471;p8"/>
              <p:cNvGrpSpPr/>
              <p:nvPr/>
            </p:nvGrpSpPr>
            <p:grpSpPr>
              <a:xfrm>
                <a:off x="409575" y="2921000"/>
                <a:ext cx="506412" cy="428625"/>
                <a:chOff x="409575" y="2921000"/>
                <a:chExt cx="506412" cy="428625"/>
              </a:xfrm>
            </p:grpSpPr>
            <p:sp>
              <p:nvSpPr>
                <p:cNvPr id="2472" name="Google Shape;2472;p8"/>
                <p:cNvSpPr/>
                <p:nvPr/>
              </p:nvSpPr>
              <p:spPr>
                <a:xfrm>
                  <a:off x="409575" y="2963863"/>
                  <a:ext cx="506412" cy="385762"/>
                </a:xfrm>
                <a:custGeom>
                  <a:rect b="b" l="l" r="r" t="t"/>
                  <a:pathLst>
                    <a:path extrusionOk="0" h="120000" w="120000">
                      <a:moveTo>
                        <a:pt x="119637" y="0"/>
                      </a:moveTo>
                      <a:cubicBezTo>
                        <a:pt x="118187" y="6693"/>
                        <a:pt x="92084" y="12430"/>
                        <a:pt x="59818" y="12430"/>
                      </a:cubicBezTo>
                      <a:cubicBezTo>
                        <a:pt x="27190" y="12430"/>
                        <a:pt x="725" y="6693"/>
                        <a:pt x="0" y="0"/>
                      </a:cubicBezTo>
                      <a:cubicBezTo>
                        <a:pt x="0" y="0"/>
                        <a:pt x="0" y="0"/>
                        <a:pt x="0" y="0"/>
                      </a:cubicBezTo>
                      <a:cubicBezTo>
                        <a:pt x="5438" y="32988"/>
                        <a:pt x="11238" y="68844"/>
                        <a:pt x="17401" y="107091"/>
                      </a:cubicBezTo>
                      <a:cubicBezTo>
                        <a:pt x="17401" y="107569"/>
                        <a:pt x="17401" y="108047"/>
                        <a:pt x="17401" y="108525"/>
                      </a:cubicBezTo>
                      <a:cubicBezTo>
                        <a:pt x="19577" y="114741"/>
                        <a:pt x="37703" y="120000"/>
                        <a:pt x="59818" y="120000"/>
                      </a:cubicBezTo>
                      <a:cubicBezTo>
                        <a:pt x="82296" y="120000"/>
                        <a:pt x="100422" y="114741"/>
                        <a:pt x="102235" y="108525"/>
                      </a:cubicBezTo>
                      <a:cubicBezTo>
                        <a:pt x="102235" y="108047"/>
                        <a:pt x="102598" y="107569"/>
                        <a:pt x="102598" y="107091"/>
                      </a:cubicBezTo>
                      <a:cubicBezTo>
                        <a:pt x="102598" y="107091"/>
                        <a:pt x="102598" y="107091"/>
                        <a:pt x="102598" y="107091"/>
                      </a:cubicBezTo>
                      <a:cubicBezTo>
                        <a:pt x="108398" y="68844"/>
                        <a:pt x="114199" y="32988"/>
                        <a:pt x="120000" y="0"/>
                      </a:cubicBezTo>
                      <a:lnTo>
                        <a:pt x="119637" y="0"/>
                      </a:lnTo>
                      <a:close/>
                    </a:path>
                  </a:pathLst>
                </a:custGeom>
                <a:solidFill>
                  <a:schemeClr val="accent2">
                    <a:alpha val="80000"/>
                  </a:schemeClr>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262626"/>
                    </a:solidFill>
                    <a:latin typeface="Calibri"/>
                    <a:ea typeface="Calibri"/>
                    <a:cs typeface="Calibri"/>
                    <a:sym typeface="Calibri"/>
                  </a:endParaRPr>
                </a:p>
              </p:txBody>
            </p:sp>
            <p:sp>
              <p:nvSpPr>
                <p:cNvPr id="2473" name="Google Shape;2473;p8"/>
                <p:cNvSpPr/>
                <p:nvPr/>
              </p:nvSpPr>
              <p:spPr>
                <a:xfrm>
                  <a:off x="409575" y="2921000"/>
                  <a:ext cx="506412" cy="84138"/>
                </a:xfrm>
                <a:custGeom>
                  <a:rect b="b" l="l" r="r" t="t"/>
                  <a:pathLst>
                    <a:path extrusionOk="0" h="120000" w="120000">
                      <a:moveTo>
                        <a:pt x="120000" y="60000"/>
                      </a:moveTo>
                      <a:cubicBezTo>
                        <a:pt x="120000" y="60000"/>
                        <a:pt x="119637" y="62222"/>
                        <a:pt x="119637" y="62222"/>
                      </a:cubicBezTo>
                      <a:cubicBezTo>
                        <a:pt x="118187" y="93333"/>
                        <a:pt x="92084" y="120000"/>
                        <a:pt x="59818" y="120000"/>
                      </a:cubicBezTo>
                      <a:cubicBezTo>
                        <a:pt x="27190" y="120000"/>
                        <a:pt x="725" y="93333"/>
                        <a:pt x="0" y="62222"/>
                      </a:cubicBezTo>
                      <a:cubicBezTo>
                        <a:pt x="0" y="60000"/>
                        <a:pt x="0" y="60000"/>
                        <a:pt x="0" y="60000"/>
                      </a:cubicBezTo>
                      <a:cubicBezTo>
                        <a:pt x="0" y="26666"/>
                        <a:pt x="26827" y="0"/>
                        <a:pt x="59818" y="0"/>
                      </a:cubicBezTo>
                      <a:cubicBezTo>
                        <a:pt x="93172" y="0"/>
                        <a:pt x="120000" y="26666"/>
                        <a:pt x="120000" y="60000"/>
                      </a:cubicBezTo>
                      <a:close/>
                    </a:path>
                  </a:pathLst>
                </a:custGeom>
                <a:solidFill>
                  <a:schemeClr val="accent2"/>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262626"/>
                    </a:solidFill>
                    <a:latin typeface="Calibri"/>
                    <a:ea typeface="Calibri"/>
                    <a:cs typeface="Calibri"/>
                    <a:sym typeface="Calibri"/>
                  </a:endParaRPr>
                </a:p>
              </p:txBody>
            </p:sp>
          </p:grpSp>
          <p:grpSp>
            <p:nvGrpSpPr>
              <p:cNvPr id="2474" name="Google Shape;2474;p8"/>
              <p:cNvGrpSpPr/>
              <p:nvPr/>
            </p:nvGrpSpPr>
            <p:grpSpPr>
              <a:xfrm>
                <a:off x="327025" y="2549525"/>
                <a:ext cx="671513" cy="455613"/>
                <a:chOff x="327025" y="2549525"/>
                <a:chExt cx="671513" cy="455613"/>
              </a:xfrm>
            </p:grpSpPr>
            <p:sp>
              <p:nvSpPr>
                <p:cNvPr id="2475" name="Google Shape;2475;p8"/>
                <p:cNvSpPr/>
                <p:nvPr/>
              </p:nvSpPr>
              <p:spPr>
                <a:xfrm>
                  <a:off x="330200" y="2624138"/>
                  <a:ext cx="665162" cy="381000"/>
                </a:xfrm>
                <a:custGeom>
                  <a:rect b="b" l="l" r="r" t="t"/>
                  <a:pathLst>
                    <a:path extrusionOk="0" h="120000" w="120000">
                      <a:moveTo>
                        <a:pt x="60137" y="19354"/>
                      </a:moveTo>
                      <a:cubicBezTo>
                        <a:pt x="28689" y="19354"/>
                        <a:pt x="3034" y="10645"/>
                        <a:pt x="0" y="0"/>
                      </a:cubicBezTo>
                      <a:cubicBezTo>
                        <a:pt x="4413" y="32419"/>
                        <a:pt x="9379" y="67741"/>
                        <a:pt x="14344" y="107419"/>
                      </a:cubicBezTo>
                      <a:cubicBezTo>
                        <a:pt x="14344" y="107419"/>
                        <a:pt x="14344" y="107419"/>
                        <a:pt x="14344" y="107419"/>
                      </a:cubicBezTo>
                      <a:cubicBezTo>
                        <a:pt x="14896" y="114193"/>
                        <a:pt x="35034" y="120000"/>
                        <a:pt x="59862" y="120000"/>
                      </a:cubicBezTo>
                      <a:cubicBezTo>
                        <a:pt x="84413" y="120000"/>
                        <a:pt x="104275" y="114193"/>
                        <a:pt x="105379" y="107419"/>
                      </a:cubicBezTo>
                      <a:cubicBezTo>
                        <a:pt x="105655" y="107419"/>
                        <a:pt x="105655" y="107419"/>
                        <a:pt x="105655" y="107419"/>
                      </a:cubicBezTo>
                      <a:cubicBezTo>
                        <a:pt x="110620" y="68709"/>
                        <a:pt x="115310" y="32903"/>
                        <a:pt x="120000" y="967"/>
                      </a:cubicBezTo>
                      <a:cubicBezTo>
                        <a:pt x="115862" y="11129"/>
                        <a:pt x="90482" y="19354"/>
                        <a:pt x="60137" y="19354"/>
                      </a:cubicBezTo>
                      <a:close/>
                    </a:path>
                  </a:pathLst>
                </a:custGeom>
                <a:solidFill>
                  <a:schemeClr val="accent3">
                    <a:alpha val="80000"/>
                  </a:schemeClr>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262626"/>
                    </a:solidFill>
                    <a:latin typeface="Calibri"/>
                    <a:ea typeface="Calibri"/>
                    <a:cs typeface="Calibri"/>
                    <a:sym typeface="Calibri"/>
                  </a:endParaRPr>
                </a:p>
              </p:txBody>
            </p:sp>
            <p:sp>
              <p:nvSpPr>
                <p:cNvPr id="2476" name="Google Shape;2476;p8"/>
                <p:cNvSpPr/>
                <p:nvPr/>
              </p:nvSpPr>
              <p:spPr>
                <a:xfrm>
                  <a:off x="327025" y="2549525"/>
                  <a:ext cx="671513" cy="136524"/>
                </a:xfrm>
                <a:custGeom>
                  <a:rect b="b" l="l" r="r" t="t"/>
                  <a:pathLst>
                    <a:path extrusionOk="0" h="120000" w="120000">
                      <a:moveTo>
                        <a:pt x="120000" y="57977"/>
                      </a:moveTo>
                      <a:cubicBezTo>
                        <a:pt x="119726" y="60674"/>
                        <a:pt x="119453" y="64719"/>
                        <a:pt x="119453" y="68764"/>
                      </a:cubicBezTo>
                      <a:cubicBezTo>
                        <a:pt x="115353" y="97078"/>
                        <a:pt x="90205" y="120000"/>
                        <a:pt x="60136" y="120000"/>
                      </a:cubicBezTo>
                      <a:cubicBezTo>
                        <a:pt x="28974" y="120000"/>
                        <a:pt x="3553" y="95730"/>
                        <a:pt x="546" y="66067"/>
                      </a:cubicBezTo>
                      <a:cubicBezTo>
                        <a:pt x="546" y="66067"/>
                        <a:pt x="273" y="66067"/>
                        <a:pt x="273" y="66067"/>
                      </a:cubicBezTo>
                      <a:cubicBezTo>
                        <a:pt x="273" y="64719"/>
                        <a:pt x="273" y="62022"/>
                        <a:pt x="0" y="60674"/>
                      </a:cubicBezTo>
                      <a:cubicBezTo>
                        <a:pt x="0" y="60674"/>
                        <a:pt x="0" y="60674"/>
                        <a:pt x="0" y="60674"/>
                      </a:cubicBezTo>
                      <a:cubicBezTo>
                        <a:pt x="0" y="26966"/>
                        <a:pt x="27061" y="0"/>
                        <a:pt x="60136" y="0"/>
                      </a:cubicBezTo>
                      <a:cubicBezTo>
                        <a:pt x="92391" y="0"/>
                        <a:pt x="118633" y="25617"/>
                        <a:pt x="120000" y="57977"/>
                      </a:cubicBezTo>
                      <a:close/>
                    </a:path>
                  </a:pathLst>
                </a:custGeom>
                <a:solidFill>
                  <a:schemeClr val="accent3"/>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262626"/>
                    </a:solidFill>
                    <a:latin typeface="Calibri"/>
                    <a:ea typeface="Calibri"/>
                    <a:cs typeface="Calibri"/>
                    <a:sym typeface="Calibri"/>
                  </a:endParaRPr>
                </a:p>
              </p:txBody>
            </p:sp>
          </p:grpSp>
          <p:grpSp>
            <p:nvGrpSpPr>
              <p:cNvPr id="2477" name="Google Shape;2477;p8"/>
              <p:cNvGrpSpPr/>
              <p:nvPr/>
            </p:nvGrpSpPr>
            <p:grpSpPr>
              <a:xfrm>
                <a:off x="234950" y="2205038"/>
                <a:ext cx="854075" cy="481013"/>
                <a:chOff x="234950" y="2205038"/>
                <a:chExt cx="854075" cy="481013"/>
              </a:xfrm>
            </p:grpSpPr>
            <p:sp>
              <p:nvSpPr>
                <p:cNvPr id="2478" name="Google Shape;2478;p8"/>
                <p:cNvSpPr/>
                <p:nvPr/>
              </p:nvSpPr>
              <p:spPr>
                <a:xfrm>
                  <a:off x="236537" y="2274888"/>
                  <a:ext cx="852488" cy="411163"/>
                </a:xfrm>
                <a:custGeom>
                  <a:rect b="b" l="l" r="r" t="t"/>
                  <a:pathLst>
                    <a:path extrusionOk="0" h="120000" w="120000">
                      <a:moveTo>
                        <a:pt x="119784" y="0"/>
                      </a:moveTo>
                      <a:cubicBezTo>
                        <a:pt x="118061" y="10746"/>
                        <a:pt x="91992" y="18805"/>
                        <a:pt x="59676" y="18805"/>
                      </a:cubicBezTo>
                      <a:cubicBezTo>
                        <a:pt x="28438" y="18805"/>
                        <a:pt x="2800" y="11194"/>
                        <a:pt x="0" y="895"/>
                      </a:cubicBezTo>
                      <a:cubicBezTo>
                        <a:pt x="3877" y="29552"/>
                        <a:pt x="8186" y="62686"/>
                        <a:pt x="12710" y="100298"/>
                      </a:cubicBezTo>
                      <a:cubicBezTo>
                        <a:pt x="12926" y="100746"/>
                        <a:pt x="12926" y="101641"/>
                        <a:pt x="12926" y="102089"/>
                      </a:cubicBezTo>
                      <a:cubicBezTo>
                        <a:pt x="12926" y="102089"/>
                        <a:pt x="13141" y="102089"/>
                        <a:pt x="13141" y="102089"/>
                      </a:cubicBezTo>
                      <a:cubicBezTo>
                        <a:pt x="15511" y="111940"/>
                        <a:pt x="35547" y="120000"/>
                        <a:pt x="60107" y="120000"/>
                      </a:cubicBezTo>
                      <a:cubicBezTo>
                        <a:pt x="83806" y="120000"/>
                        <a:pt x="103626" y="112388"/>
                        <a:pt x="106858" y="102985"/>
                      </a:cubicBezTo>
                      <a:cubicBezTo>
                        <a:pt x="106858" y="101641"/>
                        <a:pt x="107073" y="100298"/>
                        <a:pt x="107289" y="99402"/>
                      </a:cubicBezTo>
                      <a:cubicBezTo>
                        <a:pt x="111813" y="61791"/>
                        <a:pt x="116122" y="29104"/>
                        <a:pt x="120000" y="447"/>
                      </a:cubicBezTo>
                      <a:lnTo>
                        <a:pt x="119784" y="0"/>
                      </a:lnTo>
                      <a:close/>
                    </a:path>
                  </a:pathLst>
                </a:custGeom>
                <a:solidFill>
                  <a:schemeClr val="accent4">
                    <a:alpha val="80000"/>
                  </a:schemeClr>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262626"/>
                    </a:solidFill>
                    <a:latin typeface="Calibri"/>
                    <a:ea typeface="Calibri"/>
                    <a:cs typeface="Calibri"/>
                    <a:sym typeface="Calibri"/>
                  </a:endParaRPr>
                </a:p>
              </p:txBody>
            </p:sp>
            <p:sp>
              <p:nvSpPr>
                <p:cNvPr id="2479" name="Google Shape;2479;p8"/>
                <p:cNvSpPr/>
                <p:nvPr/>
              </p:nvSpPr>
              <p:spPr>
                <a:xfrm>
                  <a:off x="234950" y="2205038"/>
                  <a:ext cx="852488" cy="134938"/>
                </a:xfrm>
                <a:custGeom>
                  <a:rect b="b" l="l" r="r" t="t"/>
                  <a:pathLst>
                    <a:path extrusionOk="0" h="120000" w="120000">
                      <a:moveTo>
                        <a:pt x="120000" y="60000"/>
                      </a:moveTo>
                      <a:cubicBezTo>
                        <a:pt x="120000" y="61363"/>
                        <a:pt x="120000" y="62727"/>
                        <a:pt x="120000" y="62727"/>
                      </a:cubicBezTo>
                      <a:cubicBezTo>
                        <a:pt x="118276" y="95454"/>
                        <a:pt x="92208" y="120000"/>
                        <a:pt x="59892" y="120000"/>
                      </a:cubicBezTo>
                      <a:cubicBezTo>
                        <a:pt x="28653" y="120000"/>
                        <a:pt x="3016" y="96818"/>
                        <a:pt x="215" y="65454"/>
                      </a:cubicBezTo>
                      <a:cubicBezTo>
                        <a:pt x="0" y="64090"/>
                        <a:pt x="0" y="62727"/>
                        <a:pt x="0" y="60000"/>
                      </a:cubicBezTo>
                      <a:cubicBezTo>
                        <a:pt x="0" y="27272"/>
                        <a:pt x="26714" y="0"/>
                        <a:pt x="59892" y="0"/>
                      </a:cubicBezTo>
                      <a:cubicBezTo>
                        <a:pt x="93070" y="0"/>
                        <a:pt x="120000" y="27272"/>
                        <a:pt x="120000" y="60000"/>
                      </a:cubicBezTo>
                      <a:close/>
                    </a:path>
                  </a:pathLst>
                </a:custGeom>
                <a:solidFill>
                  <a:schemeClr val="accent4"/>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262626"/>
                    </a:solidFill>
                    <a:latin typeface="Calibri"/>
                    <a:ea typeface="Calibri"/>
                    <a:cs typeface="Calibri"/>
                    <a:sym typeface="Calibri"/>
                  </a:endParaRPr>
                </a:p>
              </p:txBody>
            </p:sp>
          </p:grpSp>
          <p:grpSp>
            <p:nvGrpSpPr>
              <p:cNvPr id="2480" name="Google Shape;2480;p8"/>
              <p:cNvGrpSpPr/>
              <p:nvPr/>
            </p:nvGrpSpPr>
            <p:grpSpPr>
              <a:xfrm>
                <a:off x="125413" y="1860550"/>
                <a:ext cx="1076324" cy="479425"/>
                <a:chOff x="125413" y="1860550"/>
                <a:chExt cx="1076324" cy="479425"/>
              </a:xfrm>
            </p:grpSpPr>
            <p:sp>
              <p:nvSpPr>
                <p:cNvPr id="2481" name="Google Shape;2481;p8"/>
                <p:cNvSpPr/>
                <p:nvPr/>
              </p:nvSpPr>
              <p:spPr>
                <a:xfrm>
                  <a:off x="125413" y="1930400"/>
                  <a:ext cx="1073150" cy="409575"/>
                </a:xfrm>
                <a:custGeom>
                  <a:rect b="b" l="l" r="r" t="t"/>
                  <a:pathLst>
                    <a:path extrusionOk="0" h="120000" w="120000">
                      <a:moveTo>
                        <a:pt x="60170" y="18876"/>
                      </a:moveTo>
                      <a:cubicBezTo>
                        <a:pt x="28034" y="18876"/>
                        <a:pt x="1709" y="10337"/>
                        <a:pt x="170" y="0"/>
                      </a:cubicBezTo>
                      <a:cubicBezTo>
                        <a:pt x="0" y="0"/>
                        <a:pt x="0" y="0"/>
                        <a:pt x="0" y="0"/>
                      </a:cubicBezTo>
                      <a:cubicBezTo>
                        <a:pt x="3418" y="26067"/>
                        <a:pt x="7692" y="58876"/>
                        <a:pt x="12307" y="100224"/>
                      </a:cubicBezTo>
                      <a:cubicBezTo>
                        <a:pt x="12307" y="101123"/>
                        <a:pt x="12307" y="101573"/>
                        <a:pt x="12478" y="102022"/>
                      </a:cubicBezTo>
                      <a:cubicBezTo>
                        <a:pt x="14700" y="112359"/>
                        <a:pt x="35042" y="120000"/>
                        <a:pt x="59829" y="120000"/>
                      </a:cubicBezTo>
                      <a:cubicBezTo>
                        <a:pt x="85470" y="120000"/>
                        <a:pt x="106153" y="111910"/>
                        <a:pt x="107521" y="101123"/>
                      </a:cubicBezTo>
                      <a:cubicBezTo>
                        <a:pt x="107692" y="101573"/>
                        <a:pt x="107692" y="101573"/>
                        <a:pt x="107692" y="101573"/>
                      </a:cubicBezTo>
                      <a:cubicBezTo>
                        <a:pt x="112307" y="59775"/>
                        <a:pt x="116581" y="26966"/>
                        <a:pt x="119999" y="898"/>
                      </a:cubicBezTo>
                      <a:cubicBezTo>
                        <a:pt x="117264" y="10786"/>
                        <a:pt x="91452" y="18876"/>
                        <a:pt x="60170" y="18876"/>
                      </a:cubicBezTo>
                      <a:close/>
                    </a:path>
                  </a:pathLst>
                </a:custGeom>
                <a:solidFill>
                  <a:schemeClr val="accent5">
                    <a:alpha val="80000"/>
                  </a:schemeClr>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262626"/>
                    </a:solidFill>
                    <a:latin typeface="Calibri"/>
                    <a:ea typeface="Calibri"/>
                    <a:cs typeface="Calibri"/>
                    <a:sym typeface="Calibri"/>
                  </a:endParaRPr>
                </a:p>
              </p:txBody>
            </p:sp>
            <p:sp>
              <p:nvSpPr>
                <p:cNvPr id="2482" name="Google Shape;2482;p8"/>
                <p:cNvSpPr/>
                <p:nvPr/>
              </p:nvSpPr>
              <p:spPr>
                <a:xfrm>
                  <a:off x="125413" y="1860550"/>
                  <a:ext cx="1076324" cy="134938"/>
                </a:xfrm>
                <a:custGeom>
                  <a:rect b="b" l="l" r="r" t="t"/>
                  <a:pathLst>
                    <a:path extrusionOk="0" h="120000" w="120000">
                      <a:moveTo>
                        <a:pt x="120000" y="60000"/>
                      </a:moveTo>
                      <a:cubicBezTo>
                        <a:pt x="120000" y="60000"/>
                        <a:pt x="120000" y="60000"/>
                        <a:pt x="120000" y="60000"/>
                      </a:cubicBezTo>
                      <a:cubicBezTo>
                        <a:pt x="119829" y="61363"/>
                        <a:pt x="119829" y="64090"/>
                        <a:pt x="119659" y="65454"/>
                      </a:cubicBezTo>
                      <a:cubicBezTo>
                        <a:pt x="116931" y="95454"/>
                        <a:pt x="91193" y="120000"/>
                        <a:pt x="60000" y="120000"/>
                      </a:cubicBezTo>
                      <a:cubicBezTo>
                        <a:pt x="27954" y="120000"/>
                        <a:pt x="1704" y="94090"/>
                        <a:pt x="170" y="62727"/>
                      </a:cubicBezTo>
                      <a:cubicBezTo>
                        <a:pt x="170" y="61363"/>
                        <a:pt x="0" y="61363"/>
                        <a:pt x="0" y="60000"/>
                      </a:cubicBezTo>
                      <a:cubicBezTo>
                        <a:pt x="0" y="25909"/>
                        <a:pt x="26931" y="0"/>
                        <a:pt x="60000" y="0"/>
                      </a:cubicBezTo>
                      <a:cubicBezTo>
                        <a:pt x="93068" y="0"/>
                        <a:pt x="120000" y="25909"/>
                        <a:pt x="120000" y="60000"/>
                      </a:cubicBezTo>
                      <a:close/>
                    </a:path>
                  </a:pathLst>
                </a:custGeom>
                <a:solidFill>
                  <a:schemeClr val="accent5"/>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262626"/>
                    </a:solidFill>
                    <a:latin typeface="Calibri"/>
                    <a:ea typeface="Calibri"/>
                    <a:cs typeface="Calibri"/>
                    <a:sym typeface="Calibri"/>
                  </a:endParaRPr>
                </a:p>
              </p:txBody>
            </p:sp>
          </p:grpSp>
          <p:grpSp>
            <p:nvGrpSpPr>
              <p:cNvPr id="2483" name="Google Shape;2483;p8"/>
              <p:cNvGrpSpPr/>
              <p:nvPr/>
            </p:nvGrpSpPr>
            <p:grpSpPr>
              <a:xfrm>
                <a:off x="-14286" y="1476375"/>
                <a:ext cx="1352550" cy="518958"/>
                <a:chOff x="-14286" y="1476375"/>
                <a:chExt cx="1352550" cy="518958"/>
              </a:xfrm>
            </p:grpSpPr>
            <p:sp>
              <p:nvSpPr>
                <p:cNvPr id="2484" name="Google Shape;2484;p8"/>
                <p:cNvSpPr/>
                <p:nvPr/>
              </p:nvSpPr>
              <p:spPr>
                <a:xfrm>
                  <a:off x="-14286" y="1584170"/>
                  <a:ext cx="1352550" cy="411163"/>
                </a:xfrm>
                <a:custGeom>
                  <a:rect b="b" l="l" r="r" t="t"/>
                  <a:pathLst>
                    <a:path extrusionOk="0" h="120000" w="120000">
                      <a:moveTo>
                        <a:pt x="118778" y="0"/>
                      </a:moveTo>
                      <a:cubicBezTo>
                        <a:pt x="118778" y="16951"/>
                        <a:pt x="92443" y="30780"/>
                        <a:pt x="60000" y="30780"/>
                      </a:cubicBezTo>
                      <a:cubicBezTo>
                        <a:pt x="27556" y="30780"/>
                        <a:pt x="1221" y="16951"/>
                        <a:pt x="1221" y="0"/>
                      </a:cubicBezTo>
                      <a:cubicBezTo>
                        <a:pt x="0" y="9814"/>
                        <a:pt x="4208" y="27657"/>
                        <a:pt x="12352" y="101263"/>
                      </a:cubicBezTo>
                      <a:cubicBezTo>
                        <a:pt x="12488" y="101263"/>
                        <a:pt x="12488" y="101263"/>
                        <a:pt x="12488" y="101263"/>
                      </a:cubicBezTo>
                      <a:cubicBezTo>
                        <a:pt x="13710" y="111524"/>
                        <a:pt x="34615" y="120000"/>
                        <a:pt x="60135" y="120000"/>
                      </a:cubicBezTo>
                      <a:cubicBezTo>
                        <a:pt x="84977" y="120000"/>
                        <a:pt x="105475" y="111970"/>
                        <a:pt x="107647" y="102156"/>
                      </a:cubicBezTo>
                      <a:cubicBezTo>
                        <a:pt x="107782" y="101710"/>
                        <a:pt x="107782" y="100817"/>
                        <a:pt x="107918" y="100371"/>
                      </a:cubicBezTo>
                      <a:cubicBezTo>
                        <a:pt x="107918" y="100371"/>
                        <a:pt x="107918" y="100371"/>
                        <a:pt x="107918" y="100371"/>
                      </a:cubicBezTo>
                      <a:cubicBezTo>
                        <a:pt x="115791" y="27657"/>
                        <a:pt x="120000" y="9814"/>
                        <a:pt x="118778" y="0"/>
                      </a:cubicBezTo>
                      <a:close/>
                    </a:path>
                  </a:pathLst>
                </a:custGeom>
                <a:solidFill>
                  <a:schemeClr val="accent6">
                    <a:alpha val="80000"/>
                  </a:schemeClr>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262626"/>
                    </a:solidFill>
                    <a:latin typeface="Calibri"/>
                    <a:ea typeface="Calibri"/>
                    <a:cs typeface="Calibri"/>
                    <a:sym typeface="Calibri"/>
                  </a:endParaRPr>
                </a:p>
              </p:txBody>
            </p:sp>
            <p:sp>
              <p:nvSpPr>
                <p:cNvPr id="2485" name="Google Shape;2485;p8"/>
                <p:cNvSpPr/>
                <p:nvPr/>
              </p:nvSpPr>
              <p:spPr>
                <a:xfrm>
                  <a:off x="0" y="1476375"/>
                  <a:ext cx="1323975" cy="212724"/>
                </a:xfrm>
                <a:prstGeom prst="ellipse">
                  <a:avLst/>
                </a:prstGeom>
                <a:solidFill>
                  <a:schemeClr val="accent6"/>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262626"/>
                    </a:solidFill>
                    <a:latin typeface="Calibri"/>
                    <a:ea typeface="Calibri"/>
                    <a:cs typeface="Calibri"/>
                    <a:sym typeface="Calibri"/>
                  </a:endParaRPr>
                </a:p>
              </p:txBody>
            </p:sp>
          </p:grpSp>
        </p:grpSp>
        <p:sp>
          <p:nvSpPr>
            <p:cNvPr id="2486" name="Google Shape;2486;p8"/>
            <p:cNvSpPr/>
            <p:nvPr/>
          </p:nvSpPr>
          <p:spPr>
            <a:xfrm>
              <a:off x="2902330" y="2724576"/>
              <a:ext cx="229724" cy="229724"/>
            </a:xfrm>
            <a:prstGeom prst="ellipse">
              <a:avLst/>
            </a:prstGeom>
            <a:solidFill>
              <a:schemeClr val="accent1"/>
            </a:solidFill>
            <a:ln cap="flat" cmpd="sng" w="12700">
              <a:solidFill>
                <a:srgbClr val="F2F2F2"/>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FFFFFF"/>
                  </a:solidFill>
                  <a:latin typeface="Calibri"/>
                  <a:ea typeface="Calibri"/>
                  <a:cs typeface="Calibri"/>
                  <a:sym typeface="Calibri"/>
                </a:rPr>
                <a:t>1</a:t>
              </a:r>
              <a:endParaRPr b="0" i="0" sz="1400" u="none" cap="none" strike="noStrike">
                <a:solidFill>
                  <a:srgbClr val="000000"/>
                </a:solidFill>
                <a:latin typeface="Arial"/>
                <a:ea typeface="Arial"/>
                <a:cs typeface="Arial"/>
                <a:sym typeface="Arial"/>
              </a:endParaRPr>
            </a:p>
          </p:txBody>
        </p:sp>
        <p:sp>
          <p:nvSpPr>
            <p:cNvPr id="2487" name="Google Shape;2487;p8"/>
            <p:cNvSpPr/>
            <p:nvPr/>
          </p:nvSpPr>
          <p:spPr>
            <a:xfrm>
              <a:off x="3580170" y="2724576"/>
              <a:ext cx="229724" cy="229724"/>
            </a:xfrm>
            <a:prstGeom prst="ellipse">
              <a:avLst/>
            </a:prstGeom>
            <a:solidFill>
              <a:schemeClr val="accent2"/>
            </a:solidFill>
            <a:ln cap="flat" cmpd="sng" w="12700">
              <a:solidFill>
                <a:srgbClr val="F2F2F2"/>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FFFFFF"/>
                  </a:solidFill>
                  <a:latin typeface="Calibri"/>
                  <a:ea typeface="Calibri"/>
                  <a:cs typeface="Calibri"/>
                  <a:sym typeface="Calibri"/>
                </a:rPr>
                <a:t>2</a:t>
              </a:r>
              <a:endParaRPr b="0" i="0" sz="1400" u="none" cap="none" strike="noStrike">
                <a:solidFill>
                  <a:srgbClr val="000000"/>
                </a:solidFill>
                <a:latin typeface="Arial"/>
                <a:ea typeface="Arial"/>
                <a:cs typeface="Arial"/>
                <a:sym typeface="Arial"/>
              </a:endParaRPr>
            </a:p>
          </p:txBody>
        </p:sp>
        <p:sp>
          <p:nvSpPr>
            <p:cNvPr id="2488" name="Google Shape;2488;p8"/>
            <p:cNvSpPr/>
            <p:nvPr/>
          </p:nvSpPr>
          <p:spPr>
            <a:xfrm>
              <a:off x="6139809" y="2724576"/>
              <a:ext cx="229724" cy="229724"/>
            </a:xfrm>
            <a:prstGeom prst="ellipse">
              <a:avLst/>
            </a:prstGeom>
            <a:solidFill>
              <a:schemeClr val="accent6"/>
            </a:solidFill>
            <a:ln cap="flat" cmpd="sng" w="12700">
              <a:solidFill>
                <a:srgbClr val="F2F2F2"/>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FFFFFF"/>
                  </a:solidFill>
                  <a:latin typeface="Calibri"/>
                  <a:ea typeface="Calibri"/>
                  <a:cs typeface="Calibri"/>
                  <a:sym typeface="Calibri"/>
                </a:rPr>
                <a:t>6</a:t>
              </a:r>
              <a:endParaRPr b="0" i="0" sz="1400" u="none" cap="none" strike="noStrike">
                <a:solidFill>
                  <a:srgbClr val="000000"/>
                </a:solidFill>
                <a:latin typeface="Arial"/>
                <a:ea typeface="Arial"/>
                <a:cs typeface="Arial"/>
                <a:sym typeface="Arial"/>
              </a:endParaRPr>
            </a:p>
          </p:txBody>
        </p:sp>
        <p:sp>
          <p:nvSpPr>
            <p:cNvPr id="2489" name="Google Shape;2489;p8"/>
            <p:cNvSpPr/>
            <p:nvPr/>
          </p:nvSpPr>
          <p:spPr>
            <a:xfrm>
              <a:off x="4212820" y="2724576"/>
              <a:ext cx="229724" cy="229724"/>
            </a:xfrm>
            <a:prstGeom prst="ellipse">
              <a:avLst/>
            </a:prstGeom>
            <a:solidFill>
              <a:schemeClr val="accent3"/>
            </a:solidFill>
            <a:ln cap="flat" cmpd="sng" w="12700">
              <a:solidFill>
                <a:srgbClr val="F2F2F2"/>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FFFFFF"/>
                  </a:solidFill>
                  <a:latin typeface="Calibri"/>
                  <a:ea typeface="Calibri"/>
                  <a:cs typeface="Calibri"/>
                  <a:sym typeface="Calibri"/>
                </a:rPr>
                <a:t>3</a:t>
              </a:r>
              <a:endParaRPr b="0" i="0" sz="1400" u="none" cap="none" strike="noStrike">
                <a:solidFill>
                  <a:srgbClr val="000000"/>
                </a:solidFill>
                <a:latin typeface="Arial"/>
                <a:ea typeface="Arial"/>
                <a:cs typeface="Arial"/>
                <a:sym typeface="Arial"/>
              </a:endParaRPr>
            </a:p>
          </p:txBody>
        </p:sp>
        <p:sp>
          <p:nvSpPr>
            <p:cNvPr id="2490" name="Google Shape;2490;p8"/>
            <p:cNvSpPr/>
            <p:nvPr/>
          </p:nvSpPr>
          <p:spPr>
            <a:xfrm>
              <a:off x="4890660" y="2724576"/>
              <a:ext cx="229724" cy="229724"/>
            </a:xfrm>
            <a:prstGeom prst="ellipse">
              <a:avLst/>
            </a:prstGeom>
            <a:solidFill>
              <a:schemeClr val="accent4"/>
            </a:solidFill>
            <a:ln cap="flat" cmpd="sng" w="12700">
              <a:solidFill>
                <a:srgbClr val="F2F2F2"/>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FFFFFF"/>
                  </a:solidFill>
                  <a:latin typeface="Calibri"/>
                  <a:ea typeface="Calibri"/>
                  <a:cs typeface="Calibri"/>
                  <a:sym typeface="Calibri"/>
                </a:rPr>
                <a:t>4</a:t>
              </a:r>
              <a:endParaRPr b="0" i="0" sz="1400" u="none" cap="none" strike="noStrike">
                <a:solidFill>
                  <a:srgbClr val="000000"/>
                </a:solidFill>
                <a:latin typeface="Arial"/>
                <a:ea typeface="Arial"/>
                <a:cs typeface="Arial"/>
                <a:sym typeface="Arial"/>
              </a:endParaRPr>
            </a:p>
          </p:txBody>
        </p:sp>
        <p:sp>
          <p:nvSpPr>
            <p:cNvPr id="2491" name="Google Shape;2491;p8"/>
            <p:cNvSpPr/>
            <p:nvPr/>
          </p:nvSpPr>
          <p:spPr>
            <a:xfrm>
              <a:off x="5568500" y="2724576"/>
              <a:ext cx="229724" cy="229724"/>
            </a:xfrm>
            <a:prstGeom prst="ellipse">
              <a:avLst/>
            </a:prstGeom>
            <a:solidFill>
              <a:schemeClr val="accent5"/>
            </a:solidFill>
            <a:ln cap="flat" cmpd="sng" w="12700">
              <a:solidFill>
                <a:srgbClr val="F2F2F2"/>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FFFFFF"/>
                  </a:solidFill>
                  <a:latin typeface="Calibri"/>
                  <a:ea typeface="Calibri"/>
                  <a:cs typeface="Calibri"/>
                  <a:sym typeface="Calibri"/>
                </a:rPr>
                <a:t>5</a:t>
              </a:r>
              <a:endParaRPr b="0" i="0" sz="1400" u="none" cap="none" strike="noStrike">
                <a:solidFill>
                  <a:srgbClr val="000000"/>
                </a:solidFill>
                <a:latin typeface="Arial"/>
                <a:ea typeface="Arial"/>
                <a:cs typeface="Arial"/>
                <a:sym typeface="Arial"/>
              </a:endParaRPr>
            </a:p>
          </p:txBody>
        </p:sp>
        <p:sp>
          <p:nvSpPr>
            <p:cNvPr id="2492" name="Google Shape;2492;p8"/>
            <p:cNvSpPr/>
            <p:nvPr/>
          </p:nvSpPr>
          <p:spPr>
            <a:xfrm rot="-5400000">
              <a:off x="1537861" y="2359389"/>
              <a:ext cx="645562" cy="960101"/>
            </a:xfrm>
            <a:prstGeom prst="downArrow">
              <a:avLst>
                <a:gd fmla="val 50000" name="adj1"/>
                <a:gd fmla="val 50000" name="adj2"/>
              </a:avLst>
            </a:prstGeom>
            <a:solidFill>
              <a:srgbClr val="D8D8D8"/>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grpSp>
          <p:nvGrpSpPr>
            <p:cNvPr id="2493" name="Google Shape;2493;p8"/>
            <p:cNvGrpSpPr/>
            <p:nvPr/>
          </p:nvGrpSpPr>
          <p:grpSpPr>
            <a:xfrm>
              <a:off x="6472285" y="2158510"/>
              <a:ext cx="1291124" cy="1361858"/>
              <a:chOff x="6400799" y="1705990"/>
              <a:chExt cx="1524001" cy="2237359"/>
            </a:xfrm>
          </p:grpSpPr>
          <p:sp>
            <p:nvSpPr>
              <p:cNvPr id="2494" name="Google Shape;2494;p8"/>
              <p:cNvSpPr/>
              <p:nvPr/>
            </p:nvSpPr>
            <p:spPr>
              <a:xfrm rot="-5400000">
                <a:off x="6586435" y="1520354"/>
                <a:ext cx="762000" cy="1133272"/>
              </a:xfrm>
              <a:prstGeom prst="downArrow">
                <a:avLst>
                  <a:gd fmla="val 50000" name="adj1"/>
                  <a:gd fmla="val 50000" name="adj2"/>
                </a:avLst>
              </a:prstGeom>
              <a:solidFill>
                <a:srgbClr val="D8D8D8"/>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sp>
            <p:nvSpPr>
              <p:cNvPr id="2495" name="Google Shape;2495;p8"/>
              <p:cNvSpPr/>
              <p:nvPr/>
            </p:nvSpPr>
            <p:spPr>
              <a:xfrm rot="-5400000">
                <a:off x="6781800" y="2062669"/>
                <a:ext cx="762000" cy="1524000"/>
              </a:xfrm>
              <a:prstGeom prst="downArrow">
                <a:avLst>
                  <a:gd fmla="val 50000" name="adj1"/>
                  <a:gd fmla="val 50000" name="adj2"/>
                </a:avLst>
              </a:prstGeom>
              <a:solidFill>
                <a:srgbClr val="D8D8D8"/>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sp>
            <p:nvSpPr>
              <p:cNvPr id="2496" name="Google Shape;2496;p8"/>
              <p:cNvSpPr/>
              <p:nvPr/>
            </p:nvSpPr>
            <p:spPr>
              <a:xfrm rot="-5400000">
                <a:off x="6586435" y="2995713"/>
                <a:ext cx="762000" cy="1133272"/>
              </a:xfrm>
              <a:prstGeom prst="downArrow">
                <a:avLst>
                  <a:gd fmla="val 50000" name="adj1"/>
                  <a:gd fmla="val 50000" name="adj2"/>
                </a:avLst>
              </a:prstGeom>
              <a:solidFill>
                <a:srgbClr val="D8D8D8"/>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grpSp>
      </p:grpSp>
      <p:sp>
        <p:nvSpPr>
          <p:cNvPr id="2497" name="Google Shape;2497;p8"/>
          <p:cNvSpPr/>
          <p:nvPr/>
        </p:nvSpPr>
        <p:spPr>
          <a:xfrm flipH="1">
            <a:off x="2823524" y="1493067"/>
            <a:ext cx="1669816" cy="971035"/>
          </a:xfrm>
          <a:prstGeom prst="rect">
            <a:avLst/>
          </a:prstGeom>
          <a:noFill/>
          <a:ln>
            <a:noFill/>
          </a:ln>
        </p:spPr>
        <p:txBody>
          <a:bodyPr anchorCtr="0" anchor="ctr" bIns="0" lIns="0" spcFirstLastPara="1" rIns="0" wrap="square" tIns="0">
            <a:spAutoFit/>
          </a:bodyPr>
          <a:lstStyle/>
          <a:p>
            <a:pPr indent="0" lvl="0" marL="0" marR="0" rtl="0" algn="ctr">
              <a:lnSpc>
                <a:spcPct val="150000"/>
              </a:lnSpc>
              <a:spcBef>
                <a:spcPts val="0"/>
              </a:spcBef>
              <a:spcAft>
                <a:spcPts val="0"/>
              </a:spcAft>
              <a:buClr>
                <a:srgbClr val="000000"/>
              </a:buClr>
              <a:buSzPts val="1400"/>
              <a:buFont typeface="Arial"/>
              <a:buNone/>
            </a:pPr>
            <a:r>
              <a:rPr b="1" i="0" lang="en-US" sz="1400" u="none" cap="none" strike="noStrike">
                <a:solidFill>
                  <a:srgbClr val="EF3E36"/>
                </a:solidFill>
                <a:latin typeface="Roboto"/>
                <a:ea typeface="Roboto"/>
                <a:cs typeface="Roboto"/>
                <a:sym typeface="Roboto"/>
              </a:rPr>
              <a:t>Key Element Title</a:t>
            </a:r>
            <a:endParaRPr b="0" i="0" sz="1400" u="none" cap="none" strike="noStrike">
              <a:solidFill>
                <a:srgbClr val="000000"/>
              </a:solidFill>
              <a:latin typeface="Arial"/>
              <a:ea typeface="Arial"/>
              <a:cs typeface="Arial"/>
              <a:sym typeface="Arial"/>
            </a:endParaRPr>
          </a:p>
          <a:p>
            <a:pPr indent="0" lvl="0" marL="0" marR="0" rtl="0" algn="ctr">
              <a:lnSpc>
                <a:spcPct val="120000"/>
              </a:lnSpc>
              <a:spcBef>
                <a:spcPts val="0"/>
              </a:spcBef>
              <a:spcAft>
                <a:spcPts val="0"/>
              </a:spcAft>
              <a:buClr>
                <a:srgbClr val="000000"/>
              </a:buClr>
              <a:buSzPts val="1200"/>
              <a:buFont typeface="Arial"/>
              <a:buNone/>
            </a:pPr>
            <a:r>
              <a:rPr b="0" i="0" lang="en-US" sz="1200" u="none" cap="none" strike="noStrike">
                <a:solidFill>
                  <a:srgbClr val="7F7F7F"/>
                </a:solidFill>
                <a:latin typeface="Roboto"/>
                <a:ea typeface="Roboto"/>
                <a:cs typeface="Roboto"/>
                <a:sym typeface="Roboto"/>
              </a:rPr>
              <a:t>This is a sample text. You simply add your own text .</a:t>
            </a:r>
            <a:endParaRPr b="0" i="0" sz="1200" u="none" cap="none" strike="noStrike">
              <a:solidFill>
                <a:srgbClr val="7F7F7F"/>
              </a:solidFill>
              <a:latin typeface="Roboto"/>
              <a:ea typeface="Roboto"/>
              <a:cs typeface="Roboto"/>
              <a:sym typeface="Roboto"/>
            </a:endParaRPr>
          </a:p>
        </p:txBody>
      </p:sp>
      <p:cxnSp>
        <p:nvCxnSpPr>
          <p:cNvPr id="2498" name="Google Shape;2498;p8"/>
          <p:cNvCxnSpPr>
            <a:endCxn id="2487" idx="0"/>
          </p:cNvCxnSpPr>
          <p:nvPr/>
        </p:nvCxnSpPr>
        <p:spPr>
          <a:xfrm>
            <a:off x="3625909" y="2511667"/>
            <a:ext cx="1300800" cy="1121100"/>
          </a:xfrm>
          <a:prstGeom prst="bentConnector2">
            <a:avLst/>
          </a:prstGeom>
          <a:noFill/>
          <a:ln cap="rnd" cmpd="sng" w="12700">
            <a:solidFill>
              <a:srgbClr val="F2F2F2"/>
            </a:solidFill>
            <a:prstDash val="dash"/>
            <a:round/>
            <a:headEnd len="med" w="med" type="oval"/>
            <a:tailEnd len="sm" w="sm" type="none"/>
          </a:ln>
        </p:spPr>
      </p:cxnSp>
      <p:sp>
        <p:nvSpPr>
          <p:cNvPr id="2499" name="Google Shape;2499;p8"/>
          <p:cNvSpPr/>
          <p:nvPr/>
        </p:nvSpPr>
        <p:spPr>
          <a:xfrm flipH="1">
            <a:off x="2075392" y="5000992"/>
            <a:ext cx="1669816" cy="971035"/>
          </a:xfrm>
          <a:prstGeom prst="rect">
            <a:avLst/>
          </a:prstGeom>
          <a:noFill/>
          <a:ln>
            <a:noFill/>
          </a:ln>
        </p:spPr>
        <p:txBody>
          <a:bodyPr anchorCtr="0" anchor="ctr" bIns="0" lIns="0" spcFirstLastPara="1" rIns="0" wrap="square" tIns="0">
            <a:spAutoFit/>
          </a:bodyPr>
          <a:lstStyle/>
          <a:p>
            <a:pPr indent="0" lvl="0" marL="0" marR="0" rtl="0" algn="ctr">
              <a:lnSpc>
                <a:spcPct val="150000"/>
              </a:lnSpc>
              <a:spcBef>
                <a:spcPts val="0"/>
              </a:spcBef>
              <a:spcAft>
                <a:spcPts val="0"/>
              </a:spcAft>
              <a:buClr>
                <a:srgbClr val="000000"/>
              </a:buClr>
              <a:buSzPts val="1400"/>
              <a:buFont typeface="Arial"/>
              <a:buNone/>
            </a:pPr>
            <a:r>
              <a:rPr b="1" i="0" lang="en-US" sz="1400" u="none" cap="none" strike="noStrike">
                <a:solidFill>
                  <a:srgbClr val="F7941D"/>
                </a:solidFill>
                <a:latin typeface="Roboto"/>
                <a:ea typeface="Roboto"/>
                <a:cs typeface="Roboto"/>
                <a:sym typeface="Roboto"/>
              </a:rPr>
              <a:t>Key Element Title</a:t>
            </a:r>
            <a:endParaRPr b="0" i="0" sz="1400" u="none" cap="none" strike="noStrike">
              <a:solidFill>
                <a:srgbClr val="000000"/>
              </a:solidFill>
              <a:latin typeface="Arial"/>
              <a:ea typeface="Arial"/>
              <a:cs typeface="Arial"/>
              <a:sym typeface="Arial"/>
            </a:endParaRPr>
          </a:p>
          <a:p>
            <a:pPr indent="0" lvl="0" marL="0" marR="0" rtl="0" algn="ctr">
              <a:lnSpc>
                <a:spcPct val="120000"/>
              </a:lnSpc>
              <a:spcBef>
                <a:spcPts val="0"/>
              </a:spcBef>
              <a:spcAft>
                <a:spcPts val="0"/>
              </a:spcAft>
              <a:buClr>
                <a:srgbClr val="000000"/>
              </a:buClr>
              <a:buSzPts val="1200"/>
              <a:buFont typeface="Arial"/>
              <a:buNone/>
            </a:pPr>
            <a:r>
              <a:rPr b="0" i="0" lang="en-US" sz="1200" u="none" cap="none" strike="noStrike">
                <a:solidFill>
                  <a:srgbClr val="7F7F7F"/>
                </a:solidFill>
                <a:latin typeface="Roboto"/>
                <a:ea typeface="Roboto"/>
                <a:cs typeface="Roboto"/>
                <a:sym typeface="Roboto"/>
              </a:rPr>
              <a:t>This is a sample text. You simply add your own text .</a:t>
            </a:r>
            <a:endParaRPr b="0" i="0" sz="1200" u="none" cap="none" strike="noStrike">
              <a:solidFill>
                <a:srgbClr val="7F7F7F"/>
              </a:solidFill>
              <a:latin typeface="Roboto"/>
              <a:ea typeface="Roboto"/>
              <a:cs typeface="Roboto"/>
              <a:sym typeface="Roboto"/>
            </a:endParaRPr>
          </a:p>
        </p:txBody>
      </p:sp>
      <p:cxnSp>
        <p:nvCxnSpPr>
          <p:cNvPr id="2500" name="Google Shape;2500;p8"/>
          <p:cNvCxnSpPr>
            <a:stCxn id="2499" idx="0"/>
            <a:endCxn id="2486" idx="4"/>
          </p:cNvCxnSpPr>
          <p:nvPr/>
        </p:nvCxnSpPr>
        <p:spPr>
          <a:xfrm rot="-5400000">
            <a:off x="2935650" y="3913642"/>
            <a:ext cx="1062000" cy="1112700"/>
          </a:xfrm>
          <a:prstGeom prst="bentConnector3">
            <a:avLst>
              <a:gd fmla="val 49996" name="adj1"/>
            </a:avLst>
          </a:prstGeom>
          <a:noFill/>
          <a:ln cap="rnd" cmpd="sng" w="12700">
            <a:solidFill>
              <a:srgbClr val="F2F2F2"/>
            </a:solidFill>
            <a:prstDash val="dash"/>
            <a:round/>
            <a:headEnd len="med" w="med" type="oval"/>
            <a:tailEnd len="sm" w="sm" type="none"/>
          </a:ln>
        </p:spPr>
      </p:cxnSp>
      <p:sp>
        <p:nvSpPr>
          <p:cNvPr id="2501" name="Google Shape;2501;p8"/>
          <p:cNvSpPr/>
          <p:nvPr/>
        </p:nvSpPr>
        <p:spPr>
          <a:xfrm flipH="1">
            <a:off x="4059411" y="5000992"/>
            <a:ext cx="1669816" cy="971035"/>
          </a:xfrm>
          <a:prstGeom prst="rect">
            <a:avLst/>
          </a:prstGeom>
          <a:noFill/>
          <a:ln>
            <a:noFill/>
          </a:ln>
        </p:spPr>
        <p:txBody>
          <a:bodyPr anchorCtr="0" anchor="ctr" bIns="0" lIns="0" spcFirstLastPara="1" rIns="0" wrap="square" tIns="0">
            <a:spAutoFit/>
          </a:bodyPr>
          <a:lstStyle/>
          <a:p>
            <a:pPr indent="0" lvl="0" marL="0" marR="0" rtl="0" algn="ctr">
              <a:lnSpc>
                <a:spcPct val="150000"/>
              </a:lnSpc>
              <a:spcBef>
                <a:spcPts val="0"/>
              </a:spcBef>
              <a:spcAft>
                <a:spcPts val="0"/>
              </a:spcAft>
              <a:buClr>
                <a:srgbClr val="000000"/>
              </a:buClr>
              <a:buSzPts val="1400"/>
              <a:buFont typeface="Arial"/>
              <a:buNone/>
            </a:pPr>
            <a:r>
              <a:rPr b="1" i="0" lang="en-US" sz="1400" u="none" cap="none" strike="noStrike">
                <a:solidFill>
                  <a:srgbClr val="A01F62"/>
                </a:solidFill>
                <a:latin typeface="Roboto"/>
                <a:ea typeface="Roboto"/>
                <a:cs typeface="Roboto"/>
                <a:sym typeface="Roboto"/>
              </a:rPr>
              <a:t>Key Element Title</a:t>
            </a:r>
            <a:endParaRPr b="0" i="0" sz="1400" u="none" cap="none" strike="noStrike">
              <a:solidFill>
                <a:srgbClr val="000000"/>
              </a:solidFill>
              <a:latin typeface="Arial"/>
              <a:ea typeface="Arial"/>
              <a:cs typeface="Arial"/>
              <a:sym typeface="Arial"/>
            </a:endParaRPr>
          </a:p>
          <a:p>
            <a:pPr indent="0" lvl="0" marL="0" marR="0" rtl="0" algn="ctr">
              <a:lnSpc>
                <a:spcPct val="120000"/>
              </a:lnSpc>
              <a:spcBef>
                <a:spcPts val="0"/>
              </a:spcBef>
              <a:spcAft>
                <a:spcPts val="0"/>
              </a:spcAft>
              <a:buClr>
                <a:srgbClr val="000000"/>
              </a:buClr>
              <a:buSzPts val="1200"/>
              <a:buFont typeface="Arial"/>
              <a:buNone/>
            </a:pPr>
            <a:r>
              <a:rPr b="0" i="0" lang="en-US" sz="1200" u="none" cap="none" strike="noStrike">
                <a:solidFill>
                  <a:srgbClr val="7F7F7F"/>
                </a:solidFill>
                <a:latin typeface="Roboto"/>
                <a:ea typeface="Roboto"/>
                <a:cs typeface="Roboto"/>
                <a:sym typeface="Roboto"/>
              </a:rPr>
              <a:t>This is a sample text. You simply add your own text .</a:t>
            </a:r>
            <a:endParaRPr b="0" i="0" sz="1200" u="none" cap="none" strike="noStrike">
              <a:solidFill>
                <a:srgbClr val="7F7F7F"/>
              </a:solidFill>
              <a:latin typeface="Roboto"/>
              <a:ea typeface="Roboto"/>
              <a:cs typeface="Roboto"/>
              <a:sym typeface="Roboto"/>
            </a:endParaRPr>
          </a:p>
        </p:txBody>
      </p:sp>
      <p:cxnSp>
        <p:nvCxnSpPr>
          <p:cNvPr id="2502" name="Google Shape;2502;p8"/>
          <p:cNvCxnSpPr>
            <a:stCxn id="2501" idx="0"/>
            <a:endCxn id="2489" idx="4"/>
          </p:cNvCxnSpPr>
          <p:nvPr/>
        </p:nvCxnSpPr>
        <p:spPr>
          <a:xfrm rot="-5400000">
            <a:off x="4801319" y="4031992"/>
            <a:ext cx="1062000" cy="876000"/>
          </a:xfrm>
          <a:prstGeom prst="bentConnector3">
            <a:avLst>
              <a:gd fmla="val 49996" name="adj1"/>
            </a:avLst>
          </a:prstGeom>
          <a:noFill/>
          <a:ln cap="rnd" cmpd="sng" w="12700">
            <a:solidFill>
              <a:srgbClr val="F2F2F2"/>
            </a:solidFill>
            <a:prstDash val="dash"/>
            <a:round/>
            <a:headEnd len="med" w="med" type="oval"/>
            <a:tailEnd len="sm" w="sm" type="none"/>
          </a:ln>
        </p:spPr>
      </p:cxnSp>
      <p:sp>
        <p:nvSpPr>
          <p:cNvPr id="2503" name="Google Shape;2503;p8"/>
          <p:cNvSpPr/>
          <p:nvPr/>
        </p:nvSpPr>
        <p:spPr>
          <a:xfrm flipH="1">
            <a:off x="5980701" y="5000992"/>
            <a:ext cx="1669816" cy="971035"/>
          </a:xfrm>
          <a:prstGeom prst="rect">
            <a:avLst/>
          </a:prstGeom>
          <a:noFill/>
          <a:ln>
            <a:noFill/>
          </a:ln>
        </p:spPr>
        <p:txBody>
          <a:bodyPr anchorCtr="0" anchor="ctr" bIns="0" lIns="0" spcFirstLastPara="1" rIns="0" wrap="square" tIns="0">
            <a:spAutoFit/>
          </a:bodyPr>
          <a:lstStyle/>
          <a:p>
            <a:pPr indent="0" lvl="0" marL="0" marR="0" rtl="0" algn="ctr">
              <a:lnSpc>
                <a:spcPct val="150000"/>
              </a:lnSpc>
              <a:spcBef>
                <a:spcPts val="0"/>
              </a:spcBef>
              <a:spcAft>
                <a:spcPts val="0"/>
              </a:spcAft>
              <a:buClr>
                <a:srgbClr val="000000"/>
              </a:buClr>
              <a:buSzPts val="1400"/>
              <a:buFont typeface="Arial"/>
              <a:buNone/>
            </a:pPr>
            <a:r>
              <a:rPr b="1" i="0" lang="en-US" sz="1400" u="none" cap="none" strike="noStrike">
                <a:solidFill>
                  <a:srgbClr val="00A6CC"/>
                </a:solidFill>
                <a:latin typeface="Roboto"/>
                <a:ea typeface="Roboto"/>
                <a:cs typeface="Roboto"/>
                <a:sym typeface="Roboto"/>
              </a:rPr>
              <a:t>Key Element Title</a:t>
            </a:r>
            <a:endParaRPr b="0" i="0" sz="1400" u="none" cap="none" strike="noStrike">
              <a:solidFill>
                <a:srgbClr val="000000"/>
              </a:solidFill>
              <a:latin typeface="Arial"/>
              <a:ea typeface="Arial"/>
              <a:cs typeface="Arial"/>
              <a:sym typeface="Arial"/>
            </a:endParaRPr>
          </a:p>
          <a:p>
            <a:pPr indent="0" lvl="0" marL="0" marR="0" rtl="0" algn="ctr">
              <a:lnSpc>
                <a:spcPct val="120000"/>
              </a:lnSpc>
              <a:spcBef>
                <a:spcPts val="0"/>
              </a:spcBef>
              <a:spcAft>
                <a:spcPts val="0"/>
              </a:spcAft>
              <a:buClr>
                <a:srgbClr val="000000"/>
              </a:buClr>
              <a:buSzPts val="1200"/>
              <a:buFont typeface="Arial"/>
              <a:buNone/>
            </a:pPr>
            <a:r>
              <a:rPr b="0" i="0" lang="en-US" sz="1200" u="none" cap="none" strike="noStrike">
                <a:solidFill>
                  <a:srgbClr val="7F7F7F"/>
                </a:solidFill>
                <a:latin typeface="Roboto"/>
                <a:ea typeface="Roboto"/>
                <a:cs typeface="Roboto"/>
                <a:sym typeface="Roboto"/>
              </a:rPr>
              <a:t>This is a sample text. You simply add your own text .</a:t>
            </a:r>
            <a:endParaRPr b="0" i="0" sz="1200" u="none" cap="none" strike="noStrike">
              <a:solidFill>
                <a:srgbClr val="7F7F7F"/>
              </a:solidFill>
              <a:latin typeface="Roboto"/>
              <a:ea typeface="Roboto"/>
              <a:cs typeface="Roboto"/>
              <a:sym typeface="Roboto"/>
            </a:endParaRPr>
          </a:p>
        </p:txBody>
      </p:sp>
      <p:cxnSp>
        <p:nvCxnSpPr>
          <p:cNvPr id="2504" name="Google Shape;2504;p8"/>
          <p:cNvCxnSpPr>
            <a:stCxn id="2503" idx="0"/>
            <a:endCxn id="2491" idx="4"/>
          </p:cNvCxnSpPr>
          <p:nvPr/>
        </p:nvCxnSpPr>
        <p:spPr>
          <a:xfrm rot="-5400000">
            <a:off x="6665759" y="4088842"/>
            <a:ext cx="1062000" cy="762300"/>
          </a:xfrm>
          <a:prstGeom prst="bentConnector3">
            <a:avLst>
              <a:gd fmla="val 49996" name="adj1"/>
            </a:avLst>
          </a:prstGeom>
          <a:noFill/>
          <a:ln cap="rnd" cmpd="sng" w="12700">
            <a:solidFill>
              <a:srgbClr val="F2F2F2"/>
            </a:solidFill>
            <a:prstDash val="dash"/>
            <a:round/>
            <a:headEnd len="med" w="med" type="oval"/>
            <a:tailEnd len="sm" w="sm" type="none"/>
          </a:ln>
        </p:spPr>
      </p:cxnSp>
      <p:sp>
        <p:nvSpPr>
          <p:cNvPr id="2505" name="Google Shape;2505;p8"/>
          <p:cNvSpPr/>
          <p:nvPr/>
        </p:nvSpPr>
        <p:spPr>
          <a:xfrm flipH="1">
            <a:off x="4745665" y="1493067"/>
            <a:ext cx="1669816" cy="971035"/>
          </a:xfrm>
          <a:prstGeom prst="rect">
            <a:avLst/>
          </a:prstGeom>
          <a:noFill/>
          <a:ln>
            <a:noFill/>
          </a:ln>
        </p:spPr>
        <p:txBody>
          <a:bodyPr anchorCtr="0" anchor="ctr" bIns="0" lIns="0" spcFirstLastPara="1" rIns="0" wrap="square" tIns="0">
            <a:spAutoFit/>
          </a:bodyPr>
          <a:lstStyle/>
          <a:p>
            <a:pPr indent="0" lvl="0" marL="0" marR="0" rtl="0" algn="ctr">
              <a:lnSpc>
                <a:spcPct val="150000"/>
              </a:lnSpc>
              <a:spcBef>
                <a:spcPts val="0"/>
              </a:spcBef>
              <a:spcAft>
                <a:spcPts val="0"/>
              </a:spcAft>
              <a:buClr>
                <a:srgbClr val="000000"/>
              </a:buClr>
              <a:buSzPts val="1400"/>
              <a:buFont typeface="Arial"/>
              <a:buNone/>
            </a:pPr>
            <a:r>
              <a:rPr b="1" i="0" lang="en-US" sz="1400" u="none" cap="none" strike="noStrike">
                <a:solidFill>
                  <a:srgbClr val="0E74BC"/>
                </a:solidFill>
                <a:latin typeface="Roboto"/>
                <a:ea typeface="Roboto"/>
                <a:cs typeface="Roboto"/>
                <a:sym typeface="Roboto"/>
              </a:rPr>
              <a:t>Key Element Title</a:t>
            </a:r>
            <a:endParaRPr b="0" i="0" sz="1400" u="none" cap="none" strike="noStrike">
              <a:solidFill>
                <a:srgbClr val="000000"/>
              </a:solidFill>
              <a:latin typeface="Arial"/>
              <a:ea typeface="Arial"/>
              <a:cs typeface="Arial"/>
              <a:sym typeface="Arial"/>
            </a:endParaRPr>
          </a:p>
          <a:p>
            <a:pPr indent="0" lvl="0" marL="0" marR="0" rtl="0" algn="ctr">
              <a:lnSpc>
                <a:spcPct val="120000"/>
              </a:lnSpc>
              <a:spcBef>
                <a:spcPts val="0"/>
              </a:spcBef>
              <a:spcAft>
                <a:spcPts val="0"/>
              </a:spcAft>
              <a:buClr>
                <a:srgbClr val="000000"/>
              </a:buClr>
              <a:buSzPts val="1200"/>
              <a:buFont typeface="Arial"/>
              <a:buNone/>
            </a:pPr>
            <a:r>
              <a:rPr b="0" i="0" lang="en-US" sz="1200" u="none" cap="none" strike="noStrike">
                <a:solidFill>
                  <a:srgbClr val="7F7F7F"/>
                </a:solidFill>
                <a:latin typeface="Roboto"/>
                <a:ea typeface="Roboto"/>
                <a:cs typeface="Roboto"/>
                <a:sym typeface="Roboto"/>
              </a:rPr>
              <a:t>This is a sample text. You simply add your own text .</a:t>
            </a:r>
            <a:endParaRPr b="0" i="0" sz="1200" u="none" cap="none" strike="noStrike">
              <a:solidFill>
                <a:srgbClr val="7F7F7F"/>
              </a:solidFill>
              <a:latin typeface="Roboto"/>
              <a:ea typeface="Roboto"/>
              <a:cs typeface="Roboto"/>
              <a:sym typeface="Roboto"/>
            </a:endParaRPr>
          </a:p>
        </p:txBody>
      </p:sp>
      <p:cxnSp>
        <p:nvCxnSpPr>
          <p:cNvPr id="2506" name="Google Shape;2506;p8"/>
          <p:cNvCxnSpPr>
            <a:endCxn id="2490" idx="0"/>
          </p:cNvCxnSpPr>
          <p:nvPr/>
        </p:nvCxnSpPr>
        <p:spPr>
          <a:xfrm>
            <a:off x="5547829" y="2511667"/>
            <a:ext cx="1126200" cy="1121100"/>
          </a:xfrm>
          <a:prstGeom prst="bentConnector2">
            <a:avLst/>
          </a:prstGeom>
          <a:noFill/>
          <a:ln cap="rnd" cmpd="sng" w="12700">
            <a:solidFill>
              <a:srgbClr val="F2F2F2"/>
            </a:solidFill>
            <a:prstDash val="dash"/>
            <a:round/>
            <a:headEnd len="med" w="med" type="oval"/>
            <a:tailEnd len="sm" w="sm" type="none"/>
          </a:ln>
        </p:spPr>
      </p:cxnSp>
      <p:sp>
        <p:nvSpPr>
          <p:cNvPr id="2507" name="Google Shape;2507;p8"/>
          <p:cNvSpPr/>
          <p:nvPr/>
        </p:nvSpPr>
        <p:spPr>
          <a:xfrm flipH="1">
            <a:off x="6655456" y="1493067"/>
            <a:ext cx="1669816" cy="971035"/>
          </a:xfrm>
          <a:prstGeom prst="rect">
            <a:avLst/>
          </a:prstGeom>
          <a:noFill/>
          <a:ln>
            <a:noFill/>
          </a:ln>
        </p:spPr>
        <p:txBody>
          <a:bodyPr anchorCtr="0" anchor="ctr" bIns="0" lIns="0" spcFirstLastPara="1" rIns="0" wrap="square" tIns="0">
            <a:spAutoFit/>
          </a:bodyPr>
          <a:lstStyle/>
          <a:p>
            <a:pPr indent="0" lvl="0" marL="0" marR="0" rtl="0" algn="ctr">
              <a:lnSpc>
                <a:spcPct val="150000"/>
              </a:lnSpc>
              <a:spcBef>
                <a:spcPts val="0"/>
              </a:spcBef>
              <a:spcAft>
                <a:spcPts val="0"/>
              </a:spcAft>
              <a:buClr>
                <a:srgbClr val="000000"/>
              </a:buClr>
              <a:buSzPts val="1400"/>
              <a:buFont typeface="Arial"/>
              <a:buNone/>
            </a:pPr>
            <a:r>
              <a:rPr b="1" i="0" lang="en-US" sz="1400" u="none" cap="none" strike="noStrike">
                <a:solidFill>
                  <a:srgbClr val="8CC63E"/>
                </a:solidFill>
                <a:latin typeface="Roboto"/>
                <a:ea typeface="Roboto"/>
                <a:cs typeface="Roboto"/>
                <a:sym typeface="Roboto"/>
              </a:rPr>
              <a:t>Key Element Title</a:t>
            </a:r>
            <a:endParaRPr b="0" i="0" sz="1400" u="none" cap="none" strike="noStrike">
              <a:solidFill>
                <a:srgbClr val="000000"/>
              </a:solidFill>
              <a:latin typeface="Arial"/>
              <a:ea typeface="Arial"/>
              <a:cs typeface="Arial"/>
              <a:sym typeface="Arial"/>
            </a:endParaRPr>
          </a:p>
          <a:p>
            <a:pPr indent="0" lvl="0" marL="0" marR="0" rtl="0" algn="ctr">
              <a:lnSpc>
                <a:spcPct val="120000"/>
              </a:lnSpc>
              <a:spcBef>
                <a:spcPts val="0"/>
              </a:spcBef>
              <a:spcAft>
                <a:spcPts val="0"/>
              </a:spcAft>
              <a:buClr>
                <a:srgbClr val="000000"/>
              </a:buClr>
              <a:buSzPts val="1200"/>
              <a:buFont typeface="Arial"/>
              <a:buNone/>
            </a:pPr>
            <a:r>
              <a:rPr b="0" i="0" lang="en-US" sz="1200" u="none" cap="none" strike="noStrike">
                <a:solidFill>
                  <a:srgbClr val="7F7F7F"/>
                </a:solidFill>
                <a:latin typeface="Roboto"/>
                <a:ea typeface="Roboto"/>
                <a:cs typeface="Roboto"/>
                <a:sym typeface="Roboto"/>
              </a:rPr>
              <a:t>This is a sample text. You simply add your own text .</a:t>
            </a:r>
            <a:endParaRPr b="0" i="0" sz="1200" u="none" cap="none" strike="noStrike">
              <a:solidFill>
                <a:srgbClr val="7F7F7F"/>
              </a:solidFill>
              <a:latin typeface="Roboto"/>
              <a:ea typeface="Roboto"/>
              <a:cs typeface="Roboto"/>
              <a:sym typeface="Roboto"/>
            </a:endParaRPr>
          </a:p>
        </p:txBody>
      </p:sp>
      <p:cxnSp>
        <p:nvCxnSpPr>
          <p:cNvPr id="2508" name="Google Shape;2508;p8"/>
          <p:cNvCxnSpPr>
            <a:endCxn id="2488" idx="0"/>
          </p:cNvCxnSpPr>
          <p:nvPr/>
        </p:nvCxnSpPr>
        <p:spPr>
          <a:xfrm flipH="1" rot="-5400000">
            <a:off x="7338011" y="2631217"/>
            <a:ext cx="1121100" cy="882000"/>
          </a:xfrm>
          <a:prstGeom prst="bentConnector3">
            <a:avLst>
              <a:gd fmla="val 50003" name="adj1"/>
            </a:avLst>
          </a:prstGeom>
          <a:noFill/>
          <a:ln cap="rnd" cmpd="sng" w="12700">
            <a:solidFill>
              <a:srgbClr val="F2F2F2"/>
            </a:solidFill>
            <a:prstDash val="dash"/>
            <a:round/>
            <a:headEnd len="med" w="med" type="oval"/>
            <a:tailEnd len="sm" w="sm" type="none"/>
          </a:ln>
        </p:spPr>
      </p:cxn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2" name="Shape 2512"/>
        <p:cNvGrpSpPr/>
        <p:nvPr/>
      </p:nvGrpSpPr>
      <p:grpSpPr>
        <a:xfrm>
          <a:off x="0" y="0"/>
          <a:ext cx="0" cy="0"/>
          <a:chOff x="0" y="0"/>
          <a:chExt cx="0" cy="0"/>
        </a:xfrm>
      </p:grpSpPr>
      <p:sp>
        <p:nvSpPr>
          <p:cNvPr id="2513" name="Google Shape;2513;p9"/>
          <p:cNvSpPr txBox="1"/>
          <p:nvPr>
            <p:ph idx="1" type="body"/>
          </p:nvPr>
        </p:nvSpPr>
        <p:spPr>
          <a:xfrm>
            <a:off x="508001" y="1178427"/>
            <a:ext cx="11157817" cy="231007"/>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rgbClr val="A5A5A5"/>
              </a:buClr>
              <a:buSzPts val="1600"/>
              <a:buNone/>
            </a:pPr>
            <a:r>
              <a:rPr lang="en-US"/>
              <a:t>Enter your subhead line here</a:t>
            </a:r>
            <a:endParaRPr/>
          </a:p>
        </p:txBody>
      </p:sp>
      <p:sp>
        <p:nvSpPr>
          <p:cNvPr id="2514" name="Google Shape;2514;p9"/>
          <p:cNvSpPr txBox="1"/>
          <p:nvPr>
            <p:ph type="title"/>
          </p:nvPr>
        </p:nvSpPr>
        <p:spPr>
          <a:xfrm>
            <a:off x="508001" y="455085"/>
            <a:ext cx="11157817" cy="660511"/>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rgbClr val="7F7F7F"/>
              </a:buClr>
              <a:buSzPts val="4000"/>
              <a:buFont typeface="Roboto"/>
              <a:buNone/>
            </a:pPr>
            <a:r>
              <a:rPr lang="en-US"/>
              <a:t>Head Puzzle Infographic </a:t>
            </a:r>
            <a:endParaRPr/>
          </a:p>
        </p:txBody>
      </p:sp>
      <p:grpSp>
        <p:nvGrpSpPr>
          <p:cNvPr id="2515" name="Google Shape;2515;p9"/>
          <p:cNvGrpSpPr/>
          <p:nvPr/>
        </p:nvGrpSpPr>
        <p:grpSpPr>
          <a:xfrm>
            <a:off x="508000" y="1534117"/>
            <a:ext cx="4022211" cy="5323883"/>
            <a:chOff x="381000" y="1150588"/>
            <a:chExt cx="3016658" cy="3992912"/>
          </a:xfrm>
        </p:grpSpPr>
        <p:grpSp>
          <p:nvGrpSpPr>
            <p:cNvPr id="2516" name="Google Shape;2516;p9"/>
            <p:cNvGrpSpPr/>
            <p:nvPr/>
          </p:nvGrpSpPr>
          <p:grpSpPr>
            <a:xfrm flipH="1">
              <a:off x="676436" y="1150588"/>
              <a:ext cx="2721222" cy="3132270"/>
              <a:chOff x="5251450" y="1295400"/>
              <a:chExt cx="3016251" cy="3471863"/>
            </a:xfrm>
          </p:grpSpPr>
          <p:sp>
            <p:nvSpPr>
              <p:cNvPr id="2517" name="Google Shape;2517;p9"/>
              <p:cNvSpPr/>
              <p:nvPr/>
            </p:nvSpPr>
            <p:spPr>
              <a:xfrm>
                <a:off x="6315075" y="1295400"/>
                <a:ext cx="1066800" cy="498475"/>
              </a:xfrm>
              <a:custGeom>
                <a:rect b="b" l="l" r="r" t="t"/>
                <a:pathLst>
                  <a:path extrusionOk="0" h="729" w="1560">
                    <a:moveTo>
                      <a:pt x="1186" y="559"/>
                    </a:moveTo>
                    <a:cubicBezTo>
                      <a:pt x="1185" y="557"/>
                      <a:pt x="1185" y="557"/>
                      <a:pt x="1185" y="557"/>
                    </a:cubicBezTo>
                    <a:cubicBezTo>
                      <a:pt x="1179" y="550"/>
                      <a:pt x="1173" y="541"/>
                      <a:pt x="1169" y="531"/>
                    </a:cubicBezTo>
                    <a:cubicBezTo>
                      <a:pt x="1163" y="519"/>
                      <a:pt x="1159" y="504"/>
                      <a:pt x="1161" y="487"/>
                    </a:cubicBezTo>
                    <a:cubicBezTo>
                      <a:pt x="1162" y="429"/>
                      <a:pt x="1224" y="383"/>
                      <a:pt x="1303" y="383"/>
                    </a:cubicBezTo>
                    <a:cubicBezTo>
                      <a:pt x="1378" y="383"/>
                      <a:pt x="1441" y="425"/>
                      <a:pt x="1448" y="479"/>
                    </a:cubicBezTo>
                    <a:cubicBezTo>
                      <a:pt x="1448" y="479"/>
                      <a:pt x="1448" y="479"/>
                      <a:pt x="1448" y="479"/>
                    </a:cubicBezTo>
                    <a:cubicBezTo>
                      <a:pt x="1448" y="479"/>
                      <a:pt x="1448" y="480"/>
                      <a:pt x="1448" y="480"/>
                    </a:cubicBezTo>
                    <a:cubicBezTo>
                      <a:pt x="1450" y="496"/>
                      <a:pt x="1450" y="496"/>
                      <a:pt x="1450" y="496"/>
                    </a:cubicBezTo>
                    <a:cubicBezTo>
                      <a:pt x="1447" y="496"/>
                      <a:pt x="1447" y="496"/>
                      <a:pt x="1447" y="496"/>
                    </a:cubicBezTo>
                    <a:cubicBezTo>
                      <a:pt x="1448" y="519"/>
                      <a:pt x="1440" y="539"/>
                      <a:pt x="1422" y="558"/>
                    </a:cubicBezTo>
                    <a:cubicBezTo>
                      <a:pt x="1400" y="583"/>
                      <a:pt x="1392" y="593"/>
                      <a:pt x="1382" y="618"/>
                    </a:cubicBezTo>
                    <a:cubicBezTo>
                      <a:pt x="1371" y="657"/>
                      <a:pt x="1371" y="657"/>
                      <a:pt x="1371" y="657"/>
                    </a:cubicBezTo>
                    <a:cubicBezTo>
                      <a:pt x="1371" y="729"/>
                      <a:pt x="1371" y="729"/>
                      <a:pt x="1371" y="729"/>
                    </a:cubicBezTo>
                    <a:cubicBezTo>
                      <a:pt x="1560" y="729"/>
                      <a:pt x="1560" y="729"/>
                      <a:pt x="1560" y="729"/>
                    </a:cubicBezTo>
                    <a:cubicBezTo>
                      <a:pt x="1560" y="85"/>
                      <a:pt x="1560" y="85"/>
                      <a:pt x="1560" y="85"/>
                    </a:cubicBezTo>
                    <a:cubicBezTo>
                      <a:pt x="1546" y="80"/>
                      <a:pt x="1546" y="80"/>
                      <a:pt x="1546" y="80"/>
                    </a:cubicBezTo>
                    <a:cubicBezTo>
                      <a:pt x="1396" y="34"/>
                      <a:pt x="1245" y="9"/>
                      <a:pt x="1084" y="2"/>
                    </a:cubicBezTo>
                    <a:cubicBezTo>
                      <a:pt x="1062" y="1"/>
                      <a:pt x="1039" y="0"/>
                      <a:pt x="1014" y="0"/>
                    </a:cubicBezTo>
                    <a:cubicBezTo>
                      <a:pt x="980" y="0"/>
                      <a:pt x="942" y="2"/>
                      <a:pt x="899" y="4"/>
                    </a:cubicBezTo>
                    <a:cubicBezTo>
                      <a:pt x="637" y="22"/>
                      <a:pt x="378" y="59"/>
                      <a:pt x="109" y="117"/>
                    </a:cubicBezTo>
                    <a:cubicBezTo>
                      <a:pt x="0" y="145"/>
                      <a:pt x="0" y="145"/>
                      <a:pt x="0" y="145"/>
                    </a:cubicBezTo>
                    <a:cubicBezTo>
                      <a:pt x="0" y="352"/>
                      <a:pt x="0" y="352"/>
                      <a:pt x="0" y="352"/>
                    </a:cubicBezTo>
                    <a:cubicBezTo>
                      <a:pt x="89" y="352"/>
                      <a:pt x="89" y="352"/>
                      <a:pt x="89" y="352"/>
                    </a:cubicBezTo>
                    <a:cubicBezTo>
                      <a:pt x="132" y="338"/>
                      <a:pt x="132" y="338"/>
                      <a:pt x="132" y="338"/>
                    </a:cubicBezTo>
                    <a:cubicBezTo>
                      <a:pt x="153" y="328"/>
                      <a:pt x="166" y="321"/>
                      <a:pt x="188" y="299"/>
                    </a:cubicBezTo>
                    <a:cubicBezTo>
                      <a:pt x="189" y="298"/>
                      <a:pt x="189" y="298"/>
                      <a:pt x="189" y="298"/>
                    </a:cubicBezTo>
                    <a:cubicBezTo>
                      <a:pt x="210" y="282"/>
                      <a:pt x="229" y="274"/>
                      <a:pt x="249" y="274"/>
                    </a:cubicBezTo>
                    <a:cubicBezTo>
                      <a:pt x="252" y="274"/>
                      <a:pt x="255" y="275"/>
                      <a:pt x="259" y="275"/>
                    </a:cubicBezTo>
                    <a:cubicBezTo>
                      <a:pt x="317" y="276"/>
                      <a:pt x="362" y="338"/>
                      <a:pt x="362" y="417"/>
                    </a:cubicBezTo>
                    <a:cubicBezTo>
                      <a:pt x="362" y="459"/>
                      <a:pt x="349" y="497"/>
                      <a:pt x="328" y="524"/>
                    </a:cubicBezTo>
                    <a:cubicBezTo>
                      <a:pt x="311" y="544"/>
                      <a:pt x="290" y="558"/>
                      <a:pt x="267" y="561"/>
                    </a:cubicBezTo>
                    <a:cubicBezTo>
                      <a:pt x="251" y="563"/>
                      <a:pt x="251" y="563"/>
                      <a:pt x="251" y="563"/>
                    </a:cubicBezTo>
                    <a:cubicBezTo>
                      <a:pt x="251" y="563"/>
                      <a:pt x="251" y="563"/>
                      <a:pt x="251" y="563"/>
                    </a:cubicBezTo>
                    <a:cubicBezTo>
                      <a:pt x="251" y="563"/>
                      <a:pt x="251" y="563"/>
                      <a:pt x="251" y="563"/>
                    </a:cubicBezTo>
                    <a:cubicBezTo>
                      <a:pt x="251" y="560"/>
                      <a:pt x="251" y="560"/>
                      <a:pt x="251" y="560"/>
                    </a:cubicBezTo>
                    <a:cubicBezTo>
                      <a:pt x="236" y="561"/>
                      <a:pt x="223" y="558"/>
                      <a:pt x="210" y="551"/>
                    </a:cubicBezTo>
                    <a:cubicBezTo>
                      <a:pt x="203" y="547"/>
                      <a:pt x="195" y="542"/>
                      <a:pt x="188" y="535"/>
                    </a:cubicBezTo>
                    <a:cubicBezTo>
                      <a:pt x="164" y="513"/>
                      <a:pt x="153" y="505"/>
                      <a:pt x="128" y="495"/>
                    </a:cubicBezTo>
                    <a:cubicBezTo>
                      <a:pt x="126" y="495"/>
                      <a:pt x="126" y="495"/>
                      <a:pt x="126" y="495"/>
                    </a:cubicBezTo>
                    <a:cubicBezTo>
                      <a:pt x="89" y="485"/>
                      <a:pt x="89" y="485"/>
                      <a:pt x="89" y="485"/>
                    </a:cubicBezTo>
                    <a:cubicBezTo>
                      <a:pt x="0" y="484"/>
                      <a:pt x="0" y="484"/>
                      <a:pt x="0" y="484"/>
                    </a:cubicBezTo>
                    <a:cubicBezTo>
                      <a:pt x="0" y="729"/>
                      <a:pt x="0" y="729"/>
                      <a:pt x="0" y="729"/>
                    </a:cubicBezTo>
                    <a:cubicBezTo>
                      <a:pt x="1238" y="729"/>
                      <a:pt x="1238" y="729"/>
                      <a:pt x="1238" y="729"/>
                    </a:cubicBezTo>
                    <a:cubicBezTo>
                      <a:pt x="1238" y="656"/>
                      <a:pt x="1238" y="656"/>
                      <a:pt x="1238" y="656"/>
                    </a:cubicBezTo>
                    <a:cubicBezTo>
                      <a:pt x="1225" y="614"/>
                      <a:pt x="1225" y="614"/>
                      <a:pt x="1225" y="614"/>
                    </a:cubicBezTo>
                    <a:cubicBezTo>
                      <a:pt x="1214" y="592"/>
                      <a:pt x="1206" y="580"/>
                      <a:pt x="1186" y="559"/>
                    </a:cubicBezTo>
                    <a:close/>
                  </a:path>
                </a:pathLst>
              </a:custGeom>
              <a:solidFill>
                <a:schemeClr val="accent1"/>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518" name="Google Shape;2518;p9"/>
              <p:cNvSpPr/>
              <p:nvPr/>
            </p:nvSpPr>
            <p:spPr>
              <a:xfrm>
                <a:off x="7456488" y="1381125"/>
                <a:ext cx="588963" cy="703263"/>
              </a:xfrm>
              <a:custGeom>
                <a:rect b="b" l="l" r="r" t="t"/>
                <a:pathLst>
                  <a:path extrusionOk="0" h="1028" w="861">
                    <a:moveTo>
                      <a:pt x="401" y="690"/>
                    </a:moveTo>
                    <a:cubicBezTo>
                      <a:pt x="400" y="788"/>
                      <a:pt x="400" y="788"/>
                      <a:pt x="400" y="788"/>
                    </a:cubicBezTo>
                    <a:cubicBezTo>
                      <a:pt x="388" y="833"/>
                      <a:pt x="388" y="833"/>
                      <a:pt x="388" y="833"/>
                    </a:cubicBezTo>
                    <a:cubicBezTo>
                      <a:pt x="376" y="862"/>
                      <a:pt x="367" y="875"/>
                      <a:pt x="343" y="902"/>
                    </a:cubicBezTo>
                    <a:cubicBezTo>
                      <a:pt x="343" y="902"/>
                      <a:pt x="343" y="902"/>
                      <a:pt x="343" y="902"/>
                    </a:cubicBezTo>
                    <a:cubicBezTo>
                      <a:pt x="328" y="917"/>
                      <a:pt x="323" y="931"/>
                      <a:pt x="325" y="948"/>
                    </a:cubicBezTo>
                    <a:cubicBezTo>
                      <a:pt x="325" y="950"/>
                      <a:pt x="326" y="953"/>
                      <a:pt x="326" y="956"/>
                    </a:cubicBezTo>
                    <a:cubicBezTo>
                      <a:pt x="330" y="973"/>
                      <a:pt x="330" y="973"/>
                      <a:pt x="330" y="973"/>
                    </a:cubicBezTo>
                    <a:cubicBezTo>
                      <a:pt x="330" y="973"/>
                      <a:pt x="330" y="973"/>
                      <a:pt x="330" y="973"/>
                    </a:cubicBezTo>
                    <a:cubicBezTo>
                      <a:pt x="330" y="974"/>
                      <a:pt x="330" y="974"/>
                      <a:pt x="330" y="974"/>
                    </a:cubicBezTo>
                    <a:cubicBezTo>
                      <a:pt x="329" y="974"/>
                      <a:pt x="329" y="974"/>
                      <a:pt x="329" y="974"/>
                    </a:cubicBezTo>
                    <a:cubicBezTo>
                      <a:pt x="344" y="1005"/>
                      <a:pt x="389" y="1028"/>
                      <a:pt x="440" y="1028"/>
                    </a:cubicBezTo>
                    <a:cubicBezTo>
                      <a:pt x="504" y="1028"/>
                      <a:pt x="554" y="995"/>
                      <a:pt x="554" y="952"/>
                    </a:cubicBezTo>
                    <a:cubicBezTo>
                      <a:pt x="554" y="950"/>
                      <a:pt x="554" y="950"/>
                      <a:pt x="554" y="950"/>
                    </a:cubicBezTo>
                    <a:cubicBezTo>
                      <a:pt x="555" y="946"/>
                      <a:pt x="555" y="942"/>
                      <a:pt x="554" y="938"/>
                    </a:cubicBezTo>
                    <a:cubicBezTo>
                      <a:pt x="553" y="926"/>
                      <a:pt x="548" y="915"/>
                      <a:pt x="538" y="902"/>
                    </a:cubicBezTo>
                    <a:cubicBezTo>
                      <a:pt x="514" y="878"/>
                      <a:pt x="505" y="863"/>
                      <a:pt x="493" y="838"/>
                    </a:cubicBezTo>
                    <a:cubicBezTo>
                      <a:pt x="492" y="836"/>
                      <a:pt x="492" y="836"/>
                      <a:pt x="492" y="836"/>
                    </a:cubicBezTo>
                    <a:cubicBezTo>
                      <a:pt x="477" y="788"/>
                      <a:pt x="477" y="788"/>
                      <a:pt x="477" y="788"/>
                    </a:cubicBezTo>
                    <a:cubicBezTo>
                      <a:pt x="477" y="788"/>
                      <a:pt x="477" y="788"/>
                      <a:pt x="477" y="788"/>
                    </a:cubicBezTo>
                    <a:cubicBezTo>
                      <a:pt x="477" y="787"/>
                      <a:pt x="477" y="787"/>
                      <a:pt x="477" y="787"/>
                    </a:cubicBezTo>
                    <a:cubicBezTo>
                      <a:pt x="477" y="605"/>
                      <a:pt x="477" y="605"/>
                      <a:pt x="477" y="605"/>
                    </a:cubicBezTo>
                    <a:cubicBezTo>
                      <a:pt x="861" y="605"/>
                      <a:pt x="861" y="605"/>
                      <a:pt x="861" y="605"/>
                    </a:cubicBezTo>
                    <a:cubicBezTo>
                      <a:pt x="781" y="507"/>
                      <a:pt x="781" y="507"/>
                      <a:pt x="781" y="507"/>
                    </a:cubicBezTo>
                    <a:cubicBezTo>
                      <a:pt x="730" y="455"/>
                      <a:pt x="676" y="408"/>
                      <a:pt x="618" y="365"/>
                    </a:cubicBezTo>
                    <a:cubicBezTo>
                      <a:pt x="617" y="365"/>
                      <a:pt x="617" y="365"/>
                      <a:pt x="617" y="365"/>
                    </a:cubicBezTo>
                    <a:cubicBezTo>
                      <a:pt x="415" y="205"/>
                      <a:pt x="221" y="88"/>
                      <a:pt x="24" y="9"/>
                    </a:cubicBezTo>
                    <a:cubicBezTo>
                      <a:pt x="0" y="0"/>
                      <a:pt x="0" y="0"/>
                      <a:pt x="0" y="0"/>
                    </a:cubicBezTo>
                    <a:cubicBezTo>
                      <a:pt x="0" y="605"/>
                      <a:pt x="0" y="605"/>
                      <a:pt x="0" y="605"/>
                    </a:cubicBezTo>
                    <a:cubicBezTo>
                      <a:pt x="402" y="605"/>
                      <a:pt x="402" y="605"/>
                      <a:pt x="402" y="605"/>
                    </a:cubicBezTo>
                    <a:cubicBezTo>
                      <a:pt x="401" y="690"/>
                      <a:pt x="401" y="690"/>
                      <a:pt x="401" y="690"/>
                    </a:cubicBezTo>
                    <a:close/>
                  </a:path>
                </a:pathLst>
              </a:custGeom>
              <a:solidFill>
                <a:schemeClr val="accent3"/>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519" name="Google Shape;2519;p9"/>
              <p:cNvSpPr/>
              <p:nvPr/>
            </p:nvSpPr>
            <p:spPr>
              <a:xfrm>
                <a:off x="5716588" y="1414463"/>
                <a:ext cx="827088" cy="379413"/>
              </a:xfrm>
              <a:custGeom>
                <a:rect b="b" l="l" r="r" t="t"/>
                <a:pathLst>
                  <a:path extrusionOk="0" h="556" w="1209">
                    <a:moveTo>
                      <a:pt x="968" y="284"/>
                    </a:moveTo>
                    <a:cubicBezTo>
                      <a:pt x="1013" y="296"/>
                      <a:pt x="1013" y="296"/>
                      <a:pt x="1013" y="296"/>
                    </a:cubicBezTo>
                    <a:cubicBezTo>
                      <a:pt x="1042" y="308"/>
                      <a:pt x="1055" y="317"/>
                      <a:pt x="1082" y="341"/>
                    </a:cubicBezTo>
                    <a:cubicBezTo>
                      <a:pt x="1082" y="341"/>
                      <a:pt x="1082" y="341"/>
                      <a:pt x="1082" y="341"/>
                    </a:cubicBezTo>
                    <a:cubicBezTo>
                      <a:pt x="1095" y="354"/>
                      <a:pt x="1108" y="359"/>
                      <a:pt x="1122" y="359"/>
                    </a:cubicBezTo>
                    <a:cubicBezTo>
                      <a:pt x="1127" y="359"/>
                      <a:pt x="1131" y="359"/>
                      <a:pt x="1137" y="358"/>
                    </a:cubicBezTo>
                    <a:cubicBezTo>
                      <a:pt x="1154" y="354"/>
                      <a:pt x="1154" y="354"/>
                      <a:pt x="1154" y="354"/>
                    </a:cubicBezTo>
                    <a:cubicBezTo>
                      <a:pt x="1154" y="356"/>
                      <a:pt x="1154" y="356"/>
                      <a:pt x="1154" y="356"/>
                    </a:cubicBezTo>
                    <a:cubicBezTo>
                      <a:pt x="1185" y="341"/>
                      <a:pt x="1209" y="295"/>
                      <a:pt x="1209" y="244"/>
                    </a:cubicBezTo>
                    <a:cubicBezTo>
                      <a:pt x="1209" y="180"/>
                      <a:pt x="1176" y="130"/>
                      <a:pt x="1133" y="130"/>
                    </a:cubicBezTo>
                    <a:cubicBezTo>
                      <a:pt x="1131" y="130"/>
                      <a:pt x="1131" y="130"/>
                      <a:pt x="1131" y="130"/>
                    </a:cubicBezTo>
                    <a:cubicBezTo>
                      <a:pt x="1114" y="128"/>
                      <a:pt x="1100" y="133"/>
                      <a:pt x="1082" y="147"/>
                    </a:cubicBezTo>
                    <a:cubicBezTo>
                      <a:pt x="1058" y="170"/>
                      <a:pt x="1043" y="179"/>
                      <a:pt x="1019" y="191"/>
                    </a:cubicBezTo>
                    <a:cubicBezTo>
                      <a:pt x="1017" y="192"/>
                      <a:pt x="1017" y="192"/>
                      <a:pt x="1017" y="192"/>
                    </a:cubicBezTo>
                    <a:cubicBezTo>
                      <a:pt x="968" y="207"/>
                      <a:pt x="968" y="207"/>
                      <a:pt x="968" y="207"/>
                    </a:cubicBezTo>
                    <a:cubicBezTo>
                      <a:pt x="764" y="207"/>
                      <a:pt x="764" y="207"/>
                      <a:pt x="764" y="207"/>
                    </a:cubicBezTo>
                    <a:cubicBezTo>
                      <a:pt x="764" y="0"/>
                      <a:pt x="764" y="0"/>
                      <a:pt x="764" y="0"/>
                    </a:cubicBezTo>
                    <a:cubicBezTo>
                      <a:pt x="727" y="10"/>
                      <a:pt x="727" y="10"/>
                      <a:pt x="727" y="10"/>
                    </a:cubicBezTo>
                    <a:cubicBezTo>
                      <a:pt x="489" y="86"/>
                      <a:pt x="307" y="193"/>
                      <a:pt x="171" y="337"/>
                    </a:cubicBezTo>
                    <a:cubicBezTo>
                      <a:pt x="137" y="373"/>
                      <a:pt x="103" y="413"/>
                      <a:pt x="70" y="456"/>
                    </a:cubicBezTo>
                    <a:cubicBezTo>
                      <a:pt x="0" y="556"/>
                      <a:pt x="0" y="556"/>
                      <a:pt x="0" y="556"/>
                    </a:cubicBezTo>
                    <a:cubicBezTo>
                      <a:pt x="764" y="556"/>
                      <a:pt x="764" y="556"/>
                      <a:pt x="764" y="556"/>
                    </a:cubicBezTo>
                    <a:cubicBezTo>
                      <a:pt x="764" y="281"/>
                      <a:pt x="764" y="281"/>
                      <a:pt x="764" y="281"/>
                    </a:cubicBezTo>
                    <a:lnTo>
                      <a:pt x="968" y="284"/>
                    </a:lnTo>
                    <a:close/>
                  </a:path>
                </a:pathLst>
              </a:custGeom>
              <a:solidFill>
                <a:schemeClr val="accent2"/>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520" name="Google Shape;2520;p9"/>
              <p:cNvSpPr/>
              <p:nvPr/>
            </p:nvSpPr>
            <p:spPr>
              <a:xfrm>
                <a:off x="5503863" y="1871663"/>
                <a:ext cx="735013" cy="784225"/>
              </a:xfrm>
              <a:custGeom>
                <a:rect b="b" l="l" r="r" t="t"/>
                <a:pathLst>
                  <a:path extrusionOk="0" h="1146" w="1076">
                    <a:moveTo>
                      <a:pt x="961" y="274"/>
                    </a:moveTo>
                    <a:cubicBezTo>
                      <a:pt x="940" y="285"/>
                      <a:pt x="927" y="292"/>
                      <a:pt x="905" y="314"/>
                    </a:cubicBezTo>
                    <a:cubicBezTo>
                      <a:pt x="904" y="315"/>
                      <a:pt x="904" y="315"/>
                      <a:pt x="904" y="315"/>
                    </a:cubicBezTo>
                    <a:cubicBezTo>
                      <a:pt x="885" y="329"/>
                      <a:pt x="869" y="337"/>
                      <a:pt x="851" y="338"/>
                    </a:cubicBezTo>
                    <a:cubicBezTo>
                      <a:pt x="848" y="338"/>
                      <a:pt x="846" y="338"/>
                      <a:pt x="843" y="338"/>
                    </a:cubicBezTo>
                    <a:cubicBezTo>
                      <a:pt x="840" y="338"/>
                      <a:pt x="836" y="338"/>
                      <a:pt x="833" y="338"/>
                    </a:cubicBezTo>
                    <a:cubicBezTo>
                      <a:pt x="775" y="337"/>
                      <a:pt x="730" y="275"/>
                      <a:pt x="730" y="196"/>
                    </a:cubicBezTo>
                    <a:cubicBezTo>
                      <a:pt x="730" y="131"/>
                      <a:pt x="762" y="74"/>
                      <a:pt x="806" y="57"/>
                    </a:cubicBezTo>
                    <a:cubicBezTo>
                      <a:pt x="813" y="54"/>
                      <a:pt x="820" y="53"/>
                      <a:pt x="827" y="52"/>
                    </a:cubicBezTo>
                    <a:cubicBezTo>
                      <a:pt x="842" y="50"/>
                      <a:pt x="842" y="50"/>
                      <a:pt x="842" y="50"/>
                    </a:cubicBezTo>
                    <a:cubicBezTo>
                      <a:pt x="842" y="53"/>
                      <a:pt x="842" y="53"/>
                      <a:pt x="842" y="53"/>
                    </a:cubicBezTo>
                    <a:cubicBezTo>
                      <a:pt x="865" y="51"/>
                      <a:pt x="886" y="60"/>
                      <a:pt x="905" y="78"/>
                    </a:cubicBezTo>
                    <a:cubicBezTo>
                      <a:pt x="929" y="100"/>
                      <a:pt x="940" y="107"/>
                      <a:pt x="965" y="118"/>
                    </a:cubicBezTo>
                    <a:cubicBezTo>
                      <a:pt x="1004" y="128"/>
                      <a:pt x="1004" y="128"/>
                      <a:pt x="1004" y="128"/>
                    </a:cubicBezTo>
                    <a:cubicBezTo>
                      <a:pt x="1076" y="129"/>
                      <a:pt x="1076" y="129"/>
                      <a:pt x="1076" y="129"/>
                    </a:cubicBezTo>
                    <a:cubicBezTo>
                      <a:pt x="1076" y="0"/>
                      <a:pt x="1076" y="0"/>
                      <a:pt x="1076" y="0"/>
                    </a:cubicBezTo>
                    <a:cubicBezTo>
                      <a:pt x="254" y="0"/>
                      <a:pt x="254" y="0"/>
                      <a:pt x="254" y="0"/>
                    </a:cubicBezTo>
                    <a:cubicBezTo>
                      <a:pt x="158" y="200"/>
                      <a:pt x="158" y="200"/>
                      <a:pt x="158" y="200"/>
                    </a:cubicBezTo>
                    <a:cubicBezTo>
                      <a:pt x="126" y="294"/>
                      <a:pt x="102" y="380"/>
                      <a:pt x="86" y="463"/>
                    </a:cubicBezTo>
                    <a:cubicBezTo>
                      <a:pt x="85" y="464"/>
                      <a:pt x="85" y="464"/>
                      <a:pt x="85" y="464"/>
                    </a:cubicBezTo>
                    <a:cubicBezTo>
                      <a:pt x="78" y="493"/>
                      <a:pt x="78" y="493"/>
                      <a:pt x="78" y="493"/>
                    </a:cubicBezTo>
                    <a:cubicBezTo>
                      <a:pt x="63" y="552"/>
                      <a:pt x="41" y="613"/>
                      <a:pt x="10" y="681"/>
                    </a:cubicBezTo>
                    <a:cubicBezTo>
                      <a:pt x="0" y="702"/>
                      <a:pt x="0" y="702"/>
                      <a:pt x="0" y="702"/>
                    </a:cubicBezTo>
                    <a:cubicBezTo>
                      <a:pt x="391" y="702"/>
                      <a:pt x="391" y="702"/>
                      <a:pt x="391" y="702"/>
                    </a:cubicBezTo>
                    <a:cubicBezTo>
                      <a:pt x="390" y="786"/>
                      <a:pt x="390" y="786"/>
                      <a:pt x="390" y="786"/>
                    </a:cubicBezTo>
                    <a:cubicBezTo>
                      <a:pt x="391" y="786"/>
                      <a:pt x="391" y="786"/>
                      <a:pt x="391" y="786"/>
                    </a:cubicBezTo>
                    <a:cubicBezTo>
                      <a:pt x="390" y="905"/>
                      <a:pt x="390" y="905"/>
                      <a:pt x="390" y="905"/>
                    </a:cubicBezTo>
                    <a:cubicBezTo>
                      <a:pt x="377" y="950"/>
                      <a:pt x="377" y="950"/>
                      <a:pt x="377" y="950"/>
                    </a:cubicBezTo>
                    <a:cubicBezTo>
                      <a:pt x="365" y="979"/>
                      <a:pt x="356" y="992"/>
                      <a:pt x="332" y="1019"/>
                    </a:cubicBezTo>
                    <a:cubicBezTo>
                      <a:pt x="332" y="1020"/>
                      <a:pt x="332" y="1020"/>
                      <a:pt x="332" y="1020"/>
                    </a:cubicBezTo>
                    <a:cubicBezTo>
                      <a:pt x="315" y="1037"/>
                      <a:pt x="311" y="1053"/>
                      <a:pt x="316" y="1074"/>
                    </a:cubicBezTo>
                    <a:cubicBezTo>
                      <a:pt x="319" y="1091"/>
                      <a:pt x="319" y="1091"/>
                      <a:pt x="319" y="1091"/>
                    </a:cubicBezTo>
                    <a:cubicBezTo>
                      <a:pt x="317" y="1091"/>
                      <a:pt x="317" y="1091"/>
                      <a:pt x="317" y="1091"/>
                    </a:cubicBezTo>
                    <a:cubicBezTo>
                      <a:pt x="333" y="1122"/>
                      <a:pt x="378" y="1146"/>
                      <a:pt x="429" y="1146"/>
                    </a:cubicBezTo>
                    <a:cubicBezTo>
                      <a:pt x="493" y="1146"/>
                      <a:pt x="543" y="1112"/>
                      <a:pt x="543" y="1069"/>
                    </a:cubicBezTo>
                    <a:cubicBezTo>
                      <a:pt x="543" y="1068"/>
                      <a:pt x="543" y="1068"/>
                      <a:pt x="543" y="1068"/>
                    </a:cubicBezTo>
                    <a:cubicBezTo>
                      <a:pt x="544" y="1057"/>
                      <a:pt x="543" y="1048"/>
                      <a:pt x="538" y="1038"/>
                    </a:cubicBezTo>
                    <a:cubicBezTo>
                      <a:pt x="537" y="1036"/>
                      <a:pt x="537" y="1035"/>
                      <a:pt x="536" y="1033"/>
                    </a:cubicBezTo>
                    <a:cubicBezTo>
                      <a:pt x="536" y="1033"/>
                      <a:pt x="535" y="1032"/>
                      <a:pt x="535" y="1032"/>
                    </a:cubicBezTo>
                    <a:cubicBezTo>
                      <a:pt x="533" y="1028"/>
                      <a:pt x="530" y="1024"/>
                      <a:pt x="527" y="1019"/>
                    </a:cubicBezTo>
                    <a:cubicBezTo>
                      <a:pt x="516" y="1009"/>
                      <a:pt x="509" y="1000"/>
                      <a:pt x="503" y="991"/>
                    </a:cubicBezTo>
                    <a:cubicBezTo>
                      <a:pt x="495" y="980"/>
                      <a:pt x="489" y="969"/>
                      <a:pt x="482" y="955"/>
                    </a:cubicBezTo>
                    <a:cubicBezTo>
                      <a:pt x="481" y="953"/>
                      <a:pt x="481" y="953"/>
                      <a:pt x="481" y="953"/>
                    </a:cubicBezTo>
                    <a:cubicBezTo>
                      <a:pt x="466" y="905"/>
                      <a:pt x="466" y="905"/>
                      <a:pt x="466" y="905"/>
                    </a:cubicBezTo>
                    <a:cubicBezTo>
                      <a:pt x="466" y="702"/>
                      <a:pt x="466" y="702"/>
                      <a:pt x="466" y="702"/>
                    </a:cubicBezTo>
                    <a:cubicBezTo>
                      <a:pt x="1076" y="702"/>
                      <a:pt x="1076" y="702"/>
                      <a:pt x="1076" y="702"/>
                    </a:cubicBezTo>
                    <a:cubicBezTo>
                      <a:pt x="1076" y="261"/>
                      <a:pt x="1076" y="261"/>
                      <a:pt x="1076" y="261"/>
                    </a:cubicBezTo>
                    <a:cubicBezTo>
                      <a:pt x="1003" y="261"/>
                      <a:pt x="1003" y="261"/>
                      <a:pt x="1003" y="261"/>
                    </a:cubicBezTo>
                    <a:lnTo>
                      <a:pt x="961" y="274"/>
                    </a:lnTo>
                    <a:close/>
                  </a:path>
                </a:pathLst>
              </a:custGeom>
              <a:solidFill>
                <a:schemeClr val="accent3"/>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521" name="Google Shape;2521;p9"/>
              <p:cNvSpPr/>
              <p:nvPr/>
            </p:nvSpPr>
            <p:spPr>
              <a:xfrm>
                <a:off x="6022975" y="1576388"/>
                <a:ext cx="1358900" cy="776288"/>
              </a:xfrm>
              <a:custGeom>
                <a:rect b="b" l="l" r="r" t="t"/>
                <a:pathLst>
                  <a:path extrusionOk="0" h="1134" w="1988">
                    <a:moveTo>
                      <a:pt x="617" y="1134"/>
                    </a:moveTo>
                    <a:cubicBezTo>
                      <a:pt x="617" y="1081"/>
                      <a:pt x="617" y="1081"/>
                      <a:pt x="617" y="1081"/>
                    </a:cubicBezTo>
                    <a:cubicBezTo>
                      <a:pt x="604" y="1038"/>
                      <a:pt x="604" y="1038"/>
                      <a:pt x="604" y="1038"/>
                    </a:cubicBezTo>
                    <a:cubicBezTo>
                      <a:pt x="594" y="1017"/>
                      <a:pt x="586" y="1004"/>
                      <a:pt x="565" y="982"/>
                    </a:cubicBezTo>
                    <a:cubicBezTo>
                      <a:pt x="563" y="981"/>
                      <a:pt x="563" y="981"/>
                      <a:pt x="563" y="981"/>
                    </a:cubicBezTo>
                    <a:cubicBezTo>
                      <a:pt x="551" y="965"/>
                      <a:pt x="537" y="942"/>
                      <a:pt x="541" y="911"/>
                    </a:cubicBezTo>
                    <a:cubicBezTo>
                      <a:pt x="541" y="873"/>
                      <a:pt x="568" y="840"/>
                      <a:pt x="609" y="822"/>
                    </a:cubicBezTo>
                    <a:cubicBezTo>
                      <a:pt x="631" y="813"/>
                      <a:pt x="656" y="807"/>
                      <a:pt x="684" y="807"/>
                    </a:cubicBezTo>
                    <a:cubicBezTo>
                      <a:pt x="758" y="807"/>
                      <a:pt x="822" y="849"/>
                      <a:pt x="828" y="903"/>
                    </a:cubicBezTo>
                    <a:cubicBezTo>
                      <a:pt x="830" y="918"/>
                      <a:pt x="830" y="918"/>
                      <a:pt x="830" y="918"/>
                    </a:cubicBezTo>
                    <a:cubicBezTo>
                      <a:pt x="829" y="918"/>
                      <a:pt x="829" y="918"/>
                      <a:pt x="829" y="918"/>
                    </a:cubicBezTo>
                    <a:cubicBezTo>
                      <a:pt x="829" y="919"/>
                      <a:pt x="829" y="919"/>
                      <a:pt x="829" y="919"/>
                    </a:cubicBezTo>
                    <a:cubicBezTo>
                      <a:pt x="828" y="919"/>
                      <a:pt x="828" y="919"/>
                      <a:pt x="828" y="919"/>
                    </a:cubicBezTo>
                    <a:cubicBezTo>
                      <a:pt x="829" y="942"/>
                      <a:pt x="820" y="962"/>
                      <a:pt x="802" y="981"/>
                    </a:cubicBezTo>
                    <a:cubicBezTo>
                      <a:pt x="780" y="1006"/>
                      <a:pt x="773" y="1016"/>
                      <a:pt x="763" y="1041"/>
                    </a:cubicBezTo>
                    <a:cubicBezTo>
                      <a:pt x="752" y="1080"/>
                      <a:pt x="752" y="1080"/>
                      <a:pt x="752" y="1080"/>
                    </a:cubicBezTo>
                    <a:cubicBezTo>
                      <a:pt x="751" y="1134"/>
                      <a:pt x="751" y="1134"/>
                      <a:pt x="751" y="1134"/>
                    </a:cubicBezTo>
                    <a:cubicBezTo>
                      <a:pt x="1988" y="1134"/>
                      <a:pt x="1988" y="1134"/>
                      <a:pt x="1988" y="1134"/>
                    </a:cubicBezTo>
                    <a:cubicBezTo>
                      <a:pt x="1988" y="431"/>
                      <a:pt x="1988" y="431"/>
                      <a:pt x="1988" y="431"/>
                    </a:cubicBezTo>
                    <a:cubicBezTo>
                      <a:pt x="1769" y="431"/>
                      <a:pt x="1769" y="431"/>
                      <a:pt x="1769" y="431"/>
                    </a:cubicBezTo>
                    <a:cubicBezTo>
                      <a:pt x="1771" y="241"/>
                      <a:pt x="1771" y="241"/>
                      <a:pt x="1771" y="241"/>
                    </a:cubicBezTo>
                    <a:cubicBezTo>
                      <a:pt x="1784" y="196"/>
                      <a:pt x="1784" y="196"/>
                      <a:pt x="1784" y="196"/>
                    </a:cubicBezTo>
                    <a:cubicBezTo>
                      <a:pt x="1796" y="167"/>
                      <a:pt x="1805" y="154"/>
                      <a:pt x="1829" y="127"/>
                    </a:cubicBezTo>
                    <a:cubicBezTo>
                      <a:pt x="1829" y="127"/>
                      <a:pt x="1829" y="127"/>
                      <a:pt x="1829" y="127"/>
                    </a:cubicBezTo>
                    <a:cubicBezTo>
                      <a:pt x="1845" y="110"/>
                      <a:pt x="1850" y="94"/>
                      <a:pt x="1845" y="73"/>
                    </a:cubicBezTo>
                    <a:cubicBezTo>
                      <a:pt x="1842" y="56"/>
                      <a:pt x="1842" y="56"/>
                      <a:pt x="1842" y="56"/>
                    </a:cubicBezTo>
                    <a:cubicBezTo>
                      <a:pt x="1843" y="56"/>
                      <a:pt x="1843" y="56"/>
                      <a:pt x="1843" y="56"/>
                    </a:cubicBezTo>
                    <a:cubicBezTo>
                      <a:pt x="1829" y="24"/>
                      <a:pt x="1783" y="0"/>
                      <a:pt x="1731" y="0"/>
                    </a:cubicBezTo>
                    <a:cubicBezTo>
                      <a:pt x="1668" y="0"/>
                      <a:pt x="1618" y="34"/>
                      <a:pt x="1618" y="77"/>
                    </a:cubicBezTo>
                    <a:cubicBezTo>
                      <a:pt x="1618" y="78"/>
                      <a:pt x="1618" y="78"/>
                      <a:pt x="1618" y="78"/>
                    </a:cubicBezTo>
                    <a:cubicBezTo>
                      <a:pt x="1616" y="95"/>
                      <a:pt x="1621" y="110"/>
                      <a:pt x="1634" y="128"/>
                    </a:cubicBezTo>
                    <a:cubicBezTo>
                      <a:pt x="1657" y="151"/>
                      <a:pt x="1667" y="166"/>
                      <a:pt x="1679" y="191"/>
                    </a:cubicBezTo>
                    <a:cubicBezTo>
                      <a:pt x="1680" y="193"/>
                      <a:pt x="1680" y="193"/>
                      <a:pt x="1680" y="193"/>
                    </a:cubicBezTo>
                    <a:cubicBezTo>
                      <a:pt x="1694" y="241"/>
                      <a:pt x="1694" y="241"/>
                      <a:pt x="1694" y="241"/>
                    </a:cubicBezTo>
                    <a:cubicBezTo>
                      <a:pt x="1694" y="431"/>
                      <a:pt x="1694" y="431"/>
                      <a:pt x="1694" y="431"/>
                    </a:cubicBezTo>
                    <a:cubicBezTo>
                      <a:pt x="430" y="431"/>
                      <a:pt x="430" y="431"/>
                      <a:pt x="430" y="431"/>
                    </a:cubicBezTo>
                    <a:cubicBezTo>
                      <a:pt x="430" y="589"/>
                      <a:pt x="430" y="589"/>
                      <a:pt x="430" y="589"/>
                    </a:cubicBezTo>
                    <a:cubicBezTo>
                      <a:pt x="241" y="587"/>
                      <a:pt x="241" y="587"/>
                      <a:pt x="241" y="587"/>
                    </a:cubicBezTo>
                    <a:cubicBezTo>
                      <a:pt x="196" y="575"/>
                      <a:pt x="196" y="575"/>
                      <a:pt x="196" y="575"/>
                    </a:cubicBezTo>
                    <a:cubicBezTo>
                      <a:pt x="167" y="563"/>
                      <a:pt x="154" y="554"/>
                      <a:pt x="127" y="530"/>
                    </a:cubicBezTo>
                    <a:cubicBezTo>
                      <a:pt x="127" y="530"/>
                      <a:pt x="127" y="530"/>
                      <a:pt x="127" y="530"/>
                    </a:cubicBezTo>
                    <a:cubicBezTo>
                      <a:pt x="114" y="517"/>
                      <a:pt x="101" y="511"/>
                      <a:pt x="87" y="511"/>
                    </a:cubicBezTo>
                    <a:cubicBezTo>
                      <a:pt x="82" y="511"/>
                      <a:pt x="78" y="512"/>
                      <a:pt x="72" y="513"/>
                    </a:cubicBezTo>
                    <a:cubicBezTo>
                      <a:pt x="55" y="517"/>
                      <a:pt x="55" y="517"/>
                      <a:pt x="55" y="517"/>
                    </a:cubicBezTo>
                    <a:cubicBezTo>
                      <a:pt x="55" y="515"/>
                      <a:pt x="55" y="515"/>
                      <a:pt x="55" y="515"/>
                    </a:cubicBezTo>
                    <a:cubicBezTo>
                      <a:pt x="24" y="530"/>
                      <a:pt x="0" y="576"/>
                      <a:pt x="0" y="627"/>
                    </a:cubicBezTo>
                    <a:cubicBezTo>
                      <a:pt x="0" y="691"/>
                      <a:pt x="33" y="741"/>
                      <a:pt x="76" y="741"/>
                    </a:cubicBezTo>
                    <a:cubicBezTo>
                      <a:pt x="78" y="741"/>
                      <a:pt x="78" y="741"/>
                      <a:pt x="78" y="741"/>
                    </a:cubicBezTo>
                    <a:cubicBezTo>
                      <a:pt x="95" y="743"/>
                      <a:pt x="109" y="738"/>
                      <a:pt x="127" y="724"/>
                    </a:cubicBezTo>
                    <a:cubicBezTo>
                      <a:pt x="151" y="701"/>
                      <a:pt x="166" y="692"/>
                      <a:pt x="191" y="680"/>
                    </a:cubicBezTo>
                    <a:cubicBezTo>
                      <a:pt x="193" y="679"/>
                      <a:pt x="193" y="679"/>
                      <a:pt x="193" y="679"/>
                    </a:cubicBezTo>
                    <a:cubicBezTo>
                      <a:pt x="241" y="664"/>
                      <a:pt x="241" y="664"/>
                      <a:pt x="241" y="664"/>
                    </a:cubicBezTo>
                    <a:cubicBezTo>
                      <a:pt x="430" y="664"/>
                      <a:pt x="430" y="664"/>
                      <a:pt x="430" y="664"/>
                    </a:cubicBezTo>
                    <a:cubicBezTo>
                      <a:pt x="430" y="1134"/>
                      <a:pt x="430" y="1134"/>
                      <a:pt x="430" y="1134"/>
                    </a:cubicBezTo>
                    <a:lnTo>
                      <a:pt x="617" y="1134"/>
                    </a:lnTo>
                    <a:close/>
                  </a:path>
                </a:pathLst>
              </a:custGeom>
              <a:solidFill>
                <a:schemeClr val="accent2"/>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522" name="Google Shape;2522;p9"/>
              <p:cNvSpPr/>
              <p:nvPr/>
            </p:nvSpPr>
            <p:spPr>
              <a:xfrm>
                <a:off x="7456488" y="1871663"/>
                <a:ext cx="801688" cy="481013"/>
              </a:xfrm>
              <a:custGeom>
                <a:rect b="b" l="l" r="r" t="t"/>
                <a:pathLst>
                  <a:path extrusionOk="0" h="703" w="1171">
                    <a:moveTo>
                      <a:pt x="1169" y="686"/>
                    </a:moveTo>
                    <a:cubicBezTo>
                      <a:pt x="1154" y="566"/>
                      <a:pt x="1132" y="454"/>
                      <a:pt x="1102" y="343"/>
                    </a:cubicBezTo>
                    <a:cubicBezTo>
                      <a:pt x="1078" y="267"/>
                      <a:pt x="1053" y="201"/>
                      <a:pt x="1025" y="142"/>
                    </a:cubicBezTo>
                    <a:cubicBezTo>
                      <a:pt x="942" y="0"/>
                      <a:pt x="942" y="0"/>
                      <a:pt x="942" y="0"/>
                    </a:cubicBezTo>
                    <a:cubicBezTo>
                      <a:pt x="505" y="0"/>
                      <a:pt x="505" y="0"/>
                      <a:pt x="505" y="0"/>
                    </a:cubicBezTo>
                    <a:cubicBezTo>
                      <a:pt x="505" y="66"/>
                      <a:pt x="505" y="66"/>
                      <a:pt x="505" y="66"/>
                    </a:cubicBezTo>
                    <a:cubicBezTo>
                      <a:pt x="519" y="109"/>
                      <a:pt x="519" y="109"/>
                      <a:pt x="519" y="109"/>
                    </a:cubicBezTo>
                    <a:cubicBezTo>
                      <a:pt x="529" y="130"/>
                      <a:pt x="536" y="142"/>
                      <a:pt x="558" y="165"/>
                    </a:cubicBezTo>
                    <a:cubicBezTo>
                      <a:pt x="559" y="166"/>
                      <a:pt x="559" y="166"/>
                      <a:pt x="559" y="166"/>
                    </a:cubicBezTo>
                    <a:cubicBezTo>
                      <a:pt x="572" y="182"/>
                      <a:pt x="586" y="205"/>
                      <a:pt x="582" y="236"/>
                    </a:cubicBezTo>
                    <a:cubicBezTo>
                      <a:pt x="581" y="294"/>
                      <a:pt x="519" y="339"/>
                      <a:pt x="440" y="339"/>
                    </a:cubicBezTo>
                    <a:cubicBezTo>
                      <a:pt x="366" y="339"/>
                      <a:pt x="302" y="297"/>
                      <a:pt x="296" y="243"/>
                    </a:cubicBezTo>
                    <a:cubicBezTo>
                      <a:pt x="294" y="228"/>
                      <a:pt x="294" y="228"/>
                      <a:pt x="294" y="228"/>
                    </a:cubicBezTo>
                    <a:cubicBezTo>
                      <a:pt x="297" y="228"/>
                      <a:pt x="297" y="228"/>
                      <a:pt x="297" y="228"/>
                    </a:cubicBezTo>
                    <a:cubicBezTo>
                      <a:pt x="295" y="204"/>
                      <a:pt x="304" y="184"/>
                      <a:pt x="322" y="165"/>
                    </a:cubicBezTo>
                    <a:cubicBezTo>
                      <a:pt x="344" y="141"/>
                      <a:pt x="351" y="130"/>
                      <a:pt x="362" y="105"/>
                    </a:cubicBezTo>
                    <a:cubicBezTo>
                      <a:pt x="372" y="66"/>
                      <a:pt x="372" y="66"/>
                      <a:pt x="372" y="66"/>
                    </a:cubicBezTo>
                    <a:cubicBezTo>
                      <a:pt x="373" y="0"/>
                      <a:pt x="373" y="0"/>
                      <a:pt x="373" y="0"/>
                    </a:cubicBezTo>
                    <a:cubicBezTo>
                      <a:pt x="0" y="0"/>
                      <a:pt x="0" y="0"/>
                      <a:pt x="0" y="0"/>
                    </a:cubicBezTo>
                    <a:cubicBezTo>
                      <a:pt x="0" y="703"/>
                      <a:pt x="0" y="703"/>
                      <a:pt x="0" y="703"/>
                    </a:cubicBezTo>
                    <a:cubicBezTo>
                      <a:pt x="1171" y="703"/>
                      <a:pt x="1171" y="703"/>
                      <a:pt x="1171" y="703"/>
                    </a:cubicBezTo>
                    <a:lnTo>
                      <a:pt x="1169" y="686"/>
                    </a:lnTo>
                    <a:close/>
                  </a:path>
                </a:pathLst>
              </a:custGeom>
              <a:solidFill>
                <a:schemeClr val="accent4"/>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523" name="Google Shape;2523;p9"/>
              <p:cNvSpPr/>
              <p:nvPr/>
            </p:nvSpPr>
            <p:spPr>
              <a:xfrm>
                <a:off x="5461000" y="2428875"/>
                <a:ext cx="777875" cy="481013"/>
              </a:xfrm>
              <a:custGeom>
                <a:rect b="b" l="l" r="r" t="t"/>
                <a:pathLst>
                  <a:path extrusionOk="0" h="705" w="1138">
                    <a:moveTo>
                      <a:pt x="609" y="186"/>
                    </a:moveTo>
                    <a:cubicBezTo>
                      <a:pt x="610" y="187"/>
                      <a:pt x="610" y="187"/>
                      <a:pt x="610" y="187"/>
                    </a:cubicBezTo>
                    <a:cubicBezTo>
                      <a:pt x="623" y="204"/>
                      <a:pt x="637" y="226"/>
                      <a:pt x="633" y="257"/>
                    </a:cubicBezTo>
                    <a:cubicBezTo>
                      <a:pt x="633" y="315"/>
                      <a:pt x="571" y="361"/>
                      <a:pt x="492" y="361"/>
                    </a:cubicBezTo>
                    <a:cubicBezTo>
                      <a:pt x="417" y="361"/>
                      <a:pt x="354" y="319"/>
                      <a:pt x="347" y="265"/>
                    </a:cubicBezTo>
                    <a:cubicBezTo>
                      <a:pt x="345" y="249"/>
                      <a:pt x="345" y="249"/>
                      <a:pt x="345" y="249"/>
                    </a:cubicBezTo>
                    <a:cubicBezTo>
                      <a:pt x="348" y="249"/>
                      <a:pt x="348" y="249"/>
                      <a:pt x="348" y="249"/>
                    </a:cubicBezTo>
                    <a:cubicBezTo>
                      <a:pt x="347" y="226"/>
                      <a:pt x="355" y="206"/>
                      <a:pt x="373" y="186"/>
                    </a:cubicBezTo>
                    <a:cubicBezTo>
                      <a:pt x="395" y="162"/>
                      <a:pt x="403" y="152"/>
                      <a:pt x="413" y="126"/>
                    </a:cubicBezTo>
                    <a:cubicBezTo>
                      <a:pt x="424" y="87"/>
                      <a:pt x="424" y="87"/>
                      <a:pt x="424" y="87"/>
                    </a:cubicBezTo>
                    <a:cubicBezTo>
                      <a:pt x="425" y="0"/>
                      <a:pt x="425" y="0"/>
                      <a:pt x="425" y="0"/>
                    </a:cubicBezTo>
                    <a:cubicBezTo>
                      <a:pt x="19" y="0"/>
                      <a:pt x="19" y="0"/>
                      <a:pt x="19" y="0"/>
                    </a:cubicBezTo>
                    <a:cubicBezTo>
                      <a:pt x="0" y="112"/>
                      <a:pt x="0" y="112"/>
                      <a:pt x="0" y="112"/>
                    </a:cubicBezTo>
                    <a:cubicBezTo>
                      <a:pt x="16" y="181"/>
                      <a:pt x="56" y="242"/>
                      <a:pt x="114" y="284"/>
                    </a:cubicBezTo>
                    <a:cubicBezTo>
                      <a:pt x="115" y="285"/>
                      <a:pt x="115" y="285"/>
                      <a:pt x="115" y="285"/>
                    </a:cubicBezTo>
                    <a:cubicBezTo>
                      <a:pt x="160" y="324"/>
                      <a:pt x="187" y="353"/>
                      <a:pt x="187" y="381"/>
                    </a:cubicBezTo>
                    <a:cubicBezTo>
                      <a:pt x="187" y="383"/>
                      <a:pt x="187" y="383"/>
                      <a:pt x="187" y="383"/>
                    </a:cubicBezTo>
                    <a:cubicBezTo>
                      <a:pt x="187" y="385"/>
                      <a:pt x="187" y="385"/>
                      <a:pt x="187" y="385"/>
                    </a:cubicBezTo>
                    <a:cubicBezTo>
                      <a:pt x="183" y="398"/>
                      <a:pt x="179" y="412"/>
                      <a:pt x="173" y="424"/>
                    </a:cubicBezTo>
                    <a:cubicBezTo>
                      <a:pt x="173" y="425"/>
                      <a:pt x="173" y="425"/>
                      <a:pt x="173" y="425"/>
                    </a:cubicBezTo>
                    <a:cubicBezTo>
                      <a:pt x="21" y="705"/>
                      <a:pt x="21" y="705"/>
                      <a:pt x="21" y="705"/>
                    </a:cubicBezTo>
                    <a:cubicBezTo>
                      <a:pt x="1138" y="705"/>
                      <a:pt x="1138" y="705"/>
                      <a:pt x="1138" y="705"/>
                    </a:cubicBezTo>
                    <a:cubicBezTo>
                      <a:pt x="1138" y="0"/>
                      <a:pt x="1138" y="0"/>
                      <a:pt x="1138" y="0"/>
                    </a:cubicBezTo>
                    <a:cubicBezTo>
                      <a:pt x="557" y="0"/>
                      <a:pt x="557" y="0"/>
                      <a:pt x="557" y="0"/>
                    </a:cubicBezTo>
                    <a:cubicBezTo>
                      <a:pt x="557" y="87"/>
                      <a:pt x="557" y="87"/>
                      <a:pt x="557" y="87"/>
                    </a:cubicBezTo>
                    <a:cubicBezTo>
                      <a:pt x="570" y="130"/>
                      <a:pt x="570" y="130"/>
                      <a:pt x="570" y="130"/>
                    </a:cubicBezTo>
                    <a:cubicBezTo>
                      <a:pt x="580" y="151"/>
                      <a:pt x="588" y="164"/>
                      <a:pt x="609" y="186"/>
                    </a:cubicBezTo>
                    <a:close/>
                  </a:path>
                </a:pathLst>
              </a:custGeom>
              <a:solidFill>
                <a:schemeClr val="accent4"/>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524" name="Google Shape;2524;p9"/>
              <p:cNvSpPr/>
              <p:nvPr/>
            </p:nvSpPr>
            <p:spPr>
              <a:xfrm>
                <a:off x="6315075" y="2147888"/>
                <a:ext cx="1363663" cy="762000"/>
              </a:xfrm>
              <a:custGeom>
                <a:rect b="b" l="l" r="r" t="t"/>
                <a:pathLst>
                  <a:path extrusionOk="0" h="1114" w="1995">
                    <a:moveTo>
                      <a:pt x="1643" y="800"/>
                    </a:moveTo>
                    <a:cubicBezTo>
                      <a:pt x="1643" y="799"/>
                      <a:pt x="1643" y="799"/>
                      <a:pt x="1643" y="799"/>
                    </a:cubicBezTo>
                    <a:cubicBezTo>
                      <a:pt x="1754" y="800"/>
                      <a:pt x="1754" y="800"/>
                      <a:pt x="1754" y="800"/>
                    </a:cubicBezTo>
                    <a:cubicBezTo>
                      <a:pt x="1799" y="813"/>
                      <a:pt x="1799" y="813"/>
                      <a:pt x="1799" y="813"/>
                    </a:cubicBezTo>
                    <a:cubicBezTo>
                      <a:pt x="1828" y="825"/>
                      <a:pt x="1841" y="834"/>
                      <a:pt x="1868" y="858"/>
                    </a:cubicBezTo>
                    <a:cubicBezTo>
                      <a:pt x="1868" y="858"/>
                      <a:pt x="1868" y="858"/>
                      <a:pt x="1868" y="858"/>
                    </a:cubicBezTo>
                    <a:cubicBezTo>
                      <a:pt x="1881" y="871"/>
                      <a:pt x="1894" y="876"/>
                      <a:pt x="1908" y="876"/>
                    </a:cubicBezTo>
                    <a:cubicBezTo>
                      <a:pt x="1912" y="876"/>
                      <a:pt x="1917" y="876"/>
                      <a:pt x="1923" y="875"/>
                    </a:cubicBezTo>
                    <a:cubicBezTo>
                      <a:pt x="1940" y="871"/>
                      <a:pt x="1940" y="871"/>
                      <a:pt x="1940" y="871"/>
                    </a:cubicBezTo>
                    <a:cubicBezTo>
                      <a:pt x="1940" y="872"/>
                      <a:pt x="1940" y="872"/>
                      <a:pt x="1940" y="872"/>
                    </a:cubicBezTo>
                    <a:cubicBezTo>
                      <a:pt x="1940" y="871"/>
                      <a:pt x="1940" y="871"/>
                      <a:pt x="1940" y="871"/>
                    </a:cubicBezTo>
                    <a:cubicBezTo>
                      <a:pt x="1940" y="872"/>
                      <a:pt x="1940" y="872"/>
                      <a:pt x="1940" y="872"/>
                    </a:cubicBezTo>
                    <a:cubicBezTo>
                      <a:pt x="1972" y="857"/>
                      <a:pt x="1995" y="811"/>
                      <a:pt x="1995" y="760"/>
                    </a:cubicBezTo>
                    <a:cubicBezTo>
                      <a:pt x="1995" y="718"/>
                      <a:pt x="1979" y="681"/>
                      <a:pt x="1956" y="661"/>
                    </a:cubicBezTo>
                    <a:cubicBezTo>
                      <a:pt x="1945" y="652"/>
                      <a:pt x="1933" y="648"/>
                      <a:pt x="1919" y="648"/>
                    </a:cubicBezTo>
                    <a:cubicBezTo>
                      <a:pt x="1918" y="647"/>
                      <a:pt x="1918" y="647"/>
                      <a:pt x="1918" y="647"/>
                    </a:cubicBezTo>
                    <a:cubicBezTo>
                      <a:pt x="1901" y="645"/>
                      <a:pt x="1887" y="650"/>
                      <a:pt x="1868" y="664"/>
                    </a:cubicBezTo>
                    <a:cubicBezTo>
                      <a:pt x="1844" y="687"/>
                      <a:pt x="1829" y="697"/>
                      <a:pt x="1805" y="709"/>
                    </a:cubicBezTo>
                    <a:cubicBezTo>
                      <a:pt x="1803" y="709"/>
                      <a:pt x="1803" y="709"/>
                      <a:pt x="1803" y="709"/>
                    </a:cubicBezTo>
                    <a:cubicBezTo>
                      <a:pt x="1755" y="724"/>
                      <a:pt x="1755" y="724"/>
                      <a:pt x="1755" y="724"/>
                    </a:cubicBezTo>
                    <a:cubicBezTo>
                      <a:pt x="1560" y="724"/>
                      <a:pt x="1560" y="724"/>
                      <a:pt x="1560" y="724"/>
                    </a:cubicBezTo>
                    <a:cubicBezTo>
                      <a:pt x="1560" y="411"/>
                      <a:pt x="1560" y="411"/>
                      <a:pt x="1560" y="411"/>
                    </a:cubicBezTo>
                    <a:cubicBezTo>
                      <a:pt x="293" y="411"/>
                      <a:pt x="293" y="411"/>
                      <a:pt x="293" y="411"/>
                    </a:cubicBezTo>
                    <a:cubicBezTo>
                      <a:pt x="294" y="241"/>
                      <a:pt x="294" y="241"/>
                      <a:pt x="294" y="241"/>
                    </a:cubicBezTo>
                    <a:cubicBezTo>
                      <a:pt x="307" y="196"/>
                      <a:pt x="307" y="196"/>
                      <a:pt x="307" y="196"/>
                    </a:cubicBezTo>
                    <a:cubicBezTo>
                      <a:pt x="319" y="167"/>
                      <a:pt x="328" y="154"/>
                      <a:pt x="352" y="127"/>
                    </a:cubicBezTo>
                    <a:cubicBezTo>
                      <a:pt x="352" y="127"/>
                      <a:pt x="352" y="127"/>
                      <a:pt x="352" y="127"/>
                    </a:cubicBezTo>
                    <a:cubicBezTo>
                      <a:pt x="369" y="110"/>
                      <a:pt x="373" y="94"/>
                      <a:pt x="369" y="72"/>
                    </a:cubicBezTo>
                    <a:cubicBezTo>
                      <a:pt x="365" y="55"/>
                      <a:pt x="365" y="55"/>
                      <a:pt x="365" y="55"/>
                    </a:cubicBezTo>
                    <a:cubicBezTo>
                      <a:pt x="367" y="55"/>
                      <a:pt x="367" y="55"/>
                      <a:pt x="367" y="55"/>
                    </a:cubicBezTo>
                    <a:cubicBezTo>
                      <a:pt x="352" y="24"/>
                      <a:pt x="306" y="0"/>
                      <a:pt x="254" y="0"/>
                    </a:cubicBezTo>
                    <a:cubicBezTo>
                      <a:pt x="191" y="0"/>
                      <a:pt x="141" y="33"/>
                      <a:pt x="141" y="76"/>
                    </a:cubicBezTo>
                    <a:cubicBezTo>
                      <a:pt x="141" y="78"/>
                      <a:pt x="141" y="78"/>
                      <a:pt x="141" y="78"/>
                    </a:cubicBezTo>
                    <a:cubicBezTo>
                      <a:pt x="139" y="94"/>
                      <a:pt x="144" y="109"/>
                      <a:pt x="157" y="127"/>
                    </a:cubicBezTo>
                    <a:cubicBezTo>
                      <a:pt x="180" y="151"/>
                      <a:pt x="190" y="166"/>
                      <a:pt x="202" y="190"/>
                    </a:cubicBezTo>
                    <a:cubicBezTo>
                      <a:pt x="203" y="193"/>
                      <a:pt x="203" y="193"/>
                      <a:pt x="203" y="193"/>
                    </a:cubicBezTo>
                    <a:cubicBezTo>
                      <a:pt x="217" y="241"/>
                      <a:pt x="217" y="241"/>
                      <a:pt x="217" y="241"/>
                    </a:cubicBezTo>
                    <a:cubicBezTo>
                      <a:pt x="217" y="411"/>
                      <a:pt x="217" y="411"/>
                      <a:pt x="217" y="411"/>
                    </a:cubicBezTo>
                    <a:cubicBezTo>
                      <a:pt x="0" y="411"/>
                      <a:pt x="0" y="411"/>
                      <a:pt x="0" y="411"/>
                    </a:cubicBezTo>
                    <a:cubicBezTo>
                      <a:pt x="0" y="1114"/>
                      <a:pt x="0" y="1114"/>
                      <a:pt x="0" y="1114"/>
                    </a:cubicBezTo>
                    <a:cubicBezTo>
                      <a:pt x="600" y="1114"/>
                      <a:pt x="600" y="1114"/>
                      <a:pt x="600" y="1114"/>
                    </a:cubicBezTo>
                    <a:cubicBezTo>
                      <a:pt x="600" y="1041"/>
                      <a:pt x="600" y="1041"/>
                      <a:pt x="600" y="1041"/>
                    </a:cubicBezTo>
                    <a:cubicBezTo>
                      <a:pt x="587" y="998"/>
                      <a:pt x="587" y="998"/>
                      <a:pt x="587" y="998"/>
                    </a:cubicBezTo>
                    <a:cubicBezTo>
                      <a:pt x="577" y="977"/>
                      <a:pt x="569" y="965"/>
                      <a:pt x="547" y="942"/>
                    </a:cubicBezTo>
                    <a:cubicBezTo>
                      <a:pt x="546" y="941"/>
                      <a:pt x="546" y="941"/>
                      <a:pt x="546" y="941"/>
                    </a:cubicBezTo>
                    <a:cubicBezTo>
                      <a:pt x="534" y="925"/>
                      <a:pt x="520" y="902"/>
                      <a:pt x="524" y="871"/>
                    </a:cubicBezTo>
                    <a:cubicBezTo>
                      <a:pt x="524" y="864"/>
                      <a:pt x="525" y="857"/>
                      <a:pt x="527" y="849"/>
                    </a:cubicBezTo>
                    <a:cubicBezTo>
                      <a:pt x="540" y="802"/>
                      <a:pt x="596" y="767"/>
                      <a:pt x="665" y="767"/>
                    </a:cubicBezTo>
                    <a:cubicBezTo>
                      <a:pt x="740" y="767"/>
                      <a:pt x="803" y="809"/>
                      <a:pt x="810" y="863"/>
                    </a:cubicBezTo>
                    <a:cubicBezTo>
                      <a:pt x="812" y="878"/>
                      <a:pt x="812" y="878"/>
                      <a:pt x="812" y="878"/>
                    </a:cubicBezTo>
                    <a:cubicBezTo>
                      <a:pt x="812" y="878"/>
                      <a:pt x="812" y="878"/>
                      <a:pt x="812" y="878"/>
                    </a:cubicBezTo>
                    <a:cubicBezTo>
                      <a:pt x="812" y="879"/>
                      <a:pt x="812" y="879"/>
                      <a:pt x="812" y="879"/>
                    </a:cubicBezTo>
                    <a:cubicBezTo>
                      <a:pt x="809" y="879"/>
                      <a:pt x="809" y="879"/>
                      <a:pt x="809" y="879"/>
                    </a:cubicBezTo>
                    <a:cubicBezTo>
                      <a:pt x="809" y="881"/>
                      <a:pt x="809" y="882"/>
                      <a:pt x="809" y="883"/>
                    </a:cubicBezTo>
                    <a:cubicBezTo>
                      <a:pt x="809" y="905"/>
                      <a:pt x="801" y="924"/>
                      <a:pt x="784" y="942"/>
                    </a:cubicBezTo>
                    <a:cubicBezTo>
                      <a:pt x="762" y="966"/>
                      <a:pt x="754" y="977"/>
                      <a:pt x="744" y="1002"/>
                    </a:cubicBezTo>
                    <a:cubicBezTo>
                      <a:pt x="733" y="1041"/>
                      <a:pt x="733" y="1041"/>
                      <a:pt x="733" y="1041"/>
                    </a:cubicBezTo>
                    <a:cubicBezTo>
                      <a:pt x="733" y="1114"/>
                      <a:pt x="733" y="1114"/>
                      <a:pt x="733" y="1114"/>
                    </a:cubicBezTo>
                    <a:cubicBezTo>
                      <a:pt x="1560" y="1114"/>
                      <a:pt x="1560" y="1114"/>
                      <a:pt x="1560" y="1114"/>
                    </a:cubicBezTo>
                    <a:cubicBezTo>
                      <a:pt x="1560" y="799"/>
                      <a:pt x="1560" y="799"/>
                      <a:pt x="1560" y="799"/>
                    </a:cubicBezTo>
                    <a:cubicBezTo>
                      <a:pt x="1574" y="799"/>
                      <a:pt x="1574" y="799"/>
                      <a:pt x="1574" y="799"/>
                    </a:cubicBezTo>
                    <a:lnTo>
                      <a:pt x="1643" y="800"/>
                    </a:lnTo>
                    <a:close/>
                  </a:path>
                </a:pathLst>
              </a:custGeom>
              <a:solidFill>
                <a:schemeClr val="accent5"/>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525" name="Google Shape;2525;p9"/>
              <p:cNvSpPr/>
              <p:nvPr/>
            </p:nvSpPr>
            <p:spPr>
              <a:xfrm>
                <a:off x="7456488" y="2428875"/>
                <a:ext cx="811213" cy="481013"/>
              </a:xfrm>
              <a:custGeom>
                <a:rect b="b" l="l" r="r" t="t"/>
                <a:pathLst>
                  <a:path extrusionOk="0" h="705" w="1187">
                    <a:moveTo>
                      <a:pt x="1187" y="221"/>
                    </a:moveTo>
                    <a:cubicBezTo>
                      <a:pt x="1175" y="0"/>
                      <a:pt x="1175" y="0"/>
                      <a:pt x="1175" y="0"/>
                    </a:cubicBezTo>
                    <a:cubicBezTo>
                      <a:pt x="0" y="0"/>
                      <a:pt x="0" y="0"/>
                      <a:pt x="0" y="0"/>
                    </a:cubicBezTo>
                    <a:cubicBezTo>
                      <a:pt x="0" y="286"/>
                      <a:pt x="0" y="286"/>
                      <a:pt x="0" y="286"/>
                    </a:cubicBezTo>
                    <a:cubicBezTo>
                      <a:pt x="79" y="286"/>
                      <a:pt x="79" y="286"/>
                      <a:pt x="79" y="286"/>
                    </a:cubicBezTo>
                    <a:cubicBezTo>
                      <a:pt x="122" y="273"/>
                      <a:pt x="122" y="273"/>
                      <a:pt x="122" y="273"/>
                    </a:cubicBezTo>
                    <a:cubicBezTo>
                      <a:pt x="143" y="263"/>
                      <a:pt x="155" y="255"/>
                      <a:pt x="178" y="233"/>
                    </a:cubicBezTo>
                    <a:cubicBezTo>
                      <a:pt x="179" y="232"/>
                      <a:pt x="179" y="232"/>
                      <a:pt x="179" y="232"/>
                    </a:cubicBezTo>
                    <a:cubicBezTo>
                      <a:pt x="200" y="216"/>
                      <a:pt x="219" y="209"/>
                      <a:pt x="239" y="209"/>
                    </a:cubicBezTo>
                    <a:cubicBezTo>
                      <a:pt x="242" y="209"/>
                      <a:pt x="245" y="209"/>
                      <a:pt x="249" y="209"/>
                    </a:cubicBezTo>
                    <a:cubicBezTo>
                      <a:pt x="307" y="210"/>
                      <a:pt x="352" y="272"/>
                      <a:pt x="352" y="351"/>
                    </a:cubicBezTo>
                    <a:cubicBezTo>
                      <a:pt x="352" y="426"/>
                      <a:pt x="310" y="490"/>
                      <a:pt x="256" y="496"/>
                    </a:cubicBezTo>
                    <a:cubicBezTo>
                      <a:pt x="241" y="498"/>
                      <a:pt x="241" y="498"/>
                      <a:pt x="241" y="498"/>
                    </a:cubicBezTo>
                    <a:cubicBezTo>
                      <a:pt x="241" y="495"/>
                      <a:pt x="241" y="495"/>
                      <a:pt x="241" y="495"/>
                    </a:cubicBezTo>
                    <a:cubicBezTo>
                      <a:pt x="217" y="496"/>
                      <a:pt x="197" y="488"/>
                      <a:pt x="178" y="470"/>
                    </a:cubicBezTo>
                    <a:cubicBezTo>
                      <a:pt x="154" y="448"/>
                      <a:pt x="143" y="440"/>
                      <a:pt x="118" y="430"/>
                    </a:cubicBezTo>
                    <a:cubicBezTo>
                      <a:pt x="79" y="419"/>
                      <a:pt x="79" y="419"/>
                      <a:pt x="79" y="419"/>
                    </a:cubicBezTo>
                    <a:cubicBezTo>
                      <a:pt x="0" y="419"/>
                      <a:pt x="0" y="419"/>
                      <a:pt x="0" y="419"/>
                    </a:cubicBezTo>
                    <a:cubicBezTo>
                      <a:pt x="0" y="705"/>
                      <a:pt x="0" y="705"/>
                      <a:pt x="0" y="705"/>
                    </a:cubicBezTo>
                    <a:cubicBezTo>
                      <a:pt x="1081" y="705"/>
                      <a:pt x="1081" y="705"/>
                      <a:pt x="1081" y="705"/>
                    </a:cubicBezTo>
                    <a:cubicBezTo>
                      <a:pt x="1156" y="484"/>
                      <a:pt x="1156" y="484"/>
                      <a:pt x="1156" y="484"/>
                    </a:cubicBezTo>
                    <a:cubicBezTo>
                      <a:pt x="1175" y="398"/>
                      <a:pt x="1186" y="309"/>
                      <a:pt x="1187" y="221"/>
                    </a:cubicBezTo>
                    <a:close/>
                  </a:path>
                </a:pathLst>
              </a:custGeom>
              <a:solidFill>
                <a:schemeClr val="accent6"/>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526" name="Google Shape;2526;p9"/>
              <p:cNvSpPr/>
              <p:nvPr/>
            </p:nvSpPr>
            <p:spPr>
              <a:xfrm>
                <a:off x="5251450" y="2986088"/>
                <a:ext cx="1019175" cy="481013"/>
              </a:xfrm>
              <a:custGeom>
                <a:rect b="b" l="l" r="r" t="t"/>
                <a:pathLst>
                  <a:path extrusionOk="0" h="703" w="1491">
                    <a:moveTo>
                      <a:pt x="549" y="556"/>
                    </a:moveTo>
                    <a:cubicBezTo>
                      <a:pt x="544" y="549"/>
                      <a:pt x="537" y="541"/>
                      <a:pt x="528" y="532"/>
                    </a:cubicBezTo>
                    <a:cubicBezTo>
                      <a:pt x="527" y="530"/>
                      <a:pt x="527" y="530"/>
                      <a:pt x="527" y="530"/>
                    </a:cubicBezTo>
                    <a:cubicBezTo>
                      <a:pt x="527" y="530"/>
                      <a:pt x="527" y="530"/>
                      <a:pt x="526" y="530"/>
                    </a:cubicBezTo>
                    <a:cubicBezTo>
                      <a:pt x="526" y="529"/>
                      <a:pt x="526" y="529"/>
                      <a:pt x="526" y="529"/>
                    </a:cubicBezTo>
                    <a:cubicBezTo>
                      <a:pt x="514" y="513"/>
                      <a:pt x="500" y="491"/>
                      <a:pt x="503" y="460"/>
                    </a:cubicBezTo>
                    <a:cubicBezTo>
                      <a:pt x="504" y="402"/>
                      <a:pt x="566" y="357"/>
                      <a:pt x="645" y="357"/>
                    </a:cubicBezTo>
                    <a:cubicBezTo>
                      <a:pt x="701" y="357"/>
                      <a:pt x="751" y="380"/>
                      <a:pt x="775" y="415"/>
                    </a:cubicBezTo>
                    <a:cubicBezTo>
                      <a:pt x="783" y="426"/>
                      <a:pt x="788" y="439"/>
                      <a:pt x="790" y="453"/>
                    </a:cubicBezTo>
                    <a:cubicBezTo>
                      <a:pt x="792" y="469"/>
                      <a:pt x="792" y="469"/>
                      <a:pt x="792" y="469"/>
                    </a:cubicBezTo>
                    <a:cubicBezTo>
                      <a:pt x="789" y="469"/>
                      <a:pt x="789" y="469"/>
                      <a:pt x="789" y="469"/>
                    </a:cubicBezTo>
                    <a:cubicBezTo>
                      <a:pt x="790" y="492"/>
                      <a:pt x="782" y="512"/>
                      <a:pt x="764" y="531"/>
                    </a:cubicBezTo>
                    <a:cubicBezTo>
                      <a:pt x="742" y="556"/>
                      <a:pt x="735" y="566"/>
                      <a:pt x="724" y="591"/>
                    </a:cubicBezTo>
                    <a:cubicBezTo>
                      <a:pt x="714" y="630"/>
                      <a:pt x="714" y="630"/>
                      <a:pt x="714" y="630"/>
                    </a:cubicBezTo>
                    <a:cubicBezTo>
                      <a:pt x="713" y="703"/>
                      <a:pt x="713" y="703"/>
                      <a:pt x="713" y="703"/>
                    </a:cubicBezTo>
                    <a:cubicBezTo>
                      <a:pt x="1047" y="703"/>
                      <a:pt x="1047" y="703"/>
                      <a:pt x="1047" y="703"/>
                    </a:cubicBezTo>
                    <a:cubicBezTo>
                      <a:pt x="1047" y="399"/>
                      <a:pt x="1047" y="399"/>
                      <a:pt x="1047" y="399"/>
                    </a:cubicBezTo>
                    <a:cubicBezTo>
                      <a:pt x="1070" y="399"/>
                      <a:pt x="1070" y="399"/>
                      <a:pt x="1070" y="399"/>
                    </a:cubicBezTo>
                    <a:cubicBezTo>
                      <a:pt x="1132" y="400"/>
                      <a:pt x="1132" y="400"/>
                      <a:pt x="1132" y="400"/>
                    </a:cubicBezTo>
                    <a:cubicBezTo>
                      <a:pt x="1132" y="400"/>
                      <a:pt x="1132" y="400"/>
                      <a:pt x="1132" y="400"/>
                    </a:cubicBezTo>
                    <a:cubicBezTo>
                      <a:pt x="1251" y="401"/>
                      <a:pt x="1251" y="401"/>
                      <a:pt x="1251" y="401"/>
                    </a:cubicBezTo>
                    <a:cubicBezTo>
                      <a:pt x="1296" y="413"/>
                      <a:pt x="1296" y="413"/>
                      <a:pt x="1296" y="413"/>
                    </a:cubicBezTo>
                    <a:cubicBezTo>
                      <a:pt x="1325" y="425"/>
                      <a:pt x="1338" y="434"/>
                      <a:pt x="1365" y="458"/>
                    </a:cubicBezTo>
                    <a:cubicBezTo>
                      <a:pt x="1365" y="459"/>
                      <a:pt x="1365" y="459"/>
                      <a:pt x="1365" y="459"/>
                    </a:cubicBezTo>
                    <a:cubicBezTo>
                      <a:pt x="1379" y="471"/>
                      <a:pt x="1391" y="477"/>
                      <a:pt x="1405" y="477"/>
                    </a:cubicBezTo>
                    <a:cubicBezTo>
                      <a:pt x="1406" y="477"/>
                      <a:pt x="1407" y="477"/>
                      <a:pt x="1408" y="477"/>
                    </a:cubicBezTo>
                    <a:cubicBezTo>
                      <a:pt x="1408" y="477"/>
                      <a:pt x="1409" y="476"/>
                      <a:pt x="1410" y="476"/>
                    </a:cubicBezTo>
                    <a:cubicBezTo>
                      <a:pt x="1410" y="476"/>
                      <a:pt x="1411" y="476"/>
                      <a:pt x="1412" y="476"/>
                    </a:cubicBezTo>
                    <a:cubicBezTo>
                      <a:pt x="1414" y="476"/>
                      <a:pt x="1416" y="476"/>
                      <a:pt x="1419" y="475"/>
                    </a:cubicBezTo>
                    <a:cubicBezTo>
                      <a:pt x="1436" y="471"/>
                      <a:pt x="1436" y="471"/>
                      <a:pt x="1436" y="471"/>
                    </a:cubicBezTo>
                    <a:cubicBezTo>
                      <a:pt x="1436" y="471"/>
                      <a:pt x="1436" y="471"/>
                      <a:pt x="1436" y="471"/>
                    </a:cubicBezTo>
                    <a:cubicBezTo>
                      <a:pt x="1437" y="471"/>
                      <a:pt x="1437" y="471"/>
                      <a:pt x="1437" y="471"/>
                    </a:cubicBezTo>
                    <a:cubicBezTo>
                      <a:pt x="1437" y="472"/>
                      <a:pt x="1437" y="472"/>
                      <a:pt x="1437" y="472"/>
                    </a:cubicBezTo>
                    <a:cubicBezTo>
                      <a:pt x="1468" y="457"/>
                      <a:pt x="1491" y="412"/>
                      <a:pt x="1491" y="361"/>
                    </a:cubicBezTo>
                    <a:cubicBezTo>
                      <a:pt x="1491" y="298"/>
                      <a:pt x="1458" y="248"/>
                      <a:pt x="1415" y="248"/>
                    </a:cubicBezTo>
                    <a:cubicBezTo>
                      <a:pt x="1413" y="248"/>
                      <a:pt x="1413" y="248"/>
                      <a:pt x="1413" y="248"/>
                    </a:cubicBezTo>
                    <a:cubicBezTo>
                      <a:pt x="1405" y="247"/>
                      <a:pt x="1398" y="247"/>
                      <a:pt x="1390" y="250"/>
                    </a:cubicBezTo>
                    <a:cubicBezTo>
                      <a:pt x="1382" y="252"/>
                      <a:pt x="1374" y="257"/>
                      <a:pt x="1365" y="264"/>
                    </a:cubicBezTo>
                    <a:cubicBezTo>
                      <a:pt x="1341" y="287"/>
                      <a:pt x="1326" y="296"/>
                      <a:pt x="1302" y="308"/>
                    </a:cubicBezTo>
                    <a:cubicBezTo>
                      <a:pt x="1300" y="309"/>
                      <a:pt x="1300" y="309"/>
                      <a:pt x="1300" y="309"/>
                    </a:cubicBezTo>
                    <a:cubicBezTo>
                      <a:pt x="1251" y="324"/>
                      <a:pt x="1251" y="324"/>
                      <a:pt x="1251" y="324"/>
                    </a:cubicBezTo>
                    <a:cubicBezTo>
                      <a:pt x="1251" y="324"/>
                      <a:pt x="1251" y="324"/>
                      <a:pt x="1251" y="324"/>
                    </a:cubicBezTo>
                    <a:cubicBezTo>
                      <a:pt x="1250" y="324"/>
                      <a:pt x="1250" y="324"/>
                      <a:pt x="1250" y="324"/>
                    </a:cubicBezTo>
                    <a:cubicBezTo>
                      <a:pt x="1047" y="324"/>
                      <a:pt x="1047" y="324"/>
                      <a:pt x="1047" y="324"/>
                    </a:cubicBezTo>
                    <a:cubicBezTo>
                      <a:pt x="1047" y="0"/>
                      <a:pt x="1047" y="0"/>
                      <a:pt x="1047" y="0"/>
                    </a:cubicBezTo>
                    <a:cubicBezTo>
                      <a:pt x="251" y="0"/>
                      <a:pt x="251" y="0"/>
                      <a:pt x="251" y="0"/>
                    </a:cubicBezTo>
                    <a:cubicBezTo>
                      <a:pt x="116" y="195"/>
                      <a:pt x="116" y="195"/>
                      <a:pt x="116" y="195"/>
                    </a:cubicBezTo>
                    <a:cubicBezTo>
                      <a:pt x="116" y="195"/>
                      <a:pt x="116" y="195"/>
                      <a:pt x="116" y="195"/>
                    </a:cubicBezTo>
                    <a:cubicBezTo>
                      <a:pt x="58" y="264"/>
                      <a:pt x="0" y="345"/>
                      <a:pt x="11" y="422"/>
                    </a:cubicBezTo>
                    <a:cubicBezTo>
                      <a:pt x="26" y="483"/>
                      <a:pt x="66" y="534"/>
                      <a:pt x="123" y="566"/>
                    </a:cubicBezTo>
                    <a:cubicBezTo>
                      <a:pt x="124" y="567"/>
                      <a:pt x="124" y="567"/>
                      <a:pt x="124" y="567"/>
                    </a:cubicBezTo>
                    <a:cubicBezTo>
                      <a:pt x="149" y="584"/>
                      <a:pt x="178" y="604"/>
                      <a:pt x="207" y="616"/>
                    </a:cubicBezTo>
                    <a:cubicBezTo>
                      <a:pt x="208" y="617"/>
                      <a:pt x="208" y="617"/>
                      <a:pt x="208" y="617"/>
                    </a:cubicBezTo>
                    <a:cubicBezTo>
                      <a:pt x="296" y="661"/>
                      <a:pt x="310" y="683"/>
                      <a:pt x="312" y="698"/>
                    </a:cubicBezTo>
                    <a:cubicBezTo>
                      <a:pt x="313" y="700"/>
                      <a:pt x="313" y="700"/>
                      <a:pt x="313" y="700"/>
                    </a:cubicBezTo>
                    <a:cubicBezTo>
                      <a:pt x="312" y="703"/>
                      <a:pt x="312" y="703"/>
                      <a:pt x="312" y="703"/>
                    </a:cubicBezTo>
                    <a:cubicBezTo>
                      <a:pt x="580" y="703"/>
                      <a:pt x="580" y="703"/>
                      <a:pt x="580" y="703"/>
                    </a:cubicBezTo>
                    <a:cubicBezTo>
                      <a:pt x="580" y="630"/>
                      <a:pt x="580" y="630"/>
                      <a:pt x="580" y="630"/>
                    </a:cubicBezTo>
                    <a:cubicBezTo>
                      <a:pt x="567" y="586"/>
                      <a:pt x="567" y="586"/>
                      <a:pt x="567" y="586"/>
                    </a:cubicBezTo>
                    <a:cubicBezTo>
                      <a:pt x="561" y="575"/>
                      <a:pt x="556" y="566"/>
                      <a:pt x="549" y="556"/>
                    </a:cubicBezTo>
                    <a:close/>
                  </a:path>
                </a:pathLst>
              </a:custGeom>
              <a:solidFill>
                <a:schemeClr val="accent6"/>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527" name="Google Shape;2527;p9"/>
              <p:cNvSpPr/>
              <p:nvPr/>
            </p:nvSpPr>
            <p:spPr>
              <a:xfrm>
                <a:off x="6043613" y="2692400"/>
                <a:ext cx="1225550" cy="774700"/>
              </a:xfrm>
              <a:custGeom>
                <a:rect b="b" l="l" r="r" t="t"/>
                <a:pathLst>
                  <a:path extrusionOk="0" h="1134" w="1793">
                    <a:moveTo>
                      <a:pt x="1102" y="241"/>
                    </a:moveTo>
                    <a:cubicBezTo>
                      <a:pt x="1115" y="196"/>
                      <a:pt x="1115" y="196"/>
                      <a:pt x="1115" y="196"/>
                    </a:cubicBezTo>
                    <a:cubicBezTo>
                      <a:pt x="1127" y="167"/>
                      <a:pt x="1136" y="154"/>
                      <a:pt x="1160" y="127"/>
                    </a:cubicBezTo>
                    <a:cubicBezTo>
                      <a:pt x="1160" y="127"/>
                      <a:pt x="1160" y="127"/>
                      <a:pt x="1160" y="127"/>
                    </a:cubicBezTo>
                    <a:cubicBezTo>
                      <a:pt x="1176" y="110"/>
                      <a:pt x="1181" y="94"/>
                      <a:pt x="1176" y="72"/>
                    </a:cubicBezTo>
                    <a:cubicBezTo>
                      <a:pt x="1173" y="55"/>
                      <a:pt x="1173" y="55"/>
                      <a:pt x="1173" y="55"/>
                    </a:cubicBezTo>
                    <a:cubicBezTo>
                      <a:pt x="1174" y="55"/>
                      <a:pt x="1174" y="55"/>
                      <a:pt x="1174" y="55"/>
                    </a:cubicBezTo>
                    <a:cubicBezTo>
                      <a:pt x="1160" y="24"/>
                      <a:pt x="1114" y="0"/>
                      <a:pt x="1062" y="0"/>
                    </a:cubicBezTo>
                    <a:cubicBezTo>
                      <a:pt x="999" y="0"/>
                      <a:pt x="949" y="33"/>
                      <a:pt x="949" y="76"/>
                    </a:cubicBezTo>
                    <a:cubicBezTo>
                      <a:pt x="949" y="78"/>
                      <a:pt x="949" y="78"/>
                      <a:pt x="949" y="78"/>
                    </a:cubicBezTo>
                    <a:cubicBezTo>
                      <a:pt x="947" y="94"/>
                      <a:pt x="952" y="109"/>
                      <a:pt x="965" y="127"/>
                    </a:cubicBezTo>
                    <a:cubicBezTo>
                      <a:pt x="989" y="151"/>
                      <a:pt x="998" y="166"/>
                      <a:pt x="1010" y="191"/>
                    </a:cubicBezTo>
                    <a:cubicBezTo>
                      <a:pt x="1011" y="193"/>
                      <a:pt x="1011" y="193"/>
                      <a:pt x="1011" y="193"/>
                    </a:cubicBezTo>
                    <a:cubicBezTo>
                      <a:pt x="1025" y="241"/>
                      <a:pt x="1025" y="241"/>
                      <a:pt x="1025" y="241"/>
                    </a:cubicBezTo>
                    <a:cubicBezTo>
                      <a:pt x="1025" y="430"/>
                      <a:pt x="1025" y="430"/>
                      <a:pt x="1025" y="430"/>
                    </a:cubicBezTo>
                    <a:cubicBezTo>
                      <a:pt x="0" y="430"/>
                      <a:pt x="0" y="430"/>
                      <a:pt x="0" y="430"/>
                    </a:cubicBezTo>
                    <a:cubicBezTo>
                      <a:pt x="0" y="727"/>
                      <a:pt x="0" y="727"/>
                      <a:pt x="0" y="727"/>
                    </a:cubicBezTo>
                    <a:cubicBezTo>
                      <a:pt x="87" y="727"/>
                      <a:pt x="87" y="727"/>
                      <a:pt x="87" y="727"/>
                    </a:cubicBezTo>
                    <a:cubicBezTo>
                      <a:pt x="130" y="714"/>
                      <a:pt x="130" y="714"/>
                      <a:pt x="130" y="714"/>
                    </a:cubicBezTo>
                    <a:cubicBezTo>
                      <a:pt x="151" y="703"/>
                      <a:pt x="164" y="696"/>
                      <a:pt x="186" y="674"/>
                    </a:cubicBezTo>
                    <a:cubicBezTo>
                      <a:pt x="187" y="673"/>
                      <a:pt x="187" y="673"/>
                      <a:pt x="187" y="673"/>
                    </a:cubicBezTo>
                    <a:cubicBezTo>
                      <a:pt x="208" y="657"/>
                      <a:pt x="227" y="650"/>
                      <a:pt x="247" y="650"/>
                    </a:cubicBezTo>
                    <a:cubicBezTo>
                      <a:pt x="250" y="650"/>
                      <a:pt x="254" y="650"/>
                      <a:pt x="257" y="650"/>
                    </a:cubicBezTo>
                    <a:cubicBezTo>
                      <a:pt x="315" y="651"/>
                      <a:pt x="360" y="713"/>
                      <a:pt x="360" y="792"/>
                    </a:cubicBezTo>
                    <a:cubicBezTo>
                      <a:pt x="360" y="866"/>
                      <a:pt x="318" y="930"/>
                      <a:pt x="265" y="936"/>
                    </a:cubicBezTo>
                    <a:cubicBezTo>
                      <a:pt x="249" y="938"/>
                      <a:pt x="249" y="938"/>
                      <a:pt x="249" y="938"/>
                    </a:cubicBezTo>
                    <a:cubicBezTo>
                      <a:pt x="249" y="936"/>
                      <a:pt x="249" y="936"/>
                      <a:pt x="249" y="936"/>
                    </a:cubicBezTo>
                    <a:cubicBezTo>
                      <a:pt x="226" y="937"/>
                      <a:pt x="206" y="928"/>
                      <a:pt x="186" y="910"/>
                    </a:cubicBezTo>
                    <a:cubicBezTo>
                      <a:pt x="162" y="888"/>
                      <a:pt x="151" y="881"/>
                      <a:pt x="126" y="870"/>
                    </a:cubicBezTo>
                    <a:cubicBezTo>
                      <a:pt x="87" y="860"/>
                      <a:pt x="87" y="860"/>
                      <a:pt x="87" y="860"/>
                    </a:cubicBezTo>
                    <a:cubicBezTo>
                      <a:pt x="0" y="859"/>
                      <a:pt x="0" y="859"/>
                      <a:pt x="0" y="859"/>
                    </a:cubicBezTo>
                    <a:cubicBezTo>
                      <a:pt x="0" y="1134"/>
                      <a:pt x="0" y="1134"/>
                      <a:pt x="0" y="1134"/>
                    </a:cubicBezTo>
                    <a:cubicBezTo>
                      <a:pt x="1342" y="1134"/>
                      <a:pt x="1342" y="1134"/>
                      <a:pt x="1342" y="1134"/>
                    </a:cubicBezTo>
                    <a:cubicBezTo>
                      <a:pt x="1342" y="818"/>
                      <a:pt x="1342" y="818"/>
                      <a:pt x="1342" y="818"/>
                    </a:cubicBezTo>
                    <a:cubicBezTo>
                      <a:pt x="1552" y="820"/>
                      <a:pt x="1552" y="820"/>
                      <a:pt x="1552" y="820"/>
                    </a:cubicBezTo>
                    <a:cubicBezTo>
                      <a:pt x="1597" y="833"/>
                      <a:pt x="1597" y="833"/>
                      <a:pt x="1597" y="833"/>
                    </a:cubicBezTo>
                    <a:cubicBezTo>
                      <a:pt x="1626" y="845"/>
                      <a:pt x="1639" y="854"/>
                      <a:pt x="1666" y="878"/>
                    </a:cubicBezTo>
                    <a:cubicBezTo>
                      <a:pt x="1666" y="878"/>
                      <a:pt x="1666" y="878"/>
                      <a:pt x="1666" y="878"/>
                    </a:cubicBezTo>
                    <a:cubicBezTo>
                      <a:pt x="1679" y="891"/>
                      <a:pt x="1691" y="896"/>
                      <a:pt x="1706" y="896"/>
                    </a:cubicBezTo>
                    <a:cubicBezTo>
                      <a:pt x="1710" y="896"/>
                      <a:pt x="1715" y="896"/>
                      <a:pt x="1720" y="894"/>
                    </a:cubicBezTo>
                    <a:cubicBezTo>
                      <a:pt x="1738" y="891"/>
                      <a:pt x="1738" y="891"/>
                      <a:pt x="1738" y="891"/>
                    </a:cubicBezTo>
                    <a:cubicBezTo>
                      <a:pt x="1738" y="891"/>
                      <a:pt x="1738" y="891"/>
                      <a:pt x="1738" y="891"/>
                    </a:cubicBezTo>
                    <a:cubicBezTo>
                      <a:pt x="1738" y="891"/>
                      <a:pt x="1738" y="891"/>
                      <a:pt x="1738" y="891"/>
                    </a:cubicBezTo>
                    <a:cubicBezTo>
                      <a:pt x="1738" y="892"/>
                      <a:pt x="1738" y="892"/>
                      <a:pt x="1738" y="892"/>
                    </a:cubicBezTo>
                    <a:cubicBezTo>
                      <a:pt x="1769" y="877"/>
                      <a:pt x="1793" y="831"/>
                      <a:pt x="1793" y="781"/>
                    </a:cubicBezTo>
                    <a:cubicBezTo>
                      <a:pt x="1793" y="735"/>
                      <a:pt x="1776" y="697"/>
                      <a:pt x="1751" y="678"/>
                    </a:cubicBezTo>
                    <a:cubicBezTo>
                      <a:pt x="1741" y="671"/>
                      <a:pt x="1729" y="667"/>
                      <a:pt x="1717" y="667"/>
                    </a:cubicBezTo>
                    <a:cubicBezTo>
                      <a:pt x="1716" y="667"/>
                      <a:pt x="1716" y="667"/>
                      <a:pt x="1716" y="667"/>
                    </a:cubicBezTo>
                    <a:cubicBezTo>
                      <a:pt x="1699" y="665"/>
                      <a:pt x="1684" y="670"/>
                      <a:pt x="1666" y="684"/>
                    </a:cubicBezTo>
                    <a:cubicBezTo>
                      <a:pt x="1642" y="707"/>
                      <a:pt x="1627" y="716"/>
                      <a:pt x="1603" y="728"/>
                    </a:cubicBezTo>
                    <a:cubicBezTo>
                      <a:pt x="1601" y="729"/>
                      <a:pt x="1601" y="729"/>
                      <a:pt x="1601" y="729"/>
                    </a:cubicBezTo>
                    <a:cubicBezTo>
                      <a:pt x="1552" y="744"/>
                      <a:pt x="1552" y="744"/>
                      <a:pt x="1552" y="744"/>
                    </a:cubicBezTo>
                    <a:cubicBezTo>
                      <a:pt x="1426" y="744"/>
                      <a:pt x="1426" y="744"/>
                      <a:pt x="1426" y="744"/>
                    </a:cubicBezTo>
                    <a:cubicBezTo>
                      <a:pt x="1426" y="743"/>
                      <a:pt x="1426" y="743"/>
                      <a:pt x="1426" y="743"/>
                    </a:cubicBezTo>
                    <a:cubicBezTo>
                      <a:pt x="1342" y="743"/>
                      <a:pt x="1342" y="743"/>
                      <a:pt x="1342" y="743"/>
                    </a:cubicBezTo>
                    <a:cubicBezTo>
                      <a:pt x="1342" y="430"/>
                      <a:pt x="1342" y="430"/>
                      <a:pt x="1342" y="430"/>
                    </a:cubicBezTo>
                    <a:cubicBezTo>
                      <a:pt x="1100" y="430"/>
                      <a:pt x="1100" y="430"/>
                      <a:pt x="1100" y="430"/>
                    </a:cubicBezTo>
                    <a:lnTo>
                      <a:pt x="1102" y="241"/>
                    </a:lnTo>
                    <a:close/>
                  </a:path>
                </a:pathLst>
              </a:custGeom>
              <a:solidFill>
                <a:schemeClr val="accent3"/>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528" name="Google Shape;2528;p9"/>
              <p:cNvSpPr/>
              <p:nvPr/>
            </p:nvSpPr>
            <p:spPr>
              <a:xfrm>
                <a:off x="7037388" y="2986088"/>
                <a:ext cx="1122363" cy="781050"/>
              </a:xfrm>
              <a:custGeom>
                <a:rect b="b" l="l" r="r" t="t"/>
                <a:pathLst>
                  <a:path extrusionOk="0" h="1141" w="1643">
                    <a:moveTo>
                      <a:pt x="137" y="272"/>
                    </a:moveTo>
                    <a:cubicBezTo>
                      <a:pt x="159" y="261"/>
                      <a:pt x="172" y="253"/>
                      <a:pt x="193" y="232"/>
                    </a:cubicBezTo>
                    <a:cubicBezTo>
                      <a:pt x="194" y="231"/>
                      <a:pt x="194" y="231"/>
                      <a:pt x="194" y="231"/>
                    </a:cubicBezTo>
                    <a:cubicBezTo>
                      <a:pt x="215" y="215"/>
                      <a:pt x="234" y="208"/>
                      <a:pt x="254" y="208"/>
                    </a:cubicBezTo>
                    <a:cubicBezTo>
                      <a:pt x="258" y="208"/>
                      <a:pt x="261" y="208"/>
                      <a:pt x="264" y="208"/>
                    </a:cubicBezTo>
                    <a:cubicBezTo>
                      <a:pt x="322" y="209"/>
                      <a:pt x="368" y="271"/>
                      <a:pt x="368" y="350"/>
                    </a:cubicBezTo>
                    <a:cubicBezTo>
                      <a:pt x="368" y="424"/>
                      <a:pt x="326" y="488"/>
                      <a:pt x="272" y="494"/>
                    </a:cubicBezTo>
                    <a:cubicBezTo>
                      <a:pt x="256" y="496"/>
                      <a:pt x="256" y="496"/>
                      <a:pt x="256" y="496"/>
                    </a:cubicBezTo>
                    <a:cubicBezTo>
                      <a:pt x="256" y="494"/>
                      <a:pt x="256" y="494"/>
                      <a:pt x="256" y="494"/>
                    </a:cubicBezTo>
                    <a:cubicBezTo>
                      <a:pt x="233" y="495"/>
                      <a:pt x="213" y="486"/>
                      <a:pt x="193" y="468"/>
                    </a:cubicBezTo>
                    <a:cubicBezTo>
                      <a:pt x="169" y="446"/>
                      <a:pt x="159" y="439"/>
                      <a:pt x="133" y="429"/>
                    </a:cubicBezTo>
                    <a:cubicBezTo>
                      <a:pt x="94" y="418"/>
                      <a:pt x="94" y="418"/>
                      <a:pt x="94" y="418"/>
                    </a:cubicBezTo>
                    <a:cubicBezTo>
                      <a:pt x="0" y="417"/>
                      <a:pt x="0" y="417"/>
                      <a:pt x="0" y="417"/>
                    </a:cubicBezTo>
                    <a:cubicBezTo>
                      <a:pt x="0" y="703"/>
                      <a:pt x="0" y="703"/>
                      <a:pt x="0" y="703"/>
                    </a:cubicBezTo>
                    <a:cubicBezTo>
                      <a:pt x="642" y="703"/>
                      <a:pt x="642" y="703"/>
                      <a:pt x="642" y="703"/>
                    </a:cubicBezTo>
                    <a:cubicBezTo>
                      <a:pt x="642" y="788"/>
                      <a:pt x="642" y="788"/>
                      <a:pt x="642" y="788"/>
                    </a:cubicBezTo>
                    <a:cubicBezTo>
                      <a:pt x="642" y="788"/>
                      <a:pt x="642" y="788"/>
                      <a:pt x="642" y="788"/>
                    </a:cubicBezTo>
                    <a:cubicBezTo>
                      <a:pt x="641" y="900"/>
                      <a:pt x="641" y="900"/>
                      <a:pt x="641" y="900"/>
                    </a:cubicBezTo>
                    <a:cubicBezTo>
                      <a:pt x="628" y="945"/>
                      <a:pt x="628" y="945"/>
                      <a:pt x="628" y="945"/>
                    </a:cubicBezTo>
                    <a:cubicBezTo>
                      <a:pt x="616" y="975"/>
                      <a:pt x="607" y="987"/>
                      <a:pt x="583" y="1014"/>
                    </a:cubicBezTo>
                    <a:cubicBezTo>
                      <a:pt x="583" y="1015"/>
                      <a:pt x="583" y="1015"/>
                      <a:pt x="583" y="1015"/>
                    </a:cubicBezTo>
                    <a:cubicBezTo>
                      <a:pt x="567" y="1032"/>
                      <a:pt x="562" y="1048"/>
                      <a:pt x="567" y="1069"/>
                    </a:cubicBezTo>
                    <a:cubicBezTo>
                      <a:pt x="570" y="1086"/>
                      <a:pt x="570" y="1086"/>
                      <a:pt x="570" y="1086"/>
                    </a:cubicBezTo>
                    <a:cubicBezTo>
                      <a:pt x="569" y="1086"/>
                      <a:pt x="569" y="1086"/>
                      <a:pt x="569" y="1086"/>
                    </a:cubicBezTo>
                    <a:cubicBezTo>
                      <a:pt x="584" y="1117"/>
                      <a:pt x="629" y="1141"/>
                      <a:pt x="680" y="1141"/>
                    </a:cubicBezTo>
                    <a:cubicBezTo>
                      <a:pt x="744" y="1141"/>
                      <a:pt x="794" y="1107"/>
                      <a:pt x="794" y="1064"/>
                    </a:cubicBezTo>
                    <a:cubicBezTo>
                      <a:pt x="794" y="1063"/>
                      <a:pt x="794" y="1063"/>
                      <a:pt x="794" y="1063"/>
                    </a:cubicBezTo>
                    <a:cubicBezTo>
                      <a:pt x="795" y="1052"/>
                      <a:pt x="794" y="1043"/>
                      <a:pt x="790" y="1033"/>
                    </a:cubicBezTo>
                    <a:cubicBezTo>
                      <a:pt x="787" y="1027"/>
                      <a:pt x="783" y="1021"/>
                      <a:pt x="778" y="1014"/>
                    </a:cubicBezTo>
                    <a:cubicBezTo>
                      <a:pt x="755" y="990"/>
                      <a:pt x="745" y="975"/>
                      <a:pt x="733" y="951"/>
                    </a:cubicBezTo>
                    <a:cubicBezTo>
                      <a:pt x="733" y="949"/>
                      <a:pt x="733" y="949"/>
                      <a:pt x="733" y="949"/>
                    </a:cubicBezTo>
                    <a:cubicBezTo>
                      <a:pt x="733" y="949"/>
                      <a:pt x="733" y="949"/>
                      <a:pt x="733" y="949"/>
                    </a:cubicBezTo>
                    <a:cubicBezTo>
                      <a:pt x="732" y="948"/>
                      <a:pt x="732" y="948"/>
                      <a:pt x="732" y="948"/>
                    </a:cubicBezTo>
                    <a:cubicBezTo>
                      <a:pt x="717" y="900"/>
                      <a:pt x="717" y="900"/>
                      <a:pt x="717" y="900"/>
                    </a:cubicBezTo>
                    <a:cubicBezTo>
                      <a:pt x="717" y="703"/>
                      <a:pt x="717" y="703"/>
                      <a:pt x="717" y="703"/>
                    </a:cubicBezTo>
                    <a:cubicBezTo>
                      <a:pt x="1209" y="703"/>
                      <a:pt x="1209" y="703"/>
                      <a:pt x="1209" y="703"/>
                    </a:cubicBezTo>
                    <a:cubicBezTo>
                      <a:pt x="1215" y="688"/>
                      <a:pt x="1215" y="688"/>
                      <a:pt x="1215" y="688"/>
                    </a:cubicBezTo>
                    <a:cubicBezTo>
                      <a:pt x="1220" y="672"/>
                      <a:pt x="1227" y="654"/>
                      <a:pt x="1234" y="634"/>
                    </a:cubicBezTo>
                    <a:cubicBezTo>
                      <a:pt x="1235" y="633"/>
                      <a:pt x="1235" y="633"/>
                      <a:pt x="1235" y="633"/>
                    </a:cubicBezTo>
                    <a:cubicBezTo>
                      <a:pt x="1296" y="505"/>
                      <a:pt x="1371" y="386"/>
                      <a:pt x="1459" y="278"/>
                    </a:cubicBezTo>
                    <a:cubicBezTo>
                      <a:pt x="1504" y="220"/>
                      <a:pt x="1553" y="150"/>
                      <a:pt x="1604" y="72"/>
                    </a:cubicBezTo>
                    <a:cubicBezTo>
                      <a:pt x="1643" y="0"/>
                      <a:pt x="1643" y="0"/>
                      <a:pt x="1643" y="0"/>
                    </a:cubicBezTo>
                    <a:cubicBezTo>
                      <a:pt x="0" y="0"/>
                      <a:pt x="0" y="0"/>
                      <a:pt x="0" y="0"/>
                    </a:cubicBezTo>
                    <a:cubicBezTo>
                      <a:pt x="0" y="285"/>
                      <a:pt x="0" y="285"/>
                      <a:pt x="0" y="285"/>
                    </a:cubicBezTo>
                    <a:cubicBezTo>
                      <a:pt x="94" y="285"/>
                      <a:pt x="94" y="285"/>
                      <a:pt x="94" y="285"/>
                    </a:cubicBezTo>
                    <a:lnTo>
                      <a:pt x="137" y="272"/>
                    </a:lnTo>
                    <a:close/>
                  </a:path>
                </a:pathLst>
              </a:custGeom>
              <a:solidFill>
                <a:schemeClr val="accent1"/>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529" name="Google Shape;2529;p9"/>
              <p:cNvSpPr/>
              <p:nvPr/>
            </p:nvSpPr>
            <p:spPr>
              <a:xfrm>
                <a:off x="5387975" y="3249613"/>
                <a:ext cx="890588" cy="774700"/>
              </a:xfrm>
              <a:custGeom>
                <a:rect b="b" l="l" r="r" t="t"/>
                <a:pathLst>
                  <a:path extrusionOk="0" h="1132" w="1302">
                    <a:moveTo>
                      <a:pt x="1062" y="820"/>
                    </a:moveTo>
                    <a:cubicBezTo>
                      <a:pt x="1062" y="820"/>
                      <a:pt x="1062" y="820"/>
                      <a:pt x="1062" y="820"/>
                    </a:cubicBezTo>
                    <a:cubicBezTo>
                      <a:pt x="1084" y="826"/>
                      <a:pt x="1084" y="826"/>
                      <a:pt x="1084" y="826"/>
                    </a:cubicBezTo>
                    <a:cubicBezTo>
                      <a:pt x="1106" y="832"/>
                      <a:pt x="1106" y="832"/>
                      <a:pt x="1106" y="832"/>
                    </a:cubicBezTo>
                    <a:cubicBezTo>
                      <a:pt x="1106" y="832"/>
                      <a:pt x="1106" y="832"/>
                      <a:pt x="1106" y="832"/>
                    </a:cubicBezTo>
                    <a:cubicBezTo>
                      <a:pt x="1107" y="832"/>
                      <a:pt x="1107" y="832"/>
                      <a:pt x="1107" y="832"/>
                    </a:cubicBezTo>
                    <a:cubicBezTo>
                      <a:pt x="1136" y="844"/>
                      <a:pt x="1149" y="854"/>
                      <a:pt x="1176" y="877"/>
                    </a:cubicBezTo>
                    <a:cubicBezTo>
                      <a:pt x="1176" y="878"/>
                      <a:pt x="1176" y="878"/>
                      <a:pt x="1176" y="878"/>
                    </a:cubicBezTo>
                    <a:cubicBezTo>
                      <a:pt x="1186" y="887"/>
                      <a:pt x="1195" y="892"/>
                      <a:pt x="1205" y="895"/>
                    </a:cubicBezTo>
                    <a:cubicBezTo>
                      <a:pt x="1208" y="895"/>
                      <a:pt x="1212" y="896"/>
                      <a:pt x="1215" y="896"/>
                    </a:cubicBezTo>
                    <a:cubicBezTo>
                      <a:pt x="1220" y="896"/>
                      <a:pt x="1224" y="895"/>
                      <a:pt x="1230" y="894"/>
                    </a:cubicBezTo>
                    <a:cubicBezTo>
                      <a:pt x="1247" y="890"/>
                      <a:pt x="1247" y="890"/>
                      <a:pt x="1247" y="890"/>
                    </a:cubicBezTo>
                    <a:cubicBezTo>
                      <a:pt x="1247" y="890"/>
                      <a:pt x="1247" y="890"/>
                      <a:pt x="1247" y="890"/>
                    </a:cubicBezTo>
                    <a:cubicBezTo>
                      <a:pt x="1248" y="890"/>
                      <a:pt x="1248" y="890"/>
                      <a:pt x="1248" y="890"/>
                    </a:cubicBezTo>
                    <a:cubicBezTo>
                      <a:pt x="1248" y="891"/>
                      <a:pt x="1248" y="891"/>
                      <a:pt x="1248" y="891"/>
                    </a:cubicBezTo>
                    <a:cubicBezTo>
                      <a:pt x="1279" y="876"/>
                      <a:pt x="1302" y="831"/>
                      <a:pt x="1302" y="780"/>
                    </a:cubicBezTo>
                    <a:cubicBezTo>
                      <a:pt x="1302" y="725"/>
                      <a:pt x="1277" y="680"/>
                      <a:pt x="1242" y="669"/>
                    </a:cubicBezTo>
                    <a:cubicBezTo>
                      <a:pt x="1237" y="667"/>
                      <a:pt x="1232" y="667"/>
                      <a:pt x="1227" y="667"/>
                    </a:cubicBezTo>
                    <a:cubicBezTo>
                      <a:pt x="1225" y="666"/>
                      <a:pt x="1225" y="666"/>
                      <a:pt x="1225" y="666"/>
                    </a:cubicBezTo>
                    <a:cubicBezTo>
                      <a:pt x="1208" y="664"/>
                      <a:pt x="1194" y="669"/>
                      <a:pt x="1176" y="683"/>
                    </a:cubicBezTo>
                    <a:cubicBezTo>
                      <a:pt x="1152" y="706"/>
                      <a:pt x="1137" y="716"/>
                      <a:pt x="1112" y="728"/>
                    </a:cubicBezTo>
                    <a:cubicBezTo>
                      <a:pt x="1110" y="728"/>
                      <a:pt x="1110" y="728"/>
                      <a:pt x="1110" y="728"/>
                    </a:cubicBezTo>
                    <a:cubicBezTo>
                      <a:pt x="1062" y="743"/>
                      <a:pt x="1062" y="743"/>
                      <a:pt x="1062" y="743"/>
                    </a:cubicBezTo>
                    <a:cubicBezTo>
                      <a:pt x="931" y="743"/>
                      <a:pt x="931" y="743"/>
                      <a:pt x="931" y="743"/>
                    </a:cubicBezTo>
                    <a:cubicBezTo>
                      <a:pt x="931" y="743"/>
                      <a:pt x="931" y="743"/>
                      <a:pt x="931" y="743"/>
                    </a:cubicBezTo>
                    <a:cubicBezTo>
                      <a:pt x="846" y="743"/>
                      <a:pt x="846" y="743"/>
                      <a:pt x="846" y="743"/>
                    </a:cubicBezTo>
                    <a:cubicBezTo>
                      <a:pt x="846" y="431"/>
                      <a:pt x="846" y="431"/>
                      <a:pt x="846" y="431"/>
                    </a:cubicBezTo>
                    <a:cubicBezTo>
                      <a:pt x="483" y="431"/>
                      <a:pt x="483" y="431"/>
                      <a:pt x="483" y="431"/>
                    </a:cubicBezTo>
                    <a:cubicBezTo>
                      <a:pt x="485" y="242"/>
                      <a:pt x="485" y="242"/>
                      <a:pt x="485" y="242"/>
                    </a:cubicBezTo>
                    <a:cubicBezTo>
                      <a:pt x="497" y="197"/>
                      <a:pt x="497" y="197"/>
                      <a:pt x="497" y="197"/>
                    </a:cubicBezTo>
                    <a:cubicBezTo>
                      <a:pt x="509" y="167"/>
                      <a:pt x="518" y="154"/>
                      <a:pt x="542" y="128"/>
                    </a:cubicBezTo>
                    <a:cubicBezTo>
                      <a:pt x="542" y="127"/>
                      <a:pt x="542" y="127"/>
                      <a:pt x="542" y="127"/>
                    </a:cubicBezTo>
                    <a:cubicBezTo>
                      <a:pt x="559" y="110"/>
                      <a:pt x="564" y="94"/>
                      <a:pt x="559" y="73"/>
                    </a:cubicBezTo>
                    <a:cubicBezTo>
                      <a:pt x="555" y="56"/>
                      <a:pt x="555" y="56"/>
                      <a:pt x="555" y="56"/>
                    </a:cubicBezTo>
                    <a:cubicBezTo>
                      <a:pt x="557" y="56"/>
                      <a:pt x="557" y="56"/>
                      <a:pt x="557" y="56"/>
                    </a:cubicBezTo>
                    <a:cubicBezTo>
                      <a:pt x="542" y="24"/>
                      <a:pt x="496" y="0"/>
                      <a:pt x="445" y="0"/>
                    </a:cubicBezTo>
                    <a:cubicBezTo>
                      <a:pt x="382" y="0"/>
                      <a:pt x="331" y="35"/>
                      <a:pt x="331" y="77"/>
                    </a:cubicBezTo>
                    <a:cubicBezTo>
                      <a:pt x="331" y="78"/>
                      <a:pt x="331" y="78"/>
                      <a:pt x="331" y="78"/>
                    </a:cubicBezTo>
                    <a:cubicBezTo>
                      <a:pt x="329" y="95"/>
                      <a:pt x="334" y="110"/>
                      <a:pt x="348" y="128"/>
                    </a:cubicBezTo>
                    <a:cubicBezTo>
                      <a:pt x="371" y="152"/>
                      <a:pt x="380" y="167"/>
                      <a:pt x="392" y="191"/>
                    </a:cubicBezTo>
                    <a:cubicBezTo>
                      <a:pt x="393" y="193"/>
                      <a:pt x="393" y="193"/>
                      <a:pt x="393" y="193"/>
                    </a:cubicBezTo>
                    <a:cubicBezTo>
                      <a:pt x="408" y="241"/>
                      <a:pt x="408" y="241"/>
                      <a:pt x="408" y="241"/>
                    </a:cubicBezTo>
                    <a:cubicBezTo>
                      <a:pt x="408" y="431"/>
                      <a:pt x="408" y="431"/>
                      <a:pt x="408" y="431"/>
                    </a:cubicBezTo>
                    <a:cubicBezTo>
                      <a:pt x="90" y="431"/>
                      <a:pt x="90" y="431"/>
                      <a:pt x="90" y="431"/>
                    </a:cubicBezTo>
                    <a:cubicBezTo>
                      <a:pt x="68" y="471"/>
                      <a:pt x="68" y="471"/>
                      <a:pt x="68" y="471"/>
                    </a:cubicBezTo>
                    <a:cubicBezTo>
                      <a:pt x="28" y="539"/>
                      <a:pt x="0" y="608"/>
                      <a:pt x="61" y="659"/>
                    </a:cubicBezTo>
                    <a:cubicBezTo>
                      <a:pt x="62" y="660"/>
                      <a:pt x="62" y="660"/>
                      <a:pt x="62" y="660"/>
                    </a:cubicBezTo>
                    <a:cubicBezTo>
                      <a:pt x="75" y="672"/>
                      <a:pt x="97" y="690"/>
                      <a:pt x="119" y="707"/>
                    </a:cubicBezTo>
                    <a:cubicBezTo>
                      <a:pt x="125" y="712"/>
                      <a:pt x="130" y="716"/>
                      <a:pt x="136" y="721"/>
                    </a:cubicBezTo>
                    <a:cubicBezTo>
                      <a:pt x="145" y="728"/>
                      <a:pt x="145" y="728"/>
                      <a:pt x="145" y="728"/>
                    </a:cubicBezTo>
                    <a:cubicBezTo>
                      <a:pt x="139" y="739"/>
                      <a:pt x="139" y="739"/>
                      <a:pt x="139" y="739"/>
                    </a:cubicBezTo>
                    <a:cubicBezTo>
                      <a:pt x="120" y="770"/>
                      <a:pt x="112" y="806"/>
                      <a:pt x="114" y="848"/>
                    </a:cubicBezTo>
                    <a:cubicBezTo>
                      <a:pt x="119" y="878"/>
                      <a:pt x="134" y="903"/>
                      <a:pt x="157" y="918"/>
                    </a:cubicBezTo>
                    <a:cubicBezTo>
                      <a:pt x="161" y="921"/>
                      <a:pt x="166" y="924"/>
                      <a:pt x="170" y="927"/>
                    </a:cubicBezTo>
                    <a:cubicBezTo>
                      <a:pt x="184" y="936"/>
                      <a:pt x="198" y="944"/>
                      <a:pt x="214" y="954"/>
                    </a:cubicBezTo>
                    <a:cubicBezTo>
                      <a:pt x="263" y="980"/>
                      <a:pt x="285" y="995"/>
                      <a:pt x="292" y="1029"/>
                    </a:cubicBezTo>
                    <a:cubicBezTo>
                      <a:pt x="292" y="1029"/>
                      <a:pt x="292" y="1029"/>
                      <a:pt x="292" y="1029"/>
                    </a:cubicBezTo>
                    <a:cubicBezTo>
                      <a:pt x="297" y="1061"/>
                      <a:pt x="295" y="1095"/>
                      <a:pt x="285" y="1132"/>
                    </a:cubicBezTo>
                    <a:cubicBezTo>
                      <a:pt x="846" y="1132"/>
                      <a:pt x="846" y="1132"/>
                      <a:pt x="846" y="1132"/>
                    </a:cubicBezTo>
                    <a:cubicBezTo>
                      <a:pt x="846" y="817"/>
                      <a:pt x="846" y="817"/>
                      <a:pt x="846" y="817"/>
                    </a:cubicBezTo>
                    <a:cubicBezTo>
                      <a:pt x="1061" y="820"/>
                      <a:pt x="1061" y="820"/>
                      <a:pt x="1061" y="820"/>
                    </a:cubicBezTo>
                    <a:lnTo>
                      <a:pt x="1062" y="820"/>
                    </a:lnTo>
                    <a:close/>
                  </a:path>
                </a:pathLst>
              </a:custGeom>
              <a:solidFill>
                <a:schemeClr val="accent2"/>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530" name="Google Shape;2530;p9"/>
              <p:cNvSpPr/>
              <p:nvPr/>
            </p:nvSpPr>
            <p:spPr>
              <a:xfrm>
                <a:off x="6043613" y="3544888"/>
                <a:ext cx="917575" cy="758825"/>
              </a:xfrm>
              <a:custGeom>
                <a:rect b="b" l="l" r="r" t="t"/>
                <a:pathLst>
                  <a:path extrusionOk="0" h="1110" w="1343">
                    <a:moveTo>
                      <a:pt x="1193" y="430"/>
                    </a:moveTo>
                    <a:cubicBezTo>
                      <a:pt x="1172" y="440"/>
                      <a:pt x="1159" y="448"/>
                      <a:pt x="1137" y="470"/>
                    </a:cubicBezTo>
                    <a:cubicBezTo>
                      <a:pt x="1136" y="471"/>
                      <a:pt x="1136" y="471"/>
                      <a:pt x="1136" y="471"/>
                    </a:cubicBezTo>
                    <a:cubicBezTo>
                      <a:pt x="1115" y="487"/>
                      <a:pt x="1096" y="494"/>
                      <a:pt x="1076" y="494"/>
                    </a:cubicBezTo>
                    <a:cubicBezTo>
                      <a:pt x="1074" y="494"/>
                      <a:pt x="1073" y="494"/>
                      <a:pt x="1071" y="494"/>
                    </a:cubicBezTo>
                    <a:cubicBezTo>
                      <a:pt x="1069" y="494"/>
                      <a:pt x="1067" y="494"/>
                      <a:pt x="1066" y="493"/>
                    </a:cubicBezTo>
                    <a:cubicBezTo>
                      <a:pt x="1064" y="493"/>
                      <a:pt x="1062" y="493"/>
                      <a:pt x="1061" y="493"/>
                    </a:cubicBezTo>
                    <a:cubicBezTo>
                      <a:pt x="1005" y="489"/>
                      <a:pt x="962" y="429"/>
                      <a:pt x="962" y="352"/>
                    </a:cubicBezTo>
                    <a:cubicBezTo>
                      <a:pt x="962" y="278"/>
                      <a:pt x="1004" y="214"/>
                      <a:pt x="1058" y="208"/>
                    </a:cubicBezTo>
                    <a:cubicBezTo>
                      <a:pt x="1074" y="206"/>
                      <a:pt x="1074" y="206"/>
                      <a:pt x="1074" y="206"/>
                    </a:cubicBezTo>
                    <a:cubicBezTo>
                      <a:pt x="1074" y="206"/>
                      <a:pt x="1074" y="206"/>
                      <a:pt x="1074" y="206"/>
                    </a:cubicBezTo>
                    <a:cubicBezTo>
                      <a:pt x="1074" y="206"/>
                      <a:pt x="1074" y="206"/>
                      <a:pt x="1074" y="206"/>
                    </a:cubicBezTo>
                    <a:cubicBezTo>
                      <a:pt x="1074" y="208"/>
                      <a:pt x="1074" y="208"/>
                      <a:pt x="1074" y="208"/>
                    </a:cubicBezTo>
                    <a:cubicBezTo>
                      <a:pt x="1076" y="208"/>
                      <a:pt x="1077" y="208"/>
                      <a:pt x="1078" y="208"/>
                    </a:cubicBezTo>
                    <a:cubicBezTo>
                      <a:pt x="1099" y="208"/>
                      <a:pt x="1119" y="217"/>
                      <a:pt x="1137" y="234"/>
                    </a:cubicBezTo>
                    <a:cubicBezTo>
                      <a:pt x="1161" y="256"/>
                      <a:pt x="1172" y="263"/>
                      <a:pt x="1197" y="273"/>
                    </a:cubicBezTo>
                    <a:cubicBezTo>
                      <a:pt x="1236" y="284"/>
                      <a:pt x="1236" y="284"/>
                      <a:pt x="1236" y="284"/>
                    </a:cubicBezTo>
                    <a:cubicBezTo>
                      <a:pt x="1340" y="285"/>
                      <a:pt x="1340" y="285"/>
                      <a:pt x="1340" y="285"/>
                    </a:cubicBezTo>
                    <a:cubicBezTo>
                      <a:pt x="1343" y="285"/>
                      <a:pt x="1343" y="285"/>
                      <a:pt x="1343" y="285"/>
                    </a:cubicBezTo>
                    <a:cubicBezTo>
                      <a:pt x="1343" y="0"/>
                      <a:pt x="1343" y="0"/>
                      <a:pt x="1343" y="0"/>
                    </a:cubicBezTo>
                    <a:cubicBezTo>
                      <a:pt x="0" y="0"/>
                      <a:pt x="0" y="0"/>
                      <a:pt x="0" y="0"/>
                    </a:cubicBezTo>
                    <a:cubicBezTo>
                      <a:pt x="0" y="284"/>
                      <a:pt x="0" y="284"/>
                      <a:pt x="0" y="284"/>
                    </a:cubicBezTo>
                    <a:cubicBezTo>
                      <a:pt x="99" y="284"/>
                      <a:pt x="99" y="284"/>
                      <a:pt x="99" y="284"/>
                    </a:cubicBezTo>
                    <a:cubicBezTo>
                      <a:pt x="142" y="271"/>
                      <a:pt x="142" y="271"/>
                      <a:pt x="142" y="271"/>
                    </a:cubicBezTo>
                    <a:cubicBezTo>
                      <a:pt x="163" y="261"/>
                      <a:pt x="176" y="253"/>
                      <a:pt x="198" y="231"/>
                    </a:cubicBezTo>
                    <a:cubicBezTo>
                      <a:pt x="199" y="230"/>
                      <a:pt x="199" y="230"/>
                      <a:pt x="199" y="230"/>
                    </a:cubicBezTo>
                    <a:cubicBezTo>
                      <a:pt x="220" y="214"/>
                      <a:pt x="239" y="207"/>
                      <a:pt x="259" y="207"/>
                    </a:cubicBezTo>
                    <a:cubicBezTo>
                      <a:pt x="262" y="207"/>
                      <a:pt x="265" y="207"/>
                      <a:pt x="269" y="208"/>
                    </a:cubicBezTo>
                    <a:cubicBezTo>
                      <a:pt x="327" y="208"/>
                      <a:pt x="372" y="270"/>
                      <a:pt x="372" y="349"/>
                    </a:cubicBezTo>
                    <a:cubicBezTo>
                      <a:pt x="372" y="423"/>
                      <a:pt x="330" y="487"/>
                      <a:pt x="276" y="493"/>
                    </a:cubicBezTo>
                    <a:cubicBezTo>
                      <a:pt x="261" y="495"/>
                      <a:pt x="261" y="495"/>
                      <a:pt x="261" y="495"/>
                    </a:cubicBezTo>
                    <a:cubicBezTo>
                      <a:pt x="261" y="493"/>
                      <a:pt x="261" y="493"/>
                      <a:pt x="261" y="493"/>
                    </a:cubicBezTo>
                    <a:cubicBezTo>
                      <a:pt x="238" y="494"/>
                      <a:pt x="217" y="485"/>
                      <a:pt x="198" y="467"/>
                    </a:cubicBezTo>
                    <a:cubicBezTo>
                      <a:pt x="174" y="445"/>
                      <a:pt x="163" y="438"/>
                      <a:pt x="138" y="428"/>
                    </a:cubicBezTo>
                    <a:cubicBezTo>
                      <a:pt x="99" y="417"/>
                      <a:pt x="99" y="417"/>
                      <a:pt x="99" y="417"/>
                    </a:cubicBezTo>
                    <a:cubicBezTo>
                      <a:pt x="0" y="416"/>
                      <a:pt x="0" y="416"/>
                      <a:pt x="0" y="416"/>
                    </a:cubicBezTo>
                    <a:cubicBezTo>
                      <a:pt x="0" y="701"/>
                      <a:pt x="0" y="701"/>
                      <a:pt x="0" y="701"/>
                    </a:cubicBezTo>
                    <a:cubicBezTo>
                      <a:pt x="1033" y="701"/>
                      <a:pt x="1033" y="701"/>
                      <a:pt x="1033" y="701"/>
                    </a:cubicBezTo>
                    <a:cubicBezTo>
                      <a:pt x="1032" y="869"/>
                      <a:pt x="1032" y="869"/>
                      <a:pt x="1032" y="869"/>
                    </a:cubicBezTo>
                    <a:cubicBezTo>
                      <a:pt x="1019" y="914"/>
                      <a:pt x="1019" y="914"/>
                      <a:pt x="1019" y="914"/>
                    </a:cubicBezTo>
                    <a:cubicBezTo>
                      <a:pt x="1007" y="943"/>
                      <a:pt x="998" y="956"/>
                      <a:pt x="974" y="983"/>
                    </a:cubicBezTo>
                    <a:cubicBezTo>
                      <a:pt x="974" y="983"/>
                      <a:pt x="974" y="983"/>
                      <a:pt x="974" y="983"/>
                    </a:cubicBezTo>
                    <a:cubicBezTo>
                      <a:pt x="957" y="1001"/>
                      <a:pt x="953" y="1016"/>
                      <a:pt x="957" y="1038"/>
                    </a:cubicBezTo>
                    <a:cubicBezTo>
                      <a:pt x="961" y="1055"/>
                      <a:pt x="961" y="1055"/>
                      <a:pt x="961" y="1055"/>
                    </a:cubicBezTo>
                    <a:cubicBezTo>
                      <a:pt x="959" y="1055"/>
                      <a:pt x="959" y="1055"/>
                      <a:pt x="959" y="1055"/>
                    </a:cubicBezTo>
                    <a:cubicBezTo>
                      <a:pt x="962" y="1061"/>
                      <a:pt x="966" y="1066"/>
                      <a:pt x="971" y="1072"/>
                    </a:cubicBezTo>
                    <a:cubicBezTo>
                      <a:pt x="992" y="1094"/>
                      <a:pt x="1029" y="1110"/>
                      <a:pt x="1071" y="1110"/>
                    </a:cubicBezTo>
                    <a:cubicBezTo>
                      <a:pt x="1135" y="1110"/>
                      <a:pt x="1185" y="1076"/>
                      <a:pt x="1185" y="1033"/>
                    </a:cubicBezTo>
                    <a:cubicBezTo>
                      <a:pt x="1185" y="1032"/>
                      <a:pt x="1185" y="1032"/>
                      <a:pt x="1185" y="1032"/>
                    </a:cubicBezTo>
                    <a:cubicBezTo>
                      <a:pt x="1187" y="1015"/>
                      <a:pt x="1182" y="1001"/>
                      <a:pt x="1168" y="982"/>
                    </a:cubicBezTo>
                    <a:cubicBezTo>
                      <a:pt x="1167" y="981"/>
                      <a:pt x="1166" y="980"/>
                      <a:pt x="1165" y="979"/>
                    </a:cubicBezTo>
                    <a:cubicBezTo>
                      <a:pt x="1165" y="979"/>
                      <a:pt x="1164" y="979"/>
                      <a:pt x="1164" y="979"/>
                    </a:cubicBezTo>
                    <a:cubicBezTo>
                      <a:pt x="1144" y="957"/>
                      <a:pt x="1135" y="942"/>
                      <a:pt x="1124" y="919"/>
                    </a:cubicBezTo>
                    <a:cubicBezTo>
                      <a:pt x="1123" y="917"/>
                      <a:pt x="1123" y="917"/>
                      <a:pt x="1123" y="917"/>
                    </a:cubicBezTo>
                    <a:cubicBezTo>
                      <a:pt x="1108" y="869"/>
                      <a:pt x="1108" y="869"/>
                      <a:pt x="1108" y="869"/>
                    </a:cubicBezTo>
                    <a:cubicBezTo>
                      <a:pt x="1108" y="784"/>
                      <a:pt x="1108" y="784"/>
                      <a:pt x="1108" y="784"/>
                    </a:cubicBezTo>
                    <a:cubicBezTo>
                      <a:pt x="1109" y="784"/>
                      <a:pt x="1109" y="784"/>
                      <a:pt x="1109" y="784"/>
                    </a:cubicBezTo>
                    <a:cubicBezTo>
                      <a:pt x="1109" y="701"/>
                      <a:pt x="1109" y="701"/>
                      <a:pt x="1109" y="701"/>
                    </a:cubicBezTo>
                    <a:cubicBezTo>
                      <a:pt x="1343" y="701"/>
                      <a:pt x="1343" y="701"/>
                      <a:pt x="1343" y="701"/>
                    </a:cubicBezTo>
                    <a:cubicBezTo>
                      <a:pt x="1343" y="417"/>
                      <a:pt x="1343" y="417"/>
                      <a:pt x="1343" y="417"/>
                    </a:cubicBezTo>
                    <a:cubicBezTo>
                      <a:pt x="1236" y="417"/>
                      <a:pt x="1236" y="417"/>
                      <a:pt x="1236" y="417"/>
                    </a:cubicBezTo>
                    <a:lnTo>
                      <a:pt x="1193" y="430"/>
                    </a:lnTo>
                    <a:close/>
                  </a:path>
                </a:pathLst>
              </a:custGeom>
              <a:solidFill>
                <a:schemeClr val="accent4"/>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531" name="Google Shape;2531;p9"/>
              <p:cNvSpPr/>
              <p:nvPr/>
            </p:nvSpPr>
            <p:spPr>
              <a:xfrm>
                <a:off x="6719888" y="3544888"/>
                <a:ext cx="1116013" cy="479425"/>
              </a:xfrm>
              <a:custGeom>
                <a:rect b="b" l="l" r="r" t="t"/>
                <a:pathLst>
                  <a:path extrusionOk="0" h="701" w="1632">
                    <a:moveTo>
                      <a:pt x="1223" y="124"/>
                    </a:moveTo>
                    <a:cubicBezTo>
                      <a:pt x="1234" y="145"/>
                      <a:pt x="1242" y="158"/>
                      <a:pt x="1263" y="179"/>
                    </a:cubicBezTo>
                    <a:cubicBezTo>
                      <a:pt x="1264" y="180"/>
                      <a:pt x="1264" y="180"/>
                      <a:pt x="1264" y="180"/>
                    </a:cubicBezTo>
                    <a:cubicBezTo>
                      <a:pt x="1276" y="197"/>
                      <a:pt x="1290" y="219"/>
                      <a:pt x="1286" y="250"/>
                    </a:cubicBezTo>
                    <a:cubicBezTo>
                      <a:pt x="1286" y="308"/>
                      <a:pt x="1224" y="353"/>
                      <a:pt x="1145" y="353"/>
                    </a:cubicBezTo>
                    <a:cubicBezTo>
                      <a:pt x="1070" y="353"/>
                      <a:pt x="1007" y="311"/>
                      <a:pt x="1000" y="258"/>
                    </a:cubicBezTo>
                    <a:cubicBezTo>
                      <a:pt x="998" y="242"/>
                      <a:pt x="998" y="242"/>
                      <a:pt x="998" y="242"/>
                    </a:cubicBezTo>
                    <a:cubicBezTo>
                      <a:pt x="1001" y="242"/>
                      <a:pt x="1001" y="242"/>
                      <a:pt x="1001" y="242"/>
                    </a:cubicBezTo>
                    <a:cubicBezTo>
                      <a:pt x="1000" y="219"/>
                      <a:pt x="1008" y="199"/>
                      <a:pt x="1027" y="179"/>
                    </a:cubicBezTo>
                    <a:cubicBezTo>
                      <a:pt x="1048" y="155"/>
                      <a:pt x="1056" y="145"/>
                      <a:pt x="1066" y="120"/>
                    </a:cubicBezTo>
                    <a:cubicBezTo>
                      <a:pt x="1077" y="80"/>
                      <a:pt x="1077" y="80"/>
                      <a:pt x="1077" y="80"/>
                    </a:cubicBezTo>
                    <a:cubicBezTo>
                      <a:pt x="1078" y="0"/>
                      <a:pt x="1078" y="0"/>
                      <a:pt x="1078" y="0"/>
                    </a:cubicBezTo>
                    <a:cubicBezTo>
                      <a:pt x="465" y="0"/>
                      <a:pt x="465" y="0"/>
                      <a:pt x="465" y="0"/>
                    </a:cubicBezTo>
                    <a:cubicBezTo>
                      <a:pt x="465" y="314"/>
                      <a:pt x="465" y="314"/>
                      <a:pt x="465" y="314"/>
                    </a:cubicBezTo>
                    <a:cubicBezTo>
                      <a:pt x="241" y="312"/>
                      <a:pt x="241" y="312"/>
                      <a:pt x="241" y="312"/>
                    </a:cubicBezTo>
                    <a:cubicBezTo>
                      <a:pt x="196" y="300"/>
                      <a:pt x="196" y="300"/>
                      <a:pt x="196" y="300"/>
                    </a:cubicBezTo>
                    <a:cubicBezTo>
                      <a:pt x="167" y="288"/>
                      <a:pt x="154" y="279"/>
                      <a:pt x="127" y="255"/>
                    </a:cubicBezTo>
                    <a:cubicBezTo>
                      <a:pt x="127" y="254"/>
                      <a:pt x="127" y="254"/>
                      <a:pt x="127" y="254"/>
                    </a:cubicBezTo>
                    <a:cubicBezTo>
                      <a:pt x="114" y="242"/>
                      <a:pt x="102" y="236"/>
                      <a:pt x="87" y="236"/>
                    </a:cubicBezTo>
                    <a:cubicBezTo>
                      <a:pt x="83" y="236"/>
                      <a:pt x="78" y="237"/>
                      <a:pt x="73" y="238"/>
                    </a:cubicBezTo>
                    <a:cubicBezTo>
                      <a:pt x="56" y="242"/>
                      <a:pt x="56" y="242"/>
                      <a:pt x="56" y="242"/>
                    </a:cubicBezTo>
                    <a:cubicBezTo>
                      <a:pt x="56" y="240"/>
                      <a:pt x="56" y="240"/>
                      <a:pt x="56" y="240"/>
                    </a:cubicBezTo>
                    <a:cubicBezTo>
                      <a:pt x="24" y="255"/>
                      <a:pt x="0" y="301"/>
                      <a:pt x="0" y="352"/>
                    </a:cubicBezTo>
                    <a:cubicBezTo>
                      <a:pt x="0" y="416"/>
                      <a:pt x="34" y="465"/>
                      <a:pt x="77" y="465"/>
                    </a:cubicBezTo>
                    <a:cubicBezTo>
                      <a:pt x="78" y="466"/>
                      <a:pt x="78" y="466"/>
                      <a:pt x="78" y="466"/>
                    </a:cubicBezTo>
                    <a:cubicBezTo>
                      <a:pt x="95" y="468"/>
                      <a:pt x="109" y="463"/>
                      <a:pt x="128" y="449"/>
                    </a:cubicBezTo>
                    <a:cubicBezTo>
                      <a:pt x="151" y="426"/>
                      <a:pt x="167" y="416"/>
                      <a:pt x="191" y="405"/>
                    </a:cubicBezTo>
                    <a:cubicBezTo>
                      <a:pt x="193" y="404"/>
                      <a:pt x="193" y="404"/>
                      <a:pt x="193" y="404"/>
                    </a:cubicBezTo>
                    <a:cubicBezTo>
                      <a:pt x="241" y="389"/>
                      <a:pt x="241" y="389"/>
                      <a:pt x="241" y="389"/>
                    </a:cubicBezTo>
                    <a:cubicBezTo>
                      <a:pt x="242" y="389"/>
                      <a:pt x="242" y="389"/>
                      <a:pt x="242" y="389"/>
                    </a:cubicBezTo>
                    <a:cubicBezTo>
                      <a:pt x="381" y="389"/>
                      <a:pt x="381" y="389"/>
                      <a:pt x="381" y="389"/>
                    </a:cubicBezTo>
                    <a:cubicBezTo>
                      <a:pt x="465" y="389"/>
                      <a:pt x="465" y="389"/>
                      <a:pt x="465" y="389"/>
                    </a:cubicBezTo>
                    <a:cubicBezTo>
                      <a:pt x="465" y="701"/>
                      <a:pt x="465" y="701"/>
                      <a:pt x="465" y="701"/>
                    </a:cubicBezTo>
                    <a:cubicBezTo>
                      <a:pt x="1613" y="701"/>
                      <a:pt x="1613" y="701"/>
                      <a:pt x="1613" y="701"/>
                    </a:cubicBezTo>
                    <a:cubicBezTo>
                      <a:pt x="1589" y="545"/>
                      <a:pt x="1589" y="545"/>
                      <a:pt x="1589" y="545"/>
                    </a:cubicBezTo>
                    <a:cubicBezTo>
                      <a:pt x="1567" y="363"/>
                      <a:pt x="1582" y="175"/>
                      <a:pt x="1632" y="0"/>
                    </a:cubicBezTo>
                    <a:cubicBezTo>
                      <a:pt x="1210" y="0"/>
                      <a:pt x="1210" y="0"/>
                      <a:pt x="1210" y="0"/>
                    </a:cubicBezTo>
                    <a:cubicBezTo>
                      <a:pt x="1210" y="80"/>
                      <a:pt x="1210" y="80"/>
                      <a:pt x="1210" y="80"/>
                    </a:cubicBezTo>
                    <a:lnTo>
                      <a:pt x="1223" y="124"/>
                    </a:lnTo>
                    <a:close/>
                  </a:path>
                </a:pathLst>
              </a:custGeom>
              <a:solidFill>
                <a:schemeClr val="accent6"/>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532" name="Google Shape;2532;p9"/>
              <p:cNvSpPr/>
              <p:nvPr/>
            </p:nvSpPr>
            <p:spPr>
              <a:xfrm>
                <a:off x="5575300" y="4098925"/>
                <a:ext cx="2100263" cy="668338"/>
              </a:xfrm>
              <a:custGeom>
                <a:rect b="b" l="l" r="r" t="t"/>
                <a:pathLst>
                  <a:path extrusionOk="0" h="978" w="3074">
                    <a:moveTo>
                      <a:pt x="1822" y="0"/>
                    </a:moveTo>
                    <a:cubicBezTo>
                      <a:pt x="1822" y="52"/>
                      <a:pt x="1822" y="52"/>
                      <a:pt x="1822" y="52"/>
                    </a:cubicBezTo>
                    <a:cubicBezTo>
                      <a:pt x="1835" y="96"/>
                      <a:pt x="1835" y="96"/>
                      <a:pt x="1835" y="96"/>
                    </a:cubicBezTo>
                    <a:cubicBezTo>
                      <a:pt x="1846" y="117"/>
                      <a:pt x="1853" y="129"/>
                      <a:pt x="1875" y="151"/>
                    </a:cubicBezTo>
                    <a:cubicBezTo>
                      <a:pt x="1876" y="153"/>
                      <a:pt x="1876" y="153"/>
                      <a:pt x="1876" y="153"/>
                    </a:cubicBezTo>
                    <a:cubicBezTo>
                      <a:pt x="1888" y="169"/>
                      <a:pt x="1902" y="191"/>
                      <a:pt x="1899" y="222"/>
                    </a:cubicBezTo>
                    <a:cubicBezTo>
                      <a:pt x="1898" y="280"/>
                      <a:pt x="1836" y="326"/>
                      <a:pt x="1757" y="326"/>
                    </a:cubicBezTo>
                    <a:cubicBezTo>
                      <a:pt x="1683" y="326"/>
                      <a:pt x="1619" y="284"/>
                      <a:pt x="1613" y="230"/>
                    </a:cubicBezTo>
                    <a:cubicBezTo>
                      <a:pt x="1611" y="214"/>
                      <a:pt x="1611" y="214"/>
                      <a:pt x="1611" y="214"/>
                    </a:cubicBezTo>
                    <a:cubicBezTo>
                      <a:pt x="1613" y="214"/>
                      <a:pt x="1613" y="214"/>
                      <a:pt x="1613" y="214"/>
                    </a:cubicBezTo>
                    <a:cubicBezTo>
                      <a:pt x="1612" y="191"/>
                      <a:pt x="1621" y="171"/>
                      <a:pt x="1639" y="152"/>
                    </a:cubicBezTo>
                    <a:cubicBezTo>
                      <a:pt x="1661" y="127"/>
                      <a:pt x="1668" y="117"/>
                      <a:pt x="1678" y="92"/>
                    </a:cubicBezTo>
                    <a:cubicBezTo>
                      <a:pt x="1689" y="53"/>
                      <a:pt x="1689" y="53"/>
                      <a:pt x="1689" y="53"/>
                    </a:cubicBezTo>
                    <a:cubicBezTo>
                      <a:pt x="1690" y="0"/>
                      <a:pt x="1690" y="0"/>
                      <a:pt x="1690" y="0"/>
                    </a:cubicBezTo>
                    <a:cubicBezTo>
                      <a:pt x="0" y="0"/>
                      <a:pt x="0" y="0"/>
                      <a:pt x="0" y="0"/>
                    </a:cubicBezTo>
                    <a:cubicBezTo>
                      <a:pt x="0" y="62"/>
                      <a:pt x="0" y="62"/>
                      <a:pt x="0" y="62"/>
                    </a:cubicBezTo>
                    <a:cubicBezTo>
                      <a:pt x="4" y="97"/>
                      <a:pt x="13" y="132"/>
                      <a:pt x="26" y="165"/>
                    </a:cubicBezTo>
                    <a:cubicBezTo>
                      <a:pt x="27" y="167"/>
                      <a:pt x="27" y="167"/>
                      <a:pt x="27" y="167"/>
                    </a:cubicBezTo>
                    <a:cubicBezTo>
                      <a:pt x="61" y="293"/>
                      <a:pt x="175" y="380"/>
                      <a:pt x="305" y="380"/>
                    </a:cubicBezTo>
                    <a:cubicBezTo>
                      <a:pt x="325" y="380"/>
                      <a:pt x="346" y="378"/>
                      <a:pt x="366" y="374"/>
                    </a:cubicBezTo>
                    <a:cubicBezTo>
                      <a:pt x="601" y="317"/>
                      <a:pt x="833" y="247"/>
                      <a:pt x="1055" y="166"/>
                    </a:cubicBezTo>
                    <a:cubicBezTo>
                      <a:pt x="1061" y="164"/>
                      <a:pt x="1061" y="164"/>
                      <a:pt x="1061" y="164"/>
                    </a:cubicBezTo>
                    <a:cubicBezTo>
                      <a:pt x="1067" y="167"/>
                      <a:pt x="1067" y="167"/>
                      <a:pt x="1067" y="167"/>
                    </a:cubicBezTo>
                    <a:cubicBezTo>
                      <a:pt x="1238" y="269"/>
                      <a:pt x="1346" y="728"/>
                      <a:pt x="1392" y="925"/>
                    </a:cubicBezTo>
                    <a:cubicBezTo>
                      <a:pt x="1396" y="944"/>
                      <a:pt x="1400" y="961"/>
                      <a:pt x="1403" y="973"/>
                    </a:cubicBezTo>
                    <a:cubicBezTo>
                      <a:pt x="1404" y="974"/>
                      <a:pt x="1404" y="976"/>
                      <a:pt x="1405" y="978"/>
                    </a:cubicBezTo>
                    <a:cubicBezTo>
                      <a:pt x="2585" y="821"/>
                      <a:pt x="2585" y="821"/>
                      <a:pt x="2585" y="821"/>
                    </a:cubicBezTo>
                    <a:cubicBezTo>
                      <a:pt x="2642" y="813"/>
                      <a:pt x="2642" y="813"/>
                      <a:pt x="2642" y="813"/>
                    </a:cubicBezTo>
                    <a:cubicBezTo>
                      <a:pt x="2642" y="481"/>
                      <a:pt x="2642" y="481"/>
                      <a:pt x="2642" y="481"/>
                    </a:cubicBezTo>
                    <a:cubicBezTo>
                      <a:pt x="2833" y="483"/>
                      <a:pt x="2833" y="483"/>
                      <a:pt x="2833" y="483"/>
                    </a:cubicBezTo>
                    <a:cubicBezTo>
                      <a:pt x="2878" y="496"/>
                      <a:pt x="2878" y="496"/>
                      <a:pt x="2878" y="496"/>
                    </a:cubicBezTo>
                    <a:cubicBezTo>
                      <a:pt x="2880" y="496"/>
                      <a:pt x="2882" y="497"/>
                      <a:pt x="2883" y="498"/>
                    </a:cubicBezTo>
                    <a:cubicBezTo>
                      <a:pt x="2909" y="509"/>
                      <a:pt x="2922" y="519"/>
                      <a:pt x="2947" y="541"/>
                    </a:cubicBezTo>
                    <a:cubicBezTo>
                      <a:pt x="2948" y="541"/>
                      <a:pt x="2948" y="541"/>
                      <a:pt x="2948" y="541"/>
                    </a:cubicBezTo>
                    <a:cubicBezTo>
                      <a:pt x="2957" y="550"/>
                      <a:pt x="2967" y="556"/>
                      <a:pt x="2976" y="558"/>
                    </a:cubicBezTo>
                    <a:cubicBezTo>
                      <a:pt x="2984" y="560"/>
                      <a:pt x="2992" y="559"/>
                      <a:pt x="3002" y="557"/>
                    </a:cubicBezTo>
                    <a:cubicBezTo>
                      <a:pt x="3019" y="554"/>
                      <a:pt x="3019" y="554"/>
                      <a:pt x="3019" y="554"/>
                    </a:cubicBezTo>
                    <a:cubicBezTo>
                      <a:pt x="3019" y="554"/>
                      <a:pt x="3019" y="554"/>
                      <a:pt x="3019" y="554"/>
                    </a:cubicBezTo>
                    <a:cubicBezTo>
                      <a:pt x="3019" y="554"/>
                      <a:pt x="3019" y="554"/>
                      <a:pt x="3019" y="554"/>
                    </a:cubicBezTo>
                    <a:cubicBezTo>
                      <a:pt x="3019" y="555"/>
                      <a:pt x="3019" y="555"/>
                      <a:pt x="3019" y="555"/>
                    </a:cubicBezTo>
                    <a:cubicBezTo>
                      <a:pt x="3051" y="540"/>
                      <a:pt x="3074" y="494"/>
                      <a:pt x="3074" y="443"/>
                    </a:cubicBezTo>
                    <a:cubicBezTo>
                      <a:pt x="3074" y="385"/>
                      <a:pt x="3044" y="336"/>
                      <a:pt x="3006" y="330"/>
                    </a:cubicBezTo>
                    <a:cubicBezTo>
                      <a:pt x="3003" y="330"/>
                      <a:pt x="3001" y="330"/>
                      <a:pt x="2999" y="330"/>
                    </a:cubicBezTo>
                    <a:cubicBezTo>
                      <a:pt x="2997" y="330"/>
                      <a:pt x="2997" y="330"/>
                      <a:pt x="2997" y="330"/>
                    </a:cubicBezTo>
                    <a:cubicBezTo>
                      <a:pt x="2980" y="328"/>
                      <a:pt x="2966" y="332"/>
                      <a:pt x="2947" y="346"/>
                    </a:cubicBezTo>
                    <a:cubicBezTo>
                      <a:pt x="2923" y="370"/>
                      <a:pt x="2908" y="379"/>
                      <a:pt x="2884" y="391"/>
                    </a:cubicBezTo>
                    <a:cubicBezTo>
                      <a:pt x="2882" y="392"/>
                      <a:pt x="2882" y="392"/>
                      <a:pt x="2882" y="392"/>
                    </a:cubicBezTo>
                    <a:cubicBezTo>
                      <a:pt x="2833" y="406"/>
                      <a:pt x="2833" y="406"/>
                      <a:pt x="2833" y="406"/>
                    </a:cubicBezTo>
                    <a:cubicBezTo>
                      <a:pt x="2726" y="406"/>
                      <a:pt x="2726" y="406"/>
                      <a:pt x="2726" y="406"/>
                    </a:cubicBezTo>
                    <a:cubicBezTo>
                      <a:pt x="2726" y="406"/>
                      <a:pt x="2726" y="406"/>
                      <a:pt x="2726" y="406"/>
                    </a:cubicBezTo>
                    <a:cubicBezTo>
                      <a:pt x="2642" y="406"/>
                      <a:pt x="2642" y="406"/>
                      <a:pt x="2642" y="406"/>
                    </a:cubicBezTo>
                    <a:cubicBezTo>
                      <a:pt x="2642" y="0"/>
                      <a:pt x="2642" y="0"/>
                      <a:pt x="2642" y="0"/>
                    </a:cubicBezTo>
                    <a:lnTo>
                      <a:pt x="1822" y="0"/>
                    </a:lnTo>
                    <a:close/>
                  </a:path>
                </a:pathLst>
              </a:custGeom>
              <a:solidFill>
                <a:schemeClr val="accent5"/>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533" name="Google Shape;2533;p9"/>
              <p:cNvSpPr/>
              <p:nvPr/>
            </p:nvSpPr>
            <p:spPr>
              <a:xfrm>
                <a:off x="7456488" y="4098925"/>
                <a:ext cx="577850" cy="546100"/>
              </a:xfrm>
              <a:custGeom>
                <a:rect b="b" l="l" r="r" t="t"/>
                <a:pathLst>
                  <a:path extrusionOk="0" h="798" w="845">
                    <a:moveTo>
                      <a:pt x="119" y="365"/>
                    </a:moveTo>
                    <a:cubicBezTo>
                      <a:pt x="140" y="355"/>
                      <a:pt x="152" y="347"/>
                      <a:pt x="174" y="326"/>
                    </a:cubicBezTo>
                    <a:cubicBezTo>
                      <a:pt x="176" y="325"/>
                      <a:pt x="176" y="325"/>
                      <a:pt x="176" y="325"/>
                    </a:cubicBezTo>
                    <a:cubicBezTo>
                      <a:pt x="197" y="308"/>
                      <a:pt x="215" y="301"/>
                      <a:pt x="236" y="301"/>
                    </a:cubicBezTo>
                    <a:cubicBezTo>
                      <a:pt x="239" y="301"/>
                      <a:pt x="242" y="301"/>
                      <a:pt x="245" y="302"/>
                    </a:cubicBezTo>
                    <a:cubicBezTo>
                      <a:pt x="304" y="302"/>
                      <a:pt x="349" y="364"/>
                      <a:pt x="349" y="444"/>
                    </a:cubicBezTo>
                    <a:cubicBezTo>
                      <a:pt x="349" y="518"/>
                      <a:pt x="307" y="581"/>
                      <a:pt x="253" y="588"/>
                    </a:cubicBezTo>
                    <a:cubicBezTo>
                      <a:pt x="237" y="590"/>
                      <a:pt x="237" y="590"/>
                      <a:pt x="237" y="590"/>
                    </a:cubicBezTo>
                    <a:cubicBezTo>
                      <a:pt x="237" y="587"/>
                      <a:pt x="237" y="587"/>
                      <a:pt x="237" y="587"/>
                    </a:cubicBezTo>
                    <a:cubicBezTo>
                      <a:pt x="215" y="588"/>
                      <a:pt x="194" y="580"/>
                      <a:pt x="175" y="562"/>
                    </a:cubicBezTo>
                    <a:cubicBezTo>
                      <a:pt x="150" y="540"/>
                      <a:pt x="140" y="532"/>
                      <a:pt x="115" y="522"/>
                    </a:cubicBezTo>
                    <a:cubicBezTo>
                      <a:pt x="75" y="511"/>
                      <a:pt x="75" y="511"/>
                      <a:pt x="75" y="511"/>
                    </a:cubicBezTo>
                    <a:cubicBezTo>
                      <a:pt x="0" y="511"/>
                      <a:pt x="0" y="511"/>
                      <a:pt x="0" y="511"/>
                    </a:cubicBezTo>
                    <a:cubicBezTo>
                      <a:pt x="0" y="798"/>
                      <a:pt x="0" y="798"/>
                      <a:pt x="0" y="798"/>
                    </a:cubicBezTo>
                    <a:cubicBezTo>
                      <a:pt x="376" y="749"/>
                      <a:pt x="376" y="749"/>
                      <a:pt x="376" y="749"/>
                    </a:cubicBezTo>
                    <a:cubicBezTo>
                      <a:pt x="520" y="729"/>
                      <a:pt x="676" y="709"/>
                      <a:pt x="845" y="686"/>
                    </a:cubicBezTo>
                    <a:cubicBezTo>
                      <a:pt x="824" y="636"/>
                      <a:pt x="796" y="589"/>
                      <a:pt x="763" y="548"/>
                    </a:cubicBezTo>
                    <a:cubicBezTo>
                      <a:pt x="762" y="547"/>
                      <a:pt x="762" y="547"/>
                      <a:pt x="762" y="547"/>
                    </a:cubicBezTo>
                    <a:cubicBezTo>
                      <a:pt x="743" y="522"/>
                      <a:pt x="721" y="490"/>
                      <a:pt x="703" y="454"/>
                    </a:cubicBezTo>
                    <a:cubicBezTo>
                      <a:pt x="665" y="382"/>
                      <a:pt x="633" y="304"/>
                      <a:pt x="609" y="220"/>
                    </a:cubicBezTo>
                    <a:cubicBezTo>
                      <a:pt x="608" y="219"/>
                      <a:pt x="608" y="219"/>
                      <a:pt x="608" y="219"/>
                    </a:cubicBezTo>
                    <a:cubicBezTo>
                      <a:pt x="553" y="0"/>
                      <a:pt x="553" y="0"/>
                      <a:pt x="553" y="0"/>
                    </a:cubicBezTo>
                    <a:cubicBezTo>
                      <a:pt x="0" y="0"/>
                      <a:pt x="0" y="0"/>
                      <a:pt x="0" y="0"/>
                    </a:cubicBezTo>
                    <a:cubicBezTo>
                      <a:pt x="0" y="378"/>
                      <a:pt x="0" y="378"/>
                      <a:pt x="0" y="378"/>
                    </a:cubicBezTo>
                    <a:cubicBezTo>
                      <a:pt x="75" y="378"/>
                      <a:pt x="75" y="378"/>
                      <a:pt x="75" y="378"/>
                    </a:cubicBezTo>
                    <a:lnTo>
                      <a:pt x="119" y="365"/>
                    </a:lnTo>
                    <a:close/>
                  </a:path>
                </a:pathLst>
              </a:custGeom>
              <a:solidFill>
                <a:schemeClr val="dk2"/>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grpSp>
        <p:grpSp>
          <p:nvGrpSpPr>
            <p:cNvPr id="2534" name="Google Shape;2534;p9"/>
            <p:cNvGrpSpPr/>
            <p:nvPr/>
          </p:nvGrpSpPr>
          <p:grpSpPr>
            <a:xfrm>
              <a:off x="381000" y="4090446"/>
              <a:ext cx="2330185" cy="1053054"/>
              <a:chOff x="381000" y="4090446"/>
              <a:chExt cx="2330185" cy="1053054"/>
            </a:xfrm>
          </p:grpSpPr>
          <p:sp>
            <p:nvSpPr>
              <p:cNvPr id="2535" name="Google Shape;2535;p9"/>
              <p:cNvSpPr/>
              <p:nvPr/>
            </p:nvSpPr>
            <p:spPr>
              <a:xfrm>
                <a:off x="381000" y="4430762"/>
                <a:ext cx="2330185" cy="712738"/>
              </a:xfrm>
              <a:custGeom>
                <a:rect b="b" l="l" r="r" t="t"/>
                <a:pathLst>
                  <a:path extrusionOk="0" h="712738" w="2330185">
                    <a:moveTo>
                      <a:pt x="214233" y="649279"/>
                    </a:moveTo>
                    <a:lnTo>
                      <a:pt x="214777" y="649589"/>
                    </a:lnTo>
                    <a:lnTo>
                      <a:pt x="214777" y="649822"/>
                    </a:lnTo>
                    <a:lnTo>
                      <a:pt x="215320" y="650132"/>
                    </a:lnTo>
                    <a:lnTo>
                      <a:pt x="215320" y="650442"/>
                    </a:lnTo>
                    <a:lnTo>
                      <a:pt x="215941" y="651840"/>
                    </a:lnTo>
                    <a:lnTo>
                      <a:pt x="215941" y="654090"/>
                    </a:lnTo>
                    <a:lnTo>
                      <a:pt x="216173" y="654401"/>
                    </a:lnTo>
                    <a:lnTo>
                      <a:pt x="217570" y="655254"/>
                    </a:lnTo>
                    <a:lnTo>
                      <a:pt x="218424" y="654634"/>
                    </a:lnTo>
                    <a:lnTo>
                      <a:pt x="218424" y="654401"/>
                    </a:lnTo>
                    <a:lnTo>
                      <a:pt x="219045" y="654090"/>
                    </a:lnTo>
                    <a:cubicBezTo>
                      <a:pt x="219252" y="653495"/>
                      <a:pt x="219330" y="653107"/>
                      <a:pt x="219278" y="652926"/>
                    </a:cubicBezTo>
                    <a:cubicBezTo>
                      <a:pt x="219662" y="652538"/>
                      <a:pt x="219944" y="652073"/>
                      <a:pt x="220124" y="651529"/>
                    </a:cubicBezTo>
                    <a:lnTo>
                      <a:pt x="220970" y="650986"/>
                    </a:lnTo>
                    <a:lnTo>
                      <a:pt x="222124" y="651529"/>
                    </a:lnTo>
                    <a:lnTo>
                      <a:pt x="222354" y="652150"/>
                    </a:lnTo>
                    <a:lnTo>
                      <a:pt x="222969" y="652693"/>
                    </a:lnTo>
                    <a:lnTo>
                      <a:pt x="222969" y="652926"/>
                    </a:lnTo>
                    <a:lnTo>
                      <a:pt x="223508" y="654401"/>
                    </a:lnTo>
                    <a:cubicBezTo>
                      <a:pt x="223611" y="655901"/>
                      <a:pt x="223431" y="657221"/>
                      <a:pt x="222966" y="658359"/>
                    </a:cubicBezTo>
                    <a:lnTo>
                      <a:pt x="221805" y="658902"/>
                    </a:lnTo>
                    <a:cubicBezTo>
                      <a:pt x="221366" y="659653"/>
                      <a:pt x="220902" y="660235"/>
                      <a:pt x="220412" y="660649"/>
                    </a:cubicBezTo>
                    <a:lnTo>
                      <a:pt x="220180" y="661425"/>
                    </a:lnTo>
                    <a:cubicBezTo>
                      <a:pt x="219303" y="662072"/>
                      <a:pt x="218632" y="662563"/>
                      <a:pt x="218168" y="662899"/>
                    </a:cubicBezTo>
                    <a:lnTo>
                      <a:pt x="218245" y="663520"/>
                    </a:lnTo>
                    <a:cubicBezTo>
                      <a:pt x="217059" y="664063"/>
                      <a:pt x="216181" y="664529"/>
                      <a:pt x="215614" y="664917"/>
                    </a:cubicBezTo>
                    <a:lnTo>
                      <a:pt x="213602" y="664607"/>
                    </a:lnTo>
                    <a:lnTo>
                      <a:pt x="212208" y="663443"/>
                    </a:lnTo>
                    <a:lnTo>
                      <a:pt x="211667" y="662356"/>
                    </a:lnTo>
                    <a:lnTo>
                      <a:pt x="210506" y="661502"/>
                    </a:lnTo>
                    <a:cubicBezTo>
                      <a:pt x="210377" y="660674"/>
                      <a:pt x="210197" y="660080"/>
                      <a:pt x="209965" y="659717"/>
                    </a:cubicBezTo>
                    <a:cubicBezTo>
                      <a:pt x="209965" y="659640"/>
                      <a:pt x="209951" y="659504"/>
                      <a:pt x="209926" y="659310"/>
                    </a:cubicBezTo>
                    <a:cubicBezTo>
                      <a:pt x="209900" y="659116"/>
                      <a:pt x="209887" y="658980"/>
                      <a:pt x="209887" y="658902"/>
                    </a:cubicBezTo>
                    <a:cubicBezTo>
                      <a:pt x="209887" y="658799"/>
                      <a:pt x="209900" y="658657"/>
                      <a:pt x="209926" y="658475"/>
                    </a:cubicBezTo>
                    <a:cubicBezTo>
                      <a:pt x="209951" y="658294"/>
                      <a:pt x="209965" y="658152"/>
                      <a:pt x="209965" y="658049"/>
                    </a:cubicBezTo>
                    <a:cubicBezTo>
                      <a:pt x="209758" y="657635"/>
                      <a:pt x="209576" y="657350"/>
                      <a:pt x="209421" y="657195"/>
                    </a:cubicBezTo>
                    <a:lnTo>
                      <a:pt x="209421" y="656108"/>
                    </a:lnTo>
                    <a:lnTo>
                      <a:pt x="210120" y="654478"/>
                    </a:lnTo>
                    <a:lnTo>
                      <a:pt x="209965" y="654090"/>
                    </a:lnTo>
                    <a:lnTo>
                      <a:pt x="209965" y="653547"/>
                    </a:lnTo>
                    <a:lnTo>
                      <a:pt x="209654" y="653237"/>
                    </a:lnTo>
                    <a:lnTo>
                      <a:pt x="209654" y="652693"/>
                    </a:lnTo>
                    <a:cubicBezTo>
                      <a:pt x="210508" y="652021"/>
                      <a:pt x="210999" y="651452"/>
                      <a:pt x="211129" y="650986"/>
                    </a:cubicBezTo>
                    <a:lnTo>
                      <a:pt x="211362" y="650986"/>
                    </a:lnTo>
                    <a:lnTo>
                      <a:pt x="212681" y="650287"/>
                    </a:lnTo>
                    <a:lnTo>
                      <a:pt x="213069" y="649589"/>
                    </a:lnTo>
                    <a:close/>
                    <a:moveTo>
                      <a:pt x="247321" y="647338"/>
                    </a:moveTo>
                    <a:lnTo>
                      <a:pt x="249029" y="647959"/>
                    </a:lnTo>
                    <a:lnTo>
                      <a:pt x="248718" y="648813"/>
                    </a:lnTo>
                    <a:lnTo>
                      <a:pt x="248485" y="648813"/>
                    </a:lnTo>
                    <a:cubicBezTo>
                      <a:pt x="248072" y="649537"/>
                      <a:pt x="247787" y="650081"/>
                      <a:pt x="247632" y="650442"/>
                    </a:cubicBezTo>
                    <a:lnTo>
                      <a:pt x="247787" y="650753"/>
                    </a:lnTo>
                    <a:lnTo>
                      <a:pt x="247787" y="651063"/>
                    </a:lnTo>
                    <a:lnTo>
                      <a:pt x="247166" y="651296"/>
                    </a:lnTo>
                    <a:cubicBezTo>
                      <a:pt x="246959" y="652098"/>
                      <a:pt x="246881" y="652590"/>
                      <a:pt x="246933" y="652771"/>
                    </a:cubicBezTo>
                    <a:cubicBezTo>
                      <a:pt x="246338" y="653780"/>
                      <a:pt x="246002" y="654711"/>
                      <a:pt x="245924" y="655565"/>
                    </a:cubicBezTo>
                    <a:lnTo>
                      <a:pt x="245070" y="656419"/>
                    </a:lnTo>
                    <a:lnTo>
                      <a:pt x="245070" y="656729"/>
                    </a:lnTo>
                    <a:cubicBezTo>
                      <a:pt x="243932" y="658721"/>
                      <a:pt x="243079" y="660235"/>
                      <a:pt x="242510" y="661270"/>
                    </a:cubicBezTo>
                    <a:lnTo>
                      <a:pt x="241966" y="661580"/>
                    </a:lnTo>
                    <a:lnTo>
                      <a:pt x="241966" y="661813"/>
                    </a:lnTo>
                    <a:cubicBezTo>
                      <a:pt x="241319" y="662537"/>
                      <a:pt x="240854" y="663106"/>
                      <a:pt x="240569" y="663520"/>
                    </a:cubicBezTo>
                    <a:lnTo>
                      <a:pt x="239716" y="664063"/>
                    </a:lnTo>
                    <a:lnTo>
                      <a:pt x="239405" y="664063"/>
                    </a:lnTo>
                    <a:cubicBezTo>
                      <a:pt x="238163" y="664995"/>
                      <a:pt x="237232" y="665564"/>
                      <a:pt x="236611" y="665771"/>
                    </a:cubicBezTo>
                    <a:lnTo>
                      <a:pt x="235408" y="665228"/>
                    </a:lnTo>
                    <a:lnTo>
                      <a:pt x="235175" y="664917"/>
                    </a:lnTo>
                    <a:lnTo>
                      <a:pt x="235175" y="663831"/>
                    </a:lnTo>
                    <a:lnTo>
                      <a:pt x="235990" y="663520"/>
                    </a:lnTo>
                    <a:lnTo>
                      <a:pt x="235990" y="663210"/>
                    </a:lnTo>
                    <a:lnTo>
                      <a:pt x="236301" y="662667"/>
                    </a:lnTo>
                    <a:lnTo>
                      <a:pt x="236301" y="661891"/>
                    </a:lnTo>
                    <a:lnTo>
                      <a:pt x="236766" y="661425"/>
                    </a:lnTo>
                    <a:lnTo>
                      <a:pt x="236766" y="660416"/>
                    </a:lnTo>
                    <a:lnTo>
                      <a:pt x="237620" y="659213"/>
                    </a:lnTo>
                    <a:lnTo>
                      <a:pt x="237465" y="658669"/>
                    </a:lnTo>
                    <a:lnTo>
                      <a:pt x="237620" y="658126"/>
                    </a:lnTo>
                    <a:lnTo>
                      <a:pt x="238396" y="657428"/>
                    </a:lnTo>
                    <a:lnTo>
                      <a:pt x="238551" y="656574"/>
                    </a:lnTo>
                    <a:cubicBezTo>
                      <a:pt x="238707" y="656471"/>
                      <a:pt x="239204" y="655384"/>
                      <a:pt x="240045" y="653314"/>
                    </a:cubicBezTo>
                    <a:cubicBezTo>
                      <a:pt x="240886" y="651245"/>
                      <a:pt x="241345" y="650003"/>
                      <a:pt x="241423" y="649589"/>
                    </a:cubicBezTo>
                    <a:lnTo>
                      <a:pt x="242510" y="648502"/>
                    </a:lnTo>
                    <a:lnTo>
                      <a:pt x="244527" y="647649"/>
                    </a:lnTo>
                    <a:cubicBezTo>
                      <a:pt x="245355" y="647726"/>
                      <a:pt x="246286" y="647623"/>
                      <a:pt x="247321" y="647338"/>
                    </a:cubicBezTo>
                    <a:close/>
                    <a:moveTo>
                      <a:pt x="276665" y="645941"/>
                    </a:moveTo>
                    <a:cubicBezTo>
                      <a:pt x="275890" y="646122"/>
                      <a:pt x="274999" y="646743"/>
                      <a:pt x="273991" y="647804"/>
                    </a:cubicBezTo>
                    <a:cubicBezTo>
                      <a:pt x="273138" y="648735"/>
                      <a:pt x="272505" y="649615"/>
                      <a:pt x="272092" y="650442"/>
                    </a:cubicBezTo>
                    <a:lnTo>
                      <a:pt x="271859" y="650442"/>
                    </a:lnTo>
                    <a:lnTo>
                      <a:pt x="271238" y="649123"/>
                    </a:lnTo>
                    <a:lnTo>
                      <a:pt x="271238" y="648813"/>
                    </a:lnTo>
                    <a:cubicBezTo>
                      <a:pt x="271134" y="648399"/>
                      <a:pt x="270849" y="647856"/>
                      <a:pt x="270383" y="647183"/>
                    </a:cubicBezTo>
                    <a:cubicBezTo>
                      <a:pt x="269839" y="646847"/>
                      <a:pt x="269192" y="646536"/>
                      <a:pt x="268441" y="646251"/>
                    </a:cubicBezTo>
                    <a:cubicBezTo>
                      <a:pt x="267534" y="646976"/>
                      <a:pt x="266887" y="647338"/>
                      <a:pt x="266498" y="647338"/>
                    </a:cubicBezTo>
                    <a:lnTo>
                      <a:pt x="265294" y="647183"/>
                    </a:lnTo>
                    <a:lnTo>
                      <a:pt x="264984" y="647416"/>
                    </a:lnTo>
                    <a:lnTo>
                      <a:pt x="263896" y="647416"/>
                    </a:lnTo>
                    <a:cubicBezTo>
                      <a:pt x="262860" y="647649"/>
                      <a:pt x="262083" y="648062"/>
                      <a:pt x="261565" y="648658"/>
                    </a:cubicBezTo>
                    <a:lnTo>
                      <a:pt x="260789" y="648580"/>
                    </a:lnTo>
                    <a:cubicBezTo>
                      <a:pt x="260038" y="648761"/>
                      <a:pt x="259468" y="649123"/>
                      <a:pt x="259079" y="649667"/>
                    </a:cubicBezTo>
                    <a:lnTo>
                      <a:pt x="259079" y="650287"/>
                    </a:lnTo>
                    <a:lnTo>
                      <a:pt x="260166" y="650287"/>
                    </a:lnTo>
                    <a:lnTo>
                      <a:pt x="260476" y="650520"/>
                    </a:lnTo>
                    <a:lnTo>
                      <a:pt x="261330" y="650365"/>
                    </a:lnTo>
                    <a:lnTo>
                      <a:pt x="262184" y="650831"/>
                    </a:lnTo>
                    <a:lnTo>
                      <a:pt x="263038" y="650287"/>
                    </a:lnTo>
                    <a:cubicBezTo>
                      <a:pt x="263710" y="650287"/>
                      <a:pt x="264202" y="650262"/>
                      <a:pt x="264512" y="650210"/>
                    </a:cubicBezTo>
                    <a:lnTo>
                      <a:pt x="265288" y="650442"/>
                    </a:lnTo>
                    <a:lnTo>
                      <a:pt x="265870" y="651529"/>
                    </a:lnTo>
                    <a:cubicBezTo>
                      <a:pt x="266026" y="652409"/>
                      <a:pt x="265754" y="653599"/>
                      <a:pt x="265055" y="655099"/>
                    </a:cubicBezTo>
                    <a:lnTo>
                      <a:pt x="265055" y="656031"/>
                    </a:lnTo>
                    <a:cubicBezTo>
                      <a:pt x="264331" y="656936"/>
                      <a:pt x="263969" y="657661"/>
                      <a:pt x="263969" y="658204"/>
                    </a:cubicBezTo>
                    <a:cubicBezTo>
                      <a:pt x="263244" y="658825"/>
                      <a:pt x="262727" y="659329"/>
                      <a:pt x="262417" y="659717"/>
                    </a:cubicBezTo>
                    <a:lnTo>
                      <a:pt x="261873" y="661114"/>
                    </a:lnTo>
                    <a:lnTo>
                      <a:pt x="261563" y="661114"/>
                    </a:lnTo>
                    <a:lnTo>
                      <a:pt x="261330" y="661813"/>
                    </a:lnTo>
                    <a:lnTo>
                      <a:pt x="260942" y="661968"/>
                    </a:lnTo>
                    <a:lnTo>
                      <a:pt x="260787" y="662667"/>
                    </a:lnTo>
                    <a:lnTo>
                      <a:pt x="260476" y="662667"/>
                    </a:lnTo>
                    <a:cubicBezTo>
                      <a:pt x="260140" y="663236"/>
                      <a:pt x="260037" y="663986"/>
                      <a:pt x="260166" y="664917"/>
                    </a:cubicBezTo>
                    <a:cubicBezTo>
                      <a:pt x="259364" y="665719"/>
                      <a:pt x="258743" y="666288"/>
                      <a:pt x="258303" y="666625"/>
                    </a:cubicBezTo>
                    <a:lnTo>
                      <a:pt x="258226" y="667556"/>
                    </a:lnTo>
                    <a:lnTo>
                      <a:pt x="258614" y="668332"/>
                    </a:lnTo>
                    <a:cubicBezTo>
                      <a:pt x="258873" y="668384"/>
                      <a:pt x="259345" y="668293"/>
                      <a:pt x="260032" y="668060"/>
                    </a:cubicBezTo>
                    <a:cubicBezTo>
                      <a:pt x="260718" y="667828"/>
                      <a:pt x="261178" y="667711"/>
                      <a:pt x="261411" y="667711"/>
                    </a:cubicBezTo>
                    <a:cubicBezTo>
                      <a:pt x="262421" y="667711"/>
                      <a:pt x="263198" y="667918"/>
                      <a:pt x="263742" y="668332"/>
                    </a:cubicBezTo>
                    <a:cubicBezTo>
                      <a:pt x="264182" y="668177"/>
                      <a:pt x="264869" y="667996"/>
                      <a:pt x="265801" y="667789"/>
                    </a:cubicBezTo>
                    <a:lnTo>
                      <a:pt x="266811" y="666547"/>
                    </a:lnTo>
                    <a:lnTo>
                      <a:pt x="267043" y="665461"/>
                    </a:lnTo>
                    <a:lnTo>
                      <a:pt x="267585" y="664684"/>
                    </a:lnTo>
                    <a:lnTo>
                      <a:pt x="267894" y="663520"/>
                    </a:lnTo>
                    <a:lnTo>
                      <a:pt x="267740" y="662822"/>
                    </a:lnTo>
                    <a:lnTo>
                      <a:pt x="267894" y="661813"/>
                    </a:lnTo>
                    <a:lnTo>
                      <a:pt x="268746" y="661502"/>
                    </a:lnTo>
                    <a:cubicBezTo>
                      <a:pt x="269159" y="661011"/>
                      <a:pt x="269417" y="660364"/>
                      <a:pt x="269520" y="659562"/>
                    </a:cubicBezTo>
                    <a:lnTo>
                      <a:pt x="270372" y="658669"/>
                    </a:lnTo>
                    <a:lnTo>
                      <a:pt x="270294" y="657583"/>
                    </a:lnTo>
                    <a:lnTo>
                      <a:pt x="270991" y="657273"/>
                    </a:lnTo>
                    <a:lnTo>
                      <a:pt x="271301" y="656264"/>
                    </a:lnTo>
                    <a:lnTo>
                      <a:pt x="271223" y="655254"/>
                    </a:lnTo>
                    <a:lnTo>
                      <a:pt x="272074" y="653858"/>
                    </a:lnTo>
                    <a:lnTo>
                      <a:pt x="272926" y="653314"/>
                    </a:lnTo>
                    <a:lnTo>
                      <a:pt x="273081" y="652228"/>
                    </a:lnTo>
                    <a:cubicBezTo>
                      <a:pt x="273444" y="651426"/>
                      <a:pt x="273987" y="650753"/>
                      <a:pt x="274712" y="650210"/>
                    </a:cubicBezTo>
                    <a:lnTo>
                      <a:pt x="275877" y="650675"/>
                    </a:lnTo>
                    <a:cubicBezTo>
                      <a:pt x="276188" y="651038"/>
                      <a:pt x="276602" y="651633"/>
                      <a:pt x="277120" y="652461"/>
                    </a:cubicBezTo>
                    <a:cubicBezTo>
                      <a:pt x="277845" y="652823"/>
                      <a:pt x="278440" y="653004"/>
                      <a:pt x="278907" y="653004"/>
                    </a:cubicBezTo>
                    <a:cubicBezTo>
                      <a:pt x="280227" y="653004"/>
                      <a:pt x="280977" y="653055"/>
                      <a:pt x="281159" y="653159"/>
                    </a:cubicBezTo>
                    <a:lnTo>
                      <a:pt x="282130" y="652926"/>
                    </a:lnTo>
                    <a:lnTo>
                      <a:pt x="282285" y="651063"/>
                    </a:lnTo>
                    <a:lnTo>
                      <a:pt x="281704" y="650442"/>
                    </a:lnTo>
                    <a:lnTo>
                      <a:pt x="281704" y="650210"/>
                    </a:lnTo>
                    <a:lnTo>
                      <a:pt x="280618" y="649899"/>
                    </a:lnTo>
                    <a:lnTo>
                      <a:pt x="279611" y="648891"/>
                    </a:lnTo>
                    <a:lnTo>
                      <a:pt x="279611" y="648270"/>
                    </a:lnTo>
                    <a:cubicBezTo>
                      <a:pt x="279249" y="647726"/>
                      <a:pt x="278732" y="647312"/>
                      <a:pt x="278061" y="647028"/>
                    </a:cubicBezTo>
                    <a:lnTo>
                      <a:pt x="277518" y="646251"/>
                    </a:lnTo>
                    <a:close/>
                    <a:moveTo>
                      <a:pt x="213940" y="645863"/>
                    </a:moveTo>
                    <a:lnTo>
                      <a:pt x="212540" y="646174"/>
                    </a:lnTo>
                    <a:lnTo>
                      <a:pt x="211373" y="647338"/>
                    </a:lnTo>
                    <a:lnTo>
                      <a:pt x="210517" y="647338"/>
                    </a:lnTo>
                    <a:lnTo>
                      <a:pt x="209079" y="647881"/>
                    </a:lnTo>
                    <a:lnTo>
                      <a:pt x="207679" y="649822"/>
                    </a:lnTo>
                    <a:lnTo>
                      <a:pt x="206279" y="650675"/>
                    </a:lnTo>
                    <a:cubicBezTo>
                      <a:pt x="206123" y="651038"/>
                      <a:pt x="205916" y="651400"/>
                      <a:pt x="205657" y="651762"/>
                    </a:cubicBezTo>
                    <a:cubicBezTo>
                      <a:pt x="204726" y="652228"/>
                      <a:pt x="204001" y="652719"/>
                      <a:pt x="203484" y="653237"/>
                    </a:cubicBezTo>
                    <a:lnTo>
                      <a:pt x="202708" y="655254"/>
                    </a:lnTo>
                    <a:cubicBezTo>
                      <a:pt x="202708" y="657221"/>
                      <a:pt x="203225" y="658631"/>
                      <a:pt x="204260" y="659484"/>
                    </a:cubicBezTo>
                    <a:cubicBezTo>
                      <a:pt x="204778" y="660597"/>
                      <a:pt x="205243" y="661399"/>
                      <a:pt x="205657" y="661891"/>
                    </a:cubicBezTo>
                    <a:cubicBezTo>
                      <a:pt x="205761" y="662925"/>
                      <a:pt x="205864" y="663650"/>
                      <a:pt x="205968" y="664063"/>
                    </a:cubicBezTo>
                    <a:cubicBezTo>
                      <a:pt x="206640" y="664943"/>
                      <a:pt x="207183" y="665564"/>
                      <a:pt x="207598" y="665926"/>
                    </a:cubicBezTo>
                    <a:cubicBezTo>
                      <a:pt x="208270" y="666107"/>
                      <a:pt x="209059" y="666599"/>
                      <a:pt x="209965" y="667401"/>
                    </a:cubicBezTo>
                    <a:lnTo>
                      <a:pt x="211439" y="667789"/>
                    </a:lnTo>
                    <a:cubicBezTo>
                      <a:pt x="211646" y="667685"/>
                      <a:pt x="212112" y="667556"/>
                      <a:pt x="212836" y="667401"/>
                    </a:cubicBezTo>
                    <a:cubicBezTo>
                      <a:pt x="214233" y="667401"/>
                      <a:pt x="215268" y="667505"/>
                      <a:pt x="215941" y="667711"/>
                    </a:cubicBezTo>
                    <a:cubicBezTo>
                      <a:pt x="216613" y="667427"/>
                      <a:pt x="217260" y="667323"/>
                      <a:pt x="217881" y="667401"/>
                    </a:cubicBezTo>
                    <a:cubicBezTo>
                      <a:pt x="218295" y="667090"/>
                      <a:pt x="218890" y="666470"/>
                      <a:pt x="219666" y="665538"/>
                    </a:cubicBezTo>
                    <a:cubicBezTo>
                      <a:pt x="220364" y="664659"/>
                      <a:pt x="220933" y="664089"/>
                      <a:pt x="221373" y="663831"/>
                    </a:cubicBezTo>
                    <a:lnTo>
                      <a:pt x="221529" y="663054"/>
                    </a:lnTo>
                    <a:cubicBezTo>
                      <a:pt x="221839" y="662744"/>
                      <a:pt x="222150" y="662279"/>
                      <a:pt x="222460" y="661658"/>
                    </a:cubicBezTo>
                    <a:lnTo>
                      <a:pt x="222150" y="661192"/>
                    </a:lnTo>
                    <a:lnTo>
                      <a:pt x="223003" y="660649"/>
                    </a:lnTo>
                    <a:lnTo>
                      <a:pt x="223857" y="659213"/>
                    </a:lnTo>
                    <a:lnTo>
                      <a:pt x="224711" y="658592"/>
                    </a:lnTo>
                    <a:lnTo>
                      <a:pt x="224711" y="658359"/>
                    </a:lnTo>
                    <a:lnTo>
                      <a:pt x="225254" y="657738"/>
                    </a:lnTo>
                    <a:lnTo>
                      <a:pt x="225254" y="657195"/>
                    </a:lnTo>
                    <a:lnTo>
                      <a:pt x="225487" y="657195"/>
                    </a:lnTo>
                    <a:lnTo>
                      <a:pt x="225836" y="655099"/>
                    </a:lnTo>
                    <a:cubicBezTo>
                      <a:pt x="225187" y="653211"/>
                      <a:pt x="224603" y="651840"/>
                      <a:pt x="224084" y="650986"/>
                    </a:cubicBezTo>
                    <a:cubicBezTo>
                      <a:pt x="223461" y="650675"/>
                      <a:pt x="222994" y="650287"/>
                      <a:pt x="222683" y="649822"/>
                    </a:cubicBezTo>
                    <a:lnTo>
                      <a:pt x="222371" y="649822"/>
                    </a:lnTo>
                    <a:lnTo>
                      <a:pt x="220970" y="649279"/>
                    </a:lnTo>
                    <a:lnTo>
                      <a:pt x="220429" y="647338"/>
                    </a:lnTo>
                    <a:lnTo>
                      <a:pt x="219272" y="646717"/>
                    </a:lnTo>
                    <a:lnTo>
                      <a:pt x="217884" y="646717"/>
                    </a:lnTo>
                    <a:lnTo>
                      <a:pt x="217344" y="647338"/>
                    </a:lnTo>
                    <a:lnTo>
                      <a:pt x="215955" y="647881"/>
                    </a:lnTo>
                    <a:lnTo>
                      <a:pt x="215646" y="648192"/>
                    </a:lnTo>
                    <a:lnTo>
                      <a:pt x="215106" y="648192"/>
                    </a:lnTo>
                    <a:cubicBezTo>
                      <a:pt x="214925" y="647157"/>
                      <a:pt x="214717" y="646484"/>
                      <a:pt x="214484" y="646174"/>
                    </a:cubicBezTo>
                    <a:close/>
                    <a:moveTo>
                      <a:pt x="174263" y="645786"/>
                    </a:moveTo>
                    <a:cubicBezTo>
                      <a:pt x="171987" y="645786"/>
                      <a:pt x="170085" y="646122"/>
                      <a:pt x="168559" y="646795"/>
                    </a:cubicBezTo>
                    <a:cubicBezTo>
                      <a:pt x="167912" y="647105"/>
                      <a:pt x="167421" y="647338"/>
                      <a:pt x="167084" y="647493"/>
                    </a:cubicBezTo>
                    <a:cubicBezTo>
                      <a:pt x="166257" y="647649"/>
                      <a:pt x="165429" y="647804"/>
                      <a:pt x="164601" y="647959"/>
                    </a:cubicBezTo>
                    <a:cubicBezTo>
                      <a:pt x="164006" y="648062"/>
                      <a:pt x="163256" y="648476"/>
                      <a:pt x="162350" y="649201"/>
                    </a:cubicBezTo>
                    <a:lnTo>
                      <a:pt x="162195" y="649977"/>
                    </a:lnTo>
                    <a:lnTo>
                      <a:pt x="162350" y="650598"/>
                    </a:lnTo>
                    <a:lnTo>
                      <a:pt x="162893" y="651063"/>
                    </a:lnTo>
                    <a:lnTo>
                      <a:pt x="163514" y="651141"/>
                    </a:lnTo>
                    <a:cubicBezTo>
                      <a:pt x="164083" y="650857"/>
                      <a:pt x="164627" y="650675"/>
                      <a:pt x="165144" y="650598"/>
                    </a:cubicBezTo>
                    <a:lnTo>
                      <a:pt x="165765" y="649977"/>
                    </a:lnTo>
                    <a:cubicBezTo>
                      <a:pt x="166231" y="649770"/>
                      <a:pt x="166981" y="649511"/>
                      <a:pt x="168016" y="649201"/>
                    </a:cubicBezTo>
                    <a:lnTo>
                      <a:pt x="168016" y="648891"/>
                    </a:lnTo>
                    <a:cubicBezTo>
                      <a:pt x="168585" y="648399"/>
                      <a:pt x="169245" y="648114"/>
                      <a:pt x="169995" y="648037"/>
                    </a:cubicBezTo>
                    <a:lnTo>
                      <a:pt x="170305" y="648347"/>
                    </a:lnTo>
                    <a:lnTo>
                      <a:pt x="170383" y="649589"/>
                    </a:lnTo>
                    <a:lnTo>
                      <a:pt x="169762" y="650831"/>
                    </a:lnTo>
                    <a:lnTo>
                      <a:pt x="169413" y="650831"/>
                    </a:lnTo>
                    <a:lnTo>
                      <a:pt x="169413" y="651141"/>
                    </a:lnTo>
                    <a:lnTo>
                      <a:pt x="169103" y="651452"/>
                    </a:lnTo>
                    <a:lnTo>
                      <a:pt x="169103" y="651995"/>
                    </a:lnTo>
                    <a:cubicBezTo>
                      <a:pt x="168274" y="654220"/>
                      <a:pt x="167835" y="655643"/>
                      <a:pt x="167783" y="656264"/>
                    </a:cubicBezTo>
                    <a:cubicBezTo>
                      <a:pt x="167136" y="657479"/>
                      <a:pt x="166490" y="658682"/>
                      <a:pt x="165843" y="659872"/>
                    </a:cubicBezTo>
                    <a:cubicBezTo>
                      <a:pt x="164860" y="661709"/>
                      <a:pt x="164161" y="662770"/>
                      <a:pt x="163747" y="663054"/>
                    </a:cubicBezTo>
                    <a:lnTo>
                      <a:pt x="163359" y="663986"/>
                    </a:lnTo>
                    <a:cubicBezTo>
                      <a:pt x="163359" y="664814"/>
                      <a:pt x="163592" y="665642"/>
                      <a:pt x="164058" y="666470"/>
                    </a:cubicBezTo>
                    <a:lnTo>
                      <a:pt x="164601" y="666702"/>
                    </a:lnTo>
                    <a:cubicBezTo>
                      <a:pt x="164756" y="666806"/>
                      <a:pt x="164937" y="667013"/>
                      <a:pt x="165144" y="667323"/>
                    </a:cubicBezTo>
                    <a:lnTo>
                      <a:pt x="165144" y="667556"/>
                    </a:lnTo>
                    <a:cubicBezTo>
                      <a:pt x="166257" y="668074"/>
                      <a:pt x="167395" y="668280"/>
                      <a:pt x="168559" y="668177"/>
                    </a:cubicBezTo>
                    <a:lnTo>
                      <a:pt x="169995" y="668720"/>
                    </a:lnTo>
                    <a:lnTo>
                      <a:pt x="170305" y="668410"/>
                    </a:lnTo>
                    <a:lnTo>
                      <a:pt x="171470" y="668177"/>
                    </a:lnTo>
                    <a:lnTo>
                      <a:pt x="171702" y="667866"/>
                    </a:lnTo>
                    <a:lnTo>
                      <a:pt x="172867" y="667556"/>
                    </a:lnTo>
                    <a:lnTo>
                      <a:pt x="173798" y="666858"/>
                    </a:lnTo>
                    <a:cubicBezTo>
                      <a:pt x="173875" y="666676"/>
                      <a:pt x="174044" y="666418"/>
                      <a:pt x="174302" y="666082"/>
                    </a:cubicBezTo>
                    <a:cubicBezTo>
                      <a:pt x="174561" y="665745"/>
                      <a:pt x="174729" y="665486"/>
                      <a:pt x="174807" y="665305"/>
                    </a:cubicBezTo>
                    <a:lnTo>
                      <a:pt x="175971" y="665073"/>
                    </a:lnTo>
                    <a:lnTo>
                      <a:pt x="176514" y="664452"/>
                    </a:lnTo>
                    <a:lnTo>
                      <a:pt x="176825" y="664452"/>
                    </a:lnTo>
                    <a:lnTo>
                      <a:pt x="177135" y="663908"/>
                    </a:lnTo>
                    <a:lnTo>
                      <a:pt x="177678" y="663598"/>
                    </a:lnTo>
                    <a:cubicBezTo>
                      <a:pt x="178092" y="662744"/>
                      <a:pt x="178273" y="662097"/>
                      <a:pt x="178222" y="661658"/>
                    </a:cubicBezTo>
                    <a:lnTo>
                      <a:pt x="177601" y="661347"/>
                    </a:lnTo>
                    <a:lnTo>
                      <a:pt x="176902" y="661425"/>
                    </a:lnTo>
                    <a:lnTo>
                      <a:pt x="175971" y="661968"/>
                    </a:lnTo>
                    <a:cubicBezTo>
                      <a:pt x="175686" y="662667"/>
                      <a:pt x="174865" y="663410"/>
                      <a:pt x="173507" y="664199"/>
                    </a:cubicBezTo>
                    <a:cubicBezTo>
                      <a:pt x="172149" y="664989"/>
                      <a:pt x="171082" y="665409"/>
                      <a:pt x="170306" y="665461"/>
                    </a:cubicBezTo>
                    <a:lnTo>
                      <a:pt x="170228" y="664529"/>
                    </a:lnTo>
                    <a:cubicBezTo>
                      <a:pt x="170435" y="663650"/>
                      <a:pt x="170565" y="662977"/>
                      <a:pt x="170617" y="662511"/>
                    </a:cubicBezTo>
                    <a:lnTo>
                      <a:pt x="170849" y="662511"/>
                    </a:lnTo>
                    <a:cubicBezTo>
                      <a:pt x="170797" y="662356"/>
                      <a:pt x="171081" y="661282"/>
                      <a:pt x="171701" y="659290"/>
                    </a:cubicBezTo>
                    <a:lnTo>
                      <a:pt x="172552" y="658514"/>
                    </a:lnTo>
                    <a:cubicBezTo>
                      <a:pt x="172862" y="658023"/>
                      <a:pt x="173069" y="657454"/>
                      <a:pt x="173172" y="656807"/>
                    </a:cubicBezTo>
                    <a:lnTo>
                      <a:pt x="173404" y="656807"/>
                    </a:lnTo>
                    <a:cubicBezTo>
                      <a:pt x="173688" y="655850"/>
                      <a:pt x="173791" y="654996"/>
                      <a:pt x="173714" y="654246"/>
                    </a:cubicBezTo>
                    <a:lnTo>
                      <a:pt x="174256" y="653702"/>
                    </a:lnTo>
                    <a:lnTo>
                      <a:pt x="174566" y="653702"/>
                    </a:lnTo>
                    <a:lnTo>
                      <a:pt x="174798" y="652849"/>
                    </a:lnTo>
                    <a:lnTo>
                      <a:pt x="175655" y="652538"/>
                    </a:lnTo>
                    <a:cubicBezTo>
                      <a:pt x="176304" y="651736"/>
                      <a:pt x="176720" y="651271"/>
                      <a:pt x="176902" y="651141"/>
                    </a:cubicBezTo>
                    <a:cubicBezTo>
                      <a:pt x="177057" y="650365"/>
                      <a:pt x="177135" y="649925"/>
                      <a:pt x="177135" y="649822"/>
                    </a:cubicBezTo>
                    <a:cubicBezTo>
                      <a:pt x="177135" y="648761"/>
                      <a:pt x="177032" y="648062"/>
                      <a:pt x="176825" y="647726"/>
                    </a:cubicBezTo>
                    <a:lnTo>
                      <a:pt x="176514" y="647726"/>
                    </a:lnTo>
                    <a:cubicBezTo>
                      <a:pt x="176255" y="647054"/>
                      <a:pt x="175893" y="646484"/>
                      <a:pt x="175428" y="646019"/>
                    </a:cubicBezTo>
                    <a:cubicBezTo>
                      <a:pt x="175376" y="646019"/>
                      <a:pt x="175182" y="645980"/>
                      <a:pt x="174846" y="645902"/>
                    </a:cubicBezTo>
                    <a:cubicBezTo>
                      <a:pt x="174509" y="645825"/>
                      <a:pt x="174315" y="645786"/>
                      <a:pt x="174263" y="645786"/>
                    </a:cubicBezTo>
                    <a:close/>
                    <a:moveTo>
                      <a:pt x="248485" y="645398"/>
                    </a:moveTo>
                    <a:lnTo>
                      <a:pt x="247321" y="646484"/>
                    </a:lnTo>
                    <a:lnTo>
                      <a:pt x="246235" y="646484"/>
                    </a:lnTo>
                    <a:lnTo>
                      <a:pt x="245381" y="645941"/>
                    </a:lnTo>
                    <a:lnTo>
                      <a:pt x="243130" y="645631"/>
                    </a:lnTo>
                    <a:lnTo>
                      <a:pt x="240569" y="646484"/>
                    </a:lnTo>
                    <a:lnTo>
                      <a:pt x="240259" y="647105"/>
                    </a:lnTo>
                    <a:cubicBezTo>
                      <a:pt x="239534" y="647571"/>
                      <a:pt x="238888" y="648140"/>
                      <a:pt x="238318" y="648813"/>
                    </a:cubicBezTo>
                    <a:lnTo>
                      <a:pt x="238008" y="648813"/>
                    </a:lnTo>
                    <a:cubicBezTo>
                      <a:pt x="237594" y="649020"/>
                      <a:pt x="236921" y="649279"/>
                      <a:pt x="235990" y="649589"/>
                    </a:cubicBezTo>
                    <a:cubicBezTo>
                      <a:pt x="235680" y="650003"/>
                      <a:pt x="235253" y="650391"/>
                      <a:pt x="234710" y="650753"/>
                    </a:cubicBezTo>
                    <a:cubicBezTo>
                      <a:pt x="234399" y="652874"/>
                      <a:pt x="233468" y="654478"/>
                      <a:pt x="231916" y="655565"/>
                    </a:cubicBezTo>
                    <a:cubicBezTo>
                      <a:pt x="231890" y="655824"/>
                      <a:pt x="231715" y="656199"/>
                      <a:pt x="231392" y="656690"/>
                    </a:cubicBezTo>
                    <a:cubicBezTo>
                      <a:pt x="231068" y="657182"/>
                      <a:pt x="230907" y="657557"/>
                      <a:pt x="230907" y="657816"/>
                    </a:cubicBezTo>
                    <a:lnTo>
                      <a:pt x="230907" y="658126"/>
                    </a:lnTo>
                    <a:lnTo>
                      <a:pt x="231140" y="658747"/>
                    </a:lnTo>
                    <a:cubicBezTo>
                      <a:pt x="230907" y="659704"/>
                      <a:pt x="230726" y="660364"/>
                      <a:pt x="230596" y="660726"/>
                    </a:cubicBezTo>
                    <a:lnTo>
                      <a:pt x="230363" y="660726"/>
                    </a:lnTo>
                    <a:cubicBezTo>
                      <a:pt x="230156" y="661347"/>
                      <a:pt x="230053" y="661864"/>
                      <a:pt x="230053" y="662279"/>
                    </a:cubicBezTo>
                    <a:cubicBezTo>
                      <a:pt x="230053" y="663054"/>
                      <a:pt x="230441" y="664322"/>
                      <a:pt x="231217" y="666082"/>
                    </a:cubicBezTo>
                    <a:lnTo>
                      <a:pt x="232304" y="666935"/>
                    </a:lnTo>
                    <a:cubicBezTo>
                      <a:pt x="233002" y="667013"/>
                      <a:pt x="233830" y="667349"/>
                      <a:pt x="234787" y="667944"/>
                    </a:cubicBezTo>
                    <a:lnTo>
                      <a:pt x="235719" y="667789"/>
                    </a:lnTo>
                    <a:lnTo>
                      <a:pt x="236689" y="668099"/>
                    </a:lnTo>
                    <a:lnTo>
                      <a:pt x="238318" y="667478"/>
                    </a:lnTo>
                    <a:lnTo>
                      <a:pt x="238862" y="666625"/>
                    </a:lnTo>
                    <a:lnTo>
                      <a:pt x="240259" y="666314"/>
                    </a:lnTo>
                    <a:cubicBezTo>
                      <a:pt x="240414" y="665823"/>
                      <a:pt x="241087" y="665073"/>
                      <a:pt x="242277" y="664063"/>
                    </a:cubicBezTo>
                    <a:lnTo>
                      <a:pt x="242510" y="664063"/>
                    </a:lnTo>
                    <a:lnTo>
                      <a:pt x="243130" y="664684"/>
                    </a:lnTo>
                    <a:cubicBezTo>
                      <a:pt x="243337" y="665745"/>
                      <a:pt x="243415" y="666573"/>
                      <a:pt x="243363" y="667168"/>
                    </a:cubicBezTo>
                    <a:cubicBezTo>
                      <a:pt x="244010" y="667556"/>
                      <a:pt x="244579" y="668048"/>
                      <a:pt x="245070" y="668643"/>
                    </a:cubicBezTo>
                    <a:lnTo>
                      <a:pt x="245924" y="668643"/>
                    </a:lnTo>
                    <a:lnTo>
                      <a:pt x="245924" y="668875"/>
                    </a:lnTo>
                    <a:cubicBezTo>
                      <a:pt x="246442" y="668953"/>
                      <a:pt x="247477" y="668772"/>
                      <a:pt x="249029" y="668332"/>
                    </a:cubicBezTo>
                    <a:cubicBezTo>
                      <a:pt x="249805" y="667194"/>
                      <a:pt x="250762" y="666263"/>
                      <a:pt x="251900" y="665538"/>
                    </a:cubicBezTo>
                    <a:lnTo>
                      <a:pt x="252638" y="664063"/>
                    </a:lnTo>
                    <a:lnTo>
                      <a:pt x="252172" y="663210"/>
                    </a:lnTo>
                    <a:cubicBezTo>
                      <a:pt x="250749" y="663753"/>
                      <a:pt x="249702" y="664400"/>
                      <a:pt x="249029" y="665150"/>
                    </a:cubicBezTo>
                    <a:lnTo>
                      <a:pt x="248175" y="664917"/>
                    </a:lnTo>
                    <a:lnTo>
                      <a:pt x="247942" y="664374"/>
                    </a:lnTo>
                    <a:lnTo>
                      <a:pt x="248481" y="663520"/>
                    </a:lnTo>
                    <a:lnTo>
                      <a:pt x="248481" y="662977"/>
                    </a:lnTo>
                    <a:lnTo>
                      <a:pt x="248711" y="662977"/>
                    </a:lnTo>
                    <a:lnTo>
                      <a:pt x="249020" y="660416"/>
                    </a:lnTo>
                    <a:lnTo>
                      <a:pt x="248865" y="660028"/>
                    </a:lnTo>
                    <a:lnTo>
                      <a:pt x="249021" y="659562"/>
                    </a:lnTo>
                    <a:cubicBezTo>
                      <a:pt x="249514" y="658967"/>
                      <a:pt x="250190" y="658385"/>
                      <a:pt x="251047" y="657816"/>
                    </a:cubicBezTo>
                    <a:lnTo>
                      <a:pt x="251047" y="657506"/>
                    </a:lnTo>
                    <a:lnTo>
                      <a:pt x="250735" y="657506"/>
                    </a:lnTo>
                    <a:lnTo>
                      <a:pt x="251904" y="656108"/>
                    </a:lnTo>
                    <a:cubicBezTo>
                      <a:pt x="252320" y="654660"/>
                      <a:pt x="252644" y="653728"/>
                      <a:pt x="252878" y="653314"/>
                    </a:cubicBezTo>
                    <a:lnTo>
                      <a:pt x="252644" y="652771"/>
                    </a:lnTo>
                    <a:lnTo>
                      <a:pt x="253267" y="652305"/>
                    </a:lnTo>
                    <a:lnTo>
                      <a:pt x="253423" y="651607"/>
                    </a:lnTo>
                    <a:lnTo>
                      <a:pt x="253890" y="651063"/>
                    </a:lnTo>
                    <a:lnTo>
                      <a:pt x="253890" y="650753"/>
                    </a:lnTo>
                    <a:lnTo>
                      <a:pt x="254202" y="650753"/>
                    </a:lnTo>
                    <a:lnTo>
                      <a:pt x="254202" y="649899"/>
                    </a:lnTo>
                    <a:lnTo>
                      <a:pt x="254436" y="649589"/>
                    </a:lnTo>
                    <a:lnTo>
                      <a:pt x="254436" y="648813"/>
                    </a:lnTo>
                    <a:lnTo>
                      <a:pt x="254748" y="648192"/>
                    </a:lnTo>
                    <a:lnTo>
                      <a:pt x="256988" y="647959"/>
                    </a:lnTo>
                    <a:lnTo>
                      <a:pt x="256988" y="647649"/>
                    </a:lnTo>
                    <a:lnTo>
                      <a:pt x="257528" y="647338"/>
                    </a:lnTo>
                    <a:lnTo>
                      <a:pt x="257838" y="646795"/>
                    </a:lnTo>
                    <a:cubicBezTo>
                      <a:pt x="257708" y="646251"/>
                      <a:pt x="257527" y="645863"/>
                      <a:pt x="257294" y="645631"/>
                    </a:cubicBezTo>
                    <a:lnTo>
                      <a:pt x="256440" y="645941"/>
                    </a:lnTo>
                    <a:lnTo>
                      <a:pt x="255897" y="645631"/>
                    </a:lnTo>
                    <a:lnTo>
                      <a:pt x="255044" y="646251"/>
                    </a:lnTo>
                    <a:lnTo>
                      <a:pt x="253026" y="646484"/>
                    </a:lnTo>
                    <a:lnTo>
                      <a:pt x="252793" y="645941"/>
                    </a:lnTo>
                    <a:lnTo>
                      <a:pt x="252172" y="645631"/>
                    </a:lnTo>
                    <a:lnTo>
                      <a:pt x="251047" y="645941"/>
                    </a:lnTo>
                    <a:lnTo>
                      <a:pt x="249572" y="645398"/>
                    </a:lnTo>
                    <a:close/>
                    <a:moveTo>
                      <a:pt x="152041" y="644932"/>
                    </a:moveTo>
                    <a:cubicBezTo>
                      <a:pt x="150333" y="645243"/>
                      <a:pt x="149040" y="645424"/>
                      <a:pt x="148160" y="645475"/>
                    </a:cubicBezTo>
                    <a:lnTo>
                      <a:pt x="146686" y="646251"/>
                    </a:lnTo>
                    <a:lnTo>
                      <a:pt x="145677" y="646251"/>
                    </a:lnTo>
                    <a:lnTo>
                      <a:pt x="145289" y="646872"/>
                    </a:lnTo>
                    <a:lnTo>
                      <a:pt x="144202" y="647183"/>
                    </a:lnTo>
                    <a:lnTo>
                      <a:pt x="143737" y="648347"/>
                    </a:lnTo>
                    <a:lnTo>
                      <a:pt x="142611" y="648968"/>
                    </a:lnTo>
                    <a:cubicBezTo>
                      <a:pt x="142145" y="649434"/>
                      <a:pt x="141835" y="649951"/>
                      <a:pt x="141680" y="650520"/>
                    </a:cubicBezTo>
                    <a:lnTo>
                      <a:pt x="140749" y="650908"/>
                    </a:lnTo>
                    <a:lnTo>
                      <a:pt x="140128" y="651762"/>
                    </a:lnTo>
                    <a:lnTo>
                      <a:pt x="140128" y="651995"/>
                    </a:lnTo>
                    <a:lnTo>
                      <a:pt x="139584" y="653159"/>
                    </a:lnTo>
                    <a:lnTo>
                      <a:pt x="139274" y="653159"/>
                    </a:lnTo>
                    <a:lnTo>
                      <a:pt x="139119" y="653702"/>
                    </a:lnTo>
                    <a:lnTo>
                      <a:pt x="139274" y="654013"/>
                    </a:lnTo>
                    <a:cubicBezTo>
                      <a:pt x="138731" y="654427"/>
                      <a:pt x="138220" y="655157"/>
                      <a:pt x="137741" y="656205"/>
                    </a:cubicBezTo>
                    <a:cubicBezTo>
                      <a:pt x="137263" y="657253"/>
                      <a:pt x="137023" y="658126"/>
                      <a:pt x="137023" y="658825"/>
                    </a:cubicBezTo>
                    <a:cubicBezTo>
                      <a:pt x="137023" y="660247"/>
                      <a:pt x="137127" y="661321"/>
                      <a:pt x="137334" y="662046"/>
                    </a:cubicBezTo>
                    <a:cubicBezTo>
                      <a:pt x="137877" y="662667"/>
                      <a:pt x="138265" y="663339"/>
                      <a:pt x="138498" y="664063"/>
                    </a:cubicBezTo>
                    <a:cubicBezTo>
                      <a:pt x="139507" y="664296"/>
                      <a:pt x="140257" y="664633"/>
                      <a:pt x="140749" y="665073"/>
                    </a:cubicBezTo>
                    <a:cubicBezTo>
                      <a:pt x="140981" y="665280"/>
                      <a:pt x="141162" y="665642"/>
                      <a:pt x="141292" y="666159"/>
                    </a:cubicBezTo>
                    <a:lnTo>
                      <a:pt x="142456" y="667013"/>
                    </a:lnTo>
                    <a:lnTo>
                      <a:pt x="142456" y="667634"/>
                    </a:lnTo>
                    <a:cubicBezTo>
                      <a:pt x="143543" y="667996"/>
                      <a:pt x="144771" y="668177"/>
                      <a:pt x="146142" y="668177"/>
                    </a:cubicBezTo>
                    <a:lnTo>
                      <a:pt x="147540" y="668177"/>
                    </a:lnTo>
                    <a:lnTo>
                      <a:pt x="148471" y="667478"/>
                    </a:lnTo>
                    <a:lnTo>
                      <a:pt x="149247" y="667478"/>
                    </a:lnTo>
                    <a:lnTo>
                      <a:pt x="149247" y="667323"/>
                    </a:lnTo>
                    <a:lnTo>
                      <a:pt x="149557" y="666780"/>
                    </a:lnTo>
                    <a:lnTo>
                      <a:pt x="149790" y="666780"/>
                    </a:lnTo>
                    <a:cubicBezTo>
                      <a:pt x="150282" y="666470"/>
                      <a:pt x="150851" y="666263"/>
                      <a:pt x="151498" y="666159"/>
                    </a:cubicBezTo>
                    <a:cubicBezTo>
                      <a:pt x="152532" y="665590"/>
                      <a:pt x="153490" y="665124"/>
                      <a:pt x="154369" y="664762"/>
                    </a:cubicBezTo>
                    <a:cubicBezTo>
                      <a:pt x="154809" y="664219"/>
                      <a:pt x="155559" y="663572"/>
                      <a:pt x="156620" y="662822"/>
                    </a:cubicBezTo>
                    <a:lnTo>
                      <a:pt x="156620" y="661968"/>
                    </a:lnTo>
                    <a:lnTo>
                      <a:pt x="155999" y="661425"/>
                    </a:lnTo>
                    <a:lnTo>
                      <a:pt x="155611" y="660649"/>
                    </a:lnTo>
                    <a:lnTo>
                      <a:pt x="154524" y="660493"/>
                    </a:lnTo>
                    <a:lnTo>
                      <a:pt x="153283" y="661192"/>
                    </a:lnTo>
                    <a:lnTo>
                      <a:pt x="152739" y="661891"/>
                    </a:lnTo>
                    <a:lnTo>
                      <a:pt x="152429" y="662899"/>
                    </a:lnTo>
                    <a:cubicBezTo>
                      <a:pt x="151912" y="663494"/>
                      <a:pt x="150838" y="664089"/>
                      <a:pt x="149208" y="664684"/>
                    </a:cubicBezTo>
                    <a:cubicBezTo>
                      <a:pt x="147682" y="665254"/>
                      <a:pt x="146479" y="665564"/>
                      <a:pt x="145599" y="665616"/>
                    </a:cubicBezTo>
                    <a:cubicBezTo>
                      <a:pt x="144435" y="665176"/>
                      <a:pt x="143762" y="664892"/>
                      <a:pt x="143581" y="664762"/>
                    </a:cubicBezTo>
                    <a:lnTo>
                      <a:pt x="143271" y="664219"/>
                    </a:lnTo>
                    <a:cubicBezTo>
                      <a:pt x="143193" y="663262"/>
                      <a:pt x="143297" y="662227"/>
                      <a:pt x="143581" y="661114"/>
                    </a:cubicBezTo>
                    <a:lnTo>
                      <a:pt x="142999" y="661114"/>
                    </a:lnTo>
                    <a:cubicBezTo>
                      <a:pt x="142947" y="660726"/>
                      <a:pt x="143038" y="660041"/>
                      <a:pt x="143271" y="659057"/>
                    </a:cubicBezTo>
                    <a:lnTo>
                      <a:pt x="144125" y="657971"/>
                    </a:lnTo>
                    <a:lnTo>
                      <a:pt x="144125" y="657661"/>
                    </a:lnTo>
                    <a:lnTo>
                      <a:pt x="144746" y="657350"/>
                    </a:lnTo>
                    <a:lnTo>
                      <a:pt x="145133" y="656652"/>
                    </a:lnTo>
                    <a:lnTo>
                      <a:pt x="145056" y="656031"/>
                    </a:lnTo>
                    <a:lnTo>
                      <a:pt x="145909" y="655487"/>
                    </a:lnTo>
                    <a:lnTo>
                      <a:pt x="145909" y="654711"/>
                    </a:lnTo>
                    <a:cubicBezTo>
                      <a:pt x="146738" y="653030"/>
                      <a:pt x="147307" y="651762"/>
                      <a:pt x="147617" y="650908"/>
                    </a:cubicBezTo>
                    <a:cubicBezTo>
                      <a:pt x="147850" y="650675"/>
                      <a:pt x="148005" y="650391"/>
                      <a:pt x="148083" y="650055"/>
                    </a:cubicBezTo>
                    <a:lnTo>
                      <a:pt x="149557" y="649123"/>
                    </a:lnTo>
                    <a:cubicBezTo>
                      <a:pt x="150799" y="648968"/>
                      <a:pt x="151446" y="648891"/>
                      <a:pt x="151498" y="648891"/>
                    </a:cubicBezTo>
                    <a:cubicBezTo>
                      <a:pt x="151653" y="648891"/>
                      <a:pt x="151886" y="648929"/>
                      <a:pt x="152196" y="649007"/>
                    </a:cubicBezTo>
                    <a:cubicBezTo>
                      <a:pt x="152506" y="649085"/>
                      <a:pt x="152739" y="649123"/>
                      <a:pt x="152894" y="649123"/>
                    </a:cubicBezTo>
                    <a:cubicBezTo>
                      <a:pt x="153360" y="649123"/>
                      <a:pt x="153955" y="649072"/>
                      <a:pt x="154680" y="648968"/>
                    </a:cubicBezTo>
                    <a:cubicBezTo>
                      <a:pt x="155301" y="649382"/>
                      <a:pt x="156284" y="649951"/>
                      <a:pt x="157629" y="650675"/>
                    </a:cubicBezTo>
                    <a:lnTo>
                      <a:pt x="160384" y="650442"/>
                    </a:lnTo>
                    <a:cubicBezTo>
                      <a:pt x="160850" y="649977"/>
                      <a:pt x="161264" y="649382"/>
                      <a:pt x="161626" y="648658"/>
                    </a:cubicBezTo>
                    <a:lnTo>
                      <a:pt x="161703" y="647881"/>
                    </a:lnTo>
                    <a:cubicBezTo>
                      <a:pt x="161160" y="647468"/>
                      <a:pt x="160643" y="647261"/>
                      <a:pt x="160151" y="647261"/>
                    </a:cubicBezTo>
                    <a:cubicBezTo>
                      <a:pt x="159841" y="647261"/>
                      <a:pt x="159401" y="647274"/>
                      <a:pt x="158832" y="647299"/>
                    </a:cubicBezTo>
                    <a:cubicBezTo>
                      <a:pt x="158263" y="647325"/>
                      <a:pt x="157836" y="647338"/>
                      <a:pt x="157551" y="647338"/>
                    </a:cubicBezTo>
                    <a:cubicBezTo>
                      <a:pt x="156956" y="646872"/>
                      <a:pt x="156077" y="646536"/>
                      <a:pt x="154913" y="646329"/>
                    </a:cubicBezTo>
                    <a:lnTo>
                      <a:pt x="154369" y="645475"/>
                    </a:lnTo>
                    <a:close/>
                    <a:moveTo>
                      <a:pt x="297277" y="635502"/>
                    </a:moveTo>
                    <a:lnTo>
                      <a:pt x="296734" y="636356"/>
                    </a:lnTo>
                    <a:lnTo>
                      <a:pt x="296734" y="636899"/>
                    </a:lnTo>
                    <a:lnTo>
                      <a:pt x="295570" y="637443"/>
                    </a:lnTo>
                    <a:lnTo>
                      <a:pt x="295570" y="637986"/>
                    </a:lnTo>
                    <a:lnTo>
                      <a:pt x="295259" y="638296"/>
                    </a:lnTo>
                    <a:lnTo>
                      <a:pt x="294405" y="637986"/>
                    </a:lnTo>
                    <a:lnTo>
                      <a:pt x="294172" y="638840"/>
                    </a:lnTo>
                    <a:cubicBezTo>
                      <a:pt x="293914" y="638943"/>
                      <a:pt x="293526" y="639150"/>
                      <a:pt x="293008" y="639461"/>
                    </a:cubicBezTo>
                    <a:lnTo>
                      <a:pt x="292775" y="640314"/>
                    </a:lnTo>
                    <a:lnTo>
                      <a:pt x="291611" y="641711"/>
                    </a:lnTo>
                    <a:lnTo>
                      <a:pt x="291068" y="641711"/>
                    </a:lnTo>
                    <a:lnTo>
                      <a:pt x="290680" y="642875"/>
                    </a:lnTo>
                    <a:cubicBezTo>
                      <a:pt x="289904" y="643186"/>
                      <a:pt x="289011" y="643432"/>
                      <a:pt x="288003" y="643613"/>
                    </a:cubicBezTo>
                    <a:lnTo>
                      <a:pt x="287304" y="643458"/>
                    </a:lnTo>
                    <a:lnTo>
                      <a:pt x="286217" y="644001"/>
                    </a:lnTo>
                    <a:lnTo>
                      <a:pt x="285363" y="644001"/>
                    </a:lnTo>
                    <a:lnTo>
                      <a:pt x="285053" y="644544"/>
                    </a:lnTo>
                    <a:lnTo>
                      <a:pt x="284510" y="644544"/>
                    </a:lnTo>
                    <a:cubicBezTo>
                      <a:pt x="283656" y="644958"/>
                      <a:pt x="282906" y="645424"/>
                      <a:pt x="282259" y="645941"/>
                    </a:cubicBezTo>
                    <a:lnTo>
                      <a:pt x="281949" y="647105"/>
                    </a:lnTo>
                    <a:cubicBezTo>
                      <a:pt x="282958" y="647261"/>
                      <a:pt x="283992" y="647080"/>
                      <a:pt x="285053" y="646562"/>
                    </a:cubicBezTo>
                    <a:lnTo>
                      <a:pt x="285907" y="646795"/>
                    </a:lnTo>
                    <a:cubicBezTo>
                      <a:pt x="286295" y="646666"/>
                      <a:pt x="286761" y="646381"/>
                      <a:pt x="287304" y="645941"/>
                    </a:cubicBezTo>
                    <a:lnTo>
                      <a:pt x="288701" y="645631"/>
                    </a:lnTo>
                    <a:lnTo>
                      <a:pt x="289050" y="645941"/>
                    </a:lnTo>
                    <a:cubicBezTo>
                      <a:pt x="288895" y="646976"/>
                      <a:pt x="288701" y="647649"/>
                      <a:pt x="288468" y="647959"/>
                    </a:cubicBezTo>
                    <a:lnTo>
                      <a:pt x="287925" y="647959"/>
                    </a:lnTo>
                    <a:cubicBezTo>
                      <a:pt x="287382" y="649951"/>
                      <a:pt x="286968" y="651452"/>
                      <a:pt x="286683" y="652461"/>
                    </a:cubicBezTo>
                    <a:lnTo>
                      <a:pt x="286993" y="653082"/>
                    </a:lnTo>
                    <a:lnTo>
                      <a:pt x="286295" y="653858"/>
                    </a:lnTo>
                    <a:cubicBezTo>
                      <a:pt x="285907" y="655591"/>
                      <a:pt x="285726" y="656574"/>
                      <a:pt x="285752" y="656807"/>
                    </a:cubicBezTo>
                    <a:lnTo>
                      <a:pt x="284743" y="658126"/>
                    </a:lnTo>
                    <a:cubicBezTo>
                      <a:pt x="284846" y="659006"/>
                      <a:pt x="284743" y="659717"/>
                      <a:pt x="284432" y="660261"/>
                    </a:cubicBezTo>
                    <a:lnTo>
                      <a:pt x="283967" y="660726"/>
                    </a:lnTo>
                    <a:cubicBezTo>
                      <a:pt x="283992" y="661218"/>
                      <a:pt x="283708" y="662252"/>
                      <a:pt x="283113" y="663831"/>
                    </a:cubicBezTo>
                    <a:lnTo>
                      <a:pt x="283113" y="664995"/>
                    </a:lnTo>
                    <a:lnTo>
                      <a:pt x="283346" y="665228"/>
                    </a:lnTo>
                    <a:lnTo>
                      <a:pt x="283346" y="666702"/>
                    </a:lnTo>
                    <a:cubicBezTo>
                      <a:pt x="283579" y="666987"/>
                      <a:pt x="284083" y="667362"/>
                      <a:pt x="284859" y="667828"/>
                    </a:cubicBezTo>
                    <a:cubicBezTo>
                      <a:pt x="285558" y="668242"/>
                      <a:pt x="286011" y="668617"/>
                      <a:pt x="286217" y="668953"/>
                    </a:cubicBezTo>
                    <a:cubicBezTo>
                      <a:pt x="286890" y="668901"/>
                      <a:pt x="287834" y="668979"/>
                      <a:pt x="289050" y="669186"/>
                    </a:cubicBezTo>
                    <a:lnTo>
                      <a:pt x="289050" y="669496"/>
                    </a:lnTo>
                    <a:lnTo>
                      <a:pt x="290447" y="669186"/>
                    </a:lnTo>
                    <a:cubicBezTo>
                      <a:pt x="290680" y="668953"/>
                      <a:pt x="291068" y="668772"/>
                      <a:pt x="291611" y="668643"/>
                    </a:cubicBezTo>
                    <a:lnTo>
                      <a:pt x="291922" y="668953"/>
                    </a:lnTo>
                    <a:lnTo>
                      <a:pt x="292465" y="668953"/>
                    </a:lnTo>
                    <a:lnTo>
                      <a:pt x="292775" y="668332"/>
                    </a:lnTo>
                    <a:cubicBezTo>
                      <a:pt x="293500" y="668384"/>
                      <a:pt x="294431" y="668099"/>
                      <a:pt x="295570" y="667478"/>
                    </a:cubicBezTo>
                    <a:lnTo>
                      <a:pt x="296191" y="666625"/>
                    </a:lnTo>
                    <a:lnTo>
                      <a:pt x="297122" y="666004"/>
                    </a:lnTo>
                    <a:cubicBezTo>
                      <a:pt x="297691" y="665435"/>
                      <a:pt x="298027" y="664710"/>
                      <a:pt x="298131" y="663831"/>
                    </a:cubicBezTo>
                    <a:lnTo>
                      <a:pt x="298984" y="662744"/>
                    </a:lnTo>
                    <a:lnTo>
                      <a:pt x="298984" y="662434"/>
                    </a:lnTo>
                    <a:cubicBezTo>
                      <a:pt x="299657" y="662149"/>
                      <a:pt x="300304" y="661580"/>
                      <a:pt x="300925" y="660726"/>
                    </a:cubicBezTo>
                    <a:lnTo>
                      <a:pt x="300925" y="659872"/>
                    </a:lnTo>
                    <a:lnTo>
                      <a:pt x="301468" y="658980"/>
                    </a:lnTo>
                    <a:lnTo>
                      <a:pt x="300692" y="657273"/>
                    </a:lnTo>
                    <a:cubicBezTo>
                      <a:pt x="300718" y="657273"/>
                      <a:pt x="300433" y="657195"/>
                      <a:pt x="299838" y="657040"/>
                    </a:cubicBezTo>
                    <a:lnTo>
                      <a:pt x="298984" y="657040"/>
                    </a:lnTo>
                    <a:lnTo>
                      <a:pt x="298131" y="657583"/>
                    </a:lnTo>
                    <a:lnTo>
                      <a:pt x="298131" y="657894"/>
                    </a:lnTo>
                    <a:lnTo>
                      <a:pt x="297510" y="658437"/>
                    </a:lnTo>
                    <a:lnTo>
                      <a:pt x="298131" y="658825"/>
                    </a:lnTo>
                    <a:cubicBezTo>
                      <a:pt x="297639" y="659342"/>
                      <a:pt x="297173" y="660157"/>
                      <a:pt x="296734" y="661270"/>
                    </a:cubicBezTo>
                    <a:lnTo>
                      <a:pt x="296734" y="662744"/>
                    </a:lnTo>
                    <a:lnTo>
                      <a:pt x="296113" y="664374"/>
                    </a:lnTo>
                    <a:lnTo>
                      <a:pt x="295259" y="665228"/>
                    </a:lnTo>
                    <a:cubicBezTo>
                      <a:pt x="294147" y="665590"/>
                      <a:pt x="293319" y="665874"/>
                      <a:pt x="292775" y="666082"/>
                    </a:cubicBezTo>
                    <a:lnTo>
                      <a:pt x="292155" y="665849"/>
                    </a:lnTo>
                    <a:lnTo>
                      <a:pt x="291689" y="666237"/>
                    </a:lnTo>
                    <a:lnTo>
                      <a:pt x="291068" y="665849"/>
                    </a:lnTo>
                    <a:lnTo>
                      <a:pt x="289516" y="666159"/>
                    </a:lnTo>
                    <a:cubicBezTo>
                      <a:pt x="289412" y="665461"/>
                      <a:pt x="289257" y="664865"/>
                      <a:pt x="289050" y="664374"/>
                    </a:cubicBezTo>
                    <a:lnTo>
                      <a:pt x="289360" y="664141"/>
                    </a:lnTo>
                    <a:lnTo>
                      <a:pt x="289360" y="663520"/>
                    </a:lnTo>
                    <a:lnTo>
                      <a:pt x="288701" y="663520"/>
                    </a:lnTo>
                    <a:lnTo>
                      <a:pt x="288468" y="663287"/>
                    </a:lnTo>
                    <a:lnTo>
                      <a:pt x="288468" y="662744"/>
                    </a:lnTo>
                    <a:lnTo>
                      <a:pt x="289360" y="661580"/>
                    </a:lnTo>
                    <a:lnTo>
                      <a:pt x="289593" y="660726"/>
                    </a:lnTo>
                    <a:lnTo>
                      <a:pt x="290214" y="660183"/>
                    </a:lnTo>
                    <a:lnTo>
                      <a:pt x="289904" y="659290"/>
                    </a:lnTo>
                    <a:lnTo>
                      <a:pt x="291068" y="658669"/>
                    </a:lnTo>
                    <a:lnTo>
                      <a:pt x="291068" y="658437"/>
                    </a:lnTo>
                    <a:lnTo>
                      <a:pt x="291611" y="657273"/>
                    </a:lnTo>
                    <a:lnTo>
                      <a:pt x="291922" y="657195"/>
                    </a:lnTo>
                    <a:lnTo>
                      <a:pt x="292155" y="656031"/>
                    </a:lnTo>
                    <a:lnTo>
                      <a:pt x="292775" y="655332"/>
                    </a:lnTo>
                    <a:lnTo>
                      <a:pt x="292465" y="654711"/>
                    </a:lnTo>
                    <a:lnTo>
                      <a:pt x="292775" y="654168"/>
                    </a:lnTo>
                    <a:lnTo>
                      <a:pt x="293319" y="653935"/>
                    </a:lnTo>
                    <a:lnTo>
                      <a:pt x="293008" y="652461"/>
                    </a:lnTo>
                    <a:lnTo>
                      <a:pt x="293551" y="651917"/>
                    </a:lnTo>
                    <a:cubicBezTo>
                      <a:pt x="293836" y="650960"/>
                      <a:pt x="293940" y="650106"/>
                      <a:pt x="293862" y="649356"/>
                    </a:cubicBezTo>
                    <a:cubicBezTo>
                      <a:pt x="294354" y="648476"/>
                      <a:pt x="294664" y="647701"/>
                      <a:pt x="294793" y="647028"/>
                    </a:cubicBezTo>
                    <a:lnTo>
                      <a:pt x="295647" y="646251"/>
                    </a:lnTo>
                    <a:lnTo>
                      <a:pt x="297277" y="646251"/>
                    </a:lnTo>
                    <a:lnTo>
                      <a:pt x="297510" y="645941"/>
                    </a:lnTo>
                    <a:cubicBezTo>
                      <a:pt x="298441" y="645786"/>
                      <a:pt x="298933" y="645708"/>
                      <a:pt x="298984" y="645708"/>
                    </a:cubicBezTo>
                    <a:cubicBezTo>
                      <a:pt x="299528" y="645708"/>
                      <a:pt x="300188" y="645812"/>
                      <a:pt x="300963" y="646019"/>
                    </a:cubicBezTo>
                    <a:cubicBezTo>
                      <a:pt x="302024" y="646278"/>
                      <a:pt x="302684" y="646433"/>
                      <a:pt x="302943" y="646484"/>
                    </a:cubicBezTo>
                    <a:lnTo>
                      <a:pt x="303796" y="646251"/>
                    </a:lnTo>
                    <a:lnTo>
                      <a:pt x="304029" y="644855"/>
                    </a:lnTo>
                    <a:lnTo>
                      <a:pt x="303486" y="643690"/>
                    </a:lnTo>
                    <a:cubicBezTo>
                      <a:pt x="302787" y="643535"/>
                      <a:pt x="301908" y="643458"/>
                      <a:pt x="300847" y="643458"/>
                    </a:cubicBezTo>
                    <a:cubicBezTo>
                      <a:pt x="299864" y="643458"/>
                      <a:pt x="299140" y="643535"/>
                      <a:pt x="298674" y="643690"/>
                    </a:cubicBezTo>
                    <a:cubicBezTo>
                      <a:pt x="297665" y="643458"/>
                      <a:pt x="296656" y="643302"/>
                      <a:pt x="295647" y="643225"/>
                    </a:cubicBezTo>
                    <a:cubicBezTo>
                      <a:pt x="296242" y="642423"/>
                      <a:pt x="296579" y="641530"/>
                      <a:pt x="296656" y="640547"/>
                    </a:cubicBezTo>
                    <a:lnTo>
                      <a:pt x="297820" y="639150"/>
                    </a:lnTo>
                    <a:lnTo>
                      <a:pt x="297820" y="638296"/>
                    </a:lnTo>
                    <a:lnTo>
                      <a:pt x="298131" y="637986"/>
                    </a:lnTo>
                    <a:lnTo>
                      <a:pt x="298131" y="637753"/>
                    </a:lnTo>
                    <a:lnTo>
                      <a:pt x="298674" y="637443"/>
                    </a:lnTo>
                    <a:lnTo>
                      <a:pt x="298674" y="635502"/>
                    </a:lnTo>
                    <a:lnTo>
                      <a:pt x="298131" y="635735"/>
                    </a:lnTo>
                    <a:lnTo>
                      <a:pt x="297820" y="635502"/>
                    </a:lnTo>
                    <a:close/>
                    <a:moveTo>
                      <a:pt x="179386" y="629837"/>
                    </a:moveTo>
                    <a:cubicBezTo>
                      <a:pt x="178920" y="629837"/>
                      <a:pt x="178480" y="629940"/>
                      <a:pt x="178066" y="630147"/>
                    </a:cubicBezTo>
                    <a:lnTo>
                      <a:pt x="177756" y="630458"/>
                    </a:lnTo>
                    <a:lnTo>
                      <a:pt x="176359" y="631001"/>
                    </a:lnTo>
                    <a:cubicBezTo>
                      <a:pt x="175790" y="631648"/>
                      <a:pt x="175324" y="632424"/>
                      <a:pt x="174962" y="633329"/>
                    </a:cubicBezTo>
                    <a:cubicBezTo>
                      <a:pt x="175298" y="634571"/>
                      <a:pt x="175117" y="635761"/>
                      <a:pt x="174419" y="636899"/>
                    </a:cubicBezTo>
                    <a:cubicBezTo>
                      <a:pt x="174419" y="638038"/>
                      <a:pt x="174393" y="638892"/>
                      <a:pt x="174341" y="639461"/>
                    </a:cubicBezTo>
                    <a:lnTo>
                      <a:pt x="175040" y="641090"/>
                    </a:lnTo>
                    <a:lnTo>
                      <a:pt x="176049" y="640780"/>
                    </a:lnTo>
                    <a:cubicBezTo>
                      <a:pt x="176514" y="640237"/>
                      <a:pt x="177032" y="639797"/>
                      <a:pt x="177601" y="639461"/>
                    </a:cubicBezTo>
                    <a:cubicBezTo>
                      <a:pt x="178015" y="638969"/>
                      <a:pt x="178273" y="638322"/>
                      <a:pt x="178377" y="637520"/>
                    </a:cubicBezTo>
                    <a:lnTo>
                      <a:pt x="179386" y="637287"/>
                    </a:lnTo>
                    <a:lnTo>
                      <a:pt x="179696" y="636201"/>
                    </a:lnTo>
                    <a:lnTo>
                      <a:pt x="180317" y="635502"/>
                    </a:lnTo>
                    <a:lnTo>
                      <a:pt x="180317" y="634726"/>
                    </a:lnTo>
                    <a:cubicBezTo>
                      <a:pt x="180938" y="634312"/>
                      <a:pt x="181326" y="633536"/>
                      <a:pt x="181481" y="632398"/>
                    </a:cubicBezTo>
                    <a:lnTo>
                      <a:pt x="182024" y="631932"/>
                    </a:lnTo>
                    <a:lnTo>
                      <a:pt x="182024" y="631001"/>
                    </a:lnTo>
                    <a:cubicBezTo>
                      <a:pt x="181662" y="630483"/>
                      <a:pt x="181197" y="630095"/>
                      <a:pt x="180628" y="629837"/>
                    </a:cubicBezTo>
                    <a:close/>
                    <a:moveTo>
                      <a:pt x="209774" y="622114"/>
                    </a:moveTo>
                    <a:cubicBezTo>
                      <a:pt x="209335" y="622373"/>
                      <a:pt x="208354" y="622683"/>
                      <a:pt x="206829" y="623046"/>
                    </a:cubicBezTo>
                    <a:cubicBezTo>
                      <a:pt x="205512" y="623382"/>
                      <a:pt x="204594" y="623822"/>
                      <a:pt x="204078" y="624365"/>
                    </a:cubicBezTo>
                    <a:lnTo>
                      <a:pt x="203535" y="624365"/>
                    </a:lnTo>
                    <a:lnTo>
                      <a:pt x="202838" y="625219"/>
                    </a:lnTo>
                    <a:lnTo>
                      <a:pt x="201907" y="625141"/>
                    </a:lnTo>
                    <a:cubicBezTo>
                      <a:pt x="200590" y="626331"/>
                      <a:pt x="199608" y="627301"/>
                      <a:pt x="198963" y="628052"/>
                    </a:cubicBezTo>
                    <a:lnTo>
                      <a:pt x="198110" y="630069"/>
                    </a:lnTo>
                    <a:lnTo>
                      <a:pt x="197567" y="630380"/>
                    </a:lnTo>
                    <a:lnTo>
                      <a:pt x="197567" y="631467"/>
                    </a:lnTo>
                    <a:lnTo>
                      <a:pt x="197257" y="632010"/>
                    </a:lnTo>
                    <a:lnTo>
                      <a:pt x="196170" y="632320"/>
                    </a:lnTo>
                    <a:lnTo>
                      <a:pt x="195860" y="633717"/>
                    </a:lnTo>
                    <a:lnTo>
                      <a:pt x="196093" y="634804"/>
                    </a:lnTo>
                    <a:cubicBezTo>
                      <a:pt x="195239" y="636485"/>
                      <a:pt x="194541" y="637727"/>
                      <a:pt x="193997" y="638529"/>
                    </a:cubicBezTo>
                    <a:cubicBezTo>
                      <a:pt x="193739" y="639512"/>
                      <a:pt x="193583" y="640263"/>
                      <a:pt x="193532" y="640780"/>
                    </a:cubicBezTo>
                    <a:cubicBezTo>
                      <a:pt x="192497" y="643988"/>
                      <a:pt x="191953" y="645890"/>
                      <a:pt x="191902" y="646484"/>
                    </a:cubicBezTo>
                    <a:cubicBezTo>
                      <a:pt x="190893" y="647416"/>
                      <a:pt x="190142" y="649123"/>
                      <a:pt x="189651" y="651607"/>
                    </a:cubicBezTo>
                    <a:lnTo>
                      <a:pt x="188759" y="652693"/>
                    </a:lnTo>
                    <a:lnTo>
                      <a:pt x="188759" y="654168"/>
                    </a:lnTo>
                    <a:lnTo>
                      <a:pt x="188215" y="655254"/>
                    </a:lnTo>
                    <a:lnTo>
                      <a:pt x="188215" y="655875"/>
                    </a:lnTo>
                    <a:lnTo>
                      <a:pt x="187905" y="655875"/>
                    </a:lnTo>
                    <a:cubicBezTo>
                      <a:pt x="187543" y="657764"/>
                      <a:pt x="187362" y="659226"/>
                      <a:pt x="187362" y="660261"/>
                    </a:cubicBezTo>
                    <a:cubicBezTo>
                      <a:pt x="187102" y="661166"/>
                      <a:pt x="186894" y="661839"/>
                      <a:pt x="186739" y="662279"/>
                    </a:cubicBezTo>
                    <a:cubicBezTo>
                      <a:pt x="186350" y="662460"/>
                      <a:pt x="185863" y="662848"/>
                      <a:pt x="185280" y="663443"/>
                    </a:cubicBezTo>
                    <a:cubicBezTo>
                      <a:pt x="184696" y="664038"/>
                      <a:pt x="184144" y="664452"/>
                      <a:pt x="183626" y="664684"/>
                    </a:cubicBezTo>
                    <a:lnTo>
                      <a:pt x="182225" y="664063"/>
                    </a:lnTo>
                    <a:lnTo>
                      <a:pt x="181680" y="663520"/>
                    </a:lnTo>
                    <a:lnTo>
                      <a:pt x="181135" y="663520"/>
                    </a:lnTo>
                    <a:lnTo>
                      <a:pt x="179968" y="664374"/>
                    </a:lnTo>
                    <a:lnTo>
                      <a:pt x="179968" y="665461"/>
                    </a:lnTo>
                    <a:lnTo>
                      <a:pt x="181369" y="666935"/>
                    </a:lnTo>
                    <a:lnTo>
                      <a:pt x="181992" y="667168"/>
                    </a:lnTo>
                    <a:cubicBezTo>
                      <a:pt x="183082" y="667039"/>
                      <a:pt x="183913" y="667142"/>
                      <a:pt x="184483" y="667478"/>
                    </a:cubicBezTo>
                    <a:cubicBezTo>
                      <a:pt x="185470" y="667323"/>
                      <a:pt x="186508" y="667039"/>
                      <a:pt x="187597" y="666625"/>
                    </a:cubicBezTo>
                    <a:cubicBezTo>
                      <a:pt x="188714" y="665719"/>
                      <a:pt x="189583" y="664969"/>
                      <a:pt x="190206" y="664374"/>
                    </a:cubicBezTo>
                    <a:lnTo>
                      <a:pt x="191374" y="664063"/>
                    </a:lnTo>
                    <a:cubicBezTo>
                      <a:pt x="192671" y="663158"/>
                      <a:pt x="193320" y="661839"/>
                      <a:pt x="193320" y="660105"/>
                    </a:cubicBezTo>
                    <a:lnTo>
                      <a:pt x="193940" y="658980"/>
                    </a:lnTo>
                    <a:cubicBezTo>
                      <a:pt x="193940" y="658980"/>
                      <a:pt x="194018" y="658204"/>
                      <a:pt x="194173" y="656652"/>
                    </a:cubicBezTo>
                    <a:lnTo>
                      <a:pt x="194948" y="655720"/>
                    </a:lnTo>
                    <a:cubicBezTo>
                      <a:pt x="195181" y="654789"/>
                      <a:pt x="195388" y="654168"/>
                      <a:pt x="195569" y="653858"/>
                    </a:cubicBezTo>
                    <a:lnTo>
                      <a:pt x="196189" y="653314"/>
                    </a:lnTo>
                    <a:lnTo>
                      <a:pt x="195802" y="652461"/>
                    </a:lnTo>
                    <a:cubicBezTo>
                      <a:pt x="196112" y="652305"/>
                      <a:pt x="196525" y="652021"/>
                      <a:pt x="197042" y="651607"/>
                    </a:cubicBezTo>
                    <a:cubicBezTo>
                      <a:pt x="197016" y="651400"/>
                      <a:pt x="197159" y="650611"/>
                      <a:pt x="197469" y="649240"/>
                    </a:cubicBezTo>
                    <a:cubicBezTo>
                      <a:pt x="197805" y="647713"/>
                      <a:pt x="197999" y="646717"/>
                      <a:pt x="198051" y="646251"/>
                    </a:cubicBezTo>
                    <a:cubicBezTo>
                      <a:pt x="198309" y="645657"/>
                      <a:pt x="198723" y="644984"/>
                      <a:pt x="199292" y="644234"/>
                    </a:cubicBezTo>
                    <a:cubicBezTo>
                      <a:pt x="199162" y="643768"/>
                      <a:pt x="199317" y="643031"/>
                      <a:pt x="199757" y="642022"/>
                    </a:cubicBezTo>
                    <a:lnTo>
                      <a:pt x="199679" y="640858"/>
                    </a:lnTo>
                    <a:cubicBezTo>
                      <a:pt x="199912" y="640159"/>
                      <a:pt x="200403" y="639486"/>
                      <a:pt x="201153" y="638840"/>
                    </a:cubicBezTo>
                    <a:lnTo>
                      <a:pt x="201153" y="636822"/>
                    </a:lnTo>
                    <a:lnTo>
                      <a:pt x="201850" y="635968"/>
                    </a:lnTo>
                    <a:lnTo>
                      <a:pt x="202083" y="632863"/>
                    </a:lnTo>
                    <a:cubicBezTo>
                      <a:pt x="202730" y="632217"/>
                      <a:pt x="203221" y="631467"/>
                      <a:pt x="203557" y="630613"/>
                    </a:cubicBezTo>
                    <a:cubicBezTo>
                      <a:pt x="203557" y="630406"/>
                      <a:pt x="203544" y="630095"/>
                      <a:pt x="203518" y="629681"/>
                    </a:cubicBezTo>
                    <a:cubicBezTo>
                      <a:pt x="203492" y="629268"/>
                      <a:pt x="203479" y="628957"/>
                      <a:pt x="203479" y="628750"/>
                    </a:cubicBezTo>
                    <a:cubicBezTo>
                      <a:pt x="204227" y="627897"/>
                      <a:pt x="204794" y="627107"/>
                      <a:pt x="205181" y="626383"/>
                    </a:cubicBezTo>
                    <a:cubicBezTo>
                      <a:pt x="205645" y="626305"/>
                      <a:pt x="206379" y="626047"/>
                      <a:pt x="207384" y="625607"/>
                    </a:cubicBezTo>
                    <a:cubicBezTo>
                      <a:pt x="208260" y="625193"/>
                      <a:pt x="208982" y="624986"/>
                      <a:pt x="209549" y="624986"/>
                    </a:cubicBezTo>
                    <a:cubicBezTo>
                      <a:pt x="209523" y="624986"/>
                      <a:pt x="209781" y="625063"/>
                      <a:pt x="210322" y="625219"/>
                    </a:cubicBezTo>
                    <a:lnTo>
                      <a:pt x="212023" y="625219"/>
                    </a:lnTo>
                    <a:lnTo>
                      <a:pt x="212564" y="624908"/>
                    </a:lnTo>
                    <a:lnTo>
                      <a:pt x="212564" y="623511"/>
                    </a:lnTo>
                    <a:lnTo>
                      <a:pt x="211712" y="622347"/>
                    </a:lnTo>
                    <a:cubicBezTo>
                      <a:pt x="211273" y="622399"/>
                      <a:pt x="210627" y="622321"/>
                      <a:pt x="209774" y="622114"/>
                    </a:cubicBezTo>
                    <a:close/>
                    <a:moveTo>
                      <a:pt x="304583" y="0"/>
                    </a:moveTo>
                    <a:lnTo>
                      <a:pt x="1951313" y="307141"/>
                    </a:lnTo>
                    <a:lnTo>
                      <a:pt x="1951313" y="258983"/>
                    </a:lnTo>
                    <a:lnTo>
                      <a:pt x="2330185" y="712738"/>
                    </a:lnTo>
                    <a:lnTo>
                      <a:pt x="0" y="709528"/>
                    </a:lnTo>
                    <a:close/>
                  </a:path>
                </a:pathLst>
              </a:custGeom>
              <a:solidFill>
                <a:srgbClr val="808080"/>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536" name="Google Shape;2536;p9"/>
              <p:cNvSpPr/>
              <p:nvPr/>
            </p:nvSpPr>
            <p:spPr>
              <a:xfrm>
                <a:off x="678154" y="4090446"/>
                <a:ext cx="1704923" cy="660299"/>
              </a:xfrm>
              <a:custGeom>
                <a:rect b="b" l="l" r="r" t="t"/>
                <a:pathLst>
                  <a:path extrusionOk="0" h="851" w="1900">
                    <a:moveTo>
                      <a:pt x="1900" y="851"/>
                    </a:moveTo>
                    <a:cubicBezTo>
                      <a:pt x="10" y="458"/>
                      <a:pt x="10" y="458"/>
                      <a:pt x="10" y="458"/>
                    </a:cubicBezTo>
                    <a:cubicBezTo>
                      <a:pt x="7" y="458"/>
                      <a:pt x="3" y="458"/>
                      <a:pt x="0" y="458"/>
                    </a:cubicBezTo>
                    <a:cubicBezTo>
                      <a:pt x="156" y="0"/>
                      <a:pt x="156" y="0"/>
                      <a:pt x="156" y="0"/>
                    </a:cubicBezTo>
                    <a:cubicBezTo>
                      <a:pt x="1826" y="171"/>
                      <a:pt x="1826" y="171"/>
                      <a:pt x="1826" y="171"/>
                    </a:cubicBezTo>
                    <a:cubicBezTo>
                      <a:pt x="1841" y="322"/>
                      <a:pt x="1884" y="700"/>
                      <a:pt x="1900" y="851"/>
                    </a:cubicBezTo>
                    <a:close/>
                  </a:path>
                </a:pathLst>
              </a:custGeom>
              <a:solidFill>
                <a:srgbClr val="D9D9D8"/>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grpSp>
      </p:grpSp>
      <p:grpSp>
        <p:nvGrpSpPr>
          <p:cNvPr id="2537" name="Google Shape;2537;p9"/>
          <p:cNvGrpSpPr/>
          <p:nvPr/>
        </p:nvGrpSpPr>
        <p:grpSpPr>
          <a:xfrm flipH="1">
            <a:off x="6328080" y="4361362"/>
            <a:ext cx="5328777" cy="175276"/>
            <a:chOff x="5254286" y="2215214"/>
            <a:chExt cx="3142575" cy="131457"/>
          </a:xfrm>
        </p:grpSpPr>
        <p:sp>
          <p:nvSpPr>
            <p:cNvPr id="2538" name="Google Shape;2538;p9"/>
            <p:cNvSpPr/>
            <p:nvPr/>
          </p:nvSpPr>
          <p:spPr>
            <a:xfrm>
              <a:off x="5574513" y="2215216"/>
              <a:ext cx="260536" cy="131454"/>
            </a:xfrm>
            <a:prstGeom prst="rect">
              <a:avLst/>
            </a:prstGeom>
            <a:solidFill>
              <a:srgbClr val="D8D8D8"/>
            </a:solidFill>
            <a:ln>
              <a:noFill/>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401"/>
                <a:buFont typeface="Arial"/>
                <a:buNone/>
              </a:pPr>
              <a:r>
                <a:t/>
              </a:r>
              <a:endParaRPr b="1" i="0" sz="1401" u="none" cap="none" strike="noStrike">
                <a:solidFill>
                  <a:srgbClr val="7F7F7F"/>
                </a:solidFill>
                <a:latin typeface="Roboto"/>
                <a:ea typeface="Roboto"/>
                <a:cs typeface="Roboto"/>
                <a:sym typeface="Roboto"/>
              </a:endParaRPr>
            </a:p>
          </p:txBody>
        </p:sp>
        <p:sp>
          <p:nvSpPr>
            <p:cNvPr id="2539" name="Google Shape;2539;p9"/>
            <p:cNvSpPr/>
            <p:nvPr/>
          </p:nvSpPr>
          <p:spPr>
            <a:xfrm>
              <a:off x="5894740" y="2215214"/>
              <a:ext cx="260536" cy="131454"/>
            </a:xfrm>
            <a:prstGeom prst="rect">
              <a:avLst/>
            </a:prstGeom>
            <a:solidFill>
              <a:srgbClr val="D8D8D8"/>
            </a:solidFill>
            <a:ln>
              <a:noFill/>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401"/>
                <a:buFont typeface="Arial"/>
                <a:buNone/>
              </a:pPr>
              <a:r>
                <a:t/>
              </a:r>
              <a:endParaRPr b="1" i="0" sz="1401" u="none" cap="none" strike="noStrike">
                <a:solidFill>
                  <a:srgbClr val="7F7F7F"/>
                </a:solidFill>
                <a:latin typeface="Roboto"/>
                <a:ea typeface="Roboto"/>
                <a:cs typeface="Roboto"/>
                <a:sym typeface="Roboto"/>
              </a:endParaRPr>
            </a:p>
          </p:txBody>
        </p:sp>
        <p:sp>
          <p:nvSpPr>
            <p:cNvPr id="2540" name="Google Shape;2540;p9"/>
            <p:cNvSpPr/>
            <p:nvPr/>
          </p:nvSpPr>
          <p:spPr>
            <a:xfrm>
              <a:off x="6214967" y="2215217"/>
              <a:ext cx="260536" cy="131454"/>
            </a:xfrm>
            <a:prstGeom prst="rect">
              <a:avLst/>
            </a:prstGeom>
            <a:solidFill>
              <a:srgbClr val="D8D8D8"/>
            </a:solidFill>
            <a:ln>
              <a:noFill/>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401"/>
                <a:buFont typeface="Arial"/>
                <a:buNone/>
              </a:pPr>
              <a:r>
                <a:t/>
              </a:r>
              <a:endParaRPr b="1" i="0" sz="1401" u="none" cap="none" strike="noStrike">
                <a:solidFill>
                  <a:srgbClr val="7F7F7F"/>
                </a:solidFill>
                <a:latin typeface="Roboto"/>
                <a:ea typeface="Roboto"/>
                <a:cs typeface="Roboto"/>
                <a:sym typeface="Roboto"/>
              </a:endParaRPr>
            </a:p>
          </p:txBody>
        </p:sp>
        <p:sp>
          <p:nvSpPr>
            <p:cNvPr id="2541" name="Google Shape;2541;p9"/>
            <p:cNvSpPr/>
            <p:nvPr/>
          </p:nvSpPr>
          <p:spPr>
            <a:xfrm>
              <a:off x="6535194" y="2215215"/>
              <a:ext cx="260536" cy="131454"/>
            </a:xfrm>
            <a:prstGeom prst="rect">
              <a:avLst/>
            </a:prstGeom>
            <a:solidFill>
              <a:srgbClr val="D8D8D8"/>
            </a:solidFill>
            <a:ln>
              <a:noFill/>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401"/>
                <a:buFont typeface="Arial"/>
                <a:buNone/>
              </a:pPr>
              <a:r>
                <a:t/>
              </a:r>
              <a:endParaRPr b="1" i="0" sz="1401" u="none" cap="none" strike="noStrike">
                <a:solidFill>
                  <a:srgbClr val="7F7F7F"/>
                </a:solidFill>
                <a:latin typeface="Roboto"/>
                <a:ea typeface="Roboto"/>
                <a:cs typeface="Roboto"/>
                <a:sym typeface="Roboto"/>
              </a:endParaRPr>
            </a:p>
          </p:txBody>
        </p:sp>
        <p:sp>
          <p:nvSpPr>
            <p:cNvPr id="2542" name="Google Shape;2542;p9"/>
            <p:cNvSpPr/>
            <p:nvPr/>
          </p:nvSpPr>
          <p:spPr>
            <a:xfrm>
              <a:off x="6855421" y="2215215"/>
              <a:ext cx="260536" cy="131454"/>
            </a:xfrm>
            <a:prstGeom prst="rect">
              <a:avLst/>
            </a:prstGeom>
            <a:solidFill>
              <a:srgbClr val="D8D8D8"/>
            </a:solidFill>
            <a:ln>
              <a:noFill/>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401"/>
                <a:buFont typeface="Arial"/>
                <a:buNone/>
              </a:pPr>
              <a:r>
                <a:t/>
              </a:r>
              <a:endParaRPr b="1" i="0" sz="1401" u="none" cap="none" strike="noStrike">
                <a:solidFill>
                  <a:srgbClr val="7F7F7F"/>
                </a:solidFill>
                <a:latin typeface="Roboto"/>
                <a:ea typeface="Roboto"/>
                <a:cs typeface="Roboto"/>
                <a:sym typeface="Roboto"/>
              </a:endParaRPr>
            </a:p>
          </p:txBody>
        </p:sp>
        <p:sp>
          <p:nvSpPr>
            <p:cNvPr id="2543" name="Google Shape;2543;p9"/>
            <p:cNvSpPr/>
            <p:nvPr/>
          </p:nvSpPr>
          <p:spPr>
            <a:xfrm>
              <a:off x="7175648" y="2215215"/>
              <a:ext cx="260536" cy="131454"/>
            </a:xfrm>
            <a:prstGeom prst="rect">
              <a:avLst/>
            </a:prstGeom>
            <a:solidFill>
              <a:schemeClr val="accent1"/>
            </a:solidFill>
            <a:ln>
              <a:noFill/>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401"/>
                <a:buFont typeface="Arial"/>
                <a:buNone/>
              </a:pPr>
              <a:r>
                <a:t/>
              </a:r>
              <a:endParaRPr b="1" i="0" sz="1401" u="none" cap="none" strike="noStrike">
                <a:solidFill>
                  <a:srgbClr val="7F7F7F"/>
                </a:solidFill>
                <a:latin typeface="Roboto"/>
                <a:ea typeface="Roboto"/>
                <a:cs typeface="Roboto"/>
                <a:sym typeface="Roboto"/>
              </a:endParaRPr>
            </a:p>
          </p:txBody>
        </p:sp>
        <p:sp>
          <p:nvSpPr>
            <p:cNvPr id="2544" name="Google Shape;2544;p9"/>
            <p:cNvSpPr/>
            <p:nvPr/>
          </p:nvSpPr>
          <p:spPr>
            <a:xfrm>
              <a:off x="7495875" y="2215215"/>
              <a:ext cx="260536" cy="131454"/>
            </a:xfrm>
            <a:prstGeom prst="rect">
              <a:avLst/>
            </a:prstGeom>
            <a:solidFill>
              <a:schemeClr val="accent1"/>
            </a:solidFill>
            <a:ln>
              <a:noFill/>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401"/>
                <a:buFont typeface="Arial"/>
                <a:buNone/>
              </a:pPr>
              <a:r>
                <a:t/>
              </a:r>
              <a:endParaRPr b="1" i="0" sz="1401" u="none" cap="none" strike="noStrike">
                <a:solidFill>
                  <a:srgbClr val="7F7F7F"/>
                </a:solidFill>
                <a:latin typeface="Roboto"/>
                <a:ea typeface="Roboto"/>
                <a:cs typeface="Roboto"/>
                <a:sym typeface="Roboto"/>
              </a:endParaRPr>
            </a:p>
          </p:txBody>
        </p:sp>
        <p:sp>
          <p:nvSpPr>
            <p:cNvPr id="2545" name="Google Shape;2545;p9"/>
            <p:cNvSpPr/>
            <p:nvPr/>
          </p:nvSpPr>
          <p:spPr>
            <a:xfrm>
              <a:off x="7816102" y="2215215"/>
              <a:ext cx="260536" cy="131454"/>
            </a:xfrm>
            <a:prstGeom prst="rect">
              <a:avLst/>
            </a:prstGeom>
            <a:solidFill>
              <a:schemeClr val="accent1"/>
            </a:solidFill>
            <a:ln>
              <a:noFill/>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401"/>
                <a:buFont typeface="Arial"/>
                <a:buNone/>
              </a:pPr>
              <a:r>
                <a:t/>
              </a:r>
              <a:endParaRPr b="1" i="0" sz="1401" u="none" cap="none" strike="noStrike">
                <a:solidFill>
                  <a:srgbClr val="7F7F7F"/>
                </a:solidFill>
                <a:latin typeface="Roboto"/>
                <a:ea typeface="Roboto"/>
                <a:cs typeface="Roboto"/>
                <a:sym typeface="Roboto"/>
              </a:endParaRPr>
            </a:p>
          </p:txBody>
        </p:sp>
        <p:sp>
          <p:nvSpPr>
            <p:cNvPr id="2546" name="Google Shape;2546;p9"/>
            <p:cNvSpPr/>
            <p:nvPr/>
          </p:nvSpPr>
          <p:spPr>
            <a:xfrm>
              <a:off x="5254286" y="2215215"/>
              <a:ext cx="260536" cy="131454"/>
            </a:xfrm>
            <a:prstGeom prst="rect">
              <a:avLst/>
            </a:prstGeom>
            <a:solidFill>
              <a:srgbClr val="D8D8D8"/>
            </a:solidFill>
            <a:ln>
              <a:noFill/>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401"/>
                <a:buFont typeface="Arial"/>
                <a:buNone/>
              </a:pPr>
              <a:r>
                <a:t/>
              </a:r>
              <a:endParaRPr b="1" i="0" sz="1401" u="none" cap="none" strike="noStrike">
                <a:solidFill>
                  <a:srgbClr val="7F7F7F"/>
                </a:solidFill>
                <a:latin typeface="Roboto"/>
                <a:ea typeface="Roboto"/>
                <a:cs typeface="Roboto"/>
                <a:sym typeface="Roboto"/>
              </a:endParaRPr>
            </a:p>
          </p:txBody>
        </p:sp>
        <p:sp>
          <p:nvSpPr>
            <p:cNvPr id="2547" name="Google Shape;2547;p9"/>
            <p:cNvSpPr/>
            <p:nvPr/>
          </p:nvSpPr>
          <p:spPr>
            <a:xfrm>
              <a:off x="8136325" y="2215215"/>
              <a:ext cx="260536" cy="131454"/>
            </a:xfrm>
            <a:prstGeom prst="rect">
              <a:avLst/>
            </a:prstGeom>
            <a:solidFill>
              <a:schemeClr val="accent1"/>
            </a:solidFill>
            <a:ln>
              <a:noFill/>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401"/>
                <a:buFont typeface="Arial"/>
                <a:buNone/>
              </a:pPr>
              <a:r>
                <a:t/>
              </a:r>
              <a:endParaRPr b="1" i="0" sz="1401" u="none" cap="none" strike="noStrike">
                <a:solidFill>
                  <a:srgbClr val="7F7F7F"/>
                </a:solidFill>
                <a:latin typeface="Roboto"/>
                <a:ea typeface="Roboto"/>
                <a:cs typeface="Roboto"/>
                <a:sym typeface="Roboto"/>
              </a:endParaRPr>
            </a:p>
          </p:txBody>
        </p:sp>
      </p:grpSp>
      <p:sp>
        <p:nvSpPr>
          <p:cNvPr id="2548" name="Google Shape;2548;p9"/>
          <p:cNvSpPr/>
          <p:nvPr/>
        </p:nvSpPr>
        <p:spPr>
          <a:xfrm>
            <a:off x="10604987" y="4059296"/>
            <a:ext cx="1060829" cy="246221"/>
          </a:xfrm>
          <a:prstGeom prst="rect">
            <a:avLst/>
          </a:prstGeom>
          <a:noFill/>
          <a:ln>
            <a:noFill/>
          </a:ln>
        </p:spPr>
        <p:txBody>
          <a:bodyPr anchorCtr="0" anchor="ctr" bIns="0" lIns="0" spcFirstLastPara="1" rIns="0" wrap="square" tIns="0">
            <a:spAutoFit/>
          </a:bodyPr>
          <a:lstStyle/>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7F7F7F"/>
                </a:solidFill>
                <a:latin typeface="Roboto"/>
                <a:ea typeface="Roboto"/>
                <a:cs typeface="Roboto"/>
                <a:sym typeface="Roboto"/>
              </a:rPr>
              <a:t>40%</a:t>
            </a:r>
            <a:endParaRPr b="0" i="0" sz="1400" u="none" cap="none" strike="noStrike">
              <a:solidFill>
                <a:srgbClr val="000000"/>
              </a:solidFill>
              <a:latin typeface="Arial"/>
              <a:ea typeface="Arial"/>
              <a:cs typeface="Arial"/>
              <a:sym typeface="Arial"/>
            </a:endParaRPr>
          </a:p>
        </p:txBody>
      </p:sp>
      <p:sp>
        <p:nvSpPr>
          <p:cNvPr id="2549" name="Google Shape;2549;p9"/>
          <p:cNvSpPr/>
          <p:nvPr/>
        </p:nvSpPr>
        <p:spPr>
          <a:xfrm>
            <a:off x="6328998" y="4059296"/>
            <a:ext cx="886461" cy="246221"/>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7F7F7F"/>
                </a:solidFill>
                <a:latin typeface="Roboto"/>
                <a:ea typeface="Roboto"/>
                <a:cs typeface="Roboto"/>
                <a:sym typeface="Roboto"/>
              </a:rPr>
              <a:t>Option 01</a:t>
            </a:r>
            <a:endParaRPr b="0" i="0" sz="1400" u="none" cap="none" strike="noStrike">
              <a:solidFill>
                <a:srgbClr val="000000"/>
              </a:solidFill>
              <a:latin typeface="Arial"/>
              <a:ea typeface="Arial"/>
              <a:cs typeface="Arial"/>
              <a:sym typeface="Arial"/>
            </a:endParaRPr>
          </a:p>
        </p:txBody>
      </p:sp>
      <p:grpSp>
        <p:nvGrpSpPr>
          <p:cNvPr id="2550" name="Google Shape;2550;p9"/>
          <p:cNvGrpSpPr/>
          <p:nvPr/>
        </p:nvGrpSpPr>
        <p:grpSpPr>
          <a:xfrm flipH="1">
            <a:off x="6328080" y="5102701"/>
            <a:ext cx="5328777" cy="175276"/>
            <a:chOff x="5254286" y="2215214"/>
            <a:chExt cx="3142575" cy="131457"/>
          </a:xfrm>
        </p:grpSpPr>
        <p:sp>
          <p:nvSpPr>
            <p:cNvPr id="2551" name="Google Shape;2551;p9"/>
            <p:cNvSpPr/>
            <p:nvPr/>
          </p:nvSpPr>
          <p:spPr>
            <a:xfrm>
              <a:off x="5574513" y="2215216"/>
              <a:ext cx="260536" cy="131454"/>
            </a:xfrm>
            <a:prstGeom prst="rect">
              <a:avLst/>
            </a:prstGeom>
            <a:solidFill>
              <a:srgbClr val="D8D8D8"/>
            </a:solidFill>
            <a:ln>
              <a:noFill/>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401"/>
                <a:buFont typeface="Arial"/>
                <a:buNone/>
              </a:pPr>
              <a:r>
                <a:t/>
              </a:r>
              <a:endParaRPr b="1" i="0" sz="1401" u="none" cap="none" strike="noStrike">
                <a:solidFill>
                  <a:srgbClr val="7F7F7F"/>
                </a:solidFill>
                <a:latin typeface="Roboto"/>
                <a:ea typeface="Roboto"/>
                <a:cs typeface="Roboto"/>
                <a:sym typeface="Roboto"/>
              </a:endParaRPr>
            </a:p>
          </p:txBody>
        </p:sp>
        <p:sp>
          <p:nvSpPr>
            <p:cNvPr id="2552" name="Google Shape;2552;p9"/>
            <p:cNvSpPr/>
            <p:nvPr/>
          </p:nvSpPr>
          <p:spPr>
            <a:xfrm>
              <a:off x="5894740" y="2215214"/>
              <a:ext cx="260536" cy="131454"/>
            </a:xfrm>
            <a:prstGeom prst="rect">
              <a:avLst/>
            </a:prstGeom>
            <a:solidFill>
              <a:schemeClr val="accent2"/>
            </a:solidFill>
            <a:ln>
              <a:noFill/>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401"/>
                <a:buFont typeface="Arial"/>
                <a:buNone/>
              </a:pPr>
              <a:r>
                <a:t/>
              </a:r>
              <a:endParaRPr b="1" i="0" sz="1401" u="none" cap="none" strike="noStrike">
                <a:solidFill>
                  <a:srgbClr val="7F7F7F"/>
                </a:solidFill>
                <a:latin typeface="Roboto"/>
                <a:ea typeface="Roboto"/>
                <a:cs typeface="Roboto"/>
                <a:sym typeface="Roboto"/>
              </a:endParaRPr>
            </a:p>
          </p:txBody>
        </p:sp>
        <p:sp>
          <p:nvSpPr>
            <p:cNvPr id="2553" name="Google Shape;2553;p9"/>
            <p:cNvSpPr/>
            <p:nvPr/>
          </p:nvSpPr>
          <p:spPr>
            <a:xfrm>
              <a:off x="6214967" y="2215217"/>
              <a:ext cx="260536" cy="131454"/>
            </a:xfrm>
            <a:prstGeom prst="rect">
              <a:avLst/>
            </a:prstGeom>
            <a:solidFill>
              <a:schemeClr val="accent2"/>
            </a:solidFill>
            <a:ln>
              <a:noFill/>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401"/>
                <a:buFont typeface="Arial"/>
                <a:buNone/>
              </a:pPr>
              <a:r>
                <a:t/>
              </a:r>
              <a:endParaRPr b="1" i="0" sz="1401" u="none" cap="none" strike="noStrike">
                <a:solidFill>
                  <a:srgbClr val="7F7F7F"/>
                </a:solidFill>
                <a:latin typeface="Roboto"/>
                <a:ea typeface="Roboto"/>
                <a:cs typeface="Roboto"/>
                <a:sym typeface="Roboto"/>
              </a:endParaRPr>
            </a:p>
          </p:txBody>
        </p:sp>
        <p:sp>
          <p:nvSpPr>
            <p:cNvPr id="2554" name="Google Shape;2554;p9"/>
            <p:cNvSpPr/>
            <p:nvPr/>
          </p:nvSpPr>
          <p:spPr>
            <a:xfrm>
              <a:off x="6535194" y="2215215"/>
              <a:ext cx="260536" cy="131454"/>
            </a:xfrm>
            <a:prstGeom prst="rect">
              <a:avLst/>
            </a:prstGeom>
            <a:solidFill>
              <a:schemeClr val="accent2"/>
            </a:solidFill>
            <a:ln>
              <a:noFill/>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401"/>
                <a:buFont typeface="Arial"/>
                <a:buNone/>
              </a:pPr>
              <a:r>
                <a:t/>
              </a:r>
              <a:endParaRPr b="1" i="0" sz="1401" u="none" cap="none" strike="noStrike">
                <a:solidFill>
                  <a:srgbClr val="7F7F7F"/>
                </a:solidFill>
                <a:latin typeface="Roboto"/>
                <a:ea typeface="Roboto"/>
                <a:cs typeface="Roboto"/>
                <a:sym typeface="Roboto"/>
              </a:endParaRPr>
            </a:p>
          </p:txBody>
        </p:sp>
        <p:sp>
          <p:nvSpPr>
            <p:cNvPr id="2555" name="Google Shape;2555;p9"/>
            <p:cNvSpPr/>
            <p:nvPr/>
          </p:nvSpPr>
          <p:spPr>
            <a:xfrm>
              <a:off x="6855421" y="2215215"/>
              <a:ext cx="260536" cy="131454"/>
            </a:xfrm>
            <a:prstGeom prst="rect">
              <a:avLst/>
            </a:prstGeom>
            <a:solidFill>
              <a:schemeClr val="accent2"/>
            </a:solidFill>
            <a:ln>
              <a:noFill/>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401"/>
                <a:buFont typeface="Arial"/>
                <a:buNone/>
              </a:pPr>
              <a:r>
                <a:t/>
              </a:r>
              <a:endParaRPr b="1" i="0" sz="1401" u="none" cap="none" strike="noStrike">
                <a:solidFill>
                  <a:srgbClr val="7F7F7F"/>
                </a:solidFill>
                <a:latin typeface="Roboto"/>
                <a:ea typeface="Roboto"/>
                <a:cs typeface="Roboto"/>
                <a:sym typeface="Roboto"/>
              </a:endParaRPr>
            </a:p>
          </p:txBody>
        </p:sp>
        <p:sp>
          <p:nvSpPr>
            <p:cNvPr id="2556" name="Google Shape;2556;p9"/>
            <p:cNvSpPr/>
            <p:nvPr/>
          </p:nvSpPr>
          <p:spPr>
            <a:xfrm>
              <a:off x="7175648" y="2215215"/>
              <a:ext cx="260536" cy="131454"/>
            </a:xfrm>
            <a:prstGeom prst="rect">
              <a:avLst/>
            </a:prstGeom>
            <a:solidFill>
              <a:schemeClr val="accent2"/>
            </a:solidFill>
            <a:ln>
              <a:noFill/>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401"/>
                <a:buFont typeface="Arial"/>
                <a:buNone/>
              </a:pPr>
              <a:r>
                <a:t/>
              </a:r>
              <a:endParaRPr b="1" i="0" sz="1401" u="none" cap="none" strike="noStrike">
                <a:solidFill>
                  <a:srgbClr val="7F7F7F"/>
                </a:solidFill>
                <a:latin typeface="Roboto"/>
                <a:ea typeface="Roboto"/>
                <a:cs typeface="Roboto"/>
                <a:sym typeface="Roboto"/>
              </a:endParaRPr>
            </a:p>
          </p:txBody>
        </p:sp>
        <p:sp>
          <p:nvSpPr>
            <p:cNvPr id="2557" name="Google Shape;2557;p9"/>
            <p:cNvSpPr/>
            <p:nvPr/>
          </p:nvSpPr>
          <p:spPr>
            <a:xfrm>
              <a:off x="7495875" y="2215215"/>
              <a:ext cx="260536" cy="131454"/>
            </a:xfrm>
            <a:prstGeom prst="rect">
              <a:avLst/>
            </a:prstGeom>
            <a:solidFill>
              <a:schemeClr val="accent2"/>
            </a:solidFill>
            <a:ln>
              <a:noFill/>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401"/>
                <a:buFont typeface="Arial"/>
                <a:buNone/>
              </a:pPr>
              <a:r>
                <a:t/>
              </a:r>
              <a:endParaRPr b="1" i="0" sz="1401" u="none" cap="none" strike="noStrike">
                <a:solidFill>
                  <a:srgbClr val="7F7F7F"/>
                </a:solidFill>
                <a:latin typeface="Roboto"/>
                <a:ea typeface="Roboto"/>
                <a:cs typeface="Roboto"/>
                <a:sym typeface="Roboto"/>
              </a:endParaRPr>
            </a:p>
          </p:txBody>
        </p:sp>
        <p:sp>
          <p:nvSpPr>
            <p:cNvPr id="2558" name="Google Shape;2558;p9"/>
            <p:cNvSpPr/>
            <p:nvPr/>
          </p:nvSpPr>
          <p:spPr>
            <a:xfrm>
              <a:off x="7816102" y="2215215"/>
              <a:ext cx="260536" cy="131454"/>
            </a:xfrm>
            <a:prstGeom prst="rect">
              <a:avLst/>
            </a:prstGeom>
            <a:solidFill>
              <a:schemeClr val="accent2"/>
            </a:solidFill>
            <a:ln>
              <a:noFill/>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401"/>
                <a:buFont typeface="Arial"/>
                <a:buNone/>
              </a:pPr>
              <a:r>
                <a:t/>
              </a:r>
              <a:endParaRPr b="1" i="0" sz="1401" u="none" cap="none" strike="noStrike">
                <a:solidFill>
                  <a:srgbClr val="7F7F7F"/>
                </a:solidFill>
                <a:latin typeface="Roboto"/>
                <a:ea typeface="Roboto"/>
                <a:cs typeface="Roboto"/>
                <a:sym typeface="Roboto"/>
              </a:endParaRPr>
            </a:p>
          </p:txBody>
        </p:sp>
        <p:sp>
          <p:nvSpPr>
            <p:cNvPr id="2559" name="Google Shape;2559;p9"/>
            <p:cNvSpPr/>
            <p:nvPr/>
          </p:nvSpPr>
          <p:spPr>
            <a:xfrm>
              <a:off x="5254286" y="2215215"/>
              <a:ext cx="260536" cy="131454"/>
            </a:xfrm>
            <a:prstGeom prst="rect">
              <a:avLst/>
            </a:prstGeom>
            <a:solidFill>
              <a:srgbClr val="D8D8D8"/>
            </a:solidFill>
            <a:ln>
              <a:noFill/>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401"/>
                <a:buFont typeface="Arial"/>
                <a:buNone/>
              </a:pPr>
              <a:r>
                <a:t/>
              </a:r>
              <a:endParaRPr b="1" i="0" sz="1401" u="none" cap="none" strike="noStrike">
                <a:solidFill>
                  <a:srgbClr val="7F7F7F"/>
                </a:solidFill>
                <a:latin typeface="Roboto"/>
                <a:ea typeface="Roboto"/>
                <a:cs typeface="Roboto"/>
                <a:sym typeface="Roboto"/>
              </a:endParaRPr>
            </a:p>
          </p:txBody>
        </p:sp>
        <p:sp>
          <p:nvSpPr>
            <p:cNvPr id="2560" name="Google Shape;2560;p9"/>
            <p:cNvSpPr/>
            <p:nvPr/>
          </p:nvSpPr>
          <p:spPr>
            <a:xfrm>
              <a:off x="8136325" y="2215215"/>
              <a:ext cx="260536" cy="131454"/>
            </a:xfrm>
            <a:prstGeom prst="rect">
              <a:avLst/>
            </a:prstGeom>
            <a:solidFill>
              <a:schemeClr val="accent2"/>
            </a:solidFill>
            <a:ln>
              <a:noFill/>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401"/>
                <a:buFont typeface="Arial"/>
                <a:buNone/>
              </a:pPr>
              <a:r>
                <a:t/>
              </a:r>
              <a:endParaRPr b="1" i="0" sz="1401" u="none" cap="none" strike="noStrike">
                <a:solidFill>
                  <a:srgbClr val="7F7F7F"/>
                </a:solidFill>
                <a:latin typeface="Roboto"/>
                <a:ea typeface="Roboto"/>
                <a:cs typeface="Roboto"/>
                <a:sym typeface="Roboto"/>
              </a:endParaRPr>
            </a:p>
          </p:txBody>
        </p:sp>
      </p:grpSp>
      <p:sp>
        <p:nvSpPr>
          <p:cNvPr id="2561" name="Google Shape;2561;p9"/>
          <p:cNvSpPr/>
          <p:nvPr/>
        </p:nvSpPr>
        <p:spPr>
          <a:xfrm>
            <a:off x="10604987" y="4800635"/>
            <a:ext cx="1060829" cy="246221"/>
          </a:xfrm>
          <a:prstGeom prst="rect">
            <a:avLst/>
          </a:prstGeom>
          <a:noFill/>
          <a:ln>
            <a:noFill/>
          </a:ln>
        </p:spPr>
        <p:txBody>
          <a:bodyPr anchorCtr="0" anchor="ctr" bIns="0" lIns="0" spcFirstLastPara="1" rIns="0" wrap="square" tIns="0">
            <a:spAutoFit/>
          </a:bodyPr>
          <a:lstStyle/>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7F7F7F"/>
                </a:solidFill>
                <a:latin typeface="Roboto"/>
                <a:ea typeface="Roboto"/>
                <a:cs typeface="Roboto"/>
                <a:sym typeface="Roboto"/>
              </a:rPr>
              <a:t>80%</a:t>
            </a:r>
            <a:endParaRPr b="0" i="0" sz="1400" u="none" cap="none" strike="noStrike">
              <a:solidFill>
                <a:srgbClr val="000000"/>
              </a:solidFill>
              <a:latin typeface="Arial"/>
              <a:ea typeface="Arial"/>
              <a:cs typeface="Arial"/>
              <a:sym typeface="Arial"/>
            </a:endParaRPr>
          </a:p>
        </p:txBody>
      </p:sp>
      <p:sp>
        <p:nvSpPr>
          <p:cNvPr id="2562" name="Google Shape;2562;p9"/>
          <p:cNvSpPr/>
          <p:nvPr/>
        </p:nvSpPr>
        <p:spPr>
          <a:xfrm>
            <a:off x="6328998" y="4800635"/>
            <a:ext cx="886461" cy="246221"/>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7F7F7F"/>
                </a:solidFill>
                <a:latin typeface="Roboto"/>
                <a:ea typeface="Roboto"/>
                <a:cs typeface="Roboto"/>
                <a:sym typeface="Roboto"/>
              </a:rPr>
              <a:t>Option 02</a:t>
            </a:r>
            <a:endParaRPr b="0" i="0" sz="1400" u="none" cap="none" strike="noStrike">
              <a:solidFill>
                <a:srgbClr val="000000"/>
              </a:solidFill>
              <a:latin typeface="Arial"/>
              <a:ea typeface="Arial"/>
              <a:cs typeface="Arial"/>
              <a:sym typeface="Arial"/>
            </a:endParaRPr>
          </a:p>
        </p:txBody>
      </p:sp>
      <p:grpSp>
        <p:nvGrpSpPr>
          <p:cNvPr id="2563" name="Google Shape;2563;p9"/>
          <p:cNvGrpSpPr/>
          <p:nvPr/>
        </p:nvGrpSpPr>
        <p:grpSpPr>
          <a:xfrm flipH="1">
            <a:off x="6328080" y="5844038"/>
            <a:ext cx="5328777" cy="175276"/>
            <a:chOff x="5254286" y="2215214"/>
            <a:chExt cx="3142575" cy="131457"/>
          </a:xfrm>
        </p:grpSpPr>
        <p:sp>
          <p:nvSpPr>
            <p:cNvPr id="2564" name="Google Shape;2564;p9"/>
            <p:cNvSpPr/>
            <p:nvPr/>
          </p:nvSpPr>
          <p:spPr>
            <a:xfrm>
              <a:off x="5574513" y="2215216"/>
              <a:ext cx="260536" cy="131454"/>
            </a:xfrm>
            <a:prstGeom prst="rect">
              <a:avLst/>
            </a:prstGeom>
            <a:solidFill>
              <a:srgbClr val="D8D8D8"/>
            </a:solidFill>
            <a:ln>
              <a:noFill/>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401"/>
                <a:buFont typeface="Arial"/>
                <a:buNone/>
              </a:pPr>
              <a:r>
                <a:t/>
              </a:r>
              <a:endParaRPr b="1" i="0" sz="1401" u="none" cap="none" strike="noStrike">
                <a:solidFill>
                  <a:srgbClr val="7F7F7F"/>
                </a:solidFill>
                <a:latin typeface="Roboto"/>
                <a:ea typeface="Roboto"/>
                <a:cs typeface="Roboto"/>
                <a:sym typeface="Roboto"/>
              </a:endParaRPr>
            </a:p>
          </p:txBody>
        </p:sp>
        <p:sp>
          <p:nvSpPr>
            <p:cNvPr id="2565" name="Google Shape;2565;p9"/>
            <p:cNvSpPr/>
            <p:nvPr/>
          </p:nvSpPr>
          <p:spPr>
            <a:xfrm>
              <a:off x="5894740" y="2215214"/>
              <a:ext cx="260536" cy="131454"/>
            </a:xfrm>
            <a:prstGeom prst="rect">
              <a:avLst/>
            </a:prstGeom>
            <a:solidFill>
              <a:srgbClr val="D8D8D8"/>
            </a:solidFill>
            <a:ln>
              <a:noFill/>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401"/>
                <a:buFont typeface="Arial"/>
                <a:buNone/>
              </a:pPr>
              <a:r>
                <a:t/>
              </a:r>
              <a:endParaRPr b="1" i="0" sz="1401" u="none" cap="none" strike="noStrike">
                <a:solidFill>
                  <a:srgbClr val="7F7F7F"/>
                </a:solidFill>
                <a:latin typeface="Roboto"/>
                <a:ea typeface="Roboto"/>
                <a:cs typeface="Roboto"/>
                <a:sym typeface="Roboto"/>
              </a:endParaRPr>
            </a:p>
          </p:txBody>
        </p:sp>
        <p:sp>
          <p:nvSpPr>
            <p:cNvPr id="2566" name="Google Shape;2566;p9"/>
            <p:cNvSpPr/>
            <p:nvPr/>
          </p:nvSpPr>
          <p:spPr>
            <a:xfrm>
              <a:off x="6214967" y="2215217"/>
              <a:ext cx="260536" cy="131454"/>
            </a:xfrm>
            <a:prstGeom prst="rect">
              <a:avLst/>
            </a:prstGeom>
            <a:solidFill>
              <a:srgbClr val="D8D8D8"/>
            </a:solidFill>
            <a:ln>
              <a:noFill/>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401"/>
                <a:buFont typeface="Arial"/>
                <a:buNone/>
              </a:pPr>
              <a:r>
                <a:t/>
              </a:r>
              <a:endParaRPr b="1" i="0" sz="1401" u="none" cap="none" strike="noStrike">
                <a:solidFill>
                  <a:srgbClr val="7F7F7F"/>
                </a:solidFill>
                <a:latin typeface="Roboto"/>
                <a:ea typeface="Roboto"/>
                <a:cs typeface="Roboto"/>
                <a:sym typeface="Roboto"/>
              </a:endParaRPr>
            </a:p>
          </p:txBody>
        </p:sp>
        <p:sp>
          <p:nvSpPr>
            <p:cNvPr id="2567" name="Google Shape;2567;p9"/>
            <p:cNvSpPr/>
            <p:nvPr/>
          </p:nvSpPr>
          <p:spPr>
            <a:xfrm>
              <a:off x="6535194" y="2215215"/>
              <a:ext cx="260536" cy="131454"/>
            </a:xfrm>
            <a:prstGeom prst="rect">
              <a:avLst/>
            </a:prstGeom>
            <a:solidFill>
              <a:schemeClr val="accent3"/>
            </a:solidFill>
            <a:ln>
              <a:noFill/>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401"/>
                <a:buFont typeface="Arial"/>
                <a:buNone/>
              </a:pPr>
              <a:r>
                <a:t/>
              </a:r>
              <a:endParaRPr b="1" i="0" sz="1401" u="none" cap="none" strike="noStrike">
                <a:solidFill>
                  <a:srgbClr val="7F7F7F"/>
                </a:solidFill>
                <a:latin typeface="Roboto"/>
                <a:ea typeface="Roboto"/>
                <a:cs typeface="Roboto"/>
                <a:sym typeface="Roboto"/>
              </a:endParaRPr>
            </a:p>
          </p:txBody>
        </p:sp>
        <p:sp>
          <p:nvSpPr>
            <p:cNvPr id="2568" name="Google Shape;2568;p9"/>
            <p:cNvSpPr/>
            <p:nvPr/>
          </p:nvSpPr>
          <p:spPr>
            <a:xfrm>
              <a:off x="6855421" y="2215215"/>
              <a:ext cx="260536" cy="131454"/>
            </a:xfrm>
            <a:prstGeom prst="rect">
              <a:avLst/>
            </a:prstGeom>
            <a:solidFill>
              <a:schemeClr val="accent3"/>
            </a:solidFill>
            <a:ln>
              <a:noFill/>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401"/>
                <a:buFont typeface="Arial"/>
                <a:buNone/>
              </a:pPr>
              <a:r>
                <a:t/>
              </a:r>
              <a:endParaRPr b="1" i="0" sz="1401" u="none" cap="none" strike="noStrike">
                <a:solidFill>
                  <a:srgbClr val="7F7F7F"/>
                </a:solidFill>
                <a:latin typeface="Roboto"/>
                <a:ea typeface="Roboto"/>
                <a:cs typeface="Roboto"/>
                <a:sym typeface="Roboto"/>
              </a:endParaRPr>
            </a:p>
          </p:txBody>
        </p:sp>
        <p:sp>
          <p:nvSpPr>
            <p:cNvPr id="2569" name="Google Shape;2569;p9"/>
            <p:cNvSpPr/>
            <p:nvPr/>
          </p:nvSpPr>
          <p:spPr>
            <a:xfrm>
              <a:off x="7175648" y="2215215"/>
              <a:ext cx="260536" cy="131454"/>
            </a:xfrm>
            <a:prstGeom prst="rect">
              <a:avLst/>
            </a:prstGeom>
            <a:solidFill>
              <a:schemeClr val="accent3"/>
            </a:solidFill>
            <a:ln>
              <a:noFill/>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401"/>
                <a:buFont typeface="Arial"/>
                <a:buNone/>
              </a:pPr>
              <a:r>
                <a:t/>
              </a:r>
              <a:endParaRPr b="1" i="0" sz="1401" u="none" cap="none" strike="noStrike">
                <a:solidFill>
                  <a:srgbClr val="7F7F7F"/>
                </a:solidFill>
                <a:latin typeface="Roboto"/>
                <a:ea typeface="Roboto"/>
                <a:cs typeface="Roboto"/>
                <a:sym typeface="Roboto"/>
              </a:endParaRPr>
            </a:p>
          </p:txBody>
        </p:sp>
        <p:sp>
          <p:nvSpPr>
            <p:cNvPr id="2570" name="Google Shape;2570;p9"/>
            <p:cNvSpPr/>
            <p:nvPr/>
          </p:nvSpPr>
          <p:spPr>
            <a:xfrm>
              <a:off x="7495875" y="2215215"/>
              <a:ext cx="260536" cy="131454"/>
            </a:xfrm>
            <a:prstGeom prst="rect">
              <a:avLst/>
            </a:prstGeom>
            <a:solidFill>
              <a:schemeClr val="accent3"/>
            </a:solidFill>
            <a:ln>
              <a:noFill/>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401"/>
                <a:buFont typeface="Arial"/>
                <a:buNone/>
              </a:pPr>
              <a:r>
                <a:t/>
              </a:r>
              <a:endParaRPr b="1" i="0" sz="1401" u="none" cap="none" strike="noStrike">
                <a:solidFill>
                  <a:srgbClr val="7F7F7F"/>
                </a:solidFill>
                <a:latin typeface="Roboto"/>
                <a:ea typeface="Roboto"/>
                <a:cs typeface="Roboto"/>
                <a:sym typeface="Roboto"/>
              </a:endParaRPr>
            </a:p>
          </p:txBody>
        </p:sp>
        <p:sp>
          <p:nvSpPr>
            <p:cNvPr id="2571" name="Google Shape;2571;p9"/>
            <p:cNvSpPr/>
            <p:nvPr/>
          </p:nvSpPr>
          <p:spPr>
            <a:xfrm>
              <a:off x="7816102" y="2215215"/>
              <a:ext cx="260536" cy="131454"/>
            </a:xfrm>
            <a:prstGeom prst="rect">
              <a:avLst/>
            </a:prstGeom>
            <a:solidFill>
              <a:schemeClr val="accent3"/>
            </a:solidFill>
            <a:ln>
              <a:noFill/>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401"/>
                <a:buFont typeface="Arial"/>
                <a:buNone/>
              </a:pPr>
              <a:r>
                <a:t/>
              </a:r>
              <a:endParaRPr b="1" i="0" sz="1401" u="none" cap="none" strike="noStrike">
                <a:solidFill>
                  <a:srgbClr val="7F7F7F"/>
                </a:solidFill>
                <a:latin typeface="Roboto"/>
                <a:ea typeface="Roboto"/>
                <a:cs typeface="Roboto"/>
                <a:sym typeface="Roboto"/>
              </a:endParaRPr>
            </a:p>
          </p:txBody>
        </p:sp>
        <p:sp>
          <p:nvSpPr>
            <p:cNvPr id="2572" name="Google Shape;2572;p9"/>
            <p:cNvSpPr/>
            <p:nvPr/>
          </p:nvSpPr>
          <p:spPr>
            <a:xfrm>
              <a:off x="5254286" y="2215215"/>
              <a:ext cx="260536" cy="131454"/>
            </a:xfrm>
            <a:prstGeom prst="rect">
              <a:avLst/>
            </a:prstGeom>
            <a:solidFill>
              <a:srgbClr val="D8D8D8"/>
            </a:solidFill>
            <a:ln>
              <a:noFill/>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401"/>
                <a:buFont typeface="Arial"/>
                <a:buNone/>
              </a:pPr>
              <a:r>
                <a:t/>
              </a:r>
              <a:endParaRPr b="1" i="0" sz="1401" u="none" cap="none" strike="noStrike">
                <a:solidFill>
                  <a:srgbClr val="7F7F7F"/>
                </a:solidFill>
                <a:latin typeface="Roboto"/>
                <a:ea typeface="Roboto"/>
                <a:cs typeface="Roboto"/>
                <a:sym typeface="Roboto"/>
              </a:endParaRPr>
            </a:p>
          </p:txBody>
        </p:sp>
        <p:sp>
          <p:nvSpPr>
            <p:cNvPr id="2573" name="Google Shape;2573;p9"/>
            <p:cNvSpPr/>
            <p:nvPr/>
          </p:nvSpPr>
          <p:spPr>
            <a:xfrm>
              <a:off x="8136325" y="2215215"/>
              <a:ext cx="260536" cy="131454"/>
            </a:xfrm>
            <a:prstGeom prst="rect">
              <a:avLst/>
            </a:prstGeom>
            <a:solidFill>
              <a:schemeClr val="accent3"/>
            </a:solidFill>
            <a:ln>
              <a:noFill/>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401"/>
                <a:buFont typeface="Arial"/>
                <a:buNone/>
              </a:pPr>
              <a:r>
                <a:t/>
              </a:r>
              <a:endParaRPr b="1" i="0" sz="1401" u="none" cap="none" strike="noStrike">
                <a:solidFill>
                  <a:srgbClr val="7F7F7F"/>
                </a:solidFill>
                <a:latin typeface="Roboto"/>
                <a:ea typeface="Roboto"/>
                <a:cs typeface="Roboto"/>
                <a:sym typeface="Roboto"/>
              </a:endParaRPr>
            </a:p>
          </p:txBody>
        </p:sp>
      </p:grpSp>
      <p:sp>
        <p:nvSpPr>
          <p:cNvPr id="2574" name="Google Shape;2574;p9"/>
          <p:cNvSpPr/>
          <p:nvPr/>
        </p:nvSpPr>
        <p:spPr>
          <a:xfrm>
            <a:off x="10604987" y="5541972"/>
            <a:ext cx="1060829" cy="246221"/>
          </a:xfrm>
          <a:prstGeom prst="rect">
            <a:avLst/>
          </a:prstGeom>
          <a:noFill/>
          <a:ln>
            <a:noFill/>
          </a:ln>
        </p:spPr>
        <p:txBody>
          <a:bodyPr anchorCtr="0" anchor="ctr" bIns="0" lIns="0" spcFirstLastPara="1" rIns="0" wrap="square" tIns="0">
            <a:spAutoFit/>
          </a:bodyPr>
          <a:lstStyle/>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7F7F7F"/>
                </a:solidFill>
                <a:latin typeface="Roboto"/>
                <a:ea typeface="Roboto"/>
                <a:cs typeface="Roboto"/>
                <a:sym typeface="Roboto"/>
              </a:rPr>
              <a:t>60%</a:t>
            </a:r>
            <a:endParaRPr b="0" i="0" sz="1400" u="none" cap="none" strike="noStrike">
              <a:solidFill>
                <a:srgbClr val="000000"/>
              </a:solidFill>
              <a:latin typeface="Arial"/>
              <a:ea typeface="Arial"/>
              <a:cs typeface="Arial"/>
              <a:sym typeface="Arial"/>
            </a:endParaRPr>
          </a:p>
        </p:txBody>
      </p:sp>
      <p:sp>
        <p:nvSpPr>
          <p:cNvPr id="2575" name="Google Shape;2575;p9"/>
          <p:cNvSpPr/>
          <p:nvPr/>
        </p:nvSpPr>
        <p:spPr>
          <a:xfrm>
            <a:off x="6328998" y="5541972"/>
            <a:ext cx="886461" cy="246221"/>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7F7F7F"/>
                </a:solidFill>
                <a:latin typeface="Roboto"/>
                <a:ea typeface="Roboto"/>
                <a:cs typeface="Roboto"/>
                <a:sym typeface="Roboto"/>
              </a:rPr>
              <a:t>Option 03</a:t>
            </a:r>
            <a:endParaRPr b="0" i="0" sz="1400" u="none" cap="none" strike="noStrike">
              <a:solidFill>
                <a:srgbClr val="000000"/>
              </a:solidFill>
              <a:latin typeface="Arial"/>
              <a:ea typeface="Arial"/>
              <a:cs typeface="Arial"/>
              <a:sym typeface="Arial"/>
            </a:endParaRPr>
          </a:p>
        </p:txBody>
      </p:sp>
      <p:sp>
        <p:nvSpPr>
          <p:cNvPr id="2576" name="Google Shape;2576;p9"/>
          <p:cNvSpPr/>
          <p:nvPr/>
        </p:nvSpPr>
        <p:spPr>
          <a:xfrm>
            <a:off x="6328079" y="2545155"/>
            <a:ext cx="5337739" cy="1196738"/>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Clr>
                <a:srgbClr val="000000"/>
              </a:buClr>
              <a:buSzPts val="1333"/>
              <a:buFont typeface="Arial"/>
              <a:buNone/>
            </a:pPr>
            <a:r>
              <a:rPr b="0" i="0" lang="en-US" sz="1333" u="none" cap="none" strike="noStrike">
                <a:solidFill>
                  <a:srgbClr val="7F7F7F"/>
                </a:solidFill>
                <a:latin typeface="Roboto"/>
                <a:ea typeface="Roboto"/>
                <a:cs typeface="Roboto"/>
                <a:sym typeface="Roboto"/>
              </a:rPr>
              <a:t>It’s now that much easier and more effective to start your business, thanks to company! Our tool will guide you step by step to get your project done. Evaluate how successful your new business opportunity can be with us interactive marketing plan. </a:t>
            </a:r>
            <a:endParaRPr b="0" i="0" sz="1400" u="none" cap="none" strike="noStrike">
              <a:solidFill>
                <a:srgbClr val="000000"/>
              </a:solidFill>
              <a:latin typeface="Arial"/>
              <a:ea typeface="Arial"/>
              <a:cs typeface="Arial"/>
              <a:sym typeface="Arial"/>
            </a:endParaRPr>
          </a:p>
        </p:txBody>
      </p:sp>
      <p:sp>
        <p:nvSpPr>
          <p:cNvPr id="2577" name="Google Shape;2577;p9"/>
          <p:cNvSpPr/>
          <p:nvPr/>
        </p:nvSpPr>
        <p:spPr>
          <a:xfrm>
            <a:off x="6328079" y="2185537"/>
            <a:ext cx="2946399" cy="24622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CAAE9"/>
                </a:solidFill>
                <a:latin typeface="Roboto"/>
                <a:ea typeface="Roboto"/>
                <a:cs typeface="Roboto"/>
                <a:sym typeface="Roboto"/>
              </a:rPr>
              <a:t>#Business Solutions</a:t>
            </a:r>
            <a:endParaRPr b="0" i="0" sz="1400" u="none" cap="none" strike="noStrike">
              <a:solidFill>
                <a:srgbClr val="000000"/>
              </a:solidFill>
              <a:latin typeface="Arial"/>
              <a:ea typeface="Arial"/>
              <a:cs typeface="Arial"/>
              <a:sym typeface="Arial"/>
            </a:endParaRPr>
          </a:p>
        </p:txBody>
      </p:sp>
    </p:spTree>
  </p:cSld>
  <p:clrMapOvr>
    <a:masterClrMapping/>
  </p:clrMapOvr>
  <p:transition spd="slow">
    <p:push/>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1" name="Shape 2581"/>
        <p:cNvGrpSpPr/>
        <p:nvPr/>
      </p:nvGrpSpPr>
      <p:grpSpPr>
        <a:xfrm>
          <a:off x="0" y="0"/>
          <a:ext cx="0" cy="0"/>
          <a:chOff x="0" y="0"/>
          <a:chExt cx="0" cy="0"/>
        </a:xfrm>
      </p:grpSpPr>
      <p:sp>
        <p:nvSpPr>
          <p:cNvPr id="2582" name="Google Shape;2582;p10"/>
          <p:cNvSpPr txBox="1"/>
          <p:nvPr>
            <p:ph idx="1" type="body"/>
          </p:nvPr>
        </p:nvSpPr>
        <p:spPr>
          <a:xfrm>
            <a:off x="508001" y="1178427"/>
            <a:ext cx="11157817" cy="231007"/>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rgbClr val="A5A5A5"/>
              </a:buClr>
              <a:buSzPts val="1600"/>
              <a:buNone/>
            </a:pPr>
            <a:r>
              <a:rPr lang="en-US"/>
              <a:t>Enter your subhead line here</a:t>
            </a:r>
            <a:endParaRPr/>
          </a:p>
        </p:txBody>
      </p:sp>
      <p:sp>
        <p:nvSpPr>
          <p:cNvPr id="2583" name="Google Shape;2583;p10"/>
          <p:cNvSpPr txBox="1"/>
          <p:nvPr>
            <p:ph type="title"/>
          </p:nvPr>
        </p:nvSpPr>
        <p:spPr>
          <a:xfrm>
            <a:off x="508001" y="455085"/>
            <a:ext cx="11157817" cy="660511"/>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rgbClr val="929292"/>
              </a:buClr>
              <a:buSzPts val="4800"/>
              <a:buFont typeface="Roboto"/>
              <a:buNone/>
            </a:pPr>
            <a:r>
              <a:rPr lang="en-US"/>
              <a:t>Data Charts</a:t>
            </a:r>
            <a:endParaRPr/>
          </a:p>
        </p:txBody>
      </p:sp>
      <p:graphicFrame>
        <p:nvGraphicFramePr>
          <p:cNvPr id="2584" name="Google Shape;2584;p10"/>
          <p:cNvGraphicFramePr/>
          <p:nvPr/>
        </p:nvGraphicFramePr>
        <p:xfrm>
          <a:off x="508000" y="1434699"/>
          <a:ext cx="5283201" cy="4940701"/>
        </p:xfrm>
        <a:graphic>
          <a:graphicData uri="http://schemas.openxmlformats.org/drawingml/2006/chart">
            <c:chart r:id="rId3"/>
          </a:graphicData>
        </a:graphic>
      </p:graphicFrame>
      <p:sp>
        <p:nvSpPr>
          <p:cNvPr id="2585" name="Google Shape;2585;p10"/>
          <p:cNvSpPr txBox="1"/>
          <p:nvPr/>
        </p:nvSpPr>
        <p:spPr>
          <a:xfrm>
            <a:off x="6063851" y="4879430"/>
            <a:ext cx="2863811" cy="246221"/>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7F7F7F"/>
                </a:solidFill>
                <a:latin typeface="Roboto"/>
                <a:ea typeface="Roboto"/>
                <a:cs typeface="Roboto"/>
                <a:sym typeface="Roboto"/>
              </a:rPr>
              <a:t>Key Title Here</a:t>
            </a:r>
            <a:endParaRPr b="0" i="0" sz="1400" u="none" cap="none" strike="noStrike">
              <a:solidFill>
                <a:srgbClr val="000000"/>
              </a:solidFill>
              <a:latin typeface="Arial"/>
              <a:ea typeface="Arial"/>
              <a:cs typeface="Arial"/>
              <a:sym typeface="Arial"/>
            </a:endParaRPr>
          </a:p>
        </p:txBody>
      </p:sp>
      <p:grpSp>
        <p:nvGrpSpPr>
          <p:cNvPr id="2586" name="Google Shape;2586;p10"/>
          <p:cNvGrpSpPr/>
          <p:nvPr/>
        </p:nvGrpSpPr>
        <p:grpSpPr>
          <a:xfrm>
            <a:off x="6063848" y="5172632"/>
            <a:ext cx="5601971" cy="313368"/>
            <a:chOff x="343417" y="3939541"/>
            <a:chExt cx="4572001" cy="235026"/>
          </a:xfrm>
        </p:grpSpPr>
        <p:sp>
          <p:nvSpPr>
            <p:cNvPr id="2587" name="Google Shape;2587;p10"/>
            <p:cNvSpPr/>
            <p:nvPr/>
          </p:nvSpPr>
          <p:spPr>
            <a:xfrm>
              <a:off x="343417" y="3939541"/>
              <a:ext cx="4572001" cy="235026"/>
            </a:xfrm>
            <a:prstGeom prst="roundRect">
              <a:avLst>
                <a:gd fmla="val 50000" name="adj"/>
              </a:avLst>
            </a:prstGeom>
            <a:solidFill>
              <a:srgbClr val="F2F2F2"/>
            </a:solidFill>
            <a:ln>
              <a:noFill/>
            </a:ln>
          </p:spPr>
          <p:txBody>
            <a:bodyPr anchorCtr="0" anchor="t" bIns="60950" lIns="0" spcFirstLastPara="1" rIns="121900" wrap="square" tIns="6095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262626"/>
                </a:solidFill>
                <a:latin typeface="Roboto"/>
                <a:ea typeface="Roboto"/>
                <a:cs typeface="Roboto"/>
                <a:sym typeface="Roboto"/>
              </a:endParaRPr>
            </a:p>
          </p:txBody>
        </p:sp>
        <p:sp>
          <p:nvSpPr>
            <p:cNvPr id="2588" name="Google Shape;2588;p10"/>
            <p:cNvSpPr/>
            <p:nvPr/>
          </p:nvSpPr>
          <p:spPr>
            <a:xfrm>
              <a:off x="402176" y="3962400"/>
              <a:ext cx="4179167" cy="189306"/>
            </a:xfrm>
            <a:prstGeom prst="roundRect">
              <a:avLst>
                <a:gd fmla="val 50000" name="adj"/>
              </a:avLst>
            </a:prstGeom>
            <a:solidFill>
              <a:schemeClr val="accent5"/>
            </a:solidFill>
            <a:ln>
              <a:noFill/>
            </a:ln>
          </p:spPr>
          <p:txBody>
            <a:bodyPr anchorCtr="0" anchor="ctr" bIns="60950" lIns="0" spcFirstLastPara="1" rIns="121900" wrap="square" tIns="60950">
              <a:noAutofit/>
            </a:bodyPr>
            <a:lstStyle/>
            <a:p>
              <a:pPr indent="0" lvl="0" marL="0" marR="0" rtl="0" algn="r">
                <a:lnSpc>
                  <a:spcPct val="100000"/>
                </a:lnSpc>
                <a:spcBef>
                  <a:spcPts val="0"/>
                </a:spcBef>
                <a:spcAft>
                  <a:spcPts val="0"/>
                </a:spcAft>
                <a:buClr>
                  <a:srgbClr val="000000"/>
                </a:buClr>
                <a:buSzPts val="1333"/>
                <a:buFont typeface="Arial"/>
                <a:buNone/>
              </a:pPr>
              <a:r>
                <a:rPr b="1" i="0" lang="en-US" sz="1333" u="none" cap="none" strike="noStrike">
                  <a:solidFill>
                    <a:srgbClr val="FFFFFF"/>
                  </a:solidFill>
                  <a:latin typeface="Roboto"/>
                  <a:ea typeface="Roboto"/>
                  <a:cs typeface="Roboto"/>
                  <a:sym typeface="Roboto"/>
                </a:rPr>
                <a:t>95%</a:t>
              </a:r>
              <a:endParaRPr b="0" i="0" sz="1400" u="none" cap="none" strike="noStrike">
                <a:solidFill>
                  <a:srgbClr val="000000"/>
                </a:solidFill>
                <a:latin typeface="Arial"/>
                <a:ea typeface="Arial"/>
                <a:cs typeface="Arial"/>
                <a:sym typeface="Arial"/>
              </a:endParaRPr>
            </a:p>
          </p:txBody>
        </p:sp>
      </p:grpSp>
      <p:sp>
        <p:nvSpPr>
          <p:cNvPr id="2589" name="Google Shape;2589;p10"/>
          <p:cNvSpPr txBox="1"/>
          <p:nvPr/>
        </p:nvSpPr>
        <p:spPr>
          <a:xfrm>
            <a:off x="6063851" y="5595951"/>
            <a:ext cx="2863811" cy="246221"/>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7F7F7F"/>
                </a:solidFill>
                <a:latin typeface="Roboto"/>
                <a:ea typeface="Roboto"/>
                <a:cs typeface="Roboto"/>
                <a:sym typeface="Roboto"/>
              </a:rPr>
              <a:t>Key Title Here</a:t>
            </a:r>
            <a:endParaRPr b="0" i="0" sz="1400" u="none" cap="none" strike="noStrike">
              <a:solidFill>
                <a:srgbClr val="000000"/>
              </a:solidFill>
              <a:latin typeface="Arial"/>
              <a:ea typeface="Arial"/>
              <a:cs typeface="Arial"/>
              <a:sym typeface="Arial"/>
            </a:endParaRPr>
          </a:p>
        </p:txBody>
      </p:sp>
      <p:grpSp>
        <p:nvGrpSpPr>
          <p:cNvPr id="2590" name="Google Shape;2590;p10"/>
          <p:cNvGrpSpPr/>
          <p:nvPr/>
        </p:nvGrpSpPr>
        <p:grpSpPr>
          <a:xfrm>
            <a:off x="6063848" y="5889153"/>
            <a:ext cx="5601971" cy="313368"/>
            <a:chOff x="343417" y="3939541"/>
            <a:chExt cx="4572001" cy="235026"/>
          </a:xfrm>
        </p:grpSpPr>
        <p:sp>
          <p:nvSpPr>
            <p:cNvPr id="2591" name="Google Shape;2591;p10"/>
            <p:cNvSpPr/>
            <p:nvPr/>
          </p:nvSpPr>
          <p:spPr>
            <a:xfrm>
              <a:off x="343417" y="3939541"/>
              <a:ext cx="4572001" cy="235026"/>
            </a:xfrm>
            <a:prstGeom prst="roundRect">
              <a:avLst>
                <a:gd fmla="val 50000" name="adj"/>
              </a:avLst>
            </a:prstGeom>
            <a:solidFill>
              <a:srgbClr val="F2F2F2"/>
            </a:solidFill>
            <a:ln>
              <a:noFill/>
            </a:ln>
          </p:spPr>
          <p:txBody>
            <a:bodyPr anchorCtr="0" anchor="t" bIns="60950" lIns="0" spcFirstLastPara="1" rIns="121900" wrap="square" tIns="6095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262626"/>
                </a:solidFill>
                <a:latin typeface="Roboto"/>
                <a:ea typeface="Roboto"/>
                <a:cs typeface="Roboto"/>
                <a:sym typeface="Roboto"/>
              </a:endParaRPr>
            </a:p>
          </p:txBody>
        </p:sp>
        <p:sp>
          <p:nvSpPr>
            <p:cNvPr id="2592" name="Google Shape;2592;p10"/>
            <p:cNvSpPr/>
            <p:nvPr/>
          </p:nvSpPr>
          <p:spPr>
            <a:xfrm>
              <a:off x="402176" y="3962400"/>
              <a:ext cx="1492560" cy="189306"/>
            </a:xfrm>
            <a:prstGeom prst="roundRect">
              <a:avLst>
                <a:gd fmla="val 50000" name="adj"/>
              </a:avLst>
            </a:prstGeom>
            <a:solidFill>
              <a:schemeClr val="accent6"/>
            </a:solidFill>
            <a:ln>
              <a:noFill/>
            </a:ln>
          </p:spPr>
          <p:txBody>
            <a:bodyPr anchorCtr="0" anchor="ctr" bIns="60950" lIns="0" spcFirstLastPara="1" rIns="121900" wrap="square" tIns="60950">
              <a:noAutofit/>
            </a:bodyPr>
            <a:lstStyle/>
            <a:p>
              <a:pPr indent="0" lvl="0" marL="0" marR="0" rtl="0" algn="r">
                <a:lnSpc>
                  <a:spcPct val="100000"/>
                </a:lnSpc>
                <a:spcBef>
                  <a:spcPts val="0"/>
                </a:spcBef>
                <a:spcAft>
                  <a:spcPts val="0"/>
                </a:spcAft>
                <a:buClr>
                  <a:srgbClr val="000000"/>
                </a:buClr>
                <a:buSzPts val="1333"/>
                <a:buFont typeface="Arial"/>
                <a:buNone/>
              </a:pPr>
              <a:r>
                <a:rPr b="1" i="0" lang="en-US" sz="1333" u="none" cap="none" strike="noStrike">
                  <a:solidFill>
                    <a:srgbClr val="FFFFFF"/>
                  </a:solidFill>
                  <a:latin typeface="Roboto"/>
                  <a:ea typeface="Roboto"/>
                  <a:cs typeface="Roboto"/>
                  <a:sym typeface="Roboto"/>
                </a:rPr>
                <a:t>30%</a:t>
              </a:r>
              <a:endParaRPr b="0" i="0" sz="1400" u="none" cap="none" strike="noStrike">
                <a:solidFill>
                  <a:srgbClr val="000000"/>
                </a:solidFill>
                <a:latin typeface="Arial"/>
                <a:ea typeface="Arial"/>
                <a:cs typeface="Arial"/>
                <a:sym typeface="Arial"/>
              </a:endParaRPr>
            </a:p>
          </p:txBody>
        </p:sp>
      </p:grpSp>
      <p:sp>
        <p:nvSpPr>
          <p:cNvPr id="2593" name="Google Shape;2593;p10"/>
          <p:cNvSpPr txBox="1"/>
          <p:nvPr/>
        </p:nvSpPr>
        <p:spPr>
          <a:xfrm>
            <a:off x="6063851" y="3446382"/>
            <a:ext cx="2863811" cy="246221"/>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7F7F7F"/>
                </a:solidFill>
                <a:latin typeface="Roboto"/>
                <a:ea typeface="Roboto"/>
                <a:cs typeface="Roboto"/>
                <a:sym typeface="Roboto"/>
              </a:rPr>
              <a:t>Key Title Here</a:t>
            </a:r>
            <a:endParaRPr b="0" i="0" sz="1400" u="none" cap="none" strike="noStrike">
              <a:solidFill>
                <a:srgbClr val="000000"/>
              </a:solidFill>
              <a:latin typeface="Arial"/>
              <a:ea typeface="Arial"/>
              <a:cs typeface="Arial"/>
              <a:sym typeface="Arial"/>
            </a:endParaRPr>
          </a:p>
        </p:txBody>
      </p:sp>
      <p:grpSp>
        <p:nvGrpSpPr>
          <p:cNvPr id="2594" name="Google Shape;2594;p10"/>
          <p:cNvGrpSpPr/>
          <p:nvPr/>
        </p:nvGrpSpPr>
        <p:grpSpPr>
          <a:xfrm>
            <a:off x="6063848" y="3739584"/>
            <a:ext cx="5601971" cy="313368"/>
            <a:chOff x="343417" y="3939541"/>
            <a:chExt cx="4572001" cy="235026"/>
          </a:xfrm>
        </p:grpSpPr>
        <p:sp>
          <p:nvSpPr>
            <p:cNvPr id="2595" name="Google Shape;2595;p10"/>
            <p:cNvSpPr/>
            <p:nvPr/>
          </p:nvSpPr>
          <p:spPr>
            <a:xfrm>
              <a:off x="343417" y="3939541"/>
              <a:ext cx="4572001" cy="235026"/>
            </a:xfrm>
            <a:prstGeom prst="roundRect">
              <a:avLst>
                <a:gd fmla="val 50000" name="adj"/>
              </a:avLst>
            </a:prstGeom>
            <a:solidFill>
              <a:srgbClr val="F2F2F2"/>
            </a:solidFill>
            <a:ln>
              <a:noFill/>
            </a:ln>
          </p:spPr>
          <p:txBody>
            <a:bodyPr anchorCtr="0" anchor="t" bIns="60950" lIns="0" spcFirstLastPara="1" rIns="121900" wrap="square" tIns="6095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262626"/>
                </a:solidFill>
                <a:latin typeface="Roboto"/>
                <a:ea typeface="Roboto"/>
                <a:cs typeface="Roboto"/>
                <a:sym typeface="Roboto"/>
              </a:endParaRPr>
            </a:p>
          </p:txBody>
        </p:sp>
        <p:sp>
          <p:nvSpPr>
            <p:cNvPr id="2596" name="Google Shape;2596;p10"/>
            <p:cNvSpPr/>
            <p:nvPr/>
          </p:nvSpPr>
          <p:spPr>
            <a:xfrm>
              <a:off x="402176" y="3962400"/>
              <a:ext cx="3681647" cy="189306"/>
            </a:xfrm>
            <a:prstGeom prst="roundRect">
              <a:avLst>
                <a:gd fmla="val 50000" name="adj"/>
              </a:avLst>
            </a:prstGeom>
            <a:solidFill>
              <a:schemeClr val="accent3"/>
            </a:solidFill>
            <a:ln>
              <a:noFill/>
            </a:ln>
          </p:spPr>
          <p:txBody>
            <a:bodyPr anchorCtr="0" anchor="ctr" bIns="60950" lIns="0" spcFirstLastPara="1" rIns="121900" wrap="square" tIns="60950">
              <a:noAutofit/>
            </a:bodyPr>
            <a:lstStyle/>
            <a:p>
              <a:pPr indent="0" lvl="0" marL="0" marR="0" rtl="0" algn="r">
                <a:lnSpc>
                  <a:spcPct val="100000"/>
                </a:lnSpc>
                <a:spcBef>
                  <a:spcPts val="0"/>
                </a:spcBef>
                <a:spcAft>
                  <a:spcPts val="0"/>
                </a:spcAft>
                <a:buClr>
                  <a:srgbClr val="000000"/>
                </a:buClr>
                <a:buSzPts val="1333"/>
                <a:buFont typeface="Arial"/>
                <a:buNone/>
              </a:pPr>
              <a:r>
                <a:rPr b="1" i="0" lang="en-US" sz="1333" u="none" cap="none" strike="noStrike">
                  <a:solidFill>
                    <a:srgbClr val="FFFFFF"/>
                  </a:solidFill>
                  <a:latin typeface="Roboto"/>
                  <a:ea typeface="Roboto"/>
                  <a:cs typeface="Roboto"/>
                  <a:sym typeface="Roboto"/>
                </a:rPr>
                <a:t>80%</a:t>
              </a:r>
              <a:endParaRPr b="0" i="0" sz="1400" u="none" cap="none" strike="noStrike">
                <a:solidFill>
                  <a:srgbClr val="000000"/>
                </a:solidFill>
                <a:latin typeface="Arial"/>
                <a:ea typeface="Arial"/>
                <a:cs typeface="Arial"/>
                <a:sym typeface="Arial"/>
              </a:endParaRPr>
            </a:p>
          </p:txBody>
        </p:sp>
      </p:grpSp>
      <p:sp>
        <p:nvSpPr>
          <p:cNvPr id="2597" name="Google Shape;2597;p10"/>
          <p:cNvSpPr txBox="1"/>
          <p:nvPr/>
        </p:nvSpPr>
        <p:spPr>
          <a:xfrm>
            <a:off x="6063851" y="4162906"/>
            <a:ext cx="2863811" cy="246221"/>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7F7F7F"/>
                </a:solidFill>
                <a:latin typeface="Roboto"/>
                <a:ea typeface="Roboto"/>
                <a:cs typeface="Roboto"/>
                <a:sym typeface="Roboto"/>
              </a:rPr>
              <a:t>Key Title Here</a:t>
            </a:r>
            <a:endParaRPr b="0" i="0" sz="1400" u="none" cap="none" strike="noStrike">
              <a:solidFill>
                <a:srgbClr val="000000"/>
              </a:solidFill>
              <a:latin typeface="Arial"/>
              <a:ea typeface="Arial"/>
              <a:cs typeface="Arial"/>
              <a:sym typeface="Arial"/>
            </a:endParaRPr>
          </a:p>
        </p:txBody>
      </p:sp>
      <p:grpSp>
        <p:nvGrpSpPr>
          <p:cNvPr id="2598" name="Google Shape;2598;p10"/>
          <p:cNvGrpSpPr/>
          <p:nvPr/>
        </p:nvGrpSpPr>
        <p:grpSpPr>
          <a:xfrm>
            <a:off x="6063848" y="4456108"/>
            <a:ext cx="5601971" cy="313368"/>
            <a:chOff x="343417" y="3939541"/>
            <a:chExt cx="4572001" cy="235026"/>
          </a:xfrm>
        </p:grpSpPr>
        <p:sp>
          <p:nvSpPr>
            <p:cNvPr id="2599" name="Google Shape;2599;p10"/>
            <p:cNvSpPr/>
            <p:nvPr/>
          </p:nvSpPr>
          <p:spPr>
            <a:xfrm>
              <a:off x="343417" y="3939541"/>
              <a:ext cx="4572001" cy="235026"/>
            </a:xfrm>
            <a:prstGeom prst="roundRect">
              <a:avLst>
                <a:gd fmla="val 50000" name="adj"/>
              </a:avLst>
            </a:prstGeom>
            <a:solidFill>
              <a:srgbClr val="F2F2F2"/>
            </a:solidFill>
            <a:ln>
              <a:noFill/>
            </a:ln>
          </p:spPr>
          <p:txBody>
            <a:bodyPr anchorCtr="0" anchor="t" bIns="60950" lIns="0" spcFirstLastPara="1" rIns="121900" wrap="square" tIns="6095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262626"/>
                </a:solidFill>
                <a:latin typeface="Roboto"/>
                <a:ea typeface="Roboto"/>
                <a:cs typeface="Roboto"/>
                <a:sym typeface="Roboto"/>
              </a:endParaRPr>
            </a:p>
          </p:txBody>
        </p:sp>
        <p:sp>
          <p:nvSpPr>
            <p:cNvPr id="2600" name="Google Shape;2600;p10"/>
            <p:cNvSpPr/>
            <p:nvPr/>
          </p:nvSpPr>
          <p:spPr>
            <a:xfrm>
              <a:off x="402175" y="3962400"/>
              <a:ext cx="2587103" cy="189306"/>
            </a:xfrm>
            <a:prstGeom prst="roundRect">
              <a:avLst>
                <a:gd fmla="val 50000" name="adj"/>
              </a:avLst>
            </a:prstGeom>
            <a:solidFill>
              <a:schemeClr val="accent4"/>
            </a:solidFill>
            <a:ln>
              <a:noFill/>
            </a:ln>
          </p:spPr>
          <p:txBody>
            <a:bodyPr anchorCtr="0" anchor="ctr" bIns="60950" lIns="0" spcFirstLastPara="1" rIns="121900" wrap="square" tIns="60950">
              <a:noAutofit/>
            </a:bodyPr>
            <a:lstStyle/>
            <a:p>
              <a:pPr indent="0" lvl="0" marL="0" marR="0" rtl="0" algn="r">
                <a:lnSpc>
                  <a:spcPct val="100000"/>
                </a:lnSpc>
                <a:spcBef>
                  <a:spcPts val="0"/>
                </a:spcBef>
                <a:spcAft>
                  <a:spcPts val="0"/>
                </a:spcAft>
                <a:buClr>
                  <a:srgbClr val="000000"/>
                </a:buClr>
                <a:buSzPts val="1333"/>
                <a:buFont typeface="Arial"/>
                <a:buNone/>
              </a:pPr>
              <a:r>
                <a:rPr b="1" i="0" lang="en-US" sz="1333" u="none" cap="none" strike="noStrike">
                  <a:solidFill>
                    <a:srgbClr val="FFFFFF"/>
                  </a:solidFill>
                  <a:latin typeface="Roboto"/>
                  <a:ea typeface="Roboto"/>
                  <a:cs typeface="Roboto"/>
                  <a:sym typeface="Roboto"/>
                </a:rPr>
                <a:t>60%</a:t>
              </a:r>
              <a:endParaRPr b="0" i="0" sz="1400" u="none" cap="none" strike="noStrike">
                <a:solidFill>
                  <a:srgbClr val="000000"/>
                </a:solidFill>
                <a:latin typeface="Arial"/>
                <a:ea typeface="Arial"/>
                <a:cs typeface="Arial"/>
                <a:sym typeface="Arial"/>
              </a:endParaRPr>
            </a:p>
          </p:txBody>
        </p:sp>
      </p:grpSp>
      <p:sp>
        <p:nvSpPr>
          <p:cNvPr id="2601" name="Google Shape;2601;p10"/>
          <p:cNvSpPr txBox="1"/>
          <p:nvPr/>
        </p:nvSpPr>
        <p:spPr>
          <a:xfrm>
            <a:off x="6063851" y="2013334"/>
            <a:ext cx="2863811" cy="246221"/>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7F7F7F"/>
                </a:solidFill>
                <a:latin typeface="Roboto"/>
                <a:ea typeface="Roboto"/>
                <a:cs typeface="Roboto"/>
                <a:sym typeface="Roboto"/>
              </a:rPr>
              <a:t>Key Title Here</a:t>
            </a:r>
            <a:endParaRPr b="0" i="0" sz="1400" u="none" cap="none" strike="noStrike">
              <a:solidFill>
                <a:srgbClr val="000000"/>
              </a:solidFill>
              <a:latin typeface="Arial"/>
              <a:ea typeface="Arial"/>
              <a:cs typeface="Arial"/>
              <a:sym typeface="Arial"/>
            </a:endParaRPr>
          </a:p>
        </p:txBody>
      </p:sp>
      <p:grpSp>
        <p:nvGrpSpPr>
          <p:cNvPr id="2602" name="Google Shape;2602;p10"/>
          <p:cNvGrpSpPr/>
          <p:nvPr/>
        </p:nvGrpSpPr>
        <p:grpSpPr>
          <a:xfrm>
            <a:off x="6063848" y="2306536"/>
            <a:ext cx="5601971" cy="313368"/>
            <a:chOff x="343417" y="3939541"/>
            <a:chExt cx="4572001" cy="235026"/>
          </a:xfrm>
        </p:grpSpPr>
        <p:sp>
          <p:nvSpPr>
            <p:cNvPr id="2603" name="Google Shape;2603;p10"/>
            <p:cNvSpPr/>
            <p:nvPr/>
          </p:nvSpPr>
          <p:spPr>
            <a:xfrm>
              <a:off x="343417" y="3939541"/>
              <a:ext cx="4572001" cy="235026"/>
            </a:xfrm>
            <a:prstGeom prst="roundRect">
              <a:avLst>
                <a:gd fmla="val 50000" name="adj"/>
              </a:avLst>
            </a:prstGeom>
            <a:solidFill>
              <a:srgbClr val="F2F2F2"/>
            </a:solidFill>
            <a:ln>
              <a:noFill/>
            </a:ln>
          </p:spPr>
          <p:txBody>
            <a:bodyPr anchorCtr="0" anchor="t" bIns="60950" lIns="0" spcFirstLastPara="1" rIns="121900" wrap="square" tIns="6095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262626"/>
                </a:solidFill>
                <a:latin typeface="Roboto"/>
                <a:ea typeface="Roboto"/>
                <a:cs typeface="Roboto"/>
                <a:sym typeface="Roboto"/>
              </a:endParaRPr>
            </a:p>
          </p:txBody>
        </p:sp>
        <p:sp>
          <p:nvSpPr>
            <p:cNvPr id="2604" name="Google Shape;2604;p10"/>
            <p:cNvSpPr/>
            <p:nvPr/>
          </p:nvSpPr>
          <p:spPr>
            <a:xfrm>
              <a:off x="402176" y="3962400"/>
              <a:ext cx="3926853" cy="189306"/>
            </a:xfrm>
            <a:prstGeom prst="roundRect">
              <a:avLst>
                <a:gd fmla="val 50000" name="adj"/>
              </a:avLst>
            </a:prstGeom>
            <a:solidFill>
              <a:schemeClr val="accent1"/>
            </a:solidFill>
            <a:ln>
              <a:noFill/>
            </a:ln>
          </p:spPr>
          <p:txBody>
            <a:bodyPr anchorCtr="0" anchor="ctr" bIns="60950" lIns="0" spcFirstLastPara="1" rIns="121900" wrap="square" tIns="60950">
              <a:noAutofit/>
            </a:bodyPr>
            <a:lstStyle/>
            <a:p>
              <a:pPr indent="0" lvl="0" marL="0" marR="0" rtl="0" algn="r">
                <a:lnSpc>
                  <a:spcPct val="100000"/>
                </a:lnSpc>
                <a:spcBef>
                  <a:spcPts val="0"/>
                </a:spcBef>
                <a:spcAft>
                  <a:spcPts val="0"/>
                </a:spcAft>
                <a:buClr>
                  <a:srgbClr val="000000"/>
                </a:buClr>
                <a:buSzPts val="1333"/>
                <a:buFont typeface="Arial"/>
                <a:buNone/>
              </a:pPr>
              <a:r>
                <a:rPr b="1" i="0" lang="en-US" sz="1333" u="none" cap="none" strike="noStrike">
                  <a:solidFill>
                    <a:srgbClr val="FFFFFF"/>
                  </a:solidFill>
                  <a:latin typeface="Roboto"/>
                  <a:ea typeface="Roboto"/>
                  <a:cs typeface="Roboto"/>
                  <a:sym typeface="Roboto"/>
                </a:rPr>
                <a:t>90%</a:t>
              </a:r>
              <a:endParaRPr b="0" i="0" sz="1400" u="none" cap="none" strike="noStrike">
                <a:solidFill>
                  <a:srgbClr val="000000"/>
                </a:solidFill>
                <a:latin typeface="Arial"/>
                <a:ea typeface="Arial"/>
                <a:cs typeface="Arial"/>
                <a:sym typeface="Arial"/>
              </a:endParaRPr>
            </a:p>
          </p:txBody>
        </p:sp>
      </p:grpSp>
      <p:sp>
        <p:nvSpPr>
          <p:cNvPr id="2605" name="Google Shape;2605;p10"/>
          <p:cNvSpPr txBox="1"/>
          <p:nvPr/>
        </p:nvSpPr>
        <p:spPr>
          <a:xfrm>
            <a:off x="6063851" y="2729858"/>
            <a:ext cx="2863811" cy="246221"/>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7F7F7F"/>
                </a:solidFill>
                <a:latin typeface="Roboto"/>
                <a:ea typeface="Roboto"/>
                <a:cs typeface="Roboto"/>
                <a:sym typeface="Roboto"/>
              </a:rPr>
              <a:t>Key Title Here</a:t>
            </a:r>
            <a:endParaRPr b="0" i="0" sz="1400" u="none" cap="none" strike="noStrike">
              <a:solidFill>
                <a:srgbClr val="000000"/>
              </a:solidFill>
              <a:latin typeface="Arial"/>
              <a:ea typeface="Arial"/>
              <a:cs typeface="Arial"/>
              <a:sym typeface="Arial"/>
            </a:endParaRPr>
          </a:p>
        </p:txBody>
      </p:sp>
      <p:grpSp>
        <p:nvGrpSpPr>
          <p:cNvPr id="2606" name="Google Shape;2606;p10"/>
          <p:cNvGrpSpPr/>
          <p:nvPr/>
        </p:nvGrpSpPr>
        <p:grpSpPr>
          <a:xfrm>
            <a:off x="6063848" y="3023060"/>
            <a:ext cx="5601971" cy="313368"/>
            <a:chOff x="343417" y="3939541"/>
            <a:chExt cx="4572001" cy="235026"/>
          </a:xfrm>
        </p:grpSpPr>
        <p:sp>
          <p:nvSpPr>
            <p:cNvPr id="2607" name="Google Shape;2607;p10"/>
            <p:cNvSpPr/>
            <p:nvPr/>
          </p:nvSpPr>
          <p:spPr>
            <a:xfrm>
              <a:off x="343417" y="3939541"/>
              <a:ext cx="4572001" cy="235026"/>
            </a:xfrm>
            <a:prstGeom prst="roundRect">
              <a:avLst>
                <a:gd fmla="val 50000" name="adj"/>
              </a:avLst>
            </a:prstGeom>
            <a:solidFill>
              <a:srgbClr val="F2F2F2"/>
            </a:solidFill>
            <a:ln>
              <a:noFill/>
            </a:ln>
          </p:spPr>
          <p:txBody>
            <a:bodyPr anchorCtr="0" anchor="t" bIns="60950" lIns="0" spcFirstLastPara="1" rIns="121900" wrap="square" tIns="6095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262626"/>
                </a:solidFill>
                <a:latin typeface="Roboto"/>
                <a:ea typeface="Roboto"/>
                <a:cs typeface="Roboto"/>
                <a:sym typeface="Roboto"/>
              </a:endParaRPr>
            </a:p>
          </p:txBody>
        </p:sp>
        <p:sp>
          <p:nvSpPr>
            <p:cNvPr id="2608" name="Google Shape;2608;p10"/>
            <p:cNvSpPr/>
            <p:nvPr/>
          </p:nvSpPr>
          <p:spPr>
            <a:xfrm>
              <a:off x="402176" y="3962400"/>
              <a:ext cx="2286000" cy="189306"/>
            </a:xfrm>
            <a:prstGeom prst="roundRect">
              <a:avLst>
                <a:gd fmla="val 50000" name="adj"/>
              </a:avLst>
            </a:prstGeom>
            <a:solidFill>
              <a:schemeClr val="accent2"/>
            </a:solidFill>
            <a:ln>
              <a:noFill/>
            </a:ln>
          </p:spPr>
          <p:txBody>
            <a:bodyPr anchorCtr="0" anchor="ctr" bIns="60950" lIns="0" spcFirstLastPara="1" rIns="121900" wrap="square" tIns="60950">
              <a:noAutofit/>
            </a:bodyPr>
            <a:lstStyle/>
            <a:p>
              <a:pPr indent="0" lvl="0" marL="0" marR="0" rtl="0" algn="r">
                <a:lnSpc>
                  <a:spcPct val="100000"/>
                </a:lnSpc>
                <a:spcBef>
                  <a:spcPts val="0"/>
                </a:spcBef>
                <a:spcAft>
                  <a:spcPts val="0"/>
                </a:spcAft>
                <a:buClr>
                  <a:srgbClr val="000000"/>
                </a:buClr>
                <a:buSzPts val="1333"/>
                <a:buFont typeface="Arial"/>
                <a:buNone/>
              </a:pPr>
              <a:r>
                <a:rPr b="1" i="0" lang="en-US" sz="1333" u="none" cap="none" strike="noStrike">
                  <a:solidFill>
                    <a:srgbClr val="FFFFFF"/>
                  </a:solidFill>
                  <a:latin typeface="Roboto"/>
                  <a:ea typeface="Roboto"/>
                  <a:cs typeface="Roboto"/>
                  <a:sym typeface="Roboto"/>
                </a:rPr>
                <a:t>50%</a:t>
              </a:r>
              <a:endParaRPr b="0" i="0" sz="1400" u="none" cap="none" strike="noStrike">
                <a:solidFill>
                  <a:srgbClr val="000000"/>
                </a:solidFill>
                <a:latin typeface="Arial"/>
                <a:ea typeface="Arial"/>
                <a:cs typeface="Arial"/>
                <a:sym typeface="Arial"/>
              </a:endParaRPr>
            </a:p>
          </p:txBody>
        </p:sp>
      </p:grpSp>
      <p:sp>
        <p:nvSpPr>
          <p:cNvPr id="2609" name="Google Shape;2609;p10"/>
          <p:cNvSpPr/>
          <p:nvPr/>
        </p:nvSpPr>
        <p:spPr>
          <a:xfrm>
            <a:off x="2084728" y="2874220"/>
            <a:ext cx="2125883" cy="2125883"/>
          </a:xfrm>
          <a:prstGeom prst="ellipse">
            <a:avLst/>
          </a:prstGeom>
          <a:solidFill>
            <a:schemeClr val="accent1"/>
          </a:solidFill>
          <a:ln>
            <a:noFill/>
          </a:ln>
          <a:effectLst>
            <a:outerShdw blurRad="63500" sx="102000" rotWithShape="0" algn="ctr" sy="102000">
              <a:srgbClr val="000000">
                <a:alpha val="40000"/>
              </a:srgbClr>
            </a:outerShdw>
          </a:effectLst>
        </p:spPr>
        <p:txBody>
          <a:bodyPr anchorCtr="0" anchor="ctr" bIns="0" lIns="0" spcFirstLastPara="1" rIns="0" wrap="square" tIns="0">
            <a:noAutofit/>
          </a:bodyPr>
          <a:lstStyle/>
          <a:p>
            <a:pPr indent="0" lvl="0" marL="0" marR="0" rtl="0" algn="ctr">
              <a:lnSpc>
                <a:spcPct val="150000"/>
              </a:lnSpc>
              <a:spcBef>
                <a:spcPts val="0"/>
              </a:spcBef>
              <a:spcAft>
                <a:spcPts val="0"/>
              </a:spcAft>
              <a:buClr>
                <a:srgbClr val="000000"/>
              </a:buClr>
              <a:buSzPts val="2133"/>
              <a:buFont typeface="Arial"/>
              <a:buNone/>
            </a:pPr>
            <a:r>
              <a:t/>
            </a:r>
            <a:endParaRPr b="1" i="0" sz="2133" u="none" cap="none" strike="noStrike">
              <a:solidFill>
                <a:srgbClr val="FFFFFF"/>
              </a:solidFill>
              <a:latin typeface="Roboto"/>
              <a:ea typeface="Roboto"/>
              <a:cs typeface="Roboto"/>
              <a:sym typeface="Roboto"/>
            </a:endParaRPr>
          </a:p>
        </p:txBody>
      </p:sp>
      <p:sp>
        <p:nvSpPr>
          <p:cNvPr id="2610" name="Google Shape;2610;p10"/>
          <p:cNvSpPr txBox="1"/>
          <p:nvPr/>
        </p:nvSpPr>
        <p:spPr>
          <a:xfrm flipH="1">
            <a:off x="2221179" y="3260310"/>
            <a:ext cx="1852981" cy="1353704"/>
          </a:xfrm>
          <a:prstGeom prst="rect">
            <a:avLst/>
          </a:prstGeom>
          <a:noFill/>
          <a:ln>
            <a:noFill/>
          </a:ln>
        </p:spPr>
        <p:txBody>
          <a:bodyPr anchorCtr="0" anchor="ctr" bIns="45700" lIns="0" spcFirstLastPara="1" rIns="0" wrap="square" tIns="45700">
            <a:spAutoFit/>
          </a:bodyPr>
          <a:lstStyle/>
          <a:p>
            <a:pPr indent="0" lvl="0" marL="0" marR="0" rtl="0" algn="ctr">
              <a:lnSpc>
                <a:spcPct val="120000"/>
              </a:lnSpc>
              <a:spcBef>
                <a:spcPts val="0"/>
              </a:spcBef>
              <a:spcAft>
                <a:spcPts val="0"/>
              </a:spcAft>
              <a:buClr>
                <a:srgbClr val="000000"/>
              </a:buClr>
              <a:buSzPts val="1600"/>
              <a:buFont typeface="Arial"/>
              <a:buNone/>
            </a:pPr>
            <a:r>
              <a:rPr b="1" i="0" lang="en-US" sz="1600" u="none" cap="none" strike="noStrike">
                <a:solidFill>
                  <a:srgbClr val="FFFFFF"/>
                </a:solidFill>
                <a:latin typeface="Roboto"/>
                <a:ea typeface="Roboto"/>
                <a:cs typeface="Roboto"/>
                <a:sym typeface="Roboto"/>
              </a:rPr>
              <a:t>YOUR TITLE HERE</a:t>
            </a:r>
            <a:endParaRPr b="0" i="0" sz="1400" u="none" cap="none" strike="noStrike">
              <a:solidFill>
                <a:srgbClr val="000000"/>
              </a:solidFill>
              <a:latin typeface="Arial"/>
              <a:ea typeface="Arial"/>
              <a:cs typeface="Arial"/>
              <a:sym typeface="Arial"/>
            </a:endParaRPr>
          </a:p>
          <a:p>
            <a:pPr indent="0" lvl="0" marL="0" marR="0" rtl="0" algn="ctr">
              <a:lnSpc>
                <a:spcPct val="120000"/>
              </a:lnSpc>
              <a:spcBef>
                <a:spcPts val="0"/>
              </a:spcBef>
              <a:spcAft>
                <a:spcPts val="0"/>
              </a:spcAft>
              <a:buClr>
                <a:srgbClr val="000000"/>
              </a:buClr>
              <a:buSzPts val="1333"/>
              <a:buFont typeface="Arial"/>
              <a:buNone/>
            </a:pPr>
            <a:r>
              <a:rPr b="0" i="0" lang="en-US" sz="1333" u="none" cap="none" strike="noStrike">
                <a:solidFill>
                  <a:srgbClr val="FFFFFF"/>
                </a:solidFill>
                <a:latin typeface="Roboto"/>
                <a:ea typeface="Roboto"/>
                <a:cs typeface="Roboto"/>
                <a:sym typeface="Roboto"/>
              </a:rPr>
              <a:t>There are many variations of passages of lorem ipsum available, </a:t>
            </a:r>
            <a:endParaRPr b="0" i="0" sz="1400" u="none" cap="none" strike="noStrike">
              <a:solidFill>
                <a:srgbClr val="000000"/>
              </a:solidFill>
              <a:latin typeface="Arial"/>
              <a:ea typeface="Arial"/>
              <a:cs typeface="Arial"/>
              <a:sym typeface="Arial"/>
            </a:endParaRPr>
          </a:p>
        </p:txBody>
      </p:sp>
    </p:spTree>
  </p:cSld>
  <p:clrMapOvr>
    <a:masterClrMapping/>
  </p:clrMapOvr>
  <p:transition spd="slow">
    <p:push/>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5" name="Shape 2615"/>
        <p:cNvGrpSpPr/>
        <p:nvPr/>
      </p:nvGrpSpPr>
      <p:grpSpPr>
        <a:xfrm>
          <a:off x="0" y="0"/>
          <a:ext cx="0" cy="0"/>
          <a:chOff x="0" y="0"/>
          <a:chExt cx="0" cy="0"/>
        </a:xfrm>
      </p:grpSpPr>
      <p:graphicFrame>
        <p:nvGraphicFramePr>
          <p:cNvPr id="2616" name="Google Shape;2616;p11"/>
          <p:cNvGraphicFramePr/>
          <p:nvPr/>
        </p:nvGraphicFramePr>
        <p:xfrm>
          <a:off x="508000" y="1701801"/>
          <a:ext cx="11277600" cy="3547532"/>
        </p:xfrm>
        <a:graphic>
          <a:graphicData uri="http://schemas.openxmlformats.org/drawingml/2006/chart">
            <c:chart r:id="rId3"/>
          </a:graphicData>
        </a:graphic>
      </p:graphicFrame>
      <p:sp>
        <p:nvSpPr>
          <p:cNvPr id="2617" name="Google Shape;2617;p11"/>
          <p:cNvSpPr/>
          <p:nvPr/>
        </p:nvSpPr>
        <p:spPr>
          <a:xfrm>
            <a:off x="517092" y="5249333"/>
            <a:ext cx="2668173" cy="1095587"/>
          </a:xfrm>
          <a:prstGeom prst="rect">
            <a:avLst/>
          </a:prstGeom>
          <a:gradFill>
            <a:gsLst>
              <a:gs pos="0">
                <a:srgbClr val="F2F2F2"/>
              </a:gs>
              <a:gs pos="100000">
                <a:schemeClr val="lt1"/>
              </a:gs>
            </a:gsLst>
            <a:lin ang="16200000" scaled="0"/>
          </a:gradFill>
          <a:ln>
            <a:noFill/>
          </a:ln>
          <a:effectLst>
            <a:outerShdw blurRad="101600" sx="99000" rotWithShape="0" algn="tl" dir="2700000" dist="38100" sy="99000">
              <a:schemeClr val="dk1">
                <a:alpha val="20000"/>
              </a:schemeClr>
            </a:outerShdw>
          </a:effectLst>
        </p:spPr>
        <p:txBody>
          <a:bodyPr anchorCtr="0" anchor="t"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18" name="Google Shape;2618;p11"/>
          <p:cNvSpPr/>
          <p:nvPr/>
        </p:nvSpPr>
        <p:spPr>
          <a:xfrm>
            <a:off x="3360520" y="5249333"/>
            <a:ext cx="2668173" cy="1095587"/>
          </a:xfrm>
          <a:prstGeom prst="rect">
            <a:avLst/>
          </a:prstGeom>
          <a:gradFill>
            <a:gsLst>
              <a:gs pos="0">
                <a:srgbClr val="F2F2F2"/>
              </a:gs>
              <a:gs pos="100000">
                <a:schemeClr val="lt1"/>
              </a:gs>
            </a:gsLst>
            <a:lin ang="16200000" scaled="0"/>
          </a:gradFill>
          <a:ln>
            <a:noFill/>
          </a:ln>
          <a:effectLst>
            <a:outerShdw blurRad="101600" sx="99000" rotWithShape="0" algn="tl" dir="2700000" dist="38100" sy="99000">
              <a:schemeClr val="dk1">
                <a:alpha val="20000"/>
              </a:schemeClr>
            </a:outerShdw>
          </a:effectLst>
        </p:spPr>
        <p:txBody>
          <a:bodyPr anchorCtr="0" anchor="t"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19" name="Google Shape;2619;p11"/>
          <p:cNvSpPr/>
          <p:nvPr/>
        </p:nvSpPr>
        <p:spPr>
          <a:xfrm>
            <a:off x="6203948" y="5249333"/>
            <a:ext cx="2668173" cy="1095587"/>
          </a:xfrm>
          <a:prstGeom prst="rect">
            <a:avLst/>
          </a:prstGeom>
          <a:gradFill>
            <a:gsLst>
              <a:gs pos="0">
                <a:srgbClr val="F2F2F2"/>
              </a:gs>
              <a:gs pos="100000">
                <a:schemeClr val="lt1"/>
              </a:gs>
            </a:gsLst>
            <a:lin ang="16200000" scaled="0"/>
          </a:gradFill>
          <a:ln>
            <a:noFill/>
          </a:ln>
          <a:effectLst>
            <a:outerShdw blurRad="101600" sx="99000" rotWithShape="0" algn="tl" dir="2700000" dist="38100" sy="99000">
              <a:schemeClr val="dk1">
                <a:alpha val="20000"/>
              </a:schemeClr>
            </a:outerShdw>
          </a:effectLst>
        </p:spPr>
        <p:txBody>
          <a:bodyPr anchorCtr="0" anchor="t"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20" name="Google Shape;2620;p11"/>
          <p:cNvSpPr/>
          <p:nvPr/>
        </p:nvSpPr>
        <p:spPr>
          <a:xfrm>
            <a:off x="9047376" y="5249333"/>
            <a:ext cx="2668173" cy="1095587"/>
          </a:xfrm>
          <a:prstGeom prst="rect">
            <a:avLst/>
          </a:prstGeom>
          <a:gradFill>
            <a:gsLst>
              <a:gs pos="0">
                <a:srgbClr val="F2F2F2"/>
              </a:gs>
              <a:gs pos="100000">
                <a:schemeClr val="lt1"/>
              </a:gs>
            </a:gsLst>
            <a:lin ang="16200000" scaled="0"/>
          </a:gradFill>
          <a:ln>
            <a:noFill/>
          </a:ln>
          <a:effectLst>
            <a:outerShdw blurRad="101600" sx="99000" rotWithShape="0" algn="tl" dir="2700000" dist="38100" sy="99000">
              <a:schemeClr val="dk1">
                <a:alpha val="20000"/>
              </a:schemeClr>
            </a:outerShdw>
          </a:effectLst>
        </p:spPr>
        <p:txBody>
          <a:bodyPr anchorCtr="0" anchor="t"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21" name="Google Shape;2621;p11"/>
          <p:cNvSpPr/>
          <p:nvPr/>
        </p:nvSpPr>
        <p:spPr>
          <a:xfrm>
            <a:off x="1524739" y="5663123"/>
            <a:ext cx="1505477" cy="503792"/>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933"/>
              <a:buFont typeface="Arial"/>
              <a:buNone/>
            </a:pPr>
            <a:r>
              <a:rPr b="0" i="0" lang="en-US" sz="933" u="none" cap="none" strike="noStrike">
                <a:solidFill>
                  <a:srgbClr val="3F3F3F"/>
                </a:solidFill>
                <a:latin typeface="Roboto"/>
                <a:ea typeface="Roboto"/>
                <a:cs typeface="Roboto"/>
                <a:sym typeface="Roboto"/>
              </a:rPr>
              <a:t>Lorem ipsum dolor sit amet, consectetur adipiscing elit, sed do eiusmod .</a:t>
            </a:r>
            <a:endParaRPr b="0" i="0" sz="1400" u="none" cap="none" strike="noStrike">
              <a:solidFill>
                <a:srgbClr val="000000"/>
              </a:solidFill>
              <a:latin typeface="Arial"/>
              <a:ea typeface="Arial"/>
              <a:cs typeface="Arial"/>
              <a:sym typeface="Arial"/>
            </a:endParaRPr>
          </a:p>
        </p:txBody>
      </p:sp>
      <p:sp>
        <p:nvSpPr>
          <p:cNvPr id="2622" name="Google Shape;2622;p11"/>
          <p:cNvSpPr/>
          <p:nvPr/>
        </p:nvSpPr>
        <p:spPr>
          <a:xfrm>
            <a:off x="1524739" y="5427693"/>
            <a:ext cx="1195597" cy="205121"/>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333"/>
              <a:buFont typeface="Arial"/>
              <a:buNone/>
            </a:pPr>
            <a:r>
              <a:rPr b="1" i="0" lang="en-US" sz="1333" u="none" cap="none" strike="noStrike">
                <a:solidFill>
                  <a:srgbClr val="0CAAE9"/>
                </a:solidFill>
                <a:latin typeface="Roboto"/>
                <a:ea typeface="Roboto"/>
                <a:cs typeface="Roboto"/>
                <a:sym typeface="Roboto"/>
              </a:rPr>
              <a:t>Some 50%</a:t>
            </a:r>
            <a:endParaRPr b="0" i="0" sz="1400" u="none" cap="none" strike="noStrike">
              <a:solidFill>
                <a:srgbClr val="000000"/>
              </a:solidFill>
              <a:latin typeface="Arial"/>
              <a:ea typeface="Arial"/>
              <a:cs typeface="Arial"/>
              <a:sym typeface="Arial"/>
            </a:endParaRPr>
          </a:p>
        </p:txBody>
      </p:sp>
      <p:sp>
        <p:nvSpPr>
          <p:cNvPr id="2623" name="Google Shape;2623;p11"/>
          <p:cNvSpPr/>
          <p:nvPr/>
        </p:nvSpPr>
        <p:spPr>
          <a:xfrm>
            <a:off x="4368167" y="5663123"/>
            <a:ext cx="1505477" cy="503792"/>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933"/>
              <a:buFont typeface="Arial"/>
              <a:buNone/>
            </a:pPr>
            <a:r>
              <a:rPr b="0" i="0" lang="en-US" sz="933" u="none" cap="none" strike="noStrike">
                <a:solidFill>
                  <a:srgbClr val="3F3F3F"/>
                </a:solidFill>
                <a:latin typeface="Roboto"/>
                <a:ea typeface="Roboto"/>
                <a:cs typeface="Roboto"/>
                <a:sym typeface="Roboto"/>
              </a:rPr>
              <a:t>Lorem ipsum dolor sit amet, consectetur adipiscing elit, sed do eiusmod .</a:t>
            </a:r>
            <a:endParaRPr b="0" i="0" sz="1400" u="none" cap="none" strike="noStrike">
              <a:solidFill>
                <a:srgbClr val="000000"/>
              </a:solidFill>
              <a:latin typeface="Arial"/>
              <a:ea typeface="Arial"/>
              <a:cs typeface="Arial"/>
              <a:sym typeface="Arial"/>
            </a:endParaRPr>
          </a:p>
        </p:txBody>
      </p:sp>
      <p:sp>
        <p:nvSpPr>
          <p:cNvPr id="2624" name="Google Shape;2624;p11"/>
          <p:cNvSpPr/>
          <p:nvPr/>
        </p:nvSpPr>
        <p:spPr>
          <a:xfrm>
            <a:off x="4368167" y="5427693"/>
            <a:ext cx="1195597" cy="205121"/>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333"/>
              <a:buFont typeface="Arial"/>
              <a:buNone/>
            </a:pPr>
            <a:r>
              <a:rPr b="1" i="0" lang="en-US" sz="1333" u="none" cap="none" strike="noStrike">
                <a:solidFill>
                  <a:srgbClr val="4BFF9E"/>
                </a:solidFill>
                <a:latin typeface="Roboto"/>
                <a:ea typeface="Roboto"/>
                <a:cs typeface="Roboto"/>
                <a:sym typeface="Roboto"/>
              </a:rPr>
              <a:t>Some 25%</a:t>
            </a:r>
            <a:endParaRPr b="0" i="0" sz="1400" u="none" cap="none" strike="noStrike">
              <a:solidFill>
                <a:srgbClr val="000000"/>
              </a:solidFill>
              <a:latin typeface="Arial"/>
              <a:ea typeface="Arial"/>
              <a:cs typeface="Arial"/>
              <a:sym typeface="Arial"/>
            </a:endParaRPr>
          </a:p>
        </p:txBody>
      </p:sp>
      <p:sp>
        <p:nvSpPr>
          <p:cNvPr id="2625" name="Google Shape;2625;p11"/>
          <p:cNvSpPr/>
          <p:nvPr/>
        </p:nvSpPr>
        <p:spPr>
          <a:xfrm>
            <a:off x="7211595" y="5663123"/>
            <a:ext cx="1505477" cy="503792"/>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933"/>
              <a:buFont typeface="Arial"/>
              <a:buNone/>
            </a:pPr>
            <a:r>
              <a:rPr b="0" i="0" lang="en-US" sz="933" u="none" cap="none" strike="noStrike">
                <a:solidFill>
                  <a:srgbClr val="3F3F3F"/>
                </a:solidFill>
                <a:latin typeface="Roboto"/>
                <a:ea typeface="Roboto"/>
                <a:cs typeface="Roboto"/>
                <a:sym typeface="Roboto"/>
              </a:rPr>
              <a:t>Lorem ipsum dolor sit amet, consectetur adipiscing elit, sed do eiusmod .</a:t>
            </a:r>
            <a:endParaRPr b="0" i="0" sz="1400" u="none" cap="none" strike="noStrike">
              <a:solidFill>
                <a:srgbClr val="000000"/>
              </a:solidFill>
              <a:latin typeface="Arial"/>
              <a:ea typeface="Arial"/>
              <a:cs typeface="Arial"/>
              <a:sym typeface="Arial"/>
            </a:endParaRPr>
          </a:p>
        </p:txBody>
      </p:sp>
      <p:sp>
        <p:nvSpPr>
          <p:cNvPr id="2626" name="Google Shape;2626;p11"/>
          <p:cNvSpPr/>
          <p:nvPr/>
        </p:nvSpPr>
        <p:spPr>
          <a:xfrm>
            <a:off x="7211595" y="5427693"/>
            <a:ext cx="1195597" cy="205121"/>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333"/>
              <a:buFont typeface="Arial"/>
              <a:buNone/>
            </a:pPr>
            <a:r>
              <a:rPr b="1" i="0" lang="en-US" sz="1333" u="none" cap="none" strike="noStrike">
                <a:solidFill>
                  <a:srgbClr val="FBB321"/>
                </a:solidFill>
                <a:latin typeface="Roboto"/>
                <a:ea typeface="Roboto"/>
                <a:cs typeface="Roboto"/>
                <a:sym typeface="Roboto"/>
              </a:rPr>
              <a:t>Some 75%</a:t>
            </a:r>
            <a:endParaRPr b="0" i="0" sz="1400" u="none" cap="none" strike="noStrike">
              <a:solidFill>
                <a:srgbClr val="000000"/>
              </a:solidFill>
              <a:latin typeface="Arial"/>
              <a:ea typeface="Arial"/>
              <a:cs typeface="Arial"/>
              <a:sym typeface="Arial"/>
            </a:endParaRPr>
          </a:p>
        </p:txBody>
      </p:sp>
      <p:sp>
        <p:nvSpPr>
          <p:cNvPr id="2627" name="Google Shape;2627;p11"/>
          <p:cNvSpPr/>
          <p:nvPr/>
        </p:nvSpPr>
        <p:spPr>
          <a:xfrm>
            <a:off x="10055022" y="5663123"/>
            <a:ext cx="1505477" cy="503792"/>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933"/>
              <a:buFont typeface="Arial"/>
              <a:buNone/>
            </a:pPr>
            <a:r>
              <a:rPr b="0" i="0" lang="en-US" sz="933" u="none" cap="none" strike="noStrike">
                <a:solidFill>
                  <a:srgbClr val="3F3F3F"/>
                </a:solidFill>
                <a:latin typeface="Roboto"/>
                <a:ea typeface="Roboto"/>
                <a:cs typeface="Roboto"/>
                <a:sym typeface="Roboto"/>
              </a:rPr>
              <a:t>Lorem ipsum dolor sit amet, consectetur adipiscing elit, sed do eiusmod .</a:t>
            </a:r>
            <a:endParaRPr b="0" i="0" sz="1400" u="none" cap="none" strike="noStrike">
              <a:solidFill>
                <a:srgbClr val="000000"/>
              </a:solidFill>
              <a:latin typeface="Arial"/>
              <a:ea typeface="Arial"/>
              <a:cs typeface="Arial"/>
              <a:sym typeface="Arial"/>
            </a:endParaRPr>
          </a:p>
        </p:txBody>
      </p:sp>
      <p:sp>
        <p:nvSpPr>
          <p:cNvPr id="2628" name="Google Shape;2628;p11"/>
          <p:cNvSpPr/>
          <p:nvPr/>
        </p:nvSpPr>
        <p:spPr>
          <a:xfrm>
            <a:off x="10055022" y="5427693"/>
            <a:ext cx="1195597" cy="205121"/>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333"/>
              <a:buFont typeface="Arial"/>
              <a:buNone/>
            </a:pPr>
            <a:r>
              <a:rPr b="1" i="0" lang="en-US" sz="1333" u="none" cap="none" strike="noStrike">
                <a:solidFill>
                  <a:srgbClr val="F87604"/>
                </a:solidFill>
                <a:latin typeface="Roboto"/>
                <a:ea typeface="Roboto"/>
                <a:cs typeface="Roboto"/>
                <a:sym typeface="Roboto"/>
              </a:rPr>
              <a:t>Some 40%</a:t>
            </a:r>
            <a:endParaRPr b="0" i="0" sz="1400" u="none" cap="none" strike="noStrike">
              <a:solidFill>
                <a:srgbClr val="000000"/>
              </a:solidFill>
              <a:latin typeface="Arial"/>
              <a:ea typeface="Arial"/>
              <a:cs typeface="Arial"/>
              <a:sym typeface="Arial"/>
            </a:endParaRPr>
          </a:p>
        </p:txBody>
      </p:sp>
      <p:grpSp>
        <p:nvGrpSpPr>
          <p:cNvPr id="2629" name="Google Shape;2629;p11"/>
          <p:cNvGrpSpPr/>
          <p:nvPr/>
        </p:nvGrpSpPr>
        <p:grpSpPr>
          <a:xfrm>
            <a:off x="9196819" y="5458115"/>
            <a:ext cx="680128" cy="678024"/>
            <a:chOff x="11201400" y="928687"/>
            <a:chExt cx="7704138" cy="7680326"/>
          </a:xfrm>
        </p:grpSpPr>
        <p:sp>
          <p:nvSpPr>
            <p:cNvPr id="2630" name="Google Shape;2630;p11"/>
            <p:cNvSpPr/>
            <p:nvPr/>
          </p:nvSpPr>
          <p:spPr>
            <a:xfrm>
              <a:off x="11607800" y="1416050"/>
              <a:ext cx="6791325" cy="6786563"/>
            </a:xfrm>
            <a:custGeom>
              <a:rect b="b" l="l" r="r" t="t"/>
              <a:pathLst>
                <a:path extrusionOk="0" h="1807" w="1808">
                  <a:moveTo>
                    <a:pt x="900" y="1807"/>
                  </a:moveTo>
                  <a:cubicBezTo>
                    <a:pt x="659" y="1806"/>
                    <a:pt x="433" y="1711"/>
                    <a:pt x="263" y="1540"/>
                  </a:cubicBezTo>
                  <a:cubicBezTo>
                    <a:pt x="93" y="1369"/>
                    <a:pt x="0" y="1141"/>
                    <a:pt x="1" y="900"/>
                  </a:cubicBezTo>
                  <a:cubicBezTo>
                    <a:pt x="3" y="404"/>
                    <a:pt x="408" y="0"/>
                    <a:pt x="904" y="0"/>
                  </a:cubicBezTo>
                  <a:cubicBezTo>
                    <a:pt x="908" y="0"/>
                    <a:pt x="908" y="0"/>
                    <a:pt x="908" y="0"/>
                  </a:cubicBezTo>
                  <a:cubicBezTo>
                    <a:pt x="1148" y="1"/>
                    <a:pt x="1375" y="96"/>
                    <a:pt x="1545" y="267"/>
                  </a:cubicBezTo>
                  <a:cubicBezTo>
                    <a:pt x="1715" y="438"/>
                    <a:pt x="1808" y="665"/>
                    <a:pt x="1807" y="907"/>
                  </a:cubicBezTo>
                  <a:cubicBezTo>
                    <a:pt x="1805" y="1403"/>
                    <a:pt x="1400" y="1806"/>
                    <a:pt x="904" y="1807"/>
                  </a:cubicBezTo>
                  <a:lnTo>
                    <a:pt x="900" y="1807"/>
                  </a:lnTo>
                  <a:close/>
                </a:path>
              </a:pathLst>
            </a:custGeom>
            <a:solidFill>
              <a:srgbClr val="FB2B3A"/>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31" name="Google Shape;2631;p11"/>
            <p:cNvSpPr/>
            <p:nvPr/>
          </p:nvSpPr>
          <p:spPr>
            <a:xfrm>
              <a:off x="12325350" y="2133600"/>
              <a:ext cx="5356225" cy="5351463"/>
            </a:xfrm>
            <a:custGeom>
              <a:rect b="b" l="l" r="r" t="t"/>
              <a:pathLst>
                <a:path extrusionOk="0" h="1425" w="1426">
                  <a:moveTo>
                    <a:pt x="709" y="1425"/>
                  </a:moveTo>
                  <a:cubicBezTo>
                    <a:pt x="520" y="1424"/>
                    <a:pt x="342" y="1349"/>
                    <a:pt x="207" y="1214"/>
                  </a:cubicBezTo>
                  <a:cubicBezTo>
                    <a:pt x="73" y="1079"/>
                    <a:pt x="0" y="900"/>
                    <a:pt x="1" y="710"/>
                  </a:cubicBezTo>
                  <a:cubicBezTo>
                    <a:pt x="2" y="319"/>
                    <a:pt x="322" y="0"/>
                    <a:pt x="713" y="0"/>
                  </a:cubicBezTo>
                  <a:cubicBezTo>
                    <a:pt x="716" y="0"/>
                    <a:pt x="716" y="0"/>
                    <a:pt x="716" y="0"/>
                  </a:cubicBezTo>
                  <a:cubicBezTo>
                    <a:pt x="906" y="1"/>
                    <a:pt x="1084" y="76"/>
                    <a:pt x="1218" y="211"/>
                  </a:cubicBezTo>
                  <a:cubicBezTo>
                    <a:pt x="1352" y="346"/>
                    <a:pt x="1426" y="525"/>
                    <a:pt x="1425" y="715"/>
                  </a:cubicBezTo>
                  <a:cubicBezTo>
                    <a:pt x="1424" y="1106"/>
                    <a:pt x="1105" y="1424"/>
                    <a:pt x="714" y="1425"/>
                  </a:cubicBezTo>
                  <a:lnTo>
                    <a:pt x="709" y="1425"/>
                  </a:lnTo>
                  <a:close/>
                </a:path>
              </a:pathLst>
            </a:custGeom>
            <a:solidFill>
              <a:srgbClr val="FFFFFF"/>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32" name="Google Shape;2632;p11"/>
            <p:cNvSpPr/>
            <p:nvPr/>
          </p:nvSpPr>
          <p:spPr>
            <a:xfrm>
              <a:off x="11626850" y="1435100"/>
              <a:ext cx="3567113" cy="6742113"/>
            </a:xfrm>
            <a:custGeom>
              <a:rect b="b" l="l" r="r" t="t"/>
              <a:pathLst>
                <a:path extrusionOk="0" h="1795" w="950">
                  <a:moveTo>
                    <a:pt x="104" y="895"/>
                  </a:moveTo>
                  <a:cubicBezTo>
                    <a:pt x="106" y="418"/>
                    <a:pt x="480" y="29"/>
                    <a:pt x="950" y="3"/>
                  </a:cubicBezTo>
                  <a:cubicBezTo>
                    <a:pt x="934" y="2"/>
                    <a:pt x="918" y="2"/>
                    <a:pt x="902" y="2"/>
                  </a:cubicBezTo>
                  <a:cubicBezTo>
                    <a:pt x="407" y="0"/>
                    <a:pt x="4" y="400"/>
                    <a:pt x="2" y="895"/>
                  </a:cubicBezTo>
                  <a:cubicBezTo>
                    <a:pt x="0" y="1390"/>
                    <a:pt x="400" y="1793"/>
                    <a:pt x="896" y="1795"/>
                  </a:cubicBezTo>
                  <a:cubicBezTo>
                    <a:pt x="914" y="1795"/>
                    <a:pt x="932" y="1795"/>
                    <a:pt x="949" y="1794"/>
                  </a:cubicBezTo>
                  <a:cubicBezTo>
                    <a:pt x="476" y="1767"/>
                    <a:pt x="102" y="1374"/>
                    <a:pt x="104" y="895"/>
                  </a:cubicBezTo>
                  <a:close/>
                </a:path>
              </a:pathLst>
            </a:custGeom>
            <a:solidFill>
              <a:srgbClr val="E41F2D"/>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33" name="Google Shape;2633;p11"/>
            <p:cNvSpPr/>
            <p:nvPr/>
          </p:nvSpPr>
          <p:spPr>
            <a:xfrm>
              <a:off x="12344400" y="2152650"/>
              <a:ext cx="2849563" cy="5314950"/>
            </a:xfrm>
            <a:custGeom>
              <a:rect b="b" l="l" r="r" t="t"/>
              <a:pathLst>
                <a:path extrusionOk="0" h="1415" w="759">
                  <a:moveTo>
                    <a:pt x="308" y="1206"/>
                  </a:moveTo>
                  <a:cubicBezTo>
                    <a:pt x="174" y="1072"/>
                    <a:pt x="102" y="894"/>
                    <a:pt x="102" y="705"/>
                  </a:cubicBezTo>
                  <a:cubicBezTo>
                    <a:pt x="104" y="333"/>
                    <a:pt x="394" y="28"/>
                    <a:pt x="759" y="2"/>
                  </a:cubicBezTo>
                  <a:cubicBezTo>
                    <a:pt x="743" y="1"/>
                    <a:pt x="727" y="0"/>
                    <a:pt x="710" y="0"/>
                  </a:cubicBezTo>
                  <a:cubicBezTo>
                    <a:pt x="708" y="0"/>
                    <a:pt x="708" y="0"/>
                    <a:pt x="708" y="0"/>
                  </a:cubicBezTo>
                  <a:cubicBezTo>
                    <a:pt x="319" y="0"/>
                    <a:pt x="2" y="316"/>
                    <a:pt x="1" y="705"/>
                  </a:cubicBezTo>
                  <a:cubicBezTo>
                    <a:pt x="0" y="894"/>
                    <a:pt x="73" y="1072"/>
                    <a:pt x="206" y="1206"/>
                  </a:cubicBezTo>
                  <a:cubicBezTo>
                    <a:pt x="339" y="1340"/>
                    <a:pt x="516" y="1414"/>
                    <a:pt x="705" y="1415"/>
                  </a:cubicBezTo>
                  <a:cubicBezTo>
                    <a:pt x="708" y="1415"/>
                    <a:pt x="708" y="1415"/>
                    <a:pt x="708" y="1415"/>
                  </a:cubicBezTo>
                  <a:cubicBezTo>
                    <a:pt x="725" y="1415"/>
                    <a:pt x="742" y="1414"/>
                    <a:pt x="759" y="1413"/>
                  </a:cubicBezTo>
                  <a:cubicBezTo>
                    <a:pt x="588" y="1401"/>
                    <a:pt x="429" y="1328"/>
                    <a:pt x="308" y="1206"/>
                  </a:cubicBezTo>
                  <a:close/>
                </a:path>
              </a:pathLst>
            </a:custGeom>
            <a:solidFill>
              <a:srgbClr val="EFE2DD"/>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34" name="Google Shape;2634;p11"/>
            <p:cNvSpPr/>
            <p:nvPr/>
          </p:nvSpPr>
          <p:spPr>
            <a:xfrm>
              <a:off x="13057188" y="2867025"/>
              <a:ext cx="3890963" cy="3886200"/>
            </a:xfrm>
            <a:custGeom>
              <a:rect b="b" l="l" r="r" t="t"/>
              <a:pathLst>
                <a:path extrusionOk="0" h="1035" w="1036">
                  <a:moveTo>
                    <a:pt x="516" y="1035"/>
                  </a:moveTo>
                  <a:cubicBezTo>
                    <a:pt x="378" y="1035"/>
                    <a:pt x="248" y="980"/>
                    <a:pt x="150" y="882"/>
                  </a:cubicBezTo>
                  <a:cubicBezTo>
                    <a:pt x="53" y="784"/>
                    <a:pt x="0" y="654"/>
                    <a:pt x="0" y="516"/>
                  </a:cubicBezTo>
                  <a:cubicBezTo>
                    <a:pt x="1" y="231"/>
                    <a:pt x="233" y="0"/>
                    <a:pt x="518" y="0"/>
                  </a:cubicBezTo>
                  <a:cubicBezTo>
                    <a:pt x="520" y="0"/>
                    <a:pt x="520" y="0"/>
                    <a:pt x="520" y="0"/>
                  </a:cubicBezTo>
                  <a:cubicBezTo>
                    <a:pt x="658" y="0"/>
                    <a:pt x="788" y="54"/>
                    <a:pt x="885" y="153"/>
                  </a:cubicBezTo>
                  <a:cubicBezTo>
                    <a:pt x="983" y="251"/>
                    <a:pt x="1036" y="381"/>
                    <a:pt x="1036" y="519"/>
                  </a:cubicBezTo>
                  <a:cubicBezTo>
                    <a:pt x="1035" y="804"/>
                    <a:pt x="803" y="1035"/>
                    <a:pt x="518" y="1035"/>
                  </a:cubicBezTo>
                  <a:lnTo>
                    <a:pt x="516" y="1035"/>
                  </a:lnTo>
                  <a:close/>
                </a:path>
              </a:pathLst>
            </a:custGeom>
            <a:solidFill>
              <a:srgbClr val="FB2B3A"/>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35" name="Google Shape;2635;p11"/>
            <p:cNvSpPr/>
            <p:nvPr/>
          </p:nvSpPr>
          <p:spPr>
            <a:xfrm>
              <a:off x="13057188" y="2867025"/>
              <a:ext cx="2174875" cy="3886200"/>
            </a:xfrm>
            <a:custGeom>
              <a:rect b="b" l="l" r="r" t="t"/>
              <a:pathLst>
                <a:path extrusionOk="0" h="1035" w="579">
                  <a:moveTo>
                    <a:pt x="272" y="882"/>
                  </a:moveTo>
                  <a:cubicBezTo>
                    <a:pt x="175" y="784"/>
                    <a:pt x="121" y="654"/>
                    <a:pt x="122" y="516"/>
                  </a:cubicBezTo>
                  <a:cubicBezTo>
                    <a:pt x="123" y="252"/>
                    <a:pt x="323" y="33"/>
                    <a:pt x="579" y="3"/>
                  </a:cubicBezTo>
                  <a:cubicBezTo>
                    <a:pt x="560" y="1"/>
                    <a:pt x="540" y="0"/>
                    <a:pt x="520" y="0"/>
                  </a:cubicBezTo>
                  <a:cubicBezTo>
                    <a:pt x="518" y="0"/>
                    <a:pt x="518" y="0"/>
                    <a:pt x="518" y="0"/>
                  </a:cubicBezTo>
                  <a:cubicBezTo>
                    <a:pt x="233" y="0"/>
                    <a:pt x="1" y="231"/>
                    <a:pt x="0" y="516"/>
                  </a:cubicBezTo>
                  <a:cubicBezTo>
                    <a:pt x="0" y="654"/>
                    <a:pt x="53" y="784"/>
                    <a:pt x="150" y="882"/>
                  </a:cubicBezTo>
                  <a:cubicBezTo>
                    <a:pt x="248" y="980"/>
                    <a:pt x="378" y="1035"/>
                    <a:pt x="516" y="1035"/>
                  </a:cubicBezTo>
                  <a:cubicBezTo>
                    <a:pt x="518" y="1035"/>
                    <a:pt x="518" y="1035"/>
                    <a:pt x="518" y="1035"/>
                  </a:cubicBezTo>
                  <a:cubicBezTo>
                    <a:pt x="539" y="1035"/>
                    <a:pt x="559" y="1034"/>
                    <a:pt x="579" y="1032"/>
                  </a:cubicBezTo>
                  <a:cubicBezTo>
                    <a:pt x="463" y="1018"/>
                    <a:pt x="356" y="966"/>
                    <a:pt x="272" y="882"/>
                  </a:cubicBezTo>
                  <a:close/>
                </a:path>
              </a:pathLst>
            </a:custGeom>
            <a:solidFill>
              <a:srgbClr val="E41F2D"/>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36" name="Google Shape;2636;p11"/>
            <p:cNvSpPr/>
            <p:nvPr/>
          </p:nvSpPr>
          <p:spPr>
            <a:xfrm>
              <a:off x="13766800" y="3576638"/>
              <a:ext cx="2471738" cy="2466975"/>
            </a:xfrm>
            <a:custGeom>
              <a:rect b="b" l="l" r="r" t="t"/>
              <a:pathLst>
                <a:path extrusionOk="0" h="657" w="658">
                  <a:moveTo>
                    <a:pt x="327" y="657"/>
                  </a:moveTo>
                  <a:cubicBezTo>
                    <a:pt x="240" y="657"/>
                    <a:pt x="158" y="622"/>
                    <a:pt x="96" y="560"/>
                  </a:cubicBezTo>
                  <a:cubicBezTo>
                    <a:pt x="34" y="498"/>
                    <a:pt x="0" y="415"/>
                    <a:pt x="1" y="327"/>
                  </a:cubicBezTo>
                  <a:cubicBezTo>
                    <a:pt x="1" y="147"/>
                    <a:pt x="148" y="0"/>
                    <a:pt x="329" y="0"/>
                  </a:cubicBezTo>
                  <a:cubicBezTo>
                    <a:pt x="331" y="0"/>
                    <a:pt x="331" y="0"/>
                    <a:pt x="331" y="0"/>
                  </a:cubicBezTo>
                  <a:cubicBezTo>
                    <a:pt x="418" y="0"/>
                    <a:pt x="500" y="35"/>
                    <a:pt x="562" y="97"/>
                  </a:cubicBezTo>
                  <a:cubicBezTo>
                    <a:pt x="624" y="159"/>
                    <a:pt x="658" y="242"/>
                    <a:pt x="657" y="330"/>
                  </a:cubicBezTo>
                  <a:cubicBezTo>
                    <a:pt x="657" y="510"/>
                    <a:pt x="510" y="657"/>
                    <a:pt x="329" y="657"/>
                  </a:cubicBezTo>
                  <a:lnTo>
                    <a:pt x="327" y="657"/>
                  </a:lnTo>
                  <a:close/>
                </a:path>
              </a:pathLst>
            </a:custGeom>
            <a:solidFill>
              <a:srgbClr val="FFFFFF"/>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37" name="Google Shape;2637;p11"/>
            <p:cNvSpPr/>
            <p:nvPr/>
          </p:nvSpPr>
          <p:spPr>
            <a:xfrm>
              <a:off x="13766800" y="3576638"/>
              <a:ext cx="1427163" cy="2466975"/>
            </a:xfrm>
            <a:custGeom>
              <a:rect b="b" l="l" r="r" t="t"/>
              <a:pathLst>
                <a:path extrusionOk="0" h="657" w="380">
                  <a:moveTo>
                    <a:pt x="197" y="560"/>
                  </a:moveTo>
                  <a:cubicBezTo>
                    <a:pt x="136" y="498"/>
                    <a:pt x="102" y="415"/>
                    <a:pt x="102" y="327"/>
                  </a:cubicBezTo>
                  <a:cubicBezTo>
                    <a:pt x="103" y="164"/>
                    <a:pt x="223" y="28"/>
                    <a:pt x="380" y="4"/>
                  </a:cubicBezTo>
                  <a:cubicBezTo>
                    <a:pt x="364" y="1"/>
                    <a:pt x="347" y="0"/>
                    <a:pt x="331" y="0"/>
                  </a:cubicBezTo>
                  <a:cubicBezTo>
                    <a:pt x="329" y="0"/>
                    <a:pt x="329" y="0"/>
                    <a:pt x="329" y="0"/>
                  </a:cubicBezTo>
                  <a:cubicBezTo>
                    <a:pt x="148" y="0"/>
                    <a:pt x="1" y="147"/>
                    <a:pt x="1" y="327"/>
                  </a:cubicBezTo>
                  <a:cubicBezTo>
                    <a:pt x="0" y="415"/>
                    <a:pt x="34" y="498"/>
                    <a:pt x="96" y="560"/>
                  </a:cubicBezTo>
                  <a:cubicBezTo>
                    <a:pt x="158" y="622"/>
                    <a:pt x="240" y="657"/>
                    <a:pt x="327" y="657"/>
                  </a:cubicBezTo>
                  <a:cubicBezTo>
                    <a:pt x="329" y="657"/>
                    <a:pt x="329" y="657"/>
                    <a:pt x="329" y="657"/>
                  </a:cubicBezTo>
                  <a:cubicBezTo>
                    <a:pt x="346" y="657"/>
                    <a:pt x="363" y="655"/>
                    <a:pt x="379" y="653"/>
                  </a:cubicBezTo>
                  <a:cubicBezTo>
                    <a:pt x="311" y="642"/>
                    <a:pt x="247" y="610"/>
                    <a:pt x="197" y="560"/>
                  </a:cubicBezTo>
                  <a:close/>
                </a:path>
              </a:pathLst>
            </a:custGeom>
            <a:solidFill>
              <a:srgbClr val="EFE2DD"/>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38" name="Google Shape;2638;p11"/>
            <p:cNvSpPr/>
            <p:nvPr/>
          </p:nvSpPr>
          <p:spPr>
            <a:xfrm>
              <a:off x="14481175" y="4286250"/>
              <a:ext cx="1044575" cy="1042988"/>
            </a:xfrm>
            <a:custGeom>
              <a:rect b="b" l="l" r="r" t="t"/>
              <a:pathLst>
                <a:path extrusionOk="0" h="278" w="278">
                  <a:moveTo>
                    <a:pt x="138" y="278"/>
                  </a:moveTo>
                  <a:cubicBezTo>
                    <a:pt x="101" y="278"/>
                    <a:pt x="67" y="264"/>
                    <a:pt x="40" y="237"/>
                  </a:cubicBezTo>
                  <a:cubicBezTo>
                    <a:pt x="14" y="211"/>
                    <a:pt x="0" y="177"/>
                    <a:pt x="0" y="139"/>
                  </a:cubicBezTo>
                  <a:cubicBezTo>
                    <a:pt x="0" y="63"/>
                    <a:pt x="62" y="1"/>
                    <a:pt x="139" y="0"/>
                  </a:cubicBezTo>
                  <a:cubicBezTo>
                    <a:pt x="140" y="0"/>
                    <a:pt x="140" y="0"/>
                    <a:pt x="140" y="0"/>
                  </a:cubicBezTo>
                  <a:cubicBezTo>
                    <a:pt x="177" y="1"/>
                    <a:pt x="211" y="15"/>
                    <a:pt x="238" y="42"/>
                  </a:cubicBezTo>
                  <a:cubicBezTo>
                    <a:pt x="264" y="68"/>
                    <a:pt x="278" y="102"/>
                    <a:pt x="278" y="140"/>
                  </a:cubicBezTo>
                  <a:cubicBezTo>
                    <a:pt x="278" y="216"/>
                    <a:pt x="216" y="278"/>
                    <a:pt x="139" y="278"/>
                  </a:cubicBezTo>
                  <a:lnTo>
                    <a:pt x="138" y="278"/>
                  </a:lnTo>
                  <a:close/>
                </a:path>
              </a:pathLst>
            </a:custGeom>
            <a:solidFill>
              <a:srgbClr val="FB2B3A"/>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39" name="Google Shape;2639;p11"/>
            <p:cNvSpPr/>
            <p:nvPr/>
          </p:nvSpPr>
          <p:spPr>
            <a:xfrm>
              <a:off x="14481175" y="4286250"/>
              <a:ext cx="676275" cy="1042988"/>
            </a:xfrm>
            <a:custGeom>
              <a:rect b="b" l="l" r="r" t="t"/>
              <a:pathLst>
                <a:path extrusionOk="0" h="278" w="180">
                  <a:moveTo>
                    <a:pt x="122" y="237"/>
                  </a:moveTo>
                  <a:cubicBezTo>
                    <a:pt x="95" y="211"/>
                    <a:pt x="81" y="177"/>
                    <a:pt x="81" y="139"/>
                  </a:cubicBezTo>
                  <a:cubicBezTo>
                    <a:pt x="81" y="77"/>
                    <a:pt x="123" y="24"/>
                    <a:pt x="180" y="6"/>
                  </a:cubicBezTo>
                  <a:cubicBezTo>
                    <a:pt x="167" y="3"/>
                    <a:pt x="154" y="1"/>
                    <a:pt x="140" y="0"/>
                  </a:cubicBezTo>
                  <a:cubicBezTo>
                    <a:pt x="139" y="0"/>
                    <a:pt x="139" y="0"/>
                    <a:pt x="139" y="0"/>
                  </a:cubicBezTo>
                  <a:cubicBezTo>
                    <a:pt x="62" y="1"/>
                    <a:pt x="0" y="63"/>
                    <a:pt x="0" y="139"/>
                  </a:cubicBezTo>
                  <a:cubicBezTo>
                    <a:pt x="0" y="177"/>
                    <a:pt x="14" y="211"/>
                    <a:pt x="40" y="237"/>
                  </a:cubicBezTo>
                  <a:cubicBezTo>
                    <a:pt x="67" y="264"/>
                    <a:pt x="101" y="278"/>
                    <a:pt x="138" y="278"/>
                  </a:cubicBezTo>
                  <a:cubicBezTo>
                    <a:pt x="139" y="278"/>
                    <a:pt x="139" y="278"/>
                    <a:pt x="139" y="278"/>
                  </a:cubicBezTo>
                  <a:cubicBezTo>
                    <a:pt x="153" y="278"/>
                    <a:pt x="167" y="276"/>
                    <a:pt x="179" y="272"/>
                  </a:cubicBezTo>
                  <a:cubicBezTo>
                    <a:pt x="158" y="266"/>
                    <a:pt x="138" y="254"/>
                    <a:pt x="122" y="237"/>
                  </a:cubicBezTo>
                  <a:close/>
                </a:path>
              </a:pathLst>
            </a:custGeom>
            <a:solidFill>
              <a:srgbClr val="E41F2D"/>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40" name="Google Shape;2640;p11"/>
            <p:cNvSpPr/>
            <p:nvPr/>
          </p:nvSpPr>
          <p:spPr>
            <a:xfrm>
              <a:off x="14890750" y="1008063"/>
              <a:ext cx="225425" cy="1433513"/>
            </a:xfrm>
            <a:custGeom>
              <a:rect b="b" l="l" r="r" t="t"/>
              <a:pathLst>
                <a:path extrusionOk="0" h="382" w="60">
                  <a:moveTo>
                    <a:pt x="30" y="382"/>
                  </a:moveTo>
                  <a:cubicBezTo>
                    <a:pt x="13" y="382"/>
                    <a:pt x="0" y="369"/>
                    <a:pt x="0" y="352"/>
                  </a:cubicBezTo>
                  <a:cubicBezTo>
                    <a:pt x="0" y="30"/>
                    <a:pt x="0" y="30"/>
                    <a:pt x="0" y="30"/>
                  </a:cubicBezTo>
                  <a:cubicBezTo>
                    <a:pt x="0" y="14"/>
                    <a:pt x="13" y="0"/>
                    <a:pt x="30" y="0"/>
                  </a:cubicBezTo>
                  <a:cubicBezTo>
                    <a:pt x="46" y="0"/>
                    <a:pt x="60" y="14"/>
                    <a:pt x="60" y="30"/>
                  </a:cubicBezTo>
                  <a:cubicBezTo>
                    <a:pt x="60" y="352"/>
                    <a:pt x="60" y="352"/>
                    <a:pt x="60" y="352"/>
                  </a:cubicBezTo>
                  <a:cubicBezTo>
                    <a:pt x="60" y="369"/>
                    <a:pt x="46" y="382"/>
                    <a:pt x="30" y="382"/>
                  </a:cubicBezTo>
                  <a:close/>
                </a:path>
              </a:pathLst>
            </a:custGeom>
            <a:solidFill>
              <a:srgbClr val="5B5555"/>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41" name="Google Shape;2641;p11"/>
            <p:cNvSpPr/>
            <p:nvPr/>
          </p:nvSpPr>
          <p:spPr>
            <a:xfrm>
              <a:off x="14890750" y="7173913"/>
              <a:ext cx="225425" cy="1435100"/>
            </a:xfrm>
            <a:custGeom>
              <a:rect b="b" l="l" r="r" t="t"/>
              <a:pathLst>
                <a:path extrusionOk="0" h="382" w="60">
                  <a:moveTo>
                    <a:pt x="30" y="382"/>
                  </a:moveTo>
                  <a:cubicBezTo>
                    <a:pt x="13" y="382"/>
                    <a:pt x="0" y="369"/>
                    <a:pt x="0" y="352"/>
                  </a:cubicBezTo>
                  <a:cubicBezTo>
                    <a:pt x="0" y="30"/>
                    <a:pt x="0" y="30"/>
                    <a:pt x="0" y="30"/>
                  </a:cubicBezTo>
                  <a:cubicBezTo>
                    <a:pt x="0" y="14"/>
                    <a:pt x="13" y="0"/>
                    <a:pt x="30" y="0"/>
                  </a:cubicBezTo>
                  <a:cubicBezTo>
                    <a:pt x="46" y="0"/>
                    <a:pt x="60" y="14"/>
                    <a:pt x="60" y="30"/>
                  </a:cubicBezTo>
                  <a:cubicBezTo>
                    <a:pt x="60" y="352"/>
                    <a:pt x="60" y="352"/>
                    <a:pt x="60" y="352"/>
                  </a:cubicBezTo>
                  <a:cubicBezTo>
                    <a:pt x="60" y="369"/>
                    <a:pt x="46" y="382"/>
                    <a:pt x="30" y="382"/>
                  </a:cubicBezTo>
                  <a:close/>
                </a:path>
              </a:pathLst>
            </a:custGeom>
            <a:solidFill>
              <a:srgbClr val="5B5555"/>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42" name="Google Shape;2642;p11"/>
            <p:cNvSpPr/>
            <p:nvPr/>
          </p:nvSpPr>
          <p:spPr>
            <a:xfrm>
              <a:off x="11201400" y="4695825"/>
              <a:ext cx="1435100" cy="225425"/>
            </a:xfrm>
            <a:custGeom>
              <a:rect b="b" l="l" r="r" t="t"/>
              <a:pathLst>
                <a:path extrusionOk="0" h="60" w="382">
                  <a:moveTo>
                    <a:pt x="352" y="60"/>
                  </a:moveTo>
                  <a:cubicBezTo>
                    <a:pt x="30" y="60"/>
                    <a:pt x="30" y="60"/>
                    <a:pt x="30" y="60"/>
                  </a:cubicBezTo>
                  <a:cubicBezTo>
                    <a:pt x="13" y="60"/>
                    <a:pt x="0" y="47"/>
                    <a:pt x="0" y="30"/>
                  </a:cubicBezTo>
                  <a:cubicBezTo>
                    <a:pt x="0" y="14"/>
                    <a:pt x="13" y="0"/>
                    <a:pt x="30" y="0"/>
                  </a:cubicBezTo>
                  <a:cubicBezTo>
                    <a:pt x="352" y="0"/>
                    <a:pt x="352" y="0"/>
                    <a:pt x="352" y="0"/>
                  </a:cubicBezTo>
                  <a:cubicBezTo>
                    <a:pt x="369" y="0"/>
                    <a:pt x="382" y="14"/>
                    <a:pt x="382" y="30"/>
                  </a:cubicBezTo>
                  <a:cubicBezTo>
                    <a:pt x="382" y="47"/>
                    <a:pt x="369" y="60"/>
                    <a:pt x="352" y="60"/>
                  </a:cubicBezTo>
                  <a:close/>
                </a:path>
              </a:pathLst>
            </a:custGeom>
            <a:solidFill>
              <a:srgbClr val="5B5555"/>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43" name="Google Shape;2643;p11"/>
            <p:cNvSpPr/>
            <p:nvPr/>
          </p:nvSpPr>
          <p:spPr>
            <a:xfrm>
              <a:off x="17368838" y="4695825"/>
              <a:ext cx="1435100" cy="225425"/>
            </a:xfrm>
            <a:custGeom>
              <a:rect b="b" l="l" r="r" t="t"/>
              <a:pathLst>
                <a:path extrusionOk="0" h="60" w="382">
                  <a:moveTo>
                    <a:pt x="352" y="60"/>
                  </a:moveTo>
                  <a:cubicBezTo>
                    <a:pt x="30" y="60"/>
                    <a:pt x="30" y="60"/>
                    <a:pt x="30" y="60"/>
                  </a:cubicBezTo>
                  <a:cubicBezTo>
                    <a:pt x="13" y="60"/>
                    <a:pt x="0" y="47"/>
                    <a:pt x="0" y="30"/>
                  </a:cubicBezTo>
                  <a:cubicBezTo>
                    <a:pt x="0" y="14"/>
                    <a:pt x="13" y="0"/>
                    <a:pt x="30" y="0"/>
                  </a:cubicBezTo>
                  <a:cubicBezTo>
                    <a:pt x="352" y="0"/>
                    <a:pt x="352" y="0"/>
                    <a:pt x="352" y="0"/>
                  </a:cubicBezTo>
                  <a:cubicBezTo>
                    <a:pt x="368" y="0"/>
                    <a:pt x="382" y="14"/>
                    <a:pt x="382" y="30"/>
                  </a:cubicBezTo>
                  <a:cubicBezTo>
                    <a:pt x="382" y="47"/>
                    <a:pt x="368" y="60"/>
                    <a:pt x="352" y="60"/>
                  </a:cubicBezTo>
                  <a:close/>
                </a:path>
              </a:pathLst>
            </a:custGeom>
            <a:solidFill>
              <a:srgbClr val="5B5555"/>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44" name="Google Shape;2644;p11"/>
            <p:cNvSpPr/>
            <p:nvPr/>
          </p:nvSpPr>
          <p:spPr>
            <a:xfrm>
              <a:off x="16933863" y="928687"/>
              <a:ext cx="1220788" cy="1660525"/>
            </a:xfrm>
            <a:custGeom>
              <a:rect b="b" l="l" r="r" t="t"/>
              <a:pathLst>
                <a:path extrusionOk="0" h="442" w="325">
                  <a:moveTo>
                    <a:pt x="44" y="442"/>
                  </a:moveTo>
                  <a:cubicBezTo>
                    <a:pt x="325" y="162"/>
                    <a:pt x="325" y="162"/>
                    <a:pt x="325" y="162"/>
                  </a:cubicBezTo>
                  <a:cubicBezTo>
                    <a:pt x="282" y="11"/>
                    <a:pt x="282" y="11"/>
                    <a:pt x="282" y="11"/>
                  </a:cubicBezTo>
                  <a:cubicBezTo>
                    <a:pt x="280" y="2"/>
                    <a:pt x="272" y="0"/>
                    <a:pt x="266" y="6"/>
                  </a:cubicBezTo>
                  <a:cubicBezTo>
                    <a:pt x="10" y="261"/>
                    <a:pt x="10" y="261"/>
                    <a:pt x="10" y="261"/>
                  </a:cubicBezTo>
                  <a:cubicBezTo>
                    <a:pt x="3" y="267"/>
                    <a:pt x="0" y="280"/>
                    <a:pt x="2" y="289"/>
                  </a:cubicBezTo>
                  <a:lnTo>
                    <a:pt x="44" y="442"/>
                  </a:lnTo>
                  <a:close/>
                </a:path>
              </a:pathLst>
            </a:custGeom>
            <a:solidFill>
              <a:srgbClr val="62DBFB"/>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45" name="Google Shape;2645;p11"/>
            <p:cNvSpPr/>
            <p:nvPr/>
          </p:nvSpPr>
          <p:spPr>
            <a:xfrm>
              <a:off x="17233900" y="1671638"/>
              <a:ext cx="1671638" cy="1217613"/>
            </a:xfrm>
            <a:custGeom>
              <a:rect b="b" l="l" r="r" t="t"/>
              <a:pathLst>
                <a:path extrusionOk="0" h="324" w="445">
                  <a:moveTo>
                    <a:pt x="434" y="43"/>
                  </a:moveTo>
                  <a:cubicBezTo>
                    <a:pt x="282" y="0"/>
                    <a:pt x="282" y="0"/>
                    <a:pt x="282" y="0"/>
                  </a:cubicBezTo>
                  <a:cubicBezTo>
                    <a:pt x="0" y="281"/>
                    <a:pt x="0" y="281"/>
                    <a:pt x="0" y="281"/>
                  </a:cubicBezTo>
                  <a:cubicBezTo>
                    <a:pt x="154" y="322"/>
                    <a:pt x="154" y="322"/>
                    <a:pt x="154" y="322"/>
                  </a:cubicBezTo>
                  <a:cubicBezTo>
                    <a:pt x="163" y="324"/>
                    <a:pt x="176" y="321"/>
                    <a:pt x="183" y="314"/>
                  </a:cubicBezTo>
                  <a:cubicBezTo>
                    <a:pt x="438" y="60"/>
                    <a:pt x="438" y="60"/>
                    <a:pt x="438" y="60"/>
                  </a:cubicBezTo>
                  <a:cubicBezTo>
                    <a:pt x="445" y="53"/>
                    <a:pt x="443" y="46"/>
                    <a:pt x="434" y="43"/>
                  </a:cubicBezTo>
                  <a:close/>
                </a:path>
              </a:pathLst>
            </a:custGeom>
            <a:solidFill>
              <a:srgbClr val="62DBFB"/>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46" name="Google Shape;2646;p11"/>
            <p:cNvSpPr/>
            <p:nvPr/>
          </p:nvSpPr>
          <p:spPr>
            <a:xfrm>
              <a:off x="16933863" y="928687"/>
              <a:ext cx="1130300" cy="1660525"/>
            </a:xfrm>
            <a:custGeom>
              <a:rect b="b" l="l" r="r" t="t"/>
              <a:pathLst>
                <a:path extrusionOk="0" h="442" w="301">
                  <a:moveTo>
                    <a:pt x="44" y="442"/>
                  </a:moveTo>
                  <a:cubicBezTo>
                    <a:pt x="108" y="378"/>
                    <a:pt x="108" y="378"/>
                    <a:pt x="108" y="378"/>
                  </a:cubicBezTo>
                  <a:cubicBezTo>
                    <a:pt x="90" y="309"/>
                    <a:pt x="90" y="309"/>
                    <a:pt x="90" y="309"/>
                  </a:cubicBezTo>
                  <a:cubicBezTo>
                    <a:pt x="87" y="299"/>
                    <a:pt x="91" y="286"/>
                    <a:pt x="98" y="279"/>
                  </a:cubicBezTo>
                  <a:cubicBezTo>
                    <a:pt x="301" y="77"/>
                    <a:pt x="301" y="77"/>
                    <a:pt x="301" y="77"/>
                  </a:cubicBezTo>
                  <a:cubicBezTo>
                    <a:pt x="282" y="11"/>
                    <a:pt x="282" y="11"/>
                    <a:pt x="282" y="11"/>
                  </a:cubicBezTo>
                  <a:cubicBezTo>
                    <a:pt x="280" y="2"/>
                    <a:pt x="272" y="0"/>
                    <a:pt x="266" y="6"/>
                  </a:cubicBezTo>
                  <a:cubicBezTo>
                    <a:pt x="10" y="261"/>
                    <a:pt x="10" y="261"/>
                    <a:pt x="10" y="261"/>
                  </a:cubicBezTo>
                  <a:cubicBezTo>
                    <a:pt x="3" y="267"/>
                    <a:pt x="0" y="280"/>
                    <a:pt x="2" y="289"/>
                  </a:cubicBezTo>
                  <a:lnTo>
                    <a:pt x="44" y="442"/>
                  </a:lnTo>
                  <a:close/>
                </a:path>
              </a:pathLst>
            </a:custGeom>
            <a:solidFill>
              <a:srgbClr val="01D0FB"/>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47" name="Google Shape;2647;p11"/>
            <p:cNvSpPr/>
            <p:nvPr/>
          </p:nvSpPr>
          <p:spPr>
            <a:xfrm>
              <a:off x="17387888" y="1322388"/>
              <a:ext cx="354013" cy="808038"/>
            </a:xfrm>
            <a:custGeom>
              <a:rect b="b" l="l" r="r" t="t"/>
              <a:pathLst>
                <a:path extrusionOk="0" h="215" w="94">
                  <a:moveTo>
                    <a:pt x="45" y="215"/>
                  </a:moveTo>
                  <a:cubicBezTo>
                    <a:pt x="94" y="166"/>
                    <a:pt x="94" y="166"/>
                    <a:pt x="94" y="166"/>
                  </a:cubicBezTo>
                  <a:cubicBezTo>
                    <a:pt x="53" y="13"/>
                    <a:pt x="53" y="13"/>
                    <a:pt x="53" y="13"/>
                  </a:cubicBezTo>
                  <a:cubicBezTo>
                    <a:pt x="52" y="8"/>
                    <a:pt x="49" y="4"/>
                    <a:pt x="45" y="0"/>
                  </a:cubicBezTo>
                  <a:cubicBezTo>
                    <a:pt x="0" y="46"/>
                    <a:pt x="0" y="46"/>
                    <a:pt x="0" y="46"/>
                  </a:cubicBezTo>
                  <a:cubicBezTo>
                    <a:pt x="44" y="211"/>
                    <a:pt x="44" y="211"/>
                    <a:pt x="44" y="211"/>
                  </a:cubicBezTo>
                  <a:cubicBezTo>
                    <a:pt x="45" y="212"/>
                    <a:pt x="45" y="214"/>
                    <a:pt x="45" y="215"/>
                  </a:cubicBezTo>
                  <a:close/>
                </a:path>
              </a:pathLst>
            </a:custGeom>
            <a:solidFill>
              <a:srgbClr val="08A9F1"/>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48" name="Google Shape;2648;p11"/>
            <p:cNvSpPr/>
            <p:nvPr/>
          </p:nvSpPr>
          <p:spPr>
            <a:xfrm>
              <a:off x="17695863" y="2085975"/>
              <a:ext cx="811213" cy="352425"/>
            </a:xfrm>
            <a:custGeom>
              <a:rect b="b" l="l" r="r" t="t"/>
              <a:pathLst>
                <a:path extrusionOk="0" h="94" w="216">
                  <a:moveTo>
                    <a:pt x="49" y="0"/>
                  </a:moveTo>
                  <a:cubicBezTo>
                    <a:pt x="0" y="48"/>
                    <a:pt x="0" y="48"/>
                    <a:pt x="0" y="48"/>
                  </a:cubicBezTo>
                  <a:cubicBezTo>
                    <a:pt x="1" y="49"/>
                    <a:pt x="2" y="49"/>
                    <a:pt x="3" y="49"/>
                  </a:cubicBezTo>
                  <a:cubicBezTo>
                    <a:pt x="170" y="94"/>
                    <a:pt x="170" y="94"/>
                    <a:pt x="170" y="94"/>
                  </a:cubicBezTo>
                  <a:cubicBezTo>
                    <a:pt x="216" y="48"/>
                    <a:pt x="216" y="48"/>
                    <a:pt x="216" y="48"/>
                  </a:cubicBezTo>
                  <a:cubicBezTo>
                    <a:pt x="212" y="45"/>
                    <a:pt x="208" y="42"/>
                    <a:pt x="202" y="40"/>
                  </a:cubicBezTo>
                  <a:lnTo>
                    <a:pt x="49" y="0"/>
                  </a:lnTo>
                  <a:close/>
                </a:path>
              </a:pathLst>
            </a:custGeom>
            <a:solidFill>
              <a:srgbClr val="08A9F1"/>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49" name="Google Shape;2649;p11"/>
            <p:cNvSpPr/>
            <p:nvPr/>
          </p:nvSpPr>
          <p:spPr>
            <a:xfrm>
              <a:off x="14879638" y="1233488"/>
              <a:ext cx="3717925" cy="3687763"/>
            </a:xfrm>
            <a:custGeom>
              <a:rect b="b" l="l" r="r" t="t"/>
              <a:pathLst>
                <a:path extrusionOk="0" h="982" w="990">
                  <a:moveTo>
                    <a:pt x="33" y="982"/>
                  </a:moveTo>
                  <a:cubicBezTo>
                    <a:pt x="25" y="982"/>
                    <a:pt x="18" y="979"/>
                    <a:pt x="12" y="974"/>
                  </a:cubicBezTo>
                  <a:cubicBezTo>
                    <a:pt x="0" y="962"/>
                    <a:pt x="0" y="943"/>
                    <a:pt x="12" y="931"/>
                  </a:cubicBezTo>
                  <a:cubicBezTo>
                    <a:pt x="936" y="12"/>
                    <a:pt x="936" y="12"/>
                    <a:pt x="936" y="12"/>
                  </a:cubicBezTo>
                  <a:cubicBezTo>
                    <a:pt x="947" y="0"/>
                    <a:pt x="966" y="0"/>
                    <a:pt x="978" y="12"/>
                  </a:cubicBezTo>
                  <a:cubicBezTo>
                    <a:pt x="990" y="24"/>
                    <a:pt x="990" y="43"/>
                    <a:pt x="978" y="54"/>
                  </a:cubicBezTo>
                  <a:cubicBezTo>
                    <a:pt x="54" y="974"/>
                    <a:pt x="54" y="974"/>
                    <a:pt x="54" y="974"/>
                  </a:cubicBezTo>
                  <a:cubicBezTo>
                    <a:pt x="48" y="980"/>
                    <a:pt x="41" y="982"/>
                    <a:pt x="33" y="982"/>
                  </a:cubicBezTo>
                  <a:close/>
                </a:path>
              </a:pathLst>
            </a:custGeom>
            <a:solidFill>
              <a:srgbClr val="CDBFBA"/>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grpSp>
      <p:grpSp>
        <p:nvGrpSpPr>
          <p:cNvPr id="2650" name="Google Shape;2650;p11"/>
          <p:cNvGrpSpPr/>
          <p:nvPr/>
        </p:nvGrpSpPr>
        <p:grpSpPr>
          <a:xfrm>
            <a:off x="6379063" y="5494528"/>
            <a:ext cx="605069" cy="605197"/>
            <a:chOff x="11229975" y="804863"/>
            <a:chExt cx="7450138" cy="7451725"/>
          </a:xfrm>
        </p:grpSpPr>
        <p:sp>
          <p:nvSpPr>
            <p:cNvPr id="2651" name="Google Shape;2651;p11"/>
            <p:cNvSpPr/>
            <p:nvPr/>
          </p:nvSpPr>
          <p:spPr>
            <a:xfrm>
              <a:off x="13031788" y="2606676"/>
              <a:ext cx="1924050" cy="2405063"/>
            </a:xfrm>
            <a:custGeom>
              <a:rect b="b" l="l" r="r" t="t"/>
              <a:pathLst>
                <a:path extrusionOk="0" h="640" w="512">
                  <a:moveTo>
                    <a:pt x="512" y="0"/>
                  </a:moveTo>
                  <a:cubicBezTo>
                    <a:pt x="512" y="192"/>
                    <a:pt x="512" y="192"/>
                    <a:pt x="512" y="192"/>
                  </a:cubicBezTo>
                  <a:cubicBezTo>
                    <a:pt x="335" y="192"/>
                    <a:pt x="192" y="335"/>
                    <a:pt x="192" y="512"/>
                  </a:cubicBezTo>
                  <a:cubicBezTo>
                    <a:pt x="192" y="557"/>
                    <a:pt x="202" y="601"/>
                    <a:pt x="219" y="640"/>
                  </a:cubicBezTo>
                  <a:cubicBezTo>
                    <a:pt x="0" y="640"/>
                    <a:pt x="0" y="640"/>
                    <a:pt x="0" y="640"/>
                  </a:cubicBezTo>
                  <a:cubicBezTo>
                    <a:pt x="0" y="416"/>
                    <a:pt x="0" y="416"/>
                    <a:pt x="0" y="416"/>
                  </a:cubicBezTo>
                  <a:cubicBezTo>
                    <a:pt x="81" y="390"/>
                    <a:pt x="81" y="390"/>
                    <a:pt x="81" y="390"/>
                  </a:cubicBezTo>
                  <a:cubicBezTo>
                    <a:pt x="91" y="356"/>
                    <a:pt x="104" y="324"/>
                    <a:pt x="121" y="293"/>
                  </a:cubicBezTo>
                  <a:cubicBezTo>
                    <a:pt x="82" y="218"/>
                    <a:pt x="82" y="218"/>
                    <a:pt x="82" y="218"/>
                  </a:cubicBezTo>
                  <a:cubicBezTo>
                    <a:pt x="218" y="82"/>
                    <a:pt x="218" y="82"/>
                    <a:pt x="218" y="82"/>
                  </a:cubicBezTo>
                  <a:cubicBezTo>
                    <a:pt x="293" y="121"/>
                    <a:pt x="293" y="121"/>
                    <a:pt x="293" y="121"/>
                  </a:cubicBezTo>
                  <a:cubicBezTo>
                    <a:pt x="324" y="104"/>
                    <a:pt x="356" y="91"/>
                    <a:pt x="390" y="81"/>
                  </a:cubicBezTo>
                  <a:cubicBezTo>
                    <a:pt x="416" y="0"/>
                    <a:pt x="416" y="0"/>
                    <a:pt x="416" y="0"/>
                  </a:cubicBezTo>
                  <a:lnTo>
                    <a:pt x="512" y="0"/>
                  </a:lnTo>
                  <a:close/>
                </a:path>
              </a:pathLst>
            </a:custGeom>
            <a:solidFill>
              <a:srgbClr val="FCD770"/>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52" name="Google Shape;2652;p11"/>
            <p:cNvSpPr/>
            <p:nvPr/>
          </p:nvSpPr>
          <p:spPr>
            <a:xfrm>
              <a:off x="14955838" y="4049713"/>
              <a:ext cx="1922463" cy="2403475"/>
            </a:xfrm>
            <a:custGeom>
              <a:rect b="b" l="l" r="r" t="t"/>
              <a:pathLst>
                <a:path extrusionOk="0" h="640" w="512">
                  <a:moveTo>
                    <a:pt x="512" y="0"/>
                  </a:moveTo>
                  <a:cubicBezTo>
                    <a:pt x="512" y="224"/>
                    <a:pt x="512" y="224"/>
                    <a:pt x="512" y="224"/>
                  </a:cubicBezTo>
                  <a:cubicBezTo>
                    <a:pt x="431" y="250"/>
                    <a:pt x="431" y="250"/>
                    <a:pt x="431" y="250"/>
                  </a:cubicBezTo>
                  <a:cubicBezTo>
                    <a:pt x="421" y="284"/>
                    <a:pt x="408" y="316"/>
                    <a:pt x="391" y="347"/>
                  </a:cubicBezTo>
                  <a:cubicBezTo>
                    <a:pt x="430" y="422"/>
                    <a:pt x="430" y="422"/>
                    <a:pt x="430" y="422"/>
                  </a:cubicBezTo>
                  <a:cubicBezTo>
                    <a:pt x="294" y="558"/>
                    <a:pt x="294" y="558"/>
                    <a:pt x="294" y="558"/>
                  </a:cubicBezTo>
                  <a:cubicBezTo>
                    <a:pt x="219" y="519"/>
                    <a:pt x="219" y="519"/>
                    <a:pt x="219" y="519"/>
                  </a:cubicBezTo>
                  <a:cubicBezTo>
                    <a:pt x="188" y="536"/>
                    <a:pt x="156" y="549"/>
                    <a:pt x="122" y="559"/>
                  </a:cubicBezTo>
                  <a:cubicBezTo>
                    <a:pt x="96" y="640"/>
                    <a:pt x="96" y="640"/>
                    <a:pt x="96" y="640"/>
                  </a:cubicBezTo>
                  <a:cubicBezTo>
                    <a:pt x="0" y="640"/>
                    <a:pt x="0" y="640"/>
                    <a:pt x="0" y="640"/>
                  </a:cubicBezTo>
                  <a:cubicBezTo>
                    <a:pt x="0" y="448"/>
                    <a:pt x="0" y="448"/>
                    <a:pt x="0" y="448"/>
                  </a:cubicBezTo>
                  <a:cubicBezTo>
                    <a:pt x="177" y="448"/>
                    <a:pt x="320" y="305"/>
                    <a:pt x="320" y="128"/>
                  </a:cubicBezTo>
                  <a:cubicBezTo>
                    <a:pt x="320" y="83"/>
                    <a:pt x="310" y="39"/>
                    <a:pt x="293" y="0"/>
                  </a:cubicBezTo>
                  <a:lnTo>
                    <a:pt x="512" y="0"/>
                  </a:lnTo>
                  <a:close/>
                </a:path>
              </a:pathLst>
            </a:custGeom>
            <a:solidFill>
              <a:srgbClr val="FCD770"/>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53" name="Google Shape;2653;p11"/>
            <p:cNvSpPr/>
            <p:nvPr/>
          </p:nvSpPr>
          <p:spPr>
            <a:xfrm>
              <a:off x="11350625" y="5011738"/>
              <a:ext cx="3605213" cy="3124200"/>
            </a:xfrm>
            <a:custGeom>
              <a:rect b="b" l="l" r="r" t="t"/>
              <a:pathLst>
                <a:path extrusionOk="0" h="832" w="960">
                  <a:moveTo>
                    <a:pt x="896" y="0"/>
                  </a:moveTo>
                  <a:cubicBezTo>
                    <a:pt x="667" y="0"/>
                    <a:pt x="667" y="0"/>
                    <a:pt x="667" y="0"/>
                  </a:cubicBezTo>
                  <a:cubicBezTo>
                    <a:pt x="448" y="0"/>
                    <a:pt x="448" y="0"/>
                    <a:pt x="448" y="0"/>
                  </a:cubicBezTo>
                  <a:cubicBezTo>
                    <a:pt x="64" y="0"/>
                    <a:pt x="64" y="0"/>
                    <a:pt x="64" y="0"/>
                  </a:cubicBezTo>
                  <a:cubicBezTo>
                    <a:pt x="29" y="0"/>
                    <a:pt x="0" y="29"/>
                    <a:pt x="0" y="64"/>
                  </a:cubicBezTo>
                  <a:cubicBezTo>
                    <a:pt x="0" y="768"/>
                    <a:pt x="0" y="768"/>
                    <a:pt x="0" y="768"/>
                  </a:cubicBezTo>
                  <a:cubicBezTo>
                    <a:pt x="0" y="803"/>
                    <a:pt x="29" y="832"/>
                    <a:pt x="64" y="832"/>
                  </a:cubicBezTo>
                  <a:cubicBezTo>
                    <a:pt x="896" y="832"/>
                    <a:pt x="896" y="832"/>
                    <a:pt x="896" y="832"/>
                  </a:cubicBezTo>
                  <a:cubicBezTo>
                    <a:pt x="931" y="832"/>
                    <a:pt x="960" y="803"/>
                    <a:pt x="960" y="768"/>
                  </a:cubicBezTo>
                  <a:cubicBezTo>
                    <a:pt x="960" y="512"/>
                    <a:pt x="960" y="512"/>
                    <a:pt x="960" y="512"/>
                  </a:cubicBezTo>
                  <a:cubicBezTo>
                    <a:pt x="960" y="384"/>
                    <a:pt x="960" y="384"/>
                    <a:pt x="960" y="384"/>
                  </a:cubicBezTo>
                  <a:cubicBezTo>
                    <a:pt x="960" y="192"/>
                    <a:pt x="960" y="192"/>
                    <a:pt x="960" y="192"/>
                  </a:cubicBezTo>
                  <a:cubicBezTo>
                    <a:pt x="960" y="64"/>
                    <a:pt x="960" y="64"/>
                    <a:pt x="960" y="64"/>
                  </a:cubicBezTo>
                  <a:cubicBezTo>
                    <a:pt x="960" y="29"/>
                    <a:pt x="931" y="0"/>
                    <a:pt x="896" y="0"/>
                  </a:cubicBezTo>
                  <a:close/>
                </a:path>
              </a:pathLst>
            </a:custGeom>
            <a:solidFill>
              <a:srgbClr val="E6E9ED"/>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54" name="Google Shape;2654;p11"/>
            <p:cNvSpPr/>
            <p:nvPr/>
          </p:nvSpPr>
          <p:spPr>
            <a:xfrm>
              <a:off x="14955838" y="923926"/>
              <a:ext cx="3605213" cy="3125788"/>
            </a:xfrm>
            <a:custGeom>
              <a:rect b="b" l="l" r="r" t="t"/>
              <a:pathLst>
                <a:path extrusionOk="0" h="832" w="960">
                  <a:moveTo>
                    <a:pt x="896" y="0"/>
                  </a:moveTo>
                  <a:cubicBezTo>
                    <a:pt x="64" y="0"/>
                    <a:pt x="64" y="0"/>
                    <a:pt x="64" y="0"/>
                  </a:cubicBezTo>
                  <a:cubicBezTo>
                    <a:pt x="29" y="0"/>
                    <a:pt x="0" y="29"/>
                    <a:pt x="0" y="64"/>
                  </a:cubicBezTo>
                  <a:cubicBezTo>
                    <a:pt x="0" y="320"/>
                    <a:pt x="0" y="320"/>
                    <a:pt x="0" y="320"/>
                  </a:cubicBezTo>
                  <a:cubicBezTo>
                    <a:pt x="0" y="448"/>
                    <a:pt x="0" y="448"/>
                    <a:pt x="0" y="448"/>
                  </a:cubicBezTo>
                  <a:cubicBezTo>
                    <a:pt x="0" y="640"/>
                    <a:pt x="0" y="640"/>
                    <a:pt x="0" y="640"/>
                  </a:cubicBezTo>
                  <a:cubicBezTo>
                    <a:pt x="0" y="768"/>
                    <a:pt x="0" y="768"/>
                    <a:pt x="0" y="768"/>
                  </a:cubicBezTo>
                  <a:cubicBezTo>
                    <a:pt x="0" y="803"/>
                    <a:pt x="29" y="832"/>
                    <a:pt x="64" y="832"/>
                  </a:cubicBezTo>
                  <a:cubicBezTo>
                    <a:pt x="896" y="832"/>
                    <a:pt x="896" y="832"/>
                    <a:pt x="896" y="832"/>
                  </a:cubicBezTo>
                  <a:cubicBezTo>
                    <a:pt x="931" y="832"/>
                    <a:pt x="960" y="803"/>
                    <a:pt x="960" y="768"/>
                  </a:cubicBezTo>
                  <a:cubicBezTo>
                    <a:pt x="960" y="64"/>
                    <a:pt x="960" y="64"/>
                    <a:pt x="960" y="64"/>
                  </a:cubicBezTo>
                  <a:cubicBezTo>
                    <a:pt x="960" y="29"/>
                    <a:pt x="931" y="0"/>
                    <a:pt x="896" y="0"/>
                  </a:cubicBezTo>
                  <a:close/>
                </a:path>
              </a:pathLst>
            </a:custGeom>
            <a:solidFill>
              <a:srgbClr val="E6E9ED"/>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55" name="Google Shape;2655;p11"/>
            <p:cNvSpPr/>
            <p:nvPr/>
          </p:nvSpPr>
          <p:spPr>
            <a:xfrm>
              <a:off x="15797213" y="3117851"/>
              <a:ext cx="1922463" cy="931863"/>
            </a:xfrm>
            <a:custGeom>
              <a:rect b="b" l="l" r="r" t="t"/>
              <a:pathLst>
                <a:path extrusionOk="0" h="248" w="512">
                  <a:moveTo>
                    <a:pt x="320" y="0"/>
                  </a:moveTo>
                  <a:cubicBezTo>
                    <a:pt x="431" y="61"/>
                    <a:pt x="434" y="64"/>
                    <a:pt x="437" y="67"/>
                  </a:cubicBezTo>
                  <a:cubicBezTo>
                    <a:pt x="483" y="113"/>
                    <a:pt x="512" y="177"/>
                    <a:pt x="512" y="248"/>
                  </a:cubicBezTo>
                  <a:cubicBezTo>
                    <a:pt x="288" y="248"/>
                    <a:pt x="288" y="248"/>
                    <a:pt x="288" y="248"/>
                  </a:cubicBezTo>
                  <a:cubicBezTo>
                    <a:pt x="69" y="248"/>
                    <a:pt x="69" y="248"/>
                    <a:pt x="69" y="248"/>
                  </a:cubicBezTo>
                  <a:cubicBezTo>
                    <a:pt x="0" y="248"/>
                    <a:pt x="0" y="248"/>
                    <a:pt x="0" y="248"/>
                  </a:cubicBezTo>
                  <a:cubicBezTo>
                    <a:pt x="0" y="129"/>
                    <a:pt x="82" y="28"/>
                    <a:pt x="192" y="0"/>
                  </a:cubicBezTo>
                  <a:cubicBezTo>
                    <a:pt x="192" y="0"/>
                    <a:pt x="192" y="0"/>
                    <a:pt x="192" y="0"/>
                  </a:cubicBezTo>
                  <a:cubicBezTo>
                    <a:pt x="192" y="56"/>
                    <a:pt x="192" y="56"/>
                    <a:pt x="192" y="56"/>
                  </a:cubicBezTo>
                  <a:cubicBezTo>
                    <a:pt x="192" y="91"/>
                    <a:pt x="221" y="120"/>
                    <a:pt x="256" y="120"/>
                  </a:cubicBezTo>
                  <a:cubicBezTo>
                    <a:pt x="274" y="120"/>
                    <a:pt x="290" y="113"/>
                    <a:pt x="301" y="101"/>
                  </a:cubicBezTo>
                  <a:cubicBezTo>
                    <a:pt x="313" y="90"/>
                    <a:pt x="320" y="74"/>
                    <a:pt x="320" y="56"/>
                  </a:cubicBezTo>
                  <a:cubicBezTo>
                    <a:pt x="320" y="0"/>
                    <a:pt x="320" y="0"/>
                    <a:pt x="320" y="0"/>
                  </a:cubicBezTo>
                  <a:close/>
                </a:path>
              </a:pathLst>
            </a:custGeom>
            <a:solidFill>
              <a:srgbClr val="B4DD7F"/>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56" name="Google Shape;2656;p11"/>
            <p:cNvSpPr/>
            <p:nvPr/>
          </p:nvSpPr>
          <p:spPr>
            <a:xfrm>
              <a:off x="12190413" y="7159626"/>
              <a:ext cx="962025" cy="976313"/>
            </a:xfrm>
            <a:custGeom>
              <a:rect b="b" l="l" r="r" t="t"/>
              <a:pathLst>
                <a:path extrusionOk="0" h="260" w="256">
                  <a:moveTo>
                    <a:pt x="140" y="0"/>
                  </a:moveTo>
                  <a:cubicBezTo>
                    <a:pt x="185" y="100"/>
                    <a:pt x="185" y="100"/>
                    <a:pt x="185" y="100"/>
                  </a:cubicBezTo>
                  <a:cubicBezTo>
                    <a:pt x="256" y="260"/>
                    <a:pt x="256" y="260"/>
                    <a:pt x="256" y="260"/>
                  </a:cubicBezTo>
                  <a:cubicBezTo>
                    <a:pt x="0" y="260"/>
                    <a:pt x="0" y="260"/>
                    <a:pt x="0" y="260"/>
                  </a:cubicBezTo>
                  <a:cubicBezTo>
                    <a:pt x="0" y="228"/>
                    <a:pt x="0" y="228"/>
                    <a:pt x="0" y="228"/>
                  </a:cubicBezTo>
                  <a:cubicBezTo>
                    <a:pt x="0" y="154"/>
                    <a:pt x="31" y="87"/>
                    <a:pt x="82" y="40"/>
                  </a:cubicBezTo>
                  <a:cubicBezTo>
                    <a:pt x="99" y="24"/>
                    <a:pt x="119" y="11"/>
                    <a:pt x="140" y="0"/>
                  </a:cubicBezTo>
                  <a:close/>
                </a:path>
              </a:pathLst>
            </a:custGeom>
            <a:solidFill>
              <a:srgbClr val="FF826E"/>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57" name="Google Shape;2657;p11"/>
            <p:cNvSpPr/>
            <p:nvPr/>
          </p:nvSpPr>
          <p:spPr>
            <a:xfrm>
              <a:off x="13152438" y="7159626"/>
              <a:ext cx="962025" cy="976313"/>
            </a:xfrm>
            <a:custGeom>
              <a:rect b="b" l="l" r="r" t="t"/>
              <a:pathLst>
                <a:path extrusionOk="0" h="260" w="256">
                  <a:moveTo>
                    <a:pt x="174" y="40"/>
                  </a:moveTo>
                  <a:cubicBezTo>
                    <a:pt x="177" y="43"/>
                    <a:pt x="179" y="45"/>
                    <a:pt x="181" y="47"/>
                  </a:cubicBezTo>
                  <a:cubicBezTo>
                    <a:pt x="227" y="93"/>
                    <a:pt x="256" y="157"/>
                    <a:pt x="256" y="228"/>
                  </a:cubicBezTo>
                  <a:cubicBezTo>
                    <a:pt x="256" y="260"/>
                    <a:pt x="256" y="260"/>
                    <a:pt x="256" y="260"/>
                  </a:cubicBezTo>
                  <a:cubicBezTo>
                    <a:pt x="0" y="260"/>
                    <a:pt x="0" y="260"/>
                    <a:pt x="0" y="260"/>
                  </a:cubicBezTo>
                  <a:cubicBezTo>
                    <a:pt x="71" y="100"/>
                    <a:pt x="71" y="100"/>
                    <a:pt x="71" y="100"/>
                  </a:cubicBezTo>
                  <a:cubicBezTo>
                    <a:pt x="116" y="0"/>
                    <a:pt x="116" y="0"/>
                    <a:pt x="116" y="0"/>
                  </a:cubicBezTo>
                  <a:cubicBezTo>
                    <a:pt x="137" y="11"/>
                    <a:pt x="157" y="24"/>
                    <a:pt x="174" y="40"/>
                  </a:cubicBezTo>
                  <a:close/>
                </a:path>
              </a:pathLst>
            </a:custGeom>
            <a:solidFill>
              <a:srgbClr val="FF826E"/>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58" name="Google Shape;2658;p11"/>
            <p:cNvSpPr/>
            <p:nvPr/>
          </p:nvSpPr>
          <p:spPr>
            <a:xfrm>
              <a:off x="12885738" y="7535863"/>
              <a:ext cx="533400" cy="600075"/>
            </a:xfrm>
            <a:custGeom>
              <a:rect b="b" l="l" r="r" t="t"/>
              <a:pathLst>
                <a:path extrusionOk="0" h="378" w="336">
                  <a:moveTo>
                    <a:pt x="336" y="0"/>
                  </a:moveTo>
                  <a:lnTo>
                    <a:pt x="168" y="378"/>
                  </a:lnTo>
                  <a:lnTo>
                    <a:pt x="0" y="0"/>
                  </a:lnTo>
                  <a:lnTo>
                    <a:pt x="336" y="0"/>
                  </a:lnTo>
                  <a:close/>
                </a:path>
              </a:pathLst>
            </a:custGeom>
            <a:solidFill>
              <a:srgbClr val="FFEAA7"/>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59" name="Google Shape;2659;p11"/>
            <p:cNvSpPr/>
            <p:nvPr/>
          </p:nvSpPr>
          <p:spPr>
            <a:xfrm>
              <a:off x="13152438" y="5492751"/>
              <a:ext cx="841375" cy="1817688"/>
            </a:xfrm>
            <a:custGeom>
              <a:rect b="b" l="l" r="r" t="t"/>
              <a:pathLst>
                <a:path extrusionOk="0" h="484" w="224">
                  <a:moveTo>
                    <a:pt x="224" y="224"/>
                  </a:moveTo>
                  <a:cubicBezTo>
                    <a:pt x="224" y="384"/>
                    <a:pt x="224" y="384"/>
                    <a:pt x="224" y="384"/>
                  </a:cubicBezTo>
                  <a:cubicBezTo>
                    <a:pt x="224" y="425"/>
                    <a:pt x="204" y="461"/>
                    <a:pt x="174" y="484"/>
                  </a:cubicBezTo>
                  <a:cubicBezTo>
                    <a:pt x="157" y="468"/>
                    <a:pt x="137" y="455"/>
                    <a:pt x="116" y="444"/>
                  </a:cubicBezTo>
                  <a:cubicBezTo>
                    <a:pt x="81" y="426"/>
                    <a:pt x="42" y="416"/>
                    <a:pt x="0" y="416"/>
                  </a:cubicBezTo>
                  <a:cubicBezTo>
                    <a:pt x="32" y="416"/>
                    <a:pt x="32" y="416"/>
                    <a:pt x="32" y="416"/>
                  </a:cubicBezTo>
                  <a:cubicBezTo>
                    <a:pt x="85" y="416"/>
                    <a:pt x="128" y="373"/>
                    <a:pt x="128" y="320"/>
                  </a:cubicBezTo>
                  <a:cubicBezTo>
                    <a:pt x="128" y="232"/>
                    <a:pt x="128" y="232"/>
                    <a:pt x="128" y="232"/>
                  </a:cubicBezTo>
                  <a:cubicBezTo>
                    <a:pt x="128" y="207"/>
                    <a:pt x="114" y="185"/>
                    <a:pt x="92" y="174"/>
                  </a:cubicBezTo>
                  <a:cubicBezTo>
                    <a:pt x="0" y="128"/>
                    <a:pt x="0" y="128"/>
                    <a:pt x="0" y="128"/>
                  </a:cubicBezTo>
                  <a:cubicBezTo>
                    <a:pt x="0" y="0"/>
                    <a:pt x="0" y="0"/>
                    <a:pt x="0" y="0"/>
                  </a:cubicBezTo>
                  <a:cubicBezTo>
                    <a:pt x="124" y="0"/>
                    <a:pt x="224" y="100"/>
                    <a:pt x="224" y="224"/>
                  </a:cubicBezTo>
                  <a:close/>
                </a:path>
              </a:pathLst>
            </a:custGeom>
            <a:solidFill>
              <a:srgbClr val="B27946"/>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60" name="Google Shape;2660;p11"/>
            <p:cNvSpPr/>
            <p:nvPr/>
          </p:nvSpPr>
          <p:spPr>
            <a:xfrm>
              <a:off x="12311063" y="5492751"/>
              <a:ext cx="841375" cy="1817688"/>
            </a:xfrm>
            <a:custGeom>
              <a:rect b="b" l="l" r="r" t="t"/>
              <a:pathLst>
                <a:path extrusionOk="0" h="484" w="224">
                  <a:moveTo>
                    <a:pt x="96" y="320"/>
                  </a:moveTo>
                  <a:cubicBezTo>
                    <a:pt x="96" y="373"/>
                    <a:pt x="139" y="416"/>
                    <a:pt x="192" y="416"/>
                  </a:cubicBezTo>
                  <a:cubicBezTo>
                    <a:pt x="224" y="416"/>
                    <a:pt x="224" y="416"/>
                    <a:pt x="224" y="416"/>
                  </a:cubicBezTo>
                  <a:cubicBezTo>
                    <a:pt x="182" y="416"/>
                    <a:pt x="143" y="426"/>
                    <a:pt x="108" y="444"/>
                  </a:cubicBezTo>
                  <a:cubicBezTo>
                    <a:pt x="87" y="455"/>
                    <a:pt x="67" y="468"/>
                    <a:pt x="50" y="484"/>
                  </a:cubicBezTo>
                  <a:cubicBezTo>
                    <a:pt x="20" y="461"/>
                    <a:pt x="0" y="425"/>
                    <a:pt x="0" y="384"/>
                  </a:cubicBezTo>
                  <a:cubicBezTo>
                    <a:pt x="0" y="224"/>
                    <a:pt x="0" y="224"/>
                    <a:pt x="0" y="224"/>
                  </a:cubicBezTo>
                  <a:cubicBezTo>
                    <a:pt x="0" y="100"/>
                    <a:pt x="100" y="0"/>
                    <a:pt x="224" y="0"/>
                  </a:cubicBezTo>
                  <a:cubicBezTo>
                    <a:pt x="224" y="128"/>
                    <a:pt x="224" y="128"/>
                    <a:pt x="224" y="128"/>
                  </a:cubicBezTo>
                  <a:cubicBezTo>
                    <a:pt x="132" y="174"/>
                    <a:pt x="132" y="174"/>
                    <a:pt x="132" y="174"/>
                  </a:cubicBezTo>
                  <a:cubicBezTo>
                    <a:pt x="110" y="185"/>
                    <a:pt x="96" y="207"/>
                    <a:pt x="96" y="232"/>
                  </a:cubicBezTo>
                  <a:lnTo>
                    <a:pt x="96" y="320"/>
                  </a:lnTo>
                  <a:close/>
                </a:path>
              </a:pathLst>
            </a:custGeom>
            <a:solidFill>
              <a:srgbClr val="B27946"/>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61" name="Google Shape;2661;p11"/>
            <p:cNvSpPr/>
            <p:nvPr/>
          </p:nvSpPr>
          <p:spPr>
            <a:xfrm>
              <a:off x="16757650" y="1525588"/>
              <a:ext cx="720725" cy="1081088"/>
            </a:xfrm>
            <a:custGeom>
              <a:rect b="b" l="l" r="r" t="t"/>
              <a:pathLst>
                <a:path extrusionOk="0" h="288" w="192">
                  <a:moveTo>
                    <a:pt x="192" y="148"/>
                  </a:moveTo>
                  <a:cubicBezTo>
                    <a:pt x="192" y="176"/>
                    <a:pt x="183" y="205"/>
                    <a:pt x="167" y="229"/>
                  </a:cubicBezTo>
                  <a:cubicBezTo>
                    <a:pt x="128" y="288"/>
                    <a:pt x="128" y="288"/>
                    <a:pt x="128" y="288"/>
                  </a:cubicBezTo>
                  <a:cubicBezTo>
                    <a:pt x="128" y="232"/>
                    <a:pt x="128" y="232"/>
                    <a:pt x="128" y="232"/>
                  </a:cubicBezTo>
                  <a:cubicBezTo>
                    <a:pt x="128" y="207"/>
                    <a:pt x="114" y="185"/>
                    <a:pt x="92" y="174"/>
                  </a:cubicBezTo>
                  <a:cubicBezTo>
                    <a:pt x="0" y="128"/>
                    <a:pt x="0" y="128"/>
                    <a:pt x="0" y="128"/>
                  </a:cubicBezTo>
                  <a:cubicBezTo>
                    <a:pt x="0" y="0"/>
                    <a:pt x="0" y="0"/>
                    <a:pt x="0" y="0"/>
                  </a:cubicBezTo>
                  <a:cubicBezTo>
                    <a:pt x="44" y="0"/>
                    <a:pt x="44" y="0"/>
                    <a:pt x="44" y="0"/>
                  </a:cubicBezTo>
                  <a:cubicBezTo>
                    <a:pt x="126" y="0"/>
                    <a:pt x="192" y="66"/>
                    <a:pt x="192" y="148"/>
                  </a:cubicBezTo>
                  <a:close/>
                </a:path>
              </a:pathLst>
            </a:custGeom>
            <a:solidFill>
              <a:srgbClr val="656D78"/>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62" name="Google Shape;2662;p11"/>
            <p:cNvSpPr/>
            <p:nvPr/>
          </p:nvSpPr>
          <p:spPr>
            <a:xfrm>
              <a:off x="16036925" y="1525588"/>
              <a:ext cx="720725" cy="1081088"/>
            </a:xfrm>
            <a:custGeom>
              <a:rect b="b" l="l" r="r" t="t"/>
              <a:pathLst>
                <a:path extrusionOk="0" h="288" w="192">
                  <a:moveTo>
                    <a:pt x="192" y="0"/>
                  </a:moveTo>
                  <a:cubicBezTo>
                    <a:pt x="192" y="128"/>
                    <a:pt x="192" y="128"/>
                    <a:pt x="192" y="128"/>
                  </a:cubicBezTo>
                  <a:cubicBezTo>
                    <a:pt x="100" y="174"/>
                    <a:pt x="100" y="174"/>
                    <a:pt x="100" y="174"/>
                  </a:cubicBezTo>
                  <a:cubicBezTo>
                    <a:pt x="78" y="185"/>
                    <a:pt x="64" y="207"/>
                    <a:pt x="64" y="232"/>
                  </a:cubicBezTo>
                  <a:cubicBezTo>
                    <a:pt x="64" y="288"/>
                    <a:pt x="64" y="288"/>
                    <a:pt x="64" y="288"/>
                  </a:cubicBezTo>
                  <a:cubicBezTo>
                    <a:pt x="25" y="229"/>
                    <a:pt x="25" y="229"/>
                    <a:pt x="25" y="229"/>
                  </a:cubicBezTo>
                  <a:cubicBezTo>
                    <a:pt x="9" y="205"/>
                    <a:pt x="0" y="176"/>
                    <a:pt x="0" y="148"/>
                  </a:cubicBezTo>
                  <a:cubicBezTo>
                    <a:pt x="0" y="107"/>
                    <a:pt x="17" y="70"/>
                    <a:pt x="43" y="43"/>
                  </a:cubicBezTo>
                  <a:cubicBezTo>
                    <a:pt x="70" y="17"/>
                    <a:pt x="107" y="0"/>
                    <a:pt x="148" y="0"/>
                  </a:cubicBezTo>
                  <a:lnTo>
                    <a:pt x="192" y="0"/>
                  </a:lnTo>
                  <a:close/>
                </a:path>
              </a:pathLst>
            </a:custGeom>
            <a:solidFill>
              <a:srgbClr val="656D78"/>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63" name="Google Shape;2663;p11"/>
            <p:cNvSpPr/>
            <p:nvPr/>
          </p:nvSpPr>
          <p:spPr>
            <a:xfrm>
              <a:off x="16517938" y="3087688"/>
              <a:ext cx="481013" cy="481013"/>
            </a:xfrm>
            <a:custGeom>
              <a:rect b="b" l="l" r="r" t="t"/>
              <a:pathLst>
                <a:path extrusionOk="0" h="128" w="128">
                  <a:moveTo>
                    <a:pt x="128" y="8"/>
                  </a:moveTo>
                  <a:cubicBezTo>
                    <a:pt x="128" y="64"/>
                    <a:pt x="128" y="64"/>
                    <a:pt x="128" y="64"/>
                  </a:cubicBezTo>
                  <a:cubicBezTo>
                    <a:pt x="128" y="82"/>
                    <a:pt x="121" y="98"/>
                    <a:pt x="109" y="109"/>
                  </a:cubicBezTo>
                  <a:cubicBezTo>
                    <a:pt x="98" y="121"/>
                    <a:pt x="82" y="128"/>
                    <a:pt x="64" y="128"/>
                  </a:cubicBezTo>
                  <a:cubicBezTo>
                    <a:pt x="29" y="128"/>
                    <a:pt x="0" y="99"/>
                    <a:pt x="0" y="64"/>
                  </a:cubicBezTo>
                  <a:cubicBezTo>
                    <a:pt x="0" y="8"/>
                    <a:pt x="0" y="8"/>
                    <a:pt x="0" y="8"/>
                  </a:cubicBezTo>
                  <a:cubicBezTo>
                    <a:pt x="0" y="8"/>
                    <a:pt x="0" y="8"/>
                    <a:pt x="0" y="8"/>
                  </a:cubicBezTo>
                  <a:cubicBezTo>
                    <a:pt x="20" y="3"/>
                    <a:pt x="42" y="0"/>
                    <a:pt x="64" y="0"/>
                  </a:cubicBezTo>
                  <a:cubicBezTo>
                    <a:pt x="86" y="0"/>
                    <a:pt x="108" y="3"/>
                    <a:pt x="128" y="8"/>
                  </a:cubicBezTo>
                  <a:close/>
                </a:path>
              </a:pathLst>
            </a:custGeom>
            <a:solidFill>
              <a:srgbClr val="F0D0B4"/>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64" name="Google Shape;2664;p11"/>
            <p:cNvSpPr/>
            <p:nvPr/>
          </p:nvSpPr>
          <p:spPr>
            <a:xfrm>
              <a:off x="16276638" y="2006601"/>
              <a:ext cx="962025" cy="1081088"/>
            </a:xfrm>
            <a:custGeom>
              <a:rect b="b" l="l" r="r" t="t"/>
              <a:pathLst>
                <a:path extrusionOk="0" h="288" w="256">
                  <a:moveTo>
                    <a:pt x="256" y="160"/>
                  </a:moveTo>
                  <a:cubicBezTo>
                    <a:pt x="256" y="192"/>
                    <a:pt x="256" y="192"/>
                    <a:pt x="256" y="192"/>
                  </a:cubicBezTo>
                  <a:cubicBezTo>
                    <a:pt x="256" y="245"/>
                    <a:pt x="213" y="288"/>
                    <a:pt x="160" y="288"/>
                  </a:cubicBezTo>
                  <a:cubicBezTo>
                    <a:pt x="128" y="288"/>
                    <a:pt x="128" y="288"/>
                    <a:pt x="128" y="288"/>
                  </a:cubicBezTo>
                  <a:cubicBezTo>
                    <a:pt x="96" y="288"/>
                    <a:pt x="96" y="288"/>
                    <a:pt x="96" y="288"/>
                  </a:cubicBezTo>
                  <a:cubicBezTo>
                    <a:pt x="43" y="288"/>
                    <a:pt x="0" y="245"/>
                    <a:pt x="0" y="192"/>
                  </a:cubicBezTo>
                  <a:cubicBezTo>
                    <a:pt x="0" y="160"/>
                    <a:pt x="0" y="160"/>
                    <a:pt x="0" y="160"/>
                  </a:cubicBezTo>
                  <a:cubicBezTo>
                    <a:pt x="0" y="104"/>
                    <a:pt x="0" y="104"/>
                    <a:pt x="0" y="104"/>
                  </a:cubicBezTo>
                  <a:cubicBezTo>
                    <a:pt x="0" y="79"/>
                    <a:pt x="14" y="57"/>
                    <a:pt x="36" y="46"/>
                  </a:cubicBezTo>
                  <a:cubicBezTo>
                    <a:pt x="128" y="0"/>
                    <a:pt x="128" y="0"/>
                    <a:pt x="128" y="0"/>
                  </a:cubicBezTo>
                  <a:cubicBezTo>
                    <a:pt x="220" y="46"/>
                    <a:pt x="220" y="46"/>
                    <a:pt x="220" y="46"/>
                  </a:cubicBezTo>
                  <a:cubicBezTo>
                    <a:pt x="242" y="57"/>
                    <a:pt x="256" y="79"/>
                    <a:pt x="256" y="104"/>
                  </a:cubicBezTo>
                  <a:lnTo>
                    <a:pt x="256" y="160"/>
                  </a:lnTo>
                  <a:close/>
                </a:path>
              </a:pathLst>
            </a:custGeom>
            <a:solidFill>
              <a:srgbClr val="F0D0B4"/>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65" name="Google Shape;2665;p11"/>
            <p:cNvSpPr/>
            <p:nvPr/>
          </p:nvSpPr>
          <p:spPr>
            <a:xfrm>
              <a:off x="12717463" y="7054851"/>
              <a:ext cx="871538" cy="481013"/>
            </a:xfrm>
            <a:custGeom>
              <a:rect b="b" l="l" r="r" t="t"/>
              <a:pathLst>
                <a:path extrusionOk="0" h="128" w="232">
                  <a:moveTo>
                    <a:pt x="232" y="28"/>
                  </a:moveTo>
                  <a:cubicBezTo>
                    <a:pt x="187" y="128"/>
                    <a:pt x="187" y="128"/>
                    <a:pt x="187" y="128"/>
                  </a:cubicBezTo>
                  <a:cubicBezTo>
                    <a:pt x="45" y="128"/>
                    <a:pt x="45" y="128"/>
                    <a:pt x="45" y="128"/>
                  </a:cubicBezTo>
                  <a:cubicBezTo>
                    <a:pt x="0" y="28"/>
                    <a:pt x="0" y="28"/>
                    <a:pt x="0" y="28"/>
                  </a:cubicBezTo>
                  <a:cubicBezTo>
                    <a:pt x="35" y="10"/>
                    <a:pt x="74" y="0"/>
                    <a:pt x="116" y="0"/>
                  </a:cubicBezTo>
                  <a:cubicBezTo>
                    <a:pt x="158" y="0"/>
                    <a:pt x="197" y="10"/>
                    <a:pt x="232" y="28"/>
                  </a:cubicBezTo>
                  <a:close/>
                </a:path>
              </a:pathLst>
            </a:custGeom>
            <a:solidFill>
              <a:srgbClr val="F0D0B4"/>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66" name="Google Shape;2666;p11"/>
            <p:cNvSpPr/>
            <p:nvPr/>
          </p:nvSpPr>
          <p:spPr>
            <a:xfrm>
              <a:off x="12671425" y="5973763"/>
              <a:ext cx="962025" cy="1081088"/>
            </a:xfrm>
            <a:custGeom>
              <a:rect b="b" l="l" r="r" t="t"/>
              <a:pathLst>
                <a:path extrusionOk="0" h="288" w="256">
                  <a:moveTo>
                    <a:pt x="256" y="104"/>
                  </a:moveTo>
                  <a:cubicBezTo>
                    <a:pt x="256" y="192"/>
                    <a:pt x="256" y="192"/>
                    <a:pt x="256" y="192"/>
                  </a:cubicBezTo>
                  <a:cubicBezTo>
                    <a:pt x="256" y="245"/>
                    <a:pt x="213" y="288"/>
                    <a:pt x="160" y="288"/>
                  </a:cubicBezTo>
                  <a:cubicBezTo>
                    <a:pt x="128" y="288"/>
                    <a:pt x="128" y="288"/>
                    <a:pt x="128" y="288"/>
                  </a:cubicBezTo>
                  <a:cubicBezTo>
                    <a:pt x="96" y="288"/>
                    <a:pt x="96" y="288"/>
                    <a:pt x="96" y="288"/>
                  </a:cubicBezTo>
                  <a:cubicBezTo>
                    <a:pt x="43" y="288"/>
                    <a:pt x="0" y="245"/>
                    <a:pt x="0" y="192"/>
                  </a:cubicBezTo>
                  <a:cubicBezTo>
                    <a:pt x="0" y="104"/>
                    <a:pt x="0" y="104"/>
                    <a:pt x="0" y="104"/>
                  </a:cubicBezTo>
                  <a:cubicBezTo>
                    <a:pt x="0" y="79"/>
                    <a:pt x="14" y="57"/>
                    <a:pt x="36" y="46"/>
                  </a:cubicBezTo>
                  <a:cubicBezTo>
                    <a:pt x="128" y="0"/>
                    <a:pt x="128" y="0"/>
                    <a:pt x="128" y="0"/>
                  </a:cubicBezTo>
                  <a:cubicBezTo>
                    <a:pt x="220" y="46"/>
                    <a:pt x="220" y="46"/>
                    <a:pt x="220" y="46"/>
                  </a:cubicBezTo>
                  <a:cubicBezTo>
                    <a:pt x="242" y="57"/>
                    <a:pt x="256" y="79"/>
                    <a:pt x="256" y="104"/>
                  </a:cubicBezTo>
                  <a:close/>
                </a:path>
              </a:pathLst>
            </a:custGeom>
            <a:solidFill>
              <a:srgbClr val="F0D0B4"/>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67" name="Google Shape;2667;p11"/>
            <p:cNvSpPr/>
            <p:nvPr/>
          </p:nvSpPr>
          <p:spPr>
            <a:xfrm>
              <a:off x="11350625" y="1404938"/>
              <a:ext cx="1922463" cy="1443038"/>
            </a:xfrm>
            <a:custGeom>
              <a:rect b="b" l="l" r="r" t="t"/>
              <a:pathLst>
                <a:path extrusionOk="0" h="909" w="1211">
                  <a:moveTo>
                    <a:pt x="1211" y="455"/>
                  </a:moveTo>
                  <a:lnTo>
                    <a:pt x="1211" y="909"/>
                  </a:lnTo>
                  <a:lnTo>
                    <a:pt x="0" y="909"/>
                  </a:lnTo>
                  <a:lnTo>
                    <a:pt x="0" y="0"/>
                  </a:lnTo>
                  <a:lnTo>
                    <a:pt x="1211" y="0"/>
                  </a:lnTo>
                  <a:lnTo>
                    <a:pt x="1211" y="455"/>
                  </a:lnTo>
                  <a:close/>
                </a:path>
              </a:pathLst>
            </a:custGeom>
            <a:solidFill>
              <a:srgbClr val="FFEAA7"/>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68" name="Google Shape;2668;p11"/>
            <p:cNvSpPr/>
            <p:nvPr/>
          </p:nvSpPr>
          <p:spPr>
            <a:xfrm>
              <a:off x="16637000" y="6213476"/>
              <a:ext cx="1924050" cy="1443038"/>
            </a:xfrm>
            <a:custGeom>
              <a:rect b="b" l="l" r="r" t="t"/>
              <a:pathLst>
                <a:path extrusionOk="0" h="909" w="1212">
                  <a:moveTo>
                    <a:pt x="1212" y="0"/>
                  </a:moveTo>
                  <a:lnTo>
                    <a:pt x="1212" y="909"/>
                  </a:lnTo>
                  <a:lnTo>
                    <a:pt x="0" y="909"/>
                  </a:lnTo>
                  <a:lnTo>
                    <a:pt x="0" y="454"/>
                  </a:lnTo>
                  <a:lnTo>
                    <a:pt x="0" y="0"/>
                  </a:lnTo>
                  <a:lnTo>
                    <a:pt x="1212" y="0"/>
                  </a:lnTo>
                  <a:close/>
                </a:path>
              </a:pathLst>
            </a:custGeom>
            <a:solidFill>
              <a:srgbClr val="FFEAA7"/>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69" name="Google Shape;2669;p11"/>
            <p:cNvSpPr/>
            <p:nvPr/>
          </p:nvSpPr>
          <p:spPr>
            <a:xfrm>
              <a:off x="16998950" y="6573838"/>
              <a:ext cx="1201738" cy="241300"/>
            </a:xfrm>
            <a:prstGeom prst="rect">
              <a:avLst/>
            </a:prstGeom>
            <a:solidFill>
              <a:srgbClr val="000000"/>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70" name="Google Shape;2670;p11"/>
            <p:cNvSpPr/>
            <p:nvPr/>
          </p:nvSpPr>
          <p:spPr>
            <a:xfrm>
              <a:off x="17478375" y="7054851"/>
              <a:ext cx="241300" cy="239713"/>
            </a:xfrm>
            <a:prstGeom prst="rect">
              <a:avLst/>
            </a:prstGeom>
            <a:solidFill>
              <a:srgbClr val="000000"/>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71" name="Google Shape;2671;p11"/>
            <p:cNvSpPr/>
            <p:nvPr/>
          </p:nvSpPr>
          <p:spPr>
            <a:xfrm>
              <a:off x="17959388" y="7054851"/>
              <a:ext cx="241300" cy="239713"/>
            </a:xfrm>
            <a:prstGeom prst="rect">
              <a:avLst/>
            </a:prstGeom>
            <a:solidFill>
              <a:srgbClr val="000000"/>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72" name="Google Shape;2672;p11"/>
            <p:cNvSpPr/>
            <p:nvPr/>
          </p:nvSpPr>
          <p:spPr>
            <a:xfrm>
              <a:off x="16998950" y="7054851"/>
              <a:ext cx="239713" cy="239713"/>
            </a:xfrm>
            <a:prstGeom prst="rect">
              <a:avLst/>
            </a:prstGeom>
            <a:solidFill>
              <a:srgbClr val="000000"/>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73" name="Google Shape;2673;p11"/>
            <p:cNvSpPr/>
            <p:nvPr/>
          </p:nvSpPr>
          <p:spPr>
            <a:xfrm>
              <a:off x="11710988" y="1765301"/>
              <a:ext cx="1201738" cy="241300"/>
            </a:xfrm>
            <a:prstGeom prst="rect">
              <a:avLst/>
            </a:prstGeom>
            <a:solidFill>
              <a:srgbClr val="000000"/>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74" name="Google Shape;2674;p11"/>
            <p:cNvSpPr/>
            <p:nvPr/>
          </p:nvSpPr>
          <p:spPr>
            <a:xfrm>
              <a:off x="12671425" y="2246313"/>
              <a:ext cx="241300" cy="241300"/>
            </a:xfrm>
            <a:prstGeom prst="rect">
              <a:avLst/>
            </a:prstGeom>
            <a:solidFill>
              <a:srgbClr val="000000"/>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75" name="Google Shape;2675;p11"/>
            <p:cNvSpPr/>
            <p:nvPr/>
          </p:nvSpPr>
          <p:spPr>
            <a:xfrm>
              <a:off x="12190413" y="2246313"/>
              <a:ext cx="241300" cy="241300"/>
            </a:xfrm>
            <a:prstGeom prst="rect">
              <a:avLst/>
            </a:prstGeom>
            <a:solidFill>
              <a:srgbClr val="000000"/>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76" name="Google Shape;2676;p11"/>
            <p:cNvSpPr/>
            <p:nvPr/>
          </p:nvSpPr>
          <p:spPr>
            <a:xfrm>
              <a:off x="11710988" y="2246313"/>
              <a:ext cx="239713" cy="241300"/>
            </a:xfrm>
            <a:prstGeom prst="rect">
              <a:avLst/>
            </a:prstGeom>
            <a:solidFill>
              <a:srgbClr val="000000"/>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77" name="Google Shape;2677;p11"/>
            <p:cNvSpPr/>
            <p:nvPr/>
          </p:nvSpPr>
          <p:spPr>
            <a:xfrm>
              <a:off x="11229975" y="804863"/>
              <a:ext cx="7450138" cy="7451725"/>
            </a:xfrm>
            <a:custGeom>
              <a:rect b="b" l="l" r="r" t="t"/>
              <a:pathLst>
                <a:path extrusionOk="0" h="1984" w="1984">
                  <a:moveTo>
                    <a:pt x="1536" y="1111"/>
                  </a:moveTo>
                  <a:cubicBezTo>
                    <a:pt x="1536" y="896"/>
                    <a:pt x="1536" y="896"/>
                    <a:pt x="1536" y="896"/>
                  </a:cubicBezTo>
                  <a:cubicBezTo>
                    <a:pt x="1888" y="896"/>
                    <a:pt x="1888" y="896"/>
                    <a:pt x="1888" y="896"/>
                  </a:cubicBezTo>
                  <a:cubicBezTo>
                    <a:pt x="1941" y="896"/>
                    <a:pt x="1984" y="853"/>
                    <a:pt x="1984" y="800"/>
                  </a:cubicBezTo>
                  <a:cubicBezTo>
                    <a:pt x="1984" y="96"/>
                    <a:pt x="1984" y="96"/>
                    <a:pt x="1984" y="96"/>
                  </a:cubicBezTo>
                  <a:cubicBezTo>
                    <a:pt x="1984" y="43"/>
                    <a:pt x="1941" y="0"/>
                    <a:pt x="1888" y="0"/>
                  </a:cubicBezTo>
                  <a:cubicBezTo>
                    <a:pt x="1056" y="0"/>
                    <a:pt x="1056" y="0"/>
                    <a:pt x="1056" y="0"/>
                  </a:cubicBezTo>
                  <a:cubicBezTo>
                    <a:pt x="1003" y="0"/>
                    <a:pt x="960" y="43"/>
                    <a:pt x="960" y="96"/>
                  </a:cubicBezTo>
                  <a:cubicBezTo>
                    <a:pt x="960" y="320"/>
                    <a:pt x="960" y="320"/>
                    <a:pt x="960" y="320"/>
                  </a:cubicBezTo>
                  <a:cubicBezTo>
                    <a:pt x="576" y="320"/>
                    <a:pt x="576" y="320"/>
                    <a:pt x="576" y="320"/>
                  </a:cubicBezTo>
                  <a:cubicBezTo>
                    <a:pt x="576" y="128"/>
                    <a:pt x="576" y="128"/>
                    <a:pt x="576" y="128"/>
                  </a:cubicBezTo>
                  <a:cubicBezTo>
                    <a:pt x="0" y="128"/>
                    <a:pt x="0" y="128"/>
                    <a:pt x="0" y="128"/>
                  </a:cubicBezTo>
                  <a:cubicBezTo>
                    <a:pt x="0" y="576"/>
                    <a:pt x="0" y="576"/>
                    <a:pt x="0" y="576"/>
                  </a:cubicBezTo>
                  <a:cubicBezTo>
                    <a:pt x="576" y="576"/>
                    <a:pt x="576" y="576"/>
                    <a:pt x="576" y="576"/>
                  </a:cubicBezTo>
                  <a:cubicBezTo>
                    <a:pt x="576" y="384"/>
                    <a:pt x="576" y="384"/>
                    <a:pt x="576" y="384"/>
                  </a:cubicBezTo>
                  <a:cubicBezTo>
                    <a:pt x="960" y="384"/>
                    <a:pt x="960" y="384"/>
                    <a:pt x="960" y="384"/>
                  </a:cubicBezTo>
                  <a:cubicBezTo>
                    <a:pt x="960" y="448"/>
                    <a:pt x="960" y="448"/>
                    <a:pt x="960" y="448"/>
                  </a:cubicBezTo>
                  <a:cubicBezTo>
                    <a:pt x="873" y="448"/>
                    <a:pt x="873" y="448"/>
                    <a:pt x="873" y="448"/>
                  </a:cubicBezTo>
                  <a:cubicBezTo>
                    <a:pt x="845" y="535"/>
                    <a:pt x="845" y="535"/>
                    <a:pt x="845" y="535"/>
                  </a:cubicBezTo>
                  <a:cubicBezTo>
                    <a:pt x="820" y="543"/>
                    <a:pt x="796" y="553"/>
                    <a:pt x="773" y="565"/>
                  </a:cubicBezTo>
                  <a:cubicBezTo>
                    <a:pt x="692" y="523"/>
                    <a:pt x="692" y="523"/>
                    <a:pt x="692" y="523"/>
                  </a:cubicBezTo>
                  <a:cubicBezTo>
                    <a:pt x="523" y="692"/>
                    <a:pt x="523" y="692"/>
                    <a:pt x="523" y="692"/>
                  </a:cubicBezTo>
                  <a:cubicBezTo>
                    <a:pt x="565" y="773"/>
                    <a:pt x="565" y="773"/>
                    <a:pt x="565" y="773"/>
                  </a:cubicBezTo>
                  <a:cubicBezTo>
                    <a:pt x="553" y="796"/>
                    <a:pt x="544" y="820"/>
                    <a:pt x="536" y="845"/>
                  </a:cubicBezTo>
                  <a:cubicBezTo>
                    <a:pt x="448" y="873"/>
                    <a:pt x="448" y="873"/>
                    <a:pt x="448" y="873"/>
                  </a:cubicBezTo>
                  <a:cubicBezTo>
                    <a:pt x="448" y="1088"/>
                    <a:pt x="448" y="1088"/>
                    <a:pt x="448" y="1088"/>
                  </a:cubicBezTo>
                  <a:cubicBezTo>
                    <a:pt x="96" y="1088"/>
                    <a:pt x="96" y="1088"/>
                    <a:pt x="96" y="1088"/>
                  </a:cubicBezTo>
                  <a:cubicBezTo>
                    <a:pt x="43" y="1088"/>
                    <a:pt x="0" y="1131"/>
                    <a:pt x="0" y="1184"/>
                  </a:cubicBezTo>
                  <a:cubicBezTo>
                    <a:pt x="0" y="1888"/>
                    <a:pt x="0" y="1888"/>
                    <a:pt x="0" y="1888"/>
                  </a:cubicBezTo>
                  <a:cubicBezTo>
                    <a:pt x="0" y="1941"/>
                    <a:pt x="43" y="1984"/>
                    <a:pt x="96" y="1984"/>
                  </a:cubicBezTo>
                  <a:cubicBezTo>
                    <a:pt x="928" y="1984"/>
                    <a:pt x="928" y="1984"/>
                    <a:pt x="928" y="1984"/>
                  </a:cubicBezTo>
                  <a:cubicBezTo>
                    <a:pt x="981" y="1984"/>
                    <a:pt x="1024" y="1941"/>
                    <a:pt x="1024" y="1888"/>
                  </a:cubicBezTo>
                  <a:cubicBezTo>
                    <a:pt x="1024" y="1664"/>
                    <a:pt x="1024" y="1664"/>
                    <a:pt x="1024" y="1664"/>
                  </a:cubicBezTo>
                  <a:cubicBezTo>
                    <a:pt x="1408" y="1664"/>
                    <a:pt x="1408" y="1664"/>
                    <a:pt x="1408" y="1664"/>
                  </a:cubicBezTo>
                  <a:cubicBezTo>
                    <a:pt x="1408" y="1856"/>
                    <a:pt x="1408" y="1856"/>
                    <a:pt x="1408" y="1856"/>
                  </a:cubicBezTo>
                  <a:cubicBezTo>
                    <a:pt x="1984" y="1856"/>
                    <a:pt x="1984" y="1856"/>
                    <a:pt x="1984" y="1856"/>
                  </a:cubicBezTo>
                  <a:cubicBezTo>
                    <a:pt x="1984" y="1408"/>
                    <a:pt x="1984" y="1408"/>
                    <a:pt x="1984" y="1408"/>
                  </a:cubicBezTo>
                  <a:cubicBezTo>
                    <a:pt x="1408" y="1408"/>
                    <a:pt x="1408" y="1408"/>
                    <a:pt x="1408" y="1408"/>
                  </a:cubicBezTo>
                  <a:cubicBezTo>
                    <a:pt x="1408" y="1600"/>
                    <a:pt x="1408" y="1600"/>
                    <a:pt x="1408" y="1600"/>
                  </a:cubicBezTo>
                  <a:cubicBezTo>
                    <a:pt x="1024" y="1600"/>
                    <a:pt x="1024" y="1600"/>
                    <a:pt x="1024" y="1600"/>
                  </a:cubicBezTo>
                  <a:cubicBezTo>
                    <a:pt x="1024" y="1536"/>
                    <a:pt x="1024" y="1536"/>
                    <a:pt x="1024" y="1536"/>
                  </a:cubicBezTo>
                  <a:cubicBezTo>
                    <a:pt x="1111" y="1536"/>
                    <a:pt x="1111" y="1536"/>
                    <a:pt x="1111" y="1536"/>
                  </a:cubicBezTo>
                  <a:cubicBezTo>
                    <a:pt x="1139" y="1449"/>
                    <a:pt x="1139" y="1449"/>
                    <a:pt x="1139" y="1449"/>
                  </a:cubicBezTo>
                  <a:cubicBezTo>
                    <a:pt x="1164" y="1441"/>
                    <a:pt x="1188" y="1431"/>
                    <a:pt x="1211" y="1419"/>
                  </a:cubicBezTo>
                  <a:cubicBezTo>
                    <a:pt x="1292" y="1461"/>
                    <a:pt x="1292" y="1461"/>
                    <a:pt x="1292" y="1461"/>
                  </a:cubicBezTo>
                  <a:cubicBezTo>
                    <a:pt x="1461" y="1292"/>
                    <a:pt x="1461" y="1292"/>
                    <a:pt x="1461" y="1292"/>
                  </a:cubicBezTo>
                  <a:cubicBezTo>
                    <a:pt x="1419" y="1211"/>
                    <a:pt x="1419" y="1211"/>
                    <a:pt x="1419" y="1211"/>
                  </a:cubicBezTo>
                  <a:cubicBezTo>
                    <a:pt x="1431" y="1188"/>
                    <a:pt x="1440" y="1164"/>
                    <a:pt x="1448" y="1139"/>
                  </a:cubicBezTo>
                  <a:lnTo>
                    <a:pt x="1536" y="1111"/>
                  </a:lnTo>
                  <a:close/>
                  <a:moveTo>
                    <a:pt x="512" y="512"/>
                  </a:moveTo>
                  <a:cubicBezTo>
                    <a:pt x="64" y="512"/>
                    <a:pt x="64" y="512"/>
                    <a:pt x="64" y="512"/>
                  </a:cubicBezTo>
                  <a:cubicBezTo>
                    <a:pt x="64" y="192"/>
                    <a:pt x="64" y="192"/>
                    <a:pt x="64" y="192"/>
                  </a:cubicBezTo>
                  <a:cubicBezTo>
                    <a:pt x="512" y="192"/>
                    <a:pt x="512" y="192"/>
                    <a:pt x="512" y="192"/>
                  </a:cubicBezTo>
                  <a:lnTo>
                    <a:pt x="512" y="512"/>
                  </a:lnTo>
                  <a:close/>
                  <a:moveTo>
                    <a:pt x="1472" y="1472"/>
                  </a:moveTo>
                  <a:cubicBezTo>
                    <a:pt x="1920" y="1472"/>
                    <a:pt x="1920" y="1472"/>
                    <a:pt x="1920" y="1472"/>
                  </a:cubicBezTo>
                  <a:cubicBezTo>
                    <a:pt x="1920" y="1792"/>
                    <a:pt x="1920" y="1792"/>
                    <a:pt x="1920" y="1792"/>
                  </a:cubicBezTo>
                  <a:cubicBezTo>
                    <a:pt x="1472" y="1792"/>
                    <a:pt x="1472" y="1792"/>
                    <a:pt x="1472" y="1792"/>
                  </a:cubicBezTo>
                  <a:lnTo>
                    <a:pt x="1472" y="1472"/>
                  </a:lnTo>
                  <a:close/>
                  <a:moveTo>
                    <a:pt x="1280" y="992"/>
                  </a:moveTo>
                  <a:cubicBezTo>
                    <a:pt x="1280" y="1140"/>
                    <a:pt x="1168" y="1262"/>
                    <a:pt x="1024" y="1278"/>
                  </a:cubicBezTo>
                  <a:cubicBezTo>
                    <a:pt x="1024" y="1184"/>
                    <a:pt x="1024" y="1184"/>
                    <a:pt x="1024" y="1184"/>
                  </a:cubicBezTo>
                  <a:cubicBezTo>
                    <a:pt x="1024" y="1131"/>
                    <a:pt x="981" y="1088"/>
                    <a:pt x="928" y="1088"/>
                  </a:cubicBezTo>
                  <a:cubicBezTo>
                    <a:pt x="721" y="1088"/>
                    <a:pt x="721" y="1088"/>
                    <a:pt x="721" y="1088"/>
                  </a:cubicBezTo>
                  <a:cubicBezTo>
                    <a:pt x="710" y="1057"/>
                    <a:pt x="704" y="1025"/>
                    <a:pt x="704" y="992"/>
                  </a:cubicBezTo>
                  <a:cubicBezTo>
                    <a:pt x="704" y="844"/>
                    <a:pt x="816" y="722"/>
                    <a:pt x="960" y="706"/>
                  </a:cubicBezTo>
                  <a:cubicBezTo>
                    <a:pt x="960" y="800"/>
                    <a:pt x="960" y="800"/>
                    <a:pt x="960" y="800"/>
                  </a:cubicBezTo>
                  <a:cubicBezTo>
                    <a:pt x="960" y="853"/>
                    <a:pt x="1003" y="896"/>
                    <a:pt x="1056" y="896"/>
                  </a:cubicBezTo>
                  <a:cubicBezTo>
                    <a:pt x="1263" y="896"/>
                    <a:pt x="1263" y="896"/>
                    <a:pt x="1263" y="896"/>
                  </a:cubicBezTo>
                  <a:cubicBezTo>
                    <a:pt x="1274" y="927"/>
                    <a:pt x="1280" y="959"/>
                    <a:pt x="1280" y="992"/>
                  </a:cubicBezTo>
                  <a:close/>
                  <a:moveTo>
                    <a:pt x="1251" y="832"/>
                  </a:moveTo>
                  <a:cubicBezTo>
                    <a:pt x="1261" y="757"/>
                    <a:pt x="1310" y="694"/>
                    <a:pt x="1376" y="662"/>
                  </a:cubicBezTo>
                  <a:cubicBezTo>
                    <a:pt x="1376" y="672"/>
                    <a:pt x="1376" y="672"/>
                    <a:pt x="1376" y="672"/>
                  </a:cubicBezTo>
                  <a:cubicBezTo>
                    <a:pt x="1376" y="725"/>
                    <a:pt x="1419" y="768"/>
                    <a:pt x="1472" y="768"/>
                  </a:cubicBezTo>
                  <a:cubicBezTo>
                    <a:pt x="1525" y="768"/>
                    <a:pt x="1568" y="725"/>
                    <a:pt x="1568" y="672"/>
                  </a:cubicBezTo>
                  <a:cubicBezTo>
                    <a:pt x="1568" y="662"/>
                    <a:pt x="1568" y="662"/>
                    <a:pt x="1568" y="662"/>
                  </a:cubicBezTo>
                  <a:cubicBezTo>
                    <a:pt x="1634" y="694"/>
                    <a:pt x="1683" y="757"/>
                    <a:pt x="1693" y="832"/>
                  </a:cubicBezTo>
                  <a:lnTo>
                    <a:pt x="1251" y="832"/>
                  </a:lnTo>
                  <a:close/>
                  <a:moveTo>
                    <a:pt x="1312" y="339"/>
                  </a:moveTo>
                  <a:cubicBezTo>
                    <a:pt x="1312" y="276"/>
                    <a:pt x="1364" y="224"/>
                    <a:pt x="1427" y="224"/>
                  </a:cubicBezTo>
                  <a:cubicBezTo>
                    <a:pt x="1440" y="224"/>
                    <a:pt x="1440" y="224"/>
                    <a:pt x="1440" y="224"/>
                  </a:cubicBezTo>
                  <a:cubicBezTo>
                    <a:pt x="1440" y="300"/>
                    <a:pt x="1440" y="300"/>
                    <a:pt x="1440" y="300"/>
                  </a:cubicBezTo>
                  <a:cubicBezTo>
                    <a:pt x="1365" y="338"/>
                    <a:pt x="1365" y="338"/>
                    <a:pt x="1365" y="338"/>
                  </a:cubicBezTo>
                  <a:cubicBezTo>
                    <a:pt x="1345" y="348"/>
                    <a:pt x="1330" y="364"/>
                    <a:pt x="1321" y="383"/>
                  </a:cubicBezTo>
                  <a:cubicBezTo>
                    <a:pt x="1315" y="369"/>
                    <a:pt x="1312" y="355"/>
                    <a:pt x="1312" y="339"/>
                  </a:cubicBezTo>
                  <a:close/>
                  <a:moveTo>
                    <a:pt x="1440" y="643"/>
                  </a:moveTo>
                  <a:cubicBezTo>
                    <a:pt x="1450" y="641"/>
                    <a:pt x="1461" y="640"/>
                    <a:pt x="1472" y="640"/>
                  </a:cubicBezTo>
                  <a:cubicBezTo>
                    <a:pt x="1483" y="640"/>
                    <a:pt x="1494" y="641"/>
                    <a:pt x="1504" y="643"/>
                  </a:cubicBezTo>
                  <a:cubicBezTo>
                    <a:pt x="1504" y="672"/>
                    <a:pt x="1504" y="672"/>
                    <a:pt x="1504" y="672"/>
                  </a:cubicBezTo>
                  <a:cubicBezTo>
                    <a:pt x="1504" y="690"/>
                    <a:pt x="1490" y="704"/>
                    <a:pt x="1472" y="704"/>
                  </a:cubicBezTo>
                  <a:cubicBezTo>
                    <a:pt x="1454" y="704"/>
                    <a:pt x="1440" y="690"/>
                    <a:pt x="1440" y="672"/>
                  </a:cubicBezTo>
                  <a:lnTo>
                    <a:pt x="1440" y="643"/>
                  </a:lnTo>
                  <a:close/>
                  <a:moveTo>
                    <a:pt x="1623" y="383"/>
                  </a:moveTo>
                  <a:cubicBezTo>
                    <a:pt x="1614" y="364"/>
                    <a:pt x="1599" y="348"/>
                    <a:pt x="1579" y="338"/>
                  </a:cubicBezTo>
                  <a:cubicBezTo>
                    <a:pt x="1504" y="300"/>
                    <a:pt x="1504" y="300"/>
                    <a:pt x="1504" y="300"/>
                  </a:cubicBezTo>
                  <a:cubicBezTo>
                    <a:pt x="1504" y="224"/>
                    <a:pt x="1504" y="224"/>
                    <a:pt x="1504" y="224"/>
                  </a:cubicBezTo>
                  <a:cubicBezTo>
                    <a:pt x="1517" y="224"/>
                    <a:pt x="1517" y="224"/>
                    <a:pt x="1517" y="224"/>
                  </a:cubicBezTo>
                  <a:cubicBezTo>
                    <a:pt x="1580" y="224"/>
                    <a:pt x="1632" y="276"/>
                    <a:pt x="1632" y="339"/>
                  </a:cubicBezTo>
                  <a:cubicBezTo>
                    <a:pt x="1632" y="355"/>
                    <a:pt x="1629" y="369"/>
                    <a:pt x="1623" y="383"/>
                  </a:cubicBezTo>
                  <a:close/>
                  <a:moveTo>
                    <a:pt x="1440" y="576"/>
                  </a:moveTo>
                  <a:cubicBezTo>
                    <a:pt x="1405" y="576"/>
                    <a:pt x="1376" y="547"/>
                    <a:pt x="1376" y="512"/>
                  </a:cubicBezTo>
                  <a:cubicBezTo>
                    <a:pt x="1376" y="424"/>
                    <a:pt x="1376" y="424"/>
                    <a:pt x="1376" y="424"/>
                  </a:cubicBezTo>
                  <a:cubicBezTo>
                    <a:pt x="1376" y="411"/>
                    <a:pt x="1383" y="400"/>
                    <a:pt x="1394" y="395"/>
                  </a:cubicBezTo>
                  <a:cubicBezTo>
                    <a:pt x="1472" y="356"/>
                    <a:pt x="1472" y="356"/>
                    <a:pt x="1472" y="356"/>
                  </a:cubicBezTo>
                  <a:cubicBezTo>
                    <a:pt x="1550" y="395"/>
                    <a:pt x="1550" y="395"/>
                    <a:pt x="1550" y="395"/>
                  </a:cubicBezTo>
                  <a:cubicBezTo>
                    <a:pt x="1561" y="400"/>
                    <a:pt x="1568" y="411"/>
                    <a:pt x="1568" y="424"/>
                  </a:cubicBezTo>
                  <a:cubicBezTo>
                    <a:pt x="1568" y="512"/>
                    <a:pt x="1568" y="512"/>
                    <a:pt x="1568" y="512"/>
                  </a:cubicBezTo>
                  <a:cubicBezTo>
                    <a:pt x="1568" y="547"/>
                    <a:pt x="1539" y="576"/>
                    <a:pt x="1504" y="576"/>
                  </a:cubicBezTo>
                  <a:lnTo>
                    <a:pt x="1440" y="576"/>
                  </a:lnTo>
                  <a:close/>
                  <a:moveTo>
                    <a:pt x="1024" y="96"/>
                  </a:moveTo>
                  <a:cubicBezTo>
                    <a:pt x="1024" y="78"/>
                    <a:pt x="1038" y="64"/>
                    <a:pt x="1056" y="64"/>
                  </a:cubicBezTo>
                  <a:cubicBezTo>
                    <a:pt x="1888" y="64"/>
                    <a:pt x="1888" y="64"/>
                    <a:pt x="1888" y="64"/>
                  </a:cubicBezTo>
                  <a:cubicBezTo>
                    <a:pt x="1906" y="64"/>
                    <a:pt x="1920" y="78"/>
                    <a:pt x="1920" y="96"/>
                  </a:cubicBezTo>
                  <a:cubicBezTo>
                    <a:pt x="1920" y="800"/>
                    <a:pt x="1920" y="800"/>
                    <a:pt x="1920" y="800"/>
                  </a:cubicBezTo>
                  <a:cubicBezTo>
                    <a:pt x="1920" y="818"/>
                    <a:pt x="1906" y="832"/>
                    <a:pt x="1888" y="832"/>
                  </a:cubicBezTo>
                  <a:cubicBezTo>
                    <a:pt x="1758" y="832"/>
                    <a:pt x="1758" y="832"/>
                    <a:pt x="1758" y="832"/>
                  </a:cubicBezTo>
                  <a:cubicBezTo>
                    <a:pt x="1747" y="730"/>
                    <a:pt x="1682" y="645"/>
                    <a:pt x="1594" y="603"/>
                  </a:cubicBezTo>
                  <a:cubicBezTo>
                    <a:pt x="1617" y="580"/>
                    <a:pt x="1632" y="548"/>
                    <a:pt x="1632" y="512"/>
                  </a:cubicBezTo>
                  <a:cubicBezTo>
                    <a:pt x="1632" y="490"/>
                    <a:pt x="1632" y="490"/>
                    <a:pt x="1632" y="490"/>
                  </a:cubicBezTo>
                  <a:cubicBezTo>
                    <a:pt x="1666" y="439"/>
                    <a:pt x="1666" y="439"/>
                    <a:pt x="1666" y="439"/>
                  </a:cubicBezTo>
                  <a:cubicBezTo>
                    <a:pt x="1686" y="409"/>
                    <a:pt x="1696" y="375"/>
                    <a:pt x="1696" y="339"/>
                  </a:cubicBezTo>
                  <a:cubicBezTo>
                    <a:pt x="1696" y="240"/>
                    <a:pt x="1616" y="160"/>
                    <a:pt x="1517" y="160"/>
                  </a:cubicBezTo>
                  <a:cubicBezTo>
                    <a:pt x="1427" y="160"/>
                    <a:pt x="1427" y="160"/>
                    <a:pt x="1427" y="160"/>
                  </a:cubicBezTo>
                  <a:cubicBezTo>
                    <a:pt x="1328" y="160"/>
                    <a:pt x="1248" y="240"/>
                    <a:pt x="1248" y="339"/>
                  </a:cubicBezTo>
                  <a:cubicBezTo>
                    <a:pt x="1248" y="375"/>
                    <a:pt x="1258" y="409"/>
                    <a:pt x="1278" y="439"/>
                  </a:cubicBezTo>
                  <a:cubicBezTo>
                    <a:pt x="1312" y="490"/>
                    <a:pt x="1312" y="490"/>
                    <a:pt x="1312" y="490"/>
                  </a:cubicBezTo>
                  <a:cubicBezTo>
                    <a:pt x="1312" y="512"/>
                    <a:pt x="1312" y="512"/>
                    <a:pt x="1312" y="512"/>
                  </a:cubicBezTo>
                  <a:cubicBezTo>
                    <a:pt x="1312" y="548"/>
                    <a:pt x="1327" y="580"/>
                    <a:pt x="1350" y="603"/>
                  </a:cubicBezTo>
                  <a:cubicBezTo>
                    <a:pt x="1262" y="645"/>
                    <a:pt x="1197" y="730"/>
                    <a:pt x="1186" y="832"/>
                  </a:cubicBezTo>
                  <a:cubicBezTo>
                    <a:pt x="1056" y="832"/>
                    <a:pt x="1056" y="832"/>
                    <a:pt x="1056" y="832"/>
                  </a:cubicBezTo>
                  <a:cubicBezTo>
                    <a:pt x="1038" y="832"/>
                    <a:pt x="1024" y="818"/>
                    <a:pt x="1024" y="800"/>
                  </a:cubicBezTo>
                  <a:lnTo>
                    <a:pt x="1024" y="96"/>
                  </a:lnTo>
                  <a:close/>
                  <a:moveTo>
                    <a:pt x="512" y="919"/>
                  </a:moveTo>
                  <a:cubicBezTo>
                    <a:pt x="587" y="895"/>
                    <a:pt x="587" y="895"/>
                    <a:pt x="587" y="895"/>
                  </a:cubicBezTo>
                  <a:cubicBezTo>
                    <a:pt x="592" y="879"/>
                    <a:pt x="592" y="879"/>
                    <a:pt x="592" y="879"/>
                  </a:cubicBezTo>
                  <a:cubicBezTo>
                    <a:pt x="601" y="847"/>
                    <a:pt x="613" y="817"/>
                    <a:pt x="629" y="789"/>
                  </a:cubicBezTo>
                  <a:cubicBezTo>
                    <a:pt x="637" y="774"/>
                    <a:pt x="637" y="774"/>
                    <a:pt x="637" y="774"/>
                  </a:cubicBezTo>
                  <a:cubicBezTo>
                    <a:pt x="601" y="704"/>
                    <a:pt x="601" y="704"/>
                    <a:pt x="601" y="704"/>
                  </a:cubicBezTo>
                  <a:cubicBezTo>
                    <a:pt x="704" y="601"/>
                    <a:pt x="704" y="601"/>
                    <a:pt x="704" y="601"/>
                  </a:cubicBezTo>
                  <a:cubicBezTo>
                    <a:pt x="774" y="637"/>
                    <a:pt x="774" y="637"/>
                    <a:pt x="774" y="637"/>
                  </a:cubicBezTo>
                  <a:cubicBezTo>
                    <a:pt x="789" y="629"/>
                    <a:pt x="789" y="629"/>
                    <a:pt x="789" y="629"/>
                  </a:cubicBezTo>
                  <a:cubicBezTo>
                    <a:pt x="817" y="613"/>
                    <a:pt x="847" y="601"/>
                    <a:pt x="879" y="592"/>
                  </a:cubicBezTo>
                  <a:cubicBezTo>
                    <a:pt x="895" y="587"/>
                    <a:pt x="895" y="587"/>
                    <a:pt x="895" y="587"/>
                  </a:cubicBezTo>
                  <a:cubicBezTo>
                    <a:pt x="919" y="512"/>
                    <a:pt x="919" y="512"/>
                    <a:pt x="919" y="512"/>
                  </a:cubicBezTo>
                  <a:cubicBezTo>
                    <a:pt x="960" y="512"/>
                    <a:pt x="960" y="512"/>
                    <a:pt x="960" y="512"/>
                  </a:cubicBezTo>
                  <a:cubicBezTo>
                    <a:pt x="960" y="642"/>
                    <a:pt x="960" y="642"/>
                    <a:pt x="960" y="642"/>
                  </a:cubicBezTo>
                  <a:cubicBezTo>
                    <a:pt x="781" y="658"/>
                    <a:pt x="640" y="809"/>
                    <a:pt x="640" y="992"/>
                  </a:cubicBezTo>
                  <a:cubicBezTo>
                    <a:pt x="640" y="1025"/>
                    <a:pt x="645" y="1057"/>
                    <a:pt x="654" y="1088"/>
                  </a:cubicBezTo>
                  <a:cubicBezTo>
                    <a:pt x="512" y="1088"/>
                    <a:pt x="512" y="1088"/>
                    <a:pt x="512" y="1088"/>
                  </a:cubicBezTo>
                  <a:lnTo>
                    <a:pt x="512" y="919"/>
                  </a:lnTo>
                  <a:close/>
                  <a:moveTo>
                    <a:pt x="320" y="1632"/>
                  </a:moveTo>
                  <a:cubicBezTo>
                    <a:pt x="320" y="1472"/>
                    <a:pt x="320" y="1472"/>
                    <a:pt x="320" y="1472"/>
                  </a:cubicBezTo>
                  <a:cubicBezTo>
                    <a:pt x="320" y="1377"/>
                    <a:pt x="389" y="1298"/>
                    <a:pt x="480" y="1283"/>
                  </a:cubicBezTo>
                  <a:cubicBezTo>
                    <a:pt x="480" y="1356"/>
                    <a:pt x="480" y="1356"/>
                    <a:pt x="480" y="1356"/>
                  </a:cubicBezTo>
                  <a:cubicBezTo>
                    <a:pt x="405" y="1394"/>
                    <a:pt x="405" y="1394"/>
                    <a:pt x="405" y="1394"/>
                  </a:cubicBezTo>
                  <a:cubicBezTo>
                    <a:pt x="372" y="1410"/>
                    <a:pt x="352" y="1443"/>
                    <a:pt x="352" y="1480"/>
                  </a:cubicBezTo>
                  <a:cubicBezTo>
                    <a:pt x="352" y="1568"/>
                    <a:pt x="352" y="1568"/>
                    <a:pt x="352" y="1568"/>
                  </a:cubicBezTo>
                  <a:cubicBezTo>
                    <a:pt x="352" y="1604"/>
                    <a:pt x="367" y="1636"/>
                    <a:pt x="390" y="1659"/>
                  </a:cubicBezTo>
                  <a:cubicBezTo>
                    <a:pt x="373" y="1668"/>
                    <a:pt x="356" y="1678"/>
                    <a:pt x="340" y="1690"/>
                  </a:cubicBezTo>
                  <a:cubicBezTo>
                    <a:pt x="327" y="1673"/>
                    <a:pt x="320" y="1653"/>
                    <a:pt x="320" y="1632"/>
                  </a:cubicBezTo>
                  <a:close/>
                  <a:moveTo>
                    <a:pt x="480" y="1632"/>
                  </a:moveTo>
                  <a:cubicBezTo>
                    <a:pt x="445" y="1632"/>
                    <a:pt x="416" y="1603"/>
                    <a:pt x="416" y="1568"/>
                  </a:cubicBezTo>
                  <a:cubicBezTo>
                    <a:pt x="416" y="1480"/>
                    <a:pt x="416" y="1480"/>
                    <a:pt x="416" y="1480"/>
                  </a:cubicBezTo>
                  <a:cubicBezTo>
                    <a:pt x="416" y="1467"/>
                    <a:pt x="423" y="1456"/>
                    <a:pt x="434" y="1451"/>
                  </a:cubicBezTo>
                  <a:cubicBezTo>
                    <a:pt x="512" y="1412"/>
                    <a:pt x="512" y="1412"/>
                    <a:pt x="512" y="1412"/>
                  </a:cubicBezTo>
                  <a:cubicBezTo>
                    <a:pt x="590" y="1451"/>
                    <a:pt x="590" y="1451"/>
                    <a:pt x="590" y="1451"/>
                  </a:cubicBezTo>
                  <a:cubicBezTo>
                    <a:pt x="601" y="1456"/>
                    <a:pt x="608" y="1467"/>
                    <a:pt x="608" y="1480"/>
                  </a:cubicBezTo>
                  <a:cubicBezTo>
                    <a:pt x="608" y="1568"/>
                    <a:pt x="608" y="1568"/>
                    <a:pt x="608" y="1568"/>
                  </a:cubicBezTo>
                  <a:cubicBezTo>
                    <a:pt x="608" y="1603"/>
                    <a:pt x="579" y="1632"/>
                    <a:pt x="544" y="1632"/>
                  </a:cubicBezTo>
                  <a:lnTo>
                    <a:pt x="480" y="1632"/>
                  </a:lnTo>
                  <a:close/>
                  <a:moveTo>
                    <a:pt x="512" y="1696"/>
                  </a:moveTo>
                  <a:cubicBezTo>
                    <a:pt x="538" y="1696"/>
                    <a:pt x="562" y="1701"/>
                    <a:pt x="585" y="1709"/>
                  </a:cubicBezTo>
                  <a:cubicBezTo>
                    <a:pt x="562" y="1760"/>
                    <a:pt x="562" y="1760"/>
                    <a:pt x="562" y="1760"/>
                  </a:cubicBezTo>
                  <a:cubicBezTo>
                    <a:pt x="462" y="1760"/>
                    <a:pt x="462" y="1760"/>
                    <a:pt x="462" y="1760"/>
                  </a:cubicBezTo>
                  <a:cubicBezTo>
                    <a:pt x="439" y="1709"/>
                    <a:pt x="439" y="1709"/>
                    <a:pt x="439" y="1709"/>
                  </a:cubicBezTo>
                  <a:cubicBezTo>
                    <a:pt x="462" y="1701"/>
                    <a:pt x="486" y="1696"/>
                    <a:pt x="512" y="1696"/>
                  </a:cubicBezTo>
                  <a:close/>
                  <a:moveTo>
                    <a:pt x="534" y="1824"/>
                  </a:moveTo>
                  <a:cubicBezTo>
                    <a:pt x="512" y="1873"/>
                    <a:pt x="512" y="1873"/>
                    <a:pt x="512" y="1873"/>
                  </a:cubicBezTo>
                  <a:cubicBezTo>
                    <a:pt x="490" y="1824"/>
                    <a:pt x="490" y="1824"/>
                    <a:pt x="490" y="1824"/>
                  </a:cubicBezTo>
                  <a:lnTo>
                    <a:pt x="534" y="1824"/>
                  </a:lnTo>
                  <a:close/>
                  <a:moveTo>
                    <a:pt x="642" y="1738"/>
                  </a:moveTo>
                  <a:cubicBezTo>
                    <a:pt x="699" y="1779"/>
                    <a:pt x="736" y="1845"/>
                    <a:pt x="736" y="1920"/>
                  </a:cubicBezTo>
                  <a:cubicBezTo>
                    <a:pt x="561" y="1920"/>
                    <a:pt x="561" y="1920"/>
                    <a:pt x="561" y="1920"/>
                  </a:cubicBezTo>
                  <a:lnTo>
                    <a:pt x="642" y="1738"/>
                  </a:lnTo>
                  <a:close/>
                  <a:moveTo>
                    <a:pt x="704" y="1632"/>
                  </a:moveTo>
                  <a:cubicBezTo>
                    <a:pt x="704" y="1653"/>
                    <a:pt x="697" y="1673"/>
                    <a:pt x="684" y="1690"/>
                  </a:cubicBezTo>
                  <a:cubicBezTo>
                    <a:pt x="668" y="1678"/>
                    <a:pt x="651" y="1668"/>
                    <a:pt x="634" y="1659"/>
                  </a:cubicBezTo>
                  <a:cubicBezTo>
                    <a:pt x="657" y="1636"/>
                    <a:pt x="672" y="1604"/>
                    <a:pt x="672" y="1568"/>
                  </a:cubicBezTo>
                  <a:cubicBezTo>
                    <a:pt x="672" y="1480"/>
                    <a:pt x="672" y="1480"/>
                    <a:pt x="672" y="1480"/>
                  </a:cubicBezTo>
                  <a:cubicBezTo>
                    <a:pt x="672" y="1443"/>
                    <a:pt x="652" y="1410"/>
                    <a:pt x="619" y="1394"/>
                  </a:cubicBezTo>
                  <a:cubicBezTo>
                    <a:pt x="544" y="1356"/>
                    <a:pt x="544" y="1356"/>
                    <a:pt x="544" y="1356"/>
                  </a:cubicBezTo>
                  <a:cubicBezTo>
                    <a:pt x="544" y="1283"/>
                    <a:pt x="544" y="1283"/>
                    <a:pt x="544" y="1283"/>
                  </a:cubicBezTo>
                  <a:cubicBezTo>
                    <a:pt x="635" y="1298"/>
                    <a:pt x="704" y="1377"/>
                    <a:pt x="704" y="1472"/>
                  </a:cubicBezTo>
                  <a:lnTo>
                    <a:pt x="704" y="1632"/>
                  </a:lnTo>
                  <a:close/>
                  <a:moveTo>
                    <a:pt x="382" y="1738"/>
                  </a:moveTo>
                  <a:cubicBezTo>
                    <a:pt x="463" y="1920"/>
                    <a:pt x="463" y="1920"/>
                    <a:pt x="463" y="1920"/>
                  </a:cubicBezTo>
                  <a:cubicBezTo>
                    <a:pt x="288" y="1920"/>
                    <a:pt x="288" y="1920"/>
                    <a:pt x="288" y="1920"/>
                  </a:cubicBezTo>
                  <a:cubicBezTo>
                    <a:pt x="288" y="1845"/>
                    <a:pt x="325" y="1779"/>
                    <a:pt x="382" y="1738"/>
                  </a:cubicBezTo>
                  <a:close/>
                  <a:moveTo>
                    <a:pt x="960" y="1888"/>
                  </a:moveTo>
                  <a:cubicBezTo>
                    <a:pt x="960" y="1906"/>
                    <a:pt x="946" y="1920"/>
                    <a:pt x="928" y="1920"/>
                  </a:cubicBezTo>
                  <a:cubicBezTo>
                    <a:pt x="800" y="1920"/>
                    <a:pt x="800" y="1920"/>
                    <a:pt x="800" y="1920"/>
                  </a:cubicBezTo>
                  <a:cubicBezTo>
                    <a:pt x="800" y="1849"/>
                    <a:pt x="774" y="1784"/>
                    <a:pt x="731" y="1734"/>
                  </a:cubicBezTo>
                  <a:cubicBezTo>
                    <a:pt x="755" y="1705"/>
                    <a:pt x="768" y="1670"/>
                    <a:pt x="768" y="1632"/>
                  </a:cubicBezTo>
                  <a:cubicBezTo>
                    <a:pt x="768" y="1472"/>
                    <a:pt x="768" y="1472"/>
                    <a:pt x="768" y="1472"/>
                  </a:cubicBezTo>
                  <a:cubicBezTo>
                    <a:pt x="768" y="1331"/>
                    <a:pt x="653" y="1216"/>
                    <a:pt x="512" y="1216"/>
                  </a:cubicBezTo>
                  <a:cubicBezTo>
                    <a:pt x="371" y="1216"/>
                    <a:pt x="256" y="1331"/>
                    <a:pt x="256" y="1472"/>
                  </a:cubicBezTo>
                  <a:cubicBezTo>
                    <a:pt x="256" y="1632"/>
                    <a:pt x="256" y="1632"/>
                    <a:pt x="256" y="1632"/>
                  </a:cubicBezTo>
                  <a:cubicBezTo>
                    <a:pt x="256" y="1670"/>
                    <a:pt x="269" y="1705"/>
                    <a:pt x="293" y="1734"/>
                  </a:cubicBezTo>
                  <a:cubicBezTo>
                    <a:pt x="250" y="1784"/>
                    <a:pt x="224" y="1849"/>
                    <a:pt x="224" y="1920"/>
                  </a:cubicBezTo>
                  <a:cubicBezTo>
                    <a:pt x="96" y="1920"/>
                    <a:pt x="96" y="1920"/>
                    <a:pt x="96" y="1920"/>
                  </a:cubicBezTo>
                  <a:cubicBezTo>
                    <a:pt x="78" y="1920"/>
                    <a:pt x="64" y="1906"/>
                    <a:pt x="64" y="1888"/>
                  </a:cubicBezTo>
                  <a:cubicBezTo>
                    <a:pt x="64" y="1184"/>
                    <a:pt x="64" y="1184"/>
                    <a:pt x="64" y="1184"/>
                  </a:cubicBezTo>
                  <a:cubicBezTo>
                    <a:pt x="64" y="1166"/>
                    <a:pt x="78" y="1152"/>
                    <a:pt x="96" y="1152"/>
                  </a:cubicBezTo>
                  <a:cubicBezTo>
                    <a:pt x="928" y="1152"/>
                    <a:pt x="928" y="1152"/>
                    <a:pt x="928" y="1152"/>
                  </a:cubicBezTo>
                  <a:cubicBezTo>
                    <a:pt x="946" y="1152"/>
                    <a:pt x="960" y="1166"/>
                    <a:pt x="960" y="1184"/>
                  </a:cubicBezTo>
                  <a:lnTo>
                    <a:pt x="960" y="1888"/>
                  </a:lnTo>
                  <a:close/>
                  <a:moveTo>
                    <a:pt x="1397" y="1089"/>
                  </a:moveTo>
                  <a:cubicBezTo>
                    <a:pt x="1392" y="1105"/>
                    <a:pt x="1392" y="1105"/>
                    <a:pt x="1392" y="1105"/>
                  </a:cubicBezTo>
                  <a:cubicBezTo>
                    <a:pt x="1383" y="1137"/>
                    <a:pt x="1371" y="1167"/>
                    <a:pt x="1355" y="1195"/>
                  </a:cubicBezTo>
                  <a:cubicBezTo>
                    <a:pt x="1347" y="1210"/>
                    <a:pt x="1347" y="1210"/>
                    <a:pt x="1347" y="1210"/>
                  </a:cubicBezTo>
                  <a:cubicBezTo>
                    <a:pt x="1383" y="1280"/>
                    <a:pt x="1383" y="1280"/>
                    <a:pt x="1383" y="1280"/>
                  </a:cubicBezTo>
                  <a:cubicBezTo>
                    <a:pt x="1280" y="1383"/>
                    <a:pt x="1280" y="1383"/>
                    <a:pt x="1280" y="1383"/>
                  </a:cubicBezTo>
                  <a:cubicBezTo>
                    <a:pt x="1210" y="1347"/>
                    <a:pt x="1210" y="1347"/>
                    <a:pt x="1210" y="1347"/>
                  </a:cubicBezTo>
                  <a:cubicBezTo>
                    <a:pt x="1195" y="1355"/>
                    <a:pt x="1195" y="1355"/>
                    <a:pt x="1195" y="1355"/>
                  </a:cubicBezTo>
                  <a:cubicBezTo>
                    <a:pt x="1167" y="1371"/>
                    <a:pt x="1137" y="1383"/>
                    <a:pt x="1105" y="1392"/>
                  </a:cubicBezTo>
                  <a:cubicBezTo>
                    <a:pt x="1089" y="1397"/>
                    <a:pt x="1089" y="1397"/>
                    <a:pt x="1089" y="1397"/>
                  </a:cubicBezTo>
                  <a:cubicBezTo>
                    <a:pt x="1065" y="1472"/>
                    <a:pt x="1065" y="1472"/>
                    <a:pt x="1065" y="1472"/>
                  </a:cubicBezTo>
                  <a:cubicBezTo>
                    <a:pt x="1024" y="1472"/>
                    <a:pt x="1024" y="1472"/>
                    <a:pt x="1024" y="1472"/>
                  </a:cubicBezTo>
                  <a:cubicBezTo>
                    <a:pt x="1024" y="1342"/>
                    <a:pt x="1024" y="1342"/>
                    <a:pt x="1024" y="1342"/>
                  </a:cubicBezTo>
                  <a:cubicBezTo>
                    <a:pt x="1203" y="1326"/>
                    <a:pt x="1344" y="1175"/>
                    <a:pt x="1344" y="992"/>
                  </a:cubicBezTo>
                  <a:cubicBezTo>
                    <a:pt x="1344" y="959"/>
                    <a:pt x="1339" y="927"/>
                    <a:pt x="1330" y="896"/>
                  </a:cubicBezTo>
                  <a:cubicBezTo>
                    <a:pt x="1472" y="896"/>
                    <a:pt x="1472" y="896"/>
                    <a:pt x="1472" y="896"/>
                  </a:cubicBezTo>
                  <a:cubicBezTo>
                    <a:pt x="1472" y="1065"/>
                    <a:pt x="1472" y="1065"/>
                    <a:pt x="1472" y="1065"/>
                  </a:cubicBezTo>
                  <a:lnTo>
                    <a:pt x="1397" y="1089"/>
                  </a:lnTo>
                  <a:close/>
                </a:path>
              </a:pathLst>
            </a:custGeom>
            <a:solidFill>
              <a:srgbClr val="000000"/>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78" name="Google Shape;2678;p11"/>
            <p:cNvSpPr/>
            <p:nvPr/>
          </p:nvSpPr>
          <p:spPr>
            <a:xfrm>
              <a:off x="11710988" y="5372101"/>
              <a:ext cx="239713" cy="239713"/>
            </a:xfrm>
            <a:prstGeom prst="rect">
              <a:avLst/>
            </a:prstGeom>
            <a:solidFill>
              <a:srgbClr val="000000"/>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79" name="Google Shape;2679;p11"/>
            <p:cNvSpPr/>
            <p:nvPr/>
          </p:nvSpPr>
          <p:spPr>
            <a:xfrm>
              <a:off x="14354175" y="5372101"/>
              <a:ext cx="241300" cy="239713"/>
            </a:xfrm>
            <a:prstGeom prst="rect">
              <a:avLst/>
            </a:prstGeom>
            <a:solidFill>
              <a:srgbClr val="000000"/>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80" name="Google Shape;2680;p11"/>
            <p:cNvSpPr/>
            <p:nvPr/>
          </p:nvSpPr>
          <p:spPr>
            <a:xfrm>
              <a:off x="15316200" y="1285876"/>
              <a:ext cx="239713" cy="239713"/>
            </a:xfrm>
            <a:prstGeom prst="rect">
              <a:avLst/>
            </a:prstGeom>
            <a:solidFill>
              <a:srgbClr val="000000"/>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81" name="Google Shape;2681;p11"/>
            <p:cNvSpPr/>
            <p:nvPr/>
          </p:nvSpPr>
          <p:spPr>
            <a:xfrm>
              <a:off x="17959388" y="1285876"/>
              <a:ext cx="241300" cy="239713"/>
            </a:xfrm>
            <a:prstGeom prst="rect">
              <a:avLst/>
            </a:prstGeom>
            <a:solidFill>
              <a:srgbClr val="000000"/>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grpSp>
      <p:grpSp>
        <p:nvGrpSpPr>
          <p:cNvPr id="2682" name="Google Shape;2682;p11"/>
          <p:cNvGrpSpPr/>
          <p:nvPr/>
        </p:nvGrpSpPr>
        <p:grpSpPr>
          <a:xfrm>
            <a:off x="3540877" y="5538733"/>
            <a:ext cx="628315" cy="516787"/>
            <a:chOff x="11352213" y="868363"/>
            <a:chExt cx="7691437" cy="6326187"/>
          </a:xfrm>
        </p:grpSpPr>
        <p:sp>
          <p:nvSpPr>
            <p:cNvPr id="2683" name="Google Shape;2683;p11"/>
            <p:cNvSpPr/>
            <p:nvPr/>
          </p:nvSpPr>
          <p:spPr>
            <a:xfrm>
              <a:off x="11866563" y="4354513"/>
              <a:ext cx="2325687" cy="2325687"/>
            </a:xfrm>
            <a:custGeom>
              <a:rect b="b" l="l" r="r" t="t"/>
              <a:pathLst>
                <a:path extrusionOk="0" h="619" w="619">
                  <a:moveTo>
                    <a:pt x="423" y="0"/>
                  </a:moveTo>
                  <a:cubicBezTo>
                    <a:pt x="203" y="64"/>
                    <a:pt x="203" y="64"/>
                    <a:pt x="203" y="64"/>
                  </a:cubicBezTo>
                  <a:cubicBezTo>
                    <a:pt x="0" y="244"/>
                    <a:pt x="0" y="244"/>
                    <a:pt x="0" y="244"/>
                  </a:cubicBezTo>
                  <a:cubicBezTo>
                    <a:pt x="90" y="400"/>
                    <a:pt x="219" y="529"/>
                    <a:pt x="375" y="619"/>
                  </a:cubicBezTo>
                  <a:cubicBezTo>
                    <a:pt x="555" y="436"/>
                    <a:pt x="555" y="436"/>
                    <a:pt x="555" y="436"/>
                  </a:cubicBezTo>
                  <a:cubicBezTo>
                    <a:pt x="619" y="196"/>
                    <a:pt x="619" y="196"/>
                    <a:pt x="619" y="196"/>
                  </a:cubicBezTo>
                  <a:cubicBezTo>
                    <a:pt x="538" y="149"/>
                    <a:pt x="470" y="81"/>
                    <a:pt x="423" y="0"/>
                  </a:cubicBezTo>
                  <a:close/>
                </a:path>
              </a:pathLst>
            </a:custGeom>
            <a:solidFill>
              <a:srgbClr val="FFDA2D"/>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84" name="Google Shape;2684;p11"/>
            <p:cNvSpPr/>
            <p:nvPr/>
          </p:nvSpPr>
          <p:spPr>
            <a:xfrm>
              <a:off x="16940213" y="3348038"/>
              <a:ext cx="2103437" cy="1924050"/>
            </a:xfrm>
            <a:custGeom>
              <a:rect b="b" l="l" r="r" t="t"/>
              <a:pathLst>
                <a:path extrusionOk="0" h="512" w="560">
                  <a:moveTo>
                    <a:pt x="72" y="0"/>
                  </a:moveTo>
                  <a:cubicBezTo>
                    <a:pt x="72" y="98"/>
                    <a:pt x="46" y="189"/>
                    <a:pt x="0" y="268"/>
                  </a:cubicBezTo>
                  <a:cubicBezTo>
                    <a:pt x="144" y="412"/>
                    <a:pt x="144" y="412"/>
                    <a:pt x="144" y="412"/>
                  </a:cubicBezTo>
                  <a:cubicBezTo>
                    <a:pt x="423" y="512"/>
                    <a:pt x="423" y="512"/>
                    <a:pt x="423" y="512"/>
                  </a:cubicBezTo>
                  <a:cubicBezTo>
                    <a:pt x="510" y="362"/>
                    <a:pt x="560" y="187"/>
                    <a:pt x="560" y="0"/>
                  </a:cubicBezTo>
                  <a:lnTo>
                    <a:pt x="72" y="0"/>
                  </a:lnTo>
                  <a:close/>
                </a:path>
              </a:pathLst>
            </a:custGeom>
            <a:solidFill>
              <a:srgbClr val="E63950"/>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85" name="Google Shape;2685;p11"/>
            <p:cNvSpPr/>
            <p:nvPr/>
          </p:nvSpPr>
          <p:spPr>
            <a:xfrm>
              <a:off x="15062200" y="5091113"/>
              <a:ext cx="2058987" cy="2103437"/>
            </a:xfrm>
            <a:custGeom>
              <a:rect b="b" l="l" r="r" t="t"/>
              <a:pathLst>
                <a:path extrusionOk="0" h="560" w="548">
                  <a:moveTo>
                    <a:pt x="36" y="72"/>
                  </a:moveTo>
                  <a:cubicBezTo>
                    <a:pt x="0" y="288"/>
                    <a:pt x="0" y="288"/>
                    <a:pt x="0" y="288"/>
                  </a:cubicBezTo>
                  <a:cubicBezTo>
                    <a:pt x="36" y="560"/>
                    <a:pt x="36" y="560"/>
                    <a:pt x="36" y="560"/>
                  </a:cubicBezTo>
                  <a:cubicBezTo>
                    <a:pt x="223" y="560"/>
                    <a:pt x="398" y="510"/>
                    <a:pt x="548" y="423"/>
                  </a:cubicBezTo>
                  <a:cubicBezTo>
                    <a:pt x="440" y="148"/>
                    <a:pt x="440" y="148"/>
                    <a:pt x="440" y="148"/>
                  </a:cubicBezTo>
                  <a:cubicBezTo>
                    <a:pt x="304" y="0"/>
                    <a:pt x="304" y="0"/>
                    <a:pt x="304" y="0"/>
                  </a:cubicBezTo>
                  <a:cubicBezTo>
                    <a:pt x="225" y="46"/>
                    <a:pt x="134" y="72"/>
                    <a:pt x="36" y="72"/>
                  </a:cubicBezTo>
                  <a:close/>
                </a:path>
              </a:pathLst>
            </a:custGeom>
            <a:solidFill>
              <a:srgbClr val="FF9100"/>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86" name="Google Shape;2686;p11"/>
            <p:cNvSpPr/>
            <p:nvPr/>
          </p:nvSpPr>
          <p:spPr>
            <a:xfrm>
              <a:off x="13274675" y="5091113"/>
              <a:ext cx="1924050" cy="2103437"/>
            </a:xfrm>
            <a:custGeom>
              <a:rect b="b" l="l" r="r" t="t"/>
              <a:pathLst>
                <a:path extrusionOk="0" h="560" w="512">
                  <a:moveTo>
                    <a:pt x="244" y="0"/>
                  </a:moveTo>
                  <a:cubicBezTo>
                    <a:pt x="0" y="423"/>
                    <a:pt x="0" y="423"/>
                    <a:pt x="0" y="423"/>
                  </a:cubicBezTo>
                  <a:cubicBezTo>
                    <a:pt x="150" y="510"/>
                    <a:pt x="325" y="560"/>
                    <a:pt x="512" y="560"/>
                  </a:cubicBezTo>
                  <a:cubicBezTo>
                    <a:pt x="512" y="72"/>
                    <a:pt x="512" y="72"/>
                    <a:pt x="512" y="72"/>
                  </a:cubicBezTo>
                  <a:cubicBezTo>
                    <a:pt x="414" y="72"/>
                    <a:pt x="323" y="46"/>
                    <a:pt x="244" y="0"/>
                  </a:cubicBezTo>
                  <a:close/>
                </a:path>
              </a:pathLst>
            </a:custGeom>
            <a:solidFill>
              <a:srgbClr val="FDBF00"/>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87" name="Google Shape;2687;p11"/>
            <p:cNvSpPr/>
            <p:nvPr/>
          </p:nvSpPr>
          <p:spPr>
            <a:xfrm>
              <a:off x="11352213" y="3348038"/>
              <a:ext cx="2103437" cy="1924050"/>
            </a:xfrm>
            <a:custGeom>
              <a:rect b="b" l="l" r="r" t="t"/>
              <a:pathLst>
                <a:path extrusionOk="0" h="512" w="560">
                  <a:moveTo>
                    <a:pt x="0" y="0"/>
                  </a:moveTo>
                  <a:cubicBezTo>
                    <a:pt x="0" y="187"/>
                    <a:pt x="50" y="362"/>
                    <a:pt x="137" y="512"/>
                  </a:cubicBezTo>
                  <a:cubicBezTo>
                    <a:pt x="560" y="268"/>
                    <a:pt x="560" y="268"/>
                    <a:pt x="560" y="268"/>
                  </a:cubicBezTo>
                  <a:cubicBezTo>
                    <a:pt x="514" y="189"/>
                    <a:pt x="488" y="98"/>
                    <a:pt x="488" y="0"/>
                  </a:cubicBezTo>
                  <a:lnTo>
                    <a:pt x="0" y="0"/>
                  </a:lnTo>
                  <a:close/>
                </a:path>
              </a:pathLst>
            </a:custGeom>
            <a:solidFill>
              <a:srgbClr val="FFF261"/>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88" name="Google Shape;2688;p11"/>
            <p:cNvSpPr/>
            <p:nvPr/>
          </p:nvSpPr>
          <p:spPr>
            <a:xfrm>
              <a:off x="16205200" y="4354513"/>
              <a:ext cx="2324100" cy="2325687"/>
            </a:xfrm>
            <a:custGeom>
              <a:rect b="b" l="l" r="r" t="t"/>
              <a:pathLst>
                <a:path extrusionOk="0" h="619" w="619">
                  <a:moveTo>
                    <a:pt x="0" y="196"/>
                  </a:moveTo>
                  <a:cubicBezTo>
                    <a:pt x="244" y="619"/>
                    <a:pt x="244" y="619"/>
                    <a:pt x="244" y="619"/>
                  </a:cubicBezTo>
                  <a:cubicBezTo>
                    <a:pt x="400" y="529"/>
                    <a:pt x="529" y="400"/>
                    <a:pt x="619" y="244"/>
                  </a:cubicBezTo>
                  <a:cubicBezTo>
                    <a:pt x="196" y="0"/>
                    <a:pt x="196" y="0"/>
                    <a:pt x="196" y="0"/>
                  </a:cubicBezTo>
                  <a:cubicBezTo>
                    <a:pt x="149" y="81"/>
                    <a:pt x="81" y="149"/>
                    <a:pt x="0" y="196"/>
                  </a:cubicBezTo>
                  <a:close/>
                </a:path>
              </a:pathLst>
            </a:custGeom>
            <a:solidFill>
              <a:srgbClr val="FF637B"/>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89" name="Google Shape;2689;p11"/>
            <p:cNvSpPr/>
            <p:nvPr/>
          </p:nvSpPr>
          <p:spPr>
            <a:xfrm>
              <a:off x="14522450" y="1770063"/>
              <a:ext cx="1350962" cy="1352550"/>
            </a:xfrm>
            <a:prstGeom prst="ellipse">
              <a:avLst/>
            </a:prstGeom>
            <a:solidFill>
              <a:srgbClr val="FFBFAB"/>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90" name="Google Shape;2690;p11"/>
            <p:cNvSpPr/>
            <p:nvPr/>
          </p:nvSpPr>
          <p:spPr>
            <a:xfrm>
              <a:off x="15198725" y="1770063"/>
              <a:ext cx="674687" cy="1352550"/>
            </a:xfrm>
            <a:custGeom>
              <a:rect b="b" l="l" r="r" t="t"/>
              <a:pathLst>
                <a:path extrusionOk="0" h="360" w="180">
                  <a:moveTo>
                    <a:pt x="0" y="0"/>
                  </a:moveTo>
                  <a:cubicBezTo>
                    <a:pt x="0" y="360"/>
                    <a:pt x="0" y="360"/>
                    <a:pt x="0" y="360"/>
                  </a:cubicBezTo>
                  <a:cubicBezTo>
                    <a:pt x="99" y="360"/>
                    <a:pt x="180" y="279"/>
                    <a:pt x="180" y="180"/>
                  </a:cubicBezTo>
                  <a:cubicBezTo>
                    <a:pt x="180" y="81"/>
                    <a:pt x="99" y="0"/>
                    <a:pt x="0" y="0"/>
                  </a:cubicBezTo>
                  <a:close/>
                </a:path>
              </a:pathLst>
            </a:custGeom>
            <a:solidFill>
              <a:srgbClr val="FFA78F"/>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91" name="Google Shape;2691;p11"/>
            <p:cNvSpPr/>
            <p:nvPr/>
          </p:nvSpPr>
          <p:spPr>
            <a:xfrm>
              <a:off x="14297025" y="3122613"/>
              <a:ext cx="1801812" cy="1352550"/>
            </a:xfrm>
            <a:custGeom>
              <a:rect b="b" l="l" r="r" t="t"/>
              <a:pathLst>
                <a:path extrusionOk="0" h="360" w="480">
                  <a:moveTo>
                    <a:pt x="240" y="0"/>
                  </a:moveTo>
                  <a:cubicBezTo>
                    <a:pt x="108" y="0"/>
                    <a:pt x="0" y="108"/>
                    <a:pt x="0" y="240"/>
                  </a:cubicBezTo>
                  <a:cubicBezTo>
                    <a:pt x="0" y="360"/>
                    <a:pt x="0" y="360"/>
                    <a:pt x="0" y="360"/>
                  </a:cubicBezTo>
                  <a:cubicBezTo>
                    <a:pt x="480" y="360"/>
                    <a:pt x="480" y="360"/>
                    <a:pt x="480" y="360"/>
                  </a:cubicBezTo>
                  <a:cubicBezTo>
                    <a:pt x="480" y="240"/>
                    <a:pt x="480" y="240"/>
                    <a:pt x="480" y="240"/>
                  </a:cubicBezTo>
                  <a:cubicBezTo>
                    <a:pt x="480" y="108"/>
                    <a:pt x="372" y="0"/>
                    <a:pt x="240" y="0"/>
                  </a:cubicBezTo>
                  <a:close/>
                </a:path>
              </a:pathLst>
            </a:custGeom>
            <a:solidFill>
              <a:srgbClr val="725D57"/>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92" name="Google Shape;2692;p11"/>
            <p:cNvSpPr/>
            <p:nvPr/>
          </p:nvSpPr>
          <p:spPr>
            <a:xfrm>
              <a:off x="15198725" y="3122613"/>
              <a:ext cx="900112" cy="1352550"/>
            </a:xfrm>
            <a:custGeom>
              <a:rect b="b" l="l" r="r" t="t"/>
              <a:pathLst>
                <a:path extrusionOk="0" h="360" w="240">
                  <a:moveTo>
                    <a:pt x="240" y="240"/>
                  </a:moveTo>
                  <a:cubicBezTo>
                    <a:pt x="240" y="360"/>
                    <a:pt x="240" y="360"/>
                    <a:pt x="240" y="360"/>
                  </a:cubicBezTo>
                  <a:cubicBezTo>
                    <a:pt x="0" y="360"/>
                    <a:pt x="0" y="360"/>
                    <a:pt x="0" y="360"/>
                  </a:cubicBezTo>
                  <a:cubicBezTo>
                    <a:pt x="0" y="0"/>
                    <a:pt x="0" y="0"/>
                    <a:pt x="0" y="0"/>
                  </a:cubicBezTo>
                  <a:cubicBezTo>
                    <a:pt x="132" y="0"/>
                    <a:pt x="240" y="108"/>
                    <a:pt x="240" y="240"/>
                  </a:cubicBezTo>
                  <a:close/>
                </a:path>
              </a:pathLst>
            </a:custGeom>
            <a:solidFill>
              <a:srgbClr val="53433F"/>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93" name="Google Shape;2693;p11"/>
            <p:cNvSpPr/>
            <p:nvPr/>
          </p:nvSpPr>
          <p:spPr>
            <a:xfrm>
              <a:off x="11352213" y="868363"/>
              <a:ext cx="1803400" cy="450850"/>
            </a:xfrm>
            <a:prstGeom prst="rect">
              <a:avLst/>
            </a:prstGeom>
            <a:solidFill>
              <a:srgbClr val="725D57"/>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94" name="Google Shape;2694;p11"/>
            <p:cNvSpPr/>
            <p:nvPr/>
          </p:nvSpPr>
          <p:spPr>
            <a:xfrm>
              <a:off x="11352213" y="1770063"/>
              <a:ext cx="1803400" cy="450850"/>
            </a:xfrm>
            <a:prstGeom prst="rect">
              <a:avLst/>
            </a:prstGeom>
            <a:solidFill>
              <a:srgbClr val="725D57"/>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95" name="Google Shape;2695;p11"/>
            <p:cNvSpPr/>
            <p:nvPr/>
          </p:nvSpPr>
          <p:spPr>
            <a:xfrm>
              <a:off x="13606463" y="868363"/>
              <a:ext cx="450850" cy="450850"/>
            </a:xfrm>
            <a:prstGeom prst="rect">
              <a:avLst/>
            </a:prstGeom>
            <a:solidFill>
              <a:srgbClr val="FFDA2D"/>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96" name="Google Shape;2696;p11"/>
            <p:cNvSpPr/>
            <p:nvPr/>
          </p:nvSpPr>
          <p:spPr>
            <a:xfrm>
              <a:off x="13606463" y="1770063"/>
              <a:ext cx="450850" cy="450850"/>
            </a:xfrm>
            <a:prstGeom prst="rect">
              <a:avLst/>
            </a:prstGeom>
            <a:solidFill>
              <a:srgbClr val="FDBF00"/>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97" name="Google Shape;2697;p11"/>
            <p:cNvSpPr/>
            <p:nvPr/>
          </p:nvSpPr>
          <p:spPr>
            <a:xfrm>
              <a:off x="16340138" y="868363"/>
              <a:ext cx="1801812" cy="450850"/>
            </a:xfrm>
            <a:prstGeom prst="rect">
              <a:avLst/>
            </a:prstGeom>
            <a:solidFill>
              <a:srgbClr val="53433F"/>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98" name="Google Shape;2698;p11"/>
            <p:cNvSpPr/>
            <p:nvPr/>
          </p:nvSpPr>
          <p:spPr>
            <a:xfrm>
              <a:off x="16340138" y="1770063"/>
              <a:ext cx="1801812" cy="450850"/>
            </a:xfrm>
            <a:prstGeom prst="rect">
              <a:avLst/>
            </a:prstGeom>
            <a:solidFill>
              <a:srgbClr val="53433F"/>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699" name="Google Shape;2699;p11"/>
            <p:cNvSpPr/>
            <p:nvPr/>
          </p:nvSpPr>
          <p:spPr>
            <a:xfrm>
              <a:off x="18592800" y="868363"/>
              <a:ext cx="450850" cy="450850"/>
            </a:xfrm>
            <a:prstGeom prst="rect">
              <a:avLst/>
            </a:prstGeom>
            <a:solidFill>
              <a:srgbClr val="FF637B"/>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700" name="Google Shape;2700;p11"/>
            <p:cNvSpPr/>
            <p:nvPr/>
          </p:nvSpPr>
          <p:spPr>
            <a:xfrm>
              <a:off x="18592800" y="1770063"/>
              <a:ext cx="450850" cy="450850"/>
            </a:xfrm>
            <a:prstGeom prst="rect">
              <a:avLst/>
            </a:prstGeom>
            <a:solidFill>
              <a:srgbClr val="E63950"/>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grpSp>
      <p:grpSp>
        <p:nvGrpSpPr>
          <p:cNvPr id="2701" name="Google Shape;2701;p11"/>
          <p:cNvGrpSpPr/>
          <p:nvPr/>
        </p:nvGrpSpPr>
        <p:grpSpPr>
          <a:xfrm>
            <a:off x="700932" y="5502035"/>
            <a:ext cx="590056" cy="590184"/>
            <a:chOff x="10855325" y="804863"/>
            <a:chExt cx="7450138" cy="7451725"/>
          </a:xfrm>
        </p:grpSpPr>
        <p:sp>
          <p:nvSpPr>
            <p:cNvPr id="2702" name="Google Shape;2702;p11"/>
            <p:cNvSpPr/>
            <p:nvPr/>
          </p:nvSpPr>
          <p:spPr>
            <a:xfrm>
              <a:off x="12057063" y="1885951"/>
              <a:ext cx="6129338" cy="4327525"/>
            </a:xfrm>
            <a:prstGeom prst="rect">
              <a:avLst/>
            </a:prstGeom>
            <a:solidFill>
              <a:srgbClr val="E6E9ED"/>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703" name="Google Shape;2703;p11"/>
            <p:cNvSpPr/>
            <p:nvPr/>
          </p:nvSpPr>
          <p:spPr>
            <a:xfrm>
              <a:off x="12057063" y="923926"/>
              <a:ext cx="6129338" cy="962025"/>
            </a:xfrm>
            <a:prstGeom prst="rect">
              <a:avLst/>
            </a:prstGeom>
            <a:solidFill>
              <a:srgbClr val="B4DD7F"/>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704" name="Google Shape;2704;p11"/>
            <p:cNvSpPr/>
            <p:nvPr/>
          </p:nvSpPr>
          <p:spPr>
            <a:xfrm>
              <a:off x="16022638" y="4530726"/>
              <a:ext cx="1682750" cy="1201738"/>
            </a:xfrm>
            <a:prstGeom prst="rect">
              <a:avLst/>
            </a:prstGeom>
            <a:solidFill>
              <a:srgbClr val="ECC19C"/>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705" name="Google Shape;2705;p11"/>
            <p:cNvSpPr/>
            <p:nvPr/>
          </p:nvSpPr>
          <p:spPr>
            <a:xfrm>
              <a:off x="16022638" y="2847976"/>
              <a:ext cx="1682750" cy="1201738"/>
            </a:xfrm>
            <a:prstGeom prst="rect">
              <a:avLst/>
            </a:prstGeom>
            <a:solidFill>
              <a:srgbClr val="ECC19C"/>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706" name="Google Shape;2706;p11"/>
            <p:cNvSpPr/>
            <p:nvPr/>
          </p:nvSpPr>
          <p:spPr>
            <a:xfrm>
              <a:off x="16503650" y="4530726"/>
              <a:ext cx="720725" cy="481013"/>
            </a:xfrm>
            <a:prstGeom prst="rect">
              <a:avLst/>
            </a:prstGeom>
            <a:solidFill>
              <a:srgbClr val="CF9E76"/>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707" name="Google Shape;2707;p11"/>
            <p:cNvSpPr/>
            <p:nvPr/>
          </p:nvSpPr>
          <p:spPr>
            <a:xfrm>
              <a:off x="16503650" y="2847976"/>
              <a:ext cx="720725" cy="481013"/>
            </a:xfrm>
            <a:prstGeom prst="rect">
              <a:avLst/>
            </a:prstGeom>
            <a:solidFill>
              <a:srgbClr val="CF9E76"/>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708" name="Google Shape;2708;p11"/>
            <p:cNvSpPr/>
            <p:nvPr/>
          </p:nvSpPr>
          <p:spPr>
            <a:xfrm>
              <a:off x="10975975" y="6292851"/>
              <a:ext cx="1843088" cy="1843088"/>
            </a:xfrm>
            <a:custGeom>
              <a:rect b="b" l="l" r="r" t="t"/>
              <a:pathLst>
                <a:path extrusionOk="0" h="491" w="491">
                  <a:moveTo>
                    <a:pt x="361" y="0"/>
                  </a:moveTo>
                  <a:cubicBezTo>
                    <a:pt x="395" y="52"/>
                    <a:pt x="439" y="96"/>
                    <a:pt x="491" y="130"/>
                  </a:cubicBezTo>
                  <a:cubicBezTo>
                    <a:pt x="491" y="130"/>
                    <a:pt x="491" y="130"/>
                    <a:pt x="491" y="130"/>
                  </a:cubicBezTo>
                  <a:cubicBezTo>
                    <a:pt x="220" y="447"/>
                    <a:pt x="220" y="447"/>
                    <a:pt x="220" y="447"/>
                  </a:cubicBezTo>
                  <a:cubicBezTo>
                    <a:pt x="196" y="475"/>
                    <a:pt x="161" y="491"/>
                    <a:pt x="125" y="491"/>
                  </a:cubicBezTo>
                  <a:cubicBezTo>
                    <a:pt x="90" y="491"/>
                    <a:pt x="59" y="477"/>
                    <a:pt x="36" y="455"/>
                  </a:cubicBezTo>
                  <a:cubicBezTo>
                    <a:pt x="14" y="432"/>
                    <a:pt x="0" y="401"/>
                    <a:pt x="0" y="366"/>
                  </a:cubicBezTo>
                  <a:cubicBezTo>
                    <a:pt x="0" y="330"/>
                    <a:pt x="16" y="295"/>
                    <a:pt x="44" y="271"/>
                  </a:cubicBezTo>
                  <a:cubicBezTo>
                    <a:pt x="361" y="0"/>
                    <a:pt x="361" y="0"/>
                    <a:pt x="361" y="0"/>
                  </a:cubicBezTo>
                  <a:close/>
                </a:path>
              </a:pathLst>
            </a:custGeom>
            <a:solidFill>
              <a:srgbClr val="969FAA"/>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709" name="Google Shape;2709;p11"/>
            <p:cNvSpPr/>
            <p:nvPr/>
          </p:nvSpPr>
          <p:spPr>
            <a:xfrm>
              <a:off x="12057063" y="3689351"/>
              <a:ext cx="3365500" cy="3365500"/>
            </a:xfrm>
            <a:custGeom>
              <a:rect b="b" l="l" r="r" t="t"/>
              <a:pathLst>
                <a:path extrusionOk="0" h="896" w="896">
                  <a:moveTo>
                    <a:pt x="836" y="672"/>
                  </a:moveTo>
                  <a:cubicBezTo>
                    <a:pt x="758" y="806"/>
                    <a:pt x="614" y="896"/>
                    <a:pt x="448" y="896"/>
                  </a:cubicBezTo>
                  <a:cubicBezTo>
                    <a:pt x="358" y="896"/>
                    <a:pt x="274" y="869"/>
                    <a:pt x="203" y="823"/>
                  </a:cubicBezTo>
                  <a:cubicBezTo>
                    <a:pt x="151" y="789"/>
                    <a:pt x="107" y="745"/>
                    <a:pt x="73" y="693"/>
                  </a:cubicBezTo>
                  <a:cubicBezTo>
                    <a:pt x="27" y="622"/>
                    <a:pt x="0" y="538"/>
                    <a:pt x="0" y="448"/>
                  </a:cubicBezTo>
                  <a:cubicBezTo>
                    <a:pt x="0" y="201"/>
                    <a:pt x="201" y="0"/>
                    <a:pt x="448" y="0"/>
                  </a:cubicBezTo>
                  <a:cubicBezTo>
                    <a:pt x="695" y="0"/>
                    <a:pt x="896" y="201"/>
                    <a:pt x="896" y="448"/>
                  </a:cubicBezTo>
                  <a:cubicBezTo>
                    <a:pt x="896" y="530"/>
                    <a:pt x="874" y="606"/>
                    <a:pt x="836" y="672"/>
                  </a:cubicBezTo>
                  <a:close/>
                </a:path>
              </a:pathLst>
            </a:custGeom>
            <a:solidFill>
              <a:srgbClr val="FFEAA7"/>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710" name="Google Shape;2710;p11"/>
            <p:cNvSpPr/>
            <p:nvPr/>
          </p:nvSpPr>
          <p:spPr>
            <a:xfrm>
              <a:off x="12538075" y="4170363"/>
              <a:ext cx="2403475" cy="2403475"/>
            </a:xfrm>
            <a:prstGeom prst="ellipse">
              <a:avLst/>
            </a:prstGeom>
            <a:solidFill>
              <a:srgbClr val="69D6F4"/>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711" name="Google Shape;2711;p11"/>
            <p:cNvSpPr/>
            <p:nvPr/>
          </p:nvSpPr>
          <p:spPr>
            <a:xfrm>
              <a:off x="11369675" y="7407276"/>
              <a:ext cx="330200" cy="331788"/>
            </a:xfrm>
            <a:custGeom>
              <a:rect b="b" l="l" r="r" t="t"/>
              <a:pathLst>
                <a:path extrusionOk="0" h="209" w="208">
                  <a:moveTo>
                    <a:pt x="0" y="102"/>
                  </a:moveTo>
                  <a:lnTo>
                    <a:pt x="102" y="0"/>
                  </a:lnTo>
                  <a:lnTo>
                    <a:pt x="208" y="109"/>
                  </a:lnTo>
                  <a:lnTo>
                    <a:pt x="106" y="209"/>
                  </a:lnTo>
                  <a:lnTo>
                    <a:pt x="0" y="102"/>
                  </a:lnTo>
                  <a:close/>
                </a:path>
              </a:pathLst>
            </a:custGeom>
            <a:solidFill>
              <a:srgbClr val="000000"/>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712" name="Google Shape;2712;p11"/>
            <p:cNvSpPr/>
            <p:nvPr/>
          </p:nvSpPr>
          <p:spPr>
            <a:xfrm>
              <a:off x="11699875" y="7069138"/>
              <a:ext cx="341313" cy="338138"/>
            </a:xfrm>
            <a:custGeom>
              <a:rect b="b" l="l" r="r" t="t"/>
              <a:pathLst>
                <a:path extrusionOk="0" h="213" w="215">
                  <a:moveTo>
                    <a:pt x="0" y="107"/>
                  </a:moveTo>
                  <a:lnTo>
                    <a:pt x="109" y="0"/>
                  </a:lnTo>
                  <a:lnTo>
                    <a:pt x="215" y="107"/>
                  </a:lnTo>
                  <a:lnTo>
                    <a:pt x="109" y="213"/>
                  </a:lnTo>
                  <a:lnTo>
                    <a:pt x="0" y="107"/>
                  </a:lnTo>
                  <a:close/>
                </a:path>
              </a:pathLst>
            </a:custGeom>
            <a:solidFill>
              <a:srgbClr val="000000"/>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713" name="Google Shape;2713;p11"/>
            <p:cNvSpPr/>
            <p:nvPr/>
          </p:nvSpPr>
          <p:spPr>
            <a:xfrm>
              <a:off x="12041188" y="6727826"/>
              <a:ext cx="338138" cy="341313"/>
            </a:xfrm>
            <a:custGeom>
              <a:rect b="b" l="l" r="r" t="t"/>
              <a:pathLst>
                <a:path extrusionOk="0" h="215" w="213">
                  <a:moveTo>
                    <a:pt x="0" y="107"/>
                  </a:moveTo>
                  <a:lnTo>
                    <a:pt x="107" y="0"/>
                  </a:lnTo>
                  <a:lnTo>
                    <a:pt x="213" y="107"/>
                  </a:lnTo>
                  <a:lnTo>
                    <a:pt x="107" y="215"/>
                  </a:lnTo>
                  <a:lnTo>
                    <a:pt x="0" y="107"/>
                  </a:lnTo>
                  <a:close/>
                </a:path>
              </a:pathLst>
            </a:custGeom>
            <a:solidFill>
              <a:srgbClr val="000000"/>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714" name="Google Shape;2714;p11"/>
            <p:cNvSpPr/>
            <p:nvPr/>
          </p:nvSpPr>
          <p:spPr>
            <a:xfrm>
              <a:off x="10855325" y="804863"/>
              <a:ext cx="7450138" cy="7451725"/>
            </a:xfrm>
            <a:custGeom>
              <a:rect b="b" l="l" r="r" t="t"/>
              <a:pathLst>
                <a:path extrusionOk="0" h="1984" w="1984">
                  <a:moveTo>
                    <a:pt x="1984" y="0"/>
                  </a:moveTo>
                  <a:cubicBezTo>
                    <a:pt x="288" y="0"/>
                    <a:pt x="288" y="0"/>
                    <a:pt x="288" y="0"/>
                  </a:cubicBezTo>
                  <a:cubicBezTo>
                    <a:pt x="288" y="1216"/>
                    <a:pt x="288" y="1216"/>
                    <a:pt x="288" y="1216"/>
                  </a:cubicBezTo>
                  <a:cubicBezTo>
                    <a:pt x="288" y="1303"/>
                    <a:pt x="311" y="1384"/>
                    <a:pt x="352" y="1454"/>
                  </a:cubicBezTo>
                  <a:cubicBezTo>
                    <a:pt x="55" y="1708"/>
                    <a:pt x="55" y="1708"/>
                    <a:pt x="55" y="1708"/>
                  </a:cubicBezTo>
                  <a:cubicBezTo>
                    <a:pt x="20" y="1738"/>
                    <a:pt x="0" y="1781"/>
                    <a:pt x="0" y="1827"/>
                  </a:cubicBezTo>
                  <a:cubicBezTo>
                    <a:pt x="0" y="1914"/>
                    <a:pt x="70" y="1984"/>
                    <a:pt x="157" y="1984"/>
                  </a:cubicBezTo>
                  <a:cubicBezTo>
                    <a:pt x="203" y="1984"/>
                    <a:pt x="246" y="1964"/>
                    <a:pt x="276" y="1929"/>
                  </a:cubicBezTo>
                  <a:cubicBezTo>
                    <a:pt x="530" y="1632"/>
                    <a:pt x="530" y="1632"/>
                    <a:pt x="530" y="1632"/>
                  </a:cubicBezTo>
                  <a:cubicBezTo>
                    <a:pt x="600" y="1673"/>
                    <a:pt x="681" y="1696"/>
                    <a:pt x="768" y="1696"/>
                  </a:cubicBezTo>
                  <a:cubicBezTo>
                    <a:pt x="939" y="1696"/>
                    <a:pt x="1088" y="1606"/>
                    <a:pt x="1173" y="1472"/>
                  </a:cubicBezTo>
                  <a:cubicBezTo>
                    <a:pt x="1984" y="1472"/>
                    <a:pt x="1984" y="1472"/>
                    <a:pt x="1984" y="1472"/>
                  </a:cubicBezTo>
                  <a:lnTo>
                    <a:pt x="1984" y="0"/>
                  </a:lnTo>
                  <a:close/>
                  <a:moveTo>
                    <a:pt x="1920" y="64"/>
                  </a:moveTo>
                  <a:cubicBezTo>
                    <a:pt x="1920" y="256"/>
                    <a:pt x="1920" y="256"/>
                    <a:pt x="1920" y="256"/>
                  </a:cubicBezTo>
                  <a:cubicBezTo>
                    <a:pt x="352" y="256"/>
                    <a:pt x="352" y="256"/>
                    <a:pt x="352" y="256"/>
                  </a:cubicBezTo>
                  <a:cubicBezTo>
                    <a:pt x="352" y="64"/>
                    <a:pt x="352" y="64"/>
                    <a:pt x="352" y="64"/>
                  </a:cubicBezTo>
                  <a:lnTo>
                    <a:pt x="1920" y="64"/>
                  </a:lnTo>
                  <a:close/>
                  <a:moveTo>
                    <a:pt x="227" y="1888"/>
                  </a:moveTo>
                  <a:cubicBezTo>
                    <a:pt x="210" y="1908"/>
                    <a:pt x="184" y="1920"/>
                    <a:pt x="157" y="1920"/>
                  </a:cubicBezTo>
                  <a:cubicBezTo>
                    <a:pt x="106" y="1920"/>
                    <a:pt x="64" y="1878"/>
                    <a:pt x="64" y="1827"/>
                  </a:cubicBezTo>
                  <a:cubicBezTo>
                    <a:pt x="64" y="1800"/>
                    <a:pt x="76" y="1774"/>
                    <a:pt x="96" y="1757"/>
                  </a:cubicBezTo>
                  <a:cubicBezTo>
                    <a:pt x="387" y="1507"/>
                    <a:pt x="387" y="1507"/>
                    <a:pt x="387" y="1507"/>
                  </a:cubicBezTo>
                  <a:cubicBezTo>
                    <a:pt x="413" y="1541"/>
                    <a:pt x="443" y="1571"/>
                    <a:pt x="477" y="1597"/>
                  </a:cubicBezTo>
                  <a:lnTo>
                    <a:pt x="227" y="1888"/>
                  </a:lnTo>
                  <a:close/>
                  <a:moveTo>
                    <a:pt x="768" y="1632"/>
                  </a:moveTo>
                  <a:cubicBezTo>
                    <a:pt x="539" y="1632"/>
                    <a:pt x="352" y="1445"/>
                    <a:pt x="352" y="1216"/>
                  </a:cubicBezTo>
                  <a:cubicBezTo>
                    <a:pt x="352" y="987"/>
                    <a:pt x="539" y="800"/>
                    <a:pt x="768" y="800"/>
                  </a:cubicBezTo>
                  <a:cubicBezTo>
                    <a:pt x="997" y="800"/>
                    <a:pt x="1184" y="987"/>
                    <a:pt x="1184" y="1216"/>
                  </a:cubicBezTo>
                  <a:cubicBezTo>
                    <a:pt x="1184" y="1445"/>
                    <a:pt x="997" y="1632"/>
                    <a:pt x="768" y="1632"/>
                  </a:cubicBezTo>
                  <a:close/>
                  <a:moveTo>
                    <a:pt x="1208" y="1408"/>
                  </a:moveTo>
                  <a:cubicBezTo>
                    <a:pt x="1233" y="1349"/>
                    <a:pt x="1248" y="1284"/>
                    <a:pt x="1248" y="1216"/>
                  </a:cubicBezTo>
                  <a:cubicBezTo>
                    <a:pt x="1248" y="951"/>
                    <a:pt x="1033" y="736"/>
                    <a:pt x="768" y="736"/>
                  </a:cubicBezTo>
                  <a:cubicBezTo>
                    <a:pt x="590" y="736"/>
                    <a:pt x="435" y="833"/>
                    <a:pt x="352" y="978"/>
                  </a:cubicBezTo>
                  <a:cubicBezTo>
                    <a:pt x="352" y="320"/>
                    <a:pt x="352" y="320"/>
                    <a:pt x="352" y="320"/>
                  </a:cubicBezTo>
                  <a:cubicBezTo>
                    <a:pt x="1920" y="320"/>
                    <a:pt x="1920" y="320"/>
                    <a:pt x="1920" y="320"/>
                  </a:cubicBezTo>
                  <a:cubicBezTo>
                    <a:pt x="1920" y="1408"/>
                    <a:pt x="1920" y="1408"/>
                    <a:pt x="1920" y="1408"/>
                  </a:cubicBezTo>
                  <a:lnTo>
                    <a:pt x="1208" y="1408"/>
                  </a:lnTo>
                  <a:close/>
                </a:path>
              </a:pathLst>
            </a:custGeom>
            <a:solidFill>
              <a:srgbClr val="000000"/>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715" name="Google Shape;2715;p11"/>
            <p:cNvSpPr/>
            <p:nvPr/>
          </p:nvSpPr>
          <p:spPr>
            <a:xfrm>
              <a:off x="12417425" y="1285876"/>
              <a:ext cx="239713" cy="239713"/>
            </a:xfrm>
            <a:prstGeom prst="rect">
              <a:avLst/>
            </a:prstGeom>
            <a:solidFill>
              <a:srgbClr val="000000"/>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716" name="Google Shape;2716;p11"/>
            <p:cNvSpPr/>
            <p:nvPr/>
          </p:nvSpPr>
          <p:spPr>
            <a:xfrm>
              <a:off x="12898438" y="1285876"/>
              <a:ext cx="239713" cy="239713"/>
            </a:xfrm>
            <a:prstGeom prst="rect">
              <a:avLst/>
            </a:prstGeom>
            <a:solidFill>
              <a:srgbClr val="000000"/>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717" name="Google Shape;2717;p11"/>
            <p:cNvSpPr/>
            <p:nvPr/>
          </p:nvSpPr>
          <p:spPr>
            <a:xfrm>
              <a:off x="13379450" y="1285876"/>
              <a:ext cx="239713" cy="239713"/>
            </a:xfrm>
            <a:prstGeom prst="rect">
              <a:avLst/>
            </a:prstGeom>
            <a:solidFill>
              <a:srgbClr val="000000"/>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718" name="Google Shape;2718;p11"/>
            <p:cNvSpPr/>
            <p:nvPr/>
          </p:nvSpPr>
          <p:spPr>
            <a:xfrm>
              <a:off x="15901988" y="4410076"/>
              <a:ext cx="1924050" cy="1443038"/>
            </a:xfrm>
            <a:custGeom>
              <a:rect b="b" l="l" r="r" t="t"/>
              <a:pathLst>
                <a:path extrusionOk="0" h="909" w="1212">
                  <a:moveTo>
                    <a:pt x="0" y="909"/>
                  </a:moveTo>
                  <a:lnTo>
                    <a:pt x="1212" y="909"/>
                  </a:lnTo>
                  <a:lnTo>
                    <a:pt x="1212" y="0"/>
                  </a:lnTo>
                  <a:lnTo>
                    <a:pt x="0" y="0"/>
                  </a:lnTo>
                  <a:lnTo>
                    <a:pt x="0" y="909"/>
                  </a:lnTo>
                  <a:close/>
                  <a:moveTo>
                    <a:pt x="455" y="152"/>
                  </a:moveTo>
                  <a:lnTo>
                    <a:pt x="757" y="152"/>
                  </a:lnTo>
                  <a:lnTo>
                    <a:pt x="757" y="303"/>
                  </a:lnTo>
                  <a:lnTo>
                    <a:pt x="455" y="303"/>
                  </a:lnTo>
                  <a:lnTo>
                    <a:pt x="455" y="152"/>
                  </a:lnTo>
                  <a:close/>
                  <a:moveTo>
                    <a:pt x="152" y="152"/>
                  </a:moveTo>
                  <a:lnTo>
                    <a:pt x="303" y="152"/>
                  </a:lnTo>
                  <a:lnTo>
                    <a:pt x="303" y="455"/>
                  </a:lnTo>
                  <a:lnTo>
                    <a:pt x="909" y="455"/>
                  </a:lnTo>
                  <a:lnTo>
                    <a:pt x="909" y="152"/>
                  </a:lnTo>
                  <a:lnTo>
                    <a:pt x="1060" y="152"/>
                  </a:lnTo>
                  <a:lnTo>
                    <a:pt x="1060" y="757"/>
                  </a:lnTo>
                  <a:lnTo>
                    <a:pt x="152" y="757"/>
                  </a:lnTo>
                  <a:lnTo>
                    <a:pt x="152" y="152"/>
                  </a:lnTo>
                  <a:close/>
                </a:path>
              </a:pathLst>
            </a:custGeom>
            <a:solidFill>
              <a:srgbClr val="000000"/>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719" name="Google Shape;2719;p11"/>
            <p:cNvSpPr/>
            <p:nvPr/>
          </p:nvSpPr>
          <p:spPr>
            <a:xfrm>
              <a:off x="15901988" y="2727326"/>
              <a:ext cx="1924050" cy="1443038"/>
            </a:xfrm>
            <a:custGeom>
              <a:rect b="b" l="l" r="r" t="t"/>
              <a:pathLst>
                <a:path extrusionOk="0" h="909" w="1212">
                  <a:moveTo>
                    <a:pt x="0" y="909"/>
                  </a:moveTo>
                  <a:lnTo>
                    <a:pt x="1212" y="909"/>
                  </a:lnTo>
                  <a:lnTo>
                    <a:pt x="1212" y="0"/>
                  </a:lnTo>
                  <a:lnTo>
                    <a:pt x="0" y="0"/>
                  </a:lnTo>
                  <a:lnTo>
                    <a:pt x="0" y="909"/>
                  </a:lnTo>
                  <a:close/>
                  <a:moveTo>
                    <a:pt x="455" y="152"/>
                  </a:moveTo>
                  <a:lnTo>
                    <a:pt x="757" y="152"/>
                  </a:lnTo>
                  <a:lnTo>
                    <a:pt x="757" y="303"/>
                  </a:lnTo>
                  <a:lnTo>
                    <a:pt x="455" y="303"/>
                  </a:lnTo>
                  <a:lnTo>
                    <a:pt x="455" y="152"/>
                  </a:lnTo>
                  <a:close/>
                  <a:moveTo>
                    <a:pt x="152" y="152"/>
                  </a:moveTo>
                  <a:lnTo>
                    <a:pt x="303" y="152"/>
                  </a:lnTo>
                  <a:lnTo>
                    <a:pt x="303" y="454"/>
                  </a:lnTo>
                  <a:lnTo>
                    <a:pt x="909" y="454"/>
                  </a:lnTo>
                  <a:lnTo>
                    <a:pt x="909" y="152"/>
                  </a:lnTo>
                  <a:lnTo>
                    <a:pt x="1060" y="152"/>
                  </a:lnTo>
                  <a:lnTo>
                    <a:pt x="1060" y="757"/>
                  </a:lnTo>
                  <a:lnTo>
                    <a:pt x="152" y="757"/>
                  </a:lnTo>
                  <a:lnTo>
                    <a:pt x="152" y="152"/>
                  </a:lnTo>
                  <a:close/>
                </a:path>
              </a:pathLst>
            </a:custGeom>
            <a:solidFill>
              <a:srgbClr val="000000"/>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720" name="Google Shape;2720;p11"/>
            <p:cNvSpPr/>
            <p:nvPr/>
          </p:nvSpPr>
          <p:spPr>
            <a:xfrm>
              <a:off x="12898438" y="5372101"/>
              <a:ext cx="841375" cy="841375"/>
            </a:xfrm>
            <a:custGeom>
              <a:rect b="b" l="l" r="r" t="t"/>
              <a:pathLst>
                <a:path extrusionOk="0" h="224" w="224">
                  <a:moveTo>
                    <a:pt x="64" y="0"/>
                  </a:moveTo>
                  <a:cubicBezTo>
                    <a:pt x="0" y="0"/>
                    <a:pt x="0" y="0"/>
                    <a:pt x="0" y="0"/>
                  </a:cubicBezTo>
                  <a:cubicBezTo>
                    <a:pt x="0" y="123"/>
                    <a:pt x="101" y="224"/>
                    <a:pt x="224" y="224"/>
                  </a:cubicBezTo>
                  <a:cubicBezTo>
                    <a:pt x="224" y="160"/>
                    <a:pt x="224" y="160"/>
                    <a:pt x="224" y="160"/>
                  </a:cubicBezTo>
                  <a:cubicBezTo>
                    <a:pt x="136" y="160"/>
                    <a:pt x="64" y="88"/>
                    <a:pt x="64" y="0"/>
                  </a:cubicBezTo>
                  <a:close/>
                </a:path>
              </a:pathLst>
            </a:custGeom>
            <a:solidFill>
              <a:srgbClr val="000000"/>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721" name="Google Shape;2721;p11"/>
            <p:cNvSpPr/>
            <p:nvPr/>
          </p:nvSpPr>
          <p:spPr>
            <a:xfrm>
              <a:off x="17584738" y="2246313"/>
              <a:ext cx="241300" cy="241300"/>
            </a:xfrm>
            <a:prstGeom prst="rect">
              <a:avLst/>
            </a:prstGeom>
            <a:solidFill>
              <a:srgbClr val="000000"/>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722" name="Google Shape;2722;p11"/>
            <p:cNvSpPr/>
            <p:nvPr/>
          </p:nvSpPr>
          <p:spPr>
            <a:xfrm>
              <a:off x="17103725" y="2246313"/>
              <a:ext cx="241300" cy="241300"/>
            </a:xfrm>
            <a:prstGeom prst="rect">
              <a:avLst/>
            </a:prstGeom>
            <a:solidFill>
              <a:srgbClr val="000000"/>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723" name="Google Shape;2723;p11"/>
            <p:cNvSpPr/>
            <p:nvPr/>
          </p:nvSpPr>
          <p:spPr>
            <a:xfrm>
              <a:off x="16624300" y="2246313"/>
              <a:ext cx="239713" cy="241300"/>
            </a:xfrm>
            <a:prstGeom prst="rect">
              <a:avLst/>
            </a:prstGeom>
            <a:solidFill>
              <a:srgbClr val="000000"/>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724" name="Google Shape;2724;p11"/>
            <p:cNvSpPr/>
            <p:nvPr/>
          </p:nvSpPr>
          <p:spPr>
            <a:xfrm>
              <a:off x="12417425" y="4049713"/>
              <a:ext cx="2643188" cy="2644775"/>
            </a:xfrm>
            <a:custGeom>
              <a:rect b="b" l="l" r="r" t="t"/>
              <a:pathLst>
                <a:path extrusionOk="0" h="704" w="704">
                  <a:moveTo>
                    <a:pt x="352" y="0"/>
                  </a:moveTo>
                  <a:cubicBezTo>
                    <a:pt x="158" y="0"/>
                    <a:pt x="0" y="158"/>
                    <a:pt x="0" y="352"/>
                  </a:cubicBezTo>
                  <a:cubicBezTo>
                    <a:pt x="0" y="546"/>
                    <a:pt x="158" y="704"/>
                    <a:pt x="352" y="704"/>
                  </a:cubicBezTo>
                  <a:cubicBezTo>
                    <a:pt x="546" y="704"/>
                    <a:pt x="704" y="546"/>
                    <a:pt x="704" y="352"/>
                  </a:cubicBezTo>
                  <a:cubicBezTo>
                    <a:pt x="704" y="158"/>
                    <a:pt x="546" y="0"/>
                    <a:pt x="352" y="0"/>
                  </a:cubicBezTo>
                  <a:close/>
                  <a:moveTo>
                    <a:pt x="352" y="640"/>
                  </a:moveTo>
                  <a:cubicBezTo>
                    <a:pt x="193" y="640"/>
                    <a:pt x="64" y="511"/>
                    <a:pt x="64" y="352"/>
                  </a:cubicBezTo>
                  <a:cubicBezTo>
                    <a:pt x="64" y="193"/>
                    <a:pt x="193" y="64"/>
                    <a:pt x="352" y="64"/>
                  </a:cubicBezTo>
                  <a:cubicBezTo>
                    <a:pt x="511" y="64"/>
                    <a:pt x="640" y="193"/>
                    <a:pt x="640" y="352"/>
                  </a:cubicBezTo>
                  <a:cubicBezTo>
                    <a:pt x="640" y="511"/>
                    <a:pt x="511" y="640"/>
                    <a:pt x="352" y="640"/>
                  </a:cubicBezTo>
                  <a:close/>
                </a:path>
              </a:pathLst>
            </a:custGeom>
            <a:solidFill>
              <a:srgbClr val="000000"/>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725" name="Google Shape;2725;p11"/>
            <p:cNvSpPr/>
            <p:nvPr/>
          </p:nvSpPr>
          <p:spPr>
            <a:xfrm>
              <a:off x="12417425" y="2246313"/>
              <a:ext cx="1201738" cy="241300"/>
            </a:xfrm>
            <a:prstGeom prst="rect">
              <a:avLst/>
            </a:prstGeom>
            <a:solidFill>
              <a:srgbClr val="000000"/>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726" name="Google Shape;2726;p11"/>
            <p:cNvSpPr/>
            <p:nvPr/>
          </p:nvSpPr>
          <p:spPr>
            <a:xfrm>
              <a:off x="12417425" y="2727326"/>
              <a:ext cx="1201738" cy="241300"/>
            </a:xfrm>
            <a:prstGeom prst="rect">
              <a:avLst/>
            </a:prstGeom>
            <a:solidFill>
              <a:srgbClr val="000000"/>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727" name="Google Shape;2727;p11"/>
            <p:cNvSpPr/>
            <p:nvPr/>
          </p:nvSpPr>
          <p:spPr>
            <a:xfrm>
              <a:off x="13858875" y="2246313"/>
              <a:ext cx="1201738" cy="241300"/>
            </a:xfrm>
            <a:prstGeom prst="rect">
              <a:avLst/>
            </a:prstGeom>
            <a:solidFill>
              <a:srgbClr val="000000"/>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sp>
          <p:nvSpPr>
            <p:cNvPr id="2728" name="Google Shape;2728;p11"/>
            <p:cNvSpPr/>
            <p:nvPr/>
          </p:nvSpPr>
          <p:spPr>
            <a:xfrm>
              <a:off x="13858875" y="2727326"/>
              <a:ext cx="1201738" cy="241300"/>
            </a:xfrm>
            <a:prstGeom prst="rect">
              <a:avLst/>
            </a:prstGeom>
            <a:solidFill>
              <a:srgbClr val="000000"/>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Roboto"/>
                <a:ea typeface="Roboto"/>
                <a:cs typeface="Roboto"/>
                <a:sym typeface="Roboto"/>
              </a:endParaRPr>
            </a:p>
          </p:txBody>
        </p:sp>
      </p:grpSp>
      <p:sp>
        <p:nvSpPr>
          <p:cNvPr id="2729" name="Google Shape;2729;p11"/>
          <p:cNvSpPr txBox="1"/>
          <p:nvPr>
            <p:ph type="title"/>
          </p:nvPr>
        </p:nvSpPr>
        <p:spPr>
          <a:xfrm>
            <a:off x="508001" y="455085"/>
            <a:ext cx="11157817" cy="660511"/>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rgbClr val="3F3F3F"/>
              </a:buClr>
              <a:buSzPts val="3700"/>
              <a:buFont typeface="Roboto"/>
              <a:buNone/>
            </a:pPr>
            <a:r>
              <a:rPr lang="en-US"/>
              <a:t>COMPETITION ANALYSIS</a:t>
            </a:r>
            <a:endParaRPr/>
          </a:p>
        </p:txBody>
      </p:sp>
      <p:sp>
        <p:nvSpPr>
          <p:cNvPr id="2730" name="Google Shape;2730;p11"/>
          <p:cNvSpPr txBox="1"/>
          <p:nvPr>
            <p:ph idx="1" type="body"/>
          </p:nvPr>
        </p:nvSpPr>
        <p:spPr>
          <a:xfrm>
            <a:off x="508001" y="1178427"/>
            <a:ext cx="11157817" cy="231007"/>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rgbClr val="A5A5A5"/>
              </a:buClr>
              <a:buSzPts val="1600"/>
              <a:buNone/>
            </a:pPr>
            <a:r>
              <a:rPr lang="en-US"/>
              <a:t>Enter your subhead line here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4" name="Shape 2734"/>
        <p:cNvGrpSpPr/>
        <p:nvPr/>
      </p:nvGrpSpPr>
      <p:grpSpPr>
        <a:xfrm>
          <a:off x="0" y="0"/>
          <a:ext cx="0" cy="0"/>
          <a:chOff x="0" y="0"/>
          <a:chExt cx="0" cy="0"/>
        </a:xfrm>
      </p:grpSpPr>
      <p:sp>
        <p:nvSpPr>
          <p:cNvPr id="2735" name="Google Shape;2735;p12"/>
          <p:cNvSpPr txBox="1"/>
          <p:nvPr>
            <p:ph idx="1" type="body"/>
          </p:nvPr>
        </p:nvSpPr>
        <p:spPr>
          <a:xfrm>
            <a:off x="508001" y="884975"/>
            <a:ext cx="11157817" cy="199546"/>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rgbClr val="7F7F7F"/>
              </a:buClr>
              <a:buSzPts val="1400"/>
              <a:buNone/>
            </a:pPr>
            <a:r>
              <a:rPr lang="en-US"/>
              <a:t>Enter your subhead line here</a:t>
            </a:r>
            <a:endParaRPr/>
          </a:p>
        </p:txBody>
      </p:sp>
      <p:sp>
        <p:nvSpPr>
          <p:cNvPr id="2736" name="Google Shape;2736;p12"/>
          <p:cNvSpPr txBox="1"/>
          <p:nvPr>
            <p:ph type="title"/>
          </p:nvPr>
        </p:nvSpPr>
        <p:spPr>
          <a:xfrm>
            <a:off x="508001" y="382773"/>
            <a:ext cx="11157817" cy="4455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rgbClr val="3F3F3F"/>
              </a:buClr>
              <a:buSzPts val="2800"/>
              <a:buFont typeface="Roboto"/>
              <a:buNone/>
            </a:pPr>
            <a:r>
              <a:rPr lang="en-US"/>
              <a:t>STEPS, STAGES INFOGRAPHICS</a:t>
            </a:r>
            <a:endParaRPr/>
          </a:p>
        </p:txBody>
      </p:sp>
      <p:cxnSp>
        <p:nvCxnSpPr>
          <p:cNvPr id="2737" name="Google Shape;2737;p12"/>
          <p:cNvCxnSpPr/>
          <p:nvPr/>
        </p:nvCxnSpPr>
        <p:spPr>
          <a:xfrm>
            <a:off x="2285770" y="3515880"/>
            <a:ext cx="0" cy="427483"/>
          </a:xfrm>
          <a:prstGeom prst="straightConnector1">
            <a:avLst/>
          </a:prstGeom>
          <a:noFill/>
          <a:ln cap="flat" cmpd="sng" w="12700">
            <a:solidFill>
              <a:srgbClr val="7F7F7F"/>
            </a:solidFill>
            <a:prstDash val="solid"/>
            <a:round/>
            <a:headEnd len="sm" w="sm" type="none"/>
            <a:tailEnd len="sm" w="sm" type="none"/>
          </a:ln>
        </p:spPr>
      </p:cxnSp>
      <p:sp>
        <p:nvSpPr>
          <p:cNvPr id="2738" name="Google Shape;2738;p12"/>
          <p:cNvSpPr/>
          <p:nvPr/>
        </p:nvSpPr>
        <p:spPr>
          <a:xfrm>
            <a:off x="2115735" y="3890195"/>
            <a:ext cx="340070" cy="340070"/>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3200"/>
              <a:buFont typeface="Roboto"/>
              <a:buNone/>
            </a:pPr>
            <a:r>
              <a:t/>
            </a:r>
            <a:endParaRPr b="0" i="0" sz="3200" u="none" cap="none" strike="noStrike">
              <a:solidFill>
                <a:srgbClr val="FFFFFF"/>
              </a:solidFill>
              <a:latin typeface="Roboto"/>
              <a:ea typeface="Roboto"/>
              <a:cs typeface="Roboto"/>
              <a:sym typeface="Roboto"/>
            </a:endParaRPr>
          </a:p>
        </p:txBody>
      </p:sp>
      <p:sp>
        <p:nvSpPr>
          <p:cNvPr id="2739" name="Google Shape;2739;p12"/>
          <p:cNvSpPr/>
          <p:nvPr/>
        </p:nvSpPr>
        <p:spPr>
          <a:xfrm>
            <a:off x="2198479" y="3972940"/>
            <a:ext cx="174581" cy="174581"/>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3200"/>
              <a:buFont typeface="Roboto"/>
              <a:buNone/>
            </a:pPr>
            <a:r>
              <a:t/>
            </a:r>
            <a:endParaRPr b="0" i="0" sz="3200" u="none" cap="none" strike="noStrike">
              <a:solidFill>
                <a:srgbClr val="FFFFFF"/>
              </a:solidFill>
              <a:latin typeface="Roboto"/>
              <a:ea typeface="Roboto"/>
              <a:cs typeface="Roboto"/>
              <a:sym typeface="Roboto"/>
            </a:endParaRPr>
          </a:p>
        </p:txBody>
      </p:sp>
      <p:sp>
        <p:nvSpPr>
          <p:cNvPr id="2740" name="Google Shape;2740;p12"/>
          <p:cNvSpPr/>
          <p:nvPr/>
        </p:nvSpPr>
        <p:spPr>
          <a:xfrm flipH="1">
            <a:off x="1744139" y="4309982"/>
            <a:ext cx="1083261" cy="536321"/>
          </a:xfrm>
          <a:prstGeom prst="rect">
            <a:avLst/>
          </a:prstGeom>
          <a:noFill/>
          <a:ln>
            <a:noFill/>
          </a:ln>
        </p:spPr>
        <p:txBody>
          <a:bodyPr anchorCtr="0" anchor="ctr" bIns="0" lIns="0" spcFirstLastPara="1" rIns="0" wrap="square" tIns="0">
            <a:spAutoFit/>
          </a:bodyPr>
          <a:lstStyle/>
          <a:p>
            <a:pPr indent="0" lvl="0" marL="0" marR="0" rtl="0" algn="ctr">
              <a:lnSpc>
                <a:spcPct val="110000"/>
              </a:lnSpc>
              <a:spcBef>
                <a:spcPts val="0"/>
              </a:spcBef>
              <a:spcAft>
                <a:spcPts val="0"/>
              </a:spcAft>
              <a:buClr>
                <a:srgbClr val="3F3F3F"/>
              </a:buClr>
              <a:buSzPts val="1000"/>
              <a:buFont typeface="Roboto"/>
              <a:buNone/>
            </a:pPr>
            <a:r>
              <a:rPr b="1" i="0" lang="en-US" sz="1000" u="none" cap="none" strike="noStrike">
                <a:solidFill>
                  <a:srgbClr val="3F3F3F"/>
                </a:solidFill>
                <a:latin typeface="Roboto"/>
                <a:ea typeface="Roboto"/>
                <a:cs typeface="Roboto"/>
                <a:sym typeface="Roboto"/>
              </a:rPr>
              <a:t>The Standard Lorem Ipsum Passage</a:t>
            </a:r>
            <a:endParaRPr b="0" i="0" sz="1400" u="none" cap="none" strike="noStrike">
              <a:solidFill>
                <a:srgbClr val="000000"/>
              </a:solidFill>
              <a:latin typeface="Arial"/>
              <a:ea typeface="Arial"/>
              <a:cs typeface="Arial"/>
              <a:sym typeface="Arial"/>
            </a:endParaRPr>
          </a:p>
        </p:txBody>
      </p:sp>
      <p:cxnSp>
        <p:nvCxnSpPr>
          <p:cNvPr id="2741" name="Google Shape;2741;p12"/>
          <p:cNvCxnSpPr/>
          <p:nvPr/>
        </p:nvCxnSpPr>
        <p:spPr>
          <a:xfrm>
            <a:off x="6093745" y="3515880"/>
            <a:ext cx="0" cy="427483"/>
          </a:xfrm>
          <a:prstGeom prst="straightConnector1">
            <a:avLst/>
          </a:prstGeom>
          <a:noFill/>
          <a:ln cap="flat" cmpd="sng" w="12700">
            <a:solidFill>
              <a:srgbClr val="7F7F7F"/>
            </a:solidFill>
            <a:prstDash val="solid"/>
            <a:round/>
            <a:headEnd len="sm" w="sm" type="none"/>
            <a:tailEnd len="sm" w="sm" type="none"/>
          </a:ln>
        </p:spPr>
      </p:cxnSp>
      <p:sp>
        <p:nvSpPr>
          <p:cNvPr id="2742" name="Google Shape;2742;p12"/>
          <p:cNvSpPr/>
          <p:nvPr/>
        </p:nvSpPr>
        <p:spPr>
          <a:xfrm>
            <a:off x="5923710" y="3890195"/>
            <a:ext cx="340070" cy="340070"/>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3200"/>
              <a:buFont typeface="Roboto"/>
              <a:buNone/>
            </a:pPr>
            <a:r>
              <a:t/>
            </a:r>
            <a:endParaRPr b="0" i="0" sz="3200" u="none" cap="none" strike="noStrike">
              <a:solidFill>
                <a:srgbClr val="FFFFFF"/>
              </a:solidFill>
              <a:latin typeface="Roboto"/>
              <a:ea typeface="Roboto"/>
              <a:cs typeface="Roboto"/>
              <a:sym typeface="Roboto"/>
            </a:endParaRPr>
          </a:p>
        </p:txBody>
      </p:sp>
      <p:sp>
        <p:nvSpPr>
          <p:cNvPr id="2743" name="Google Shape;2743;p12"/>
          <p:cNvSpPr/>
          <p:nvPr/>
        </p:nvSpPr>
        <p:spPr>
          <a:xfrm>
            <a:off x="6006455" y="3972940"/>
            <a:ext cx="174581" cy="174581"/>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3200"/>
              <a:buFont typeface="Roboto"/>
              <a:buNone/>
            </a:pPr>
            <a:r>
              <a:t/>
            </a:r>
            <a:endParaRPr b="0" i="0" sz="3200" u="none" cap="none" strike="noStrike">
              <a:solidFill>
                <a:srgbClr val="FFFFFF"/>
              </a:solidFill>
              <a:latin typeface="Roboto"/>
              <a:ea typeface="Roboto"/>
              <a:cs typeface="Roboto"/>
              <a:sym typeface="Roboto"/>
            </a:endParaRPr>
          </a:p>
        </p:txBody>
      </p:sp>
      <p:sp>
        <p:nvSpPr>
          <p:cNvPr id="2744" name="Google Shape;2744;p12"/>
          <p:cNvSpPr/>
          <p:nvPr/>
        </p:nvSpPr>
        <p:spPr>
          <a:xfrm flipH="1">
            <a:off x="5552115" y="4309982"/>
            <a:ext cx="1083261" cy="536321"/>
          </a:xfrm>
          <a:prstGeom prst="rect">
            <a:avLst/>
          </a:prstGeom>
          <a:noFill/>
          <a:ln>
            <a:noFill/>
          </a:ln>
        </p:spPr>
        <p:txBody>
          <a:bodyPr anchorCtr="0" anchor="ctr" bIns="0" lIns="0" spcFirstLastPara="1" rIns="0" wrap="square" tIns="0">
            <a:spAutoFit/>
          </a:bodyPr>
          <a:lstStyle/>
          <a:p>
            <a:pPr indent="0" lvl="0" marL="0" marR="0" rtl="0" algn="ctr">
              <a:lnSpc>
                <a:spcPct val="110000"/>
              </a:lnSpc>
              <a:spcBef>
                <a:spcPts val="0"/>
              </a:spcBef>
              <a:spcAft>
                <a:spcPts val="0"/>
              </a:spcAft>
              <a:buClr>
                <a:srgbClr val="3F3F3F"/>
              </a:buClr>
              <a:buSzPts val="1000"/>
              <a:buFont typeface="Roboto"/>
              <a:buNone/>
            </a:pPr>
            <a:r>
              <a:rPr b="1" i="0" lang="en-US" sz="1000" u="none" cap="none" strike="noStrike">
                <a:solidFill>
                  <a:srgbClr val="3F3F3F"/>
                </a:solidFill>
                <a:latin typeface="Roboto"/>
                <a:ea typeface="Roboto"/>
                <a:cs typeface="Roboto"/>
                <a:sym typeface="Roboto"/>
              </a:rPr>
              <a:t>The Standard Lorem Ipsum Passage</a:t>
            </a:r>
            <a:endParaRPr b="0" i="0" sz="1400" u="none" cap="none" strike="noStrike">
              <a:solidFill>
                <a:srgbClr val="000000"/>
              </a:solidFill>
              <a:latin typeface="Arial"/>
              <a:ea typeface="Arial"/>
              <a:cs typeface="Arial"/>
              <a:sym typeface="Arial"/>
            </a:endParaRPr>
          </a:p>
        </p:txBody>
      </p:sp>
      <p:cxnSp>
        <p:nvCxnSpPr>
          <p:cNvPr id="2745" name="Google Shape;2745;p12"/>
          <p:cNvCxnSpPr/>
          <p:nvPr/>
        </p:nvCxnSpPr>
        <p:spPr>
          <a:xfrm>
            <a:off x="9903224" y="3515880"/>
            <a:ext cx="0" cy="427483"/>
          </a:xfrm>
          <a:prstGeom prst="straightConnector1">
            <a:avLst/>
          </a:prstGeom>
          <a:noFill/>
          <a:ln cap="flat" cmpd="sng" w="12700">
            <a:solidFill>
              <a:srgbClr val="7F7F7F"/>
            </a:solidFill>
            <a:prstDash val="solid"/>
            <a:round/>
            <a:headEnd len="sm" w="sm" type="none"/>
            <a:tailEnd len="sm" w="sm" type="none"/>
          </a:ln>
        </p:spPr>
      </p:cxnSp>
      <p:sp>
        <p:nvSpPr>
          <p:cNvPr id="2746" name="Google Shape;2746;p12"/>
          <p:cNvSpPr/>
          <p:nvPr/>
        </p:nvSpPr>
        <p:spPr>
          <a:xfrm>
            <a:off x="9733189" y="3890195"/>
            <a:ext cx="340070" cy="340070"/>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3200"/>
              <a:buFont typeface="Roboto"/>
              <a:buNone/>
            </a:pPr>
            <a:r>
              <a:t/>
            </a:r>
            <a:endParaRPr b="0" i="0" sz="3200" u="none" cap="none" strike="noStrike">
              <a:solidFill>
                <a:srgbClr val="FFFFFF"/>
              </a:solidFill>
              <a:latin typeface="Roboto"/>
              <a:ea typeface="Roboto"/>
              <a:cs typeface="Roboto"/>
              <a:sym typeface="Roboto"/>
            </a:endParaRPr>
          </a:p>
        </p:txBody>
      </p:sp>
      <p:sp>
        <p:nvSpPr>
          <p:cNvPr id="2747" name="Google Shape;2747;p12"/>
          <p:cNvSpPr/>
          <p:nvPr/>
        </p:nvSpPr>
        <p:spPr>
          <a:xfrm>
            <a:off x="9815934" y="3972940"/>
            <a:ext cx="174581" cy="174581"/>
          </a:xfrm>
          <a:prstGeom prst="ellipse">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3200"/>
              <a:buFont typeface="Roboto"/>
              <a:buNone/>
            </a:pPr>
            <a:r>
              <a:t/>
            </a:r>
            <a:endParaRPr b="0" i="0" sz="3200" u="none" cap="none" strike="noStrike">
              <a:solidFill>
                <a:srgbClr val="FFFFFF"/>
              </a:solidFill>
              <a:latin typeface="Roboto"/>
              <a:ea typeface="Roboto"/>
              <a:cs typeface="Roboto"/>
              <a:sym typeface="Roboto"/>
            </a:endParaRPr>
          </a:p>
        </p:txBody>
      </p:sp>
      <p:sp>
        <p:nvSpPr>
          <p:cNvPr id="2748" name="Google Shape;2748;p12"/>
          <p:cNvSpPr/>
          <p:nvPr/>
        </p:nvSpPr>
        <p:spPr>
          <a:xfrm flipH="1">
            <a:off x="9361594" y="4309982"/>
            <a:ext cx="1083261" cy="536321"/>
          </a:xfrm>
          <a:prstGeom prst="rect">
            <a:avLst/>
          </a:prstGeom>
          <a:noFill/>
          <a:ln>
            <a:noFill/>
          </a:ln>
        </p:spPr>
        <p:txBody>
          <a:bodyPr anchorCtr="0" anchor="ctr" bIns="0" lIns="0" spcFirstLastPara="1" rIns="0" wrap="square" tIns="0">
            <a:spAutoFit/>
          </a:bodyPr>
          <a:lstStyle/>
          <a:p>
            <a:pPr indent="0" lvl="0" marL="0" marR="0" rtl="0" algn="ctr">
              <a:lnSpc>
                <a:spcPct val="110000"/>
              </a:lnSpc>
              <a:spcBef>
                <a:spcPts val="0"/>
              </a:spcBef>
              <a:spcAft>
                <a:spcPts val="0"/>
              </a:spcAft>
              <a:buClr>
                <a:srgbClr val="3F3F3F"/>
              </a:buClr>
              <a:buSzPts val="1000"/>
              <a:buFont typeface="Roboto"/>
              <a:buNone/>
            </a:pPr>
            <a:r>
              <a:rPr b="1" i="0" lang="en-US" sz="1000" u="none" cap="none" strike="noStrike">
                <a:solidFill>
                  <a:srgbClr val="3F3F3F"/>
                </a:solidFill>
                <a:latin typeface="Roboto"/>
                <a:ea typeface="Roboto"/>
                <a:cs typeface="Roboto"/>
                <a:sym typeface="Roboto"/>
              </a:rPr>
              <a:t>The Standard Lorem Ipsum Passage</a:t>
            </a:r>
            <a:endParaRPr b="0" i="0" sz="1400" u="none" cap="none" strike="noStrike">
              <a:solidFill>
                <a:srgbClr val="000000"/>
              </a:solidFill>
              <a:latin typeface="Arial"/>
              <a:ea typeface="Arial"/>
              <a:cs typeface="Arial"/>
              <a:sym typeface="Arial"/>
            </a:endParaRPr>
          </a:p>
        </p:txBody>
      </p:sp>
      <p:cxnSp>
        <p:nvCxnSpPr>
          <p:cNvPr id="2749" name="Google Shape;2749;p12"/>
          <p:cNvCxnSpPr/>
          <p:nvPr/>
        </p:nvCxnSpPr>
        <p:spPr>
          <a:xfrm rot="10800000">
            <a:off x="7997734" y="3802258"/>
            <a:ext cx="0" cy="427483"/>
          </a:xfrm>
          <a:prstGeom prst="straightConnector1">
            <a:avLst/>
          </a:prstGeom>
          <a:noFill/>
          <a:ln cap="flat" cmpd="sng" w="12700">
            <a:solidFill>
              <a:srgbClr val="7F7F7F"/>
            </a:solidFill>
            <a:prstDash val="solid"/>
            <a:round/>
            <a:headEnd len="sm" w="sm" type="none"/>
            <a:tailEnd len="sm" w="sm" type="none"/>
          </a:ln>
        </p:spPr>
      </p:cxnSp>
      <p:sp>
        <p:nvSpPr>
          <p:cNvPr id="2750" name="Google Shape;2750;p12"/>
          <p:cNvSpPr/>
          <p:nvPr/>
        </p:nvSpPr>
        <p:spPr>
          <a:xfrm>
            <a:off x="7827699" y="3515356"/>
            <a:ext cx="340070" cy="340070"/>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3200"/>
              <a:buFont typeface="Roboto"/>
              <a:buNone/>
            </a:pPr>
            <a:r>
              <a:t/>
            </a:r>
            <a:endParaRPr b="0" i="0" sz="3200" u="none" cap="none" strike="noStrike">
              <a:solidFill>
                <a:srgbClr val="FFFFFF"/>
              </a:solidFill>
              <a:latin typeface="Roboto"/>
              <a:ea typeface="Roboto"/>
              <a:cs typeface="Roboto"/>
              <a:sym typeface="Roboto"/>
            </a:endParaRPr>
          </a:p>
        </p:txBody>
      </p:sp>
      <p:sp>
        <p:nvSpPr>
          <p:cNvPr id="2751" name="Google Shape;2751;p12"/>
          <p:cNvSpPr/>
          <p:nvPr/>
        </p:nvSpPr>
        <p:spPr>
          <a:xfrm>
            <a:off x="7910444" y="3598100"/>
            <a:ext cx="174581" cy="174581"/>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3200"/>
              <a:buFont typeface="Roboto"/>
              <a:buNone/>
            </a:pPr>
            <a:r>
              <a:t/>
            </a:r>
            <a:endParaRPr b="0" i="0" sz="3200" u="none" cap="none" strike="noStrike">
              <a:solidFill>
                <a:srgbClr val="FFFFFF"/>
              </a:solidFill>
              <a:latin typeface="Roboto"/>
              <a:ea typeface="Roboto"/>
              <a:cs typeface="Roboto"/>
              <a:sym typeface="Roboto"/>
            </a:endParaRPr>
          </a:p>
        </p:txBody>
      </p:sp>
      <p:sp>
        <p:nvSpPr>
          <p:cNvPr id="2752" name="Google Shape;2752;p12"/>
          <p:cNvSpPr/>
          <p:nvPr/>
        </p:nvSpPr>
        <p:spPr>
          <a:xfrm flipH="1">
            <a:off x="7456104" y="2899318"/>
            <a:ext cx="1083261" cy="536321"/>
          </a:xfrm>
          <a:prstGeom prst="rect">
            <a:avLst/>
          </a:prstGeom>
          <a:noFill/>
          <a:ln>
            <a:noFill/>
          </a:ln>
        </p:spPr>
        <p:txBody>
          <a:bodyPr anchorCtr="0" anchor="ctr" bIns="0" lIns="0" spcFirstLastPara="1" rIns="0" wrap="square" tIns="0">
            <a:spAutoFit/>
          </a:bodyPr>
          <a:lstStyle/>
          <a:p>
            <a:pPr indent="0" lvl="0" marL="0" marR="0" rtl="0" algn="ctr">
              <a:lnSpc>
                <a:spcPct val="110000"/>
              </a:lnSpc>
              <a:spcBef>
                <a:spcPts val="0"/>
              </a:spcBef>
              <a:spcAft>
                <a:spcPts val="0"/>
              </a:spcAft>
              <a:buClr>
                <a:srgbClr val="3F3F3F"/>
              </a:buClr>
              <a:buSzPts val="1000"/>
              <a:buFont typeface="Roboto"/>
              <a:buNone/>
            </a:pPr>
            <a:r>
              <a:rPr b="1" i="0" lang="en-US" sz="1000" u="none" cap="none" strike="noStrike">
                <a:solidFill>
                  <a:srgbClr val="3F3F3F"/>
                </a:solidFill>
                <a:latin typeface="Roboto"/>
                <a:ea typeface="Roboto"/>
                <a:cs typeface="Roboto"/>
                <a:sym typeface="Roboto"/>
              </a:rPr>
              <a:t>The Standard Lorem Ipsum Passage</a:t>
            </a:r>
            <a:endParaRPr b="0" i="0" sz="1400" u="none" cap="none" strike="noStrike">
              <a:solidFill>
                <a:srgbClr val="000000"/>
              </a:solidFill>
              <a:latin typeface="Arial"/>
              <a:ea typeface="Arial"/>
              <a:cs typeface="Arial"/>
              <a:sym typeface="Arial"/>
            </a:endParaRPr>
          </a:p>
        </p:txBody>
      </p:sp>
      <p:cxnSp>
        <p:nvCxnSpPr>
          <p:cNvPr id="2753" name="Google Shape;2753;p12"/>
          <p:cNvCxnSpPr/>
          <p:nvPr/>
        </p:nvCxnSpPr>
        <p:spPr>
          <a:xfrm rot="10800000">
            <a:off x="4191261" y="3802258"/>
            <a:ext cx="0" cy="427483"/>
          </a:xfrm>
          <a:prstGeom prst="straightConnector1">
            <a:avLst/>
          </a:prstGeom>
          <a:noFill/>
          <a:ln cap="flat" cmpd="sng" w="12700">
            <a:solidFill>
              <a:srgbClr val="7F7F7F"/>
            </a:solidFill>
            <a:prstDash val="solid"/>
            <a:round/>
            <a:headEnd len="sm" w="sm" type="none"/>
            <a:tailEnd len="sm" w="sm" type="none"/>
          </a:ln>
        </p:spPr>
      </p:cxnSp>
      <p:sp>
        <p:nvSpPr>
          <p:cNvPr id="2754" name="Google Shape;2754;p12"/>
          <p:cNvSpPr/>
          <p:nvPr/>
        </p:nvSpPr>
        <p:spPr>
          <a:xfrm>
            <a:off x="4021226" y="3515356"/>
            <a:ext cx="340070" cy="340070"/>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3200"/>
              <a:buFont typeface="Roboto"/>
              <a:buNone/>
            </a:pPr>
            <a:r>
              <a:t/>
            </a:r>
            <a:endParaRPr b="0" i="0" sz="3200" u="none" cap="none" strike="noStrike">
              <a:solidFill>
                <a:srgbClr val="FFFFFF"/>
              </a:solidFill>
              <a:latin typeface="Roboto"/>
              <a:ea typeface="Roboto"/>
              <a:cs typeface="Roboto"/>
              <a:sym typeface="Roboto"/>
            </a:endParaRPr>
          </a:p>
        </p:txBody>
      </p:sp>
      <p:sp>
        <p:nvSpPr>
          <p:cNvPr id="2755" name="Google Shape;2755;p12"/>
          <p:cNvSpPr/>
          <p:nvPr/>
        </p:nvSpPr>
        <p:spPr>
          <a:xfrm>
            <a:off x="4103970" y="3598100"/>
            <a:ext cx="174581" cy="174581"/>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3200"/>
              <a:buFont typeface="Roboto"/>
              <a:buNone/>
            </a:pPr>
            <a:r>
              <a:t/>
            </a:r>
            <a:endParaRPr b="0" i="0" sz="3200" u="none" cap="none" strike="noStrike">
              <a:solidFill>
                <a:srgbClr val="FFFFFF"/>
              </a:solidFill>
              <a:latin typeface="Roboto"/>
              <a:ea typeface="Roboto"/>
              <a:cs typeface="Roboto"/>
              <a:sym typeface="Roboto"/>
            </a:endParaRPr>
          </a:p>
        </p:txBody>
      </p:sp>
      <p:sp>
        <p:nvSpPr>
          <p:cNvPr id="2756" name="Google Shape;2756;p12"/>
          <p:cNvSpPr/>
          <p:nvPr/>
        </p:nvSpPr>
        <p:spPr>
          <a:xfrm flipH="1">
            <a:off x="3649631" y="2899318"/>
            <a:ext cx="1083261" cy="536321"/>
          </a:xfrm>
          <a:prstGeom prst="rect">
            <a:avLst/>
          </a:prstGeom>
          <a:noFill/>
          <a:ln>
            <a:noFill/>
          </a:ln>
        </p:spPr>
        <p:txBody>
          <a:bodyPr anchorCtr="0" anchor="ctr" bIns="0" lIns="0" spcFirstLastPara="1" rIns="0" wrap="square" tIns="0">
            <a:spAutoFit/>
          </a:bodyPr>
          <a:lstStyle/>
          <a:p>
            <a:pPr indent="0" lvl="0" marL="0" marR="0" rtl="0" algn="ctr">
              <a:lnSpc>
                <a:spcPct val="110000"/>
              </a:lnSpc>
              <a:spcBef>
                <a:spcPts val="0"/>
              </a:spcBef>
              <a:spcAft>
                <a:spcPts val="0"/>
              </a:spcAft>
              <a:buClr>
                <a:srgbClr val="3F3F3F"/>
              </a:buClr>
              <a:buSzPts val="1000"/>
              <a:buFont typeface="Roboto"/>
              <a:buNone/>
            </a:pPr>
            <a:r>
              <a:rPr b="1" i="0" lang="en-US" sz="1000" u="none" cap="none" strike="noStrike">
                <a:solidFill>
                  <a:srgbClr val="3F3F3F"/>
                </a:solidFill>
                <a:latin typeface="Roboto"/>
                <a:ea typeface="Roboto"/>
                <a:cs typeface="Roboto"/>
                <a:sym typeface="Roboto"/>
              </a:rPr>
              <a:t>The Standard Lorem Ipsum Passage</a:t>
            </a:r>
            <a:endParaRPr b="0" i="0" sz="1400" u="none" cap="none" strike="noStrike">
              <a:solidFill>
                <a:srgbClr val="000000"/>
              </a:solidFill>
              <a:latin typeface="Arial"/>
              <a:ea typeface="Arial"/>
              <a:cs typeface="Arial"/>
              <a:sym typeface="Arial"/>
            </a:endParaRPr>
          </a:p>
        </p:txBody>
      </p:sp>
      <p:sp>
        <p:nvSpPr>
          <p:cNvPr id="2757" name="Google Shape;2757;p12"/>
          <p:cNvSpPr/>
          <p:nvPr/>
        </p:nvSpPr>
        <p:spPr>
          <a:xfrm>
            <a:off x="1040739" y="1867016"/>
            <a:ext cx="2490062" cy="2835695"/>
          </a:xfrm>
          <a:custGeom>
            <a:rect b="b" l="l" r="r" t="t"/>
            <a:pathLst>
              <a:path extrusionOk="0" h="2995613" w="2630488">
                <a:moveTo>
                  <a:pt x="1309183" y="0"/>
                </a:moveTo>
                <a:cubicBezTo>
                  <a:pt x="1309183" y="0"/>
                  <a:pt x="1309183" y="0"/>
                  <a:pt x="1315244" y="0"/>
                </a:cubicBezTo>
                <a:cubicBezTo>
                  <a:pt x="1612235" y="0"/>
                  <a:pt x="1909225" y="103297"/>
                  <a:pt x="2139545" y="297738"/>
                </a:cubicBezTo>
                <a:cubicBezTo>
                  <a:pt x="2375925" y="486104"/>
                  <a:pt x="2539573" y="753460"/>
                  <a:pt x="2606244" y="1057275"/>
                </a:cubicBezTo>
                <a:cubicBezTo>
                  <a:pt x="2624427" y="1142343"/>
                  <a:pt x="2630488" y="1233488"/>
                  <a:pt x="2630488" y="1324632"/>
                </a:cubicBezTo>
                <a:cubicBezTo>
                  <a:pt x="2630488" y="1324632"/>
                  <a:pt x="2630488" y="1324632"/>
                  <a:pt x="2630488" y="2701478"/>
                </a:cubicBezTo>
                <a:lnTo>
                  <a:pt x="2630488" y="2736215"/>
                </a:lnTo>
                <a:lnTo>
                  <a:pt x="2012263" y="2736215"/>
                </a:lnTo>
                <a:lnTo>
                  <a:pt x="2012263" y="2693889"/>
                </a:lnTo>
                <a:cubicBezTo>
                  <a:pt x="2012263" y="2459214"/>
                  <a:pt x="2012263" y="2042015"/>
                  <a:pt x="2012263" y="1300327"/>
                </a:cubicBezTo>
                <a:cubicBezTo>
                  <a:pt x="2000141" y="978283"/>
                  <a:pt x="1763761" y="698774"/>
                  <a:pt x="1448587" y="638011"/>
                </a:cubicBezTo>
                <a:cubicBezTo>
                  <a:pt x="1400099" y="631935"/>
                  <a:pt x="1357672" y="625858"/>
                  <a:pt x="1315244" y="625858"/>
                </a:cubicBezTo>
                <a:cubicBezTo>
                  <a:pt x="981888" y="625858"/>
                  <a:pt x="697019" y="862834"/>
                  <a:pt x="630348" y="1190954"/>
                </a:cubicBezTo>
                <a:cubicBezTo>
                  <a:pt x="624286" y="1233488"/>
                  <a:pt x="618225" y="1276022"/>
                  <a:pt x="618225" y="1324632"/>
                </a:cubicBezTo>
                <a:cubicBezTo>
                  <a:pt x="618225" y="1324632"/>
                  <a:pt x="618225" y="1324632"/>
                  <a:pt x="618225" y="1464387"/>
                </a:cubicBezTo>
                <a:cubicBezTo>
                  <a:pt x="618225" y="1464387"/>
                  <a:pt x="618225" y="1464387"/>
                  <a:pt x="618225" y="2995613"/>
                </a:cubicBezTo>
                <a:cubicBezTo>
                  <a:pt x="618225" y="2995613"/>
                  <a:pt x="618225" y="2995613"/>
                  <a:pt x="0" y="2995613"/>
                </a:cubicBezTo>
                <a:cubicBezTo>
                  <a:pt x="0" y="2995613"/>
                  <a:pt x="0" y="2995613"/>
                  <a:pt x="0" y="1178801"/>
                </a:cubicBezTo>
                <a:cubicBezTo>
                  <a:pt x="0" y="1178801"/>
                  <a:pt x="0" y="1178801"/>
                  <a:pt x="6061" y="1178801"/>
                </a:cubicBezTo>
                <a:cubicBezTo>
                  <a:pt x="30305" y="929673"/>
                  <a:pt x="133343" y="692698"/>
                  <a:pt x="290930" y="492180"/>
                </a:cubicBezTo>
                <a:cubicBezTo>
                  <a:pt x="478822" y="255204"/>
                  <a:pt x="751568" y="91144"/>
                  <a:pt x="1048559" y="30381"/>
                </a:cubicBezTo>
                <a:cubicBezTo>
                  <a:pt x="1133413" y="12153"/>
                  <a:pt x="1224329" y="0"/>
                  <a:pt x="1309183" y="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Roboto"/>
              <a:buNone/>
            </a:pPr>
            <a:r>
              <a:t/>
            </a:r>
            <a:endParaRPr b="0" i="0" sz="2400" u="none" cap="none" strike="noStrike">
              <a:solidFill>
                <a:srgbClr val="000000"/>
              </a:solidFill>
              <a:latin typeface="Roboto"/>
              <a:ea typeface="Roboto"/>
              <a:cs typeface="Roboto"/>
              <a:sym typeface="Roboto"/>
            </a:endParaRPr>
          </a:p>
        </p:txBody>
      </p:sp>
      <p:sp>
        <p:nvSpPr>
          <p:cNvPr id="2758" name="Google Shape;2758;p12"/>
          <p:cNvSpPr/>
          <p:nvPr/>
        </p:nvSpPr>
        <p:spPr>
          <a:xfrm>
            <a:off x="2946230" y="3237527"/>
            <a:ext cx="2490062" cy="2581729"/>
          </a:xfrm>
          <a:custGeom>
            <a:rect b="b" l="l" r="r" t="t"/>
            <a:pathLst>
              <a:path extrusionOk="0" h="2727326" w="2630488">
                <a:moveTo>
                  <a:pt x="2012263" y="0"/>
                </a:moveTo>
                <a:lnTo>
                  <a:pt x="2630488" y="0"/>
                </a:lnTo>
                <a:lnTo>
                  <a:pt x="2630488" y="30193"/>
                </a:lnTo>
                <a:cubicBezTo>
                  <a:pt x="2630488" y="262344"/>
                  <a:pt x="2630488" y="675058"/>
                  <a:pt x="2630488" y="1408770"/>
                </a:cubicBezTo>
                <a:cubicBezTo>
                  <a:pt x="2630488" y="1408770"/>
                  <a:pt x="2630488" y="1408770"/>
                  <a:pt x="2624427" y="1518144"/>
                </a:cubicBezTo>
                <a:cubicBezTo>
                  <a:pt x="2600183" y="1797653"/>
                  <a:pt x="2491084" y="2065010"/>
                  <a:pt x="2303192" y="2277680"/>
                </a:cubicBezTo>
                <a:cubicBezTo>
                  <a:pt x="2115300" y="2490350"/>
                  <a:pt x="1866798" y="2636182"/>
                  <a:pt x="1581930" y="2696944"/>
                </a:cubicBezTo>
                <a:cubicBezTo>
                  <a:pt x="1497075" y="2715174"/>
                  <a:pt x="1406160" y="2727326"/>
                  <a:pt x="1315244" y="2727326"/>
                </a:cubicBezTo>
                <a:cubicBezTo>
                  <a:pt x="1018254" y="2727326"/>
                  <a:pt x="721263" y="2624029"/>
                  <a:pt x="490944" y="2435664"/>
                </a:cubicBezTo>
                <a:cubicBezTo>
                  <a:pt x="254563" y="2241222"/>
                  <a:pt x="84855" y="1973866"/>
                  <a:pt x="24245" y="1676127"/>
                </a:cubicBezTo>
                <a:cubicBezTo>
                  <a:pt x="6061" y="1584983"/>
                  <a:pt x="0" y="1493838"/>
                  <a:pt x="0" y="1402694"/>
                </a:cubicBezTo>
                <a:cubicBezTo>
                  <a:pt x="0" y="1402694"/>
                  <a:pt x="0" y="1402694"/>
                  <a:pt x="0" y="1262939"/>
                </a:cubicBezTo>
                <a:cubicBezTo>
                  <a:pt x="0" y="1262939"/>
                  <a:pt x="0" y="1262939"/>
                  <a:pt x="618225" y="1262939"/>
                </a:cubicBezTo>
                <a:cubicBezTo>
                  <a:pt x="618225" y="1262939"/>
                  <a:pt x="618225" y="1262939"/>
                  <a:pt x="618225" y="1402694"/>
                </a:cubicBezTo>
                <a:cubicBezTo>
                  <a:pt x="618225" y="1736890"/>
                  <a:pt x="854606" y="2028552"/>
                  <a:pt x="1181901" y="2089315"/>
                </a:cubicBezTo>
                <a:cubicBezTo>
                  <a:pt x="1224329" y="2095392"/>
                  <a:pt x="1272817" y="2101468"/>
                  <a:pt x="1315244" y="2101468"/>
                </a:cubicBezTo>
                <a:cubicBezTo>
                  <a:pt x="1648601" y="2101468"/>
                  <a:pt x="1933469" y="1864492"/>
                  <a:pt x="1994080" y="1542449"/>
                </a:cubicBezTo>
                <a:cubicBezTo>
                  <a:pt x="1994080" y="1542449"/>
                  <a:pt x="1994080" y="1542449"/>
                  <a:pt x="2012263" y="1396618"/>
                </a:cubicBezTo>
                <a:cubicBezTo>
                  <a:pt x="2012263" y="1396618"/>
                  <a:pt x="2012263" y="1396618"/>
                  <a:pt x="2012263" y="24779"/>
                </a:cubicBezTo>
                <a:close/>
              </a:path>
            </a:pathLst>
          </a:cu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Roboto"/>
              <a:buNone/>
            </a:pPr>
            <a:r>
              <a:t/>
            </a:r>
            <a:endParaRPr b="0" i="0" sz="2400" u="none" cap="none" strike="noStrike">
              <a:solidFill>
                <a:srgbClr val="000000"/>
              </a:solidFill>
              <a:latin typeface="Roboto"/>
              <a:ea typeface="Roboto"/>
              <a:cs typeface="Roboto"/>
              <a:sym typeface="Roboto"/>
            </a:endParaRPr>
          </a:p>
        </p:txBody>
      </p:sp>
      <p:sp>
        <p:nvSpPr>
          <p:cNvPr id="2759" name="Google Shape;2759;p12"/>
          <p:cNvSpPr/>
          <p:nvPr/>
        </p:nvSpPr>
        <p:spPr>
          <a:xfrm>
            <a:off x="4845709" y="1867016"/>
            <a:ext cx="2496073" cy="2590144"/>
          </a:xfrm>
          <a:custGeom>
            <a:rect b="b" l="l" r="r" t="t"/>
            <a:pathLst>
              <a:path extrusionOk="0" h="2736215" w="2636838">
                <a:moveTo>
                  <a:pt x="1315388" y="0"/>
                </a:moveTo>
                <a:cubicBezTo>
                  <a:pt x="1315388" y="0"/>
                  <a:pt x="1315388" y="0"/>
                  <a:pt x="1321450" y="0"/>
                </a:cubicBezTo>
                <a:cubicBezTo>
                  <a:pt x="1618473" y="0"/>
                  <a:pt x="1909435" y="103297"/>
                  <a:pt x="2145841" y="297738"/>
                </a:cubicBezTo>
                <a:cubicBezTo>
                  <a:pt x="2382247" y="486104"/>
                  <a:pt x="2545913" y="753460"/>
                  <a:pt x="2606530" y="1057275"/>
                </a:cubicBezTo>
                <a:cubicBezTo>
                  <a:pt x="2624715" y="1142343"/>
                  <a:pt x="2636838" y="1233488"/>
                  <a:pt x="2636838" y="1324632"/>
                </a:cubicBezTo>
                <a:cubicBezTo>
                  <a:pt x="2636838" y="1324632"/>
                  <a:pt x="2636838" y="1324632"/>
                  <a:pt x="2636838" y="2701478"/>
                </a:cubicBezTo>
                <a:lnTo>
                  <a:pt x="2636838" y="2736215"/>
                </a:lnTo>
                <a:lnTo>
                  <a:pt x="2012483" y="2736215"/>
                </a:lnTo>
                <a:lnTo>
                  <a:pt x="2012483" y="2693889"/>
                </a:lnTo>
                <a:cubicBezTo>
                  <a:pt x="2012483" y="2459214"/>
                  <a:pt x="2012483" y="2042015"/>
                  <a:pt x="2012483" y="1300327"/>
                </a:cubicBezTo>
                <a:cubicBezTo>
                  <a:pt x="2000360" y="978283"/>
                  <a:pt x="1770016" y="698774"/>
                  <a:pt x="1448746" y="638011"/>
                </a:cubicBezTo>
                <a:cubicBezTo>
                  <a:pt x="1406314" y="631935"/>
                  <a:pt x="1363882" y="625858"/>
                  <a:pt x="1315388" y="625858"/>
                </a:cubicBezTo>
                <a:cubicBezTo>
                  <a:pt x="981995" y="625858"/>
                  <a:pt x="697095" y="862834"/>
                  <a:pt x="636478" y="1190954"/>
                </a:cubicBezTo>
                <a:cubicBezTo>
                  <a:pt x="624355" y="1233488"/>
                  <a:pt x="624355" y="1276022"/>
                  <a:pt x="624355" y="1324632"/>
                </a:cubicBezTo>
                <a:cubicBezTo>
                  <a:pt x="624355" y="1324632"/>
                  <a:pt x="624355" y="1324632"/>
                  <a:pt x="624355" y="1464387"/>
                </a:cubicBezTo>
                <a:cubicBezTo>
                  <a:pt x="624355" y="1464387"/>
                  <a:pt x="624355" y="1464387"/>
                  <a:pt x="0" y="1464387"/>
                </a:cubicBezTo>
                <a:cubicBezTo>
                  <a:pt x="0" y="1464387"/>
                  <a:pt x="0" y="1464387"/>
                  <a:pt x="0" y="1324632"/>
                </a:cubicBezTo>
                <a:cubicBezTo>
                  <a:pt x="0" y="1020817"/>
                  <a:pt x="103049" y="729155"/>
                  <a:pt x="290962" y="492180"/>
                </a:cubicBezTo>
                <a:cubicBezTo>
                  <a:pt x="484936" y="255204"/>
                  <a:pt x="751651" y="91144"/>
                  <a:pt x="1048674" y="30381"/>
                </a:cubicBezTo>
                <a:cubicBezTo>
                  <a:pt x="1139599" y="12153"/>
                  <a:pt x="1224463" y="0"/>
                  <a:pt x="1315388" y="0"/>
                </a:cubicBezTo>
                <a:close/>
              </a:path>
            </a:pathLst>
          </a:custGeom>
          <a:solidFill>
            <a:schemeClr val="accent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Roboto"/>
              <a:buNone/>
            </a:pPr>
            <a:r>
              <a:t/>
            </a:r>
            <a:endParaRPr b="0" i="0" sz="2400" u="none" cap="none" strike="noStrike">
              <a:solidFill>
                <a:srgbClr val="000000"/>
              </a:solidFill>
              <a:latin typeface="Roboto"/>
              <a:ea typeface="Roboto"/>
              <a:cs typeface="Roboto"/>
              <a:sym typeface="Roboto"/>
            </a:endParaRPr>
          </a:p>
        </p:txBody>
      </p:sp>
      <p:sp>
        <p:nvSpPr>
          <p:cNvPr id="2760" name="Google Shape;2760;p12"/>
          <p:cNvSpPr/>
          <p:nvPr/>
        </p:nvSpPr>
        <p:spPr>
          <a:xfrm>
            <a:off x="6749698" y="3237527"/>
            <a:ext cx="2496073" cy="2581729"/>
          </a:xfrm>
          <a:custGeom>
            <a:rect b="b" l="l" r="r" t="t"/>
            <a:pathLst>
              <a:path extrusionOk="0" h="2727326" w="2636838">
                <a:moveTo>
                  <a:pt x="2012483" y="0"/>
                </a:moveTo>
                <a:lnTo>
                  <a:pt x="2636838" y="0"/>
                </a:lnTo>
                <a:lnTo>
                  <a:pt x="2636838" y="30193"/>
                </a:lnTo>
                <a:cubicBezTo>
                  <a:pt x="2636838" y="262344"/>
                  <a:pt x="2636838" y="675058"/>
                  <a:pt x="2636838" y="1408770"/>
                </a:cubicBezTo>
                <a:cubicBezTo>
                  <a:pt x="2636838" y="1408770"/>
                  <a:pt x="2636838" y="1408770"/>
                  <a:pt x="2630776" y="1518144"/>
                </a:cubicBezTo>
                <a:cubicBezTo>
                  <a:pt x="2606529" y="1797653"/>
                  <a:pt x="2491357" y="2065010"/>
                  <a:pt x="2309507" y="2277680"/>
                </a:cubicBezTo>
                <a:cubicBezTo>
                  <a:pt x="2121594" y="2490350"/>
                  <a:pt x="1867003" y="2636182"/>
                  <a:pt x="1588165" y="2696944"/>
                </a:cubicBezTo>
                <a:cubicBezTo>
                  <a:pt x="1497239" y="2715174"/>
                  <a:pt x="1406314" y="2727326"/>
                  <a:pt x="1315388" y="2727326"/>
                </a:cubicBezTo>
                <a:cubicBezTo>
                  <a:pt x="1018365" y="2727326"/>
                  <a:pt x="727404" y="2624029"/>
                  <a:pt x="490998" y="2435664"/>
                </a:cubicBezTo>
                <a:cubicBezTo>
                  <a:pt x="254591" y="2241222"/>
                  <a:pt x="90926" y="1973866"/>
                  <a:pt x="30309" y="1676127"/>
                </a:cubicBezTo>
                <a:cubicBezTo>
                  <a:pt x="12124" y="1584983"/>
                  <a:pt x="0" y="1493838"/>
                  <a:pt x="0" y="1402694"/>
                </a:cubicBezTo>
                <a:cubicBezTo>
                  <a:pt x="0" y="1402694"/>
                  <a:pt x="0" y="1402694"/>
                  <a:pt x="0" y="1262939"/>
                </a:cubicBezTo>
                <a:cubicBezTo>
                  <a:pt x="0" y="1262939"/>
                  <a:pt x="0" y="1262939"/>
                  <a:pt x="624355" y="1262939"/>
                </a:cubicBezTo>
                <a:cubicBezTo>
                  <a:pt x="624355" y="1262939"/>
                  <a:pt x="624355" y="1262939"/>
                  <a:pt x="624355" y="1402694"/>
                </a:cubicBezTo>
                <a:cubicBezTo>
                  <a:pt x="624355" y="1736890"/>
                  <a:pt x="860761" y="2028552"/>
                  <a:pt x="1188093" y="2089315"/>
                </a:cubicBezTo>
                <a:cubicBezTo>
                  <a:pt x="1230525" y="2095392"/>
                  <a:pt x="1272956" y="2101468"/>
                  <a:pt x="1321450" y="2101468"/>
                </a:cubicBezTo>
                <a:cubicBezTo>
                  <a:pt x="1648781" y="2101468"/>
                  <a:pt x="1933681" y="1864492"/>
                  <a:pt x="2000360" y="1542449"/>
                </a:cubicBezTo>
                <a:cubicBezTo>
                  <a:pt x="2000360" y="1542449"/>
                  <a:pt x="2000360" y="1542449"/>
                  <a:pt x="2012483" y="1396618"/>
                </a:cubicBezTo>
                <a:cubicBezTo>
                  <a:pt x="2012483" y="1396618"/>
                  <a:pt x="2012483" y="1396618"/>
                  <a:pt x="2012483" y="24779"/>
                </a:cubicBezTo>
                <a:close/>
              </a:path>
            </a:pathLst>
          </a:custGeom>
          <a:solidFill>
            <a:schemeClr val="accent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Roboto"/>
              <a:buNone/>
            </a:pPr>
            <a:r>
              <a:t/>
            </a:r>
            <a:endParaRPr b="0" i="0" sz="2400" u="none" cap="none" strike="noStrike">
              <a:solidFill>
                <a:srgbClr val="000000"/>
              </a:solidFill>
              <a:latin typeface="Roboto"/>
              <a:ea typeface="Roboto"/>
              <a:cs typeface="Roboto"/>
              <a:sym typeface="Roboto"/>
            </a:endParaRPr>
          </a:p>
        </p:txBody>
      </p:sp>
      <p:sp>
        <p:nvSpPr>
          <p:cNvPr id="2761" name="Google Shape;2761;p12"/>
          <p:cNvSpPr/>
          <p:nvPr/>
        </p:nvSpPr>
        <p:spPr>
          <a:xfrm>
            <a:off x="8655188" y="1867016"/>
            <a:ext cx="2496073" cy="2835695"/>
          </a:xfrm>
          <a:custGeom>
            <a:rect b="b" l="l" r="r" t="t"/>
            <a:pathLst>
              <a:path extrusionOk="0" h="493" w="435">
                <a:moveTo>
                  <a:pt x="430" y="174"/>
                </a:moveTo>
                <a:cubicBezTo>
                  <a:pt x="420" y="124"/>
                  <a:pt x="393" y="80"/>
                  <a:pt x="354" y="49"/>
                </a:cubicBezTo>
                <a:cubicBezTo>
                  <a:pt x="315" y="17"/>
                  <a:pt x="267" y="0"/>
                  <a:pt x="217" y="0"/>
                </a:cubicBezTo>
                <a:cubicBezTo>
                  <a:pt x="217" y="0"/>
                  <a:pt x="217" y="0"/>
                  <a:pt x="217" y="0"/>
                </a:cubicBezTo>
                <a:cubicBezTo>
                  <a:pt x="202" y="0"/>
                  <a:pt x="187" y="2"/>
                  <a:pt x="173" y="5"/>
                </a:cubicBezTo>
                <a:cubicBezTo>
                  <a:pt x="124" y="15"/>
                  <a:pt x="79" y="42"/>
                  <a:pt x="48" y="81"/>
                </a:cubicBezTo>
                <a:cubicBezTo>
                  <a:pt x="17" y="120"/>
                  <a:pt x="0" y="168"/>
                  <a:pt x="0" y="218"/>
                </a:cubicBezTo>
                <a:cubicBezTo>
                  <a:pt x="0" y="241"/>
                  <a:pt x="0" y="241"/>
                  <a:pt x="0" y="241"/>
                </a:cubicBezTo>
                <a:cubicBezTo>
                  <a:pt x="103" y="241"/>
                  <a:pt x="103" y="241"/>
                  <a:pt x="103" y="241"/>
                </a:cubicBezTo>
                <a:cubicBezTo>
                  <a:pt x="103" y="218"/>
                  <a:pt x="103" y="218"/>
                  <a:pt x="103" y="218"/>
                </a:cubicBezTo>
                <a:cubicBezTo>
                  <a:pt x="103" y="210"/>
                  <a:pt x="103" y="203"/>
                  <a:pt x="105" y="196"/>
                </a:cubicBezTo>
                <a:cubicBezTo>
                  <a:pt x="115" y="142"/>
                  <a:pt x="162" y="103"/>
                  <a:pt x="217" y="103"/>
                </a:cubicBezTo>
                <a:cubicBezTo>
                  <a:pt x="224" y="103"/>
                  <a:pt x="232" y="104"/>
                  <a:pt x="239" y="105"/>
                </a:cubicBezTo>
                <a:cubicBezTo>
                  <a:pt x="292" y="115"/>
                  <a:pt x="330" y="161"/>
                  <a:pt x="332" y="214"/>
                </a:cubicBezTo>
                <a:cubicBezTo>
                  <a:pt x="332" y="493"/>
                  <a:pt x="332" y="493"/>
                  <a:pt x="332" y="493"/>
                </a:cubicBezTo>
                <a:cubicBezTo>
                  <a:pt x="435" y="493"/>
                  <a:pt x="435" y="493"/>
                  <a:pt x="435" y="493"/>
                </a:cubicBezTo>
                <a:cubicBezTo>
                  <a:pt x="435" y="218"/>
                  <a:pt x="435" y="218"/>
                  <a:pt x="435" y="218"/>
                </a:cubicBezTo>
                <a:cubicBezTo>
                  <a:pt x="435" y="203"/>
                  <a:pt x="433" y="188"/>
                  <a:pt x="430" y="174"/>
                </a:cubicBezTo>
                <a:close/>
              </a:path>
            </a:pathLst>
          </a:custGeom>
          <a:solidFill>
            <a:schemeClr val="accent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Roboto"/>
              <a:buNone/>
            </a:pPr>
            <a:r>
              <a:t/>
            </a:r>
            <a:endParaRPr b="0" i="0" sz="2400" u="none" cap="none" strike="noStrike">
              <a:solidFill>
                <a:srgbClr val="000000"/>
              </a:solidFill>
              <a:latin typeface="Roboto"/>
              <a:ea typeface="Roboto"/>
              <a:cs typeface="Roboto"/>
              <a:sym typeface="Roboto"/>
            </a:endParaRPr>
          </a:p>
        </p:txBody>
      </p:sp>
      <p:sp>
        <p:nvSpPr>
          <p:cNvPr id="2762" name="Google Shape;2762;p12"/>
          <p:cNvSpPr/>
          <p:nvPr/>
        </p:nvSpPr>
        <p:spPr>
          <a:xfrm>
            <a:off x="1770112" y="2608270"/>
            <a:ext cx="1031316" cy="103131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3733"/>
              <a:buFont typeface="Roboto"/>
              <a:buNone/>
            </a:pPr>
            <a:r>
              <a:t/>
            </a:r>
            <a:endParaRPr b="0" i="0" sz="3733" u="none" cap="none" strike="noStrike">
              <a:solidFill>
                <a:srgbClr val="FFFFFF"/>
              </a:solidFill>
              <a:latin typeface="Roboto"/>
              <a:ea typeface="Roboto"/>
              <a:cs typeface="Roboto"/>
              <a:sym typeface="Roboto"/>
            </a:endParaRPr>
          </a:p>
        </p:txBody>
      </p:sp>
      <p:sp>
        <p:nvSpPr>
          <p:cNvPr id="2763" name="Google Shape;2763;p12"/>
          <p:cNvSpPr/>
          <p:nvPr/>
        </p:nvSpPr>
        <p:spPr>
          <a:xfrm>
            <a:off x="5578087" y="2646431"/>
            <a:ext cx="1031316" cy="103131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3733"/>
              <a:buFont typeface="Roboto"/>
              <a:buNone/>
            </a:pPr>
            <a:r>
              <a:t/>
            </a:r>
            <a:endParaRPr b="0" i="0" sz="3733" u="none" cap="none" strike="noStrike">
              <a:solidFill>
                <a:srgbClr val="FFFFFF"/>
              </a:solidFill>
              <a:latin typeface="Roboto"/>
              <a:ea typeface="Roboto"/>
              <a:cs typeface="Roboto"/>
              <a:sym typeface="Roboto"/>
            </a:endParaRPr>
          </a:p>
        </p:txBody>
      </p:sp>
      <p:sp>
        <p:nvSpPr>
          <p:cNvPr id="2764" name="Google Shape;2764;p12"/>
          <p:cNvSpPr/>
          <p:nvPr/>
        </p:nvSpPr>
        <p:spPr>
          <a:xfrm>
            <a:off x="9387566" y="2646431"/>
            <a:ext cx="1031316" cy="1031314"/>
          </a:xfrm>
          <a:prstGeom prst="ellipse">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3733"/>
              <a:buFont typeface="Roboto"/>
              <a:buNone/>
            </a:pPr>
            <a:r>
              <a:t/>
            </a:r>
            <a:endParaRPr b="0" i="0" sz="3733" u="none" cap="none" strike="noStrike">
              <a:solidFill>
                <a:srgbClr val="FFFFFF"/>
              </a:solidFill>
              <a:latin typeface="Roboto"/>
              <a:ea typeface="Roboto"/>
              <a:cs typeface="Roboto"/>
              <a:sym typeface="Roboto"/>
            </a:endParaRPr>
          </a:p>
        </p:txBody>
      </p:sp>
      <p:sp>
        <p:nvSpPr>
          <p:cNvPr id="2765" name="Google Shape;2765;p12"/>
          <p:cNvSpPr/>
          <p:nvPr/>
        </p:nvSpPr>
        <p:spPr>
          <a:xfrm>
            <a:off x="3675603" y="4052192"/>
            <a:ext cx="1031316" cy="1031314"/>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3733"/>
              <a:buFont typeface="Roboto"/>
              <a:buNone/>
            </a:pPr>
            <a:r>
              <a:t/>
            </a:r>
            <a:endParaRPr b="0" i="0" sz="3733" u="none" cap="none" strike="noStrike">
              <a:solidFill>
                <a:srgbClr val="FFFFFF"/>
              </a:solidFill>
              <a:latin typeface="Roboto"/>
              <a:ea typeface="Roboto"/>
              <a:cs typeface="Roboto"/>
              <a:sym typeface="Roboto"/>
            </a:endParaRPr>
          </a:p>
        </p:txBody>
      </p:sp>
      <p:sp>
        <p:nvSpPr>
          <p:cNvPr id="2766" name="Google Shape;2766;p12"/>
          <p:cNvSpPr/>
          <p:nvPr/>
        </p:nvSpPr>
        <p:spPr>
          <a:xfrm>
            <a:off x="7482076" y="4052192"/>
            <a:ext cx="1031316" cy="1031314"/>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3733"/>
              <a:buFont typeface="Roboto"/>
              <a:buNone/>
            </a:pPr>
            <a:r>
              <a:t/>
            </a:r>
            <a:endParaRPr b="0" i="0" sz="3733" u="none" cap="none" strike="noStrike">
              <a:solidFill>
                <a:srgbClr val="FFFFFF"/>
              </a:solidFill>
              <a:latin typeface="Roboto"/>
              <a:ea typeface="Roboto"/>
              <a:cs typeface="Roboto"/>
              <a:sym typeface="Roboto"/>
            </a:endParaRPr>
          </a:p>
        </p:txBody>
      </p:sp>
      <p:sp>
        <p:nvSpPr>
          <p:cNvPr id="2767" name="Google Shape;2767;p12"/>
          <p:cNvSpPr/>
          <p:nvPr/>
        </p:nvSpPr>
        <p:spPr>
          <a:xfrm>
            <a:off x="2072161" y="2844880"/>
            <a:ext cx="427218" cy="558094"/>
          </a:xfrm>
          <a:custGeom>
            <a:rect b="b" l="l" r="r" t="t"/>
            <a:pathLst>
              <a:path extrusionOk="0" h="504" w="387">
                <a:moveTo>
                  <a:pt x="345" y="361"/>
                </a:moveTo>
                <a:cubicBezTo>
                  <a:pt x="265" y="320"/>
                  <a:pt x="265" y="320"/>
                  <a:pt x="265" y="320"/>
                </a:cubicBezTo>
                <a:cubicBezTo>
                  <a:pt x="257" y="317"/>
                  <a:pt x="252" y="309"/>
                  <a:pt x="252" y="301"/>
                </a:cubicBezTo>
                <a:cubicBezTo>
                  <a:pt x="252" y="272"/>
                  <a:pt x="252" y="272"/>
                  <a:pt x="252" y="272"/>
                </a:cubicBezTo>
                <a:cubicBezTo>
                  <a:pt x="254" y="270"/>
                  <a:pt x="256" y="267"/>
                  <a:pt x="258" y="264"/>
                </a:cubicBezTo>
                <a:cubicBezTo>
                  <a:pt x="269" y="249"/>
                  <a:pt x="277" y="233"/>
                  <a:pt x="283" y="215"/>
                </a:cubicBezTo>
                <a:cubicBezTo>
                  <a:pt x="295" y="210"/>
                  <a:pt x="303" y="198"/>
                  <a:pt x="303" y="185"/>
                </a:cubicBezTo>
                <a:cubicBezTo>
                  <a:pt x="303" y="151"/>
                  <a:pt x="303" y="151"/>
                  <a:pt x="303" y="151"/>
                </a:cubicBezTo>
                <a:cubicBezTo>
                  <a:pt x="303" y="143"/>
                  <a:pt x="300" y="135"/>
                  <a:pt x="294" y="129"/>
                </a:cubicBezTo>
                <a:cubicBezTo>
                  <a:pt x="294" y="84"/>
                  <a:pt x="294" y="84"/>
                  <a:pt x="294" y="84"/>
                </a:cubicBezTo>
                <a:cubicBezTo>
                  <a:pt x="295" y="80"/>
                  <a:pt x="297" y="52"/>
                  <a:pt x="277" y="30"/>
                </a:cubicBezTo>
                <a:cubicBezTo>
                  <a:pt x="259" y="10"/>
                  <a:pt x="231" y="0"/>
                  <a:pt x="193" y="0"/>
                </a:cubicBezTo>
                <a:cubicBezTo>
                  <a:pt x="155" y="0"/>
                  <a:pt x="127" y="10"/>
                  <a:pt x="110" y="30"/>
                </a:cubicBezTo>
                <a:cubicBezTo>
                  <a:pt x="90" y="52"/>
                  <a:pt x="92" y="80"/>
                  <a:pt x="93" y="84"/>
                </a:cubicBezTo>
                <a:cubicBezTo>
                  <a:pt x="93" y="129"/>
                  <a:pt x="93" y="129"/>
                  <a:pt x="93" y="129"/>
                </a:cubicBezTo>
                <a:cubicBezTo>
                  <a:pt x="87" y="135"/>
                  <a:pt x="84" y="143"/>
                  <a:pt x="84" y="151"/>
                </a:cubicBezTo>
                <a:cubicBezTo>
                  <a:pt x="84" y="185"/>
                  <a:pt x="84" y="185"/>
                  <a:pt x="84" y="185"/>
                </a:cubicBezTo>
                <a:cubicBezTo>
                  <a:pt x="84" y="195"/>
                  <a:pt x="89" y="205"/>
                  <a:pt x="97" y="211"/>
                </a:cubicBezTo>
                <a:cubicBezTo>
                  <a:pt x="104" y="242"/>
                  <a:pt x="121" y="265"/>
                  <a:pt x="126" y="272"/>
                </a:cubicBezTo>
                <a:cubicBezTo>
                  <a:pt x="126" y="300"/>
                  <a:pt x="126" y="300"/>
                  <a:pt x="126" y="300"/>
                </a:cubicBezTo>
                <a:cubicBezTo>
                  <a:pt x="126" y="308"/>
                  <a:pt x="122" y="315"/>
                  <a:pt x="115" y="319"/>
                </a:cubicBezTo>
                <a:cubicBezTo>
                  <a:pt x="40" y="360"/>
                  <a:pt x="40" y="360"/>
                  <a:pt x="40" y="360"/>
                </a:cubicBezTo>
                <a:cubicBezTo>
                  <a:pt x="15" y="373"/>
                  <a:pt x="0" y="399"/>
                  <a:pt x="0" y="427"/>
                </a:cubicBezTo>
                <a:cubicBezTo>
                  <a:pt x="0" y="454"/>
                  <a:pt x="0" y="454"/>
                  <a:pt x="0" y="454"/>
                </a:cubicBezTo>
                <a:cubicBezTo>
                  <a:pt x="0" y="494"/>
                  <a:pt x="127" y="504"/>
                  <a:pt x="193" y="504"/>
                </a:cubicBezTo>
                <a:cubicBezTo>
                  <a:pt x="260" y="504"/>
                  <a:pt x="387" y="494"/>
                  <a:pt x="387" y="454"/>
                </a:cubicBezTo>
                <a:cubicBezTo>
                  <a:pt x="387" y="428"/>
                  <a:pt x="387" y="428"/>
                  <a:pt x="387" y="428"/>
                </a:cubicBezTo>
                <a:cubicBezTo>
                  <a:pt x="387" y="399"/>
                  <a:pt x="371" y="373"/>
                  <a:pt x="345" y="361"/>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Roboto"/>
              <a:buNone/>
            </a:pPr>
            <a:r>
              <a:t/>
            </a:r>
            <a:endParaRPr b="0" i="0" sz="2400" u="none" cap="none" strike="noStrike">
              <a:solidFill>
                <a:srgbClr val="000000"/>
              </a:solidFill>
              <a:latin typeface="Roboto"/>
              <a:ea typeface="Roboto"/>
              <a:cs typeface="Roboto"/>
              <a:sym typeface="Roboto"/>
            </a:endParaRPr>
          </a:p>
        </p:txBody>
      </p:sp>
      <p:sp>
        <p:nvSpPr>
          <p:cNvPr id="2768" name="Google Shape;2768;p12"/>
          <p:cNvSpPr/>
          <p:nvPr/>
        </p:nvSpPr>
        <p:spPr>
          <a:xfrm>
            <a:off x="9722549" y="2981127"/>
            <a:ext cx="361350" cy="361922"/>
          </a:xfrm>
          <a:custGeom>
            <a:rect b="b" l="l" r="r" t="t"/>
            <a:pathLst>
              <a:path extrusionOk="0" h="534" w="534">
                <a:moveTo>
                  <a:pt x="278" y="0"/>
                </a:moveTo>
                <a:cubicBezTo>
                  <a:pt x="272" y="0"/>
                  <a:pt x="267" y="5"/>
                  <a:pt x="267" y="11"/>
                </a:cubicBezTo>
                <a:cubicBezTo>
                  <a:pt x="267" y="256"/>
                  <a:pt x="267" y="256"/>
                  <a:pt x="267" y="256"/>
                </a:cubicBezTo>
                <a:cubicBezTo>
                  <a:pt x="267" y="262"/>
                  <a:pt x="272" y="267"/>
                  <a:pt x="278" y="267"/>
                </a:cubicBezTo>
                <a:cubicBezTo>
                  <a:pt x="523" y="267"/>
                  <a:pt x="523" y="267"/>
                  <a:pt x="523" y="267"/>
                </a:cubicBezTo>
                <a:cubicBezTo>
                  <a:pt x="529" y="267"/>
                  <a:pt x="534" y="262"/>
                  <a:pt x="534" y="256"/>
                </a:cubicBezTo>
                <a:cubicBezTo>
                  <a:pt x="534" y="115"/>
                  <a:pt x="419" y="0"/>
                  <a:pt x="278" y="0"/>
                </a:cubicBezTo>
                <a:close/>
                <a:moveTo>
                  <a:pt x="398" y="472"/>
                </a:moveTo>
                <a:cubicBezTo>
                  <a:pt x="244" y="275"/>
                  <a:pt x="244" y="275"/>
                  <a:pt x="244" y="275"/>
                </a:cubicBezTo>
                <a:cubicBezTo>
                  <a:pt x="244" y="34"/>
                  <a:pt x="244" y="34"/>
                  <a:pt x="244" y="34"/>
                </a:cubicBezTo>
                <a:cubicBezTo>
                  <a:pt x="244" y="27"/>
                  <a:pt x="240" y="22"/>
                  <a:pt x="233" y="22"/>
                </a:cubicBezTo>
                <a:cubicBezTo>
                  <a:pt x="105" y="22"/>
                  <a:pt x="0" y="137"/>
                  <a:pt x="0" y="278"/>
                </a:cubicBezTo>
                <a:cubicBezTo>
                  <a:pt x="0" y="419"/>
                  <a:pt x="115" y="534"/>
                  <a:pt x="256" y="534"/>
                </a:cubicBezTo>
                <a:cubicBezTo>
                  <a:pt x="319" y="534"/>
                  <a:pt x="353" y="523"/>
                  <a:pt x="396" y="487"/>
                </a:cubicBezTo>
                <a:cubicBezTo>
                  <a:pt x="401" y="483"/>
                  <a:pt x="402" y="477"/>
                  <a:pt x="398" y="472"/>
                </a:cubicBezTo>
                <a:close/>
                <a:moveTo>
                  <a:pt x="523" y="289"/>
                </a:moveTo>
                <a:cubicBezTo>
                  <a:pt x="300" y="289"/>
                  <a:pt x="300" y="289"/>
                  <a:pt x="300" y="289"/>
                </a:cubicBezTo>
                <a:cubicBezTo>
                  <a:pt x="296" y="289"/>
                  <a:pt x="292" y="292"/>
                  <a:pt x="290" y="296"/>
                </a:cubicBezTo>
                <a:cubicBezTo>
                  <a:pt x="288" y="300"/>
                  <a:pt x="289" y="304"/>
                  <a:pt x="291" y="308"/>
                </a:cubicBezTo>
                <a:cubicBezTo>
                  <a:pt x="436" y="487"/>
                  <a:pt x="436" y="487"/>
                  <a:pt x="436" y="487"/>
                </a:cubicBezTo>
                <a:cubicBezTo>
                  <a:pt x="438" y="489"/>
                  <a:pt x="441" y="490"/>
                  <a:pt x="444" y="491"/>
                </a:cubicBezTo>
                <a:cubicBezTo>
                  <a:pt x="444" y="491"/>
                  <a:pt x="444" y="491"/>
                  <a:pt x="445" y="491"/>
                </a:cubicBezTo>
                <a:cubicBezTo>
                  <a:pt x="448" y="491"/>
                  <a:pt x="450" y="490"/>
                  <a:pt x="452" y="488"/>
                </a:cubicBezTo>
                <a:cubicBezTo>
                  <a:pt x="504" y="440"/>
                  <a:pt x="534" y="371"/>
                  <a:pt x="534" y="301"/>
                </a:cubicBezTo>
                <a:cubicBezTo>
                  <a:pt x="534" y="294"/>
                  <a:pt x="529" y="289"/>
                  <a:pt x="523" y="289"/>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Roboto"/>
              <a:buNone/>
            </a:pPr>
            <a:r>
              <a:t/>
            </a:r>
            <a:endParaRPr b="0" i="0" sz="2400" u="none" cap="none" strike="noStrike">
              <a:solidFill>
                <a:srgbClr val="000000"/>
              </a:solidFill>
              <a:latin typeface="Roboto"/>
              <a:ea typeface="Roboto"/>
              <a:cs typeface="Roboto"/>
              <a:sym typeface="Roboto"/>
            </a:endParaRPr>
          </a:p>
        </p:txBody>
      </p:sp>
      <p:sp>
        <p:nvSpPr>
          <p:cNvPr id="2769" name="Google Shape;2769;p12"/>
          <p:cNvSpPr/>
          <p:nvPr/>
        </p:nvSpPr>
        <p:spPr>
          <a:xfrm>
            <a:off x="7756858" y="4303447"/>
            <a:ext cx="411360" cy="405892"/>
          </a:xfrm>
          <a:custGeom>
            <a:rect b="b" l="l" r="r" t="t"/>
            <a:pathLst>
              <a:path extrusionOk="0" h="533" w="541">
                <a:moveTo>
                  <a:pt x="527" y="242"/>
                </a:moveTo>
                <a:cubicBezTo>
                  <a:pt x="304" y="19"/>
                  <a:pt x="304" y="19"/>
                  <a:pt x="304" y="19"/>
                </a:cubicBezTo>
                <a:cubicBezTo>
                  <a:pt x="286" y="1"/>
                  <a:pt x="256" y="0"/>
                  <a:pt x="237" y="19"/>
                </a:cubicBezTo>
                <a:cubicBezTo>
                  <a:pt x="14" y="242"/>
                  <a:pt x="14" y="242"/>
                  <a:pt x="14" y="242"/>
                </a:cubicBezTo>
                <a:cubicBezTo>
                  <a:pt x="0" y="256"/>
                  <a:pt x="0" y="278"/>
                  <a:pt x="14" y="292"/>
                </a:cubicBezTo>
                <a:cubicBezTo>
                  <a:pt x="28" y="306"/>
                  <a:pt x="51" y="306"/>
                  <a:pt x="65" y="292"/>
                </a:cubicBezTo>
                <a:cubicBezTo>
                  <a:pt x="95" y="262"/>
                  <a:pt x="95" y="262"/>
                  <a:pt x="95" y="262"/>
                </a:cubicBezTo>
                <a:cubicBezTo>
                  <a:pt x="95" y="495"/>
                  <a:pt x="95" y="495"/>
                  <a:pt x="95" y="495"/>
                </a:cubicBezTo>
                <a:cubicBezTo>
                  <a:pt x="95" y="516"/>
                  <a:pt x="112" y="533"/>
                  <a:pt x="133" y="533"/>
                </a:cubicBezTo>
                <a:cubicBezTo>
                  <a:pt x="214" y="533"/>
                  <a:pt x="214" y="533"/>
                  <a:pt x="214" y="533"/>
                </a:cubicBezTo>
                <a:cubicBezTo>
                  <a:pt x="214" y="427"/>
                  <a:pt x="214" y="427"/>
                  <a:pt x="214" y="427"/>
                </a:cubicBezTo>
                <a:cubicBezTo>
                  <a:pt x="214" y="419"/>
                  <a:pt x="221" y="412"/>
                  <a:pt x="229" y="412"/>
                </a:cubicBezTo>
                <a:cubicBezTo>
                  <a:pt x="312" y="412"/>
                  <a:pt x="312" y="412"/>
                  <a:pt x="312" y="412"/>
                </a:cubicBezTo>
                <a:cubicBezTo>
                  <a:pt x="320" y="412"/>
                  <a:pt x="327" y="419"/>
                  <a:pt x="327" y="427"/>
                </a:cubicBezTo>
                <a:cubicBezTo>
                  <a:pt x="327" y="533"/>
                  <a:pt x="327" y="533"/>
                  <a:pt x="327" y="533"/>
                </a:cubicBezTo>
                <a:cubicBezTo>
                  <a:pt x="408" y="533"/>
                  <a:pt x="408" y="533"/>
                  <a:pt x="408" y="533"/>
                </a:cubicBezTo>
                <a:cubicBezTo>
                  <a:pt x="429" y="533"/>
                  <a:pt x="446" y="516"/>
                  <a:pt x="446" y="495"/>
                </a:cubicBezTo>
                <a:cubicBezTo>
                  <a:pt x="446" y="262"/>
                  <a:pt x="446" y="262"/>
                  <a:pt x="446" y="262"/>
                </a:cubicBezTo>
                <a:cubicBezTo>
                  <a:pt x="476" y="292"/>
                  <a:pt x="476" y="292"/>
                  <a:pt x="476" y="292"/>
                </a:cubicBezTo>
                <a:cubicBezTo>
                  <a:pt x="483" y="299"/>
                  <a:pt x="493" y="303"/>
                  <a:pt x="502" y="303"/>
                </a:cubicBezTo>
                <a:cubicBezTo>
                  <a:pt x="511" y="303"/>
                  <a:pt x="520" y="299"/>
                  <a:pt x="527" y="292"/>
                </a:cubicBezTo>
                <a:cubicBezTo>
                  <a:pt x="541" y="278"/>
                  <a:pt x="541" y="256"/>
                  <a:pt x="527" y="24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Roboto"/>
              <a:buNone/>
            </a:pPr>
            <a:r>
              <a:t/>
            </a:r>
            <a:endParaRPr b="0" i="0" sz="2400" u="none" cap="none" strike="noStrike">
              <a:solidFill>
                <a:srgbClr val="000000"/>
              </a:solidFill>
              <a:latin typeface="Roboto"/>
              <a:ea typeface="Roboto"/>
              <a:cs typeface="Roboto"/>
              <a:sym typeface="Roboto"/>
            </a:endParaRPr>
          </a:p>
        </p:txBody>
      </p:sp>
      <p:sp>
        <p:nvSpPr>
          <p:cNvPr id="2770" name="Google Shape;2770;p12"/>
          <p:cNvSpPr/>
          <p:nvPr/>
        </p:nvSpPr>
        <p:spPr>
          <a:xfrm>
            <a:off x="3943495" y="4339296"/>
            <a:ext cx="495532" cy="457106"/>
          </a:xfrm>
          <a:custGeom>
            <a:rect b="b" l="l" r="r" t="t"/>
            <a:pathLst>
              <a:path extrusionOk="0" h="437" w="475">
                <a:moveTo>
                  <a:pt x="471" y="310"/>
                </a:moveTo>
                <a:cubicBezTo>
                  <a:pt x="342" y="81"/>
                  <a:pt x="342" y="81"/>
                  <a:pt x="342" y="81"/>
                </a:cubicBezTo>
                <a:cubicBezTo>
                  <a:pt x="338" y="75"/>
                  <a:pt x="329" y="69"/>
                  <a:pt x="323" y="68"/>
                </a:cubicBezTo>
                <a:cubicBezTo>
                  <a:pt x="183" y="30"/>
                  <a:pt x="183" y="30"/>
                  <a:pt x="183" y="30"/>
                </a:cubicBezTo>
                <a:cubicBezTo>
                  <a:pt x="176" y="28"/>
                  <a:pt x="170" y="32"/>
                  <a:pt x="168" y="39"/>
                </a:cubicBezTo>
                <a:cubicBezTo>
                  <a:pt x="165" y="51"/>
                  <a:pt x="165" y="51"/>
                  <a:pt x="165" y="51"/>
                </a:cubicBezTo>
                <a:cubicBezTo>
                  <a:pt x="156" y="46"/>
                  <a:pt x="146" y="42"/>
                  <a:pt x="137" y="37"/>
                </a:cubicBezTo>
                <a:cubicBezTo>
                  <a:pt x="90" y="14"/>
                  <a:pt x="44" y="0"/>
                  <a:pt x="20" y="0"/>
                </a:cubicBezTo>
                <a:cubicBezTo>
                  <a:pt x="11" y="0"/>
                  <a:pt x="5" y="2"/>
                  <a:pt x="2" y="5"/>
                </a:cubicBezTo>
                <a:cubicBezTo>
                  <a:pt x="1" y="7"/>
                  <a:pt x="0" y="10"/>
                  <a:pt x="1" y="14"/>
                </a:cubicBezTo>
                <a:cubicBezTo>
                  <a:pt x="5" y="31"/>
                  <a:pt x="46" y="62"/>
                  <a:pt x="101" y="88"/>
                </a:cubicBezTo>
                <a:cubicBezTo>
                  <a:pt x="117" y="96"/>
                  <a:pt x="134" y="103"/>
                  <a:pt x="149" y="109"/>
                </a:cubicBezTo>
                <a:cubicBezTo>
                  <a:pt x="130" y="179"/>
                  <a:pt x="130" y="179"/>
                  <a:pt x="130" y="179"/>
                </a:cubicBezTo>
                <a:cubicBezTo>
                  <a:pt x="129" y="185"/>
                  <a:pt x="130" y="195"/>
                  <a:pt x="132" y="201"/>
                </a:cubicBezTo>
                <a:cubicBezTo>
                  <a:pt x="266" y="428"/>
                  <a:pt x="266" y="428"/>
                  <a:pt x="266" y="428"/>
                </a:cubicBezTo>
                <a:cubicBezTo>
                  <a:pt x="269" y="434"/>
                  <a:pt x="276" y="437"/>
                  <a:pt x="281" y="433"/>
                </a:cubicBezTo>
                <a:cubicBezTo>
                  <a:pt x="468" y="326"/>
                  <a:pt x="468" y="326"/>
                  <a:pt x="468" y="326"/>
                </a:cubicBezTo>
                <a:cubicBezTo>
                  <a:pt x="474" y="322"/>
                  <a:pt x="475" y="315"/>
                  <a:pt x="471" y="310"/>
                </a:cubicBezTo>
                <a:close/>
                <a:moveTo>
                  <a:pt x="216" y="105"/>
                </a:moveTo>
                <a:cubicBezTo>
                  <a:pt x="219" y="103"/>
                  <a:pt x="222" y="102"/>
                  <a:pt x="225" y="102"/>
                </a:cubicBezTo>
                <a:cubicBezTo>
                  <a:pt x="228" y="106"/>
                  <a:pt x="230" y="109"/>
                  <a:pt x="231" y="112"/>
                </a:cubicBezTo>
                <a:cubicBezTo>
                  <a:pt x="232" y="114"/>
                  <a:pt x="231" y="115"/>
                  <a:pt x="231" y="116"/>
                </a:cubicBezTo>
                <a:cubicBezTo>
                  <a:pt x="229" y="119"/>
                  <a:pt x="224" y="120"/>
                  <a:pt x="218" y="120"/>
                </a:cubicBezTo>
                <a:cubicBezTo>
                  <a:pt x="214" y="120"/>
                  <a:pt x="209" y="119"/>
                  <a:pt x="204" y="119"/>
                </a:cubicBezTo>
                <a:cubicBezTo>
                  <a:pt x="207" y="113"/>
                  <a:pt x="210" y="108"/>
                  <a:pt x="216" y="105"/>
                </a:cubicBezTo>
                <a:close/>
                <a:moveTo>
                  <a:pt x="103" y="83"/>
                </a:moveTo>
                <a:cubicBezTo>
                  <a:pt x="44" y="55"/>
                  <a:pt x="10" y="26"/>
                  <a:pt x="6" y="13"/>
                </a:cubicBezTo>
                <a:cubicBezTo>
                  <a:pt x="6" y="11"/>
                  <a:pt x="6" y="10"/>
                  <a:pt x="7" y="9"/>
                </a:cubicBezTo>
                <a:cubicBezTo>
                  <a:pt x="8" y="6"/>
                  <a:pt x="13" y="5"/>
                  <a:pt x="20" y="5"/>
                </a:cubicBezTo>
                <a:cubicBezTo>
                  <a:pt x="44" y="5"/>
                  <a:pt x="88" y="19"/>
                  <a:pt x="134" y="42"/>
                </a:cubicBezTo>
                <a:cubicBezTo>
                  <a:pt x="145" y="47"/>
                  <a:pt x="154" y="52"/>
                  <a:pt x="163" y="57"/>
                </a:cubicBezTo>
                <a:cubicBezTo>
                  <a:pt x="151" y="104"/>
                  <a:pt x="151" y="104"/>
                  <a:pt x="151" y="104"/>
                </a:cubicBezTo>
                <a:cubicBezTo>
                  <a:pt x="136" y="98"/>
                  <a:pt x="119" y="91"/>
                  <a:pt x="103" y="83"/>
                </a:cubicBezTo>
                <a:close/>
                <a:moveTo>
                  <a:pt x="246" y="157"/>
                </a:moveTo>
                <a:cubicBezTo>
                  <a:pt x="232" y="165"/>
                  <a:pt x="213" y="160"/>
                  <a:pt x="205" y="146"/>
                </a:cubicBezTo>
                <a:cubicBezTo>
                  <a:pt x="201" y="139"/>
                  <a:pt x="200" y="131"/>
                  <a:pt x="202" y="124"/>
                </a:cubicBezTo>
                <a:cubicBezTo>
                  <a:pt x="208" y="125"/>
                  <a:pt x="213" y="125"/>
                  <a:pt x="218" y="125"/>
                </a:cubicBezTo>
                <a:cubicBezTo>
                  <a:pt x="226" y="125"/>
                  <a:pt x="232" y="123"/>
                  <a:pt x="235" y="119"/>
                </a:cubicBezTo>
                <a:cubicBezTo>
                  <a:pt x="236" y="118"/>
                  <a:pt x="237" y="115"/>
                  <a:pt x="236" y="111"/>
                </a:cubicBezTo>
                <a:cubicBezTo>
                  <a:pt x="236" y="108"/>
                  <a:pt x="234" y="105"/>
                  <a:pt x="231" y="101"/>
                </a:cubicBezTo>
                <a:cubicBezTo>
                  <a:pt x="241" y="101"/>
                  <a:pt x="251" y="106"/>
                  <a:pt x="257" y="116"/>
                </a:cubicBezTo>
                <a:cubicBezTo>
                  <a:pt x="265" y="130"/>
                  <a:pt x="260" y="148"/>
                  <a:pt x="246" y="157"/>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Roboto"/>
              <a:buNone/>
            </a:pPr>
            <a:r>
              <a:t/>
            </a:r>
            <a:endParaRPr b="0" i="0" sz="2400" u="none" cap="none" strike="noStrike">
              <a:solidFill>
                <a:srgbClr val="000000"/>
              </a:solidFill>
              <a:latin typeface="Roboto"/>
              <a:ea typeface="Roboto"/>
              <a:cs typeface="Roboto"/>
              <a:sym typeface="Roboto"/>
            </a:endParaRPr>
          </a:p>
        </p:txBody>
      </p:sp>
      <p:sp>
        <p:nvSpPr>
          <p:cNvPr id="2771" name="Google Shape;2771;p12"/>
          <p:cNvSpPr/>
          <p:nvPr/>
        </p:nvSpPr>
        <p:spPr>
          <a:xfrm>
            <a:off x="5933068" y="2968897"/>
            <a:ext cx="321354" cy="386382"/>
          </a:xfrm>
          <a:custGeom>
            <a:rect b="b" l="l" r="r" t="t"/>
            <a:pathLst>
              <a:path extrusionOk="0" h="301" w="251">
                <a:moveTo>
                  <a:pt x="166" y="74"/>
                </a:moveTo>
                <a:cubicBezTo>
                  <a:pt x="195" y="74"/>
                  <a:pt x="195" y="74"/>
                  <a:pt x="195" y="74"/>
                </a:cubicBezTo>
                <a:cubicBezTo>
                  <a:pt x="195" y="56"/>
                  <a:pt x="195" y="56"/>
                  <a:pt x="195" y="56"/>
                </a:cubicBezTo>
                <a:cubicBezTo>
                  <a:pt x="170" y="56"/>
                  <a:pt x="170" y="56"/>
                  <a:pt x="170" y="56"/>
                </a:cubicBezTo>
                <a:cubicBezTo>
                  <a:pt x="193" y="7"/>
                  <a:pt x="193" y="7"/>
                  <a:pt x="193" y="7"/>
                </a:cubicBezTo>
                <a:cubicBezTo>
                  <a:pt x="167" y="5"/>
                  <a:pt x="167" y="5"/>
                  <a:pt x="167" y="5"/>
                </a:cubicBezTo>
                <a:cubicBezTo>
                  <a:pt x="143" y="23"/>
                  <a:pt x="143" y="23"/>
                  <a:pt x="143" y="23"/>
                </a:cubicBezTo>
                <a:cubicBezTo>
                  <a:pt x="151" y="3"/>
                  <a:pt x="151" y="3"/>
                  <a:pt x="151" y="3"/>
                </a:cubicBezTo>
                <a:cubicBezTo>
                  <a:pt x="124" y="0"/>
                  <a:pt x="124" y="0"/>
                  <a:pt x="124" y="0"/>
                </a:cubicBezTo>
                <a:cubicBezTo>
                  <a:pt x="115" y="25"/>
                  <a:pt x="115" y="25"/>
                  <a:pt x="115" y="25"/>
                </a:cubicBezTo>
                <a:cubicBezTo>
                  <a:pt x="100" y="5"/>
                  <a:pt x="100" y="5"/>
                  <a:pt x="100" y="5"/>
                </a:cubicBezTo>
                <a:cubicBezTo>
                  <a:pt x="60" y="4"/>
                  <a:pt x="60" y="4"/>
                  <a:pt x="60" y="4"/>
                </a:cubicBezTo>
                <a:cubicBezTo>
                  <a:pt x="87" y="56"/>
                  <a:pt x="87" y="56"/>
                  <a:pt x="87" y="56"/>
                </a:cubicBezTo>
                <a:cubicBezTo>
                  <a:pt x="62" y="55"/>
                  <a:pt x="62" y="55"/>
                  <a:pt x="62" y="55"/>
                </a:cubicBezTo>
                <a:cubicBezTo>
                  <a:pt x="62" y="74"/>
                  <a:pt x="62" y="74"/>
                  <a:pt x="62" y="74"/>
                </a:cubicBezTo>
                <a:cubicBezTo>
                  <a:pt x="86" y="74"/>
                  <a:pt x="86" y="74"/>
                  <a:pt x="86" y="74"/>
                </a:cubicBezTo>
                <a:cubicBezTo>
                  <a:pt x="36" y="103"/>
                  <a:pt x="0" y="179"/>
                  <a:pt x="0" y="220"/>
                </a:cubicBezTo>
                <a:cubicBezTo>
                  <a:pt x="0" y="272"/>
                  <a:pt x="56" y="301"/>
                  <a:pt x="126" y="301"/>
                </a:cubicBezTo>
                <a:cubicBezTo>
                  <a:pt x="195" y="301"/>
                  <a:pt x="251" y="272"/>
                  <a:pt x="251" y="220"/>
                </a:cubicBezTo>
                <a:cubicBezTo>
                  <a:pt x="251" y="179"/>
                  <a:pt x="215" y="103"/>
                  <a:pt x="166" y="74"/>
                </a:cubicBezTo>
                <a:close/>
                <a:moveTo>
                  <a:pt x="136" y="245"/>
                </a:moveTo>
                <a:cubicBezTo>
                  <a:pt x="136" y="263"/>
                  <a:pt x="136" y="263"/>
                  <a:pt x="136" y="263"/>
                </a:cubicBezTo>
                <a:cubicBezTo>
                  <a:pt x="119" y="263"/>
                  <a:pt x="119" y="263"/>
                  <a:pt x="119" y="263"/>
                </a:cubicBezTo>
                <a:cubicBezTo>
                  <a:pt x="119" y="246"/>
                  <a:pt x="119" y="246"/>
                  <a:pt x="119" y="246"/>
                </a:cubicBezTo>
                <a:cubicBezTo>
                  <a:pt x="107" y="246"/>
                  <a:pt x="96" y="243"/>
                  <a:pt x="89" y="239"/>
                </a:cubicBezTo>
                <a:cubicBezTo>
                  <a:pt x="95" y="218"/>
                  <a:pt x="95" y="218"/>
                  <a:pt x="95" y="218"/>
                </a:cubicBezTo>
                <a:cubicBezTo>
                  <a:pt x="102" y="222"/>
                  <a:pt x="112" y="226"/>
                  <a:pt x="124" y="226"/>
                </a:cubicBezTo>
                <a:cubicBezTo>
                  <a:pt x="134" y="226"/>
                  <a:pt x="140" y="222"/>
                  <a:pt x="140" y="215"/>
                </a:cubicBezTo>
                <a:cubicBezTo>
                  <a:pt x="140" y="208"/>
                  <a:pt x="135" y="204"/>
                  <a:pt x="122" y="200"/>
                </a:cubicBezTo>
                <a:cubicBezTo>
                  <a:pt x="103" y="194"/>
                  <a:pt x="90" y="185"/>
                  <a:pt x="90" y="168"/>
                </a:cubicBezTo>
                <a:cubicBezTo>
                  <a:pt x="90" y="153"/>
                  <a:pt x="101" y="140"/>
                  <a:pt x="120" y="137"/>
                </a:cubicBezTo>
                <a:cubicBezTo>
                  <a:pt x="120" y="120"/>
                  <a:pt x="120" y="120"/>
                  <a:pt x="120" y="120"/>
                </a:cubicBezTo>
                <a:cubicBezTo>
                  <a:pt x="137" y="120"/>
                  <a:pt x="137" y="120"/>
                  <a:pt x="137" y="120"/>
                </a:cubicBezTo>
                <a:cubicBezTo>
                  <a:pt x="137" y="136"/>
                  <a:pt x="137" y="136"/>
                  <a:pt x="137" y="136"/>
                </a:cubicBezTo>
                <a:cubicBezTo>
                  <a:pt x="149" y="136"/>
                  <a:pt x="157" y="139"/>
                  <a:pt x="162" y="141"/>
                </a:cubicBezTo>
                <a:cubicBezTo>
                  <a:pt x="157" y="161"/>
                  <a:pt x="157" y="161"/>
                  <a:pt x="157" y="161"/>
                </a:cubicBezTo>
                <a:cubicBezTo>
                  <a:pt x="153" y="159"/>
                  <a:pt x="145" y="155"/>
                  <a:pt x="132" y="155"/>
                </a:cubicBezTo>
                <a:cubicBezTo>
                  <a:pt x="121" y="155"/>
                  <a:pt x="117" y="160"/>
                  <a:pt x="117" y="165"/>
                </a:cubicBezTo>
                <a:cubicBezTo>
                  <a:pt x="117" y="171"/>
                  <a:pt x="123" y="174"/>
                  <a:pt x="138" y="180"/>
                </a:cubicBezTo>
                <a:cubicBezTo>
                  <a:pt x="159" y="187"/>
                  <a:pt x="167" y="197"/>
                  <a:pt x="167" y="213"/>
                </a:cubicBezTo>
                <a:cubicBezTo>
                  <a:pt x="167" y="228"/>
                  <a:pt x="156" y="241"/>
                  <a:pt x="136" y="245"/>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Roboto"/>
              <a:buNone/>
            </a:pPr>
            <a:r>
              <a:t/>
            </a:r>
            <a:endParaRPr b="0" i="0" sz="2400" u="none" cap="none" strike="noStrike">
              <a:solidFill>
                <a:srgbClr val="000000"/>
              </a:solidFill>
              <a:latin typeface="Roboto"/>
              <a:ea typeface="Roboto"/>
              <a:cs typeface="Roboto"/>
              <a:sym typeface="Roboto"/>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5" name="Shape 2775"/>
        <p:cNvGrpSpPr/>
        <p:nvPr/>
      </p:nvGrpSpPr>
      <p:grpSpPr>
        <a:xfrm>
          <a:off x="0" y="0"/>
          <a:ext cx="0" cy="0"/>
          <a:chOff x="0" y="0"/>
          <a:chExt cx="0" cy="0"/>
        </a:xfrm>
      </p:grpSpPr>
      <p:sp>
        <p:nvSpPr>
          <p:cNvPr id="2776" name="Google Shape;2776;p13"/>
          <p:cNvSpPr/>
          <p:nvPr/>
        </p:nvSpPr>
        <p:spPr>
          <a:xfrm>
            <a:off x="3242895" y="3898359"/>
            <a:ext cx="1286066" cy="1286066"/>
          </a:xfrm>
          <a:custGeom>
            <a:rect b="b" l="l" r="r" t="t"/>
            <a:pathLst>
              <a:path extrusionOk="0" h="824646" w="824646">
                <a:moveTo>
                  <a:pt x="412323" y="0"/>
                </a:moveTo>
                <a:cubicBezTo>
                  <a:pt x="640043" y="0"/>
                  <a:pt x="824646" y="184603"/>
                  <a:pt x="824646" y="412323"/>
                </a:cubicBezTo>
                <a:cubicBezTo>
                  <a:pt x="824646" y="640043"/>
                  <a:pt x="640043" y="824646"/>
                  <a:pt x="412323" y="824646"/>
                </a:cubicBezTo>
                <a:cubicBezTo>
                  <a:pt x="184603" y="824646"/>
                  <a:pt x="0" y="640043"/>
                  <a:pt x="0" y="412323"/>
                </a:cubicBezTo>
                <a:cubicBezTo>
                  <a:pt x="0" y="184603"/>
                  <a:pt x="184603" y="0"/>
                  <a:pt x="412323" y="0"/>
                </a:cubicBezTo>
                <a:close/>
              </a:path>
            </a:pathLst>
          </a:custGeom>
          <a:solidFill>
            <a:schemeClr val="accent1"/>
          </a:solidFill>
          <a:ln>
            <a:noFill/>
          </a:ln>
        </p:spPr>
        <p:txBody>
          <a:bodyPr anchorCtr="0" anchor="t" bIns="60950" lIns="121900" spcFirstLastPara="1" rIns="121900" wrap="square" tIns="60950">
            <a:noAutofit/>
          </a:bodyPr>
          <a:lstStyle/>
          <a:p>
            <a:pPr indent="0" lvl="0" marL="0" marR="0" rtl="0" algn="ctr">
              <a:lnSpc>
                <a:spcPct val="100000"/>
              </a:lnSpc>
              <a:spcBef>
                <a:spcPts val="0"/>
              </a:spcBef>
              <a:spcAft>
                <a:spcPts val="0"/>
              </a:spcAft>
              <a:buClr>
                <a:schemeClr val="dk1"/>
              </a:buClr>
              <a:buSzPts val="3200"/>
              <a:buFont typeface="Roboto"/>
              <a:buNone/>
            </a:pPr>
            <a:r>
              <a:t/>
            </a:r>
            <a:endParaRPr b="0" i="0" sz="3200" u="none" cap="none" strike="noStrike">
              <a:solidFill>
                <a:srgbClr val="000000"/>
              </a:solidFill>
              <a:latin typeface="Roboto"/>
              <a:ea typeface="Roboto"/>
              <a:cs typeface="Roboto"/>
              <a:sym typeface="Roboto"/>
            </a:endParaRPr>
          </a:p>
        </p:txBody>
      </p:sp>
      <p:sp>
        <p:nvSpPr>
          <p:cNvPr id="2777" name="Google Shape;2777;p13"/>
          <p:cNvSpPr/>
          <p:nvPr/>
        </p:nvSpPr>
        <p:spPr>
          <a:xfrm>
            <a:off x="5475432" y="3898359"/>
            <a:ext cx="1286066" cy="1286066"/>
          </a:xfrm>
          <a:custGeom>
            <a:rect b="b" l="l" r="r" t="t"/>
            <a:pathLst>
              <a:path extrusionOk="0" h="824646" w="824646">
                <a:moveTo>
                  <a:pt x="412323" y="0"/>
                </a:moveTo>
                <a:cubicBezTo>
                  <a:pt x="640043" y="0"/>
                  <a:pt x="824646" y="184603"/>
                  <a:pt x="824646" y="412323"/>
                </a:cubicBezTo>
                <a:cubicBezTo>
                  <a:pt x="824646" y="640043"/>
                  <a:pt x="640043" y="824646"/>
                  <a:pt x="412323" y="824646"/>
                </a:cubicBezTo>
                <a:cubicBezTo>
                  <a:pt x="184603" y="824646"/>
                  <a:pt x="0" y="640043"/>
                  <a:pt x="0" y="412323"/>
                </a:cubicBezTo>
                <a:cubicBezTo>
                  <a:pt x="0" y="184603"/>
                  <a:pt x="184603" y="0"/>
                  <a:pt x="412323" y="0"/>
                </a:cubicBezTo>
                <a:close/>
              </a:path>
            </a:pathLst>
          </a:custGeom>
          <a:solidFill>
            <a:schemeClr val="accent2"/>
          </a:solidFill>
          <a:ln>
            <a:noFill/>
          </a:ln>
        </p:spPr>
        <p:txBody>
          <a:bodyPr anchorCtr="0" anchor="t" bIns="60950" lIns="121900" spcFirstLastPara="1" rIns="121900" wrap="square" tIns="60950">
            <a:noAutofit/>
          </a:bodyPr>
          <a:lstStyle/>
          <a:p>
            <a:pPr indent="0" lvl="0" marL="0" marR="0" rtl="0" algn="ctr">
              <a:lnSpc>
                <a:spcPct val="100000"/>
              </a:lnSpc>
              <a:spcBef>
                <a:spcPts val="0"/>
              </a:spcBef>
              <a:spcAft>
                <a:spcPts val="0"/>
              </a:spcAft>
              <a:buClr>
                <a:schemeClr val="dk1"/>
              </a:buClr>
              <a:buSzPts val="3200"/>
              <a:buFont typeface="Roboto"/>
              <a:buNone/>
            </a:pPr>
            <a:r>
              <a:t/>
            </a:r>
            <a:endParaRPr b="0" i="0" sz="3200" u="none" cap="none" strike="noStrike">
              <a:solidFill>
                <a:srgbClr val="000000"/>
              </a:solidFill>
              <a:latin typeface="Roboto"/>
              <a:ea typeface="Roboto"/>
              <a:cs typeface="Roboto"/>
              <a:sym typeface="Roboto"/>
            </a:endParaRPr>
          </a:p>
        </p:txBody>
      </p:sp>
      <p:sp>
        <p:nvSpPr>
          <p:cNvPr id="2778" name="Google Shape;2778;p13"/>
          <p:cNvSpPr/>
          <p:nvPr/>
        </p:nvSpPr>
        <p:spPr>
          <a:xfrm>
            <a:off x="5475432" y="1678329"/>
            <a:ext cx="1286066" cy="1286066"/>
          </a:xfrm>
          <a:custGeom>
            <a:rect b="b" l="l" r="r" t="t"/>
            <a:pathLst>
              <a:path extrusionOk="0" h="824646" w="824646">
                <a:moveTo>
                  <a:pt x="412323" y="0"/>
                </a:moveTo>
                <a:cubicBezTo>
                  <a:pt x="640043" y="0"/>
                  <a:pt x="824646" y="184603"/>
                  <a:pt x="824646" y="412323"/>
                </a:cubicBezTo>
                <a:cubicBezTo>
                  <a:pt x="824646" y="640043"/>
                  <a:pt x="640043" y="824646"/>
                  <a:pt x="412323" y="824646"/>
                </a:cubicBezTo>
                <a:cubicBezTo>
                  <a:pt x="184603" y="824646"/>
                  <a:pt x="0" y="640043"/>
                  <a:pt x="0" y="412323"/>
                </a:cubicBezTo>
                <a:cubicBezTo>
                  <a:pt x="0" y="184603"/>
                  <a:pt x="184603" y="0"/>
                  <a:pt x="412323" y="0"/>
                </a:cubicBezTo>
                <a:close/>
              </a:path>
            </a:pathLst>
          </a:custGeom>
          <a:solidFill>
            <a:schemeClr val="accent3"/>
          </a:solidFill>
          <a:ln>
            <a:noFill/>
          </a:ln>
        </p:spPr>
        <p:txBody>
          <a:bodyPr anchorCtr="0" anchor="t" bIns="60950" lIns="121900" spcFirstLastPara="1" rIns="121900" wrap="square" tIns="60950">
            <a:noAutofit/>
          </a:bodyPr>
          <a:lstStyle/>
          <a:p>
            <a:pPr indent="0" lvl="0" marL="0" marR="0" rtl="0" algn="ctr">
              <a:lnSpc>
                <a:spcPct val="100000"/>
              </a:lnSpc>
              <a:spcBef>
                <a:spcPts val="0"/>
              </a:spcBef>
              <a:spcAft>
                <a:spcPts val="0"/>
              </a:spcAft>
              <a:buClr>
                <a:schemeClr val="dk1"/>
              </a:buClr>
              <a:buSzPts val="3200"/>
              <a:buFont typeface="Roboto"/>
              <a:buNone/>
            </a:pPr>
            <a:r>
              <a:t/>
            </a:r>
            <a:endParaRPr b="0" i="0" sz="3200" u="none" cap="none" strike="noStrike">
              <a:solidFill>
                <a:srgbClr val="000000"/>
              </a:solidFill>
              <a:latin typeface="Roboto"/>
              <a:ea typeface="Roboto"/>
              <a:cs typeface="Roboto"/>
              <a:sym typeface="Roboto"/>
            </a:endParaRPr>
          </a:p>
        </p:txBody>
      </p:sp>
      <p:sp>
        <p:nvSpPr>
          <p:cNvPr id="2779" name="Google Shape;2779;p13"/>
          <p:cNvSpPr/>
          <p:nvPr/>
        </p:nvSpPr>
        <p:spPr>
          <a:xfrm>
            <a:off x="7707966" y="1678329"/>
            <a:ext cx="1286066" cy="1286066"/>
          </a:xfrm>
          <a:custGeom>
            <a:rect b="b" l="l" r="r" t="t"/>
            <a:pathLst>
              <a:path extrusionOk="0" h="824646" w="824646">
                <a:moveTo>
                  <a:pt x="412323" y="0"/>
                </a:moveTo>
                <a:cubicBezTo>
                  <a:pt x="640043" y="0"/>
                  <a:pt x="824646" y="184603"/>
                  <a:pt x="824646" y="412323"/>
                </a:cubicBezTo>
                <a:cubicBezTo>
                  <a:pt x="824646" y="640043"/>
                  <a:pt x="640043" y="824646"/>
                  <a:pt x="412323" y="824646"/>
                </a:cubicBezTo>
                <a:cubicBezTo>
                  <a:pt x="184603" y="824646"/>
                  <a:pt x="0" y="640043"/>
                  <a:pt x="0" y="412323"/>
                </a:cubicBezTo>
                <a:cubicBezTo>
                  <a:pt x="0" y="184603"/>
                  <a:pt x="184603" y="0"/>
                  <a:pt x="412323" y="0"/>
                </a:cubicBezTo>
                <a:close/>
              </a:path>
            </a:pathLst>
          </a:custGeom>
          <a:solidFill>
            <a:schemeClr val="accent4"/>
          </a:solidFill>
          <a:ln>
            <a:noFill/>
          </a:ln>
        </p:spPr>
        <p:txBody>
          <a:bodyPr anchorCtr="0" anchor="t" bIns="60950" lIns="121900" spcFirstLastPara="1" rIns="121900" wrap="square" tIns="60950">
            <a:noAutofit/>
          </a:bodyPr>
          <a:lstStyle/>
          <a:p>
            <a:pPr indent="0" lvl="0" marL="0" marR="0" rtl="0" algn="ctr">
              <a:lnSpc>
                <a:spcPct val="100000"/>
              </a:lnSpc>
              <a:spcBef>
                <a:spcPts val="0"/>
              </a:spcBef>
              <a:spcAft>
                <a:spcPts val="0"/>
              </a:spcAft>
              <a:buClr>
                <a:schemeClr val="dk1"/>
              </a:buClr>
              <a:buSzPts val="3200"/>
              <a:buFont typeface="Roboto"/>
              <a:buNone/>
            </a:pPr>
            <a:r>
              <a:t/>
            </a:r>
            <a:endParaRPr b="0" i="0" sz="3200" u="none" cap="none" strike="noStrike">
              <a:solidFill>
                <a:srgbClr val="000000"/>
              </a:solidFill>
              <a:latin typeface="Roboto"/>
              <a:ea typeface="Roboto"/>
              <a:cs typeface="Roboto"/>
              <a:sym typeface="Roboto"/>
            </a:endParaRPr>
          </a:p>
        </p:txBody>
      </p:sp>
      <p:sp>
        <p:nvSpPr>
          <p:cNvPr id="2780" name="Google Shape;2780;p13"/>
          <p:cNvSpPr/>
          <p:nvPr/>
        </p:nvSpPr>
        <p:spPr>
          <a:xfrm flipH="1">
            <a:off x="7722024" y="4211045"/>
            <a:ext cx="3174575" cy="660694"/>
          </a:xfrm>
          <a:prstGeom prst="rect">
            <a:avLst/>
          </a:prstGeom>
          <a:noFill/>
          <a:ln>
            <a:noFill/>
          </a:ln>
        </p:spPr>
        <p:txBody>
          <a:bodyPr anchorCtr="0" anchor="ctr" bIns="0" lIns="0" spcFirstLastPara="1" rIns="0" wrap="square" tIns="0">
            <a:spAutoFit/>
          </a:bodyPr>
          <a:lstStyle/>
          <a:p>
            <a:pPr indent="0" lvl="0" marL="0" marR="0" rtl="0" algn="l">
              <a:lnSpc>
                <a:spcPct val="110000"/>
              </a:lnSpc>
              <a:spcBef>
                <a:spcPts val="0"/>
              </a:spcBef>
              <a:spcAft>
                <a:spcPts val="0"/>
              </a:spcAft>
              <a:buClr>
                <a:srgbClr val="34B2E4"/>
              </a:buClr>
              <a:buSzPts val="1400"/>
              <a:buFont typeface="Roboto"/>
              <a:buNone/>
            </a:pPr>
            <a:r>
              <a:rPr b="1" i="0" lang="en-US" sz="1400" u="none" cap="none" strike="noStrike">
                <a:solidFill>
                  <a:srgbClr val="34B2E4"/>
                </a:solidFill>
                <a:latin typeface="Roboto"/>
                <a:ea typeface="Roboto"/>
                <a:cs typeface="Roboto"/>
                <a:sym typeface="Roboto"/>
              </a:rPr>
              <a:t>The Standard Lorem Ipsum Passage</a:t>
            </a:r>
            <a:endParaRPr b="0" i="0" sz="1400" u="none" cap="none" strike="noStrike">
              <a:solidFill>
                <a:srgbClr val="000000"/>
              </a:solidFill>
              <a:latin typeface="Arial"/>
              <a:ea typeface="Arial"/>
              <a:cs typeface="Arial"/>
              <a:sym typeface="Arial"/>
            </a:endParaRPr>
          </a:p>
          <a:p>
            <a:pPr indent="0" lvl="0" marL="0" marR="0" rtl="0" algn="l">
              <a:lnSpc>
                <a:spcPct val="110000"/>
              </a:lnSpc>
              <a:spcBef>
                <a:spcPts val="400"/>
              </a:spcBef>
              <a:spcAft>
                <a:spcPts val="0"/>
              </a:spcAft>
              <a:buClr>
                <a:srgbClr val="3F3F3F"/>
              </a:buClr>
              <a:buSzPts val="1100"/>
              <a:buFont typeface="Roboto"/>
              <a:buNone/>
            </a:pPr>
            <a:r>
              <a:rPr b="0" i="0" lang="en-US" sz="1100" u="none" cap="none" strike="noStrike">
                <a:solidFill>
                  <a:srgbClr val="3F3F3F"/>
                </a:solidFill>
                <a:latin typeface="Roboto"/>
                <a:ea typeface="Roboto"/>
                <a:cs typeface="Roboto"/>
                <a:sym typeface="Roboto"/>
              </a:rPr>
              <a:t>Lorem ipsum dolor sit amet, consectetur adipiscing elit, sed do eiusmod tempor incididunt ut labore et</a:t>
            </a:r>
            <a:endParaRPr b="0" i="0" sz="1400" u="none" cap="none" strike="noStrike">
              <a:solidFill>
                <a:srgbClr val="000000"/>
              </a:solidFill>
              <a:latin typeface="Arial"/>
              <a:ea typeface="Arial"/>
              <a:cs typeface="Arial"/>
              <a:sym typeface="Arial"/>
            </a:endParaRPr>
          </a:p>
        </p:txBody>
      </p:sp>
      <p:sp>
        <p:nvSpPr>
          <p:cNvPr id="2781" name="Google Shape;2781;p13"/>
          <p:cNvSpPr/>
          <p:nvPr/>
        </p:nvSpPr>
        <p:spPr>
          <a:xfrm flipH="1">
            <a:off x="1307519" y="1991015"/>
            <a:ext cx="3174575" cy="660694"/>
          </a:xfrm>
          <a:prstGeom prst="rect">
            <a:avLst/>
          </a:prstGeom>
          <a:noFill/>
          <a:ln>
            <a:noFill/>
          </a:ln>
        </p:spPr>
        <p:txBody>
          <a:bodyPr anchorCtr="0" anchor="ctr" bIns="0" lIns="0" spcFirstLastPara="1" rIns="0" wrap="square" tIns="0">
            <a:spAutoFit/>
          </a:bodyPr>
          <a:lstStyle/>
          <a:p>
            <a:pPr indent="0" lvl="0" marL="0" marR="0" rtl="0" algn="r">
              <a:lnSpc>
                <a:spcPct val="110000"/>
              </a:lnSpc>
              <a:spcBef>
                <a:spcPts val="0"/>
              </a:spcBef>
              <a:spcAft>
                <a:spcPts val="0"/>
              </a:spcAft>
              <a:buClr>
                <a:srgbClr val="028599"/>
              </a:buClr>
              <a:buSzPts val="1400"/>
              <a:buFont typeface="Roboto"/>
              <a:buNone/>
            </a:pPr>
            <a:r>
              <a:rPr b="1" i="0" lang="en-US" sz="1400" u="none" cap="none" strike="noStrike">
                <a:solidFill>
                  <a:srgbClr val="028599"/>
                </a:solidFill>
                <a:latin typeface="Roboto"/>
                <a:ea typeface="Roboto"/>
                <a:cs typeface="Roboto"/>
                <a:sym typeface="Roboto"/>
              </a:rPr>
              <a:t>The Standard Lorem Ipsum Passage</a:t>
            </a:r>
            <a:endParaRPr b="0" i="0" sz="1400" u="none" cap="none" strike="noStrike">
              <a:solidFill>
                <a:srgbClr val="000000"/>
              </a:solidFill>
              <a:latin typeface="Arial"/>
              <a:ea typeface="Arial"/>
              <a:cs typeface="Arial"/>
              <a:sym typeface="Arial"/>
            </a:endParaRPr>
          </a:p>
          <a:p>
            <a:pPr indent="0" lvl="0" marL="0" marR="0" rtl="0" algn="r">
              <a:lnSpc>
                <a:spcPct val="110000"/>
              </a:lnSpc>
              <a:spcBef>
                <a:spcPts val="400"/>
              </a:spcBef>
              <a:spcAft>
                <a:spcPts val="0"/>
              </a:spcAft>
              <a:buClr>
                <a:srgbClr val="3F3F3F"/>
              </a:buClr>
              <a:buSzPts val="1100"/>
              <a:buFont typeface="Roboto"/>
              <a:buNone/>
            </a:pPr>
            <a:r>
              <a:rPr b="0" i="0" lang="en-US" sz="1100" u="none" cap="none" strike="noStrike">
                <a:solidFill>
                  <a:srgbClr val="3F3F3F"/>
                </a:solidFill>
                <a:latin typeface="Roboto"/>
                <a:ea typeface="Roboto"/>
                <a:cs typeface="Roboto"/>
                <a:sym typeface="Roboto"/>
              </a:rPr>
              <a:t>Lorem ipsum dolor sit amet, consectetur adipiscing elit, sed do eiusmod tempor incididunt ut labore et</a:t>
            </a:r>
            <a:endParaRPr b="0" i="0" sz="1400" u="none" cap="none" strike="noStrike">
              <a:solidFill>
                <a:srgbClr val="000000"/>
              </a:solidFill>
              <a:latin typeface="Arial"/>
              <a:ea typeface="Arial"/>
              <a:cs typeface="Arial"/>
              <a:sym typeface="Arial"/>
            </a:endParaRPr>
          </a:p>
        </p:txBody>
      </p:sp>
      <p:sp>
        <p:nvSpPr>
          <p:cNvPr id="2782" name="Google Shape;2782;p13"/>
          <p:cNvSpPr/>
          <p:nvPr/>
        </p:nvSpPr>
        <p:spPr>
          <a:xfrm flipH="1">
            <a:off x="2894807" y="5387491"/>
            <a:ext cx="1982242" cy="846899"/>
          </a:xfrm>
          <a:prstGeom prst="rect">
            <a:avLst/>
          </a:prstGeom>
          <a:noFill/>
          <a:ln>
            <a:noFill/>
          </a:ln>
        </p:spPr>
        <p:txBody>
          <a:bodyPr anchorCtr="0" anchor="ctr" bIns="0" lIns="0" spcFirstLastPara="1" rIns="0" wrap="square" tIns="0">
            <a:spAutoFit/>
          </a:bodyPr>
          <a:lstStyle/>
          <a:p>
            <a:pPr indent="0" lvl="0" marL="0" marR="0" rtl="0" algn="ctr">
              <a:lnSpc>
                <a:spcPct val="110000"/>
              </a:lnSpc>
              <a:spcBef>
                <a:spcPts val="0"/>
              </a:spcBef>
              <a:spcAft>
                <a:spcPts val="0"/>
              </a:spcAft>
              <a:buClr>
                <a:srgbClr val="64D0DA"/>
              </a:buClr>
              <a:buSzPts val="1400"/>
              <a:buFont typeface="Roboto"/>
              <a:buNone/>
            </a:pPr>
            <a:r>
              <a:rPr b="1" i="0" lang="en-US" sz="1400" u="none" cap="none" strike="noStrike">
                <a:solidFill>
                  <a:srgbClr val="64D0DA"/>
                </a:solidFill>
                <a:latin typeface="Roboto"/>
                <a:ea typeface="Roboto"/>
                <a:cs typeface="Roboto"/>
                <a:sym typeface="Roboto"/>
              </a:rPr>
              <a:t>The Standard Lorem </a:t>
            </a:r>
            <a:endParaRPr b="0" i="0" sz="1400" u="none" cap="none" strike="noStrike">
              <a:solidFill>
                <a:srgbClr val="000000"/>
              </a:solidFill>
              <a:latin typeface="Arial"/>
              <a:ea typeface="Arial"/>
              <a:cs typeface="Arial"/>
              <a:sym typeface="Arial"/>
            </a:endParaRPr>
          </a:p>
          <a:p>
            <a:pPr indent="0" lvl="0" marL="0" marR="0" rtl="0" algn="ctr">
              <a:lnSpc>
                <a:spcPct val="110000"/>
              </a:lnSpc>
              <a:spcBef>
                <a:spcPts val="400"/>
              </a:spcBef>
              <a:spcAft>
                <a:spcPts val="0"/>
              </a:spcAft>
              <a:buClr>
                <a:srgbClr val="3F3F3F"/>
              </a:buClr>
              <a:buSzPts val="1100"/>
              <a:buFont typeface="Roboto"/>
              <a:buNone/>
            </a:pPr>
            <a:r>
              <a:rPr b="0" i="0" lang="en-US" sz="1100" u="none" cap="none" strike="noStrike">
                <a:solidFill>
                  <a:srgbClr val="3F3F3F"/>
                </a:solidFill>
                <a:latin typeface="Roboto"/>
                <a:ea typeface="Roboto"/>
                <a:cs typeface="Roboto"/>
                <a:sym typeface="Roboto"/>
              </a:rPr>
              <a:t>Lorem ipsum dolor sit amet, consectetur adipiscing elit, sed do eiusmod tempor</a:t>
            </a:r>
            <a:endParaRPr b="0" i="0" sz="1400" u="none" cap="none" strike="noStrike">
              <a:solidFill>
                <a:srgbClr val="000000"/>
              </a:solidFill>
              <a:latin typeface="Arial"/>
              <a:ea typeface="Arial"/>
              <a:cs typeface="Arial"/>
              <a:sym typeface="Arial"/>
            </a:endParaRPr>
          </a:p>
        </p:txBody>
      </p:sp>
      <p:sp>
        <p:nvSpPr>
          <p:cNvPr id="2783" name="Google Shape;2783;p13"/>
          <p:cNvSpPr/>
          <p:nvPr/>
        </p:nvSpPr>
        <p:spPr>
          <a:xfrm flipH="1">
            <a:off x="7359878" y="623610"/>
            <a:ext cx="1982242" cy="846899"/>
          </a:xfrm>
          <a:prstGeom prst="rect">
            <a:avLst/>
          </a:prstGeom>
          <a:noFill/>
          <a:ln>
            <a:noFill/>
          </a:ln>
        </p:spPr>
        <p:txBody>
          <a:bodyPr anchorCtr="0" anchor="ctr" bIns="0" lIns="0" spcFirstLastPara="1" rIns="0" wrap="square" tIns="0">
            <a:spAutoFit/>
          </a:bodyPr>
          <a:lstStyle/>
          <a:p>
            <a:pPr indent="0" lvl="0" marL="0" marR="0" rtl="0" algn="ctr">
              <a:lnSpc>
                <a:spcPct val="110000"/>
              </a:lnSpc>
              <a:spcBef>
                <a:spcPts val="0"/>
              </a:spcBef>
              <a:spcAft>
                <a:spcPts val="0"/>
              </a:spcAft>
              <a:buClr>
                <a:srgbClr val="8B103E"/>
              </a:buClr>
              <a:buSzPts val="1400"/>
              <a:buFont typeface="Roboto"/>
              <a:buNone/>
            </a:pPr>
            <a:r>
              <a:rPr b="1" i="0" lang="en-US" sz="1400" u="none" cap="none" strike="noStrike">
                <a:solidFill>
                  <a:srgbClr val="8B103E"/>
                </a:solidFill>
                <a:latin typeface="Roboto"/>
                <a:ea typeface="Roboto"/>
                <a:cs typeface="Roboto"/>
                <a:sym typeface="Roboto"/>
              </a:rPr>
              <a:t>The Standard Lorem </a:t>
            </a:r>
            <a:endParaRPr b="0" i="0" sz="1400" u="none" cap="none" strike="noStrike">
              <a:solidFill>
                <a:srgbClr val="000000"/>
              </a:solidFill>
              <a:latin typeface="Arial"/>
              <a:ea typeface="Arial"/>
              <a:cs typeface="Arial"/>
              <a:sym typeface="Arial"/>
            </a:endParaRPr>
          </a:p>
          <a:p>
            <a:pPr indent="0" lvl="0" marL="0" marR="0" rtl="0" algn="ctr">
              <a:lnSpc>
                <a:spcPct val="110000"/>
              </a:lnSpc>
              <a:spcBef>
                <a:spcPts val="400"/>
              </a:spcBef>
              <a:spcAft>
                <a:spcPts val="0"/>
              </a:spcAft>
              <a:buClr>
                <a:srgbClr val="3F3F3F"/>
              </a:buClr>
              <a:buSzPts val="1100"/>
              <a:buFont typeface="Roboto"/>
              <a:buNone/>
            </a:pPr>
            <a:r>
              <a:rPr b="0" i="0" lang="en-US" sz="1100" u="none" cap="none" strike="noStrike">
                <a:solidFill>
                  <a:srgbClr val="3F3F3F"/>
                </a:solidFill>
                <a:latin typeface="Roboto"/>
                <a:ea typeface="Roboto"/>
                <a:cs typeface="Roboto"/>
                <a:sym typeface="Roboto"/>
              </a:rPr>
              <a:t>Lorem ipsum dolor sit amet, consectetur adipiscing elit, sed do eiusmod tempor</a:t>
            </a:r>
            <a:endParaRPr b="0" i="0" sz="1400" u="none" cap="none" strike="noStrike">
              <a:solidFill>
                <a:srgbClr val="000000"/>
              </a:solidFill>
              <a:latin typeface="Arial"/>
              <a:ea typeface="Arial"/>
              <a:cs typeface="Arial"/>
              <a:sym typeface="Arial"/>
            </a:endParaRPr>
          </a:p>
        </p:txBody>
      </p:sp>
      <p:sp>
        <p:nvSpPr>
          <p:cNvPr id="2784" name="Google Shape;2784;p13"/>
          <p:cNvSpPr/>
          <p:nvPr/>
        </p:nvSpPr>
        <p:spPr>
          <a:xfrm>
            <a:off x="0" y="927724"/>
            <a:ext cx="12192000" cy="5002554"/>
          </a:xfrm>
          <a:custGeom>
            <a:rect b="b" l="l" r="r" t="t"/>
            <a:pathLst>
              <a:path extrusionOk="0" h="5002554" w="12192000">
                <a:moveTo>
                  <a:pt x="4736765" y="3616189"/>
                </a:moveTo>
                <a:cubicBezTo>
                  <a:pt x="5269017" y="3616189"/>
                  <a:pt x="5269017" y="3616189"/>
                  <a:pt x="5269017" y="3616189"/>
                </a:cubicBezTo>
                <a:cubicBezTo>
                  <a:pt x="5269017" y="3851069"/>
                  <a:pt x="5366311" y="4063034"/>
                  <a:pt x="5520835" y="4217711"/>
                </a:cubicBezTo>
                <a:cubicBezTo>
                  <a:pt x="5651037" y="4348041"/>
                  <a:pt x="5829438" y="4438895"/>
                  <a:pt x="6029200" y="4459573"/>
                </a:cubicBezTo>
                <a:lnTo>
                  <a:pt x="6116041" y="4464049"/>
                </a:lnTo>
                <a:lnTo>
                  <a:pt x="6202839" y="4459573"/>
                </a:lnTo>
                <a:cubicBezTo>
                  <a:pt x="6402554" y="4438895"/>
                  <a:pt x="6581467" y="4348041"/>
                  <a:pt x="6716591" y="4217711"/>
                </a:cubicBezTo>
                <a:cubicBezTo>
                  <a:pt x="6871017" y="4063034"/>
                  <a:pt x="6968249" y="3851069"/>
                  <a:pt x="6968249" y="3616189"/>
                </a:cubicBezTo>
                <a:cubicBezTo>
                  <a:pt x="7500164" y="3616189"/>
                  <a:pt x="7500164" y="3616189"/>
                  <a:pt x="7500164" y="3616189"/>
                </a:cubicBezTo>
                <a:cubicBezTo>
                  <a:pt x="7500164" y="4000017"/>
                  <a:pt x="7345737" y="4343744"/>
                  <a:pt x="7094078" y="4595811"/>
                </a:cubicBezTo>
                <a:cubicBezTo>
                  <a:pt x="6873877" y="4816369"/>
                  <a:pt x="6583612" y="4962364"/>
                  <a:pt x="6257767" y="4995416"/>
                </a:cubicBezTo>
                <a:lnTo>
                  <a:pt x="6116042" y="5002554"/>
                </a:lnTo>
                <a:lnTo>
                  <a:pt x="6116041" y="5002554"/>
                </a:lnTo>
                <a:lnTo>
                  <a:pt x="5975881" y="4995416"/>
                </a:lnTo>
                <a:cubicBezTo>
                  <a:pt x="5652646" y="4962364"/>
                  <a:pt x="5358441" y="4816369"/>
                  <a:pt x="5143108" y="4595811"/>
                </a:cubicBezTo>
                <a:cubicBezTo>
                  <a:pt x="4891289" y="4343744"/>
                  <a:pt x="4736765" y="4000017"/>
                  <a:pt x="4736765" y="3616189"/>
                </a:cubicBezTo>
                <a:close/>
                <a:moveTo>
                  <a:pt x="2502844" y="3616189"/>
                </a:moveTo>
                <a:cubicBezTo>
                  <a:pt x="3035096" y="3616189"/>
                  <a:pt x="3035096" y="3616189"/>
                  <a:pt x="3035096" y="3616189"/>
                </a:cubicBezTo>
                <a:cubicBezTo>
                  <a:pt x="3035096" y="4000017"/>
                  <a:pt x="2880572" y="4343744"/>
                  <a:pt x="2634477" y="4595811"/>
                </a:cubicBezTo>
                <a:cubicBezTo>
                  <a:pt x="2414135" y="4816369"/>
                  <a:pt x="2123686" y="4962364"/>
                  <a:pt x="1797634" y="4995416"/>
                </a:cubicBezTo>
                <a:lnTo>
                  <a:pt x="1671847" y="5001747"/>
                </a:lnTo>
                <a:lnTo>
                  <a:pt x="1671847" y="5002550"/>
                </a:lnTo>
                <a:lnTo>
                  <a:pt x="1655905" y="5002550"/>
                </a:lnTo>
                <a:lnTo>
                  <a:pt x="1655819" y="5002554"/>
                </a:lnTo>
                <a:lnTo>
                  <a:pt x="1655819" y="5002550"/>
                </a:lnTo>
                <a:lnTo>
                  <a:pt x="834630" y="5002550"/>
                </a:lnTo>
                <a:lnTo>
                  <a:pt x="834630" y="5002550"/>
                </a:lnTo>
                <a:lnTo>
                  <a:pt x="0" y="5002550"/>
                </a:lnTo>
                <a:lnTo>
                  <a:pt x="0" y="4463050"/>
                </a:lnTo>
                <a:lnTo>
                  <a:pt x="834630" y="4463050"/>
                </a:lnTo>
                <a:lnTo>
                  <a:pt x="834630" y="4463049"/>
                </a:lnTo>
                <a:lnTo>
                  <a:pt x="1671847" y="4463049"/>
                </a:lnTo>
                <a:lnTo>
                  <a:pt x="1671847" y="4463223"/>
                </a:lnTo>
                <a:lnTo>
                  <a:pt x="1742672" y="4459573"/>
                </a:lnTo>
                <a:cubicBezTo>
                  <a:pt x="1942513" y="4438895"/>
                  <a:pt x="2121540" y="4348041"/>
                  <a:pt x="2256749" y="4217711"/>
                </a:cubicBezTo>
                <a:cubicBezTo>
                  <a:pt x="2405551" y="4063034"/>
                  <a:pt x="2502844" y="3851069"/>
                  <a:pt x="2502844" y="3616189"/>
                </a:cubicBezTo>
                <a:close/>
                <a:moveTo>
                  <a:pt x="3888353" y="2232241"/>
                </a:moveTo>
                <a:lnTo>
                  <a:pt x="3888357" y="2232242"/>
                </a:lnTo>
                <a:lnTo>
                  <a:pt x="3888361" y="2232241"/>
                </a:lnTo>
                <a:lnTo>
                  <a:pt x="3888361" y="2232242"/>
                </a:lnTo>
                <a:lnTo>
                  <a:pt x="4028514" y="2239367"/>
                </a:lnTo>
                <a:cubicBezTo>
                  <a:pt x="4351748" y="2272362"/>
                  <a:pt x="4645953" y="2418101"/>
                  <a:pt x="4861286" y="2638274"/>
                </a:cubicBezTo>
                <a:cubicBezTo>
                  <a:pt x="5113104" y="2889900"/>
                  <a:pt x="5267629" y="3233026"/>
                  <a:pt x="5267629" y="3616183"/>
                </a:cubicBezTo>
                <a:cubicBezTo>
                  <a:pt x="4735376" y="3616183"/>
                  <a:pt x="4735376" y="3616183"/>
                  <a:pt x="4735376" y="3616183"/>
                </a:cubicBezTo>
                <a:cubicBezTo>
                  <a:pt x="4735376" y="3381714"/>
                  <a:pt x="4638083" y="3170119"/>
                  <a:pt x="4483558" y="3015712"/>
                </a:cubicBezTo>
                <a:cubicBezTo>
                  <a:pt x="4353357" y="2880607"/>
                  <a:pt x="4170575" y="2793663"/>
                  <a:pt x="3973551" y="2774038"/>
                </a:cubicBezTo>
                <a:lnTo>
                  <a:pt x="3888357" y="2769806"/>
                </a:lnTo>
                <a:lnTo>
                  <a:pt x="3801412" y="2774038"/>
                </a:lnTo>
                <a:cubicBezTo>
                  <a:pt x="3601348" y="2793663"/>
                  <a:pt x="3422121" y="2880607"/>
                  <a:pt x="3286761" y="3015712"/>
                </a:cubicBezTo>
                <a:cubicBezTo>
                  <a:pt x="3132064" y="3170119"/>
                  <a:pt x="3034661" y="3381714"/>
                  <a:pt x="3034661" y="3616183"/>
                </a:cubicBezTo>
                <a:cubicBezTo>
                  <a:pt x="2501814" y="3616183"/>
                  <a:pt x="2501814" y="3616183"/>
                  <a:pt x="2501814" y="3616183"/>
                </a:cubicBezTo>
                <a:cubicBezTo>
                  <a:pt x="2501814" y="3233026"/>
                  <a:pt x="2656512" y="2889900"/>
                  <a:pt x="2908611" y="2638274"/>
                </a:cubicBezTo>
                <a:cubicBezTo>
                  <a:pt x="3124185" y="2418101"/>
                  <a:pt x="3418719" y="2272362"/>
                  <a:pt x="3746153" y="2239367"/>
                </a:cubicBezTo>
                <a:lnTo>
                  <a:pt x="3888353" y="2232242"/>
                </a:lnTo>
                <a:close/>
                <a:moveTo>
                  <a:pt x="9196550" y="1383944"/>
                </a:moveTo>
                <a:cubicBezTo>
                  <a:pt x="9735126" y="1383944"/>
                  <a:pt x="9735126" y="1383944"/>
                  <a:pt x="9735126" y="1383944"/>
                </a:cubicBezTo>
                <a:cubicBezTo>
                  <a:pt x="9735126" y="1767773"/>
                  <a:pt x="9580428" y="2111500"/>
                  <a:pt x="9328329" y="2363566"/>
                </a:cubicBezTo>
                <a:cubicBezTo>
                  <a:pt x="9076230" y="2615633"/>
                  <a:pt x="8732458" y="2770310"/>
                  <a:pt x="8348579" y="2770310"/>
                </a:cubicBezTo>
                <a:lnTo>
                  <a:pt x="8348579" y="2231804"/>
                </a:lnTo>
                <a:cubicBezTo>
                  <a:pt x="8583490" y="2231804"/>
                  <a:pt x="8795483" y="2140144"/>
                  <a:pt x="8950180" y="1985466"/>
                </a:cubicBezTo>
                <a:cubicBezTo>
                  <a:pt x="9104878" y="1830789"/>
                  <a:pt x="9196550" y="1618824"/>
                  <a:pt x="9196550" y="1383944"/>
                </a:cubicBezTo>
                <a:close/>
                <a:moveTo>
                  <a:pt x="6969298" y="1383944"/>
                </a:moveTo>
                <a:cubicBezTo>
                  <a:pt x="7501550" y="1383944"/>
                  <a:pt x="7501550" y="1383944"/>
                  <a:pt x="7501550" y="1383944"/>
                </a:cubicBezTo>
                <a:cubicBezTo>
                  <a:pt x="7501550" y="1618824"/>
                  <a:pt x="7598844" y="1830789"/>
                  <a:pt x="7747645" y="1985466"/>
                </a:cubicBezTo>
                <a:cubicBezTo>
                  <a:pt x="7902170" y="2140144"/>
                  <a:pt x="8113926" y="2231804"/>
                  <a:pt x="8348575" y="2231804"/>
                </a:cubicBezTo>
                <a:lnTo>
                  <a:pt x="8348575" y="2770310"/>
                </a:lnTo>
                <a:cubicBezTo>
                  <a:pt x="7965124" y="2770310"/>
                  <a:pt x="7621736" y="2615633"/>
                  <a:pt x="7369918" y="2363566"/>
                </a:cubicBezTo>
                <a:cubicBezTo>
                  <a:pt x="7123822" y="2111500"/>
                  <a:pt x="6969298" y="1767773"/>
                  <a:pt x="6969298" y="1383944"/>
                </a:cubicBezTo>
                <a:close/>
                <a:moveTo>
                  <a:pt x="4736765" y="1383944"/>
                </a:moveTo>
                <a:cubicBezTo>
                  <a:pt x="5269017" y="1383944"/>
                  <a:pt x="5269017" y="1383944"/>
                  <a:pt x="5269017" y="1383944"/>
                </a:cubicBezTo>
                <a:cubicBezTo>
                  <a:pt x="5269017" y="1618824"/>
                  <a:pt x="5366311" y="1830789"/>
                  <a:pt x="5520835" y="1985466"/>
                </a:cubicBezTo>
                <a:cubicBezTo>
                  <a:pt x="5669637" y="2140144"/>
                  <a:pt x="5881393" y="2231804"/>
                  <a:pt x="6116042" y="2231804"/>
                </a:cubicBezTo>
                <a:lnTo>
                  <a:pt x="6116042" y="2232241"/>
                </a:lnTo>
                <a:lnTo>
                  <a:pt x="6257767" y="2239367"/>
                </a:lnTo>
                <a:cubicBezTo>
                  <a:pt x="6583612" y="2272361"/>
                  <a:pt x="6873877" y="2418101"/>
                  <a:pt x="7094078" y="2638274"/>
                </a:cubicBezTo>
                <a:cubicBezTo>
                  <a:pt x="7345737" y="2889900"/>
                  <a:pt x="7500164" y="3233026"/>
                  <a:pt x="7500164" y="3616183"/>
                </a:cubicBezTo>
                <a:cubicBezTo>
                  <a:pt x="6968249" y="3616183"/>
                  <a:pt x="6968249" y="3616183"/>
                  <a:pt x="6968249" y="3616183"/>
                </a:cubicBezTo>
                <a:cubicBezTo>
                  <a:pt x="6968249" y="3381714"/>
                  <a:pt x="6871017" y="3170119"/>
                  <a:pt x="6716591" y="3015712"/>
                </a:cubicBezTo>
                <a:cubicBezTo>
                  <a:pt x="6581467" y="2880607"/>
                  <a:pt x="6402554" y="2793663"/>
                  <a:pt x="6202839" y="2774038"/>
                </a:cubicBezTo>
                <a:lnTo>
                  <a:pt x="6116042" y="2769806"/>
                </a:lnTo>
                <a:lnTo>
                  <a:pt x="6116042" y="2770310"/>
                </a:lnTo>
                <a:cubicBezTo>
                  <a:pt x="5738315" y="2770310"/>
                  <a:pt x="5389203" y="2615633"/>
                  <a:pt x="5143108" y="2363566"/>
                </a:cubicBezTo>
                <a:cubicBezTo>
                  <a:pt x="4891289" y="2111500"/>
                  <a:pt x="4736765" y="1767773"/>
                  <a:pt x="4736765" y="1383944"/>
                </a:cubicBezTo>
                <a:close/>
                <a:moveTo>
                  <a:pt x="10581113" y="0"/>
                </a:moveTo>
                <a:lnTo>
                  <a:pt x="11357370" y="0"/>
                </a:lnTo>
                <a:lnTo>
                  <a:pt x="11357370" y="0"/>
                </a:lnTo>
                <a:lnTo>
                  <a:pt x="12192000" y="0"/>
                </a:lnTo>
                <a:lnTo>
                  <a:pt x="12192000" y="539500"/>
                </a:lnTo>
                <a:lnTo>
                  <a:pt x="11357370" y="539500"/>
                </a:lnTo>
                <a:lnTo>
                  <a:pt x="11357370" y="539500"/>
                </a:lnTo>
                <a:lnTo>
                  <a:pt x="10581113" y="539500"/>
                </a:lnTo>
                <a:close/>
                <a:moveTo>
                  <a:pt x="10581112" y="0"/>
                </a:moveTo>
                <a:lnTo>
                  <a:pt x="10581112" y="537565"/>
                </a:lnTo>
                <a:cubicBezTo>
                  <a:pt x="10346611" y="537565"/>
                  <a:pt x="10134990" y="634783"/>
                  <a:pt x="9980562" y="783472"/>
                </a:cubicBezTo>
                <a:cubicBezTo>
                  <a:pt x="9826136" y="937879"/>
                  <a:pt x="9734623" y="1149473"/>
                  <a:pt x="9734623" y="1383942"/>
                </a:cubicBezTo>
                <a:cubicBezTo>
                  <a:pt x="9196988" y="1383942"/>
                  <a:pt x="9196988" y="1383942"/>
                  <a:pt x="9196988" y="1383942"/>
                </a:cubicBezTo>
                <a:cubicBezTo>
                  <a:pt x="9196988" y="1000784"/>
                  <a:pt x="9351415" y="657658"/>
                  <a:pt x="9603075" y="406032"/>
                </a:cubicBezTo>
                <a:cubicBezTo>
                  <a:pt x="9854733" y="160125"/>
                  <a:pt x="10197904" y="0"/>
                  <a:pt x="10581112" y="0"/>
                </a:cubicBezTo>
                <a:close/>
                <a:moveTo>
                  <a:pt x="6116041" y="0"/>
                </a:moveTo>
                <a:lnTo>
                  <a:pt x="6116042" y="0"/>
                </a:lnTo>
                <a:lnTo>
                  <a:pt x="6257767" y="7360"/>
                </a:lnTo>
                <a:cubicBezTo>
                  <a:pt x="6583612" y="41371"/>
                  <a:pt x="6873877" y="190863"/>
                  <a:pt x="7094078" y="406032"/>
                </a:cubicBezTo>
                <a:cubicBezTo>
                  <a:pt x="7345737" y="657658"/>
                  <a:pt x="7500164" y="1000784"/>
                  <a:pt x="7500164" y="1383942"/>
                </a:cubicBezTo>
                <a:cubicBezTo>
                  <a:pt x="6968249" y="1383942"/>
                  <a:pt x="6968249" y="1383942"/>
                  <a:pt x="6968249" y="1383942"/>
                </a:cubicBezTo>
                <a:cubicBezTo>
                  <a:pt x="6968249" y="1149473"/>
                  <a:pt x="6871017" y="937879"/>
                  <a:pt x="6716591" y="783472"/>
                </a:cubicBezTo>
                <a:cubicBezTo>
                  <a:pt x="6581467" y="653369"/>
                  <a:pt x="6402554" y="562674"/>
                  <a:pt x="6202839" y="542032"/>
                </a:cubicBezTo>
                <a:lnTo>
                  <a:pt x="6116041" y="537564"/>
                </a:lnTo>
                <a:lnTo>
                  <a:pt x="6029200" y="542032"/>
                </a:lnTo>
                <a:cubicBezTo>
                  <a:pt x="5829438" y="562674"/>
                  <a:pt x="5651037" y="653369"/>
                  <a:pt x="5520835" y="783472"/>
                </a:cubicBezTo>
                <a:cubicBezTo>
                  <a:pt x="5366311" y="937879"/>
                  <a:pt x="5269017" y="1149473"/>
                  <a:pt x="5269017" y="1383942"/>
                </a:cubicBezTo>
                <a:cubicBezTo>
                  <a:pt x="4736765" y="1383942"/>
                  <a:pt x="4736765" y="1383942"/>
                  <a:pt x="4736765" y="1383942"/>
                </a:cubicBezTo>
                <a:cubicBezTo>
                  <a:pt x="4736765" y="1000784"/>
                  <a:pt x="4891289" y="657658"/>
                  <a:pt x="5143108" y="406032"/>
                </a:cubicBezTo>
                <a:cubicBezTo>
                  <a:pt x="5358441" y="190863"/>
                  <a:pt x="5652646" y="41371"/>
                  <a:pt x="5975881" y="7360"/>
                </a:cubicBezTo>
                <a:close/>
              </a:path>
            </a:pathLst>
          </a:custGeom>
          <a:solidFill>
            <a:srgbClr val="595959"/>
          </a:solidFill>
          <a:ln>
            <a:noFill/>
          </a:ln>
        </p:spPr>
        <p:txBody>
          <a:bodyPr anchorCtr="0" anchor="t" bIns="60950" lIns="121900" spcFirstLastPara="1" rIns="121900" wrap="square" tIns="60950">
            <a:noAutofit/>
          </a:bodyPr>
          <a:lstStyle/>
          <a:p>
            <a:pPr indent="0" lvl="0" marL="0" marR="0" rtl="0" algn="ctr">
              <a:lnSpc>
                <a:spcPct val="100000"/>
              </a:lnSpc>
              <a:spcBef>
                <a:spcPts val="0"/>
              </a:spcBef>
              <a:spcAft>
                <a:spcPts val="0"/>
              </a:spcAft>
              <a:buClr>
                <a:schemeClr val="dk1"/>
              </a:buClr>
              <a:buSzPts val="3200"/>
              <a:buFont typeface="Roboto"/>
              <a:buNone/>
            </a:pPr>
            <a:r>
              <a:t/>
            </a:r>
            <a:endParaRPr b="0" i="0" sz="3200" u="none" cap="none" strike="noStrike">
              <a:solidFill>
                <a:srgbClr val="000000"/>
              </a:solidFill>
              <a:latin typeface="Roboto"/>
              <a:ea typeface="Roboto"/>
              <a:cs typeface="Roboto"/>
              <a:sym typeface="Roboto"/>
            </a:endParaRPr>
          </a:p>
        </p:txBody>
      </p:sp>
      <p:sp>
        <p:nvSpPr>
          <p:cNvPr id="2785" name="Google Shape;2785;p13"/>
          <p:cNvSpPr/>
          <p:nvPr/>
        </p:nvSpPr>
        <p:spPr>
          <a:xfrm>
            <a:off x="5884944" y="4236334"/>
            <a:ext cx="467042" cy="610116"/>
          </a:xfrm>
          <a:custGeom>
            <a:rect b="b" l="l" r="r" t="t"/>
            <a:pathLst>
              <a:path extrusionOk="0" h="504" w="387">
                <a:moveTo>
                  <a:pt x="345" y="361"/>
                </a:moveTo>
                <a:cubicBezTo>
                  <a:pt x="265" y="320"/>
                  <a:pt x="265" y="320"/>
                  <a:pt x="265" y="320"/>
                </a:cubicBezTo>
                <a:cubicBezTo>
                  <a:pt x="257" y="317"/>
                  <a:pt x="252" y="309"/>
                  <a:pt x="252" y="301"/>
                </a:cubicBezTo>
                <a:cubicBezTo>
                  <a:pt x="252" y="272"/>
                  <a:pt x="252" y="272"/>
                  <a:pt x="252" y="272"/>
                </a:cubicBezTo>
                <a:cubicBezTo>
                  <a:pt x="254" y="270"/>
                  <a:pt x="256" y="267"/>
                  <a:pt x="258" y="264"/>
                </a:cubicBezTo>
                <a:cubicBezTo>
                  <a:pt x="269" y="249"/>
                  <a:pt x="277" y="233"/>
                  <a:pt x="283" y="215"/>
                </a:cubicBezTo>
                <a:cubicBezTo>
                  <a:pt x="295" y="210"/>
                  <a:pt x="303" y="198"/>
                  <a:pt x="303" y="185"/>
                </a:cubicBezTo>
                <a:cubicBezTo>
                  <a:pt x="303" y="151"/>
                  <a:pt x="303" y="151"/>
                  <a:pt x="303" y="151"/>
                </a:cubicBezTo>
                <a:cubicBezTo>
                  <a:pt x="303" y="143"/>
                  <a:pt x="300" y="135"/>
                  <a:pt x="294" y="129"/>
                </a:cubicBezTo>
                <a:cubicBezTo>
                  <a:pt x="294" y="84"/>
                  <a:pt x="294" y="84"/>
                  <a:pt x="294" y="84"/>
                </a:cubicBezTo>
                <a:cubicBezTo>
                  <a:pt x="295" y="80"/>
                  <a:pt x="297" y="52"/>
                  <a:pt x="277" y="30"/>
                </a:cubicBezTo>
                <a:cubicBezTo>
                  <a:pt x="259" y="10"/>
                  <a:pt x="231" y="0"/>
                  <a:pt x="193" y="0"/>
                </a:cubicBezTo>
                <a:cubicBezTo>
                  <a:pt x="155" y="0"/>
                  <a:pt x="127" y="10"/>
                  <a:pt x="110" y="30"/>
                </a:cubicBezTo>
                <a:cubicBezTo>
                  <a:pt x="90" y="52"/>
                  <a:pt x="92" y="80"/>
                  <a:pt x="93" y="84"/>
                </a:cubicBezTo>
                <a:cubicBezTo>
                  <a:pt x="93" y="129"/>
                  <a:pt x="93" y="129"/>
                  <a:pt x="93" y="129"/>
                </a:cubicBezTo>
                <a:cubicBezTo>
                  <a:pt x="87" y="135"/>
                  <a:pt x="84" y="143"/>
                  <a:pt x="84" y="151"/>
                </a:cubicBezTo>
                <a:cubicBezTo>
                  <a:pt x="84" y="185"/>
                  <a:pt x="84" y="185"/>
                  <a:pt x="84" y="185"/>
                </a:cubicBezTo>
                <a:cubicBezTo>
                  <a:pt x="84" y="195"/>
                  <a:pt x="89" y="205"/>
                  <a:pt x="97" y="211"/>
                </a:cubicBezTo>
                <a:cubicBezTo>
                  <a:pt x="104" y="242"/>
                  <a:pt x="121" y="265"/>
                  <a:pt x="126" y="272"/>
                </a:cubicBezTo>
                <a:cubicBezTo>
                  <a:pt x="126" y="300"/>
                  <a:pt x="126" y="300"/>
                  <a:pt x="126" y="300"/>
                </a:cubicBezTo>
                <a:cubicBezTo>
                  <a:pt x="126" y="308"/>
                  <a:pt x="122" y="315"/>
                  <a:pt x="115" y="319"/>
                </a:cubicBezTo>
                <a:cubicBezTo>
                  <a:pt x="40" y="360"/>
                  <a:pt x="40" y="360"/>
                  <a:pt x="40" y="360"/>
                </a:cubicBezTo>
                <a:cubicBezTo>
                  <a:pt x="15" y="373"/>
                  <a:pt x="0" y="399"/>
                  <a:pt x="0" y="427"/>
                </a:cubicBezTo>
                <a:cubicBezTo>
                  <a:pt x="0" y="454"/>
                  <a:pt x="0" y="454"/>
                  <a:pt x="0" y="454"/>
                </a:cubicBezTo>
                <a:cubicBezTo>
                  <a:pt x="0" y="494"/>
                  <a:pt x="127" y="504"/>
                  <a:pt x="193" y="504"/>
                </a:cubicBezTo>
                <a:cubicBezTo>
                  <a:pt x="260" y="504"/>
                  <a:pt x="387" y="494"/>
                  <a:pt x="387" y="454"/>
                </a:cubicBezTo>
                <a:cubicBezTo>
                  <a:pt x="387" y="428"/>
                  <a:pt x="387" y="428"/>
                  <a:pt x="387" y="428"/>
                </a:cubicBezTo>
                <a:cubicBezTo>
                  <a:pt x="387" y="399"/>
                  <a:pt x="371" y="373"/>
                  <a:pt x="345" y="361"/>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Roboto"/>
              <a:buNone/>
            </a:pPr>
            <a:r>
              <a:t/>
            </a:r>
            <a:endParaRPr b="0" i="0" sz="2400" u="none" cap="none" strike="noStrike">
              <a:solidFill>
                <a:srgbClr val="000000"/>
              </a:solidFill>
              <a:latin typeface="Roboto"/>
              <a:ea typeface="Roboto"/>
              <a:cs typeface="Roboto"/>
              <a:sym typeface="Roboto"/>
            </a:endParaRPr>
          </a:p>
        </p:txBody>
      </p:sp>
      <p:sp>
        <p:nvSpPr>
          <p:cNvPr id="2786" name="Google Shape;2786;p13"/>
          <p:cNvSpPr/>
          <p:nvPr/>
        </p:nvSpPr>
        <p:spPr>
          <a:xfrm>
            <a:off x="8095196" y="2065154"/>
            <a:ext cx="511606" cy="512416"/>
          </a:xfrm>
          <a:custGeom>
            <a:rect b="b" l="l" r="r" t="t"/>
            <a:pathLst>
              <a:path extrusionOk="0" h="534" w="534">
                <a:moveTo>
                  <a:pt x="278" y="0"/>
                </a:moveTo>
                <a:cubicBezTo>
                  <a:pt x="272" y="0"/>
                  <a:pt x="267" y="5"/>
                  <a:pt x="267" y="11"/>
                </a:cubicBezTo>
                <a:cubicBezTo>
                  <a:pt x="267" y="256"/>
                  <a:pt x="267" y="256"/>
                  <a:pt x="267" y="256"/>
                </a:cubicBezTo>
                <a:cubicBezTo>
                  <a:pt x="267" y="262"/>
                  <a:pt x="272" y="267"/>
                  <a:pt x="278" y="267"/>
                </a:cubicBezTo>
                <a:cubicBezTo>
                  <a:pt x="523" y="267"/>
                  <a:pt x="523" y="267"/>
                  <a:pt x="523" y="267"/>
                </a:cubicBezTo>
                <a:cubicBezTo>
                  <a:pt x="529" y="267"/>
                  <a:pt x="534" y="262"/>
                  <a:pt x="534" y="256"/>
                </a:cubicBezTo>
                <a:cubicBezTo>
                  <a:pt x="534" y="115"/>
                  <a:pt x="419" y="0"/>
                  <a:pt x="278" y="0"/>
                </a:cubicBezTo>
                <a:close/>
                <a:moveTo>
                  <a:pt x="398" y="472"/>
                </a:moveTo>
                <a:cubicBezTo>
                  <a:pt x="244" y="275"/>
                  <a:pt x="244" y="275"/>
                  <a:pt x="244" y="275"/>
                </a:cubicBezTo>
                <a:cubicBezTo>
                  <a:pt x="244" y="34"/>
                  <a:pt x="244" y="34"/>
                  <a:pt x="244" y="34"/>
                </a:cubicBezTo>
                <a:cubicBezTo>
                  <a:pt x="244" y="27"/>
                  <a:pt x="240" y="22"/>
                  <a:pt x="233" y="22"/>
                </a:cubicBezTo>
                <a:cubicBezTo>
                  <a:pt x="105" y="22"/>
                  <a:pt x="0" y="137"/>
                  <a:pt x="0" y="278"/>
                </a:cubicBezTo>
                <a:cubicBezTo>
                  <a:pt x="0" y="419"/>
                  <a:pt x="115" y="534"/>
                  <a:pt x="256" y="534"/>
                </a:cubicBezTo>
                <a:cubicBezTo>
                  <a:pt x="319" y="534"/>
                  <a:pt x="353" y="523"/>
                  <a:pt x="396" y="487"/>
                </a:cubicBezTo>
                <a:cubicBezTo>
                  <a:pt x="401" y="483"/>
                  <a:pt x="402" y="477"/>
                  <a:pt x="398" y="472"/>
                </a:cubicBezTo>
                <a:close/>
                <a:moveTo>
                  <a:pt x="523" y="289"/>
                </a:moveTo>
                <a:cubicBezTo>
                  <a:pt x="300" y="289"/>
                  <a:pt x="300" y="289"/>
                  <a:pt x="300" y="289"/>
                </a:cubicBezTo>
                <a:cubicBezTo>
                  <a:pt x="296" y="289"/>
                  <a:pt x="292" y="292"/>
                  <a:pt x="290" y="296"/>
                </a:cubicBezTo>
                <a:cubicBezTo>
                  <a:pt x="288" y="300"/>
                  <a:pt x="289" y="304"/>
                  <a:pt x="291" y="308"/>
                </a:cubicBezTo>
                <a:cubicBezTo>
                  <a:pt x="436" y="487"/>
                  <a:pt x="436" y="487"/>
                  <a:pt x="436" y="487"/>
                </a:cubicBezTo>
                <a:cubicBezTo>
                  <a:pt x="438" y="489"/>
                  <a:pt x="441" y="490"/>
                  <a:pt x="444" y="491"/>
                </a:cubicBezTo>
                <a:cubicBezTo>
                  <a:pt x="444" y="491"/>
                  <a:pt x="444" y="491"/>
                  <a:pt x="445" y="491"/>
                </a:cubicBezTo>
                <a:cubicBezTo>
                  <a:pt x="448" y="491"/>
                  <a:pt x="450" y="490"/>
                  <a:pt x="452" y="488"/>
                </a:cubicBezTo>
                <a:cubicBezTo>
                  <a:pt x="504" y="440"/>
                  <a:pt x="534" y="371"/>
                  <a:pt x="534" y="301"/>
                </a:cubicBezTo>
                <a:cubicBezTo>
                  <a:pt x="534" y="294"/>
                  <a:pt x="529" y="289"/>
                  <a:pt x="523" y="289"/>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Roboto"/>
              <a:buNone/>
            </a:pPr>
            <a:r>
              <a:t/>
            </a:r>
            <a:endParaRPr b="0" i="0" sz="2400" u="none" cap="none" strike="noStrike">
              <a:solidFill>
                <a:srgbClr val="000000"/>
              </a:solidFill>
              <a:latin typeface="Roboto"/>
              <a:ea typeface="Roboto"/>
              <a:cs typeface="Roboto"/>
              <a:sym typeface="Roboto"/>
            </a:endParaRPr>
          </a:p>
        </p:txBody>
      </p:sp>
      <p:sp>
        <p:nvSpPr>
          <p:cNvPr id="2787" name="Google Shape;2787;p13"/>
          <p:cNvSpPr/>
          <p:nvPr/>
        </p:nvSpPr>
        <p:spPr>
          <a:xfrm>
            <a:off x="5827259" y="2034027"/>
            <a:ext cx="582412" cy="574670"/>
          </a:xfrm>
          <a:custGeom>
            <a:rect b="b" l="l" r="r" t="t"/>
            <a:pathLst>
              <a:path extrusionOk="0" h="533" w="541">
                <a:moveTo>
                  <a:pt x="527" y="242"/>
                </a:moveTo>
                <a:cubicBezTo>
                  <a:pt x="304" y="19"/>
                  <a:pt x="304" y="19"/>
                  <a:pt x="304" y="19"/>
                </a:cubicBezTo>
                <a:cubicBezTo>
                  <a:pt x="286" y="1"/>
                  <a:pt x="256" y="0"/>
                  <a:pt x="237" y="19"/>
                </a:cubicBezTo>
                <a:cubicBezTo>
                  <a:pt x="14" y="242"/>
                  <a:pt x="14" y="242"/>
                  <a:pt x="14" y="242"/>
                </a:cubicBezTo>
                <a:cubicBezTo>
                  <a:pt x="0" y="256"/>
                  <a:pt x="0" y="278"/>
                  <a:pt x="14" y="292"/>
                </a:cubicBezTo>
                <a:cubicBezTo>
                  <a:pt x="28" y="306"/>
                  <a:pt x="51" y="306"/>
                  <a:pt x="65" y="292"/>
                </a:cubicBezTo>
                <a:cubicBezTo>
                  <a:pt x="95" y="262"/>
                  <a:pt x="95" y="262"/>
                  <a:pt x="95" y="262"/>
                </a:cubicBezTo>
                <a:cubicBezTo>
                  <a:pt x="95" y="495"/>
                  <a:pt x="95" y="495"/>
                  <a:pt x="95" y="495"/>
                </a:cubicBezTo>
                <a:cubicBezTo>
                  <a:pt x="95" y="516"/>
                  <a:pt x="112" y="533"/>
                  <a:pt x="133" y="533"/>
                </a:cubicBezTo>
                <a:cubicBezTo>
                  <a:pt x="214" y="533"/>
                  <a:pt x="214" y="533"/>
                  <a:pt x="214" y="533"/>
                </a:cubicBezTo>
                <a:cubicBezTo>
                  <a:pt x="214" y="427"/>
                  <a:pt x="214" y="427"/>
                  <a:pt x="214" y="427"/>
                </a:cubicBezTo>
                <a:cubicBezTo>
                  <a:pt x="214" y="419"/>
                  <a:pt x="221" y="412"/>
                  <a:pt x="229" y="412"/>
                </a:cubicBezTo>
                <a:cubicBezTo>
                  <a:pt x="312" y="412"/>
                  <a:pt x="312" y="412"/>
                  <a:pt x="312" y="412"/>
                </a:cubicBezTo>
                <a:cubicBezTo>
                  <a:pt x="320" y="412"/>
                  <a:pt x="327" y="419"/>
                  <a:pt x="327" y="427"/>
                </a:cubicBezTo>
                <a:cubicBezTo>
                  <a:pt x="327" y="533"/>
                  <a:pt x="327" y="533"/>
                  <a:pt x="327" y="533"/>
                </a:cubicBezTo>
                <a:cubicBezTo>
                  <a:pt x="408" y="533"/>
                  <a:pt x="408" y="533"/>
                  <a:pt x="408" y="533"/>
                </a:cubicBezTo>
                <a:cubicBezTo>
                  <a:pt x="429" y="533"/>
                  <a:pt x="446" y="516"/>
                  <a:pt x="446" y="495"/>
                </a:cubicBezTo>
                <a:cubicBezTo>
                  <a:pt x="446" y="262"/>
                  <a:pt x="446" y="262"/>
                  <a:pt x="446" y="262"/>
                </a:cubicBezTo>
                <a:cubicBezTo>
                  <a:pt x="476" y="292"/>
                  <a:pt x="476" y="292"/>
                  <a:pt x="476" y="292"/>
                </a:cubicBezTo>
                <a:cubicBezTo>
                  <a:pt x="483" y="299"/>
                  <a:pt x="493" y="303"/>
                  <a:pt x="502" y="303"/>
                </a:cubicBezTo>
                <a:cubicBezTo>
                  <a:pt x="511" y="303"/>
                  <a:pt x="520" y="299"/>
                  <a:pt x="527" y="292"/>
                </a:cubicBezTo>
                <a:cubicBezTo>
                  <a:pt x="541" y="278"/>
                  <a:pt x="541" y="256"/>
                  <a:pt x="527" y="24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Roboto"/>
              <a:buNone/>
            </a:pPr>
            <a:r>
              <a:t/>
            </a:r>
            <a:endParaRPr b="0" i="0" sz="2400" u="none" cap="none" strike="noStrike">
              <a:solidFill>
                <a:srgbClr val="000000"/>
              </a:solidFill>
              <a:latin typeface="Roboto"/>
              <a:ea typeface="Roboto"/>
              <a:cs typeface="Roboto"/>
              <a:sym typeface="Roboto"/>
            </a:endParaRPr>
          </a:p>
        </p:txBody>
      </p:sp>
      <p:sp>
        <p:nvSpPr>
          <p:cNvPr id="2788" name="Google Shape;2788;p13"/>
          <p:cNvSpPr/>
          <p:nvPr/>
        </p:nvSpPr>
        <p:spPr>
          <a:xfrm>
            <a:off x="3658438" y="4267868"/>
            <a:ext cx="454980" cy="547048"/>
          </a:xfrm>
          <a:custGeom>
            <a:rect b="b" l="l" r="r" t="t"/>
            <a:pathLst>
              <a:path extrusionOk="0" h="301" w="251">
                <a:moveTo>
                  <a:pt x="166" y="74"/>
                </a:moveTo>
                <a:cubicBezTo>
                  <a:pt x="195" y="74"/>
                  <a:pt x="195" y="74"/>
                  <a:pt x="195" y="74"/>
                </a:cubicBezTo>
                <a:cubicBezTo>
                  <a:pt x="195" y="56"/>
                  <a:pt x="195" y="56"/>
                  <a:pt x="195" y="56"/>
                </a:cubicBezTo>
                <a:cubicBezTo>
                  <a:pt x="170" y="56"/>
                  <a:pt x="170" y="56"/>
                  <a:pt x="170" y="56"/>
                </a:cubicBezTo>
                <a:cubicBezTo>
                  <a:pt x="193" y="7"/>
                  <a:pt x="193" y="7"/>
                  <a:pt x="193" y="7"/>
                </a:cubicBezTo>
                <a:cubicBezTo>
                  <a:pt x="167" y="5"/>
                  <a:pt x="167" y="5"/>
                  <a:pt x="167" y="5"/>
                </a:cubicBezTo>
                <a:cubicBezTo>
                  <a:pt x="143" y="23"/>
                  <a:pt x="143" y="23"/>
                  <a:pt x="143" y="23"/>
                </a:cubicBezTo>
                <a:cubicBezTo>
                  <a:pt x="151" y="3"/>
                  <a:pt x="151" y="3"/>
                  <a:pt x="151" y="3"/>
                </a:cubicBezTo>
                <a:cubicBezTo>
                  <a:pt x="124" y="0"/>
                  <a:pt x="124" y="0"/>
                  <a:pt x="124" y="0"/>
                </a:cubicBezTo>
                <a:cubicBezTo>
                  <a:pt x="115" y="25"/>
                  <a:pt x="115" y="25"/>
                  <a:pt x="115" y="25"/>
                </a:cubicBezTo>
                <a:cubicBezTo>
                  <a:pt x="100" y="5"/>
                  <a:pt x="100" y="5"/>
                  <a:pt x="100" y="5"/>
                </a:cubicBezTo>
                <a:cubicBezTo>
                  <a:pt x="60" y="4"/>
                  <a:pt x="60" y="4"/>
                  <a:pt x="60" y="4"/>
                </a:cubicBezTo>
                <a:cubicBezTo>
                  <a:pt x="87" y="56"/>
                  <a:pt x="87" y="56"/>
                  <a:pt x="87" y="56"/>
                </a:cubicBezTo>
                <a:cubicBezTo>
                  <a:pt x="62" y="55"/>
                  <a:pt x="62" y="55"/>
                  <a:pt x="62" y="55"/>
                </a:cubicBezTo>
                <a:cubicBezTo>
                  <a:pt x="62" y="74"/>
                  <a:pt x="62" y="74"/>
                  <a:pt x="62" y="74"/>
                </a:cubicBezTo>
                <a:cubicBezTo>
                  <a:pt x="86" y="74"/>
                  <a:pt x="86" y="74"/>
                  <a:pt x="86" y="74"/>
                </a:cubicBezTo>
                <a:cubicBezTo>
                  <a:pt x="36" y="103"/>
                  <a:pt x="0" y="179"/>
                  <a:pt x="0" y="220"/>
                </a:cubicBezTo>
                <a:cubicBezTo>
                  <a:pt x="0" y="272"/>
                  <a:pt x="56" y="301"/>
                  <a:pt x="126" y="301"/>
                </a:cubicBezTo>
                <a:cubicBezTo>
                  <a:pt x="195" y="301"/>
                  <a:pt x="251" y="272"/>
                  <a:pt x="251" y="220"/>
                </a:cubicBezTo>
                <a:cubicBezTo>
                  <a:pt x="251" y="179"/>
                  <a:pt x="215" y="103"/>
                  <a:pt x="166" y="74"/>
                </a:cubicBezTo>
                <a:close/>
                <a:moveTo>
                  <a:pt x="136" y="245"/>
                </a:moveTo>
                <a:cubicBezTo>
                  <a:pt x="136" y="263"/>
                  <a:pt x="136" y="263"/>
                  <a:pt x="136" y="263"/>
                </a:cubicBezTo>
                <a:cubicBezTo>
                  <a:pt x="119" y="263"/>
                  <a:pt x="119" y="263"/>
                  <a:pt x="119" y="263"/>
                </a:cubicBezTo>
                <a:cubicBezTo>
                  <a:pt x="119" y="246"/>
                  <a:pt x="119" y="246"/>
                  <a:pt x="119" y="246"/>
                </a:cubicBezTo>
                <a:cubicBezTo>
                  <a:pt x="107" y="246"/>
                  <a:pt x="96" y="243"/>
                  <a:pt x="89" y="239"/>
                </a:cubicBezTo>
                <a:cubicBezTo>
                  <a:pt x="95" y="218"/>
                  <a:pt x="95" y="218"/>
                  <a:pt x="95" y="218"/>
                </a:cubicBezTo>
                <a:cubicBezTo>
                  <a:pt x="102" y="222"/>
                  <a:pt x="112" y="226"/>
                  <a:pt x="124" y="226"/>
                </a:cubicBezTo>
                <a:cubicBezTo>
                  <a:pt x="134" y="226"/>
                  <a:pt x="140" y="222"/>
                  <a:pt x="140" y="215"/>
                </a:cubicBezTo>
                <a:cubicBezTo>
                  <a:pt x="140" y="208"/>
                  <a:pt x="135" y="204"/>
                  <a:pt x="122" y="200"/>
                </a:cubicBezTo>
                <a:cubicBezTo>
                  <a:pt x="103" y="194"/>
                  <a:pt x="90" y="185"/>
                  <a:pt x="90" y="168"/>
                </a:cubicBezTo>
                <a:cubicBezTo>
                  <a:pt x="90" y="153"/>
                  <a:pt x="101" y="140"/>
                  <a:pt x="120" y="137"/>
                </a:cubicBezTo>
                <a:cubicBezTo>
                  <a:pt x="120" y="120"/>
                  <a:pt x="120" y="120"/>
                  <a:pt x="120" y="120"/>
                </a:cubicBezTo>
                <a:cubicBezTo>
                  <a:pt x="137" y="120"/>
                  <a:pt x="137" y="120"/>
                  <a:pt x="137" y="120"/>
                </a:cubicBezTo>
                <a:cubicBezTo>
                  <a:pt x="137" y="136"/>
                  <a:pt x="137" y="136"/>
                  <a:pt x="137" y="136"/>
                </a:cubicBezTo>
                <a:cubicBezTo>
                  <a:pt x="149" y="136"/>
                  <a:pt x="157" y="139"/>
                  <a:pt x="162" y="141"/>
                </a:cubicBezTo>
                <a:cubicBezTo>
                  <a:pt x="157" y="161"/>
                  <a:pt x="157" y="161"/>
                  <a:pt x="157" y="161"/>
                </a:cubicBezTo>
                <a:cubicBezTo>
                  <a:pt x="153" y="159"/>
                  <a:pt x="145" y="155"/>
                  <a:pt x="132" y="155"/>
                </a:cubicBezTo>
                <a:cubicBezTo>
                  <a:pt x="121" y="155"/>
                  <a:pt x="117" y="160"/>
                  <a:pt x="117" y="165"/>
                </a:cubicBezTo>
                <a:cubicBezTo>
                  <a:pt x="117" y="171"/>
                  <a:pt x="123" y="174"/>
                  <a:pt x="138" y="180"/>
                </a:cubicBezTo>
                <a:cubicBezTo>
                  <a:pt x="159" y="187"/>
                  <a:pt x="167" y="197"/>
                  <a:pt x="167" y="213"/>
                </a:cubicBezTo>
                <a:cubicBezTo>
                  <a:pt x="167" y="228"/>
                  <a:pt x="156" y="241"/>
                  <a:pt x="136" y="245"/>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Roboto"/>
              <a:buNone/>
            </a:pPr>
            <a:r>
              <a:t/>
            </a:r>
            <a:endParaRPr b="0" i="0" sz="2400" u="none" cap="none" strike="noStrike">
              <a:solidFill>
                <a:srgbClr val="000000"/>
              </a:solidFill>
              <a:latin typeface="Roboto"/>
              <a:ea typeface="Roboto"/>
              <a:cs typeface="Roboto"/>
              <a:sym typeface="Roboto"/>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2" name="Shape 2792"/>
        <p:cNvGrpSpPr/>
        <p:nvPr/>
      </p:nvGrpSpPr>
      <p:grpSpPr>
        <a:xfrm>
          <a:off x="0" y="0"/>
          <a:ext cx="0" cy="0"/>
          <a:chOff x="0" y="0"/>
          <a:chExt cx="0" cy="0"/>
        </a:xfrm>
      </p:grpSpPr>
      <p:grpSp>
        <p:nvGrpSpPr>
          <p:cNvPr id="2793" name="Google Shape;2793;p14"/>
          <p:cNvGrpSpPr/>
          <p:nvPr/>
        </p:nvGrpSpPr>
        <p:grpSpPr>
          <a:xfrm>
            <a:off x="689177" y="731894"/>
            <a:ext cx="10813646" cy="5394213"/>
            <a:chOff x="218338" y="1169452"/>
            <a:chExt cx="10813646" cy="5394213"/>
          </a:xfrm>
        </p:grpSpPr>
        <p:sp>
          <p:nvSpPr>
            <p:cNvPr id="2794" name="Google Shape;2794;p14"/>
            <p:cNvSpPr/>
            <p:nvPr/>
          </p:nvSpPr>
          <p:spPr>
            <a:xfrm>
              <a:off x="794735" y="1169452"/>
              <a:ext cx="4390827" cy="147732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39BF7"/>
                </a:buClr>
                <a:buSzPts val="3200"/>
                <a:buFont typeface="Arial"/>
                <a:buNone/>
              </a:pPr>
              <a:r>
                <a:rPr b="1" i="0" lang="en-US" sz="3200" u="none" cap="none" strike="noStrike">
                  <a:solidFill>
                    <a:srgbClr val="439BF7"/>
                  </a:solidFill>
                  <a:latin typeface="Arial"/>
                  <a:ea typeface="Arial"/>
                  <a:cs typeface="Arial"/>
                  <a:sym typeface="Arial"/>
                </a:rPr>
                <a:t>Social Media</a:t>
              </a:r>
              <a:r>
                <a:rPr b="1" i="0" lang="en-US" sz="3600" u="none" cap="none" strike="noStrike">
                  <a:solidFill>
                    <a:srgbClr val="439BF7"/>
                  </a:solidFill>
                  <a:latin typeface="Arial"/>
                  <a:ea typeface="Arial"/>
                  <a:cs typeface="Arial"/>
                  <a:sym typeface="Arial"/>
                </a:rPr>
                <a:t> </a:t>
              </a:r>
              <a:r>
                <a:rPr b="1" i="0" lang="en-US" sz="5400" u="none" cap="none" strike="noStrike">
                  <a:solidFill>
                    <a:srgbClr val="3F3F3F"/>
                  </a:solidFill>
                  <a:latin typeface="Arial"/>
                  <a:ea typeface="Arial"/>
                  <a:cs typeface="Arial"/>
                  <a:sym typeface="Arial"/>
                </a:rPr>
                <a:t>Infographic</a:t>
              </a:r>
              <a:endParaRPr b="1" i="0" sz="3600" u="none" cap="none" strike="noStrike">
                <a:solidFill>
                  <a:srgbClr val="3F3F3F"/>
                </a:solidFill>
                <a:latin typeface="Arial"/>
                <a:ea typeface="Arial"/>
                <a:cs typeface="Arial"/>
                <a:sym typeface="Arial"/>
              </a:endParaRPr>
            </a:p>
          </p:txBody>
        </p:sp>
        <p:grpSp>
          <p:nvGrpSpPr>
            <p:cNvPr id="2795" name="Google Shape;2795;p14"/>
            <p:cNvGrpSpPr/>
            <p:nvPr/>
          </p:nvGrpSpPr>
          <p:grpSpPr>
            <a:xfrm>
              <a:off x="218338" y="1455478"/>
              <a:ext cx="10813646" cy="5108187"/>
              <a:chOff x="1031138" y="874907"/>
              <a:chExt cx="10813646" cy="5108187"/>
            </a:xfrm>
          </p:grpSpPr>
          <p:grpSp>
            <p:nvGrpSpPr>
              <p:cNvPr id="2796" name="Google Shape;2796;p14"/>
              <p:cNvGrpSpPr/>
              <p:nvPr/>
            </p:nvGrpSpPr>
            <p:grpSpPr>
              <a:xfrm>
                <a:off x="3796664" y="2019674"/>
                <a:ext cx="5039719" cy="3963420"/>
                <a:chOff x="6369297" y="3844691"/>
                <a:chExt cx="7227674" cy="5684108"/>
              </a:xfrm>
            </p:grpSpPr>
            <p:sp>
              <p:nvSpPr>
                <p:cNvPr id="2797" name="Google Shape;2797;p14"/>
                <p:cNvSpPr/>
                <p:nvPr/>
              </p:nvSpPr>
              <p:spPr>
                <a:xfrm>
                  <a:off x="8884049" y="5988250"/>
                  <a:ext cx="50809" cy="34700"/>
                </a:xfrm>
                <a:custGeom>
                  <a:rect b="b" l="l" r="r" t="t"/>
                  <a:pathLst>
                    <a:path extrusionOk="0" h="7" w="10">
                      <a:moveTo>
                        <a:pt x="2" y="7"/>
                      </a:moveTo>
                      <a:cubicBezTo>
                        <a:pt x="1" y="7"/>
                        <a:pt x="1" y="6"/>
                        <a:pt x="0" y="6"/>
                      </a:cubicBezTo>
                      <a:cubicBezTo>
                        <a:pt x="0" y="5"/>
                        <a:pt x="0" y="3"/>
                        <a:pt x="1" y="3"/>
                      </a:cubicBezTo>
                      <a:cubicBezTo>
                        <a:pt x="3" y="2"/>
                        <a:pt x="5" y="1"/>
                        <a:pt x="7" y="0"/>
                      </a:cubicBezTo>
                      <a:cubicBezTo>
                        <a:pt x="8" y="0"/>
                        <a:pt x="9" y="0"/>
                        <a:pt x="10" y="1"/>
                      </a:cubicBezTo>
                      <a:cubicBezTo>
                        <a:pt x="10" y="3"/>
                        <a:pt x="10" y="4"/>
                        <a:pt x="9" y="4"/>
                      </a:cubicBezTo>
                      <a:cubicBezTo>
                        <a:pt x="7" y="5"/>
                        <a:pt x="5" y="6"/>
                        <a:pt x="3" y="7"/>
                      </a:cubicBezTo>
                      <a:cubicBezTo>
                        <a:pt x="3" y="7"/>
                        <a:pt x="2" y="7"/>
                        <a:pt x="2" y="7"/>
                      </a:cubicBezTo>
                      <a:close/>
                    </a:path>
                  </a:pathLst>
                </a:custGeom>
                <a:solidFill>
                  <a:srgbClr val="5D9B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798" name="Google Shape;2798;p14"/>
                <p:cNvSpPr/>
                <p:nvPr/>
              </p:nvSpPr>
              <p:spPr>
                <a:xfrm>
                  <a:off x="7813333" y="6027905"/>
                  <a:ext cx="1034778" cy="2335995"/>
                </a:xfrm>
                <a:custGeom>
                  <a:rect b="b" l="l" r="r" t="t"/>
                  <a:pathLst>
                    <a:path extrusionOk="0" h="463" w="205">
                      <a:moveTo>
                        <a:pt x="2" y="463"/>
                      </a:moveTo>
                      <a:cubicBezTo>
                        <a:pt x="2" y="463"/>
                        <a:pt x="2" y="463"/>
                        <a:pt x="2" y="463"/>
                      </a:cubicBezTo>
                      <a:cubicBezTo>
                        <a:pt x="1" y="463"/>
                        <a:pt x="0" y="462"/>
                        <a:pt x="0" y="461"/>
                      </a:cubicBezTo>
                      <a:cubicBezTo>
                        <a:pt x="1" y="456"/>
                        <a:pt x="1" y="452"/>
                        <a:pt x="1" y="448"/>
                      </a:cubicBezTo>
                      <a:cubicBezTo>
                        <a:pt x="1" y="447"/>
                        <a:pt x="2" y="446"/>
                        <a:pt x="3" y="446"/>
                      </a:cubicBezTo>
                      <a:cubicBezTo>
                        <a:pt x="5" y="446"/>
                        <a:pt x="5" y="447"/>
                        <a:pt x="5" y="448"/>
                      </a:cubicBezTo>
                      <a:cubicBezTo>
                        <a:pt x="5" y="452"/>
                        <a:pt x="5" y="457"/>
                        <a:pt x="5" y="461"/>
                      </a:cubicBezTo>
                      <a:cubicBezTo>
                        <a:pt x="4" y="462"/>
                        <a:pt x="4" y="463"/>
                        <a:pt x="2" y="463"/>
                      </a:cubicBezTo>
                      <a:close/>
                      <a:moveTo>
                        <a:pt x="4" y="438"/>
                      </a:moveTo>
                      <a:cubicBezTo>
                        <a:pt x="4" y="438"/>
                        <a:pt x="4" y="438"/>
                        <a:pt x="4" y="438"/>
                      </a:cubicBezTo>
                      <a:cubicBezTo>
                        <a:pt x="3" y="438"/>
                        <a:pt x="2" y="437"/>
                        <a:pt x="2" y="435"/>
                      </a:cubicBezTo>
                      <a:cubicBezTo>
                        <a:pt x="2" y="431"/>
                        <a:pt x="3" y="427"/>
                        <a:pt x="3" y="423"/>
                      </a:cubicBezTo>
                      <a:cubicBezTo>
                        <a:pt x="3" y="422"/>
                        <a:pt x="4" y="421"/>
                        <a:pt x="5" y="421"/>
                      </a:cubicBezTo>
                      <a:cubicBezTo>
                        <a:pt x="7" y="421"/>
                        <a:pt x="7" y="422"/>
                        <a:pt x="7" y="423"/>
                      </a:cubicBezTo>
                      <a:cubicBezTo>
                        <a:pt x="7" y="427"/>
                        <a:pt x="7" y="431"/>
                        <a:pt x="6" y="436"/>
                      </a:cubicBezTo>
                      <a:cubicBezTo>
                        <a:pt x="6" y="437"/>
                        <a:pt x="5" y="438"/>
                        <a:pt x="4" y="438"/>
                      </a:cubicBezTo>
                      <a:close/>
                      <a:moveTo>
                        <a:pt x="6" y="412"/>
                      </a:moveTo>
                      <a:cubicBezTo>
                        <a:pt x="6" y="412"/>
                        <a:pt x="6" y="412"/>
                        <a:pt x="6" y="412"/>
                      </a:cubicBezTo>
                      <a:cubicBezTo>
                        <a:pt x="5" y="412"/>
                        <a:pt x="4" y="411"/>
                        <a:pt x="4" y="410"/>
                      </a:cubicBezTo>
                      <a:cubicBezTo>
                        <a:pt x="5" y="406"/>
                        <a:pt x="5" y="402"/>
                        <a:pt x="6" y="397"/>
                      </a:cubicBezTo>
                      <a:cubicBezTo>
                        <a:pt x="6" y="396"/>
                        <a:pt x="7" y="395"/>
                        <a:pt x="8" y="396"/>
                      </a:cubicBezTo>
                      <a:cubicBezTo>
                        <a:pt x="9" y="396"/>
                        <a:pt x="10" y="397"/>
                        <a:pt x="10" y="398"/>
                      </a:cubicBezTo>
                      <a:cubicBezTo>
                        <a:pt x="9" y="402"/>
                        <a:pt x="9" y="406"/>
                        <a:pt x="8" y="410"/>
                      </a:cubicBezTo>
                      <a:cubicBezTo>
                        <a:pt x="8" y="412"/>
                        <a:pt x="7" y="412"/>
                        <a:pt x="6" y="412"/>
                      </a:cubicBezTo>
                      <a:close/>
                      <a:moveTo>
                        <a:pt x="9" y="387"/>
                      </a:moveTo>
                      <a:cubicBezTo>
                        <a:pt x="9" y="387"/>
                        <a:pt x="9" y="387"/>
                        <a:pt x="9" y="387"/>
                      </a:cubicBezTo>
                      <a:cubicBezTo>
                        <a:pt x="8" y="387"/>
                        <a:pt x="7" y="386"/>
                        <a:pt x="7" y="385"/>
                      </a:cubicBezTo>
                      <a:cubicBezTo>
                        <a:pt x="8" y="381"/>
                        <a:pt x="8" y="376"/>
                        <a:pt x="9" y="372"/>
                      </a:cubicBezTo>
                      <a:cubicBezTo>
                        <a:pt x="9" y="371"/>
                        <a:pt x="10" y="370"/>
                        <a:pt x="11" y="370"/>
                      </a:cubicBezTo>
                      <a:cubicBezTo>
                        <a:pt x="12" y="371"/>
                        <a:pt x="13" y="372"/>
                        <a:pt x="13" y="373"/>
                      </a:cubicBezTo>
                      <a:cubicBezTo>
                        <a:pt x="12" y="377"/>
                        <a:pt x="12" y="381"/>
                        <a:pt x="11" y="385"/>
                      </a:cubicBezTo>
                      <a:cubicBezTo>
                        <a:pt x="11" y="386"/>
                        <a:pt x="10" y="387"/>
                        <a:pt x="9" y="387"/>
                      </a:cubicBezTo>
                      <a:close/>
                      <a:moveTo>
                        <a:pt x="13" y="362"/>
                      </a:moveTo>
                      <a:cubicBezTo>
                        <a:pt x="12" y="362"/>
                        <a:pt x="12" y="362"/>
                        <a:pt x="12" y="362"/>
                      </a:cubicBezTo>
                      <a:cubicBezTo>
                        <a:pt x="11" y="362"/>
                        <a:pt x="10" y="361"/>
                        <a:pt x="10" y="360"/>
                      </a:cubicBezTo>
                      <a:cubicBezTo>
                        <a:pt x="11" y="355"/>
                        <a:pt x="12" y="351"/>
                        <a:pt x="12" y="347"/>
                      </a:cubicBezTo>
                      <a:cubicBezTo>
                        <a:pt x="13" y="346"/>
                        <a:pt x="14" y="345"/>
                        <a:pt x="15" y="345"/>
                      </a:cubicBezTo>
                      <a:cubicBezTo>
                        <a:pt x="16" y="346"/>
                        <a:pt x="17" y="347"/>
                        <a:pt x="17" y="348"/>
                      </a:cubicBezTo>
                      <a:cubicBezTo>
                        <a:pt x="16" y="352"/>
                        <a:pt x="15" y="356"/>
                        <a:pt x="15" y="360"/>
                      </a:cubicBezTo>
                      <a:cubicBezTo>
                        <a:pt x="14" y="361"/>
                        <a:pt x="14" y="362"/>
                        <a:pt x="13" y="362"/>
                      </a:cubicBezTo>
                      <a:close/>
                      <a:moveTo>
                        <a:pt x="17" y="337"/>
                      </a:moveTo>
                      <a:cubicBezTo>
                        <a:pt x="16" y="337"/>
                        <a:pt x="16" y="337"/>
                        <a:pt x="16" y="337"/>
                      </a:cubicBezTo>
                      <a:cubicBezTo>
                        <a:pt x="15" y="337"/>
                        <a:pt x="14" y="336"/>
                        <a:pt x="14" y="335"/>
                      </a:cubicBezTo>
                      <a:cubicBezTo>
                        <a:pt x="15" y="330"/>
                        <a:pt x="16" y="326"/>
                        <a:pt x="17" y="322"/>
                      </a:cubicBezTo>
                      <a:cubicBezTo>
                        <a:pt x="17" y="321"/>
                        <a:pt x="18" y="320"/>
                        <a:pt x="19" y="320"/>
                      </a:cubicBezTo>
                      <a:cubicBezTo>
                        <a:pt x="20" y="321"/>
                        <a:pt x="21" y="322"/>
                        <a:pt x="21" y="323"/>
                      </a:cubicBezTo>
                      <a:cubicBezTo>
                        <a:pt x="20" y="327"/>
                        <a:pt x="19" y="331"/>
                        <a:pt x="19" y="335"/>
                      </a:cubicBezTo>
                      <a:cubicBezTo>
                        <a:pt x="18" y="336"/>
                        <a:pt x="18" y="337"/>
                        <a:pt x="17" y="337"/>
                      </a:cubicBezTo>
                      <a:close/>
                      <a:moveTo>
                        <a:pt x="21" y="312"/>
                      </a:moveTo>
                      <a:cubicBezTo>
                        <a:pt x="21" y="312"/>
                        <a:pt x="21" y="312"/>
                        <a:pt x="21" y="312"/>
                      </a:cubicBezTo>
                      <a:cubicBezTo>
                        <a:pt x="20" y="312"/>
                        <a:pt x="19" y="311"/>
                        <a:pt x="19" y="310"/>
                      </a:cubicBezTo>
                      <a:cubicBezTo>
                        <a:pt x="20" y="306"/>
                        <a:pt x="21" y="301"/>
                        <a:pt x="22" y="297"/>
                      </a:cubicBezTo>
                      <a:cubicBezTo>
                        <a:pt x="22" y="296"/>
                        <a:pt x="23" y="295"/>
                        <a:pt x="24" y="296"/>
                      </a:cubicBezTo>
                      <a:cubicBezTo>
                        <a:pt x="26" y="296"/>
                        <a:pt x="26" y="297"/>
                        <a:pt x="26" y="298"/>
                      </a:cubicBezTo>
                      <a:cubicBezTo>
                        <a:pt x="25" y="302"/>
                        <a:pt x="24" y="306"/>
                        <a:pt x="23" y="311"/>
                      </a:cubicBezTo>
                      <a:cubicBezTo>
                        <a:pt x="23" y="312"/>
                        <a:pt x="22" y="312"/>
                        <a:pt x="21" y="312"/>
                      </a:cubicBezTo>
                      <a:close/>
                      <a:moveTo>
                        <a:pt x="27" y="287"/>
                      </a:moveTo>
                      <a:cubicBezTo>
                        <a:pt x="27" y="287"/>
                        <a:pt x="26" y="287"/>
                        <a:pt x="26" y="287"/>
                      </a:cubicBezTo>
                      <a:cubicBezTo>
                        <a:pt x="25" y="287"/>
                        <a:pt x="24" y="286"/>
                        <a:pt x="25" y="285"/>
                      </a:cubicBezTo>
                      <a:cubicBezTo>
                        <a:pt x="26" y="281"/>
                        <a:pt x="27" y="277"/>
                        <a:pt x="28" y="273"/>
                      </a:cubicBezTo>
                      <a:cubicBezTo>
                        <a:pt x="28" y="271"/>
                        <a:pt x="29" y="271"/>
                        <a:pt x="30" y="271"/>
                      </a:cubicBezTo>
                      <a:cubicBezTo>
                        <a:pt x="31" y="271"/>
                        <a:pt x="32" y="272"/>
                        <a:pt x="32" y="274"/>
                      </a:cubicBezTo>
                      <a:cubicBezTo>
                        <a:pt x="31" y="278"/>
                        <a:pt x="30" y="282"/>
                        <a:pt x="29" y="286"/>
                      </a:cubicBezTo>
                      <a:cubicBezTo>
                        <a:pt x="29" y="287"/>
                        <a:pt x="28" y="287"/>
                        <a:pt x="27" y="287"/>
                      </a:cubicBezTo>
                      <a:close/>
                      <a:moveTo>
                        <a:pt x="33" y="263"/>
                      </a:moveTo>
                      <a:cubicBezTo>
                        <a:pt x="33" y="263"/>
                        <a:pt x="33" y="263"/>
                        <a:pt x="32" y="263"/>
                      </a:cubicBezTo>
                      <a:cubicBezTo>
                        <a:pt x="31" y="263"/>
                        <a:pt x="31" y="261"/>
                        <a:pt x="31" y="260"/>
                      </a:cubicBezTo>
                      <a:cubicBezTo>
                        <a:pt x="32" y="256"/>
                        <a:pt x="33" y="252"/>
                        <a:pt x="34" y="248"/>
                      </a:cubicBezTo>
                      <a:cubicBezTo>
                        <a:pt x="35" y="247"/>
                        <a:pt x="36" y="246"/>
                        <a:pt x="37" y="247"/>
                      </a:cubicBezTo>
                      <a:cubicBezTo>
                        <a:pt x="38" y="247"/>
                        <a:pt x="39" y="248"/>
                        <a:pt x="38" y="249"/>
                      </a:cubicBezTo>
                      <a:cubicBezTo>
                        <a:pt x="37" y="253"/>
                        <a:pt x="36" y="257"/>
                        <a:pt x="35" y="261"/>
                      </a:cubicBezTo>
                      <a:cubicBezTo>
                        <a:pt x="35" y="262"/>
                        <a:pt x="34" y="263"/>
                        <a:pt x="33" y="263"/>
                      </a:cubicBezTo>
                      <a:close/>
                      <a:moveTo>
                        <a:pt x="40" y="239"/>
                      </a:moveTo>
                      <a:cubicBezTo>
                        <a:pt x="40" y="239"/>
                        <a:pt x="40" y="239"/>
                        <a:pt x="39" y="238"/>
                      </a:cubicBezTo>
                      <a:cubicBezTo>
                        <a:pt x="38" y="238"/>
                        <a:pt x="38" y="237"/>
                        <a:pt x="38" y="236"/>
                      </a:cubicBezTo>
                      <a:cubicBezTo>
                        <a:pt x="39" y="232"/>
                        <a:pt x="41" y="228"/>
                        <a:pt x="42" y="224"/>
                      </a:cubicBezTo>
                      <a:cubicBezTo>
                        <a:pt x="42" y="223"/>
                        <a:pt x="44" y="222"/>
                        <a:pt x="45" y="222"/>
                      </a:cubicBezTo>
                      <a:cubicBezTo>
                        <a:pt x="46" y="223"/>
                        <a:pt x="46" y="224"/>
                        <a:pt x="46" y="225"/>
                      </a:cubicBezTo>
                      <a:cubicBezTo>
                        <a:pt x="45" y="229"/>
                        <a:pt x="43" y="233"/>
                        <a:pt x="42" y="237"/>
                      </a:cubicBezTo>
                      <a:cubicBezTo>
                        <a:pt x="42" y="238"/>
                        <a:pt x="41" y="239"/>
                        <a:pt x="40" y="239"/>
                      </a:cubicBezTo>
                      <a:close/>
                      <a:moveTo>
                        <a:pt x="48" y="215"/>
                      </a:moveTo>
                      <a:cubicBezTo>
                        <a:pt x="48" y="215"/>
                        <a:pt x="48" y="215"/>
                        <a:pt x="47" y="214"/>
                      </a:cubicBezTo>
                      <a:cubicBezTo>
                        <a:pt x="46" y="214"/>
                        <a:pt x="46" y="213"/>
                        <a:pt x="46" y="212"/>
                      </a:cubicBezTo>
                      <a:cubicBezTo>
                        <a:pt x="48" y="208"/>
                        <a:pt x="49" y="204"/>
                        <a:pt x="50" y="200"/>
                      </a:cubicBezTo>
                      <a:cubicBezTo>
                        <a:pt x="51" y="199"/>
                        <a:pt x="52" y="198"/>
                        <a:pt x="53" y="199"/>
                      </a:cubicBezTo>
                      <a:cubicBezTo>
                        <a:pt x="54" y="199"/>
                        <a:pt x="55" y="200"/>
                        <a:pt x="54" y="201"/>
                      </a:cubicBezTo>
                      <a:cubicBezTo>
                        <a:pt x="53" y="205"/>
                        <a:pt x="52" y="209"/>
                        <a:pt x="50" y="213"/>
                      </a:cubicBezTo>
                      <a:cubicBezTo>
                        <a:pt x="50" y="214"/>
                        <a:pt x="49" y="215"/>
                        <a:pt x="48" y="215"/>
                      </a:cubicBezTo>
                      <a:close/>
                      <a:moveTo>
                        <a:pt x="57" y="191"/>
                      </a:moveTo>
                      <a:cubicBezTo>
                        <a:pt x="57" y="191"/>
                        <a:pt x="57" y="191"/>
                        <a:pt x="56" y="191"/>
                      </a:cubicBezTo>
                      <a:cubicBezTo>
                        <a:pt x="55" y="190"/>
                        <a:pt x="55" y="189"/>
                        <a:pt x="55" y="188"/>
                      </a:cubicBezTo>
                      <a:cubicBezTo>
                        <a:pt x="57" y="184"/>
                        <a:pt x="58" y="180"/>
                        <a:pt x="60" y="176"/>
                      </a:cubicBezTo>
                      <a:cubicBezTo>
                        <a:pt x="60" y="175"/>
                        <a:pt x="62" y="175"/>
                        <a:pt x="63" y="175"/>
                      </a:cubicBezTo>
                      <a:cubicBezTo>
                        <a:pt x="64" y="176"/>
                        <a:pt x="64" y="177"/>
                        <a:pt x="64" y="178"/>
                      </a:cubicBezTo>
                      <a:cubicBezTo>
                        <a:pt x="62" y="182"/>
                        <a:pt x="61" y="186"/>
                        <a:pt x="59" y="190"/>
                      </a:cubicBezTo>
                      <a:cubicBezTo>
                        <a:pt x="59" y="190"/>
                        <a:pt x="58" y="191"/>
                        <a:pt x="57" y="191"/>
                      </a:cubicBezTo>
                      <a:close/>
                      <a:moveTo>
                        <a:pt x="67" y="168"/>
                      </a:moveTo>
                      <a:cubicBezTo>
                        <a:pt x="67" y="168"/>
                        <a:pt x="66" y="168"/>
                        <a:pt x="66" y="167"/>
                      </a:cubicBezTo>
                      <a:cubicBezTo>
                        <a:pt x="65" y="167"/>
                        <a:pt x="65" y="166"/>
                        <a:pt x="65" y="165"/>
                      </a:cubicBezTo>
                      <a:cubicBezTo>
                        <a:pt x="67" y="161"/>
                        <a:pt x="69" y="157"/>
                        <a:pt x="71" y="153"/>
                      </a:cubicBezTo>
                      <a:cubicBezTo>
                        <a:pt x="71" y="152"/>
                        <a:pt x="72" y="152"/>
                        <a:pt x="73" y="152"/>
                      </a:cubicBezTo>
                      <a:cubicBezTo>
                        <a:pt x="74" y="153"/>
                        <a:pt x="75" y="154"/>
                        <a:pt x="74" y="155"/>
                      </a:cubicBezTo>
                      <a:cubicBezTo>
                        <a:pt x="73" y="159"/>
                        <a:pt x="71" y="163"/>
                        <a:pt x="69" y="166"/>
                      </a:cubicBezTo>
                      <a:cubicBezTo>
                        <a:pt x="69" y="167"/>
                        <a:pt x="68" y="168"/>
                        <a:pt x="67" y="168"/>
                      </a:cubicBezTo>
                      <a:close/>
                      <a:moveTo>
                        <a:pt x="78" y="145"/>
                      </a:moveTo>
                      <a:cubicBezTo>
                        <a:pt x="78" y="145"/>
                        <a:pt x="77" y="145"/>
                        <a:pt x="77" y="145"/>
                      </a:cubicBezTo>
                      <a:cubicBezTo>
                        <a:pt x="76" y="144"/>
                        <a:pt x="76" y="143"/>
                        <a:pt x="76" y="142"/>
                      </a:cubicBezTo>
                      <a:cubicBezTo>
                        <a:pt x="78" y="138"/>
                        <a:pt x="80" y="134"/>
                        <a:pt x="82" y="131"/>
                      </a:cubicBezTo>
                      <a:cubicBezTo>
                        <a:pt x="83" y="129"/>
                        <a:pt x="84" y="129"/>
                        <a:pt x="85" y="130"/>
                      </a:cubicBezTo>
                      <a:cubicBezTo>
                        <a:pt x="86" y="130"/>
                        <a:pt x="87" y="132"/>
                        <a:pt x="86" y="133"/>
                      </a:cubicBezTo>
                      <a:cubicBezTo>
                        <a:pt x="84" y="136"/>
                        <a:pt x="82" y="140"/>
                        <a:pt x="80" y="144"/>
                      </a:cubicBezTo>
                      <a:cubicBezTo>
                        <a:pt x="80" y="144"/>
                        <a:pt x="79" y="145"/>
                        <a:pt x="78" y="145"/>
                      </a:cubicBezTo>
                      <a:close/>
                      <a:moveTo>
                        <a:pt x="90" y="123"/>
                      </a:moveTo>
                      <a:cubicBezTo>
                        <a:pt x="90" y="123"/>
                        <a:pt x="90" y="123"/>
                        <a:pt x="89" y="122"/>
                      </a:cubicBezTo>
                      <a:cubicBezTo>
                        <a:pt x="88" y="122"/>
                        <a:pt x="88" y="120"/>
                        <a:pt x="89" y="119"/>
                      </a:cubicBezTo>
                      <a:cubicBezTo>
                        <a:pt x="91" y="116"/>
                        <a:pt x="93" y="112"/>
                        <a:pt x="95" y="109"/>
                      </a:cubicBezTo>
                      <a:cubicBezTo>
                        <a:pt x="96" y="108"/>
                        <a:pt x="97" y="107"/>
                        <a:pt x="98" y="108"/>
                      </a:cubicBezTo>
                      <a:cubicBezTo>
                        <a:pt x="99" y="109"/>
                        <a:pt x="99" y="110"/>
                        <a:pt x="99" y="111"/>
                      </a:cubicBezTo>
                      <a:cubicBezTo>
                        <a:pt x="97" y="114"/>
                        <a:pt x="94" y="118"/>
                        <a:pt x="92" y="122"/>
                      </a:cubicBezTo>
                      <a:cubicBezTo>
                        <a:pt x="92" y="122"/>
                        <a:pt x="91" y="123"/>
                        <a:pt x="90" y="123"/>
                      </a:cubicBezTo>
                      <a:close/>
                      <a:moveTo>
                        <a:pt x="104" y="101"/>
                      </a:moveTo>
                      <a:cubicBezTo>
                        <a:pt x="103" y="101"/>
                        <a:pt x="103" y="101"/>
                        <a:pt x="103" y="101"/>
                      </a:cubicBezTo>
                      <a:cubicBezTo>
                        <a:pt x="102" y="100"/>
                        <a:pt x="101" y="99"/>
                        <a:pt x="102" y="98"/>
                      </a:cubicBezTo>
                      <a:cubicBezTo>
                        <a:pt x="105" y="94"/>
                        <a:pt x="107" y="91"/>
                        <a:pt x="109" y="87"/>
                      </a:cubicBezTo>
                      <a:cubicBezTo>
                        <a:pt x="110" y="87"/>
                        <a:pt x="111" y="86"/>
                        <a:pt x="112" y="87"/>
                      </a:cubicBezTo>
                      <a:cubicBezTo>
                        <a:pt x="113" y="88"/>
                        <a:pt x="114" y="89"/>
                        <a:pt x="113" y="90"/>
                      </a:cubicBezTo>
                      <a:cubicBezTo>
                        <a:pt x="110" y="93"/>
                        <a:pt x="108" y="97"/>
                        <a:pt x="106" y="100"/>
                      </a:cubicBezTo>
                      <a:cubicBezTo>
                        <a:pt x="105" y="101"/>
                        <a:pt x="105" y="101"/>
                        <a:pt x="104" y="101"/>
                      </a:cubicBezTo>
                      <a:close/>
                      <a:moveTo>
                        <a:pt x="119" y="81"/>
                      </a:moveTo>
                      <a:cubicBezTo>
                        <a:pt x="118" y="81"/>
                        <a:pt x="118" y="81"/>
                        <a:pt x="117" y="80"/>
                      </a:cubicBezTo>
                      <a:cubicBezTo>
                        <a:pt x="116" y="79"/>
                        <a:pt x="116" y="78"/>
                        <a:pt x="117" y="77"/>
                      </a:cubicBezTo>
                      <a:cubicBezTo>
                        <a:pt x="120" y="74"/>
                        <a:pt x="122" y="71"/>
                        <a:pt x="125" y="67"/>
                      </a:cubicBezTo>
                      <a:cubicBezTo>
                        <a:pt x="126" y="66"/>
                        <a:pt x="127" y="66"/>
                        <a:pt x="128" y="67"/>
                      </a:cubicBezTo>
                      <a:cubicBezTo>
                        <a:pt x="129" y="68"/>
                        <a:pt x="129" y="69"/>
                        <a:pt x="128" y="70"/>
                      </a:cubicBezTo>
                      <a:cubicBezTo>
                        <a:pt x="126" y="73"/>
                        <a:pt x="123" y="76"/>
                        <a:pt x="120" y="80"/>
                      </a:cubicBezTo>
                      <a:cubicBezTo>
                        <a:pt x="120" y="80"/>
                        <a:pt x="119" y="81"/>
                        <a:pt x="119" y="81"/>
                      </a:cubicBezTo>
                      <a:close/>
                      <a:moveTo>
                        <a:pt x="135" y="61"/>
                      </a:moveTo>
                      <a:cubicBezTo>
                        <a:pt x="134" y="61"/>
                        <a:pt x="134" y="61"/>
                        <a:pt x="133" y="61"/>
                      </a:cubicBezTo>
                      <a:cubicBezTo>
                        <a:pt x="133" y="60"/>
                        <a:pt x="132" y="58"/>
                        <a:pt x="133" y="58"/>
                      </a:cubicBezTo>
                      <a:cubicBezTo>
                        <a:pt x="136" y="54"/>
                        <a:pt x="139" y="51"/>
                        <a:pt x="142" y="48"/>
                      </a:cubicBezTo>
                      <a:cubicBezTo>
                        <a:pt x="143" y="47"/>
                        <a:pt x="144" y="47"/>
                        <a:pt x="145" y="48"/>
                      </a:cubicBezTo>
                      <a:cubicBezTo>
                        <a:pt x="146" y="49"/>
                        <a:pt x="146" y="50"/>
                        <a:pt x="145" y="51"/>
                      </a:cubicBezTo>
                      <a:cubicBezTo>
                        <a:pt x="142" y="54"/>
                        <a:pt x="139" y="57"/>
                        <a:pt x="136" y="60"/>
                      </a:cubicBezTo>
                      <a:cubicBezTo>
                        <a:pt x="136" y="61"/>
                        <a:pt x="135" y="61"/>
                        <a:pt x="135" y="61"/>
                      </a:cubicBezTo>
                      <a:close/>
                      <a:moveTo>
                        <a:pt x="152" y="43"/>
                      </a:moveTo>
                      <a:cubicBezTo>
                        <a:pt x="152" y="43"/>
                        <a:pt x="151" y="43"/>
                        <a:pt x="151" y="42"/>
                      </a:cubicBezTo>
                      <a:cubicBezTo>
                        <a:pt x="150" y="41"/>
                        <a:pt x="150" y="40"/>
                        <a:pt x="151" y="39"/>
                      </a:cubicBezTo>
                      <a:cubicBezTo>
                        <a:pt x="154" y="36"/>
                        <a:pt x="157" y="33"/>
                        <a:pt x="160" y="31"/>
                      </a:cubicBezTo>
                      <a:cubicBezTo>
                        <a:pt x="161" y="30"/>
                        <a:pt x="163" y="30"/>
                        <a:pt x="163" y="31"/>
                      </a:cubicBezTo>
                      <a:cubicBezTo>
                        <a:pt x="164" y="32"/>
                        <a:pt x="164" y="33"/>
                        <a:pt x="163" y="34"/>
                      </a:cubicBezTo>
                      <a:cubicBezTo>
                        <a:pt x="160" y="37"/>
                        <a:pt x="157" y="39"/>
                        <a:pt x="154" y="42"/>
                      </a:cubicBezTo>
                      <a:cubicBezTo>
                        <a:pt x="153" y="43"/>
                        <a:pt x="153" y="43"/>
                        <a:pt x="152" y="43"/>
                      </a:cubicBezTo>
                      <a:close/>
                      <a:moveTo>
                        <a:pt x="171" y="26"/>
                      </a:moveTo>
                      <a:cubicBezTo>
                        <a:pt x="171" y="26"/>
                        <a:pt x="170" y="26"/>
                        <a:pt x="170" y="25"/>
                      </a:cubicBezTo>
                      <a:cubicBezTo>
                        <a:pt x="169" y="24"/>
                        <a:pt x="169" y="23"/>
                        <a:pt x="170" y="22"/>
                      </a:cubicBezTo>
                      <a:cubicBezTo>
                        <a:pt x="173" y="20"/>
                        <a:pt x="177" y="17"/>
                        <a:pt x="180" y="15"/>
                      </a:cubicBezTo>
                      <a:cubicBezTo>
                        <a:pt x="181" y="14"/>
                        <a:pt x="183" y="14"/>
                        <a:pt x="183" y="15"/>
                      </a:cubicBezTo>
                      <a:cubicBezTo>
                        <a:pt x="184" y="16"/>
                        <a:pt x="184" y="17"/>
                        <a:pt x="183" y="18"/>
                      </a:cubicBezTo>
                      <a:cubicBezTo>
                        <a:pt x="179" y="20"/>
                        <a:pt x="176" y="23"/>
                        <a:pt x="173" y="26"/>
                      </a:cubicBezTo>
                      <a:cubicBezTo>
                        <a:pt x="172" y="26"/>
                        <a:pt x="172" y="26"/>
                        <a:pt x="171" y="26"/>
                      </a:cubicBezTo>
                      <a:close/>
                      <a:moveTo>
                        <a:pt x="192" y="11"/>
                      </a:moveTo>
                      <a:cubicBezTo>
                        <a:pt x="191" y="11"/>
                        <a:pt x="191" y="11"/>
                        <a:pt x="190" y="10"/>
                      </a:cubicBezTo>
                      <a:cubicBezTo>
                        <a:pt x="190" y="9"/>
                        <a:pt x="190" y="8"/>
                        <a:pt x="191" y="7"/>
                      </a:cubicBezTo>
                      <a:cubicBezTo>
                        <a:pt x="194" y="5"/>
                        <a:pt x="198" y="3"/>
                        <a:pt x="202" y="1"/>
                      </a:cubicBezTo>
                      <a:cubicBezTo>
                        <a:pt x="203" y="0"/>
                        <a:pt x="204" y="1"/>
                        <a:pt x="205" y="2"/>
                      </a:cubicBezTo>
                      <a:cubicBezTo>
                        <a:pt x="205" y="3"/>
                        <a:pt x="205" y="4"/>
                        <a:pt x="204" y="4"/>
                      </a:cubicBezTo>
                      <a:cubicBezTo>
                        <a:pt x="200" y="6"/>
                        <a:pt x="197" y="9"/>
                        <a:pt x="193" y="11"/>
                      </a:cubicBezTo>
                      <a:cubicBezTo>
                        <a:pt x="193" y="11"/>
                        <a:pt x="192" y="11"/>
                        <a:pt x="192" y="11"/>
                      </a:cubicBezTo>
                      <a:close/>
                    </a:path>
                  </a:pathLst>
                </a:custGeom>
                <a:solidFill>
                  <a:srgbClr val="5D9B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799" name="Google Shape;2799;p14"/>
                <p:cNvSpPr/>
                <p:nvPr/>
              </p:nvSpPr>
              <p:spPr>
                <a:xfrm>
                  <a:off x="7807135" y="8403557"/>
                  <a:ext cx="26025" cy="55767"/>
                </a:xfrm>
                <a:custGeom>
                  <a:rect b="b" l="l" r="r" t="t"/>
                  <a:pathLst>
                    <a:path extrusionOk="0" h="11" w="5">
                      <a:moveTo>
                        <a:pt x="2" y="11"/>
                      </a:moveTo>
                      <a:cubicBezTo>
                        <a:pt x="2" y="11"/>
                        <a:pt x="2" y="11"/>
                        <a:pt x="2" y="11"/>
                      </a:cubicBezTo>
                      <a:cubicBezTo>
                        <a:pt x="1" y="11"/>
                        <a:pt x="0" y="10"/>
                        <a:pt x="0" y="9"/>
                      </a:cubicBezTo>
                      <a:cubicBezTo>
                        <a:pt x="0" y="7"/>
                        <a:pt x="1" y="5"/>
                        <a:pt x="1" y="3"/>
                      </a:cubicBezTo>
                      <a:cubicBezTo>
                        <a:pt x="1" y="1"/>
                        <a:pt x="2" y="0"/>
                        <a:pt x="3" y="1"/>
                      </a:cubicBezTo>
                      <a:cubicBezTo>
                        <a:pt x="4" y="1"/>
                        <a:pt x="5" y="2"/>
                        <a:pt x="5" y="3"/>
                      </a:cubicBezTo>
                      <a:cubicBezTo>
                        <a:pt x="5" y="5"/>
                        <a:pt x="5" y="7"/>
                        <a:pt x="5" y="9"/>
                      </a:cubicBezTo>
                      <a:cubicBezTo>
                        <a:pt x="5" y="10"/>
                        <a:pt x="4" y="11"/>
                        <a:pt x="2" y="11"/>
                      </a:cubicBezTo>
                      <a:close/>
                    </a:path>
                  </a:pathLst>
                </a:custGeom>
                <a:solidFill>
                  <a:srgbClr val="5D9B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00" name="Google Shape;2800;p14"/>
                <p:cNvSpPr/>
                <p:nvPr/>
              </p:nvSpPr>
              <p:spPr>
                <a:xfrm>
                  <a:off x="8869177" y="5968422"/>
                  <a:ext cx="75595" cy="80553"/>
                </a:xfrm>
                <a:custGeom>
                  <a:rect b="b" l="l" r="r" t="t"/>
                  <a:pathLst>
                    <a:path extrusionOk="0" h="65" w="61">
                      <a:moveTo>
                        <a:pt x="0" y="12"/>
                      </a:moveTo>
                      <a:lnTo>
                        <a:pt x="40" y="28"/>
                      </a:lnTo>
                      <a:lnTo>
                        <a:pt x="24" y="65"/>
                      </a:lnTo>
                      <a:lnTo>
                        <a:pt x="44" y="57"/>
                      </a:lnTo>
                      <a:lnTo>
                        <a:pt x="61" y="20"/>
                      </a:lnTo>
                      <a:lnTo>
                        <a:pt x="24" y="0"/>
                      </a:lnTo>
                      <a:lnTo>
                        <a:pt x="0" y="12"/>
                      </a:lnTo>
                      <a:close/>
                    </a:path>
                  </a:pathLst>
                </a:custGeom>
                <a:solidFill>
                  <a:srgbClr val="5D9B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01" name="Google Shape;2801;p14"/>
                <p:cNvSpPr/>
                <p:nvPr/>
              </p:nvSpPr>
              <p:spPr>
                <a:xfrm>
                  <a:off x="8035159" y="5740399"/>
                  <a:ext cx="620868" cy="2835414"/>
                </a:xfrm>
                <a:custGeom>
                  <a:rect b="b" l="l" r="r" t="t"/>
                  <a:pathLst>
                    <a:path extrusionOk="0" h="562" w="123">
                      <a:moveTo>
                        <a:pt x="2" y="562"/>
                      </a:moveTo>
                      <a:cubicBezTo>
                        <a:pt x="1" y="562"/>
                        <a:pt x="1" y="561"/>
                        <a:pt x="1" y="561"/>
                      </a:cubicBezTo>
                      <a:cubicBezTo>
                        <a:pt x="0" y="560"/>
                        <a:pt x="0" y="559"/>
                        <a:pt x="1" y="558"/>
                      </a:cubicBezTo>
                      <a:cubicBezTo>
                        <a:pt x="1" y="558"/>
                        <a:pt x="4" y="555"/>
                        <a:pt x="9" y="549"/>
                      </a:cubicBezTo>
                      <a:cubicBezTo>
                        <a:pt x="10" y="548"/>
                        <a:pt x="11" y="548"/>
                        <a:pt x="12" y="548"/>
                      </a:cubicBezTo>
                      <a:cubicBezTo>
                        <a:pt x="13" y="549"/>
                        <a:pt x="13" y="550"/>
                        <a:pt x="12" y="551"/>
                      </a:cubicBezTo>
                      <a:cubicBezTo>
                        <a:pt x="7" y="558"/>
                        <a:pt x="4" y="561"/>
                        <a:pt x="4" y="561"/>
                      </a:cubicBezTo>
                      <a:cubicBezTo>
                        <a:pt x="3" y="561"/>
                        <a:pt x="3" y="562"/>
                        <a:pt x="2" y="562"/>
                      </a:cubicBezTo>
                      <a:close/>
                      <a:moveTo>
                        <a:pt x="19" y="542"/>
                      </a:moveTo>
                      <a:cubicBezTo>
                        <a:pt x="18" y="542"/>
                        <a:pt x="18" y="542"/>
                        <a:pt x="17" y="542"/>
                      </a:cubicBezTo>
                      <a:cubicBezTo>
                        <a:pt x="16" y="541"/>
                        <a:pt x="16" y="540"/>
                        <a:pt x="17" y="539"/>
                      </a:cubicBezTo>
                      <a:cubicBezTo>
                        <a:pt x="19" y="536"/>
                        <a:pt x="22" y="532"/>
                        <a:pt x="25" y="529"/>
                      </a:cubicBezTo>
                      <a:cubicBezTo>
                        <a:pt x="25" y="528"/>
                        <a:pt x="27" y="528"/>
                        <a:pt x="28" y="528"/>
                      </a:cubicBezTo>
                      <a:cubicBezTo>
                        <a:pt x="29" y="529"/>
                        <a:pt x="29" y="530"/>
                        <a:pt x="28" y="531"/>
                      </a:cubicBezTo>
                      <a:cubicBezTo>
                        <a:pt x="25" y="535"/>
                        <a:pt x="23" y="538"/>
                        <a:pt x="20" y="541"/>
                      </a:cubicBezTo>
                      <a:cubicBezTo>
                        <a:pt x="20" y="542"/>
                        <a:pt x="19" y="542"/>
                        <a:pt x="19" y="542"/>
                      </a:cubicBezTo>
                      <a:close/>
                      <a:moveTo>
                        <a:pt x="34" y="522"/>
                      </a:moveTo>
                      <a:cubicBezTo>
                        <a:pt x="33" y="522"/>
                        <a:pt x="33" y="522"/>
                        <a:pt x="33" y="521"/>
                      </a:cubicBezTo>
                      <a:cubicBezTo>
                        <a:pt x="32" y="521"/>
                        <a:pt x="31" y="519"/>
                        <a:pt x="32" y="519"/>
                      </a:cubicBezTo>
                      <a:cubicBezTo>
                        <a:pt x="34" y="515"/>
                        <a:pt x="37" y="512"/>
                        <a:pt x="39" y="508"/>
                      </a:cubicBezTo>
                      <a:cubicBezTo>
                        <a:pt x="40" y="507"/>
                        <a:pt x="41" y="507"/>
                        <a:pt x="42" y="507"/>
                      </a:cubicBezTo>
                      <a:cubicBezTo>
                        <a:pt x="43" y="508"/>
                        <a:pt x="43" y="509"/>
                        <a:pt x="43" y="510"/>
                      </a:cubicBezTo>
                      <a:cubicBezTo>
                        <a:pt x="40" y="514"/>
                        <a:pt x="38" y="518"/>
                        <a:pt x="35" y="521"/>
                      </a:cubicBezTo>
                      <a:cubicBezTo>
                        <a:pt x="35" y="522"/>
                        <a:pt x="34" y="522"/>
                        <a:pt x="34" y="522"/>
                      </a:cubicBezTo>
                      <a:close/>
                      <a:moveTo>
                        <a:pt x="48" y="501"/>
                      </a:moveTo>
                      <a:cubicBezTo>
                        <a:pt x="47" y="501"/>
                        <a:pt x="47" y="501"/>
                        <a:pt x="47" y="500"/>
                      </a:cubicBezTo>
                      <a:cubicBezTo>
                        <a:pt x="46" y="500"/>
                        <a:pt x="45" y="498"/>
                        <a:pt x="46" y="497"/>
                      </a:cubicBezTo>
                      <a:cubicBezTo>
                        <a:pt x="48" y="494"/>
                        <a:pt x="50" y="490"/>
                        <a:pt x="52" y="487"/>
                      </a:cubicBezTo>
                      <a:cubicBezTo>
                        <a:pt x="53" y="486"/>
                        <a:pt x="54" y="485"/>
                        <a:pt x="55" y="486"/>
                      </a:cubicBezTo>
                      <a:cubicBezTo>
                        <a:pt x="56" y="486"/>
                        <a:pt x="57" y="488"/>
                        <a:pt x="56" y="489"/>
                      </a:cubicBezTo>
                      <a:cubicBezTo>
                        <a:pt x="54" y="492"/>
                        <a:pt x="52" y="496"/>
                        <a:pt x="50" y="500"/>
                      </a:cubicBezTo>
                      <a:cubicBezTo>
                        <a:pt x="49" y="500"/>
                        <a:pt x="48" y="501"/>
                        <a:pt x="48" y="501"/>
                      </a:cubicBezTo>
                      <a:close/>
                      <a:moveTo>
                        <a:pt x="61" y="479"/>
                      </a:moveTo>
                      <a:cubicBezTo>
                        <a:pt x="60" y="479"/>
                        <a:pt x="60" y="479"/>
                        <a:pt x="60" y="478"/>
                      </a:cubicBezTo>
                      <a:cubicBezTo>
                        <a:pt x="59" y="478"/>
                        <a:pt x="58" y="477"/>
                        <a:pt x="59" y="476"/>
                      </a:cubicBezTo>
                      <a:cubicBezTo>
                        <a:pt x="61" y="472"/>
                        <a:pt x="63" y="468"/>
                        <a:pt x="65" y="464"/>
                      </a:cubicBezTo>
                      <a:cubicBezTo>
                        <a:pt x="65" y="463"/>
                        <a:pt x="67" y="463"/>
                        <a:pt x="68" y="464"/>
                      </a:cubicBezTo>
                      <a:cubicBezTo>
                        <a:pt x="69" y="464"/>
                        <a:pt x="69" y="465"/>
                        <a:pt x="68" y="466"/>
                      </a:cubicBezTo>
                      <a:cubicBezTo>
                        <a:pt x="67" y="470"/>
                        <a:pt x="64" y="474"/>
                        <a:pt x="62" y="478"/>
                      </a:cubicBezTo>
                      <a:cubicBezTo>
                        <a:pt x="62" y="478"/>
                        <a:pt x="61" y="479"/>
                        <a:pt x="61" y="479"/>
                      </a:cubicBezTo>
                      <a:close/>
                      <a:moveTo>
                        <a:pt x="72" y="456"/>
                      </a:moveTo>
                      <a:cubicBezTo>
                        <a:pt x="72" y="456"/>
                        <a:pt x="72" y="456"/>
                        <a:pt x="71" y="456"/>
                      </a:cubicBezTo>
                      <a:cubicBezTo>
                        <a:pt x="70" y="455"/>
                        <a:pt x="70" y="454"/>
                        <a:pt x="70" y="453"/>
                      </a:cubicBezTo>
                      <a:cubicBezTo>
                        <a:pt x="72" y="449"/>
                        <a:pt x="74" y="446"/>
                        <a:pt x="76" y="442"/>
                      </a:cubicBezTo>
                      <a:cubicBezTo>
                        <a:pt x="76" y="441"/>
                        <a:pt x="78" y="440"/>
                        <a:pt x="79" y="441"/>
                      </a:cubicBezTo>
                      <a:cubicBezTo>
                        <a:pt x="80" y="441"/>
                        <a:pt x="80" y="442"/>
                        <a:pt x="80" y="443"/>
                      </a:cubicBezTo>
                      <a:cubicBezTo>
                        <a:pt x="78" y="447"/>
                        <a:pt x="76" y="451"/>
                        <a:pt x="74" y="455"/>
                      </a:cubicBezTo>
                      <a:cubicBezTo>
                        <a:pt x="74" y="456"/>
                        <a:pt x="73" y="456"/>
                        <a:pt x="72" y="456"/>
                      </a:cubicBezTo>
                      <a:close/>
                      <a:moveTo>
                        <a:pt x="83" y="433"/>
                      </a:moveTo>
                      <a:cubicBezTo>
                        <a:pt x="83" y="433"/>
                        <a:pt x="82" y="433"/>
                        <a:pt x="82" y="433"/>
                      </a:cubicBezTo>
                      <a:cubicBezTo>
                        <a:pt x="81" y="432"/>
                        <a:pt x="80" y="431"/>
                        <a:pt x="81" y="430"/>
                      </a:cubicBezTo>
                      <a:cubicBezTo>
                        <a:pt x="83" y="426"/>
                        <a:pt x="84" y="422"/>
                        <a:pt x="86" y="418"/>
                      </a:cubicBezTo>
                      <a:cubicBezTo>
                        <a:pt x="86" y="417"/>
                        <a:pt x="87" y="417"/>
                        <a:pt x="88" y="417"/>
                      </a:cubicBezTo>
                      <a:cubicBezTo>
                        <a:pt x="90" y="418"/>
                        <a:pt x="90" y="419"/>
                        <a:pt x="90" y="420"/>
                      </a:cubicBezTo>
                      <a:cubicBezTo>
                        <a:pt x="88" y="424"/>
                        <a:pt x="86" y="428"/>
                        <a:pt x="85" y="432"/>
                      </a:cubicBezTo>
                      <a:cubicBezTo>
                        <a:pt x="84" y="433"/>
                        <a:pt x="84" y="433"/>
                        <a:pt x="83" y="433"/>
                      </a:cubicBezTo>
                      <a:close/>
                      <a:moveTo>
                        <a:pt x="92" y="409"/>
                      </a:moveTo>
                      <a:cubicBezTo>
                        <a:pt x="92" y="409"/>
                        <a:pt x="92" y="409"/>
                        <a:pt x="91" y="409"/>
                      </a:cubicBezTo>
                      <a:cubicBezTo>
                        <a:pt x="90" y="409"/>
                        <a:pt x="90" y="408"/>
                        <a:pt x="90" y="407"/>
                      </a:cubicBezTo>
                      <a:cubicBezTo>
                        <a:pt x="92" y="403"/>
                        <a:pt x="93" y="399"/>
                        <a:pt x="94" y="395"/>
                      </a:cubicBezTo>
                      <a:cubicBezTo>
                        <a:pt x="95" y="394"/>
                        <a:pt x="96" y="393"/>
                        <a:pt x="97" y="393"/>
                      </a:cubicBezTo>
                      <a:cubicBezTo>
                        <a:pt x="98" y="394"/>
                        <a:pt x="99" y="395"/>
                        <a:pt x="98" y="396"/>
                      </a:cubicBezTo>
                      <a:cubicBezTo>
                        <a:pt x="97" y="400"/>
                        <a:pt x="96" y="404"/>
                        <a:pt x="94" y="408"/>
                      </a:cubicBezTo>
                      <a:cubicBezTo>
                        <a:pt x="94" y="409"/>
                        <a:pt x="93" y="409"/>
                        <a:pt x="92" y="409"/>
                      </a:cubicBezTo>
                      <a:close/>
                      <a:moveTo>
                        <a:pt x="100" y="385"/>
                      </a:moveTo>
                      <a:cubicBezTo>
                        <a:pt x="100" y="385"/>
                        <a:pt x="100" y="385"/>
                        <a:pt x="100" y="385"/>
                      </a:cubicBezTo>
                      <a:cubicBezTo>
                        <a:pt x="99" y="385"/>
                        <a:pt x="98" y="384"/>
                        <a:pt x="98" y="383"/>
                      </a:cubicBezTo>
                      <a:cubicBezTo>
                        <a:pt x="100" y="379"/>
                        <a:pt x="101" y="375"/>
                        <a:pt x="102" y="371"/>
                      </a:cubicBezTo>
                      <a:cubicBezTo>
                        <a:pt x="102" y="369"/>
                        <a:pt x="103" y="369"/>
                        <a:pt x="104" y="369"/>
                      </a:cubicBezTo>
                      <a:cubicBezTo>
                        <a:pt x="106" y="369"/>
                        <a:pt x="106" y="371"/>
                        <a:pt x="106" y="372"/>
                      </a:cubicBezTo>
                      <a:cubicBezTo>
                        <a:pt x="105" y="376"/>
                        <a:pt x="104" y="380"/>
                        <a:pt x="102" y="384"/>
                      </a:cubicBezTo>
                      <a:cubicBezTo>
                        <a:pt x="102" y="385"/>
                        <a:pt x="101" y="385"/>
                        <a:pt x="100" y="385"/>
                      </a:cubicBezTo>
                      <a:close/>
                      <a:moveTo>
                        <a:pt x="107" y="361"/>
                      </a:moveTo>
                      <a:cubicBezTo>
                        <a:pt x="107" y="361"/>
                        <a:pt x="107" y="361"/>
                        <a:pt x="107" y="361"/>
                      </a:cubicBezTo>
                      <a:cubicBezTo>
                        <a:pt x="105" y="361"/>
                        <a:pt x="105" y="359"/>
                        <a:pt x="105" y="358"/>
                      </a:cubicBezTo>
                      <a:cubicBezTo>
                        <a:pt x="106" y="354"/>
                        <a:pt x="107" y="350"/>
                        <a:pt x="108" y="346"/>
                      </a:cubicBezTo>
                      <a:cubicBezTo>
                        <a:pt x="108" y="345"/>
                        <a:pt x="109" y="344"/>
                        <a:pt x="110" y="344"/>
                      </a:cubicBezTo>
                      <a:cubicBezTo>
                        <a:pt x="112" y="345"/>
                        <a:pt x="112" y="346"/>
                        <a:pt x="112" y="347"/>
                      </a:cubicBezTo>
                      <a:cubicBezTo>
                        <a:pt x="111" y="351"/>
                        <a:pt x="110" y="355"/>
                        <a:pt x="109" y="359"/>
                      </a:cubicBezTo>
                      <a:cubicBezTo>
                        <a:pt x="109" y="360"/>
                        <a:pt x="108" y="361"/>
                        <a:pt x="107" y="361"/>
                      </a:cubicBezTo>
                      <a:close/>
                      <a:moveTo>
                        <a:pt x="113" y="336"/>
                      </a:moveTo>
                      <a:cubicBezTo>
                        <a:pt x="112" y="336"/>
                        <a:pt x="112" y="336"/>
                        <a:pt x="112" y="336"/>
                      </a:cubicBezTo>
                      <a:cubicBezTo>
                        <a:pt x="111" y="336"/>
                        <a:pt x="110" y="335"/>
                        <a:pt x="110" y="334"/>
                      </a:cubicBezTo>
                      <a:cubicBezTo>
                        <a:pt x="111" y="330"/>
                        <a:pt x="112" y="325"/>
                        <a:pt x="113" y="321"/>
                      </a:cubicBezTo>
                      <a:cubicBezTo>
                        <a:pt x="113" y="320"/>
                        <a:pt x="114" y="319"/>
                        <a:pt x="115" y="319"/>
                      </a:cubicBezTo>
                      <a:cubicBezTo>
                        <a:pt x="116" y="320"/>
                        <a:pt x="117" y="321"/>
                        <a:pt x="117" y="322"/>
                      </a:cubicBezTo>
                      <a:cubicBezTo>
                        <a:pt x="116" y="326"/>
                        <a:pt x="115" y="330"/>
                        <a:pt x="115" y="334"/>
                      </a:cubicBezTo>
                      <a:cubicBezTo>
                        <a:pt x="114" y="335"/>
                        <a:pt x="114" y="336"/>
                        <a:pt x="113" y="336"/>
                      </a:cubicBezTo>
                      <a:close/>
                      <a:moveTo>
                        <a:pt x="117" y="311"/>
                      </a:moveTo>
                      <a:cubicBezTo>
                        <a:pt x="117" y="311"/>
                        <a:pt x="116" y="311"/>
                        <a:pt x="116" y="311"/>
                      </a:cubicBezTo>
                      <a:cubicBezTo>
                        <a:pt x="115" y="311"/>
                        <a:pt x="114" y="310"/>
                        <a:pt x="115" y="309"/>
                      </a:cubicBezTo>
                      <a:cubicBezTo>
                        <a:pt x="115" y="305"/>
                        <a:pt x="116" y="300"/>
                        <a:pt x="116" y="296"/>
                      </a:cubicBezTo>
                      <a:cubicBezTo>
                        <a:pt x="116" y="295"/>
                        <a:pt x="117" y="294"/>
                        <a:pt x="118" y="294"/>
                      </a:cubicBezTo>
                      <a:cubicBezTo>
                        <a:pt x="120" y="294"/>
                        <a:pt x="120" y="295"/>
                        <a:pt x="120" y="297"/>
                      </a:cubicBezTo>
                      <a:cubicBezTo>
                        <a:pt x="120" y="301"/>
                        <a:pt x="119" y="305"/>
                        <a:pt x="119" y="309"/>
                      </a:cubicBezTo>
                      <a:cubicBezTo>
                        <a:pt x="119" y="310"/>
                        <a:pt x="118" y="311"/>
                        <a:pt x="117" y="311"/>
                      </a:cubicBezTo>
                      <a:close/>
                      <a:moveTo>
                        <a:pt x="119" y="286"/>
                      </a:moveTo>
                      <a:cubicBezTo>
                        <a:pt x="119" y="286"/>
                        <a:pt x="119" y="286"/>
                        <a:pt x="119" y="286"/>
                      </a:cubicBezTo>
                      <a:cubicBezTo>
                        <a:pt x="118" y="286"/>
                        <a:pt x="117" y="285"/>
                        <a:pt x="117" y="284"/>
                      </a:cubicBezTo>
                      <a:cubicBezTo>
                        <a:pt x="118" y="279"/>
                        <a:pt x="118" y="275"/>
                        <a:pt x="118" y="271"/>
                      </a:cubicBezTo>
                      <a:cubicBezTo>
                        <a:pt x="118" y="270"/>
                        <a:pt x="119" y="269"/>
                        <a:pt x="120" y="269"/>
                      </a:cubicBezTo>
                      <a:cubicBezTo>
                        <a:pt x="122" y="269"/>
                        <a:pt x="122" y="270"/>
                        <a:pt x="122" y="271"/>
                      </a:cubicBezTo>
                      <a:cubicBezTo>
                        <a:pt x="122" y="275"/>
                        <a:pt x="122" y="280"/>
                        <a:pt x="122" y="284"/>
                      </a:cubicBezTo>
                      <a:cubicBezTo>
                        <a:pt x="121" y="285"/>
                        <a:pt x="120" y="286"/>
                        <a:pt x="119" y="286"/>
                      </a:cubicBezTo>
                      <a:close/>
                      <a:moveTo>
                        <a:pt x="121" y="261"/>
                      </a:moveTo>
                      <a:cubicBezTo>
                        <a:pt x="121" y="261"/>
                        <a:pt x="121" y="261"/>
                        <a:pt x="121" y="261"/>
                      </a:cubicBezTo>
                      <a:cubicBezTo>
                        <a:pt x="119" y="261"/>
                        <a:pt x="119" y="260"/>
                        <a:pt x="119" y="258"/>
                      </a:cubicBezTo>
                      <a:cubicBezTo>
                        <a:pt x="119" y="255"/>
                        <a:pt x="119" y="251"/>
                        <a:pt x="119" y="247"/>
                      </a:cubicBezTo>
                      <a:cubicBezTo>
                        <a:pt x="119" y="246"/>
                        <a:pt x="119" y="246"/>
                        <a:pt x="119" y="246"/>
                      </a:cubicBezTo>
                      <a:cubicBezTo>
                        <a:pt x="119" y="245"/>
                        <a:pt x="120" y="244"/>
                        <a:pt x="121" y="244"/>
                      </a:cubicBezTo>
                      <a:cubicBezTo>
                        <a:pt x="121" y="244"/>
                        <a:pt x="121" y="244"/>
                        <a:pt x="121" y="244"/>
                      </a:cubicBezTo>
                      <a:cubicBezTo>
                        <a:pt x="122" y="244"/>
                        <a:pt x="123" y="245"/>
                        <a:pt x="123" y="246"/>
                      </a:cubicBezTo>
                      <a:cubicBezTo>
                        <a:pt x="123" y="247"/>
                        <a:pt x="123" y="247"/>
                        <a:pt x="123" y="247"/>
                      </a:cubicBezTo>
                      <a:cubicBezTo>
                        <a:pt x="123" y="251"/>
                        <a:pt x="123" y="255"/>
                        <a:pt x="123" y="258"/>
                      </a:cubicBezTo>
                      <a:cubicBezTo>
                        <a:pt x="123" y="260"/>
                        <a:pt x="122" y="261"/>
                        <a:pt x="121" y="261"/>
                      </a:cubicBezTo>
                      <a:close/>
                      <a:moveTo>
                        <a:pt x="121" y="235"/>
                      </a:moveTo>
                      <a:cubicBezTo>
                        <a:pt x="119" y="235"/>
                        <a:pt x="119" y="234"/>
                        <a:pt x="119" y="233"/>
                      </a:cubicBezTo>
                      <a:cubicBezTo>
                        <a:pt x="118" y="229"/>
                        <a:pt x="118" y="225"/>
                        <a:pt x="118" y="220"/>
                      </a:cubicBezTo>
                      <a:cubicBezTo>
                        <a:pt x="118" y="219"/>
                        <a:pt x="119" y="218"/>
                        <a:pt x="120" y="218"/>
                      </a:cubicBezTo>
                      <a:cubicBezTo>
                        <a:pt x="121" y="218"/>
                        <a:pt x="122" y="219"/>
                        <a:pt x="122" y="220"/>
                      </a:cubicBezTo>
                      <a:cubicBezTo>
                        <a:pt x="122" y="224"/>
                        <a:pt x="123" y="229"/>
                        <a:pt x="123" y="233"/>
                      </a:cubicBezTo>
                      <a:cubicBezTo>
                        <a:pt x="123" y="234"/>
                        <a:pt x="122" y="235"/>
                        <a:pt x="121" y="235"/>
                      </a:cubicBezTo>
                      <a:cubicBezTo>
                        <a:pt x="121" y="235"/>
                        <a:pt x="121" y="235"/>
                        <a:pt x="121" y="235"/>
                      </a:cubicBezTo>
                      <a:close/>
                      <a:moveTo>
                        <a:pt x="119" y="210"/>
                      </a:moveTo>
                      <a:cubicBezTo>
                        <a:pt x="118" y="210"/>
                        <a:pt x="117" y="209"/>
                        <a:pt x="117" y="208"/>
                      </a:cubicBezTo>
                      <a:cubicBezTo>
                        <a:pt x="117" y="204"/>
                        <a:pt x="116" y="199"/>
                        <a:pt x="116" y="195"/>
                      </a:cubicBezTo>
                      <a:cubicBezTo>
                        <a:pt x="116" y="194"/>
                        <a:pt x="116" y="193"/>
                        <a:pt x="118" y="193"/>
                      </a:cubicBezTo>
                      <a:cubicBezTo>
                        <a:pt x="119" y="193"/>
                        <a:pt x="120" y="194"/>
                        <a:pt x="120" y="195"/>
                      </a:cubicBezTo>
                      <a:cubicBezTo>
                        <a:pt x="120" y="199"/>
                        <a:pt x="121" y="203"/>
                        <a:pt x="121" y="208"/>
                      </a:cubicBezTo>
                      <a:cubicBezTo>
                        <a:pt x="121" y="209"/>
                        <a:pt x="120" y="210"/>
                        <a:pt x="119" y="210"/>
                      </a:cubicBezTo>
                      <a:cubicBezTo>
                        <a:pt x="119" y="210"/>
                        <a:pt x="119" y="210"/>
                        <a:pt x="119" y="210"/>
                      </a:cubicBezTo>
                      <a:close/>
                      <a:moveTo>
                        <a:pt x="116" y="185"/>
                      </a:moveTo>
                      <a:cubicBezTo>
                        <a:pt x="115" y="185"/>
                        <a:pt x="114" y="184"/>
                        <a:pt x="114" y="183"/>
                      </a:cubicBezTo>
                      <a:cubicBezTo>
                        <a:pt x="114" y="179"/>
                        <a:pt x="113" y="174"/>
                        <a:pt x="112" y="170"/>
                      </a:cubicBezTo>
                      <a:cubicBezTo>
                        <a:pt x="112" y="169"/>
                        <a:pt x="113" y="168"/>
                        <a:pt x="114" y="168"/>
                      </a:cubicBezTo>
                      <a:cubicBezTo>
                        <a:pt x="115" y="168"/>
                        <a:pt x="116" y="168"/>
                        <a:pt x="116" y="170"/>
                      </a:cubicBezTo>
                      <a:cubicBezTo>
                        <a:pt x="117" y="174"/>
                        <a:pt x="118" y="178"/>
                        <a:pt x="118" y="182"/>
                      </a:cubicBezTo>
                      <a:cubicBezTo>
                        <a:pt x="119" y="183"/>
                        <a:pt x="118" y="184"/>
                        <a:pt x="117" y="185"/>
                      </a:cubicBezTo>
                      <a:cubicBezTo>
                        <a:pt x="116" y="185"/>
                        <a:pt x="116" y="185"/>
                        <a:pt x="116" y="185"/>
                      </a:cubicBezTo>
                      <a:close/>
                      <a:moveTo>
                        <a:pt x="112" y="160"/>
                      </a:moveTo>
                      <a:cubicBezTo>
                        <a:pt x="111" y="160"/>
                        <a:pt x="110" y="159"/>
                        <a:pt x="110" y="158"/>
                      </a:cubicBezTo>
                      <a:cubicBezTo>
                        <a:pt x="109" y="154"/>
                        <a:pt x="108" y="150"/>
                        <a:pt x="107" y="145"/>
                      </a:cubicBezTo>
                      <a:cubicBezTo>
                        <a:pt x="107" y="144"/>
                        <a:pt x="108" y="143"/>
                        <a:pt x="109" y="143"/>
                      </a:cubicBezTo>
                      <a:cubicBezTo>
                        <a:pt x="110" y="143"/>
                        <a:pt x="111" y="143"/>
                        <a:pt x="112" y="145"/>
                      </a:cubicBezTo>
                      <a:cubicBezTo>
                        <a:pt x="113" y="149"/>
                        <a:pt x="113" y="153"/>
                        <a:pt x="114" y="157"/>
                      </a:cubicBezTo>
                      <a:cubicBezTo>
                        <a:pt x="114" y="158"/>
                        <a:pt x="114" y="159"/>
                        <a:pt x="113" y="160"/>
                      </a:cubicBezTo>
                      <a:cubicBezTo>
                        <a:pt x="112" y="160"/>
                        <a:pt x="112" y="160"/>
                        <a:pt x="112" y="160"/>
                      </a:cubicBezTo>
                      <a:close/>
                      <a:moveTo>
                        <a:pt x="107" y="135"/>
                      </a:moveTo>
                      <a:cubicBezTo>
                        <a:pt x="106" y="135"/>
                        <a:pt x="105" y="134"/>
                        <a:pt x="105" y="133"/>
                      </a:cubicBezTo>
                      <a:cubicBezTo>
                        <a:pt x="104" y="129"/>
                        <a:pt x="103" y="125"/>
                        <a:pt x="101" y="121"/>
                      </a:cubicBezTo>
                      <a:cubicBezTo>
                        <a:pt x="101" y="120"/>
                        <a:pt x="102" y="119"/>
                        <a:pt x="103" y="118"/>
                      </a:cubicBezTo>
                      <a:cubicBezTo>
                        <a:pt x="104" y="118"/>
                        <a:pt x="105" y="119"/>
                        <a:pt x="106" y="120"/>
                      </a:cubicBezTo>
                      <a:cubicBezTo>
                        <a:pt x="107" y="124"/>
                        <a:pt x="108" y="128"/>
                        <a:pt x="109" y="132"/>
                      </a:cubicBezTo>
                      <a:cubicBezTo>
                        <a:pt x="109" y="133"/>
                        <a:pt x="108" y="134"/>
                        <a:pt x="107" y="135"/>
                      </a:cubicBezTo>
                      <a:cubicBezTo>
                        <a:pt x="107" y="135"/>
                        <a:pt x="107" y="135"/>
                        <a:pt x="107" y="135"/>
                      </a:cubicBezTo>
                      <a:close/>
                      <a:moveTo>
                        <a:pt x="100" y="110"/>
                      </a:moveTo>
                      <a:cubicBezTo>
                        <a:pt x="99" y="110"/>
                        <a:pt x="98" y="110"/>
                        <a:pt x="98" y="109"/>
                      </a:cubicBezTo>
                      <a:cubicBezTo>
                        <a:pt x="97" y="105"/>
                        <a:pt x="96" y="101"/>
                        <a:pt x="94" y="97"/>
                      </a:cubicBezTo>
                      <a:cubicBezTo>
                        <a:pt x="94" y="96"/>
                        <a:pt x="94" y="94"/>
                        <a:pt x="96" y="94"/>
                      </a:cubicBezTo>
                      <a:cubicBezTo>
                        <a:pt x="97" y="94"/>
                        <a:pt x="98" y="94"/>
                        <a:pt x="98" y="95"/>
                      </a:cubicBezTo>
                      <a:cubicBezTo>
                        <a:pt x="100" y="99"/>
                        <a:pt x="101" y="103"/>
                        <a:pt x="102" y="108"/>
                      </a:cubicBezTo>
                      <a:cubicBezTo>
                        <a:pt x="102" y="109"/>
                        <a:pt x="102" y="110"/>
                        <a:pt x="101" y="110"/>
                      </a:cubicBezTo>
                      <a:cubicBezTo>
                        <a:pt x="100" y="110"/>
                        <a:pt x="100" y="110"/>
                        <a:pt x="100" y="110"/>
                      </a:cubicBezTo>
                      <a:close/>
                      <a:moveTo>
                        <a:pt x="92" y="86"/>
                      </a:moveTo>
                      <a:cubicBezTo>
                        <a:pt x="91" y="86"/>
                        <a:pt x="90" y="86"/>
                        <a:pt x="90" y="85"/>
                      </a:cubicBezTo>
                      <a:cubicBezTo>
                        <a:pt x="89" y="81"/>
                        <a:pt x="87" y="77"/>
                        <a:pt x="86" y="73"/>
                      </a:cubicBezTo>
                      <a:cubicBezTo>
                        <a:pt x="85" y="72"/>
                        <a:pt x="86" y="70"/>
                        <a:pt x="87" y="70"/>
                      </a:cubicBezTo>
                      <a:cubicBezTo>
                        <a:pt x="88" y="70"/>
                        <a:pt x="89" y="70"/>
                        <a:pt x="90" y="71"/>
                      </a:cubicBezTo>
                      <a:cubicBezTo>
                        <a:pt x="91" y="75"/>
                        <a:pt x="93" y="79"/>
                        <a:pt x="94" y="83"/>
                      </a:cubicBezTo>
                      <a:cubicBezTo>
                        <a:pt x="95" y="84"/>
                        <a:pt x="94" y="86"/>
                        <a:pt x="93" y="86"/>
                      </a:cubicBezTo>
                      <a:cubicBezTo>
                        <a:pt x="93" y="86"/>
                        <a:pt x="92" y="86"/>
                        <a:pt x="92" y="86"/>
                      </a:cubicBezTo>
                      <a:close/>
                      <a:moveTo>
                        <a:pt x="83" y="62"/>
                      </a:moveTo>
                      <a:cubicBezTo>
                        <a:pt x="82" y="62"/>
                        <a:pt x="82" y="62"/>
                        <a:pt x="81" y="61"/>
                      </a:cubicBezTo>
                      <a:cubicBezTo>
                        <a:pt x="80" y="57"/>
                        <a:pt x="78" y="53"/>
                        <a:pt x="76" y="49"/>
                      </a:cubicBezTo>
                      <a:cubicBezTo>
                        <a:pt x="76" y="48"/>
                        <a:pt x="76" y="47"/>
                        <a:pt x="78" y="47"/>
                      </a:cubicBezTo>
                      <a:cubicBezTo>
                        <a:pt x="79" y="46"/>
                        <a:pt x="80" y="47"/>
                        <a:pt x="80" y="48"/>
                      </a:cubicBezTo>
                      <a:cubicBezTo>
                        <a:pt x="82" y="52"/>
                        <a:pt x="84" y="56"/>
                        <a:pt x="85" y="59"/>
                      </a:cubicBezTo>
                      <a:cubicBezTo>
                        <a:pt x="86" y="61"/>
                        <a:pt x="85" y="62"/>
                        <a:pt x="84" y="62"/>
                      </a:cubicBezTo>
                      <a:cubicBezTo>
                        <a:pt x="84" y="62"/>
                        <a:pt x="84" y="62"/>
                        <a:pt x="83" y="62"/>
                      </a:cubicBezTo>
                      <a:close/>
                      <a:moveTo>
                        <a:pt x="73" y="39"/>
                      </a:moveTo>
                      <a:cubicBezTo>
                        <a:pt x="72" y="39"/>
                        <a:pt x="72" y="39"/>
                        <a:pt x="71" y="38"/>
                      </a:cubicBezTo>
                      <a:cubicBezTo>
                        <a:pt x="70" y="34"/>
                        <a:pt x="68" y="30"/>
                        <a:pt x="66" y="26"/>
                      </a:cubicBezTo>
                      <a:cubicBezTo>
                        <a:pt x="66" y="25"/>
                        <a:pt x="66" y="24"/>
                        <a:pt x="67" y="23"/>
                      </a:cubicBezTo>
                      <a:cubicBezTo>
                        <a:pt x="68" y="23"/>
                        <a:pt x="69" y="23"/>
                        <a:pt x="70" y="24"/>
                      </a:cubicBezTo>
                      <a:cubicBezTo>
                        <a:pt x="72" y="28"/>
                        <a:pt x="73" y="32"/>
                        <a:pt x="75" y="36"/>
                      </a:cubicBezTo>
                      <a:cubicBezTo>
                        <a:pt x="76" y="37"/>
                        <a:pt x="75" y="38"/>
                        <a:pt x="74" y="39"/>
                      </a:cubicBezTo>
                      <a:cubicBezTo>
                        <a:pt x="74" y="39"/>
                        <a:pt x="74" y="39"/>
                        <a:pt x="73" y="39"/>
                      </a:cubicBezTo>
                      <a:close/>
                      <a:moveTo>
                        <a:pt x="62" y="16"/>
                      </a:moveTo>
                      <a:cubicBezTo>
                        <a:pt x="62" y="16"/>
                        <a:pt x="61" y="16"/>
                        <a:pt x="60" y="15"/>
                      </a:cubicBezTo>
                      <a:cubicBezTo>
                        <a:pt x="59" y="11"/>
                        <a:pt x="57" y="7"/>
                        <a:pt x="55" y="4"/>
                      </a:cubicBezTo>
                      <a:cubicBezTo>
                        <a:pt x="54" y="3"/>
                        <a:pt x="55" y="1"/>
                        <a:pt x="56" y="1"/>
                      </a:cubicBezTo>
                      <a:cubicBezTo>
                        <a:pt x="57" y="0"/>
                        <a:pt x="58" y="1"/>
                        <a:pt x="58" y="2"/>
                      </a:cubicBezTo>
                      <a:cubicBezTo>
                        <a:pt x="60" y="5"/>
                        <a:pt x="62" y="9"/>
                        <a:pt x="64" y="13"/>
                      </a:cubicBezTo>
                      <a:cubicBezTo>
                        <a:pt x="65" y="14"/>
                        <a:pt x="64" y="15"/>
                        <a:pt x="63" y="16"/>
                      </a:cubicBezTo>
                      <a:cubicBezTo>
                        <a:pt x="63" y="16"/>
                        <a:pt x="63" y="16"/>
                        <a:pt x="62" y="16"/>
                      </a:cubicBezTo>
                      <a:close/>
                    </a:path>
                  </a:pathLst>
                </a:custGeom>
                <a:solidFill>
                  <a:srgbClr val="5D9B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02" name="Google Shape;2802;p14"/>
                <p:cNvSpPr/>
                <p:nvPr/>
              </p:nvSpPr>
              <p:spPr>
                <a:xfrm>
                  <a:off x="8292923" y="5725528"/>
                  <a:ext cx="75595" cy="75595"/>
                </a:xfrm>
                <a:custGeom>
                  <a:rect b="b" l="l" r="r" t="t"/>
                  <a:pathLst>
                    <a:path extrusionOk="0" h="61" w="61">
                      <a:moveTo>
                        <a:pt x="61" y="33"/>
                      </a:moveTo>
                      <a:lnTo>
                        <a:pt x="20" y="21"/>
                      </a:lnTo>
                      <a:lnTo>
                        <a:pt x="8" y="61"/>
                      </a:lnTo>
                      <a:lnTo>
                        <a:pt x="0" y="41"/>
                      </a:lnTo>
                      <a:lnTo>
                        <a:pt x="12" y="0"/>
                      </a:lnTo>
                      <a:lnTo>
                        <a:pt x="49" y="12"/>
                      </a:lnTo>
                      <a:lnTo>
                        <a:pt x="61" y="33"/>
                      </a:lnTo>
                      <a:close/>
                    </a:path>
                  </a:pathLst>
                </a:custGeom>
                <a:solidFill>
                  <a:srgbClr val="5D9B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03" name="Google Shape;2803;p14"/>
                <p:cNvSpPr/>
                <p:nvPr/>
              </p:nvSpPr>
              <p:spPr>
                <a:xfrm>
                  <a:off x="7448993" y="6966022"/>
                  <a:ext cx="313532" cy="1508172"/>
                </a:xfrm>
                <a:custGeom>
                  <a:rect b="b" l="l" r="r" t="t"/>
                  <a:pathLst>
                    <a:path extrusionOk="0" h="299" w="62">
                      <a:moveTo>
                        <a:pt x="41" y="299"/>
                      </a:moveTo>
                      <a:cubicBezTo>
                        <a:pt x="41" y="299"/>
                        <a:pt x="40" y="299"/>
                        <a:pt x="40" y="298"/>
                      </a:cubicBezTo>
                      <a:cubicBezTo>
                        <a:pt x="39" y="298"/>
                        <a:pt x="37" y="295"/>
                        <a:pt x="33" y="288"/>
                      </a:cubicBezTo>
                      <a:cubicBezTo>
                        <a:pt x="32" y="286"/>
                        <a:pt x="32" y="285"/>
                        <a:pt x="33" y="285"/>
                      </a:cubicBezTo>
                      <a:cubicBezTo>
                        <a:pt x="34" y="284"/>
                        <a:pt x="36" y="284"/>
                        <a:pt x="36" y="285"/>
                      </a:cubicBezTo>
                      <a:cubicBezTo>
                        <a:pt x="40" y="292"/>
                        <a:pt x="43" y="296"/>
                        <a:pt x="43" y="296"/>
                      </a:cubicBezTo>
                      <a:cubicBezTo>
                        <a:pt x="44" y="297"/>
                        <a:pt x="43" y="298"/>
                        <a:pt x="43" y="299"/>
                      </a:cubicBezTo>
                      <a:cubicBezTo>
                        <a:pt x="42" y="299"/>
                        <a:pt x="42" y="299"/>
                        <a:pt x="41" y="299"/>
                      </a:cubicBezTo>
                      <a:close/>
                      <a:moveTo>
                        <a:pt x="28" y="277"/>
                      </a:moveTo>
                      <a:cubicBezTo>
                        <a:pt x="28" y="277"/>
                        <a:pt x="27" y="277"/>
                        <a:pt x="26" y="276"/>
                      </a:cubicBezTo>
                      <a:cubicBezTo>
                        <a:pt x="25" y="272"/>
                        <a:pt x="23" y="269"/>
                        <a:pt x="21" y="265"/>
                      </a:cubicBezTo>
                      <a:cubicBezTo>
                        <a:pt x="21" y="264"/>
                        <a:pt x="21" y="262"/>
                        <a:pt x="22" y="262"/>
                      </a:cubicBezTo>
                      <a:cubicBezTo>
                        <a:pt x="23" y="261"/>
                        <a:pt x="24" y="262"/>
                        <a:pt x="25" y="263"/>
                      </a:cubicBezTo>
                      <a:cubicBezTo>
                        <a:pt x="27" y="267"/>
                        <a:pt x="28" y="271"/>
                        <a:pt x="30" y="274"/>
                      </a:cubicBezTo>
                      <a:cubicBezTo>
                        <a:pt x="31" y="275"/>
                        <a:pt x="30" y="277"/>
                        <a:pt x="29" y="277"/>
                      </a:cubicBezTo>
                      <a:cubicBezTo>
                        <a:pt x="29" y="277"/>
                        <a:pt x="29" y="277"/>
                        <a:pt x="28" y="277"/>
                      </a:cubicBezTo>
                      <a:close/>
                      <a:moveTo>
                        <a:pt x="18" y="254"/>
                      </a:moveTo>
                      <a:cubicBezTo>
                        <a:pt x="17" y="254"/>
                        <a:pt x="17" y="254"/>
                        <a:pt x="16" y="253"/>
                      </a:cubicBezTo>
                      <a:cubicBezTo>
                        <a:pt x="15" y="249"/>
                        <a:pt x="13" y="245"/>
                        <a:pt x="12" y="241"/>
                      </a:cubicBezTo>
                      <a:cubicBezTo>
                        <a:pt x="12" y="240"/>
                        <a:pt x="12" y="238"/>
                        <a:pt x="13" y="238"/>
                      </a:cubicBezTo>
                      <a:cubicBezTo>
                        <a:pt x="14" y="238"/>
                        <a:pt x="16" y="238"/>
                        <a:pt x="16" y="239"/>
                      </a:cubicBezTo>
                      <a:cubicBezTo>
                        <a:pt x="17" y="243"/>
                        <a:pt x="19" y="247"/>
                        <a:pt x="20" y="251"/>
                      </a:cubicBezTo>
                      <a:cubicBezTo>
                        <a:pt x="21" y="252"/>
                        <a:pt x="20" y="254"/>
                        <a:pt x="19" y="254"/>
                      </a:cubicBezTo>
                      <a:cubicBezTo>
                        <a:pt x="19" y="254"/>
                        <a:pt x="18" y="254"/>
                        <a:pt x="18" y="254"/>
                      </a:cubicBezTo>
                      <a:close/>
                      <a:moveTo>
                        <a:pt x="10" y="230"/>
                      </a:moveTo>
                      <a:cubicBezTo>
                        <a:pt x="9" y="230"/>
                        <a:pt x="9" y="229"/>
                        <a:pt x="8" y="228"/>
                      </a:cubicBezTo>
                      <a:cubicBezTo>
                        <a:pt x="7" y="224"/>
                        <a:pt x="6" y="220"/>
                        <a:pt x="5" y="216"/>
                      </a:cubicBezTo>
                      <a:cubicBezTo>
                        <a:pt x="5" y="215"/>
                        <a:pt x="6" y="214"/>
                        <a:pt x="7" y="213"/>
                      </a:cubicBezTo>
                      <a:cubicBezTo>
                        <a:pt x="8" y="213"/>
                        <a:pt x="9" y="214"/>
                        <a:pt x="10" y="215"/>
                      </a:cubicBezTo>
                      <a:cubicBezTo>
                        <a:pt x="10" y="219"/>
                        <a:pt x="11" y="223"/>
                        <a:pt x="12" y="227"/>
                      </a:cubicBezTo>
                      <a:cubicBezTo>
                        <a:pt x="13" y="228"/>
                        <a:pt x="12" y="230"/>
                        <a:pt x="11" y="230"/>
                      </a:cubicBezTo>
                      <a:cubicBezTo>
                        <a:pt x="11" y="230"/>
                        <a:pt x="11" y="230"/>
                        <a:pt x="10" y="230"/>
                      </a:cubicBezTo>
                      <a:close/>
                      <a:moveTo>
                        <a:pt x="5" y="205"/>
                      </a:moveTo>
                      <a:cubicBezTo>
                        <a:pt x="4" y="205"/>
                        <a:pt x="3" y="204"/>
                        <a:pt x="3" y="203"/>
                      </a:cubicBezTo>
                      <a:cubicBezTo>
                        <a:pt x="2" y="199"/>
                        <a:pt x="2" y="195"/>
                        <a:pt x="1" y="191"/>
                      </a:cubicBezTo>
                      <a:cubicBezTo>
                        <a:pt x="1" y="189"/>
                        <a:pt x="2" y="188"/>
                        <a:pt x="3" y="188"/>
                      </a:cubicBezTo>
                      <a:cubicBezTo>
                        <a:pt x="4" y="188"/>
                        <a:pt x="6" y="189"/>
                        <a:pt x="6" y="190"/>
                      </a:cubicBezTo>
                      <a:cubicBezTo>
                        <a:pt x="6" y="194"/>
                        <a:pt x="7" y="199"/>
                        <a:pt x="7" y="203"/>
                      </a:cubicBezTo>
                      <a:cubicBezTo>
                        <a:pt x="7" y="204"/>
                        <a:pt x="7" y="205"/>
                        <a:pt x="6" y="205"/>
                      </a:cubicBezTo>
                      <a:cubicBezTo>
                        <a:pt x="5" y="205"/>
                        <a:pt x="5" y="205"/>
                        <a:pt x="5" y="205"/>
                      </a:cubicBezTo>
                      <a:close/>
                      <a:moveTo>
                        <a:pt x="3" y="180"/>
                      </a:moveTo>
                      <a:cubicBezTo>
                        <a:pt x="1" y="180"/>
                        <a:pt x="0" y="179"/>
                        <a:pt x="0" y="178"/>
                      </a:cubicBezTo>
                      <a:cubicBezTo>
                        <a:pt x="0" y="174"/>
                        <a:pt x="0" y="170"/>
                        <a:pt x="0" y="166"/>
                      </a:cubicBezTo>
                      <a:cubicBezTo>
                        <a:pt x="0" y="165"/>
                        <a:pt x="0" y="165"/>
                        <a:pt x="0" y="165"/>
                      </a:cubicBezTo>
                      <a:cubicBezTo>
                        <a:pt x="0" y="164"/>
                        <a:pt x="1" y="163"/>
                        <a:pt x="2" y="163"/>
                      </a:cubicBezTo>
                      <a:cubicBezTo>
                        <a:pt x="3" y="163"/>
                        <a:pt x="4" y="164"/>
                        <a:pt x="4" y="165"/>
                      </a:cubicBezTo>
                      <a:cubicBezTo>
                        <a:pt x="4" y="166"/>
                        <a:pt x="4" y="166"/>
                        <a:pt x="4" y="166"/>
                      </a:cubicBezTo>
                      <a:cubicBezTo>
                        <a:pt x="4" y="170"/>
                        <a:pt x="4" y="174"/>
                        <a:pt x="5" y="178"/>
                      </a:cubicBezTo>
                      <a:cubicBezTo>
                        <a:pt x="5" y="179"/>
                        <a:pt x="4" y="180"/>
                        <a:pt x="3" y="180"/>
                      </a:cubicBezTo>
                      <a:cubicBezTo>
                        <a:pt x="3" y="180"/>
                        <a:pt x="3" y="180"/>
                        <a:pt x="3" y="180"/>
                      </a:cubicBezTo>
                      <a:close/>
                      <a:moveTo>
                        <a:pt x="3" y="154"/>
                      </a:moveTo>
                      <a:cubicBezTo>
                        <a:pt x="3" y="154"/>
                        <a:pt x="3" y="154"/>
                        <a:pt x="2" y="154"/>
                      </a:cubicBezTo>
                      <a:cubicBezTo>
                        <a:pt x="1" y="154"/>
                        <a:pt x="0" y="153"/>
                        <a:pt x="0" y="152"/>
                      </a:cubicBezTo>
                      <a:cubicBezTo>
                        <a:pt x="1" y="148"/>
                        <a:pt x="1" y="144"/>
                        <a:pt x="2" y="140"/>
                      </a:cubicBezTo>
                      <a:cubicBezTo>
                        <a:pt x="2" y="138"/>
                        <a:pt x="3" y="138"/>
                        <a:pt x="4" y="138"/>
                      </a:cubicBezTo>
                      <a:cubicBezTo>
                        <a:pt x="5" y="138"/>
                        <a:pt x="6" y="139"/>
                        <a:pt x="6" y="140"/>
                      </a:cubicBezTo>
                      <a:cubicBezTo>
                        <a:pt x="5" y="144"/>
                        <a:pt x="5" y="148"/>
                        <a:pt x="5" y="152"/>
                      </a:cubicBezTo>
                      <a:cubicBezTo>
                        <a:pt x="5" y="154"/>
                        <a:pt x="4" y="154"/>
                        <a:pt x="3" y="154"/>
                      </a:cubicBezTo>
                      <a:close/>
                      <a:moveTo>
                        <a:pt x="5" y="129"/>
                      </a:moveTo>
                      <a:cubicBezTo>
                        <a:pt x="5" y="129"/>
                        <a:pt x="5" y="129"/>
                        <a:pt x="5" y="129"/>
                      </a:cubicBezTo>
                      <a:cubicBezTo>
                        <a:pt x="4" y="129"/>
                        <a:pt x="3" y="128"/>
                        <a:pt x="3" y="127"/>
                      </a:cubicBezTo>
                      <a:cubicBezTo>
                        <a:pt x="4" y="123"/>
                        <a:pt x="5" y="118"/>
                        <a:pt x="6" y="114"/>
                      </a:cubicBezTo>
                      <a:cubicBezTo>
                        <a:pt x="6" y="113"/>
                        <a:pt x="7" y="112"/>
                        <a:pt x="8" y="113"/>
                      </a:cubicBezTo>
                      <a:cubicBezTo>
                        <a:pt x="9" y="113"/>
                        <a:pt x="10" y="114"/>
                        <a:pt x="10" y="115"/>
                      </a:cubicBezTo>
                      <a:cubicBezTo>
                        <a:pt x="9" y="119"/>
                        <a:pt x="8" y="123"/>
                        <a:pt x="7" y="127"/>
                      </a:cubicBezTo>
                      <a:cubicBezTo>
                        <a:pt x="7" y="129"/>
                        <a:pt x="6" y="129"/>
                        <a:pt x="5" y="129"/>
                      </a:cubicBezTo>
                      <a:close/>
                      <a:moveTo>
                        <a:pt x="11" y="104"/>
                      </a:moveTo>
                      <a:cubicBezTo>
                        <a:pt x="10" y="104"/>
                        <a:pt x="10" y="104"/>
                        <a:pt x="10" y="104"/>
                      </a:cubicBezTo>
                      <a:cubicBezTo>
                        <a:pt x="9" y="104"/>
                        <a:pt x="8" y="103"/>
                        <a:pt x="9" y="102"/>
                      </a:cubicBezTo>
                      <a:cubicBezTo>
                        <a:pt x="10" y="98"/>
                        <a:pt x="11" y="94"/>
                        <a:pt x="12" y="90"/>
                      </a:cubicBezTo>
                      <a:cubicBezTo>
                        <a:pt x="13" y="88"/>
                        <a:pt x="14" y="88"/>
                        <a:pt x="15" y="88"/>
                      </a:cubicBezTo>
                      <a:cubicBezTo>
                        <a:pt x="16" y="88"/>
                        <a:pt x="17" y="90"/>
                        <a:pt x="16" y="91"/>
                      </a:cubicBezTo>
                      <a:cubicBezTo>
                        <a:pt x="15" y="95"/>
                        <a:pt x="14" y="99"/>
                        <a:pt x="13" y="103"/>
                      </a:cubicBezTo>
                      <a:cubicBezTo>
                        <a:pt x="12" y="104"/>
                        <a:pt x="12" y="104"/>
                        <a:pt x="11" y="104"/>
                      </a:cubicBezTo>
                      <a:close/>
                      <a:moveTo>
                        <a:pt x="18" y="80"/>
                      </a:moveTo>
                      <a:cubicBezTo>
                        <a:pt x="18" y="80"/>
                        <a:pt x="18" y="80"/>
                        <a:pt x="18" y="80"/>
                      </a:cubicBezTo>
                      <a:cubicBezTo>
                        <a:pt x="17" y="80"/>
                        <a:pt x="16" y="79"/>
                        <a:pt x="16" y="77"/>
                      </a:cubicBezTo>
                      <a:cubicBezTo>
                        <a:pt x="18" y="73"/>
                        <a:pt x="19" y="69"/>
                        <a:pt x="21" y="66"/>
                      </a:cubicBezTo>
                      <a:cubicBezTo>
                        <a:pt x="22" y="64"/>
                        <a:pt x="23" y="64"/>
                        <a:pt x="24" y="64"/>
                      </a:cubicBezTo>
                      <a:cubicBezTo>
                        <a:pt x="25" y="65"/>
                        <a:pt x="25" y="66"/>
                        <a:pt x="25" y="67"/>
                      </a:cubicBezTo>
                      <a:cubicBezTo>
                        <a:pt x="23" y="71"/>
                        <a:pt x="22" y="75"/>
                        <a:pt x="20" y="79"/>
                      </a:cubicBezTo>
                      <a:cubicBezTo>
                        <a:pt x="20" y="80"/>
                        <a:pt x="19" y="80"/>
                        <a:pt x="18" y="80"/>
                      </a:cubicBezTo>
                      <a:close/>
                      <a:moveTo>
                        <a:pt x="28" y="57"/>
                      </a:moveTo>
                      <a:cubicBezTo>
                        <a:pt x="28" y="57"/>
                        <a:pt x="28" y="57"/>
                        <a:pt x="27" y="57"/>
                      </a:cubicBezTo>
                      <a:cubicBezTo>
                        <a:pt x="26" y="56"/>
                        <a:pt x="26" y="55"/>
                        <a:pt x="26" y="54"/>
                      </a:cubicBezTo>
                      <a:cubicBezTo>
                        <a:pt x="28" y="50"/>
                        <a:pt x="30" y="46"/>
                        <a:pt x="32" y="42"/>
                      </a:cubicBezTo>
                      <a:cubicBezTo>
                        <a:pt x="33" y="41"/>
                        <a:pt x="34" y="41"/>
                        <a:pt x="35" y="42"/>
                      </a:cubicBezTo>
                      <a:cubicBezTo>
                        <a:pt x="36" y="42"/>
                        <a:pt x="36" y="43"/>
                        <a:pt x="36" y="44"/>
                      </a:cubicBezTo>
                      <a:cubicBezTo>
                        <a:pt x="34" y="48"/>
                        <a:pt x="32" y="52"/>
                        <a:pt x="30" y="56"/>
                      </a:cubicBezTo>
                      <a:cubicBezTo>
                        <a:pt x="30" y="56"/>
                        <a:pt x="29" y="57"/>
                        <a:pt x="28" y="57"/>
                      </a:cubicBezTo>
                      <a:close/>
                      <a:moveTo>
                        <a:pt x="40" y="35"/>
                      </a:moveTo>
                      <a:cubicBezTo>
                        <a:pt x="40" y="35"/>
                        <a:pt x="39" y="34"/>
                        <a:pt x="39" y="34"/>
                      </a:cubicBezTo>
                      <a:cubicBezTo>
                        <a:pt x="38" y="34"/>
                        <a:pt x="38" y="32"/>
                        <a:pt x="38" y="31"/>
                      </a:cubicBezTo>
                      <a:cubicBezTo>
                        <a:pt x="40" y="28"/>
                        <a:pt x="43" y="24"/>
                        <a:pt x="45" y="20"/>
                      </a:cubicBezTo>
                      <a:cubicBezTo>
                        <a:pt x="46" y="19"/>
                        <a:pt x="47" y="19"/>
                        <a:pt x="48" y="20"/>
                      </a:cubicBezTo>
                      <a:cubicBezTo>
                        <a:pt x="49" y="20"/>
                        <a:pt x="49" y="22"/>
                        <a:pt x="49" y="23"/>
                      </a:cubicBezTo>
                      <a:cubicBezTo>
                        <a:pt x="46" y="26"/>
                        <a:pt x="44" y="30"/>
                        <a:pt x="42" y="33"/>
                      </a:cubicBezTo>
                      <a:cubicBezTo>
                        <a:pt x="42" y="34"/>
                        <a:pt x="41" y="35"/>
                        <a:pt x="40" y="35"/>
                      </a:cubicBezTo>
                      <a:close/>
                      <a:moveTo>
                        <a:pt x="54" y="13"/>
                      </a:moveTo>
                      <a:cubicBezTo>
                        <a:pt x="53" y="13"/>
                        <a:pt x="53" y="13"/>
                        <a:pt x="53" y="13"/>
                      </a:cubicBezTo>
                      <a:cubicBezTo>
                        <a:pt x="52" y="12"/>
                        <a:pt x="51" y="11"/>
                        <a:pt x="52" y="10"/>
                      </a:cubicBezTo>
                      <a:cubicBezTo>
                        <a:pt x="54" y="7"/>
                        <a:pt x="56" y="4"/>
                        <a:pt x="58" y="1"/>
                      </a:cubicBezTo>
                      <a:cubicBezTo>
                        <a:pt x="59" y="0"/>
                        <a:pt x="60" y="0"/>
                        <a:pt x="61" y="1"/>
                      </a:cubicBezTo>
                      <a:cubicBezTo>
                        <a:pt x="62" y="2"/>
                        <a:pt x="62" y="3"/>
                        <a:pt x="61" y="4"/>
                      </a:cubicBezTo>
                      <a:cubicBezTo>
                        <a:pt x="59" y="7"/>
                        <a:pt x="57" y="9"/>
                        <a:pt x="56" y="12"/>
                      </a:cubicBezTo>
                      <a:cubicBezTo>
                        <a:pt x="55" y="13"/>
                        <a:pt x="54" y="13"/>
                        <a:pt x="54" y="13"/>
                      </a:cubicBezTo>
                      <a:close/>
                    </a:path>
                  </a:pathLst>
                </a:custGeom>
                <a:solidFill>
                  <a:srgbClr val="5D9B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04" name="Google Shape;2804;p14"/>
                <p:cNvSpPr/>
                <p:nvPr/>
              </p:nvSpPr>
              <p:spPr>
                <a:xfrm>
                  <a:off x="7696843" y="6961064"/>
                  <a:ext cx="75595" cy="75595"/>
                </a:xfrm>
                <a:custGeom>
                  <a:rect b="b" l="l" r="r" t="t"/>
                  <a:pathLst>
                    <a:path extrusionOk="0" h="61" w="61">
                      <a:moveTo>
                        <a:pt x="49" y="61"/>
                      </a:moveTo>
                      <a:lnTo>
                        <a:pt x="41" y="21"/>
                      </a:lnTo>
                      <a:lnTo>
                        <a:pt x="0" y="25"/>
                      </a:lnTo>
                      <a:lnTo>
                        <a:pt x="16" y="4"/>
                      </a:lnTo>
                      <a:lnTo>
                        <a:pt x="57" y="0"/>
                      </a:lnTo>
                      <a:lnTo>
                        <a:pt x="61" y="41"/>
                      </a:lnTo>
                      <a:lnTo>
                        <a:pt x="49" y="61"/>
                      </a:lnTo>
                      <a:close/>
                    </a:path>
                  </a:pathLst>
                </a:custGeom>
                <a:solidFill>
                  <a:srgbClr val="5D9B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05" name="Google Shape;2805;p14"/>
                <p:cNvSpPr/>
                <p:nvPr/>
              </p:nvSpPr>
              <p:spPr>
                <a:xfrm>
                  <a:off x="9495001" y="6290627"/>
                  <a:ext cx="359384" cy="2183565"/>
                </a:xfrm>
                <a:custGeom>
                  <a:rect b="b" l="l" r="r" t="t"/>
                  <a:pathLst>
                    <a:path extrusionOk="0" h="433" w="71">
                      <a:moveTo>
                        <a:pt x="33" y="433"/>
                      </a:moveTo>
                      <a:cubicBezTo>
                        <a:pt x="32" y="433"/>
                        <a:pt x="32" y="433"/>
                        <a:pt x="31" y="432"/>
                      </a:cubicBezTo>
                      <a:cubicBezTo>
                        <a:pt x="31" y="432"/>
                        <a:pt x="30" y="428"/>
                        <a:pt x="27" y="420"/>
                      </a:cubicBezTo>
                      <a:cubicBezTo>
                        <a:pt x="27" y="419"/>
                        <a:pt x="27" y="417"/>
                        <a:pt x="29" y="417"/>
                      </a:cubicBezTo>
                      <a:cubicBezTo>
                        <a:pt x="30" y="417"/>
                        <a:pt x="31" y="417"/>
                        <a:pt x="31" y="418"/>
                      </a:cubicBezTo>
                      <a:cubicBezTo>
                        <a:pt x="34" y="426"/>
                        <a:pt x="35" y="430"/>
                        <a:pt x="35" y="430"/>
                      </a:cubicBezTo>
                      <a:cubicBezTo>
                        <a:pt x="36" y="432"/>
                        <a:pt x="35" y="433"/>
                        <a:pt x="34" y="433"/>
                      </a:cubicBezTo>
                      <a:cubicBezTo>
                        <a:pt x="34" y="433"/>
                        <a:pt x="33" y="433"/>
                        <a:pt x="33" y="433"/>
                      </a:cubicBezTo>
                      <a:close/>
                      <a:moveTo>
                        <a:pt x="26" y="409"/>
                      </a:moveTo>
                      <a:cubicBezTo>
                        <a:pt x="25" y="409"/>
                        <a:pt x="24" y="408"/>
                        <a:pt x="23" y="408"/>
                      </a:cubicBezTo>
                      <a:cubicBezTo>
                        <a:pt x="22" y="404"/>
                        <a:pt x="21" y="399"/>
                        <a:pt x="20" y="395"/>
                      </a:cubicBezTo>
                      <a:cubicBezTo>
                        <a:pt x="20" y="394"/>
                        <a:pt x="21" y="393"/>
                        <a:pt x="22" y="393"/>
                      </a:cubicBezTo>
                      <a:cubicBezTo>
                        <a:pt x="23" y="392"/>
                        <a:pt x="24" y="393"/>
                        <a:pt x="24" y="394"/>
                      </a:cubicBezTo>
                      <a:cubicBezTo>
                        <a:pt x="25" y="398"/>
                        <a:pt x="26" y="402"/>
                        <a:pt x="28" y="406"/>
                      </a:cubicBezTo>
                      <a:cubicBezTo>
                        <a:pt x="28" y="407"/>
                        <a:pt x="27" y="409"/>
                        <a:pt x="26" y="409"/>
                      </a:cubicBezTo>
                      <a:cubicBezTo>
                        <a:pt x="26" y="409"/>
                        <a:pt x="26" y="409"/>
                        <a:pt x="26" y="409"/>
                      </a:cubicBezTo>
                      <a:close/>
                      <a:moveTo>
                        <a:pt x="19" y="384"/>
                      </a:moveTo>
                      <a:cubicBezTo>
                        <a:pt x="18" y="384"/>
                        <a:pt x="17" y="384"/>
                        <a:pt x="17" y="383"/>
                      </a:cubicBezTo>
                      <a:cubicBezTo>
                        <a:pt x="16" y="379"/>
                        <a:pt x="15" y="375"/>
                        <a:pt x="14" y="370"/>
                      </a:cubicBezTo>
                      <a:cubicBezTo>
                        <a:pt x="14" y="369"/>
                        <a:pt x="15" y="368"/>
                        <a:pt x="16" y="368"/>
                      </a:cubicBezTo>
                      <a:cubicBezTo>
                        <a:pt x="17" y="368"/>
                        <a:pt x="18" y="368"/>
                        <a:pt x="18" y="370"/>
                      </a:cubicBezTo>
                      <a:cubicBezTo>
                        <a:pt x="19" y="374"/>
                        <a:pt x="20" y="378"/>
                        <a:pt x="21" y="382"/>
                      </a:cubicBezTo>
                      <a:cubicBezTo>
                        <a:pt x="21" y="383"/>
                        <a:pt x="21" y="384"/>
                        <a:pt x="20" y="384"/>
                      </a:cubicBezTo>
                      <a:cubicBezTo>
                        <a:pt x="19" y="384"/>
                        <a:pt x="19" y="384"/>
                        <a:pt x="19" y="384"/>
                      </a:cubicBezTo>
                      <a:close/>
                      <a:moveTo>
                        <a:pt x="14" y="360"/>
                      </a:moveTo>
                      <a:cubicBezTo>
                        <a:pt x="13" y="360"/>
                        <a:pt x="12" y="359"/>
                        <a:pt x="12" y="358"/>
                      </a:cubicBezTo>
                      <a:cubicBezTo>
                        <a:pt x="11" y="354"/>
                        <a:pt x="10" y="350"/>
                        <a:pt x="9" y="345"/>
                      </a:cubicBezTo>
                      <a:cubicBezTo>
                        <a:pt x="9" y="344"/>
                        <a:pt x="10" y="343"/>
                        <a:pt x="11" y="343"/>
                      </a:cubicBezTo>
                      <a:cubicBezTo>
                        <a:pt x="12" y="343"/>
                        <a:pt x="13" y="343"/>
                        <a:pt x="14" y="345"/>
                      </a:cubicBezTo>
                      <a:cubicBezTo>
                        <a:pt x="14" y="349"/>
                        <a:pt x="15" y="353"/>
                        <a:pt x="16" y="357"/>
                      </a:cubicBezTo>
                      <a:cubicBezTo>
                        <a:pt x="16" y="358"/>
                        <a:pt x="15" y="359"/>
                        <a:pt x="14" y="360"/>
                      </a:cubicBezTo>
                      <a:cubicBezTo>
                        <a:pt x="14" y="360"/>
                        <a:pt x="14" y="360"/>
                        <a:pt x="14" y="360"/>
                      </a:cubicBezTo>
                      <a:close/>
                      <a:moveTo>
                        <a:pt x="9" y="335"/>
                      </a:moveTo>
                      <a:cubicBezTo>
                        <a:pt x="8" y="335"/>
                        <a:pt x="8" y="334"/>
                        <a:pt x="7" y="333"/>
                      </a:cubicBezTo>
                      <a:cubicBezTo>
                        <a:pt x="7" y="329"/>
                        <a:pt x="6" y="324"/>
                        <a:pt x="6" y="320"/>
                      </a:cubicBezTo>
                      <a:cubicBezTo>
                        <a:pt x="5" y="319"/>
                        <a:pt x="6" y="318"/>
                        <a:pt x="7" y="318"/>
                      </a:cubicBezTo>
                      <a:cubicBezTo>
                        <a:pt x="9" y="318"/>
                        <a:pt x="10" y="318"/>
                        <a:pt x="10" y="320"/>
                      </a:cubicBezTo>
                      <a:cubicBezTo>
                        <a:pt x="10" y="324"/>
                        <a:pt x="11" y="328"/>
                        <a:pt x="12" y="332"/>
                      </a:cubicBezTo>
                      <a:cubicBezTo>
                        <a:pt x="12" y="333"/>
                        <a:pt x="11" y="334"/>
                        <a:pt x="10" y="335"/>
                      </a:cubicBezTo>
                      <a:cubicBezTo>
                        <a:pt x="10" y="335"/>
                        <a:pt x="10" y="335"/>
                        <a:pt x="9" y="335"/>
                      </a:cubicBezTo>
                      <a:close/>
                      <a:moveTo>
                        <a:pt x="6" y="309"/>
                      </a:moveTo>
                      <a:cubicBezTo>
                        <a:pt x="5" y="309"/>
                        <a:pt x="4" y="309"/>
                        <a:pt x="4" y="308"/>
                      </a:cubicBezTo>
                      <a:cubicBezTo>
                        <a:pt x="4" y="303"/>
                        <a:pt x="3" y="299"/>
                        <a:pt x="3" y="295"/>
                      </a:cubicBezTo>
                      <a:cubicBezTo>
                        <a:pt x="3" y="294"/>
                        <a:pt x="4" y="293"/>
                        <a:pt x="5" y="293"/>
                      </a:cubicBezTo>
                      <a:cubicBezTo>
                        <a:pt x="6" y="292"/>
                        <a:pt x="7" y="293"/>
                        <a:pt x="7" y="294"/>
                      </a:cubicBezTo>
                      <a:cubicBezTo>
                        <a:pt x="7" y="299"/>
                        <a:pt x="8" y="303"/>
                        <a:pt x="8" y="307"/>
                      </a:cubicBezTo>
                      <a:cubicBezTo>
                        <a:pt x="8" y="308"/>
                        <a:pt x="8" y="309"/>
                        <a:pt x="6" y="309"/>
                      </a:cubicBezTo>
                      <a:cubicBezTo>
                        <a:pt x="6" y="309"/>
                        <a:pt x="6" y="309"/>
                        <a:pt x="6" y="309"/>
                      </a:cubicBezTo>
                      <a:close/>
                      <a:moveTo>
                        <a:pt x="4" y="284"/>
                      </a:moveTo>
                      <a:cubicBezTo>
                        <a:pt x="3" y="284"/>
                        <a:pt x="2" y="283"/>
                        <a:pt x="2" y="282"/>
                      </a:cubicBezTo>
                      <a:cubicBezTo>
                        <a:pt x="1" y="278"/>
                        <a:pt x="1" y="274"/>
                        <a:pt x="1" y="269"/>
                      </a:cubicBezTo>
                      <a:cubicBezTo>
                        <a:pt x="1" y="268"/>
                        <a:pt x="2" y="267"/>
                        <a:pt x="3" y="267"/>
                      </a:cubicBezTo>
                      <a:cubicBezTo>
                        <a:pt x="4" y="267"/>
                        <a:pt x="5" y="268"/>
                        <a:pt x="5" y="269"/>
                      </a:cubicBezTo>
                      <a:cubicBezTo>
                        <a:pt x="5" y="273"/>
                        <a:pt x="6" y="278"/>
                        <a:pt x="6" y="282"/>
                      </a:cubicBezTo>
                      <a:cubicBezTo>
                        <a:pt x="6" y="283"/>
                        <a:pt x="5" y="284"/>
                        <a:pt x="4" y="284"/>
                      </a:cubicBezTo>
                      <a:cubicBezTo>
                        <a:pt x="4" y="284"/>
                        <a:pt x="4" y="284"/>
                        <a:pt x="4" y="284"/>
                      </a:cubicBezTo>
                      <a:close/>
                      <a:moveTo>
                        <a:pt x="3" y="259"/>
                      </a:moveTo>
                      <a:cubicBezTo>
                        <a:pt x="2" y="259"/>
                        <a:pt x="1" y="258"/>
                        <a:pt x="1" y="257"/>
                      </a:cubicBezTo>
                      <a:cubicBezTo>
                        <a:pt x="0" y="252"/>
                        <a:pt x="0" y="248"/>
                        <a:pt x="0" y="244"/>
                      </a:cubicBezTo>
                      <a:cubicBezTo>
                        <a:pt x="0" y="243"/>
                        <a:pt x="1" y="242"/>
                        <a:pt x="3" y="242"/>
                      </a:cubicBezTo>
                      <a:cubicBezTo>
                        <a:pt x="3" y="242"/>
                        <a:pt x="3" y="242"/>
                        <a:pt x="3" y="242"/>
                      </a:cubicBezTo>
                      <a:cubicBezTo>
                        <a:pt x="4" y="242"/>
                        <a:pt x="5" y="243"/>
                        <a:pt x="5" y="244"/>
                      </a:cubicBezTo>
                      <a:cubicBezTo>
                        <a:pt x="5" y="248"/>
                        <a:pt x="5" y="252"/>
                        <a:pt x="5" y="257"/>
                      </a:cubicBezTo>
                      <a:cubicBezTo>
                        <a:pt x="5" y="258"/>
                        <a:pt x="4" y="259"/>
                        <a:pt x="3" y="259"/>
                      </a:cubicBezTo>
                      <a:cubicBezTo>
                        <a:pt x="3" y="259"/>
                        <a:pt x="3" y="259"/>
                        <a:pt x="3" y="259"/>
                      </a:cubicBezTo>
                      <a:close/>
                      <a:moveTo>
                        <a:pt x="3" y="233"/>
                      </a:moveTo>
                      <a:cubicBezTo>
                        <a:pt x="3" y="233"/>
                        <a:pt x="3" y="233"/>
                        <a:pt x="3" y="233"/>
                      </a:cubicBezTo>
                      <a:cubicBezTo>
                        <a:pt x="1" y="233"/>
                        <a:pt x="1" y="232"/>
                        <a:pt x="1" y="231"/>
                      </a:cubicBezTo>
                      <a:cubicBezTo>
                        <a:pt x="1" y="227"/>
                        <a:pt x="1" y="223"/>
                        <a:pt x="1" y="218"/>
                      </a:cubicBezTo>
                      <a:cubicBezTo>
                        <a:pt x="1" y="217"/>
                        <a:pt x="2" y="216"/>
                        <a:pt x="3" y="216"/>
                      </a:cubicBezTo>
                      <a:cubicBezTo>
                        <a:pt x="4" y="216"/>
                        <a:pt x="5" y="217"/>
                        <a:pt x="5" y="219"/>
                      </a:cubicBezTo>
                      <a:cubicBezTo>
                        <a:pt x="5" y="223"/>
                        <a:pt x="5" y="227"/>
                        <a:pt x="5" y="231"/>
                      </a:cubicBezTo>
                      <a:cubicBezTo>
                        <a:pt x="5" y="232"/>
                        <a:pt x="4" y="233"/>
                        <a:pt x="3" y="233"/>
                      </a:cubicBezTo>
                      <a:close/>
                      <a:moveTo>
                        <a:pt x="4" y="208"/>
                      </a:moveTo>
                      <a:cubicBezTo>
                        <a:pt x="4" y="208"/>
                        <a:pt x="4" y="208"/>
                        <a:pt x="4" y="208"/>
                      </a:cubicBezTo>
                      <a:cubicBezTo>
                        <a:pt x="3" y="208"/>
                        <a:pt x="2" y="207"/>
                        <a:pt x="2" y="206"/>
                      </a:cubicBezTo>
                      <a:cubicBezTo>
                        <a:pt x="2" y="201"/>
                        <a:pt x="2" y="197"/>
                        <a:pt x="3" y="193"/>
                      </a:cubicBezTo>
                      <a:cubicBezTo>
                        <a:pt x="3" y="192"/>
                        <a:pt x="4" y="191"/>
                        <a:pt x="5" y="191"/>
                      </a:cubicBezTo>
                      <a:cubicBezTo>
                        <a:pt x="6" y="191"/>
                        <a:pt x="7" y="192"/>
                        <a:pt x="7" y="193"/>
                      </a:cubicBezTo>
                      <a:cubicBezTo>
                        <a:pt x="7" y="198"/>
                        <a:pt x="6" y="202"/>
                        <a:pt x="6" y="206"/>
                      </a:cubicBezTo>
                      <a:cubicBezTo>
                        <a:pt x="6" y="207"/>
                        <a:pt x="5" y="208"/>
                        <a:pt x="4" y="208"/>
                      </a:cubicBezTo>
                      <a:close/>
                      <a:moveTo>
                        <a:pt x="6" y="183"/>
                      </a:moveTo>
                      <a:cubicBezTo>
                        <a:pt x="6" y="183"/>
                        <a:pt x="6" y="183"/>
                        <a:pt x="6" y="183"/>
                      </a:cubicBezTo>
                      <a:cubicBezTo>
                        <a:pt x="5" y="183"/>
                        <a:pt x="4" y="181"/>
                        <a:pt x="4" y="180"/>
                      </a:cubicBezTo>
                      <a:cubicBezTo>
                        <a:pt x="5" y="176"/>
                        <a:pt x="5" y="172"/>
                        <a:pt x="6" y="168"/>
                      </a:cubicBezTo>
                      <a:cubicBezTo>
                        <a:pt x="6" y="167"/>
                        <a:pt x="7" y="166"/>
                        <a:pt x="8" y="166"/>
                      </a:cubicBezTo>
                      <a:cubicBezTo>
                        <a:pt x="9" y="166"/>
                        <a:pt x="10" y="167"/>
                        <a:pt x="10" y="168"/>
                      </a:cubicBezTo>
                      <a:cubicBezTo>
                        <a:pt x="9" y="172"/>
                        <a:pt x="9" y="177"/>
                        <a:pt x="8" y="181"/>
                      </a:cubicBezTo>
                      <a:cubicBezTo>
                        <a:pt x="8" y="182"/>
                        <a:pt x="7" y="183"/>
                        <a:pt x="6" y="183"/>
                      </a:cubicBezTo>
                      <a:close/>
                      <a:moveTo>
                        <a:pt x="10" y="158"/>
                      </a:moveTo>
                      <a:cubicBezTo>
                        <a:pt x="10" y="158"/>
                        <a:pt x="10" y="158"/>
                        <a:pt x="10" y="158"/>
                      </a:cubicBezTo>
                      <a:cubicBezTo>
                        <a:pt x="8" y="157"/>
                        <a:pt x="8" y="156"/>
                        <a:pt x="8" y="155"/>
                      </a:cubicBezTo>
                      <a:cubicBezTo>
                        <a:pt x="9" y="151"/>
                        <a:pt x="9" y="147"/>
                        <a:pt x="10" y="143"/>
                      </a:cubicBezTo>
                      <a:cubicBezTo>
                        <a:pt x="10" y="141"/>
                        <a:pt x="12" y="141"/>
                        <a:pt x="13" y="141"/>
                      </a:cubicBezTo>
                      <a:cubicBezTo>
                        <a:pt x="14" y="141"/>
                        <a:pt x="15" y="142"/>
                        <a:pt x="14" y="143"/>
                      </a:cubicBezTo>
                      <a:cubicBezTo>
                        <a:pt x="14" y="148"/>
                        <a:pt x="13" y="152"/>
                        <a:pt x="12" y="156"/>
                      </a:cubicBezTo>
                      <a:cubicBezTo>
                        <a:pt x="12" y="157"/>
                        <a:pt x="11" y="158"/>
                        <a:pt x="10" y="158"/>
                      </a:cubicBezTo>
                      <a:close/>
                      <a:moveTo>
                        <a:pt x="15" y="133"/>
                      </a:moveTo>
                      <a:cubicBezTo>
                        <a:pt x="15" y="133"/>
                        <a:pt x="15" y="133"/>
                        <a:pt x="15" y="133"/>
                      </a:cubicBezTo>
                      <a:cubicBezTo>
                        <a:pt x="13" y="132"/>
                        <a:pt x="13" y="131"/>
                        <a:pt x="13" y="130"/>
                      </a:cubicBezTo>
                      <a:cubicBezTo>
                        <a:pt x="14" y="126"/>
                        <a:pt x="15" y="122"/>
                        <a:pt x="16" y="118"/>
                      </a:cubicBezTo>
                      <a:cubicBezTo>
                        <a:pt x="16" y="117"/>
                        <a:pt x="17" y="116"/>
                        <a:pt x="19" y="116"/>
                      </a:cubicBezTo>
                      <a:cubicBezTo>
                        <a:pt x="20" y="117"/>
                        <a:pt x="20" y="118"/>
                        <a:pt x="20" y="119"/>
                      </a:cubicBezTo>
                      <a:cubicBezTo>
                        <a:pt x="19" y="123"/>
                        <a:pt x="18" y="127"/>
                        <a:pt x="17" y="131"/>
                      </a:cubicBezTo>
                      <a:cubicBezTo>
                        <a:pt x="17" y="132"/>
                        <a:pt x="16" y="133"/>
                        <a:pt x="15" y="133"/>
                      </a:cubicBezTo>
                      <a:close/>
                      <a:moveTo>
                        <a:pt x="21" y="108"/>
                      </a:moveTo>
                      <a:cubicBezTo>
                        <a:pt x="21" y="108"/>
                        <a:pt x="21" y="108"/>
                        <a:pt x="21" y="108"/>
                      </a:cubicBezTo>
                      <a:cubicBezTo>
                        <a:pt x="20" y="108"/>
                        <a:pt x="19" y="107"/>
                        <a:pt x="19" y="105"/>
                      </a:cubicBezTo>
                      <a:cubicBezTo>
                        <a:pt x="21" y="101"/>
                        <a:pt x="22" y="97"/>
                        <a:pt x="23" y="93"/>
                      </a:cubicBezTo>
                      <a:cubicBezTo>
                        <a:pt x="24" y="92"/>
                        <a:pt x="25" y="92"/>
                        <a:pt x="26" y="92"/>
                      </a:cubicBezTo>
                      <a:cubicBezTo>
                        <a:pt x="27" y="92"/>
                        <a:pt x="28" y="93"/>
                        <a:pt x="27" y="95"/>
                      </a:cubicBezTo>
                      <a:cubicBezTo>
                        <a:pt x="26" y="99"/>
                        <a:pt x="25" y="103"/>
                        <a:pt x="24" y="107"/>
                      </a:cubicBezTo>
                      <a:cubicBezTo>
                        <a:pt x="23" y="108"/>
                        <a:pt x="22" y="108"/>
                        <a:pt x="21" y="108"/>
                      </a:cubicBezTo>
                      <a:close/>
                      <a:moveTo>
                        <a:pt x="29" y="84"/>
                      </a:moveTo>
                      <a:cubicBezTo>
                        <a:pt x="29" y="84"/>
                        <a:pt x="29" y="84"/>
                        <a:pt x="29" y="84"/>
                      </a:cubicBezTo>
                      <a:cubicBezTo>
                        <a:pt x="28" y="84"/>
                        <a:pt x="27" y="82"/>
                        <a:pt x="27" y="81"/>
                      </a:cubicBezTo>
                      <a:cubicBezTo>
                        <a:pt x="29" y="77"/>
                        <a:pt x="30" y="73"/>
                        <a:pt x="32" y="69"/>
                      </a:cubicBezTo>
                      <a:cubicBezTo>
                        <a:pt x="32" y="68"/>
                        <a:pt x="34" y="68"/>
                        <a:pt x="35" y="68"/>
                      </a:cubicBezTo>
                      <a:cubicBezTo>
                        <a:pt x="36" y="69"/>
                        <a:pt x="36" y="70"/>
                        <a:pt x="36" y="71"/>
                      </a:cubicBezTo>
                      <a:cubicBezTo>
                        <a:pt x="34" y="75"/>
                        <a:pt x="33" y="79"/>
                        <a:pt x="31" y="83"/>
                      </a:cubicBezTo>
                      <a:cubicBezTo>
                        <a:pt x="31" y="84"/>
                        <a:pt x="30" y="84"/>
                        <a:pt x="29" y="84"/>
                      </a:cubicBezTo>
                      <a:close/>
                      <a:moveTo>
                        <a:pt x="39" y="61"/>
                      </a:moveTo>
                      <a:cubicBezTo>
                        <a:pt x="39" y="61"/>
                        <a:pt x="38" y="60"/>
                        <a:pt x="38" y="60"/>
                      </a:cubicBezTo>
                      <a:cubicBezTo>
                        <a:pt x="37" y="60"/>
                        <a:pt x="36" y="59"/>
                        <a:pt x="37" y="58"/>
                      </a:cubicBezTo>
                      <a:cubicBezTo>
                        <a:pt x="39" y="54"/>
                        <a:pt x="40" y="50"/>
                        <a:pt x="42" y="46"/>
                      </a:cubicBezTo>
                      <a:cubicBezTo>
                        <a:pt x="43" y="45"/>
                        <a:pt x="44" y="44"/>
                        <a:pt x="45" y="45"/>
                      </a:cubicBezTo>
                      <a:cubicBezTo>
                        <a:pt x="46" y="45"/>
                        <a:pt x="47" y="47"/>
                        <a:pt x="46" y="48"/>
                      </a:cubicBezTo>
                      <a:cubicBezTo>
                        <a:pt x="44" y="52"/>
                        <a:pt x="42" y="55"/>
                        <a:pt x="41" y="59"/>
                      </a:cubicBezTo>
                      <a:cubicBezTo>
                        <a:pt x="40" y="60"/>
                        <a:pt x="40" y="61"/>
                        <a:pt x="39" y="61"/>
                      </a:cubicBezTo>
                      <a:close/>
                      <a:moveTo>
                        <a:pt x="50" y="38"/>
                      </a:moveTo>
                      <a:cubicBezTo>
                        <a:pt x="49" y="38"/>
                        <a:pt x="49" y="38"/>
                        <a:pt x="49" y="37"/>
                      </a:cubicBezTo>
                      <a:cubicBezTo>
                        <a:pt x="48" y="37"/>
                        <a:pt x="47" y="36"/>
                        <a:pt x="48" y="34"/>
                      </a:cubicBezTo>
                      <a:cubicBezTo>
                        <a:pt x="50" y="31"/>
                        <a:pt x="52" y="27"/>
                        <a:pt x="54" y="23"/>
                      </a:cubicBezTo>
                      <a:cubicBezTo>
                        <a:pt x="55" y="22"/>
                        <a:pt x="56" y="22"/>
                        <a:pt x="57" y="22"/>
                      </a:cubicBezTo>
                      <a:cubicBezTo>
                        <a:pt x="58" y="23"/>
                        <a:pt x="58" y="24"/>
                        <a:pt x="58" y="25"/>
                      </a:cubicBezTo>
                      <a:cubicBezTo>
                        <a:pt x="56" y="29"/>
                        <a:pt x="54" y="33"/>
                        <a:pt x="52" y="36"/>
                      </a:cubicBezTo>
                      <a:cubicBezTo>
                        <a:pt x="51" y="37"/>
                        <a:pt x="51" y="38"/>
                        <a:pt x="50" y="38"/>
                      </a:cubicBezTo>
                      <a:close/>
                      <a:moveTo>
                        <a:pt x="62" y="15"/>
                      </a:moveTo>
                      <a:cubicBezTo>
                        <a:pt x="62" y="15"/>
                        <a:pt x="61" y="15"/>
                        <a:pt x="61" y="15"/>
                      </a:cubicBezTo>
                      <a:cubicBezTo>
                        <a:pt x="60" y="15"/>
                        <a:pt x="60" y="13"/>
                        <a:pt x="60" y="12"/>
                      </a:cubicBezTo>
                      <a:cubicBezTo>
                        <a:pt x="63" y="9"/>
                        <a:pt x="65" y="5"/>
                        <a:pt x="67" y="1"/>
                      </a:cubicBezTo>
                      <a:cubicBezTo>
                        <a:pt x="68" y="0"/>
                        <a:pt x="69" y="0"/>
                        <a:pt x="70" y="1"/>
                      </a:cubicBezTo>
                      <a:cubicBezTo>
                        <a:pt x="71" y="1"/>
                        <a:pt x="71" y="3"/>
                        <a:pt x="71" y="4"/>
                      </a:cubicBezTo>
                      <a:cubicBezTo>
                        <a:pt x="68" y="7"/>
                        <a:pt x="66" y="11"/>
                        <a:pt x="64" y="14"/>
                      </a:cubicBezTo>
                      <a:cubicBezTo>
                        <a:pt x="64" y="15"/>
                        <a:pt x="63" y="15"/>
                        <a:pt x="62" y="15"/>
                      </a:cubicBezTo>
                      <a:close/>
                    </a:path>
                  </a:pathLst>
                </a:custGeom>
                <a:solidFill>
                  <a:srgbClr val="5D9B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06" name="Google Shape;2806;p14"/>
                <p:cNvSpPr/>
                <p:nvPr/>
              </p:nvSpPr>
              <p:spPr>
                <a:xfrm>
                  <a:off x="9808532" y="6250971"/>
                  <a:ext cx="80553" cy="75595"/>
                </a:xfrm>
                <a:custGeom>
                  <a:rect b="b" l="l" r="r" t="t"/>
                  <a:pathLst>
                    <a:path extrusionOk="0" h="61" w="65">
                      <a:moveTo>
                        <a:pt x="49" y="61"/>
                      </a:moveTo>
                      <a:lnTo>
                        <a:pt x="41" y="20"/>
                      </a:lnTo>
                      <a:lnTo>
                        <a:pt x="0" y="28"/>
                      </a:lnTo>
                      <a:lnTo>
                        <a:pt x="16" y="8"/>
                      </a:lnTo>
                      <a:lnTo>
                        <a:pt x="57" y="0"/>
                      </a:lnTo>
                      <a:lnTo>
                        <a:pt x="65" y="40"/>
                      </a:lnTo>
                      <a:lnTo>
                        <a:pt x="49" y="61"/>
                      </a:lnTo>
                      <a:close/>
                    </a:path>
                  </a:pathLst>
                </a:custGeom>
                <a:solidFill>
                  <a:srgbClr val="5D9B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07" name="Google Shape;2807;p14"/>
                <p:cNvSpPr/>
                <p:nvPr/>
              </p:nvSpPr>
              <p:spPr>
                <a:xfrm>
                  <a:off x="9247149" y="5988250"/>
                  <a:ext cx="1672994" cy="2485944"/>
                </a:xfrm>
                <a:custGeom>
                  <a:rect b="b" l="l" r="r" t="t"/>
                  <a:pathLst>
                    <a:path extrusionOk="0" h="493" w="331">
                      <a:moveTo>
                        <a:pt x="329" y="493"/>
                      </a:moveTo>
                      <a:cubicBezTo>
                        <a:pt x="329" y="493"/>
                        <a:pt x="329" y="493"/>
                        <a:pt x="328" y="493"/>
                      </a:cubicBezTo>
                      <a:cubicBezTo>
                        <a:pt x="328" y="493"/>
                        <a:pt x="324" y="492"/>
                        <a:pt x="316" y="488"/>
                      </a:cubicBezTo>
                      <a:cubicBezTo>
                        <a:pt x="315" y="488"/>
                        <a:pt x="315" y="487"/>
                        <a:pt x="315" y="485"/>
                      </a:cubicBezTo>
                      <a:cubicBezTo>
                        <a:pt x="316" y="484"/>
                        <a:pt x="317" y="484"/>
                        <a:pt x="318" y="484"/>
                      </a:cubicBezTo>
                      <a:cubicBezTo>
                        <a:pt x="325" y="488"/>
                        <a:pt x="330" y="489"/>
                        <a:pt x="330" y="489"/>
                      </a:cubicBezTo>
                      <a:cubicBezTo>
                        <a:pt x="331" y="489"/>
                        <a:pt x="331" y="491"/>
                        <a:pt x="331" y="492"/>
                      </a:cubicBezTo>
                      <a:cubicBezTo>
                        <a:pt x="331" y="493"/>
                        <a:pt x="330" y="493"/>
                        <a:pt x="329" y="493"/>
                      </a:cubicBezTo>
                      <a:close/>
                      <a:moveTo>
                        <a:pt x="306" y="483"/>
                      </a:moveTo>
                      <a:cubicBezTo>
                        <a:pt x="305" y="483"/>
                        <a:pt x="305" y="483"/>
                        <a:pt x="305" y="483"/>
                      </a:cubicBezTo>
                      <a:cubicBezTo>
                        <a:pt x="301" y="481"/>
                        <a:pt x="297" y="479"/>
                        <a:pt x="293" y="477"/>
                      </a:cubicBezTo>
                      <a:cubicBezTo>
                        <a:pt x="292" y="477"/>
                        <a:pt x="292" y="476"/>
                        <a:pt x="292" y="475"/>
                      </a:cubicBezTo>
                      <a:cubicBezTo>
                        <a:pt x="293" y="473"/>
                        <a:pt x="294" y="473"/>
                        <a:pt x="295" y="474"/>
                      </a:cubicBezTo>
                      <a:cubicBezTo>
                        <a:pt x="299" y="476"/>
                        <a:pt x="303" y="477"/>
                        <a:pt x="306" y="479"/>
                      </a:cubicBezTo>
                      <a:cubicBezTo>
                        <a:pt x="308" y="480"/>
                        <a:pt x="308" y="481"/>
                        <a:pt x="308" y="482"/>
                      </a:cubicBezTo>
                      <a:cubicBezTo>
                        <a:pt x="307" y="483"/>
                        <a:pt x="306" y="483"/>
                        <a:pt x="306" y="483"/>
                      </a:cubicBezTo>
                      <a:close/>
                      <a:moveTo>
                        <a:pt x="283" y="472"/>
                      </a:moveTo>
                      <a:cubicBezTo>
                        <a:pt x="283" y="472"/>
                        <a:pt x="282" y="472"/>
                        <a:pt x="282" y="471"/>
                      </a:cubicBezTo>
                      <a:cubicBezTo>
                        <a:pt x="278" y="469"/>
                        <a:pt x="274" y="467"/>
                        <a:pt x="271" y="465"/>
                      </a:cubicBezTo>
                      <a:cubicBezTo>
                        <a:pt x="270" y="465"/>
                        <a:pt x="269" y="463"/>
                        <a:pt x="270" y="462"/>
                      </a:cubicBezTo>
                      <a:cubicBezTo>
                        <a:pt x="271" y="461"/>
                        <a:pt x="272" y="461"/>
                        <a:pt x="273" y="462"/>
                      </a:cubicBezTo>
                      <a:cubicBezTo>
                        <a:pt x="276" y="464"/>
                        <a:pt x="280" y="466"/>
                        <a:pt x="284" y="468"/>
                      </a:cubicBezTo>
                      <a:cubicBezTo>
                        <a:pt x="285" y="468"/>
                        <a:pt x="285" y="470"/>
                        <a:pt x="285" y="471"/>
                      </a:cubicBezTo>
                      <a:cubicBezTo>
                        <a:pt x="284" y="471"/>
                        <a:pt x="284" y="472"/>
                        <a:pt x="283" y="472"/>
                      </a:cubicBezTo>
                      <a:close/>
                      <a:moveTo>
                        <a:pt x="261" y="459"/>
                      </a:moveTo>
                      <a:cubicBezTo>
                        <a:pt x="260" y="459"/>
                        <a:pt x="260" y="459"/>
                        <a:pt x="260" y="459"/>
                      </a:cubicBezTo>
                      <a:cubicBezTo>
                        <a:pt x="256" y="457"/>
                        <a:pt x="252" y="454"/>
                        <a:pt x="249" y="452"/>
                      </a:cubicBezTo>
                      <a:cubicBezTo>
                        <a:pt x="248" y="451"/>
                        <a:pt x="248" y="450"/>
                        <a:pt x="248" y="449"/>
                      </a:cubicBezTo>
                      <a:cubicBezTo>
                        <a:pt x="249" y="448"/>
                        <a:pt x="250" y="448"/>
                        <a:pt x="251" y="448"/>
                      </a:cubicBezTo>
                      <a:cubicBezTo>
                        <a:pt x="255" y="451"/>
                        <a:pt x="258" y="453"/>
                        <a:pt x="262" y="455"/>
                      </a:cubicBezTo>
                      <a:cubicBezTo>
                        <a:pt x="263" y="456"/>
                        <a:pt x="263" y="457"/>
                        <a:pt x="263" y="458"/>
                      </a:cubicBezTo>
                      <a:cubicBezTo>
                        <a:pt x="262" y="459"/>
                        <a:pt x="262" y="459"/>
                        <a:pt x="261" y="459"/>
                      </a:cubicBezTo>
                      <a:close/>
                      <a:moveTo>
                        <a:pt x="239" y="445"/>
                      </a:moveTo>
                      <a:cubicBezTo>
                        <a:pt x="239" y="445"/>
                        <a:pt x="239" y="445"/>
                        <a:pt x="238" y="445"/>
                      </a:cubicBezTo>
                      <a:cubicBezTo>
                        <a:pt x="235" y="443"/>
                        <a:pt x="231" y="440"/>
                        <a:pt x="228" y="438"/>
                      </a:cubicBezTo>
                      <a:cubicBezTo>
                        <a:pt x="227" y="437"/>
                        <a:pt x="227" y="436"/>
                        <a:pt x="227" y="435"/>
                      </a:cubicBezTo>
                      <a:cubicBezTo>
                        <a:pt x="228" y="434"/>
                        <a:pt x="229" y="434"/>
                        <a:pt x="230" y="434"/>
                      </a:cubicBezTo>
                      <a:cubicBezTo>
                        <a:pt x="234" y="437"/>
                        <a:pt x="237" y="439"/>
                        <a:pt x="241" y="441"/>
                      </a:cubicBezTo>
                      <a:cubicBezTo>
                        <a:pt x="242" y="442"/>
                        <a:pt x="242" y="443"/>
                        <a:pt x="241" y="444"/>
                      </a:cubicBezTo>
                      <a:cubicBezTo>
                        <a:pt x="241" y="445"/>
                        <a:pt x="240" y="445"/>
                        <a:pt x="239" y="445"/>
                      </a:cubicBezTo>
                      <a:close/>
                      <a:moveTo>
                        <a:pt x="219" y="431"/>
                      </a:moveTo>
                      <a:cubicBezTo>
                        <a:pt x="218" y="431"/>
                        <a:pt x="218" y="430"/>
                        <a:pt x="217" y="430"/>
                      </a:cubicBezTo>
                      <a:cubicBezTo>
                        <a:pt x="214" y="428"/>
                        <a:pt x="211" y="425"/>
                        <a:pt x="207" y="422"/>
                      </a:cubicBezTo>
                      <a:cubicBezTo>
                        <a:pt x="206" y="422"/>
                        <a:pt x="206" y="420"/>
                        <a:pt x="207" y="419"/>
                      </a:cubicBezTo>
                      <a:cubicBezTo>
                        <a:pt x="208" y="418"/>
                        <a:pt x="209" y="418"/>
                        <a:pt x="210" y="419"/>
                      </a:cubicBezTo>
                      <a:cubicBezTo>
                        <a:pt x="213" y="422"/>
                        <a:pt x="217" y="424"/>
                        <a:pt x="220" y="427"/>
                      </a:cubicBezTo>
                      <a:cubicBezTo>
                        <a:pt x="221" y="427"/>
                        <a:pt x="221" y="429"/>
                        <a:pt x="220" y="430"/>
                      </a:cubicBezTo>
                      <a:cubicBezTo>
                        <a:pt x="220" y="430"/>
                        <a:pt x="219" y="431"/>
                        <a:pt x="219" y="431"/>
                      </a:cubicBezTo>
                      <a:close/>
                      <a:moveTo>
                        <a:pt x="199" y="415"/>
                      </a:moveTo>
                      <a:cubicBezTo>
                        <a:pt x="198" y="415"/>
                        <a:pt x="198" y="415"/>
                        <a:pt x="197" y="414"/>
                      </a:cubicBezTo>
                      <a:cubicBezTo>
                        <a:pt x="194" y="412"/>
                        <a:pt x="191" y="409"/>
                        <a:pt x="188" y="406"/>
                      </a:cubicBezTo>
                      <a:cubicBezTo>
                        <a:pt x="187" y="405"/>
                        <a:pt x="187" y="404"/>
                        <a:pt x="187" y="403"/>
                      </a:cubicBezTo>
                      <a:cubicBezTo>
                        <a:pt x="188" y="402"/>
                        <a:pt x="190" y="402"/>
                        <a:pt x="190" y="403"/>
                      </a:cubicBezTo>
                      <a:cubicBezTo>
                        <a:pt x="194" y="406"/>
                        <a:pt x="197" y="408"/>
                        <a:pt x="200" y="411"/>
                      </a:cubicBezTo>
                      <a:cubicBezTo>
                        <a:pt x="201" y="412"/>
                        <a:pt x="201" y="413"/>
                        <a:pt x="200" y="414"/>
                      </a:cubicBezTo>
                      <a:cubicBezTo>
                        <a:pt x="200" y="415"/>
                        <a:pt x="199" y="415"/>
                        <a:pt x="199" y="415"/>
                      </a:cubicBezTo>
                      <a:close/>
                      <a:moveTo>
                        <a:pt x="180" y="398"/>
                      </a:moveTo>
                      <a:cubicBezTo>
                        <a:pt x="179" y="398"/>
                        <a:pt x="179" y="398"/>
                        <a:pt x="178" y="398"/>
                      </a:cubicBezTo>
                      <a:cubicBezTo>
                        <a:pt x="175" y="395"/>
                        <a:pt x="172" y="392"/>
                        <a:pt x="169" y="389"/>
                      </a:cubicBezTo>
                      <a:cubicBezTo>
                        <a:pt x="168" y="388"/>
                        <a:pt x="168" y="387"/>
                        <a:pt x="169" y="386"/>
                      </a:cubicBezTo>
                      <a:cubicBezTo>
                        <a:pt x="169" y="385"/>
                        <a:pt x="171" y="385"/>
                        <a:pt x="172" y="386"/>
                      </a:cubicBezTo>
                      <a:cubicBezTo>
                        <a:pt x="175" y="389"/>
                        <a:pt x="178" y="392"/>
                        <a:pt x="181" y="395"/>
                      </a:cubicBezTo>
                      <a:cubicBezTo>
                        <a:pt x="182" y="395"/>
                        <a:pt x="182" y="397"/>
                        <a:pt x="181" y="398"/>
                      </a:cubicBezTo>
                      <a:cubicBezTo>
                        <a:pt x="181" y="398"/>
                        <a:pt x="180" y="398"/>
                        <a:pt x="180" y="398"/>
                      </a:cubicBezTo>
                      <a:close/>
                      <a:moveTo>
                        <a:pt x="161" y="381"/>
                      </a:moveTo>
                      <a:cubicBezTo>
                        <a:pt x="161" y="381"/>
                        <a:pt x="160" y="381"/>
                        <a:pt x="160" y="380"/>
                      </a:cubicBezTo>
                      <a:cubicBezTo>
                        <a:pt x="157" y="377"/>
                        <a:pt x="154" y="374"/>
                        <a:pt x="151" y="371"/>
                      </a:cubicBezTo>
                      <a:cubicBezTo>
                        <a:pt x="150" y="370"/>
                        <a:pt x="150" y="369"/>
                        <a:pt x="151" y="368"/>
                      </a:cubicBezTo>
                      <a:cubicBezTo>
                        <a:pt x="152" y="367"/>
                        <a:pt x="153" y="367"/>
                        <a:pt x="154" y="368"/>
                      </a:cubicBezTo>
                      <a:cubicBezTo>
                        <a:pt x="157" y="371"/>
                        <a:pt x="160" y="374"/>
                        <a:pt x="163" y="377"/>
                      </a:cubicBezTo>
                      <a:cubicBezTo>
                        <a:pt x="163" y="378"/>
                        <a:pt x="163" y="379"/>
                        <a:pt x="163" y="380"/>
                      </a:cubicBezTo>
                      <a:cubicBezTo>
                        <a:pt x="162" y="381"/>
                        <a:pt x="162" y="381"/>
                        <a:pt x="161" y="381"/>
                      </a:cubicBezTo>
                      <a:close/>
                      <a:moveTo>
                        <a:pt x="144" y="362"/>
                      </a:moveTo>
                      <a:cubicBezTo>
                        <a:pt x="143" y="362"/>
                        <a:pt x="142" y="362"/>
                        <a:pt x="142" y="362"/>
                      </a:cubicBezTo>
                      <a:cubicBezTo>
                        <a:pt x="139" y="359"/>
                        <a:pt x="136" y="355"/>
                        <a:pt x="134" y="352"/>
                      </a:cubicBezTo>
                      <a:cubicBezTo>
                        <a:pt x="133" y="351"/>
                        <a:pt x="133" y="350"/>
                        <a:pt x="134" y="349"/>
                      </a:cubicBezTo>
                      <a:cubicBezTo>
                        <a:pt x="135" y="348"/>
                        <a:pt x="136" y="349"/>
                        <a:pt x="137" y="349"/>
                      </a:cubicBezTo>
                      <a:cubicBezTo>
                        <a:pt x="139" y="353"/>
                        <a:pt x="142" y="356"/>
                        <a:pt x="145" y="359"/>
                      </a:cubicBezTo>
                      <a:cubicBezTo>
                        <a:pt x="146" y="360"/>
                        <a:pt x="146" y="361"/>
                        <a:pt x="145" y="362"/>
                      </a:cubicBezTo>
                      <a:cubicBezTo>
                        <a:pt x="145" y="362"/>
                        <a:pt x="144" y="362"/>
                        <a:pt x="144" y="362"/>
                      </a:cubicBezTo>
                      <a:close/>
                      <a:moveTo>
                        <a:pt x="127" y="343"/>
                      </a:moveTo>
                      <a:cubicBezTo>
                        <a:pt x="126" y="343"/>
                        <a:pt x="126" y="343"/>
                        <a:pt x="125" y="342"/>
                      </a:cubicBezTo>
                      <a:cubicBezTo>
                        <a:pt x="123" y="339"/>
                        <a:pt x="120" y="336"/>
                        <a:pt x="117" y="333"/>
                      </a:cubicBezTo>
                      <a:cubicBezTo>
                        <a:pt x="117" y="332"/>
                        <a:pt x="117" y="330"/>
                        <a:pt x="118" y="330"/>
                      </a:cubicBezTo>
                      <a:cubicBezTo>
                        <a:pt x="119" y="329"/>
                        <a:pt x="120" y="329"/>
                        <a:pt x="121" y="330"/>
                      </a:cubicBezTo>
                      <a:cubicBezTo>
                        <a:pt x="123" y="333"/>
                        <a:pt x="126" y="337"/>
                        <a:pt x="129" y="340"/>
                      </a:cubicBezTo>
                      <a:cubicBezTo>
                        <a:pt x="129" y="341"/>
                        <a:pt x="129" y="342"/>
                        <a:pt x="128" y="343"/>
                      </a:cubicBezTo>
                      <a:cubicBezTo>
                        <a:pt x="128" y="343"/>
                        <a:pt x="127" y="343"/>
                        <a:pt x="127" y="343"/>
                      </a:cubicBezTo>
                      <a:close/>
                      <a:moveTo>
                        <a:pt x="111" y="323"/>
                      </a:moveTo>
                      <a:cubicBezTo>
                        <a:pt x="111" y="323"/>
                        <a:pt x="110" y="323"/>
                        <a:pt x="110" y="322"/>
                      </a:cubicBezTo>
                      <a:cubicBezTo>
                        <a:pt x="107" y="319"/>
                        <a:pt x="104" y="316"/>
                        <a:pt x="102" y="312"/>
                      </a:cubicBezTo>
                      <a:cubicBezTo>
                        <a:pt x="101" y="311"/>
                        <a:pt x="102" y="310"/>
                        <a:pt x="103" y="309"/>
                      </a:cubicBezTo>
                      <a:cubicBezTo>
                        <a:pt x="103" y="309"/>
                        <a:pt x="105" y="309"/>
                        <a:pt x="105" y="310"/>
                      </a:cubicBezTo>
                      <a:cubicBezTo>
                        <a:pt x="108" y="313"/>
                        <a:pt x="110" y="317"/>
                        <a:pt x="113" y="320"/>
                      </a:cubicBezTo>
                      <a:cubicBezTo>
                        <a:pt x="114" y="321"/>
                        <a:pt x="113" y="322"/>
                        <a:pt x="113" y="323"/>
                      </a:cubicBezTo>
                      <a:cubicBezTo>
                        <a:pt x="112" y="323"/>
                        <a:pt x="112" y="323"/>
                        <a:pt x="111" y="323"/>
                      </a:cubicBezTo>
                      <a:close/>
                      <a:moveTo>
                        <a:pt x="97" y="303"/>
                      </a:moveTo>
                      <a:cubicBezTo>
                        <a:pt x="96" y="303"/>
                        <a:pt x="95" y="302"/>
                        <a:pt x="95" y="302"/>
                      </a:cubicBezTo>
                      <a:cubicBezTo>
                        <a:pt x="92" y="298"/>
                        <a:pt x="90" y="295"/>
                        <a:pt x="88" y="291"/>
                      </a:cubicBezTo>
                      <a:cubicBezTo>
                        <a:pt x="87" y="290"/>
                        <a:pt x="87" y="289"/>
                        <a:pt x="88" y="288"/>
                      </a:cubicBezTo>
                      <a:cubicBezTo>
                        <a:pt x="89" y="287"/>
                        <a:pt x="91" y="288"/>
                        <a:pt x="91" y="289"/>
                      </a:cubicBezTo>
                      <a:cubicBezTo>
                        <a:pt x="94" y="292"/>
                        <a:pt x="96" y="296"/>
                        <a:pt x="98" y="299"/>
                      </a:cubicBezTo>
                      <a:cubicBezTo>
                        <a:pt x="99" y="300"/>
                        <a:pt x="99" y="302"/>
                        <a:pt x="98" y="302"/>
                      </a:cubicBezTo>
                      <a:cubicBezTo>
                        <a:pt x="97" y="302"/>
                        <a:pt x="97" y="303"/>
                        <a:pt x="97" y="303"/>
                      </a:cubicBezTo>
                      <a:close/>
                      <a:moveTo>
                        <a:pt x="83" y="281"/>
                      </a:moveTo>
                      <a:cubicBezTo>
                        <a:pt x="82" y="281"/>
                        <a:pt x="81" y="281"/>
                        <a:pt x="81" y="280"/>
                      </a:cubicBezTo>
                      <a:cubicBezTo>
                        <a:pt x="79" y="277"/>
                        <a:pt x="77" y="273"/>
                        <a:pt x="75" y="269"/>
                      </a:cubicBezTo>
                      <a:cubicBezTo>
                        <a:pt x="74" y="268"/>
                        <a:pt x="74" y="267"/>
                        <a:pt x="75" y="266"/>
                      </a:cubicBezTo>
                      <a:cubicBezTo>
                        <a:pt x="76" y="266"/>
                        <a:pt x="78" y="266"/>
                        <a:pt x="78" y="267"/>
                      </a:cubicBezTo>
                      <a:cubicBezTo>
                        <a:pt x="80" y="271"/>
                        <a:pt x="83" y="274"/>
                        <a:pt x="85" y="278"/>
                      </a:cubicBezTo>
                      <a:cubicBezTo>
                        <a:pt x="85" y="279"/>
                        <a:pt x="85" y="280"/>
                        <a:pt x="84" y="281"/>
                      </a:cubicBezTo>
                      <a:cubicBezTo>
                        <a:pt x="84" y="281"/>
                        <a:pt x="83" y="281"/>
                        <a:pt x="83" y="281"/>
                      </a:cubicBezTo>
                      <a:close/>
                      <a:moveTo>
                        <a:pt x="70" y="259"/>
                      </a:moveTo>
                      <a:cubicBezTo>
                        <a:pt x="69" y="259"/>
                        <a:pt x="69" y="259"/>
                        <a:pt x="68" y="258"/>
                      </a:cubicBezTo>
                      <a:cubicBezTo>
                        <a:pt x="66" y="254"/>
                        <a:pt x="64" y="251"/>
                        <a:pt x="62" y="247"/>
                      </a:cubicBezTo>
                      <a:cubicBezTo>
                        <a:pt x="62" y="246"/>
                        <a:pt x="62" y="245"/>
                        <a:pt x="63" y="244"/>
                      </a:cubicBezTo>
                      <a:cubicBezTo>
                        <a:pt x="64" y="243"/>
                        <a:pt x="66" y="244"/>
                        <a:pt x="66" y="245"/>
                      </a:cubicBezTo>
                      <a:cubicBezTo>
                        <a:pt x="68" y="249"/>
                        <a:pt x="70" y="252"/>
                        <a:pt x="72" y="256"/>
                      </a:cubicBezTo>
                      <a:cubicBezTo>
                        <a:pt x="73" y="257"/>
                        <a:pt x="72" y="258"/>
                        <a:pt x="71" y="259"/>
                      </a:cubicBezTo>
                      <a:cubicBezTo>
                        <a:pt x="71" y="259"/>
                        <a:pt x="71" y="259"/>
                        <a:pt x="70" y="259"/>
                      </a:cubicBezTo>
                      <a:close/>
                      <a:moveTo>
                        <a:pt x="59" y="237"/>
                      </a:moveTo>
                      <a:cubicBezTo>
                        <a:pt x="58" y="237"/>
                        <a:pt x="57" y="236"/>
                        <a:pt x="57" y="235"/>
                      </a:cubicBezTo>
                      <a:cubicBezTo>
                        <a:pt x="55" y="232"/>
                        <a:pt x="53" y="228"/>
                        <a:pt x="51" y="224"/>
                      </a:cubicBezTo>
                      <a:cubicBezTo>
                        <a:pt x="51" y="223"/>
                        <a:pt x="51" y="222"/>
                        <a:pt x="52" y="221"/>
                      </a:cubicBezTo>
                      <a:cubicBezTo>
                        <a:pt x="54" y="221"/>
                        <a:pt x="55" y="221"/>
                        <a:pt x="55" y="222"/>
                      </a:cubicBezTo>
                      <a:cubicBezTo>
                        <a:pt x="57" y="226"/>
                        <a:pt x="59" y="230"/>
                        <a:pt x="61" y="234"/>
                      </a:cubicBezTo>
                      <a:cubicBezTo>
                        <a:pt x="61" y="235"/>
                        <a:pt x="61" y="236"/>
                        <a:pt x="60" y="236"/>
                      </a:cubicBezTo>
                      <a:cubicBezTo>
                        <a:pt x="59" y="237"/>
                        <a:pt x="59" y="237"/>
                        <a:pt x="59" y="237"/>
                      </a:cubicBezTo>
                      <a:close/>
                      <a:moveTo>
                        <a:pt x="48" y="213"/>
                      </a:moveTo>
                      <a:cubicBezTo>
                        <a:pt x="47" y="213"/>
                        <a:pt x="47" y="213"/>
                        <a:pt x="46" y="212"/>
                      </a:cubicBezTo>
                      <a:cubicBezTo>
                        <a:pt x="45" y="208"/>
                        <a:pt x="43" y="204"/>
                        <a:pt x="41" y="200"/>
                      </a:cubicBezTo>
                      <a:cubicBezTo>
                        <a:pt x="41" y="199"/>
                        <a:pt x="42" y="198"/>
                        <a:pt x="43" y="198"/>
                      </a:cubicBezTo>
                      <a:cubicBezTo>
                        <a:pt x="44" y="197"/>
                        <a:pt x="45" y="198"/>
                        <a:pt x="45" y="199"/>
                      </a:cubicBezTo>
                      <a:cubicBezTo>
                        <a:pt x="47" y="203"/>
                        <a:pt x="49" y="207"/>
                        <a:pt x="50" y="211"/>
                      </a:cubicBezTo>
                      <a:cubicBezTo>
                        <a:pt x="51" y="212"/>
                        <a:pt x="50" y="213"/>
                        <a:pt x="49" y="213"/>
                      </a:cubicBezTo>
                      <a:cubicBezTo>
                        <a:pt x="49" y="213"/>
                        <a:pt x="49" y="213"/>
                        <a:pt x="48" y="213"/>
                      </a:cubicBezTo>
                      <a:close/>
                      <a:moveTo>
                        <a:pt x="39" y="190"/>
                      </a:moveTo>
                      <a:cubicBezTo>
                        <a:pt x="38" y="190"/>
                        <a:pt x="37" y="189"/>
                        <a:pt x="37" y="189"/>
                      </a:cubicBezTo>
                      <a:cubicBezTo>
                        <a:pt x="35" y="185"/>
                        <a:pt x="34" y="181"/>
                        <a:pt x="33" y="177"/>
                      </a:cubicBezTo>
                      <a:cubicBezTo>
                        <a:pt x="32" y="175"/>
                        <a:pt x="33" y="174"/>
                        <a:pt x="34" y="174"/>
                      </a:cubicBezTo>
                      <a:cubicBezTo>
                        <a:pt x="35" y="173"/>
                        <a:pt x="36" y="174"/>
                        <a:pt x="37" y="175"/>
                      </a:cubicBezTo>
                      <a:cubicBezTo>
                        <a:pt x="38" y="179"/>
                        <a:pt x="39" y="183"/>
                        <a:pt x="41" y="187"/>
                      </a:cubicBezTo>
                      <a:cubicBezTo>
                        <a:pt x="41" y="188"/>
                        <a:pt x="41" y="189"/>
                        <a:pt x="40" y="190"/>
                      </a:cubicBezTo>
                      <a:cubicBezTo>
                        <a:pt x="39" y="190"/>
                        <a:pt x="39" y="190"/>
                        <a:pt x="39" y="190"/>
                      </a:cubicBezTo>
                      <a:close/>
                      <a:moveTo>
                        <a:pt x="31" y="166"/>
                      </a:moveTo>
                      <a:cubicBezTo>
                        <a:pt x="30" y="166"/>
                        <a:pt x="29" y="165"/>
                        <a:pt x="29" y="164"/>
                      </a:cubicBezTo>
                      <a:cubicBezTo>
                        <a:pt x="27" y="160"/>
                        <a:pt x="26" y="156"/>
                        <a:pt x="25" y="152"/>
                      </a:cubicBezTo>
                      <a:cubicBezTo>
                        <a:pt x="25" y="151"/>
                        <a:pt x="25" y="150"/>
                        <a:pt x="26" y="150"/>
                      </a:cubicBezTo>
                      <a:cubicBezTo>
                        <a:pt x="27" y="149"/>
                        <a:pt x="29" y="150"/>
                        <a:pt x="29" y="151"/>
                      </a:cubicBezTo>
                      <a:cubicBezTo>
                        <a:pt x="30" y="155"/>
                        <a:pt x="31" y="159"/>
                        <a:pt x="33" y="163"/>
                      </a:cubicBezTo>
                      <a:cubicBezTo>
                        <a:pt x="33" y="164"/>
                        <a:pt x="32" y="165"/>
                        <a:pt x="31" y="166"/>
                      </a:cubicBezTo>
                      <a:cubicBezTo>
                        <a:pt x="31" y="166"/>
                        <a:pt x="31" y="166"/>
                        <a:pt x="31" y="166"/>
                      </a:cubicBezTo>
                      <a:close/>
                      <a:moveTo>
                        <a:pt x="23" y="142"/>
                      </a:moveTo>
                      <a:cubicBezTo>
                        <a:pt x="23" y="142"/>
                        <a:pt x="22" y="141"/>
                        <a:pt x="21" y="140"/>
                      </a:cubicBezTo>
                      <a:cubicBezTo>
                        <a:pt x="20" y="136"/>
                        <a:pt x="19" y="132"/>
                        <a:pt x="18" y="128"/>
                      </a:cubicBezTo>
                      <a:cubicBezTo>
                        <a:pt x="18" y="127"/>
                        <a:pt x="19" y="125"/>
                        <a:pt x="20" y="125"/>
                      </a:cubicBezTo>
                      <a:cubicBezTo>
                        <a:pt x="21" y="125"/>
                        <a:pt x="22" y="126"/>
                        <a:pt x="22" y="127"/>
                      </a:cubicBezTo>
                      <a:cubicBezTo>
                        <a:pt x="23" y="131"/>
                        <a:pt x="24" y="135"/>
                        <a:pt x="26" y="139"/>
                      </a:cubicBezTo>
                      <a:cubicBezTo>
                        <a:pt x="26" y="140"/>
                        <a:pt x="25" y="141"/>
                        <a:pt x="24" y="141"/>
                      </a:cubicBezTo>
                      <a:cubicBezTo>
                        <a:pt x="24" y="142"/>
                        <a:pt x="24" y="142"/>
                        <a:pt x="23" y="142"/>
                      </a:cubicBezTo>
                      <a:close/>
                      <a:moveTo>
                        <a:pt x="17" y="117"/>
                      </a:moveTo>
                      <a:cubicBezTo>
                        <a:pt x="16" y="117"/>
                        <a:pt x="16" y="116"/>
                        <a:pt x="15" y="115"/>
                      </a:cubicBezTo>
                      <a:cubicBezTo>
                        <a:pt x="14" y="111"/>
                        <a:pt x="14" y="107"/>
                        <a:pt x="13" y="103"/>
                      </a:cubicBezTo>
                      <a:cubicBezTo>
                        <a:pt x="12" y="102"/>
                        <a:pt x="13" y="101"/>
                        <a:pt x="14" y="100"/>
                      </a:cubicBezTo>
                      <a:cubicBezTo>
                        <a:pt x="15" y="100"/>
                        <a:pt x="17" y="101"/>
                        <a:pt x="17" y="102"/>
                      </a:cubicBezTo>
                      <a:cubicBezTo>
                        <a:pt x="18" y="106"/>
                        <a:pt x="19" y="110"/>
                        <a:pt x="19" y="114"/>
                      </a:cubicBezTo>
                      <a:cubicBezTo>
                        <a:pt x="20" y="115"/>
                        <a:pt x="19" y="117"/>
                        <a:pt x="18" y="117"/>
                      </a:cubicBezTo>
                      <a:cubicBezTo>
                        <a:pt x="18" y="117"/>
                        <a:pt x="18" y="117"/>
                        <a:pt x="17" y="117"/>
                      </a:cubicBezTo>
                      <a:close/>
                      <a:moveTo>
                        <a:pt x="12" y="92"/>
                      </a:moveTo>
                      <a:cubicBezTo>
                        <a:pt x="11" y="92"/>
                        <a:pt x="10" y="91"/>
                        <a:pt x="10" y="90"/>
                      </a:cubicBezTo>
                      <a:cubicBezTo>
                        <a:pt x="9" y="86"/>
                        <a:pt x="9" y="82"/>
                        <a:pt x="8" y="78"/>
                      </a:cubicBezTo>
                      <a:cubicBezTo>
                        <a:pt x="8" y="77"/>
                        <a:pt x="9" y="76"/>
                        <a:pt x="10" y="75"/>
                      </a:cubicBezTo>
                      <a:cubicBezTo>
                        <a:pt x="11" y="75"/>
                        <a:pt x="12" y="76"/>
                        <a:pt x="12" y="77"/>
                      </a:cubicBezTo>
                      <a:cubicBezTo>
                        <a:pt x="13" y="81"/>
                        <a:pt x="14" y="85"/>
                        <a:pt x="14" y="90"/>
                      </a:cubicBezTo>
                      <a:cubicBezTo>
                        <a:pt x="15" y="91"/>
                        <a:pt x="14" y="92"/>
                        <a:pt x="13" y="92"/>
                      </a:cubicBezTo>
                      <a:cubicBezTo>
                        <a:pt x="13" y="92"/>
                        <a:pt x="12" y="92"/>
                        <a:pt x="12" y="92"/>
                      </a:cubicBezTo>
                      <a:close/>
                      <a:moveTo>
                        <a:pt x="8" y="67"/>
                      </a:moveTo>
                      <a:cubicBezTo>
                        <a:pt x="7" y="67"/>
                        <a:pt x="6" y="66"/>
                        <a:pt x="6" y="65"/>
                      </a:cubicBezTo>
                      <a:cubicBezTo>
                        <a:pt x="6" y="61"/>
                        <a:pt x="5" y="57"/>
                        <a:pt x="5" y="53"/>
                      </a:cubicBezTo>
                      <a:cubicBezTo>
                        <a:pt x="4" y="51"/>
                        <a:pt x="5" y="50"/>
                        <a:pt x="6" y="50"/>
                      </a:cubicBezTo>
                      <a:cubicBezTo>
                        <a:pt x="8" y="50"/>
                        <a:pt x="9" y="51"/>
                        <a:pt x="9" y="52"/>
                      </a:cubicBezTo>
                      <a:cubicBezTo>
                        <a:pt x="9" y="56"/>
                        <a:pt x="10" y="60"/>
                        <a:pt x="10" y="65"/>
                      </a:cubicBezTo>
                      <a:cubicBezTo>
                        <a:pt x="11" y="66"/>
                        <a:pt x="10" y="67"/>
                        <a:pt x="9" y="67"/>
                      </a:cubicBezTo>
                      <a:cubicBezTo>
                        <a:pt x="8" y="67"/>
                        <a:pt x="8" y="67"/>
                        <a:pt x="8" y="67"/>
                      </a:cubicBezTo>
                      <a:close/>
                      <a:moveTo>
                        <a:pt x="5" y="42"/>
                      </a:moveTo>
                      <a:cubicBezTo>
                        <a:pt x="4" y="42"/>
                        <a:pt x="3" y="41"/>
                        <a:pt x="3" y="40"/>
                      </a:cubicBezTo>
                      <a:cubicBezTo>
                        <a:pt x="3" y="36"/>
                        <a:pt x="2" y="31"/>
                        <a:pt x="2" y="27"/>
                      </a:cubicBezTo>
                      <a:cubicBezTo>
                        <a:pt x="2" y="26"/>
                        <a:pt x="3" y="25"/>
                        <a:pt x="4" y="25"/>
                      </a:cubicBezTo>
                      <a:cubicBezTo>
                        <a:pt x="5" y="25"/>
                        <a:pt x="6" y="26"/>
                        <a:pt x="6" y="27"/>
                      </a:cubicBezTo>
                      <a:cubicBezTo>
                        <a:pt x="7" y="31"/>
                        <a:pt x="7" y="35"/>
                        <a:pt x="7" y="39"/>
                      </a:cubicBezTo>
                      <a:cubicBezTo>
                        <a:pt x="7" y="41"/>
                        <a:pt x="7" y="42"/>
                        <a:pt x="5" y="42"/>
                      </a:cubicBezTo>
                      <a:cubicBezTo>
                        <a:pt x="5" y="42"/>
                        <a:pt x="5" y="42"/>
                        <a:pt x="5" y="42"/>
                      </a:cubicBezTo>
                      <a:close/>
                      <a:moveTo>
                        <a:pt x="3" y="17"/>
                      </a:moveTo>
                      <a:cubicBezTo>
                        <a:pt x="2" y="17"/>
                        <a:pt x="1" y="16"/>
                        <a:pt x="1" y="15"/>
                      </a:cubicBezTo>
                      <a:cubicBezTo>
                        <a:pt x="1" y="10"/>
                        <a:pt x="0" y="6"/>
                        <a:pt x="0" y="2"/>
                      </a:cubicBezTo>
                      <a:cubicBezTo>
                        <a:pt x="0" y="1"/>
                        <a:pt x="1" y="0"/>
                        <a:pt x="2" y="0"/>
                      </a:cubicBezTo>
                      <a:cubicBezTo>
                        <a:pt x="3" y="0"/>
                        <a:pt x="4" y="0"/>
                        <a:pt x="5" y="2"/>
                      </a:cubicBezTo>
                      <a:cubicBezTo>
                        <a:pt x="5" y="6"/>
                        <a:pt x="5" y="10"/>
                        <a:pt x="5" y="14"/>
                      </a:cubicBezTo>
                      <a:cubicBezTo>
                        <a:pt x="5" y="15"/>
                        <a:pt x="4" y="16"/>
                        <a:pt x="3" y="17"/>
                      </a:cubicBezTo>
                      <a:cubicBezTo>
                        <a:pt x="3" y="17"/>
                        <a:pt x="3" y="17"/>
                        <a:pt x="3" y="17"/>
                      </a:cubicBezTo>
                      <a:close/>
                    </a:path>
                  </a:pathLst>
                </a:custGeom>
                <a:solidFill>
                  <a:srgbClr val="5D9B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08" name="Google Shape;2808;p14"/>
                <p:cNvSpPr/>
                <p:nvPr/>
              </p:nvSpPr>
              <p:spPr>
                <a:xfrm>
                  <a:off x="9222365" y="5912655"/>
                  <a:ext cx="70639" cy="70639"/>
                </a:xfrm>
                <a:custGeom>
                  <a:rect b="b" l="l" r="r" t="t"/>
                  <a:pathLst>
                    <a:path extrusionOk="0" h="57" w="57">
                      <a:moveTo>
                        <a:pt x="57" y="53"/>
                      </a:moveTo>
                      <a:lnTo>
                        <a:pt x="29" y="24"/>
                      </a:lnTo>
                      <a:lnTo>
                        <a:pt x="0" y="57"/>
                      </a:lnTo>
                      <a:lnTo>
                        <a:pt x="0" y="32"/>
                      </a:lnTo>
                      <a:lnTo>
                        <a:pt x="29" y="0"/>
                      </a:lnTo>
                      <a:lnTo>
                        <a:pt x="57" y="28"/>
                      </a:lnTo>
                      <a:lnTo>
                        <a:pt x="57" y="53"/>
                      </a:lnTo>
                      <a:close/>
                    </a:path>
                  </a:pathLst>
                </a:custGeom>
                <a:solidFill>
                  <a:srgbClr val="5D9B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09" name="Google Shape;2809;p14"/>
                <p:cNvSpPr/>
                <p:nvPr/>
              </p:nvSpPr>
              <p:spPr>
                <a:xfrm>
                  <a:off x="11506312" y="5988250"/>
                  <a:ext cx="1090544" cy="2198437"/>
                </a:xfrm>
                <a:custGeom>
                  <a:rect b="b" l="l" r="r" t="t"/>
                  <a:pathLst>
                    <a:path extrusionOk="0" h="436" w="216">
                      <a:moveTo>
                        <a:pt x="214" y="436"/>
                      </a:moveTo>
                      <a:cubicBezTo>
                        <a:pt x="213" y="436"/>
                        <a:pt x="212" y="435"/>
                        <a:pt x="212" y="434"/>
                      </a:cubicBezTo>
                      <a:cubicBezTo>
                        <a:pt x="212" y="434"/>
                        <a:pt x="212" y="429"/>
                        <a:pt x="211" y="421"/>
                      </a:cubicBezTo>
                      <a:cubicBezTo>
                        <a:pt x="211" y="420"/>
                        <a:pt x="212" y="419"/>
                        <a:pt x="213" y="419"/>
                      </a:cubicBezTo>
                      <a:cubicBezTo>
                        <a:pt x="214" y="419"/>
                        <a:pt x="215" y="420"/>
                        <a:pt x="215" y="421"/>
                      </a:cubicBezTo>
                      <a:cubicBezTo>
                        <a:pt x="216" y="429"/>
                        <a:pt x="216" y="434"/>
                        <a:pt x="216" y="434"/>
                      </a:cubicBezTo>
                      <a:cubicBezTo>
                        <a:pt x="216" y="435"/>
                        <a:pt x="215" y="436"/>
                        <a:pt x="214" y="436"/>
                      </a:cubicBezTo>
                      <a:cubicBezTo>
                        <a:pt x="214" y="436"/>
                        <a:pt x="214" y="436"/>
                        <a:pt x="214" y="436"/>
                      </a:cubicBezTo>
                      <a:close/>
                      <a:moveTo>
                        <a:pt x="212" y="410"/>
                      </a:moveTo>
                      <a:cubicBezTo>
                        <a:pt x="211" y="410"/>
                        <a:pt x="210" y="410"/>
                        <a:pt x="210" y="409"/>
                      </a:cubicBezTo>
                      <a:cubicBezTo>
                        <a:pt x="209" y="404"/>
                        <a:pt x="209" y="400"/>
                        <a:pt x="208" y="396"/>
                      </a:cubicBezTo>
                      <a:cubicBezTo>
                        <a:pt x="208" y="395"/>
                        <a:pt x="209" y="394"/>
                        <a:pt x="210" y="394"/>
                      </a:cubicBezTo>
                      <a:cubicBezTo>
                        <a:pt x="211" y="393"/>
                        <a:pt x="212" y="394"/>
                        <a:pt x="212" y="395"/>
                      </a:cubicBezTo>
                      <a:cubicBezTo>
                        <a:pt x="213" y="400"/>
                        <a:pt x="214" y="404"/>
                        <a:pt x="214" y="408"/>
                      </a:cubicBezTo>
                      <a:cubicBezTo>
                        <a:pt x="214" y="409"/>
                        <a:pt x="213" y="410"/>
                        <a:pt x="212" y="410"/>
                      </a:cubicBezTo>
                      <a:cubicBezTo>
                        <a:pt x="212" y="410"/>
                        <a:pt x="212" y="410"/>
                        <a:pt x="212" y="410"/>
                      </a:cubicBezTo>
                      <a:close/>
                      <a:moveTo>
                        <a:pt x="209" y="385"/>
                      </a:moveTo>
                      <a:cubicBezTo>
                        <a:pt x="208" y="385"/>
                        <a:pt x="207" y="384"/>
                        <a:pt x="206" y="383"/>
                      </a:cubicBezTo>
                      <a:cubicBezTo>
                        <a:pt x="206" y="379"/>
                        <a:pt x="205" y="375"/>
                        <a:pt x="204" y="371"/>
                      </a:cubicBezTo>
                      <a:cubicBezTo>
                        <a:pt x="204" y="370"/>
                        <a:pt x="205" y="369"/>
                        <a:pt x="206" y="369"/>
                      </a:cubicBezTo>
                      <a:cubicBezTo>
                        <a:pt x="207" y="368"/>
                        <a:pt x="208" y="369"/>
                        <a:pt x="209" y="370"/>
                      </a:cubicBezTo>
                      <a:cubicBezTo>
                        <a:pt x="209" y="374"/>
                        <a:pt x="210" y="379"/>
                        <a:pt x="211" y="383"/>
                      </a:cubicBezTo>
                      <a:cubicBezTo>
                        <a:pt x="211" y="384"/>
                        <a:pt x="210" y="385"/>
                        <a:pt x="209" y="385"/>
                      </a:cubicBezTo>
                      <a:cubicBezTo>
                        <a:pt x="209" y="385"/>
                        <a:pt x="209" y="385"/>
                        <a:pt x="209" y="385"/>
                      </a:cubicBezTo>
                      <a:close/>
                      <a:moveTo>
                        <a:pt x="204" y="360"/>
                      </a:moveTo>
                      <a:cubicBezTo>
                        <a:pt x="203" y="360"/>
                        <a:pt x="202" y="360"/>
                        <a:pt x="202" y="359"/>
                      </a:cubicBezTo>
                      <a:cubicBezTo>
                        <a:pt x="201" y="354"/>
                        <a:pt x="200" y="350"/>
                        <a:pt x="199" y="346"/>
                      </a:cubicBezTo>
                      <a:cubicBezTo>
                        <a:pt x="199" y="345"/>
                        <a:pt x="200" y="344"/>
                        <a:pt x="201" y="344"/>
                      </a:cubicBezTo>
                      <a:cubicBezTo>
                        <a:pt x="202" y="343"/>
                        <a:pt x="203" y="344"/>
                        <a:pt x="204" y="345"/>
                      </a:cubicBezTo>
                      <a:cubicBezTo>
                        <a:pt x="204" y="349"/>
                        <a:pt x="205" y="354"/>
                        <a:pt x="206" y="358"/>
                      </a:cubicBezTo>
                      <a:cubicBezTo>
                        <a:pt x="206" y="359"/>
                        <a:pt x="206" y="360"/>
                        <a:pt x="205" y="360"/>
                      </a:cubicBezTo>
                      <a:cubicBezTo>
                        <a:pt x="204" y="360"/>
                        <a:pt x="204" y="360"/>
                        <a:pt x="204" y="360"/>
                      </a:cubicBezTo>
                      <a:close/>
                      <a:moveTo>
                        <a:pt x="199" y="335"/>
                      </a:moveTo>
                      <a:cubicBezTo>
                        <a:pt x="198" y="335"/>
                        <a:pt x="197" y="335"/>
                        <a:pt x="197" y="334"/>
                      </a:cubicBezTo>
                      <a:cubicBezTo>
                        <a:pt x="196" y="330"/>
                        <a:pt x="194" y="326"/>
                        <a:pt x="193" y="322"/>
                      </a:cubicBezTo>
                      <a:cubicBezTo>
                        <a:pt x="193" y="320"/>
                        <a:pt x="194" y="319"/>
                        <a:pt x="195" y="319"/>
                      </a:cubicBezTo>
                      <a:cubicBezTo>
                        <a:pt x="196" y="319"/>
                        <a:pt x="197" y="319"/>
                        <a:pt x="198" y="320"/>
                      </a:cubicBezTo>
                      <a:cubicBezTo>
                        <a:pt x="199" y="325"/>
                        <a:pt x="200" y="329"/>
                        <a:pt x="201" y="333"/>
                      </a:cubicBezTo>
                      <a:cubicBezTo>
                        <a:pt x="201" y="334"/>
                        <a:pt x="200" y="335"/>
                        <a:pt x="199" y="335"/>
                      </a:cubicBezTo>
                      <a:cubicBezTo>
                        <a:pt x="199" y="335"/>
                        <a:pt x="199" y="335"/>
                        <a:pt x="199" y="335"/>
                      </a:cubicBezTo>
                      <a:close/>
                      <a:moveTo>
                        <a:pt x="192" y="311"/>
                      </a:moveTo>
                      <a:cubicBezTo>
                        <a:pt x="191" y="311"/>
                        <a:pt x="190" y="310"/>
                        <a:pt x="190" y="309"/>
                      </a:cubicBezTo>
                      <a:cubicBezTo>
                        <a:pt x="189" y="305"/>
                        <a:pt x="188" y="301"/>
                        <a:pt x="186" y="297"/>
                      </a:cubicBezTo>
                      <a:cubicBezTo>
                        <a:pt x="186" y="296"/>
                        <a:pt x="187" y="295"/>
                        <a:pt x="188" y="295"/>
                      </a:cubicBezTo>
                      <a:cubicBezTo>
                        <a:pt x="189" y="294"/>
                        <a:pt x="190" y="295"/>
                        <a:pt x="191" y="296"/>
                      </a:cubicBezTo>
                      <a:cubicBezTo>
                        <a:pt x="192" y="300"/>
                        <a:pt x="193" y="304"/>
                        <a:pt x="194" y="308"/>
                      </a:cubicBezTo>
                      <a:cubicBezTo>
                        <a:pt x="194" y="309"/>
                        <a:pt x="194" y="310"/>
                        <a:pt x="193" y="311"/>
                      </a:cubicBezTo>
                      <a:cubicBezTo>
                        <a:pt x="192" y="311"/>
                        <a:pt x="192" y="311"/>
                        <a:pt x="192" y="311"/>
                      </a:cubicBezTo>
                      <a:close/>
                      <a:moveTo>
                        <a:pt x="185" y="287"/>
                      </a:moveTo>
                      <a:cubicBezTo>
                        <a:pt x="184" y="287"/>
                        <a:pt x="183" y="286"/>
                        <a:pt x="183" y="285"/>
                      </a:cubicBezTo>
                      <a:cubicBezTo>
                        <a:pt x="181" y="281"/>
                        <a:pt x="180" y="277"/>
                        <a:pt x="179" y="273"/>
                      </a:cubicBezTo>
                      <a:cubicBezTo>
                        <a:pt x="178" y="272"/>
                        <a:pt x="179" y="271"/>
                        <a:pt x="180" y="270"/>
                      </a:cubicBezTo>
                      <a:cubicBezTo>
                        <a:pt x="181" y="270"/>
                        <a:pt x="182" y="271"/>
                        <a:pt x="183" y="272"/>
                      </a:cubicBezTo>
                      <a:cubicBezTo>
                        <a:pt x="184" y="276"/>
                        <a:pt x="185" y="280"/>
                        <a:pt x="187" y="284"/>
                      </a:cubicBezTo>
                      <a:cubicBezTo>
                        <a:pt x="187" y="285"/>
                        <a:pt x="186" y="286"/>
                        <a:pt x="185" y="286"/>
                      </a:cubicBezTo>
                      <a:cubicBezTo>
                        <a:pt x="185" y="287"/>
                        <a:pt x="185" y="287"/>
                        <a:pt x="185" y="287"/>
                      </a:cubicBezTo>
                      <a:close/>
                      <a:moveTo>
                        <a:pt x="176" y="263"/>
                      </a:moveTo>
                      <a:cubicBezTo>
                        <a:pt x="175" y="263"/>
                        <a:pt x="175" y="262"/>
                        <a:pt x="174" y="261"/>
                      </a:cubicBezTo>
                      <a:cubicBezTo>
                        <a:pt x="173" y="257"/>
                        <a:pt x="171" y="253"/>
                        <a:pt x="170" y="249"/>
                      </a:cubicBezTo>
                      <a:cubicBezTo>
                        <a:pt x="169" y="248"/>
                        <a:pt x="170" y="247"/>
                        <a:pt x="171" y="247"/>
                      </a:cubicBezTo>
                      <a:cubicBezTo>
                        <a:pt x="172" y="246"/>
                        <a:pt x="173" y="247"/>
                        <a:pt x="174" y="248"/>
                      </a:cubicBezTo>
                      <a:cubicBezTo>
                        <a:pt x="175" y="252"/>
                        <a:pt x="177" y="256"/>
                        <a:pt x="178" y="260"/>
                      </a:cubicBezTo>
                      <a:cubicBezTo>
                        <a:pt x="179" y="261"/>
                        <a:pt x="178" y="262"/>
                        <a:pt x="177" y="262"/>
                      </a:cubicBezTo>
                      <a:cubicBezTo>
                        <a:pt x="177" y="263"/>
                        <a:pt x="177" y="263"/>
                        <a:pt x="176" y="263"/>
                      </a:cubicBezTo>
                      <a:close/>
                      <a:moveTo>
                        <a:pt x="167" y="239"/>
                      </a:moveTo>
                      <a:cubicBezTo>
                        <a:pt x="166" y="239"/>
                        <a:pt x="165" y="238"/>
                        <a:pt x="165" y="238"/>
                      </a:cubicBezTo>
                      <a:cubicBezTo>
                        <a:pt x="163" y="234"/>
                        <a:pt x="162" y="230"/>
                        <a:pt x="160" y="226"/>
                      </a:cubicBezTo>
                      <a:cubicBezTo>
                        <a:pt x="160" y="225"/>
                        <a:pt x="160" y="224"/>
                        <a:pt x="161" y="223"/>
                      </a:cubicBezTo>
                      <a:cubicBezTo>
                        <a:pt x="162" y="223"/>
                        <a:pt x="163" y="223"/>
                        <a:pt x="164" y="224"/>
                      </a:cubicBezTo>
                      <a:cubicBezTo>
                        <a:pt x="166" y="228"/>
                        <a:pt x="167" y="232"/>
                        <a:pt x="169" y="236"/>
                      </a:cubicBezTo>
                      <a:cubicBezTo>
                        <a:pt x="169" y="237"/>
                        <a:pt x="169" y="238"/>
                        <a:pt x="168" y="239"/>
                      </a:cubicBezTo>
                      <a:cubicBezTo>
                        <a:pt x="168" y="239"/>
                        <a:pt x="167" y="239"/>
                        <a:pt x="167" y="239"/>
                      </a:cubicBezTo>
                      <a:close/>
                      <a:moveTo>
                        <a:pt x="157" y="216"/>
                      </a:moveTo>
                      <a:cubicBezTo>
                        <a:pt x="156" y="216"/>
                        <a:pt x="155" y="215"/>
                        <a:pt x="155" y="214"/>
                      </a:cubicBezTo>
                      <a:cubicBezTo>
                        <a:pt x="153" y="211"/>
                        <a:pt x="151" y="207"/>
                        <a:pt x="149" y="203"/>
                      </a:cubicBezTo>
                      <a:cubicBezTo>
                        <a:pt x="149" y="202"/>
                        <a:pt x="149" y="201"/>
                        <a:pt x="150" y="200"/>
                      </a:cubicBezTo>
                      <a:cubicBezTo>
                        <a:pt x="152" y="200"/>
                        <a:pt x="153" y="200"/>
                        <a:pt x="153" y="201"/>
                      </a:cubicBezTo>
                      <a:cubicBezTo>
                        <a:pt x="155" y="205"/>
                        <a:pt x="157" y="209"/>
                        <a:pt x="159" y="213"/>
                      </a:cubicBezTo>
                      <a:cubicBezTo>
                        <a:pt x="159" y="214"/>
                        <a:pt x="159" y="215"/>
                        <a:pt x="158" y="215"/>
                      </a:cubicBezTo>
                      <a:cubicBezTo>
                        <a:pt x="157" y="216"/>
                        <a:pt x="157" y="216"/>
                        <a:pt x="157" y="216"/>
                      </a:cubicBezTo>
                      <a:close/>
                      <a:moveTo>
                        <a:pt x="146" y="193"/>
                      </a:moveTo>
                      <a:cubicBezTo>
                        <a:pt x="145" y="193"/>
                        <a:pt x="144" y="192"/>
                        <a:pt x="144" y="192"/>
                      </a:cubicBezTo>
                      <a:cubicBezTo>
                        <a:pt x="142" y="188"/>
                        <a:pt x="140" y="184"/>
                        <a:pt x="138" y="180"/>
                      </a:cubicBezTo>
                      <a:cubicBezTo>
                        <a:pt x="137" y="179"/>
                        <a:pt x="138" y="178"/>
                        <a:pt x="139" y="178"/>
                      </a:cubicBezTo>
                      <a:cubicBezTo>
                        <a:pt x="140" y="177"/>
                        <a:pt x="141" y="177"/>
                        <a:pt x="142" y="178"/>
                      </a:cubicBezTo>
                      <a:cubicBezTo>
                        <a:pt x="144" y="182"/>
                        <a:pt x="146" y="186"/>
                        <a:pt x="148" y="190"/>
                      </a:cubicBezTo>
                      <a:cubicBezTo>
                        <a:pt x="148" y="191"/>
                        <a:pt x="148" y="192"/>
                        <a:pt x="147" y="193"/>
                      </a:cubicBezTo>
                      <a:cubicBezTo>
                        <a:pt x="146" y="193"/>
                        <a:pt x="146" y="193"/>
                        <a:pt x="146" y="193"/>
                      </a:cubicBezTo>
                      <a:close/>
                      <a:moveTo>
                        <a:pt x="134" y="170"/>
                      </a:moveTo>
                      <a:cubicBezTo>
                        <a:pt x="133" y="170"/>
                        <a:pt x="132" y="170"/>
                        <a:pt x="132" y="169"/>
                      </a:cubicBezTo>
                      <a:cubicBezTo>
                        <a:pt x="130" y="166"/>
                        <a:pt x="128" y="162"/>
                        <a:pt x="126" y="158"/>
                      </a:cubicBezTo>
                      <a:cubicBezTo>
                        <a:pt x="125" y="157"/>
                        <a:pt x="125" y="156"/>
                        <a:pt x="126" y="155"/>
                      </a:cubicBezTo>
                      <a:cubicBezTo>
                        <a:pt x="127" y="155"/>
                        <a:pt x="129" y="155"/>
                        <a:pt x="129" y="156"/>
                      </a:cubicBezTo>
                      <a:cubicBezTo>
                        <a:pt x="131" y="160"/>
                        <a:pt x="134" y="164"/>
                        <a:pt x="136" y="167"/>
                      </a:cubicBezTo>
                      <a:cubicBezTo>
                        <a:pt x="136" y="168"/>
                        <a:pt x="136" y="170"/>
                        <a:pt x="135" y="170"/>
                      </a:cubicBezTo>
                      <a:cubicBezTo>
                        <a:pt x="135" y="170"/>
                        <a:pt x="134" y="170"/>
                        <a:pt x="134" y="170"/>
                      </a:cubicBezTo>
                      <a:close/>
                      <a:moveTo>
                        <a:pt x="121" y="148"/>
                      </a:moveTo>
                      <a:cubicBezTo>
                        <a:pt x="120" y="148"/>
                        <a:pt x="120" y="148"/>
                        <a:pt x="119" y="147"/>
                      </a:cubicBezTo>
                      <a:cubicBezTo>
                        <a:pt x="117" y="144"/>
                        <a:pt x="115" y="140"/>
                        <a:pt x="113" y="137"/>
                      </a:cubicBezTo>
                      <a:cubicBezTo>
                        <a:pt x="112" y="136"/>
                        <a:pt x="112" y="134"/>
                        <a:pt x="113" y="134"/>
                      </a:cubicBezTo>
                      <a:cubicBezTo>
                        <a:pt x="114" y="133"/>
                        <a:pt x="115" y="133"/>
                        <a:pt x="116" y="134"/>
                      </a:cubicBezTo>
                      <a:cubicBezTo>
                        <a:pt x="118" y="138"/>
                        <a:pt x="121" y="142"/>
                        <a:pt x="123" y="145"/>
                      </a:cubicBezTo>
                      <a:cubicBezTo>
                        <a:pt x="123" y="146"/>
                        <a:pt x="123" y="148"/>
                        <a:pt x="122" y="148"/>
                      </a:cubicBezTo>
                      <a:cubicBezTo>
                        <a:pt x="122" y="148"/>
                        <a:pt x="121" y="148"/>
                        <a:pt x="121" y="148"/>
                      </a:cubicBezTo>
                      <a:close/>
                      <a:moveTo>
                        <a:pt x="107" y="127"/>
                      </a:moveTo>
                      <a:cubicBezTo>
                        <a:pt x="107" y="127"/>
                        <a:pt x="106" y="127"/>
                        <a:pt x="106" y="126"/>
                      </a:cubicBezTo>
                      <a:cubicBezTo>
                        <a:pt x="103" y="123"/>
                        <a:pt x="101" y="119"/>
                        <a:pt x="99" y="116"/>
                      </a:cubicBezTo>
                      <a:cubicBezTo>
                        <a:pt x="98" y="115"/>
                        <a:pt x="98" y="113"/>
                        <a:pt x="99" y="113"/>
                      </a:cubicBezTo>
                      <a:cubicBezTo>
                        <a:pt x="100" y="112"/>
                        <a:pt x="101" y="112"/>
                        <a:pt x="102" y="113"/>
                      </a:cubicBezTo>
                      <a:cubicBezTo>
                        <a:pt x="104" y="117"/>
                        <a:pt x="107" y="120"/>
                        <a:pt x="109" y="124"/>
                      </a:cubicBezTo>
                      <a:cubicBezTo>
                        <a:pt x="110" y="125"/>
                        <a:pt x="110" y="126"/>
                        <a:pt x="109" y="127"/>
                      </a:cubicBezTo>
                      <a:cubicBezTo>
                        <a:pt x="108" y="127"/>
                        <a:pt x="108" y="127"/>
                        <a:pt x="107" y="127"/>
                      </a:cubicBezTo>
                      <a:close/>
                      <a:moveTo>
                        <a:pt x="93" y="106"/>
                      </a:moveTo>
                      <a:cubicBezTo>
                        <a:pt x="92" y="106"/>
                        <a:pt x="92" y="106"/>
                        <a:pt x="91" y="105"/>
                      </a:cubicBezTo>
                      <a:cubicBezTo>
                        <a:pt x="89" y="102"/>
                        <a:pt x="86" y="98"/>
                        <a:pt x="84" y="95"/>
                      </a:cubicBezTo>
                      <a:cubicBezTo>
                        <a:pt x="83" y="94"/>
                        <a:pt x="83" y="93"/>
                        <a:pt x="84" y="92"/>
                      </a:cubicBezTo>
                      <a:cubicBezTo>
                        <a:pt x="85" y="91"/>
                        <a:pt x="86" y="92"/>
                        <a:pt x="87" y="93"/>
                      </a:cubicBezTo>
                      <a:cubicBezTo>
                        <a:pt x="90" y="96"/>
                        <a:pt x="92" y="99"/>
                        <a:pt x="95" y="103"/>
                      </a:cubicBezTo>
                      <a:cubicBezTo>
                        <a:pt x="95" y="104"/>
                        <a:pt x="95" y="105"/>
                        <a:pt x="94" y="106"/>
                      </a:cubicBezTo>
                      <a:cubicBezTo>
                        <a:pt x="94" y="106"/>
                        <a:pt x="93" y="106"/>
                        <a:pt x="93" y="106"/>
                      </a:cubicBezTo>
                      <a:close/>
                      <a:moveTo>
                        <a:pt x="78" y="86"/>
                      </a:moveTo>
                      <a:cubicBezTo>
                        <a:pt x="77" y="86"/>
                        <a:pt x="76" y="86"/>
                        <a:pt x="76" y="85"/>
                      </a:cubicBezTo>
                      <a:cubicBezTo>
                        <a:pt x="73" y="82"/>
                        <a:pt x="71" y="78"/>
                        <a:pt x="68" y="75"/>
                      </a:cubicBezTo>
                      <a:cubicBezTo>
                        <a:pt x="67" y="74"/>
                        <a:pt x="68" y="73"/>
                        <a:pt x="68" y="72"/>
                      </a:cubicBezTo>
                      <a:cubicBezTo>
                        <a:pt x="69" y="71"/>
                        <a:pt x="71" y="72"/>
                        <a:pt x="71" y="73"/>
                      </a:cubicBezTo>
                      <a:cubicBezTo>
                        <a:pt x="74" y="76"/>
                        <a:pt x="77" y="79"/>
                        <a:pt x="79" y="82"/>
                      </a:cubicBezTo>
                      <a:cubicBezTo>
                        <a:pt x="80" y="83"/>
                        <a:pt x="80" y="85"/>
                        <a:pt x="79" y="85"/>
                      </a:cubicBezTo>
                      <a:cubicBezTo>
                        <a:pt x="79" y="86"/>
                        <a:pt x="78" y="86"/>
                        <a:pt x="78" y="86"/>
                      </a:cubicBezTo>
                      <a:close/>
                      <a:moveTo>
                        <a:pt x="62" y="66"/>
                      </a:moveTo>
                      <a:cubicBezTo>
                        <a:pt x="61" y="66"/>
                        <a:pt x="61" y="66"/>
                        <a:pt x="60" y="65"/>
                      </a:cubicBezTo>
                      <a:cubicBezTo>
                        <a:pt x="57" y="62"/>
                        <a:pt x="55" y="59"/>
                        <a:pt x="52" y="56"/>
                      </a:cubicBezTo>
                      <a:cubicBezTo>
                        <a:pt x="51" y="55"/>
                        <a:pt x="51" y="54"/>
                        <a:pt x="52" y="53"/>
                      </a:cubicBezTo>
                      <a:cubicBezTo>
                        <a:pt x="53" y="52"/>
                        <a:pt x="54" y="52"/>
                        <a:pt x="55" y="53"/>
                      </a:cubicBezTo>
                      <a:cubicBezTo>
                        <a:pt x="58" y="56"/>
                        <a:pt x="61" y="59"/>
                        <a:pt x="63" y="63"/>
                      </a:cubicBezTo>
                      <a:cubicBezTo>
                        <a:pt x="64" y="64"/>
                        <a:pt x="64" y="65"/>
                        <a:pt x="63" y="66"/>
                      </a:cubicBezTo>
                      <a:cubicBezTo>
                        <a:pt x="63" y="66"/>
                        <a:pt x="62" y="66"/>
                        <a:pt x="62" y="66"/>
                      </a:cubicBezTo>
                      <a:close/>
                      <a:moveTo>
                        <a:pt x="45" y="47"/>
                      </a:moveTo>
                      <a:cubicBezTo>
                        <a:pt x="44" y="47"/>
                        <a:pt x="44" y="47"/>
                        <a:pt x="43" y="46"/>
                      </a:cubicBezTo>
                      <a:cubicBezTo>
                        <a:pt x="41" y="43"/>
                        <a:pt x="38" y="40"/>
                        <a:pt x="35" y="37"/>
                      </a:cubicBezTo>
                      <a:cubicBezTo>
                        <a:pt x="34" y="36"/>
                        <a:pt x="34" y="35"/>
                        <a:pt x="35" y="34"/>
                      </a:cubicBezTo>
                      <a:cubicBezTo>
                        <a:pt x="36" y="33"/>
                        <a:pt x="37" y="33"/>
                        <a:pt x="38" y="34"/>
                      </a:cubicBezTo>
                      <a:cubicBezTo>
                        <a:pt x="41" y="37"/>
                        <a:pt x="44" y="40"/>
                        <a:pt x="47" y="44"/>
                      </a:cubicBezTo>
                      <a:cubicBezTo>
                        <a:pt x="47" y="44"/>
                        <a:pt x="47" y="46"/>
                        <a:pt x="46" y="47"/>
                      </a:cubicBezTo>
                      <a:cubicBezTo>
                        <a:pt x="46" y="47"/>
                        <a:pt x="45" y="47"/>
                        <a:pt x="45" y="47"/>
                      </a:cubicBezTo>
                      <a:close/>
                      <a:moveTo>
                        <a:pt x="27" y="29"/>
                      </a:moveTo>
                      <a:cubicBezTo>
                        <a:pt x="27" y="29"/>
                        <a:pt x="26" y="29"/>
                        <a:pt x="26" y="28"/>
                      </a:cubicBezTo>
                      <a:cubicBezTo>
                        <a:pt x="23" y="25"/>
                        <a:pt x="20" y="22"/>
                        <a:pt x="17" y="19"/>
                      </a:cubicBezTo>
                      <a:cubicBezTo>
                        <a:pt x="16" y="18"/>
                        <a:pt x="16" y="17"/>
                        <a:pt x="17" y="16"/>
                      </a:cubicBezTo>
                      <a:cubicBezTo>
                        <a:pt x="18" y="15"/>
                        <a:pt x="19" y="15"/>
                        <a:pt x="20" y="16"/>
                      </a:cubicBezTo>
                      <a:cubicBezTo>
                        <a:pt x="23" y="19"/>
                        <a:pt x="26" y="22"/>
                        <a:pt x="29" y="25"/>
                      </a:cubicBezTo>
                      <a:cubicBezTo>
                        <a:pt x="30" y="26"/>
                        <a:pt x="30" y="27"/>
                        <a:pt x="29" y="28"/>
                      </a:cubicBezTo>
                      <a:cubicBezTo>
                        <a:pt x="29" y="29"/>
                        <a:pt x="28" y="29"/>
                        <a:pt x="27" y="29"/>
                      </a:cubicBezTo>
                      <a:close/>
                      <a:moveTo>
                        <a:pt x="9" y="11"/>
                      </a:moveTo>
                      <a:cubicBezTo>
                        <a:pt x="9" y="11"/>
                        <a:pt x="8" y="11"/>
                        <a:pt x="8" y="10"/>
                      </a:cubicBezTo>
                      <a:cubicBezTo>
                        <a:pt x="6" y="8"/>
                        <a:pt x="3" y="6"/>
                        <a:pt x="1" y="4"/>
                      </a:cubicBezTo>
                      <a:cubicBezTo>
                        <a:pt x="0" y="3"/>
                        <a:pt x="0" y="2"/>
                        <a:pt x="1" y="1"/>
                      </a:cubicBezTo>
                      <a:cubicBezTo>
                        <a:pt x="1" y="0"/>
                        <a:pt x="3" y="0"/>
                        <a:pt x="4" y="1"/>
                      </a:cubicBezTo>
                      <a:cubicBezTo>
                        <a:pt x="6" y="3"/>
                        <a:pt x="8" y="5"/>
                        <a:pt x="11" y="7"/>
                      </a:cubicBezTo>
                      <a:cubicBezTo>
                        <a:pt x="12" y="8"/>
                        <a:pt x="12" y="9"/>
                        <a:pt x="11" y="10"/>
                      </a:cubicBezTo>
                      <a:cubicBezTo>
                        <a:pt x="10" y="11"/>
                        <a:pt x="10" y="11"/>
                        <a:pt x="9" y="11"/>
                      </a:cubicBezTo>
                      <a:close/>
                    </a:path>
                  </a:pathLst>
                </a:custGeom>
                <a:solidFill>
                  <a:srgbClr val="5D9B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10" name="Google Shape;2810;p14"/>
                <p:cNvSpPr/>
                <p:nvPr/>
              </p:nvSpPr>
              <p:spPr>
                <a:xfrm>
                  <a:off x="11501354" y="5983292"/>
                  <a:ext cx="70639" cy="70639"/>
                </a:xfrm>
                <a:custGeom>
                  <a:rect b="b" l="l" r="r" t="t"/>
                  <a:pathLst>
                    <a:path extrusionOk="0" h="57" w="57">
                      <a:moveTo>
                        <a:pt x="57" y="16"/>
                      </a:moveTo>
                      <a:lnTo>
                        <a:pt x="16" y="16"/>
                      </a:lnTo>
                      <a:lnTo>
                        <a:pt x="16" y="57"/>
                      </a:lnTo>
                      <a:lnTo>
                        <a:pt x="0" y="41"/>
                      </a:lnTo>
                      <a:lnTo>
                        <a:pt x="0" y="0"/>
                      </a:lnTo>
                      <a:lnTo>
                        <a:pt x="40" y="0"/>
                      </a:lnTo>
                      <a:lnTo>
                        <a:pt x="57" y="16"/>
                      </a:lnTo>
                      <a:close/>
                    </a:path>
                  </a:pathLst>
                </a:custGeom>
                <a:solidFill>
                  <a:srgbClr val="5D9B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11" name="Google Shape;2811;p14"/>
                <p:cNvSpPr/>
                <p:nvPr/>
              </p:nvSpPr>
              <p:spPr>
                <a:xfrm>
                  <a:off x="12693518" y="5155471"/>
                  <a:ext cx="358144" cy="2925879"/>
                </a:xfrm>
                <a:custGeom>
                  <a:rect b="b" l="l" r="r" t="t"/>
                  <a:pathLst>
                    <a:path extrusionOk="0" h="580" w="71">
                      <a:moveTo>
                        <a:pt x="2" y="580"/>
                      </a:moveTo>
                      <a:cubicBezTo>
                        <a:pt x="2" y="580"/>
                        <a:pt x="2" y="580"/>
                        <a:pt x="1" y="580"/>
                      </a:cubicBezTo>
                      <a:cubicBezTo>
                        <a:pt x="0" y="580"/>
                        <a:pt x="0" y="578"/>
                        <a:pt x="0" y="577"/>
                      </a:cubicBezTo>
                      <a:cubicBezTo>
                        <a:pt x="2" y="574"/>
                        <a:pt x="4" y="570"/>
                        <a:pt x="5" y="567"/>
                      </a:cubicBezTo>
                      <a:cubicBezTo>
                        <a:pt x="6" y="566"/>
                        <a:pt x="7" y="565"/>
                        <a:pt x="8" y="566"/>
                      </a:cubicBezTo>
                      <a:cubicBezTo>
                        <a:pt x="9" y="566"/>
                        <a:pt x="9" y="567"/>
                        <a:pt x="9" y="568"/>
                      </a:cubicBezTo>
                      <a:cubicBezTo>
                        <a:pt x="7" y="572"/>
                        <a:pt x="6" y="575"/>
                        <a:pt x="4" y="579"/>
                      </a:cubicBezTo>
                      <a:cubicBezTo>
                        <a:pt x="4" y="580"/>
                        <a:pt x="3" y="580"/>
                        <a:pt x="2" y="580"/>
                      </a:cubicBezTo>
                      <a:close/>
                      <a:moveTo>
                        <a:pt x="12" y="558"/>
                      </a:moveTo>
                      <a:cubicBezTo>
                        <a:pt x="12" y="558"/>
                        <a:pt x="12" y="558"/>
                        <a:pt x="11" y="558"/>
                      </a:cubicBezTo>
                      <a:cubicBezTo>
                        <a:pt x="10" y="557"/>
                        <a:pt x="10" y="556"/>
                        <a:pt x="10" y="555"/>
                      </a:cubicBezTo>
                      <a:cubicBezTo>
                        <a:pt x="12" y="551"/>
                        <a:pt x="13" y="547"/>
                        <a:pt x="15" y="543"/>
                      </a:cubicBezTo>
                      <a:cubicBezTo>
                        <a:pt x="15" y="542"/>
                        <a:pt x="17" y="542"/>
                        <a:pt x="18" y="542"/>
                      </a:cubicBezTo>
                      <a:cubicBezTo>
                        <a:pt x="19" y="543"/>
                        <a:pt x="19" y="544"/>
                        <a:pt x="19" y="545"/>
                      </a:cubicBezTo>
                      <a:cubicBezTo>
                        <a:pt x="17" y="549"/>
                        <a:pt x="16" y="553"/>
                        <a:pt x="14" y="557"/>
                      </a:cubicBezTo>
                      <a:cubicBezTo>
                        <a:pt x="14" y="557"/>
                        <a:pt x="13" y="558"/>
                        <a:pt x="12" y="558"/>
                      </a:cubicBezTo>
                      <a:close/>
                      <a:moveTo>
                        <a:pt x="22" y="534"/>
                      </a:moveTo>
                      <a:cubicBezTo>
                        <a:pt x="21" y="534"/>
                        <a:pt x="21" y="534"/>
                        <a:pt x="21" y="534"/>
                      </a:cubicBezTo>
                      <a:cubicBezTo>
                        <a:pt x="20" y="534"/>
                        <a:pt x="19" y="533"/>
                        <a:pt x="20" y="532"/>
                      </a:cubicBezTo>
                      <a:cubicBezTo>
                        <a:pt x="21" y="528"/>
                        <a:pt x="23" y="524"/>
                        <a:pt x="24" y="520"/>
                      </a:cubicBezTo>
                      <a:cubicBezTo>
                        <a:pt x="25" y="519"/>
                        <a:pt x="26" y="518"/>
                        <a:pt x="27" y="518"/>
                      </a:cubicBezTo>
                      <a:cubicBezTo>
                        <a:pt x="28" y="519"/>
                        <a:pt x="28" y="520"/>
                        <a:pt x="28" y="521"/>
                      </a:cubicBezTo>
                      <a:cubicBezTo>
                        <a:pt x="27" y="525"/>
                        <a:pt x="25" y="529"/>
                        <a:pt x="24" y="533"/>
                      </a:cubicBezTo>
                      <a:cubicBezTo>
                        <a:pt x="23" y="534"/>
                        <a:pt x="22" y="534"/>
                        <a:pt x="22" y="534"/>
                      </a:cubicBezTo>
                      <a:close/>
                      <a:moveTo>
                        <a:pt x="30" y="511"/>
                      </a:moveTo>
                      <a:cubicBezTo>
                        <a:pt x="30" y="511"/>
                        <a:pt x="30" y="511"/>
                        <a:pt x="30" y="510"/>
                      </a:cubicBezTo>
                      <a:cubicBezTo>
                        <a:pt x="29" y="510"/>
                        <a:pt x="28" y="509"/>
                        <a:pt x="28" y="508"/>
                      </a:cubicBezTo>
                      <a:cubicBezTo>
                        <a:pt x="30" y="504"/>
                        <a:pt x="31" y="500"/>
                        <a:pt x="32" y="496"/>
                      </a:cubicBezTo>
                      <a:cubicBezTo>
                        <a:pt x="33" y="495"/>
                        <a:pt x="34" y="494"/>
                        <a:pt x="35" y="494"/>
                      </a:cubicBezTo>
                      <a:cubicBezTo>
                        <a:pt x="36" y="495"/>
                        <a:pt x="37" y="496"/>
                        <a:pt x="36" y="497"/>
                      </a:cubicBezTo>
                      <a:cubicBezTo>
                        <a:pt x="35" y="501"/>
                        <a:pt x="34" y="505"/>
                        <a:pt x="32" y="509"/>
                      </a:cubicBezTo>
                      <a:cubicBezTo>
                        <a:pt x="32" y="510"/>
                        <a:pt x="31" y="511"/>
                        <a:pt x="30" y="511"/>
                      </a:cubicBezTo>
                      <a:close/>
                      <a:moveTo>
                        <a:pt x="38" y="486"/>
                      </a:moveTo>
                      <a:cubicBezTo>
                        <a:pt x="38" y="486"/>
                        <a:pt x="38" y="486"/>
                        <a:pt x="38" y="486"/>
                      </a:cubicBezTo>
                      <a:cubicBezTo>
                        <a:pt x="37" y="486"/>
                        <a:pt x="36" y="485"/>
                        <a:pt x="36" y="484"/>
                      </a:cubicBezTo>
                      <a:cubicBezTo>
                        <a:pt x="37" y="480"/>
                        <a:pt x="39" y="476"/>
                        <a:pt x="40" y="472"/>
                      </a:cubicBezTo>
                      <a:cubicBezTo>
                        <a:pt x="40" y="470"/>
                        <a:pt x="41" y="470"/>
                        <a:pt x="43" y="470"/>
                      </a:cubicBezTo>
                      <a:cubicBezTo>
                        <a:pt x="44" y="470"/>
                        <a:pt x="44" y="472"/>
                        <a:pt x="44" y="473"/>
                      </a:cubicBezTo>
                      <a:cubicBezTo>
                        <a:pt x="43" y="477"/>
                        <a:pt x="42" y="481"/>
                        <a:pt x="40" y="485"/>
                      </a:cubicBezTo>
                      <a:cubicBezTo>
                        <a:pt x="40" y="486"/>
                        <a:pt x="39" y="486"/>
                        <a:pt x="38" y="486"/>
                      </a:cubicBezTo>
                      <a:close/>
                      <a:moveTo>
                        <a:pt x="45" y="462"/>
                      </a:moveTo>
                      <a:cubicBezTo>
                        <a:pt x="45" y="462"/>
                        <a:pt x="45" y="462"/>
                        <a:pt x="45" y="462"/>
                      </a:cubicBezTo>
                      <a:cubicBezTo>
                        <a:pt x="44" y="462"/>
                        <a:pt x="43" y="460"/>
                        <a:pt x="43" y="459"/>
                      </a:cubicBezTo>
                      <a:cubicBezTo>
                        <a:pt x="44" y="455"/>
                        <a:pt x="45" y="451"/>
                        <a:pt x="46" y="447"/>
                      </a:cubicBezTo>
                      <a:cubicBezTo>
                        <a:pt x="47" y="446"/>
                        <a:pt x="48" y="445"/>
                        <a:pt x="49" y="446"/>
                      </a:cubicBezTo>
                      <a:cubicBezTo>
                        <a:pt x="50" y="446"/>
                        <a:pt x="51" y="447"/>
                        <a:pt x="51" y="448"/>
                      </a:cubicBezTo>
                      <a:cubicBezTo>
                        <a:pt x="50" y="452"/>
                        <a:pt x="48" y="456"/>
                        <a:pt x="47" y="460"/>
                      </a:cubicBezTo>
                      <a:cubicBezTo>
                        <a:pt x="47" y="461"/>
                        <a:pt x="46" y="462"/>
                        <a:pt x="45" y="462"/>
                      </a:cubicBezTo>
                      <a:close/>
                      <a:moveTo>
                        <a:pt x="52" y="437"/>
                      </a:moveTo>
                      <a:cubicBezTo>
                        <a:pt x="51" y="437"/>
                        <a:pt x="51" y="437"/>
                        <a:pt x="51" y="437"/>
                      </a:cubicBezTo>
                      <a:cubicBezTo>
                        <a:pt x="50" y="437"/>
                        <a:pt x="49" y="436"/>
                        <a:pt x="49" y="435"/>
                      </a:cubicBezTo>
                      <a:cubicBezTo>
                        <a:pt x="50" y="431"/>
                        <a:pt x="51" y="427"/>
                        <a:pt x="52" y="422"/>
                      </a:cubicBezTo>
                      <a:cubicBezTo>
                        <a:pt x="52" y="421"/>
                        <a:pt x="54" y="421"/>
                        <a:pt x="55" y="421"/>
                      </a:cubicBezTo>
                      <a:cubicBezTo>
                        <a:pt x="56" y="421"/>
                        <a:pt x="57" y="422"/>
                        <a:pt x="56" y="423"/>
                      </a:cubicBezTo>
                      <a:cubicBezTo>
                        <a:pt x="55" y="427"/>
                        <a:pt x="55" y="432"/>
                        <a:pt x="54" y="436"/>
                      </a:cubicBezTo>
                      <a:cubicBezTo>
                        <a:pt x="53" y="437"/>
                        <a:pt x="53" y="437"/>
                        <a:pt x="52" y="437"/>
                      </a:cubicBezTo>
                      <a:close/>
                      <a:moveTo>
                        <a:pt x="57" y="413"/>
                      </a:moveTo>
                      <a:cubicBezTo>
                        <a:pt x="57" y="413"/>
                        <a:pt x="57" y="413"/>
                        <a:pt x="56" y="413"/>
                      </a:cubicBezTo>
                      <a:cubicBezTo>
                        <a:pt x="55" y="412"/>
                        <a:pt x="55" y="411"/>
                        <a:pt x="55" y="410"/>
                      </a:cubicBezTo>
                      <a:cubicBezTo>
                        <a:pt x="56" y="406"/>
                        <a:pt x="56" y="402"/>
                        <a:pt x="57" y="398"/>
                      </a:cubicBezTo>
                      <a:cubicBezTo>
                        <a:pt x="57" y="396"/>
                        <a:pt x="58" y="396"/>
                        <a:pt x="60" y="396"/>
                      </a:cubicBezTo>
                      <a:cubicBezTo>
                        <a:pt x="61" y="396"/>
                        <a:pt x="61" y="397"/>
                        <a:pt x="61" y="398"/>
                      </a:cubicBezTo>
                      <a:cubicBezTo>
                        <a:pt x="61" y="403"/>
                        <a:pt x="60" y="407"/>
                        <a:pt x="59" y="411"/>
                      </a:cubicBezTo>
                      <a:cubicBezTo>
                        <a:pt x="59" y="412"/>
                        <a:pt x="58" y="413"/>
                        <a:pt x="57" y="413"/>
                      </a:cubicBezTo>
                      <a:close/>
                      <a:moveTo>
                        <a:pt x="61" y="388"/>
                      </a:moveTo>
                      <a:cubicBezTo>
                        <a:pt x="61" y="388"/>
                        <a:pt x="61" y="388"/>
                        <a:pt x="61" y="388"/>
                      </a:cubicBezTo>
                      <a:cubicBezTo>
                        <a:pt x="60" y="387"/>
                        <a:pt x="59" y="386"/>
                        <a:pt x="59" y="385"/>
                      </a:cubicBezTo>
                      <a:cubicBezTo>
                        <a:pt x="60" y="381"/>
                        <a:pt x="60" y="377"/>
                        <a:pt x="61" y="373"/>
                      </a:cubicBezTo>
                      <a:cubicBezTo>
                        <a:pt x="61" y="371"/>
                        <a:pt x="62" y="371"/>
                        <a:pt x="63" y="371"/>
                      </a:cubicBezTo>
                      <a:cubicBezTo>
                        <a:pt x="65" y="371"/>
                        <a:pt x="65" y="372"/>
                        <a:pt x="65" y="373"/>
                      </a:cubicBezTo>
                      <a:cubicBezTo>
                        <a:pt x="65" y="377"/>
                        <a:pt x="64" y="382"/>
                        <a:pt x="63" y="386"/>
                      </a:cubicBezTo>
                      <a:cubicBezTo>
                        <a:pt x="63" y="387"/>
                        <a:pt x="62" y="388"/>
                        <a:pt x="61" y="388"/>
                      </a:cubicBezTo>
                      <a:close/>
                      <a:moveTo>
                        <a:pt x="65" y="362"/>
                      </a:moveTo>
                      <a:cubicBezTo>
                        <a:pt x="65" y="362"/>
                        <a:pt x="65" y="362"/>
                        <a:pt x="64" y="362"/>
                      </a:cubicBezTo>
                      <a:cubicBezTo>
                        <a:pt x="63" y="362"/>
                        <a:pt x="62" y="361"/>
                        <a:pt x="63" y="360"/>
                      </a:cubicBezTo>
                      <a:cubicBezTo>
                        <a:pt x="63" y="356"/>
                        <a:pt x="64" y="352"/>
                        <a:pt x="64" y="347"/>
                      </a:cubicBezTo>
                      <a:cubicBezTo>
                        <a:pt x="64" y="346"/>
                        <a:pt x="65" y="345"/>
                        <a:pt x="66" y="346"/>
                      </a:cubicBezTo>
                      <a:cubicBezTo>
                        <a:pt x="67" y="346"/>
                        <a:pt x="68" y="347"/>
                        <a:pt x="68" y="348"/>
                      </a:cubicBezTo>
                      <a:cubicBezTo>
                        <a:pt x="68" y="352"/>
                        <a:pt x="67" y="356"/>
                        <a:pt x="67" y="361"/>
                      </a:cubicBezTo>
                      <a:cubicBezTo>
                        <a:pt x="67" y="362"/>
                        <a:pt x="66" y="362"/>
                        <a:pt x="65" y="362"/>
                      </a:cubicBezTo>
                      <a:close/>
                      <a:moveTo>
                        <a:pt x="67" y="337"/>
                      </a:moveTo>
                      <a:cubicBezTo>
                        <a:pt x="67" y="337"/>
                        <a:pt x="67" y="337"/>
                        <a:pt x="67" y="337"/>
                      </a:cubicBezTo>
                      <a:cubicBezTo>
                        <a:pt x="66" y="337"/>
                        <a:pt x="65" y="336"/>
                        <a:pt x="65" y="335"/>
                      </a:cubicBezTo>
                      <a:cubicBezTo>
                        <a:pt x="65" y="331"/>
                        <a:pt x="66" y="326"/>
                        <a:pt x="66" y="322"/>
                      </a:cubicBezTo>
                      <a:cubicBezTo>
                        <a:pt x="66" y="321"/>
                        <a:pt x="67" y="320"/>
                        <a:pt x="68" y="320"/>
                      </a:cubicBezTo>
                      <a:cubicBezTo>
                        <a:pt x="69" y="320"/>
                        <a:pt x="70" y="321"/>
                        <a:pt x="70" y="323"/>
                      </a:cubicBezTo>
                      <a:cubicBezTo>
                        <a:pt x="70" y="327"/>
                        <a:pt x="70" y="331"/>
                        <a:pt x="69" y="335"/>
                      </a:cubicBezTo>
                      <a:cubicBezTo>
                        <a:pt x="69" y="336"/>
                        <a:pt x="68" y="337"/>
                        <a:pt x="67" y="337"/>
                      </a:cubicBezTo>
                      <a:close/>
                      <a:moveTo>
                        <a:pt x="69" y="312"/>
                      </a:moveTo>
                      <a:cubicBezTo>
                        <a:pt x="69" y="312"/>
                        <a:pt x="69" y="312"/>
                        <a:pt x="69" y="312"/>
                      </a:cubicBezTo>
                      <a:cubicBezTo>
                        <a:pt x="67" y="312"/>
                        <a:pt x="67" y="311"/>
                        <a:pt x="67" y="310"/>
                      </a:cubicBezTo>
                      <a:cubicBezTo>
                        <a:pt x="67" y="305"/>
                        <a:pt x="67" y="301"/>
                        <a:pt x="67" y="297"/>
                      </a:cubicBezTo>
                      <a:cubicBezTo>
                        <a:pt x="67" y="296"/>
                        <a:pt x="68" y="295"/>
                        <a:pt x="69" y="295"/>
                      </a:cubicBezTo>
                      <a:cubicBezTo>
                        <a:pt x="70" y="295"/>
                        <a:pt x="71" y="296"/>
                        <a:pt x="71" y="297"/>
                      </a:cubicBezTo>
                      <a:cubicBezTo>
                        <a:pt x="71" y="301"/>
                        <a:pt x="71" y="306"/>
                        <a:pt x="71" y="310"/>
                      </a:cubicBezTo>
                      <a:cubicBezTo>
                        <a:pt x="71" y="311"/>
                        <a:pt x="70" y="312"/>
                        <a:pt x="69" y="312"/>
                      </a:cubicBezTo>
                      <a:close/>
                      <a:moveTo>
                        <a:pt x="69" y="286"/>
                      </a:moveTo>
                      <a:cubicBezTo>
                        <a:pt x="69" y="286"/>
                        <a:pt x="69" y="286"/>
                        <a:pt x="69" y="286"/>
                      </a:cubicBezTo>
                      <a:cubicBezTo>
                        <a:pt x="68" y="286"/>
                        <a:pt x="67" y="285"/>
                        <a:pt x="67" y="284"/>
                      </a:cubicBezTo>
                      <a:cubicBezTo>
                        <a:pt x="67" y="283"/>
                        <a:pt x="67" y="283"/>
                        <a:pt x="67" y="283"/>
                      </a:cubicBezTo>
                      <a:cubicBezTo>
                        <a:pt x="67" y="279"/>
                        <a:pt x="67" y="275"/>
                        <a:pt x="67" y="272"/>
                      </a:cubicBezTo>
                      <a:cubicBezTo>
                        <a:pt x="67" y="270"/>
                        <a:pt x="68" y="270"/>
                        <a:pt x="69" y="270"/>
                      </a:cubicBezTo>
                      <a:cubicBezTo>
                        <a:pt x="70" y="270"/>
                        <a:pt x="71" y="270"/>
                        <a:pt x="71" y="272"/>
                      </a:cubicBezTo>
                      <a:cubicBezTo>
                        <a:pt x="71" y="275"/>
                        <a:pt x="71" y="279"/>
                        <a:pt x="71" y="283"/>
                      </a:cubicBezTo>
                      <a:cubicBezTo>
                        <a:pt x="71" y="284"/>
                        <a:pt x="71" y="284"/>
                        <a:pt x="71" y="284"/>
                      </a:cubicBezTo>
                      <a:cubicBezTo>
                        <a:pt x="71" y="285"/>
                        <a:pt x="70" y="286"/>
                        <a:pt x="69" y="286"/>
                      </a:cubicBezTo>
                      <a:close/>
                      <a:moveTo>
                        <a:pt x="69" y="261"/>
                      </a:moveTo>
                      <a:cubicBezTo>
                        <a:pt x="68" y="261"/>
                        <a:pt x="67" y="260"/>
                        <a:pt x="67" y="259"/>
                      </a:cubicBezTo>
                      <a:cubicBezTo>
                        <a:pt x="67" y="255"/>
                        <a:pt x="66" y="251"/>
                        <a:pt x="66" y="246"/>
                      </a:cubicBezTo>
                      <a:cubicBezTo>
                        <a:pt x="66" y="245"/>
                        <a:pt x="67" y="244"/>
                        <a:pt x="68" y="244"/>
                      </a:cubicBezTo>
                      <a:cubicBezTo>
                        <a:pt x="69" y="244"/>
                        <a:pt x="70" y="245"/>
                        <a:pt x="70" y="246"/>
                      </a:cubicBezTo>
                      <a:cubicBezTo>
                        <a:pt x="71" y="250"/>
                        <a:pt x="71" y="255"/>
                        <a:pt x="71" y="259"/>
                      </a:cubicBezTo>
                      <a:cubicBezTo>
                        <a:pt x="71" y="260"/>
                        <a:pt x="70" y="261"/>
                        <a:pt x="69" y="261"/>
                      </a:cubicBezTo>
                      <a:cubicBezTo>
                        <a:pt x="69" y="261"/>
                        <a:pt x="69" y="261"/>
                        <a:pt x="69" y="261"/>
                      </a:cubicBezTo>
                      <a:close/>
                      <a:moveTo>
                        <a:pt x="67" y="236"/>
                      </a:moveTo>
                      <a:cubicBezTo>
                        <a:pt x="66" y="236"/>
                        <a:pt x="65" y="235"/>
                        <a:pt x="65" y="234"/>
                      </a:cubicBezTo>
                      <a:cubicBezTo>
                        <a:pt x="65" y="230"/>
                        <a:pt x="65" y="225"/>
                        <a:pt x="64" y="221"/>
                      </a:cubicBezTo>
                      <a:cubicBezTo>
                        <a:pt x="64" y="220"/>
                        <a:pt x="65" y="219"/>
                        <a:pt x="66" y="219"/>
                      </a:cubicBezTo>
                      <a:cubicBezTo>
                        <a:pt x="67" y="219"/>
                        <a:pt x="68" y="220"/>
                        <a:pt x="68" y="221"/>
                      </a:cubicBezTo>
                      <a:cubicBezTo>
                        <a:pt x="69" y="225"/>
                        <a:pt x="69" y="229"/>
                        <a:pt x="69" y="233"/>
                      </a:cubicBezTo>
                      <a:cubicBezTo>
                        <a:pt x="70" y="235"/>
                        <a:pt x="69" y="236"/>
                        <a:pt x="68" y="236"/>
                      </a:cubicBezTo>
                      <a:cubicBezTo>
                        <a:pt x="67" y="236"/>
                        <a:pt x="67" y="236"/>
                        <a:pt x="67" y="236"/>
                      </a:cubicBezTo>
                      <a:close/>
                      <a:moveTo>
                        <a:pt x="65" y="210"/>
                      </a:moveTo>
                      <a:cubicBezTo>
                        <a:pt x="64" y="210"/>
                        <a:pt x="63" y="210"/>
                        <a:pt x="63" y="209"/>
                      </a:cubicBezTo>
                      <a:cubicBezTo>
                        <a:pt x="62" y="204"/>
                        <a:pt x="62" y="200"/>
                        <a:pt x="61" y="196"/>
                      </a:cubicBezTo>
                      <a:cubicBezTo>
                        <a:pt x="61" y="195"/>
                        <a:pt x="62" y="194"/>
                        <a:pt x="63" y="194"/>
                      </a:cubicBezTo>
                      <a:cubicBezTo>
                        <a:pt x="64" y="193"/>
                        <a:pt x="65" y="194"/>
                        <a:pt x="65" y="195"/>
                      </a:cubicBezTo>
                      <a:cubicBezTo>
                        <a:pt x="66" y="200"/>
                        <a:pt x="67" y="204"/>
                        <a:pt x="67" y="208"/>
                      </a:cubicBezTo>
                      <a:cubicBezTo>
                        <a:pt x="67" y="209"/>
                        <a:pt x="66" y="210"/>
                        <a:pt x="65" y="210"/>
                      </a:cubicBezTo>
                      <a:cubicBezTo>
                        <a:pt x="65" y="210"/>
                        <a:pt x="65" y="210"/>
                        <a:pt x="65" y="210"/>
                      </a:cubicBezTo>
                      <a:close/>
                      <a:moveTo>
                        <a:pt x="62" y="185"/>
                      </a:moveTo>
                      <a:cubicBezTo>
                        <a:pt x="61" y="185"/>
                        <a:pt x="60" y="185"/>
                        <a:pt x="59" y="183"/>
                      </a:cubicBezTo>
                      <a:cubicBezTo>
                        <a:pt x="59" y="179"/>
                        <a:pt x="58" y="175"/>
                        <a:pt x="57" y="171"/>
                      </a:cubicBezTo>
                      <a:cubicBezTo>
                        <a:pt x="57" y="170"/>
                        <a:pt x="58" y="169"/>
                        <a:pt x="59" y="169"/>
                      </a:cubicBezTo>
                      <a:cubicBezTo>
                        <a:pt x="60" y="168"/>
                        <a:pt x="61" y="169"/>
                        <a:pt x="62" y="170"/>
                      </a:cubicBezTo>
                      <a:cubicBezTo>
                        <a:pt x="62" y="174"/>
                        <a:pt x="63" y="179"/>
                        <a:pt x="64" y="183"/>
                      </a:cubicBezTo>
                      <a:cubicBezTo>
                        <a:pt x="64" y="184"/>
                        <a:pt x="63" y="185"/>
                        <a:pt x="62" y="185"/>
                      </a:cubicBezTo>
                      <a:cubicBezTo>
                        <a:pt x="62" y="185"/>
                        <a:pt x="62" y="185"/>
                        <a:pt x="62" y="185"/>
                      </a:cubicBezTo>
                      <a:close/>
                      <a:moveTo>
                        <a:pt x="57" y="160"/>
                      </a:moveTo>
                      <a:cubicBezTo>
                        <a:pt x="56" y="160"/>
                        <a:pt x="55" y="160"/>
                        <a:pt x="55" y="159"/>
                      </a:cubicBezTo>
                      <a:cubicBezTo>
                        <a:pt x="54" y="154"/>
                        <a:pt x="53" y="150"/>
                        <a:pt x="53" y="146"/>
                      </a:cubicBezTo>
                      <a:cubicBezTo>
                        <a:pt x="52" y="145"/>
                        <a:pt x="53" y="144"/>
                        <a:pt x="54" y="144"/>
                      </a:cubicBezTo>
                      <a:cubicBezTo>
                        <a:pt x="55" y="143"/>
                        <a:pt x="56" y="144"/>
                        <a:pt x="57" y="145"/>
                      </a:cubicBezTo>
                      <a:cubicBezTo>
                        <a:pt x="58" y="149"/>
                        <a:pt x="58" y="154"/>
                        <a:pt x="59" y="158"/>
                      </a:cubicBezTo>
                      <a:cubicBezTo>
                        <a:pt x="59" y="159"/>
                        <a:pt x="59" y="160"/>
                        <a:pt x="58" y="160"/>
                      </a:cubicBezTo>
                      <a:cubicBezTo>
                        <a:pt x="57" y="160"/>
                        <a:pt x="57" y="160"/>
                        <a:pt x="57" y="160"/>
                      </a:cubicBezTo>
                      <a:close/>
                      <a:moveTo>
                        <a:pt x="52" y="135"/>
                      </a:moveTo>
                      <a:cubicBezTo>
                        <a:pt x="51" y="135"/>
                        <a:pt x="50" y="135"/>
                        <a:pt x="50" y="134"/>
                      </a:cubicBezTo>
                      <a:cubicBezTo>
                        <a:pt x="49" y="130"/>
                        <a:pt x="48" y="126"/>
                        <a:pt x="47" y="122"/>
                      </a:cubicBezTo>
                      <a:cubicBezTo>
                        <a:pt x="46" y="120"/>
                        <a:pt x="47" y="119"/>
                        <a:pt x="48" y="119"/>
                      </a:cubicBezTo>
                      <a:cubicBezTo>
                        <a:pt x="49" y="119"/>
                        <a:pt x="51" y="119"/>
                        <a:pt x="51" y="120"/>
                      </a:cubicBezTo>
                      <a:cubicBezTo>
                        <a:pt x="52" y="125"/>
                        <a:pt x="53" y="129"/>
                        <a:pt x="54" y="133"/>
                      </a:cubicBezTo>
                      <a:cubicBezTo>
                        <a:pt x="54" y="134"/>
                        <a:pt x="53" y="135"/>
                        <a:pt x="52" y="135"/>
                      </a:cubicBezTo>
                      <a:cubicBezTo>
                        <a:pt x="52" y="135"/>
                        <a:pt x="52" y="135"/>
                        <a:pt x="52" y="135"/>
                      </a:cubicBezTo>
                      <a:close/>
                      <a:moveTo>
                        <a:pt x="45" y="111"/>
                      </a:moveTo>
                      <a:cubicBezTo>
                        <a:pt x="45" y="111"/>
                        <a:pt x="44" y="110"/>
                        <a:pt x="43" y="109"/>
                      </a:cubicBezTo>
                      <a:cubicBezTo>
                        <a:pt x="42" y="105"/>
                        <a:pt x="41" y="101"/>
                        <a:pt x="40" y="97"/>
                      </a:cubicBezTo>
                      <a:cubicBezTo>
                        <a:pt x="40" y="96"/>
                        <a:pt x="40" y="95"/>
                        <a:pt x="41" y="95"/>
                      </a:cubicBezTo>
                      <a:cubicBezTo>
                        <a:pt x="42" y="94"/>
                        <a:pt x="44" y="95"/>
                        <a:pt x="44" y="96"/>
                      </a:cubicBezTo>
                      <a:cubicBezTo>
                        <a:pt x="45" y="100"/>
                        <a:pt x="46" y="104"/>
                        <a:pt x="47" y="108"/>
                      </a:cubicBezTo>
                      <a:cubicBezTo>
                        <a:pt x="48" y="109"/>
                        <a:pt x="47" y="110"/>
                        <a:pt x="46" y="111"/>
                      </a:cubicBezTo>
                      <a:cubicBezTo>
                        <a:pt x="46" y="111"/>
                        <a:pt x="46" y="111"/>
                        <a:pt x="45" y="111"/>
                      </a:cubicBezTo>
                      <a:close/>
                      <a:moveTo>
                        <a:pt x="38" y="87"/>
                      </a:moveTo>
                      <a:cubicBezTo>
                        <a:pt x="37" y="87"/>
                        <a:pt x="36" y="86"/>
                        <a:pt x="36" y="85"/>
                      </a:cubicBezTo>
                      <a:cubicBezTo>
                        <a:pt x="35" y="81"/>
                        <a:pt x="33" y="77"/>
                        <a:pt x="32" y="73"/>
                      </a:cubicBezTo>
                      <a:cubicBezTo>
                        <a:pt x="32" y="72"/>
                        <a:pt x="32" y="71"/>
                        <a:pt x="33" y="70"/>
                      </a:cubicBezTo>
                      <a:cubicBezTo>
                        <a:pt x="34" y="70"/>
                        <a:pt x="36" y="71"/>
                        <a:pt x="36" y="72"/>
                      </a:cubicBezTo>
                      <a:cubicBezTo>
                        <a:pt x="37" y="76"/>
                        <a:pt x="39" y="80"/>
                        <a:pt x="40" y="84"/>
                      </a:cubicBezTo>
                      <a:cubicBezTo>
                        <a:pt x="40" y="85"/>
                        <a:pt x="40" y="86"/>
                        <a:pt x="39" y="86"/>
                      </a:cubicBezTo>
                      <a:cubicBezTo>
                        <a:pt x="39" y="87"/>
                        <a:pt x="38" y="87"/>
                        <a:pt x="38" y="87"/>
                      </a:cubicBezTo>
                      <a:close/>
                      <a:moveTo>
                        <a:pt x="30" y="63"/>
                      </a:moveTo>
                      <a:cubicBezTo>
                        <a:pt x="29" y="63"/>
                        <a:pt x="28" y="62"/>
                        <a:pt x="28" y="61"/>
                      </a:cubicBezTo>
                      <a:cubicBezTo>
                        <a:pt x="26" y="57"/>
                        <a:pt x="25" y="53"/>
                        <a:pt x="23" y="49"/>
                      </a:cubicBezTo>
                      <a:cubicBezTo>
                        <a:pt x="23" y="48"/>
                        <a:pt x="23" y="47"/>
                        <a:pt x="24" y="47"/>
                      </a:cubicBezTo>
                      <a:cubicBezTo>
                        <a:pt x="25" y="46"/>
                        <a:pt x="27" y="47"/>
                        <a:pt x="27" y="48"/>
                      </a:cubicBezTo>
                      <a:cubicBezTo>
                        <a:pt x="29" y="52"/>
                        <a:pt x="30" y="56"/>
                        <a:pt x="32" y="60"/>
                      </a:cubicBezTo>
                      <a:cubicBezTo>
                        <a:pt x="32" y="61"/>
                        <a:pt x="32" y="62"/>
                        <a:pt x="30" y="62"/>
                      </a:cubicBezTo>
                      <a:cubicBezTo>
                        <a:pt x="30" y="63"/>
                        <a:pt x="30" y="63"/>
                        <a:pt x="30" y="63"/>
                      </a:cubicBezTo>
                      <a:close/>
                      <a:moveTo>
                        <a:pt x="20" y="39"/>
                      </a:moveTo>
                      <a:cubicBezTo>
                        <a:pt x="19" y="39"/>
                        <a:pt x="19" y="39"/>
                        <a:pt x="18" y="38"/>
                      </a:cubicBezTo>
                      <a:cubicBezTo>
                        <a:pt x="17" y="34"/>
                        <a:pt x="15" y="30"/>
                        <a:pt x="13" y="26"/>
                      </a:cubicBezTo>
                      <a:cubicBezTo>
                        <a:pt x="13" y="25"/>
                        <a:pt x="13" y="24"/>
                        <a:pt x="14" y="23"/>
                      </a:cubicBezTo>
                      <a:cubicBezTo>
                        <a:pt x="15" y="23"/>
                        <a:pt x="16" y="23"/>
                        <a:pt x="17" y="24"/>
                      </a:cubicBezTo>
                      <a:cubicBezTo>
                        <a:pt x="19" y="28"/>
                        <a:pt x="20" y="32"/>
                        <a:pt x="22" y="36"/>
                      </a:cubicBezTo>
                      <a:cubicBezTo>
                        <a:pt x="23" y="37"/>
                        <a:pt x="22" y="38"/>
                        <a:pt x="21" y="39"/>
                      </a:cubicBezTo>
                      <a:cubicBezTo>
                        <a:pt x="21" y="39"/>
                        <a:pt x="20" y="39"/>
                        <a:pt x="20" y="39"/>
                      </a:cubicBezTo>
                      <a:close/>
                      <a:moveTo>
                        <a:pt x="10" y="16"/>
                      </a:moveTo>
                      <a:cubicBezTo>
                        <a:pt x="9" y="16"/>
                        <a:pt x="8" y="16"/>
                        <a:pt x="8" y="15"/>
                      </a:cubicBezTo>
                      <a:cubicBezTo>
                        <a:pt x="6" y="11"/>
                        <a:pt x="4" y="7"/>
                        <a:pt x="2" y="4"/>
                      </a:cubicBezTo>
                      <a:cubicBezTo>
                        <a:pt x="1" y="3"/>
                        <a:pt x="2" y="1"/>
                        <a:pt x="3" y="1"/>
                      </a:cubicBezTo>
                      <a:cubicBezTo>
                        <a:pt x="4" y="0"/>
                        <a:pt x="5" y="1"/>
                        <a:pt x="5" y="2"/>
                      </a:cubicBezTo>
                      <a:cubicBezTo>
                        <a:pt x="7" y="5"/>
                        <a:pt x="9" y="9"/>
                        <a:pt x="11" y="13"/>
                      </a:cubicBezTo>
                      <a:cubicBezTo>
                        <a:pt x="12" y="14"/>
                        <a:pt x="12" y="15"/>
                        <a:pt x="10" y="16"/>
                      </a:cubicBezTo>
                      <a:cubicBezTo>
                        <a:pt x="10" y="16"/>
                        <a:pt x="10" y="16"/>
                        <a:pt x="10" y="16"/>
                      </a:cubicBezTo>
                      <a:close/>
                    </a:path>
                  </a:pathLst>
                </a:custGeom>
                <a:solidFill>
                  <a:srgbClr val="5D9B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12" name="Google Shape;2812;p14"/>
                <p:cNvSpPr/>
                <p:nvPr/>
              </p:nvSpPr>
              <p:spPr>
                <a:xfrm>
                  <a:off x="12688560" y="5145557"/>
                  <a:ext cx="75595" cy="75595"/>
                </a:xfrm>
                <a:custGeom>
                  <a:rect b="b" l="l" r="r" t="t"/>
                  <a:pathLst>
                    <a:path extrusionOk="0" h="61" w="61">
                      <a:moveTo>
                        <a:pt x="8" y="61"/>
                      </a:moveTo>
                      <a:lnTo>
                        <a:pt x="20" y="25"/>
                      </a:lnTo>
                      <a:lnTo>
                        <a:pt x="61" y="33"/>
                      </a:lnTo>
                      <a:lnTo>
                        <a:pt x="49" y="12"/>
                      </a:lnTo>
                      <a:lnTo>
                        <a:pt x="8" y="0"/>
                      </a:lnTo>
                      <a:lnTo>
                        <a:pt x="0" y="41"/>
                      </a:lnTo>
                      <a:lnTo>
                        <a:pt x="8" y="61"/>
                      </a:lnTo>
                      <a:close/>
                    </a:path>
                  </a:pathLst>
                </a:custGeom>
                <a:solidFill>
                  <a:srgbClr val="5D9B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13" name="Google Shape;2813;p14"/>
                <p:cNvSpPr/>
                <p:nvPr/>
              </p:nvSpPr>
              <p:spPr>
                <a:xfrm>
                  <a:off x="12187901" y="6391008"/>
                  <a:ext cx="287507" cy="1892341"/>
                </a:xfrm>
                <a:custGeom>
                  <a:rect b="b" l="l" r="r" t="t"/>
                  <a:pathLst>
                    <a:path extrusionOk="0" h="375" w="57">
                      <a:moveTo>
                        <a:pt x="52" y="375"/>
                      </a:moveTo>
                      <a:cubicBezTo>
                        <a:pt x="51" y="375"/>
                        <a:pt x="50" y="375"/>
                        <a:pt x="50" y="375"/>
                      </a:cubicBezTo>
                      <a:cubicBezTo>
                        <a:pt x="50" y="374"/>
                        <a:pt x="47" y="371"/>
                        <a:pt x="43" y="364"/>
                      </a:cubicBezTo>
                      <a:cubicBezTo>
                        <a:pt x="42" y="363"/>
                        <a:pt x="42" y="362"/>
                        <a:pt x="43" y="361"/>
                      </a:cubicBezTo>
                      <a:cubicBezTo>
                        <a:pt x="44" y="360"/>
                        <a:pt x="46" y="361"/>
                        <a:pt x="46" y="362"/>
                      </a:cubicBezTo>
                      <a:cubicBezTo>
                        <a:pt x="50" y="368"/>
                        <a:pt x="53" y="372"/>
                        <a:pt x="53" y="372"/>
                      </a:cubicBezTo>
                      <a:cubicBezTo>
                        <a:pt x="54" y="373"/>
                        <a:pt x="54" y="374"/>
                        <a:pt x="53" y="375"/>
                      </a:cubicBezTo>
                      <a:cubicBezTo>
                        <a:pt x="53" y="375"/>
                        <a:pt x="52" y="375"/>
                        <a:pt x="52" y="375"/>
                      </a:cubicBezTo>
                      <a:close/>
                      <a:moveTo>
                        <a:pt x="38" y="354"/>
                      </a:moveTo>
                      <a:cubicBezTo>
                        <a:pt x="37" y="354"/>
                        <a:pt x="37" y="354"/>
                        <a:pt x="36" y="353"/>
                      </a:cubicBezTo>
                      <a:cubicBezTo>
                        <a:pt x="34" y="349"/>
                        <a:pt x="32" y="345"/>
                        <a:pt x="30" y="342"/>
                      </a:cubicBezTo>
                      <a:cubicBezTo>
                        <a:pt x="30" y="340"/>
                        <a:pt x="30" y="339"/>
                        <a:pt x="31" y="339"/>
                      </a:cubicBezTo>
                      <a:cubicBezTo>
                        <a:pt x="32" y="338"/>
                        <a:pt x="34" y="339"/>
                        <a:pt x="34" y="340"/>
                      </a:cubicBezTo>
                      <a:cubicBezTo>
                        <a:pt x="36" y="344"/>
                        <a:pt x="38" y="347"/>
                        <a:pt x="40" y="351"/>
                      </a:cubicBezTo>
                      <a:cubicBezTo>
                        <a:pt x="40" y="352"/>
                        <a:pt x="40" y="353"/>
                        <a:pt x="39" y="354"/>
                      </a:cubicBezTo>
                      <a:cubicBezTo>
                        <a:pt x="39" y="354"/>
                        <a:pt x="38" y="354"/>
                        <a:pt x="38" y="354"/>
                      </a:cubicBezTo>
                      <a:close/>
                      <a:moveTo>
                        <a:pt x="27" y="331"/>
                      </a:moveTo>
                      <a:cubicBezTo>
                        <a:pt x="26" y="331"/>
                        <a:pt x="25" y="331"/>
                        <a:pt x="25" y="330"/>
                      </a:cubicBezTo>
                      <a:cubicBezTo>
                        <a:pt x="23" y="326"/>
                        <a:pt x="22" y="322"/>
                        <a:pt x="20" y="318"/>
                      </a:cubicBezTo>
                      <a:cubicBezTo>
                        <a:pt x="20" y="317"/>
                        <a:pt x="20" y="316"/>
                        <a:pt x="21" y="315"/>
                      </a:cubicBezTo>
                      <a:cubicBezTo>
                        <a:pt x="23" y="315"/>
                        <a:pt x="24" y="315"/>
                        <a:pt x="24" y="317"/>
                      </a:cubicBezTo>
                      <a:cubicBezTo>
                        <a:pt x="26" y="320"/>
                        <a:pt x="27" y="324"/>
                        <a:pt x="29" y="328"/>
                      </a:cubicBezTo>
                      <a:cubicBezTo>
                        <a:pt x="29" y="329"/>
                        <a:pt x="29" y="331"/>
                        <a:pt x="28" y="331"/>
                      </a:cubicBezTo>
                      <a:cubicBezTo>
                        <a:pt x="27" y="331"/>
                        <a:pt x="27" y="331"/>
                        <a:pt x="27" y="331"/>
                      </a:cubicBezTo>
                      <a:close/>
                      <a:moveTo>
                        <a:pt x="18" y="307"/>
                      </a:moveTo>
                      <a:cubicBezTo>
                        <a:pt x="17" y="307"/>
                        <a:pt x="16" y="307"/>
                        <a:pt x="16" y="306"/>
                      </a:cubicBezTo>
                      <a:cubicBezTo>
                        <a:pt x="15" y="302"/>
                        <a:pt x="13" y="298"/>
                        <a:pt x="12" y="294"/>
                      </a:cubicBezTo>
                      <a:cubicBezTo>
                        <a:pt x="12" y="293"/>
                        <a:pt x="13" y="291"/>
                        <a:pt x="14" y="291"/>
                      </a:cubicBezTo>
                      <a:cubicBezTo>
                        <a:pt x="15" y="291"/>
                        <a:pt x="16" y="291"/>
                        <a:pt x="16" y="293"/>
                      </a:cubicBezTo>
                      <a:cubicBezTo>
                        <a:pt x="17" y="297"/>
                        <a:pt x="19" y="301"/>
                        <a:pt x="20" y="305"/>
                      </a:cubicBezTo>
                      <a:cubicBezTo>
                        <a:pt x="20" y="306"/>
                        <a:pt x="20" y="307"/>
                        <a:pt x="19" y="307"/>
                      </a:cubicBezTo>
                      <a:cubicBezTo>
                        <a:pt x="18" y="307"/>
                        <a:pt x="18" y="307"/>
                        <a:pt x="18" y="307"/>
                      </a:cubicBezTo>
                      <a:close/>
                      <a:moveTo>
                        <a:pt x="11" y="283"/>
                      </a:moveTo>
                      <a:cubicBezTo>
                        <a:pt x="10" y="283"/>
                        <a:pt x="9" y="282"/>
                        <a:pt x="9" y="281"/>
                      </a:cubicBezTo>
                      <a:cubicBezTo>
                        <a:pt x="8" y="277"/>
                        <a:pt x="7" y="273"/>
                        <a:pt x="6" y="269"/>
                      </a:cubicBezTo>
                      <a:cubicBezTo>
                        <a:pt x="6" y="268"/>
                        <a:pt x="7" y="267"/>
                        <a:pt x="8" y="266"/>
                      </a:cubicBezTo>
                      <a:cubicBezTo>
                        <a:pt x="9" y="266"/>
                        <a:pt x="10" y="267"/>
                        <a:pt x="11" y="268"/>
                      </a:cubicBezTo>
                      <a:cubicBezTo>
                        <a:pt x="11" y="272"/>
                        <a:pt x="12" y="276"/>
                        <a:pt x="13" y="280"/>
                      </a:cubicBezTo>
                      <a:cubicBezTo>
                        <a:pt x="13" y="281"/>
                        <a:pt x="13" y="283"/>
                        <a:pt x="12" y="283"/>
                      </a:cubicBezTo>
                      <a:cubicBezTo>
                        <a:pt x="11" y="283"/>
                        <a:pt x="11" y="283"/>
                        <a:pt x="11" y="283"/>
                      </a:cubicBezTo>
                      <a:close/>
                      <a:moveTo>
                        <a:pt x="6" y="258"/>
                      </a:moveTo>
                      <a:cubicBezTo>
                        <a:pt x="5" y="258"/>
                        <a:pt x="4" y="257"/>
                        <a:pt x="4" y="256"/>
                      </a:cubicBezTo>
                      <a:cubicBezTo>
                        <a:pt x="4" y="252"/>
                        <a:pt x="3" y="248"/>
                        <a:pt x="2" y="244"/>
                      </a:cubicBezTo>
                      <a:cubicBezTo>
                        <a:pt x="2" y="242"/>
                        <a:pt x="3" y="241"/>
                        <a:pt x="4" y="241"/>
                      </a:cubicBezTo>
                      <a:cubicBezTo>
                        <a:pt x="5" y="241"/>
                        <a:pt x="7" y="242"/>
                        <a:pt x="7" y="243"/>
                      </a:cubicBezTo>
                      <a:cubicBezTo>
                        <a:pt x="7" y="247"/>
                        <a:pt x="8" y="251"/>
                        <a:pt x="8" y="256"/>
                      </a:cubicBezTo>
                      <a:cubicBezTo>
                        <a:pt x="9" y="257"/>
                        <a:pt x="8" y="258"/>
                        <a:pt x="7" y="258"/>
                      </a:cubicBezTo>
                      <a:cubicBezTo>
                        <a:pt x="6" y="258"/>
                        <a:pt x="6" y="258"/>
                        <a:pt x="6" y="258"/>
                      </a:cubicBezTo>
                      <a:close/>
                      <a:moveTo>
                        <a:pt x="3" y="233"/>
                      </a:moveTo>
                      <a:cubicBezTo>
                        <a:pt x="2" y="233"/>
                        <a:pt x="1" y="232"/>
                        <a:pt x="1" y="231"/>
                      </a:cubicBezTo>
                      <a:cubicBezTo>
                        <a:pt x="1" y="227"/>
                        <a:pt x="1" y="222"/>
                        <a:pt x="0" y="218"/>
                      </a:cubicBezTo>
                      <a:cubicBezTo>
                        <a:pt x="0" y="217"/>
                        <a:pt x="1" y="216"/>
                        <a:pt x="3" y="216"/>
                      </a:cubicBezTo>
                      <a:cubicBezTo>
                        <a:pt x="4" y="216"/>
                        <a:pt x="5" y="217"/>
                        <a:pt x="5" y="218"/>
                      </a:cubicBezTo>
                      <a:cubicBezTo>
                        <a:pt x="5" y="222"/>
                        <a:pt x="5" y="226"/>
                        <a:pt x="5" y="231"/>
                      </a:cubicBezTo>
                      <a:cubicBezTo>
                        <a:pt x="6" y="232"/>
                        <a:pt x="5" y="233"/>
                        <a:pt x="4" y="233"/>
                      </a:cubicBezTo>
                      <a:cubicBezTo>
                        <a:pt x="3" y="233"/>
                        <a:pt x="3" y="233"/>
                        <a:pt x="3" y="233"/>
                      </a:cubicBezTo>
                      <a:close/>
                      <a:moveTo>
                        <a:pt x="2" y="207"/>
                      </a:moveTo>
                      <a:cubicBezTo>
                        <a:pt x="1" y="207"/>
                        <a:pt x="0" y="207"/>
                        <a:pt x="0" y="205"/>
                      </a:cubicBezTo>
                      <a:cubicBezTo>
                        <a:pt x="0" y="204"/>
                        <a:pt x="0" y="204"/>
                        <a:pt x="0" y="204"/>
                      </a:cubicBezTo>
                      <a:cubicBezTo>
                        <a:pt x="0" y="200"/>
                        <a:pt x="0" y="196"/>
                        <a:pt x="0" y="193"/>
                      </a:cubicBezTo>
                      <a:cubicBezTo>
                        <a:pt x="0" y="191"/>
                        <a:pt x="1" y="190"/>
                        <a:pt x="3" y="191"/>
                      </a:cubicBezTo>
                      <a:cubicBezTo>
                        <a:pt x="4" y="191"/>
                        <a:pt x="5" y="192"/>
                        <a:pt x="5" y="193"/>
                      </a:cubicBezTo>
                      <a:cubicBezTo>
                        <a:pt x="5" y="196"/>
                        <a:pt x="4" y="200"/>
                        <a:pt x="4" y="204"/>
                      </a:cubicBezTo>
                      <a:cubicBezTo>
                        <a:pt x="4" y="205"/>
                        <a:pt x="4" y="205"/>
                        <a:pt x="4" y="205"/>
                      </a:cubicBezTo>
                      <a:cubicBezTo>
                        <a:pt x="4" y="207"/>
                        <a:pt x="4" y="207"/>
                        <a:pt x="2" y="207"/>
                      </a:cubicBezTo>
                      <a:close/>
                      <a:moveTo>
                        <a:pt x="3" y="182"/>
                      </a:moveTo>
                      <a:cubicBezTo>
                        <a:pt x="3" y="182"/>
                        <a:pt x="3" y="182"/>
                        <a:pt x="3" y="182"/>
                      </a:cubicBezTo>
                      <a:cubicBezTo>
                        <a:pt x="2" y="182"/>
                        <a:pt x="1" y="181"/>
                        <a:pt x="1" y="180"/>
                      </a:cubicBezTo>
                      <a:cubicBezTo>
                        <a:pt x="1" y="176"/>
                        <a:pt x="2" y="171"/>
                        <a:pt x="2" y="167"/>
                      </a:cubicBezTo>
                      <a:cubicBezTo>
                        <a:pt x="2" y="166"/>
                        <a:pt x="3" y="165"/>
                        <a:pt x="4" y="165"/>
                      </a:cubicBezTo>
                      <a:cubicBezTo>
                        <a:pt x="6" y="165"/>
                        <a:pt x="6" y="166"/>
                        <a:pt x="6" y="168"/>
                      </a:cubicBezTo>
                      <a:cubicBezTo>
                        <a:pt x="6" y="172"/>
                        <a:pt x="6" y="176"/>
                        <a:pt x="5" y="180"/>
                      </a:cubicBezTo>
                      <a:cubicBezTo>
                        <a:pt x="5" y="181"/>
                        <a:pt x="4" y="182"/>
                        <a:pt x="3" y="182"/>
                      </a:cubicBezTo>
                      <a:close/>
                      <a:moveTo>
                        <a:pt x="6" y="157"/>
                      </a:moveTo>
                      <a:cubicBezTo>
                        <a:pt x="6" y="157"/>
                        <a:pt x="5" y="157"/>
                        <a:pt x="5" y="157"/>
                      </a:cubicBezTo>
                      <a:cubicBezTo>
                        <a:pt x="4" y="157"/>
                        <a:pt x="3" y="156"/>
                        <a:pt x="4" y="154"/>
                      </a:cubicBezTo>
                      <a:cubicBezTo>
                        <a:pt x="4" y="150"/>
                        <a:pt x="5" y="146"/>
                        <a:pt x="5" y="142"/>
                      </a:cubicBezTo>
                      <a:cubicBezTo>
                        <a:pt x="6" y="141"/>
                        <a:pt x="7" y="140"/>
                        <a:pt x="8" y="140"/>
                      </a:cubicBezTo>
                      <a:cubicBezTo>
                        <a:pt x="9" y="140"/>
                        <a:pt x="10" y="141"/>
                        <a:pt x="10" y="143"/>
                      </a:cubicBezTo>
                      <a:cubicBezTo>
                        <a:pt x="9" y="147"/>
                        <a:pt x="8" y="151"/>
                        <a:pt x="8" y="155"/>
                      </a:cubicBezTo>
                      <a:cubicBezTo>
                        <a:pt x="8" y="156"/>
                        <a:pt x="7" y="157"/>
                        <a:pt x="6" y="157"/>
                      </a:cubicBezTo>
                      <a:close/>
                      <a:moveTo>
                        <a:pt x="10" y="132"/>
                      </a:moveTo>
                      <a:cubicBezTo>
                        <a:pt x="10" y="132"/>
                        <a:pt x="9" y="132"/>
                        <a:pt x="9" y="132"/>
                      </a:cubicBezTo>
                      <a:cubicBezTo>
                        <a:pt x="8" y="132"/>
                        <a:pt x="7" y="130"/>
                        <a:pt x="8" y="129"/>
                      </a:cubicBezTo>
                      <a:cubicBezTo>
                        <a:pt x="8" y="125"/>
                        <a:pt x="9" y="121"/>
                        <a:pt x="10" y="117"/>
                      </a:cubicBezTo>
                      <a:cubicBezTo>
                        <a:pt x="11" y="116"/>
                        <a:pt x="12" y="115"/>
                        <a:pt x="13" y="115"/>
                      </a:cubicBezTo>
                      <a:cubicBezTo>
                        <a:pt x="14" y="115"/>
                        <a:pt x="15" y="117"/>
                        <a:pt x="14" y="118"/>
                      </a:cubicBezTo>
                      <a:cubicBezTo>
                        <a:pt x="14" y="122"/>
                        <a:pt x="13" y="126"/>
                        <a:pt x="12" y="130"/>
                      </a:cubicBezTo>
                      <a:cubicBezTo>
                        <a:pt x="12" y="131"/>
                        <a:pt x="11" y="132"/>
                        <a:pt x="10" y="132"/>
                      </a:cubicBezTo>
                      <a:close/>
                      <a:moveTo>
                        <a:pt x="15" y="107"/>
                      </a:moveTo>
                      <a:cubicBezTo>
                        <a:pt x="15" y="107"/>
                        <a:pt x="15" y="107"/>
                        <a:pt x="15" y="107"/>
                      </a:cubicBezTo>
                      <a:cubicBezTo>
                        <a:pt x="14" y="107"/>
                        <a:pt x="13" y="106"/>
                        <a:pt x="13" y="104"/>
                      </a:cubicBezTo>
                      <a:cubicBezTo>
                        <a:pt x="14" y="100"/>
                        <a:pt x="15" y="96"/>
                        <a:pt x="17" y="92"/>
                      </a:cubicBezTo>
                      <a:cubicBezTo>
                        <a:pt x="17" y="91"/>
                        <a:pt x="18" y="90"/>
                        <a:pt x="19" y="91"/>
                      </a:cubicBezTo>
                      <a:cubicBezTo>
                        <a:pt x="20" y="91"/>
                        <a:pt x="21" y="92"/>
                        <a:pt x="21" y="93"/>
                      </a:cubicBezTo>
                      <a:cubicBezTo>
                        <a:pt x="20" y="97"/>
                        <a:pt x="18" y="101"/>
                        <a:pt x="17" y="105"/>
                      </a:cubicBezTo>
                      <a:cubicBezTo>
                        <a:pt x="17" y="106"/>
                        <a:pt x="16" y="107"/>
                        <a:pt x="15" y="107"/>
                      </a:cubicBezTo>
                      <a:close/>
                      <a:moveTo>
                        <a:pt x="22" y="83"/>
                      </a:moveTo>
                      <a:cubicBezTo>
                        <a:pt x="22" y="83"/>
                        <a:pt x="22" y="83"/>
                        <a:pt x="22" y="83"/>
                      </a:cubicBezTo>
                      <a:cubicBezTo>
                        <a:pt x="21" y="82"/>
                        <a:pt x="20" y="81"/>
                        <a:pt x="20" y="80"/>
                      </a:cubicBezTo>
                      <a:cubicBezTo>
                        <a:pt x="22" y="76"/>
                        <a:pt x="23" y="72"/>
                        <a:pt x="24" y="68"/>
                      </a:cubicBezTo>
                      <a:cubicBezTo>
                        <a:pt x="25" y="67"/>
                        <a:pt x="26" y="66"/>
                        <a:pt x="27" y="66"/>
                      </a:cubicBezTo>
                      <a:cubicBezTo>
                        <a:pt x="28" y="67"/>
                        <a:pt x="29" y="68"/>
                        <a:pt x="28" y="69"/>
                      </a:cubicBezTo>
                      <a:cubicBezTo>
                        <a:pt x="27" y="73"/>
                        <a:pt x="26" y="77"/>
                        <a:pt x="24" y="81"/>
                      </a:cubicBezTo>
                      <a:cubicBezTo>
                        <a:pt x="24" y="82"/>
                        <a:pt x="23" y="83"/>
                        <a:pt x="22" y="83"/>
                      </a:cubicBezTo>
                      <a:close/>
                      <a:moveTo>
                        <a:pt x="31" y="59"/>
                      </a:moveTo>
                      <a:cubicBezTo>
                        <a:pt x="30" y="59"/>
                        <a:pt x="30" y="59"/>
                        <a:pt x="30" y="58"/>
                      </a:cubicBezTo>
                      <a:cubicBezTo>
                        <a:pt x="29" y="58"/>
                        <a:pt x="28" y="57"/>
                        <a:pt x="29" y="56"/>
                      </a:cubicBezTo>
                      <a:cubicBezTo>
                        <a:pt x="30" y="52"/>
                        <a:pt x="32" y="48"/>
                        <a:pt x="33" y="44"/>
                      </a:cubicBezTo>
                      <a:cubicBezTo>
                        <a:pt x="34" y="43"/>
                        <a:pt x="35" y="42"/>
                        <a:pt x="36" y="43"/>
                      </a:cubicBezTo>
                      <a:cubicBezTo>
                        <a:pt x="37" y="43"/>
                        <a:pt x="38" y="44"/>
                        <a:pt x="37" y="45"/>
                      </a:cubicBezTo>
                      <a:cubicBezTo>
                        <a:pt x="36" y="49"/>
                        <a:pt x="34" y="53"/>
                        <a:pt x="33" y="57"/>
                      </a:cubicBezTo>
                      <a:cubicBezTo>
                        <a:pt x="32" y="58"/>
                        <a:pt x="31" y="59"/>
                        <a:pt x="31" y="59"/>
                      </a:cubicBezTo>
                      <a:close/>
                      <a:moveTo>
                        <a:pt x="40" y="35"/>
                      </a:moveTo>
                      <a:cubicBezTo>
                        <a:pt x="40" y="35"/>
                        <a:pt x="39" y="35"/>
                        <a:pt x="39" y="35"/>
                      </a:cubicBezTo>
                      <a:cubicBezTo>
                        <a:pt x="38" y="34"/>
                        <a:pt x="38" y="33"/>
                        <a:pt x="38" y="32"/>
                      </a:cubicBezTo>
                      <a:cubicBezTo>
                        <a:pt x="40" y="28"/>
                        <a:pt x="41" y="24"/>
                        <a:pt x="43" y="20"/>
                      </a:cubicBezTo>
                      <a:cubicBezTo>
                        <a:pt x="44" y="19"/>
                        <a:pt x="45" y="19"/>
                        <a:pt x="46" y="19"/>
                      </a:cubicBezTo>
                      <a:cubicBezTo>
                        <a:pt x="47" y="20"/>
                        <a:pt x="48" y="21"/>
                        <a:pt x="47" y="22"/>
                      </a:cubicBezTo>
                      <a:cubicBezTo>
                        <a:pt x="45" y="26"/>
                        <a:pt x="44" y="30"/>
                        <a:pt x="42" y="34"/>
                      </a:cubicBezTo>
                      <a:cubicBezTo>
                        <a:pt x="42" y="35"/>
                        <a:pt x="41" y="35"/>
                        <a:pt x="40" y="35"/>
                      </a:cubicBezTo>
                      <a:close/>
                      <a:moveTo>
                        <a:pt x="51" y="12"/>
                      </a:moveTo>
                      <a:cubicBezTo>
                        <a:pt x="50" y="12"/>
                        <a:pt x="50" y="12"/>
                        <a:pt x="50" y="12"/>
                      </a:cubicBezTo>
                      <a:cubicBezTo>
                        <a:pt x="49" y="11"/>
                        <a:pt x="48" y="10"/>
                        <a:pt x="49" y="9"/>
                      </a:cubicBezTo>
                      <a:cubicBezTo>
                        <a:pt x="50" y="6"/>
                        <a:pt x="51" y="4"/>
                        <a:pt x="52" y="1"/>
                      </a:cubicBezTo>
                      <a:cubicBezTo>
                        <a:pt x="53" y="0"/>
                        <a:pt x="54" y="0"/>
                        <a:pt x="55" y="0"/>
                      </a:cubicBezTo>
                      <a:cubicBezTo>
                        <a:pt x="56" y="1"/>
                        <a:pt x="57" y="2"/>
                        <a:pt x="56" y="3"/>
                      </a:cubicBezTo>
                      <a:cubicBezTo>
                        <a:pt x="55" y="6"/>
                        <a:pt x="54" y="8"/>
                        <a:pt x="52" y="11"/>
                      </a:cubicBezTo>
                      <a:cubicBezTo>
                        <a:pt x="52" y="11"/>
                        <a:pt x="51" y="12"/>
                        <a:pt x="51" y="12"/>
                      </a:cubicBezTo>
                      <a:close/>
                    </a:path>
                  </a:pathLst>
                </a:custGeom>
                <a:solidFill>
                  <a:srgbClr val="5D9B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14" name="Google Shape;2814;p14"/>
                <p:cNvSpPr/>
                <p:nvPr/>
              </p:nvSpPr>
              <p:spPr>
                <a:xfrm>
                  <a:off x="12409728" y="6381094"/>
                  <a:ext cx="81791" cy="75595"/>
                </a:xfrm>
                <a:custGeom>
                  <a:rect b="b" l="l" r="r" t="t"/>
                  <a:pathLst>
                    <a:path extrusionOk="0" h="61" w="66">
                      <a:moveTo>
                        <a:pt x="53" y="61"/>
                      </a:moveTo>
                      <a:lnTo>
                        <a:pt x="41" y="21"/>
                      </a:lnTo>
                      <a:lnTo>
                        <a:pt x="0" y="37"/>
                      </a:lnTo>
                      <a:lnTo>
                        <a:pt x="13" y="13"/>
                      </a:lnTo>
                      <a:lnTo>
                        <a:pt x="49" y="0"/>
                      </a:lnTo>
                      <a:lnTo>
                        <a:pt x="66" y="37"/>
                      </a:lnTo>
                      <a:lnTo>
                        <a:pt x="53" y="61"/>
                      </a:lnTo>
                      <a:close/>
                    </a:path>
                  </a:pathLst>
                </a:custGeom>
                <a:solidFill>
                  <a:srgbClr val="5D9B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15" name="Google Shape;2815;p14"/>
                <p:cNvSpPr/>
                <p:nvPr/>
              </p:nvSpPr>
              <p:spPr>
                <a:xfrm>
                  <a:off x="11141970" y="8323004"/>
                  <a:ext cx="1247929" cy="610952"/>
                </a:xfrm>
                <a:custGeom>
                  <a:rect b="b" l="l" r="r" t="t"/>
                  <a:pathLst>
                    <a:path extrusionOk="0" h="121" w="247">
                      <a:moveTo>
                        <a:pt x="247" y="81"/>
                      </a:moveTo>
                      <a:cubicBezTo>
                        <a:pt x="177" y="115"/>
                        <a:pt x="118" y="121"/>
                        <a:pt x="72" y="100"/>
                      </a:cubicBezTo>
                      <a:cubicBezTo>
                        <a:pt x="21" y="77"/>
                        <a:pt x="4" y="31"/>
                        <a:pt x="0" y="17"/>
                      </a:cubicBezTo>
                      <a:cubicBezTo>
                        <a:pt x="58" y="0"/>
                        <a:pt x="58" y="0"/>
                        <a:pt x="58" y="0"/>
                      </a:cubicBezTo>
                      <a:cubicBezTo>
                        <a:pt x="60" y="8"/>
                        <a:pt x="69" y="33"/>
                        <a:pt x="96" y="45"/>
                      </a:cubicBezTo>
                      <a:cubicBezTo>
                        <a:pt x="126" y="58"/>
                        <a:pt x="169" y="52"/>
                        <a:pt x="220" y="27"/>
                      </a:cubicBezTo>
                      <a:lnTo>
                        <a:pt x="247" y="81"/>
                      </a:lnTo>
                      <a:close/>
                    </a:path>
                  </a:pathLst>
                </a:custGeom>
                <a:solidFill>
                  <a:srgbClr val="FA134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16" name="Google Shape;2816;p14"/>
                <p:cNvSpPr/>
                <p:nvPr/>
              </p:nvSpPr>
              <p:spPr>
                <a:xfrm>
                  <a:off x="11117186" y="8202798"/>
                  <a:ext cx="348231" cy="346991"/>
                </a:xfrm>
                <a:custGeom>
                  <a:rect b="b" l="l" r="r" t="t"/>
                  <a:pathLst>
                    <a:path extrusionOk="0" h="69" w="69">
                      <a:moveTo>
                        <a:pt x="62" y="22"/>
                      </a:moveTo>
                      <a:cubicBezTo>
                        <a:pt x="69" y="37"/>
                        <a:pt x="62" y="55"/>
                        <a:pt x="47" y="62"/>
                      </a:cubicBezTo>
                      <a:cubicBezTo>
                        <a:pt x="32" y="69"/>
                        <a:pt x="15" y="63"/>
                        <a:pt x="7" y="48"/>
                      </a:cubicBezTo>
                      <a:cubicBezTo>
                        <a:pt x="0" y="33"/>
                        <a:pt x="7" y="15"/>
                        <a:pt x="22" y="7"/>
                      </a:cubicBezTo>
                      <a:cubicBezTo>
                        <a:pt x="37" y="0"/>
                        <a:pt x="54" y="7"/>
                        <a:pt x="62" y="22"/>
                      </a:cubicBezTo>
                      <a:close/>
                    </a:path>
                  </a:pathLst>
                </a:custGeom>
                <a:solidFill>
                  <a:srgbClr val="E9664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17" name="Google Shape;2817;p14"/>
                <p:cNvSpPr/>
                <p:nvPr/>
              </p:nvSpPr>
              <p:spPr>
                <a:xfrm>
                  <a:off x="12314305" y="8111092"/>
                  <a:ext cx="666719" cy="438696"/>
                </a:xfrm>
                <a:custGeom>
                  <a:rect b="b" l="l" r="r" t="t"/>
                  <a:pathLst>
                    <a:path extrusionOk="0" h="87" w="132">
                      <a:moveTo>
                        <a:pt x="130" y="4"/>
                      </a:moveTo>
                      <a:cubicBezTo>
                        <a:pt x="132" y="8"/>
                        <a:pt x="131" y="13"/>
                        <a:pt x="126" y="16"/>
                      </a:cubicBezTo>
                      <a:cubicBezTo>
                        <a:pt x="14" y="85"/>
                        <a:pt x="14" y="85"/>
                        <a:pt x="14" y="85"/>
                      </a:cubicBezTo>
                      <a:cubicBezTo>
                        <a:pt x="10" y="87"/>
                        <a:pt x="4" y="87"/>
                        <a:pt x="2" y="83"/>
                      </a:cubicBezTo>
                      <a:cubicBezTo>
                        <a:pt x="0" y="79"/>
                        <a:pt x="1" y="74"/>
                        <a:pt x="6" y="71"/>
                      </a:cubicBezTo>
                      <a:cubicBezTo>
                        <a:pt x="118" y="2"/>
                        <a:pt x="118" y="2"/>
                        <a:pt x="118" y="2"/>
                      </a:cubicBezTo>
                      <a:cubicBezTo>
                        <a:pt x="122" y="0"/>
                        <a:pt x="128" y="1"/>
                        <a:pt x="130" y="4"/>
                      </a:cubicBezTo>
                      <a:close/>
                    </a:path>
                  </a:pathLst>
                </a:custGeom>
                <a:solidFill>
                  <a:srgbClr val="4E6F8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18" name="Google Shape;2818;p14"/>
                <p:cNvSpPr/>
                <p:nvPr/>
              </p:nvSpPr>
              <p:spPr>
                <a:xfrm>
                  <a:off x="12187901" y="8323004"/>
                  <a:ext cx="520488" cy="438696"/>
                </a:xfrm>
                <a:custGeom>
                  <a:rect b="b" l="l" r="r" t="t"/>
                  <a:pathLst>
                    <a:path extrusionOk="0" h="87" w="103">
                      <a:moveTo>
                        <a:pt x="101" y="6"/>
                      </a:moveTo>
                      <a:cubicBezTo>
                        <a:pt x="100" y="2"/>
                        <a:pt x="91" y="0"/>
                        <a:pt x="80" y="8"/>
                      </a:cubicBezTo>
                      <a:cubicBezTo>
                        <a:pt x="69" y="16"/>
                        <a:pt x="54" y="20"/>
                        <a:pt x="46" y="26"/>
                      </a:cubicBezTo>
                      <a:cubicBezTo>
                        <a:pt x="37" y="32"/>
                        <a:pt x="27" y="39"/>
                        <a:pt x="24" y="44"/>
                      </a:cubicBezTo>
                      <a:cubicBezTo>
                        <a:pt x="21" y="49"/>
                        <a:pt x="4" y="59"/>
                        <a:pt x="2" y="60"/>
                      </a:cubicBezTo>
                      <a:cubicBezTo>
                        <a:pt x="0" y="60"/>
                        <a:pt x="18" y="87"/>
                        <a:pt x="18" y="87"/>
                      </a:cubicBezTo>
                      <a:cubicBezTo>
                        <a:pt x="18" y="87"/>
                        <a:pt x="32" y="70"/>
                        <a:pt x="39" y="67"/>
                      </a:cubicBezTo>
                      <a:cubicBezTo>
                        <a:pt x="46" y="63"/>
                        <a:pt x="83" y="42"/>
                        <a:pt x="87" y="37"/>
                      </a:cubicBezTo>
                      <a:cubicBezTo>
                        <a:pt x="92" y="31"/>
                        <a:pt x="91" y="19"/>
                        <a:pt x="91" y="17"/>
                      </a:cubicBezTo>
                      <a:cubicBezTo>
                        <a:pt x="96" y="14"/>
                        <a:pt x="103" y="12"/>
                        <a:pt x="101" y="6"/>
                      </a:cubicBezTo>
                      <a:close/>
                    </a:path>
                  </a:pathLst>
                </a:custGeom>
                <a:solidFill>
                  <a:srgbClr val="F8B77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19" name="Google Shape;2819;p14"/>
                <p:cNvSpPr/>
                <p:nvPr/>
              </p:nvSpPr>
              <p:spPr>
                <a:xfrm>
                  <a:off x="12521262" y="8408513"/>
                  <a:ext cx="126404" cy="96662"/>
                </a:xfrm>
                <a:custGeom>
                  <a:rect b="b" l="l" r="r" t="t"/>
                  <a:pathLst>
                    <a:path extrusionOk="0" h="19" w="25">
                      <a:moveTo>
                        <a:pt x="25" y="0"/>
                      </a:moveTo>
                      <a:cubicBezTo>
                        <a:pt x="25" y="0"/>
                        <a:pt x="6" y="12"/>
                        <a:pt x="0" y="19"/>
                      </a:cubicBezTo>
                      <a:cubicBezTo>
                        <a:pt x="12" y="12"/>
                        <a:pt x="24" y="14"/>
                        <a:pt x="25" y="8"/>
                      </a:cubicBezTo>
                      <a:cubicBezTo>
                        <a:pt x="25" y="3"/>
                        <a:pt x="25" y="0"/>
                        <a:pt x="25" y="0"/>
                      </a:cubicBezTo>
                      <a:close/>
                    </a:path>
                  </a:pathLst>
                </a:custGeom>
                <a:solidFill>
                  <a:srgbClr val="EAA56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20" name="Google Shape;2820;p14"/>
                <p:cNvSpPr/>
                <p:nvPr/>
              </p:nvSpPr>
              <p:spPr>
                <a:xfrm>
                  <a:off x="11283246" y="7925204"/>
                  <a:ext cx="152429" cy="297421"/>
                </a:xfrm>
                <a:custGeom>
                  <a:rect b="b" l="l" r="r" t="t"/>
                  <a:pathLst>
                    <a:path extrusionOk="0" h="240" w="123">
                      <a:moveTo>
                        <a:pt x="123" y="0"/>
                      </a:moveTo>
                      <a:lnTo>
                        <a:pt x="13" y="0"/>
                      </a:lnTo>
                      <a:lnTo>
                        <a:pt x="0" y="118"/>
                      </a:lnTo>
                      <a:lnTo>
                        <a:pt x="13" y="236"/>
                      </a:lnTo>
                      <a:lnTo>
                        <a:pt x="119" y="240"/>
                      </a:lnTo>
                      <a:lnTo>
                        <a:pt x="123" y="0"/>
                      </a:lnTo>
                      <a:close/>
                    </a:path>
                  </a:pathLst>
                </a:custGeom>
                <a:solidFill>
                  <a:srgbClr val="F8B77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21" name="Google Shape;2821;p14"/>
                <p:cNvSpPr/>
                <p:nvPr/>
              </p:nvSpPr>
              <p:spPr>
                <a:xfrm>
                  <a:off x="11161798" y="7925204"/>
                  <a:ext cx="137558" cy="292464"/>
                </a:xfrm>
                <a:custGeom>
                  <a:rect b="b" l="l" r="r" t="t"/>
                  <a:pathLst>
                    <a:path extrusionOk="0" h="236" w="111">
                      <a:moveTo>
                        <a:pt x="5" y="0"/>
                      </a:moveTo>
                      <a:lnTo>
                        <a:pt x="0" y="236"/>
                      </a:lnTo>
                      <a:lnTo>
                        <a:pt x="111" y="236"/>
                      </a:lnTo>
                      <a:lnTo>
                        <a:pt x="111" y="0"/>
                      </a:lnTo>
                      <a:lnTo>
                        <a:pt x="5" y="0"/>
                      </a:lnTo>
                      <a:close/>
                    </a:path>
                  </a:pathLst>
                </a:custGeom>
                <a:solidFill>
                  <a:srgbClr val="FCC287"/>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22" name="Google Shape;2822;p14"/>
                <p:cNvSpPr/>
                <p:nvPr/>
              </p:nvSpPr>
              <p:spPr>
                <a:xfrm>
                  <a:off x="11010611" y="8061522"/>
                  <a:ext cx="576254" cy="1296259"/>
                </a:xfrm>
                <a:custGeom>
                  <a:rect b="b" l="l" r="r" t="t"/>
                  <a:pathLst>
                    <a:path extrusionOk="0" h="257" w="114">
                      <a:moveTo>
                        <a:pt x="82" y="18"/>
                      </a:moveTo>
                      <a:cubicBezTo>
                        <a:pt x="35" y="5"/>
                        <a:pt x="35" y="5"/>
                        <a:pt x="35" y="5"/>
                      </a:cubicBezTo>
                      <a:cubicBezTo>
                        <a:pt x="18" y="0"/>
                        <a:pt x="3" y="18"/>
                        <a:pt x="2" y="42"/>
                      </a:cubicBezTo>
                      <a:cubicBezTo>
                        <a:pt x="0" y="227"/>
                        <a:pt x="0" y="227"/>
                        <a:pt x="0" y="227"/>
                      </a:cubicBezTo>
                      <a:cubicBezTo>
                        <a:pt x="2" y="254"/>
                        <a:pt x="2" y="254"/>
                        <a:pt x="2" y="254"/>
                      </a:cubicBezTo>
                      <a:cubicBezTo>
                        <a:pt x="114" y="257"/>
                        <a:pt x="114" y="257"/>
                        <a:pt x="114" y="257"/>
                      </a:cubicBezTo>
                      <a:cubicBezTo>
                        <a:pt x="114" y="56"/>
                        <a:pt x="114" y="56"/>
                        <a:pt x="114" y="56"/>
                      </a:cubicBezTo>
                      <a:cubicBezTo>
                        <a:pt x="114" y="32"/>
                        <a:pt x="100" y="23"/>
                        <a:pt x="82" y="18"/>
                      </a:cubicBezTo>
                      <a:close/>
                    </a:path>
                  </a:pathLst>
                </a:custGeom>
                <a:solidFill>
                  <a:schemeClr val="accent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23" name="Google Shape;2823;p14"/>
                <p:cNvSpPr/>
                <p:nvPr/>
              </p:nvSpPr>
              <p:spPr>
                <a:xfrm>
                  <a:off x="11172952" y="7118449"/>
                  <a:ext cx="171017" cy="85509"/>
                </a:xfrm>
                <a:custGeom>
                  <a:rect b="b" l="l" r="r" t="t"/>
                  <a:pathLst>
                    <a:path extrusionOk="0" h="17" w="34">
                      <a:moveTo>
                        <a:pt x="18" y="16"/>
                      </a:moveTo>
                      <a:cubicBezTo>
                        <a:pt x="7" y="16"/>
                        <a:pt x="2" y="7"/>
                        <a:pt x="2" y="7"/>
                      </a:cubicBezTo>
                      <a:cubicBezTo>
                        <a:pt x="0" y="4"/>
                        <a:pt x="1" y="2"/>
                        <a:pt x="3" y="1"/>
                      </a:cubicBezTo>
                      <a:cubicBezTo>
                        <a:pt x="5" y="0"/>
                        <a:pt x="8" y="0"/>
                        <a:pt x="9" y="2"/>
                      </a:cubicBezTo>
                      <a:cubicBezTo>
                        <a:pt x="9" y="3"/>
                        <a:pt x="12" y="8"/>
                        <a:pt x="18" y="8"/>
                      </a:cubicBezTo>
                      <a:cubicBezTo>
                        <a:pt x="23" y="8"/>
                        <a:pt x="25" y="3"/>
                        <a:pt x="25" y="3"/>
                      </a:cubicBezTo>
                      <a:cubicBezTo>
                        <a:pt x="27" y="1"/>
                        <a:pt x="29" y="0"/>
                        <a:pt x="31" y="1"/>
                      </a:cubicBezTo>
                      <a:cubicBezTo>
                        <a:pt x="33" y="2"/>
                        <a:pt x="34" y="4"/>
                        <a:pt x="33" y="7"/>
                      </a:cubicBezTo>
                      <a:cubicBezTo>
                        <a:pt x="33" y="7"/>
                        <a:pt x="29" y="17"/>
                        <a:pt x="18" y="16"/>
                      </a:cubicBezTo>
                      <a:close/>
                    </a:path>
                  </a:pathLst>
                </a:custGeom>
                <a:solidFill>
                  <a:srgbClr val="684127"/>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24" name="Google Shape;2824;p14"/>
                <p:cNvSpPr/>
                <p:nvPr/>
              </p:nvSpPr>
              <p:spPr>
                <a:xfrm>
                  <a:off x="11283246" y="6901580"/>
                  <a:ext cx="773295" cy="1104176"/>
                </a:xfrm>
                <a:custGeom>
                  <a:rect b="b" l="l" r="r" t="t"/>
                  <a:pathLst>
                    <a:path extrusionOk="0" h="219" w="153">
                      <a:moveTo>
                        <a:pt x="153" y="17"/>
                      </a:moveTo>
                      <a:cubicBezTo>
                        <a:pt x="106" y="6"/>
                        <a:pt x="106" y="6"/>
                        <a:pt x="106" y="6"/>
                      </a:cubicBezTo>
                      <a:cubicBezTo>
                        <a:pt x="80" y="0"/>
                        <a:pt x="32" y="11"/>
                        <a:pt x="26" y="37"/>
                      </a:cubicBezTo>
                      <a:cubicBezTo>
                        <a:pt x="6" y="147"/>
                        <a:pt x="6" y="147"/>
                        <a:pt x="6" y="147"/>
                      </a:cubicBezTo>
                      <a:cubicBezTo>
                        <a:pt x="0" y="173"/>
                        <a:pt x="38" y="203"/>
                        <a:pt x="64" y="209"/>
                      </a:cubicBezTo>
                      <a:cubicBezTo>
                        <a:pt x="107" y="219"/>
                        <a:pt x="107" y="219"/>
                        <a:pt x="107" y="219"/>
                      </a:cubicBezTo>
                      <a:lnTo>
                        <a:pt x="153" y="17"/>
                      </a:lnTo>
                      <a:close/>
                    </a:path>
                  </a:pathLst>
                </a:custGeom>
                <a:solidFill>
                  <a:srgbClr val="FCC287"/>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25" name="Google Shape;2825;p14"/>
                <p:cNvSpPr/>
                <p:nvPr/>
              </p:nvSpPr>
              <p:spPr>
                <a:xfrm>
                  <a:off x="10954844" y="7026745"/>
                  <a:ext cx="919527" cy="1235536"/>
                </a:xfrm>
                <a:custGeom>
                  <a:rect b="b" l="l" r="r" t="t"/>
                  <a:pathLst>
                    <a:path extrusionOk="0" h="245" w="182">
                      <a:moveTo>
                        <a:pt x="137" y="155"/>
                      </a:moveTo>
                      <a:cubicBezTo>
                        <a:pt x="112" y="168"/>
                        <a:pt x="74" y="120"/>
                        <a:pt x="80" y="93"/>
                      </a:cubicBezTo>
                      <a:cubicBezTo>
                        <a:pt x="95" y="15"/>
                        <a:pt x="95" y="15"/>
                        <a:pt x="95" y="15"/>
                      </a:cubicBezTo>
                      <a:cubicBezTo>
                        <a:pt x="92" y="19"/>
                        <a:pt x="48" y="0"/>
                        <a:pt x="45" y="13"/>
                      </a:cubicBezTo>
                      <a:cubicBezTo>
                        <a:pt x="17" y="126"/>
                        <a:pt x="17" y="126"/>
                        <a:pt x="17" y="126"/>
                      </a:cubicBezTo>
                      <a:cubicBezTo>
                        <a:pt x="0" y="201"/>
                        <a:pt x="160" y="245"/>
                        <a:pt x="160" y="245"/>
                      </a:cubicBezTo>
                      <a:cubicBezTo>
                        <a:pt x="160" y="245"/>
                        <a:pt x="165" y="235"/>
                        <a:pt x="170" y="212"/>
                      </a:cubicBezTo>
                      <a:cubicBezTo>
                        <a:pt x="174" y="196"/>
                        <a:pt x="182" y="150"/>
                        <a:pt x="182" y="150"/>
                      </a:cubicBezTo>
                      <a:cubicBezTo>
                        <a:pt x="156" y="145"/>
                        <a:pt x="147" y="149"/>
                        <a:pt x="137" y="155"/>
                      </a:cubicBezTo>
                      <a:close/>
                    </a:path>
                  </a:pathLst>
                </a:custGeom>
                <a:solidFill>
                  <a:srgbClr val="7A503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26" name="Google Shape;2826;p14"/>
                <p:cNvSpPr/>
                <p:nvPr/>
              </p:nvSpPr>
              <p:spPr>
                <a:xfrm>
                  <a:off x="11571992" y="7274595"/>
                  <a:ext cx="307335" cy="131362"/>
                </a:xfrm>
                <a:custGeom>
                  <a:rect b="b" l="l" r="r" t="t"/>
                  <a:pathLst>
                    <a:path extrusionOk="0" h="26" w="61">
                      <a:moveTo>
                        <a:pt x="49" y="24"/>
                      </a:moveTo>
                      <a:cubicBezTo>
                        <a:pt x="45" y="21"/>
                        <a:pt x="41" y="17"/>
                        <a:pt x="33" y="15"/>
                      </a:cubicBezTo>
                      <a:cubicBezTo>
                        <a:pt x="19" y="12"/>
                        <a:pt x="7" y="14"/>
                        <a:pt x="7" y="14"/>
                      </a:cubicBezTo>
                      <a:cubicBezTo>
                        <a:pt x="3" y="15"/>
                        <a:pt x="0" y="5"/>
                        <a:pt x="4" y="5"/>
                      </a:cubicBezTo>
                      <a:cubicBezTo>
                        <a:pt x="5" y="5"/>
                        <a:pt x="19" y="0"/>
                        <a:pt x="36" y="4"/>
                      </a:cubicBezTo>
                      <a:cubicBezTo>
                        <a:pt x="43" y="5"/>
                        <a:pt x="52" y="10"/>
                        <a:pt x="58" y="14"/>
                      </a:cubicBezTo>
                      <a:cubicBezTo>
                        <a:pt x="61" y="17"/>
                        <a:pt x="52" y="26"/>
                        <a:pt x="49" y="24"/>
                      </a:cubicBezTo>
                      <a:close/>
                    </a:path>
                  </a:pathLst>
                </a:custGeom>
                <a:solidFill>
                  <a:srgbClr val="7A503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27" name="Google Shape;2827;p14"/>
                <p:cNvSpPr/>
                <p:nvPr/>
              </p:nvSpPr>
              <p:spPr>
                <a:xfrm>
                  <a:off x="11769034" y="7743034"/>
                  <a:ext cx="65681" cy="55767"/>
                </a:xfrm>
                <a:custGeom>
                  <a:rect b="b" l="l" r="r" t="t"/>
                  <a:pathLst>
                    <a:path extrusionOk="0" h="11" w="13">
                      <a:moveTo>
                        <a:pt x="12" y="7"/>
                      </a:moveTo>
                      <a:cubicBezTo>
                        <a:pt x="12" y="9"/>
                        <a:pt x="9" y="11"/>
                        <a:pt x="6" y="10"/>
                      </a:cubicBezTo>
                      <a:cubicBezTo>
                        <a:pt x="2" y="10"/>
                        <a:pt x="0" y="7"/>
                        <a:pt x="1" y="4"/>
                      </a:cubicBezTo>
                      <a:cubicBezTo>
                        <a:pt x="2" y="2"/>
                        <a:pt x="5" y="0"/>
                        <a:pt x="8" y="1"/>
                      </a:cubicBezTo>
                      <a:cubicBezTo>
                        <a:pt x="11" y="2"/>
                        <a:pt x="13" y="4"/>
                        <a:pt x="12" y="7"/>
                      </a:cubicBezTo>
                      <a:close/>
                    </a:path>
                  </a:pathLst>
                </a:custGeom>
                <a:solidFill>
                  <a:srgbClr val="FCC287"/>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28" name="Google Shape;2828;p14"/>
                <p:cNvSpPr/>
                <p:nvPr/>
              </p:nvSpPr>
              <p:spPr>
                <a:xfrm>
                  <a:off x="11773991" y="7294423"/>
                  <a:ext cx="221827" cy="529162"/>
                </a:xfrm>
                <a:custGeom>
                  <a:rect b="b" l="l" r="r" t="t"/>
                  <a:pathLst>
                    <a:path extrusionOk="0" h="105" w="44">
                      <a:moveTo>
                        <a:pt x="42" y="0"/>
                      </a:moveTo>
                      <a:cubicBezTo>
                        <a:pt x="42" y="0"/>
                        <a:pt x="44" y="77"/>
                        <a:pt x="36" y="99"/>
                      </a:cubicBezTo>
                      <a:cubicBezTo>
                        <a:pt x="33" y="105"/>
                        <a:pt x="16" y="105"/>
                        <a:pt x="8" y="99"/>
                      </a:cubicBezTo>
                      <a:cubicBezTo>
                        <a:pt x="0" y="93"/>
                        <a:pt x="3" y="91"/>
                        <a:pt x="3" y="91"/>
                      </a:cubicBezTo>
                      <a:cubicBezTo>
                        <a:pt x="3" y="91"/>
                        <a:pt x="38" y="1"/>
                        <a:pt x="42" y="0"/>
                      </a:cubicBezTo>
                      <a:close/>
                    </a:path>
                  </a:pathLst>
                </a:custGeom>
                <a:solidFill>
                  <a:srgbClr val="FCC287"/>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29" name="Google Shape;2829;p14"/>
                <p:cNvSpPr/>
                <p:nvPr/>
              </p:nvSpPr>
              <p:spPr>
                <a:xfrm>
                  <a:off x="11222522" y="7264681"/>
                  <a:ext cx="121448" cy="276354"/>
                </a:xfrm>
                <a:custGeom>
                  <a:rect b="b" l="l" r="r" t="t"/>
                  <a:pathLst>
                    <a:path extrusionOk="0" h="55" w="24">
                      <a:moveTo>
                        <a:pt x="1" y="41"/>
                      </a:moveTo>
                      <a:cubicBezTo>
                        <a:pt x="0" y="46"/>
                        <a:pt x="1" y="54"/>
                        <a:pt x="6" y="55"/>
                      </a:cubicBezTo>
                      <a:cubicBezTo>
                        <a:pt x="6" y="55"/>
                        <a:pt x="6" y="55"/>
                        <a:pt x="6" y="55"/>
                      </a:cubicBezTo>
                      <a:cubicBezTo>
                        <a:pt x="12" y="55"/>
                        <a:pt x="17" y="52"/>
                        <a:pt x="18" y="46"/>
                      </a:cubicBezTo>
                      <a:cubicBezTo>
                        <a:pt x="24" y="13"/>
                        <a:pt x="24" y="13"/>
                        <a:pt x="24" y="13"/>
                      </a:cubicBezTo>
                      <a:cubicBezTo>
                        <a:pt x="24" y="8"/>
                        <a:pt x="21" y="2"/>
                        <a:pt x="15" y="1"/>
                      </a:cubicBezTo>
                      <a:cubicBezTo>
                        <a:pt x="15" y="1"/>
                        <a:pt x="15" y="1"/>
                        <a:pt x="15" y="1"/>
                      </a:cubicBezTo>
                      <a:cubicBezTo>
                        <a:pt x="10" y="0"/>
                        <a:pt x="4" y="4"/>
                        <a:pt x="4" y="10"/>
                      </a:cubicBezTo>
                      <a:cubicBezTo>
                        <a:pt x="3" y="17"/>
                        <a:pt x="4" y="26"/>
                        <a:pt x="1" y="41"/>
                      </a:cubicBezTo>
                      <a:close/>
                    </a:path>
                  </a:pathLst>
                </a:custGeom>
                <a:solidFill>
                  <a:srgbClr val="FCC287"/>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30" name="Google Shape;2830;p14"/>
                <p:cNvSpPr/>
                <p:nvPr/>
              </p:nvSpPr>
              <p:spPr>
                <a:xfrm>
                  <a:off x="11667415" y="7859524"/>
                  <a:ext cx="182171" cy="105337"/>
                </a:xfrm>
                <a:custGeom>
                  <a:rect b="b" l="l" r="r" t="t"/>
                  <a:pathLst>
                    <a:path extrusionOk="0" h="21" w="36">
                      <a:moveTo>
                        <a:pt x="36" y="11"/>
                      </a:moveTo>
                      <a:cubicBezTo>
                        <a:pt x="20" y="9"/>
                        <a:pt x="8" y="1"/>
                        <a:pt x="8" y="1"/>
                      </a:cubicBezTo>
                      <a:cubicBezTo>
                        <a:pt x="6" y="0"/>
                        <a:pt x="3" y="0"/>
                        <a:pt x="1" y="2"/>
                      </a:cubicBezTo>
                      <a:cubicBezTo>
                        <a:pt x="0" y="4"/>
                        <a:pt x="14" y="16"/>
                        <a:pt x="29" y="19"/>
                      </a:cubicBezTo>
                      <a:cubicBezTo>
                        <a:pt x="31" y="20"/>
                        <a:pt x="33" y="20"/>
                        <a:pt x="34" y="21"/>
                      </a:cubicBezTo>
                      <a:lnTo>
                        <a:pt x="36" y="11"/>
                      </a:lnTo>
                      <a:close/>
                    </a:path>
                  </a:pathLst>
                </a:custGeom>
                <a:solidFill>
                  <a:srgbClr val="F8B77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31" name="Google Shape;2831;p14"/>
                <p:cNvSpPr/>
                <p:nvPr/>
              </p:nvSpPr>
              <p:spPr>
                <a:xfrm>
                  <a:off x="11000697" y="6507498"/>
                  <a:ext cx="1262801" cy="842692"/>
                </a:xfrm>
                <a:custGeom>
                  <a:rect b="b" l="l" r="r" t="t"/>
                  <a:pathLst>
                    <a:path extrusionOk="0" h="167" w="250">
                      <a:moveTo>
                        <a:pt x="23" y="167"/>
                      </a:moveTo>
                      <a:cubicBezTo>
                        <a:pt x="23" y="167"/>
                        <a:pt x="0" y="54"/>
                        <a:pt x="39" y="31"/>
                      </a:cubicBezTo>
                      <a:cubicBezTo>
                        <a:pt x="89" y="0"/>
                        <a:pt x="219" y="52"/>
                        <a:pt x="231" y="12"/>
                      </a:cubicBezTo>
                      <a:cubicBezTo>
                        <a:pt x="231" y="12"/>
                        <a:pt x="250" y="85"/>
                        <a:pt x="207" y="102"/>
                      </a:cubicBezTo>
                      <a:cubicBezTo>
                        <a:pt x="164" y="119"/>
                        <a:pt x="147" y="82"/>
                        <a:pt x="115" y="89"/>
                      </a:cubicBezTo>
                      <a:cubicBezTo>
                        <a:pt x="84" y="97"/>
                        <a:pt x="83" y="135"/>
                        <a:pt x="83" y="135"/>
                      </a:cubicBezTo>
                      <a:lnTo>
                        <a:pt x="23" y="167"/>
                      </a:lnTo>
                      <a:close/>
                    </a:path>
                  </a:pathLst>
                </a:custGeom>
                <a:solidFill>
                  <a:srgbClr val="7A503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32" name="Google Shape;2832;p14"/>
                <p:cNvSpPr/>
                <p:nvPr/>
              </p:nvSpPr>
              <p:spPr>
                <a:xfrm>
                  <a:off x="11652544" y="7394803"/>
                  <a:ext cx="95423" cy="96662"/>
                </a:xfrm>
                <a:custGeom>
                  <a:rect b="b" l="l" r="r" t="t"/>
                  <a:pathLst>
                    <a:path extrusionOk="0" h="19" w="19">
                      <a:moveTo>
                        <a:pt x="18" y="11"/>
                      </a:moveTo>
                      <a:cubicBezTo>
                        <a:pt x="17" y="16"/>
                        <a:pt x="13" y="19"/>
                        <a:pt x="8" y="18"/>
                      </a:cubicBezTo>
                      <a:cubicBezTo>
                        <a:pt x="3" y="17"/>
                        <a:pt x="0" y="12"/>
                        <a:pt x="1" y="7"/>
                      </a:cubicBezTo>
                      <a:cubicBezTo>
                        <a:pt x="2" y="2"/>
                        <a:pt x="7" y="0"/>
                        <a:pt x="12" y="1"/>
                      </a:cubicBezTo>
                      <a:cubicBezTo>
                        <a:pt x="17" y="2"/>
                        <a:pt x="19" y="6"/>
                        <a:pt x="18" y="11"/>
                      </a:cubicBezTo>
                      <a:close/>
                    </a:path>
                  </a:pathLst>
                </a:custGeom>
                <a:solidFill>
                  <a:srgbClr val="4E2C1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33" name="Google Shape;2833;p14"/>
                <p:cNvSpPr/>
                <p:nvPr/>
              </p:nvSpPr>
              <p:spPr>
                <a:xfrm>
                  <a:off x="11698396" y="7420827"/>
                  <a:ext cx="34699" cy="29742"/>
                </a:xfrm>
                <a:custGeom>
                  <a:rect b="b" l="l" r="r" t="t"/>
                  <a:pathLst>
                    <a:path extrusionOk="0" h="6" w="7">
                      <a:moveTo>
                        <a:pt x="6" y="3"/>
                      </a:moveTo>
                      <a:cubicBezTo>
                        <a:pt x="6" y="5"/>
                        <a:pt x="4" y="6"/>
                        <a:pt x="3" y="6"/>
                      </a:cubicBezTo>
                      <a:cubicBezTo>
                        <a:pt x="1" y="5"/>
                        <a:pt x="0" y="4"/>
                        <a:pt x="1" y="2"/>
                      </a:cubicBezTo>
                      <a:cubicBezTo>
                        <a:pt x="1" y="1"/>
                        <a:pt x="2" y="0"/>
                        <a:pt x="4" y="0"/>
                      </a:cubicBezTo>
                      <a:cubicBezTo>
                        <a:pt x="6" y="0"/>
                        <a:pt x="7" y="2"/>
                        <a:pt x="6" y="3"/>
                      </a:cubicBezTo>
                      <a:close/>
                    </a:path>
                  </a:pathLst>
                </a:custGeom>
                <a:solidFill>
                  <a:srgbClr val="F7D8B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34" name="Google Shape;2834;p14"/>
                <p:cNvSpPr/>
                <p:nvPr/>
              </p:nvSpPr>
              <p:spPr>
                <a:xfrm>
                  <a:off x="11122143" y="8373814"/>
                  <a:ext cx="1247929" cy="609713"/>
                </a:xfrm>
                <a:custGeom>
                  <a:rect b="b" l="l" r="r" t="t"/>
                  <a:pathLst>
                    <a:path extrusionOk="0" h="121" w="247">
                      <a:moveTo>
                        <a:pt x="247" y="81"/>
                      </a:moveTo>
                      <a:cubicBezTo>
                        <a:pt x="178" y="114"/>
                        <a:pt x="119" y="121"/>
                        <a:pt x="72" y="100"/>
                      </a:cubicBezTo>
                      <a:cubicBezTo>
                        <a:pt x="21" y="77"/>
                        <a:pt x="4" y="30"/>
                        <a:pt x="0" y="17"/>
                      </a:cubicBezTo>
                      <a:cubicBezTo>
                        <a:pt x="58" y="0"/>
                        <a:pt x="58" y="0"/>
                        <a:pt x="58" y="0"/>
                      </a:cubicBezTo>
                      <a:cubicBezTo>
                        <a:pt x="60" y="7"/>
                        <a:pt x="69" y="33"/>
                        <a:pt x="96" y="45"/>
                      </a:cubicBezTo>
                      <a:cubicBezTo>
                        <a:pt x="126" y="58"/>
                        <a:pt x="169" y="52"/>
                        <a:pt x="220" y="27"/>
                      </a:cubicBezTo>
                      <a:lnTo>
                        <a:pt x="247" y="81"/>
                      </a:lnTo>
                      <a:close/>
                    </a:path>
                  </a:pathLst>
                </a:custGeom>
                <a:solidFill>
                  <a:srgbClr val="FDA5B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35" name="Google Shape;2835;p14"/>
                <p:cNvSpPr/>
                <p:nvPr/>
              </p:nvSpPr>
              <p:spPr>
                <a:xfrm>
                  <a:off x="11096118" y="8252367"/>
                  <a:ext cx="349470" cy="348231"/>
                </a:xfrm>
                <a:custGeom>
                  <a:rect b="b" l="l" r="r" t="t"/>
                  <a:pathLst>
                    <a:path extrusionOk="0" h="69" w="69">
                      <a:moveTo>
                        <a:pt x="62" y="21"/>
                      </a:moveTo>
                      <a:cubicBezTo>
                        <a:pt x="69" y="36"/>
                        <a:pt x="63" y="54"/>
                        <a:pt x="48" y="62"/>
                      </a:cubicBezTo>
                      <a:cubicBezTo>
                        <a:pt x="33" y="69"/>
                        <a:pt x="15" y="62"/>
                        <a:pt x="8" y="47"/>
                      </a:cubicBezTo>
                      <a:cubicBezTo>
                        <a:pt x="0" y="32"/>
                        <a:pt x="7" y="14"/>
                        <a:pt x="22" y="7"/>
                      </a:cubicBezTo>
                      <a:cubicBezTo>
                        <a:pt x="37" y="0"/>
                        <a:pt x="55" y="6"/>
                        <a:pt x="62" y="21"/>
                      </a:cubicBezTo>
                      <a:close/>
                    </a:path>
                  </a:pathLst>
                </a:custGeom>
                <a:solidFill>
                  <a:srgbClr val="FDA5B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36" name="Google Shape;2836;p14"/>
                <p:cNvSpPr/>
                <p:nvPr/>
              </p:nvSpPr>
              <p:spPr>
                <a:xfrm>
                  <a:off x="7675775" y="8620426"/>
                  <a:ext cx="597321" cy="247851"/>
                </a:xfrm>
                <a:custGeom>
                  <a:rect b="b" l="l" r="r" t="t"/>
                  <a:pathLst>
                    <a:path extrusionOk="0" h="49" w="118">
                      <a:moveTo>
                        <a:pt x="0" y="37"/>
                      </a:moveTo>
                      <a:cubicBezTo>
                        <a:pt x="29" y="3"/>
                        <a:pt x="29" y="3"/>
                        <a:pt x="29" y="3"/>
                      </a:cubicBezTo>
                      <a:cubicBezTo>
                        <a:pt x="29" y="3"/>
                        <a:pt x="30" y="0"/>
                        <a:pt x="40" y="2"/>
                      </a:cubicBezTo>
                      <a:cubicBezTo>
                        <a:pt x="50" y="4"/>
                        <a:pt x="118" y="20"/>
                        <a:pt x="118" y="20"/>
                      </a:cubicBezTo>
                      <a:cubicBezTo>
                        <a:pt x="111" y="48"/>
                        <a:pt x="111" y="48"/>
                        <a:pt x="111" y="48"/>
                      </a:cubicBezTo>
                      <a:cubicBezTo>
                        <a:pt x="89" y="41"/>
                        <a:pt x="89" y="41"/>
                        <a:pt x="89" y="41"/>
                      </a:cubicBezTo>
                      <a:cubicBezTo>
                        <a:pt x="89" y="41"/>
                        <a:pt x="80" y="49"/>
                        <a:pt x="42" y="41"/>
                      </a:cubicBezTo>
                      <a:cubicBezTo>
                        <a:pt x="23" y="31"/>
                        <a:pt x="23" y="31"/>
                        <a:pt x="23" y="31"/>
                      </a:cubicBezTo>
                      <a:cubicBezTo>
                        <a:pt x="23" y="31"/>
                        <a:pt x="21" y="42"/>
                        <a:pt x="0" y="37"/>
                      </a:cubicBezTo>
                      <a:close/>
                    </a:path>
                  </a:pathLst>
                </a:custGeom>
                <a:solidFill>
                  <a:srgbClr val="F8B77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37" name="Google Shape;2837;p14"/>
                <p:cNvSpPr/>
                <p:nvPr/>
              </p:nvSpPr>
              <p:spPr>
                <a:xfrm>
                  <a:off x="8171477" y="8349030"/>
                  <a:ext cx="1152507" cy="685308"/>
                </a:xfrm>
                <a:custGeom>
                  <a:rect b="b" l="l" r="r" t="t"/>
                  <a:pathLst>
                    <a:path extrusionOk="0" h="136" w="228">
                      <a:moveTo>
                        <a:pt x="0" y="118"/>
                      </a:moveTo>
                      <a:cubicBezTo>
                        <a:pt x="75" y="136"/>
                        <a:pt x="134" y="130"/>
                        <a:pt x="175" y="100"/>
                      </a:cubicBezTo>
                      <a:cubicBezTo>
                        <a:pt x="220" y="67"/>
                        <a:pt x="227" y="18"/>
                        <a:pt x="228" y="4"/>
                      </a:cubicBezTo>
                      <a:cubicBezTo>
                        <a:pt x="167" y="0"/>
                        <a:pt x="167" y="0"/>
                        <a:pt x="167" y="0"/>
                      </a:cubicBezTo>
                      <a:cubicBezTo>
                        <a:pt x="167" y="7"/>
                        <a:pt x="163" y="34"/>
                        <a:pt x="139" y="51"/>
                      </a:cubicBezTo>
                      <a:cubicBezTo>
                        <a:pt x="113" y="70"/>
                        <a:pt x="70" y="73"/>
                        <a:pt x="14" y="59"/>
                      </a:cubicBezTo>
                      <a:lnTo>
                        <a:pt x="0" y="118"/>
                      </a:lnTo>
                      <a:close/>
                    </a:path>
                  </a:pathLst>
                </a:custGeom>
                <a:solidFill>
                  <a:srgbClr val="064C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38" name="Google Shape;2838;p14"/>
                <p:cNvSpPr/>
                <p:nvPr/>
              </p:nvSpPr>
              <p:spPr>
                <a:xfrm>
                  <a:off x="9000539" y="8202798"/>
                  <a:ext cx="338317" cy="332121"/>
                </a:xfrm>
                <a:custGeom>
                  <a:rect b="b" l="l" r="r" t="t"/>
                  <a:pathLst>
                    <a:path extrusionOk="0" h="66" w="67">
                      <a:moveTo>
                        <a:pt x="4" y="26"/>
                      </a:moveTo>
                      <a:cubicBezTo>
                        <a:pt x="0" y="42"/>
                        <a:pt x="10" y="58"/>
                        <a:pt x="27" y="62"/>
                      </a:cubicBezTo>
                      <a:cubicBezTo>
                        <a:pt x="43" y="66"/>
                        <a:pt x="59" y="56"/>
                        <a:pt x="63" y="40"/>
                      </a:cubicBezTo>
                      <a:cubicBezTo>
                        <a:pt x="67" y="23"/>
                        <a:pt x="57" y="7"/>
                        <a:pt x="41" y="3"/>
                      </a:cubicBezTo>
                      <a:cubicBezTo>
                        <a:pt x="24" y="0"/>
                        <a:pt x="8" y="10"/>
                        <a:pt x="4" y="26"/>
                      </a:cubicBezTo>
                      <a:close/>
                    </a:path>
                  </a:pathLst>
                </a:custGeom>
                <a:solidFill>
                  <a:srgbClr val="E9664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39" name="Google Shape;2839;p14"/>
                <p:cNvSpPr/>
                <p:nvPr/>
              </p:nvSpPr>
              <p:spPr>
                <a:xfrm>
                  <a:off x="7499802" y="8787725"/>
                  <a:ext cx="757185" cy="156146"/>
                </a:xfrm>
                <a:custGeom>
                  <a:rect b="b" l="l" r="r" t="t"/>
                  <a:pathLst>
                    <a:path extrusionOk="0" h="31" w="150">
                      <a:moveTo>
                        <a:pt x="0" y="8"/>
                      </a:moveTo>
                      <a:cubicBezTo>
                        <a:pt x="0" y="12"/>
                        <a:pt x="3" y="16"/>
                        <a:pt x="8" y="16"/>
                      </a:cubicBezTo>
                      <a:cubicBezTo>
                        <a:pt x="140" y="30"/>
                        <a:pt x="140" y="30"/>
                        <a:pt x="140" y="30"/>
                      </a:cubicBezTo>
                      <a:cubicBezTo>
                        <a:pt x="145" y="31"/>
                        <a:pt x="149" y="28"/>
                        <a:pt x="150" y="24"/>
                      </a:cubicBezTo>
                      <a:cubicBezTo>
                        <a:pt x="150" y="19"/>
                        <a:pt x="146" y="15"/>
                        <a:pt x="141" y="15"/>
                      </a:cubicBezTo>
                      <a:cubicBezTo>
                        <a:pt x="10" y="1"/>
                        <a:pt x="10" y="1"/>
                        <a:pt x="10" y="1"/>
                      </a:cubicBezTo>
                      <a:cubicBezTo>
                        <a:pt x="5" y="0"/>
                        <a:pt x="1" y="3"/>
                        <a:pt x="0" y="8"/>
                      </a:cubicBezTo>
                      <a:close/>
                    </a:path>
                  </a:pathLst>
                </a:custGeom>
                <a:solidFill>
                  <a:srgbClr val="C0524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40" name="Google Shape;2840;p14"/>
                <p:cNvSpPr/>
                <p:nvPr/>
              </p:nvSpPr>
              <p:spPr>
                <a:xfrm>
                  <a:off x="7838118" y="8858362"/>
                  <a:ext cx="581211" cy="241654"/>
                </a:xfrm>
                <a:custGeom>
                  <a:rect b="b" l="l" r="r" t="t"/>
                  <a:pathLst>
                    <a:path extrusionOk="0" h="48" w="115">
                      <a:moveTo>
                        <a:pt x="1" y="10"/>
                      </a:moveTo>
                      <a:cubicBezTo>
                        <a:pt x="0" y="6"/>
                        <a:pt x="7" y="0"/>
                        <a:pt x="20" y="3"/>
                      </a:cubicBezTo>
                      <a:cubicBezTo>
                        <a:pt x="34" y="6"/>
                        <a:pt x="49" y="3"/>
                        <a:pt x="59" y="4"/>
                      </a:cubicBezTo>
                      <a:cubicBezTo>
                        <a:pt x="69" y="6"/>
                        <a:pt x="82" y="8"/>
                        <a:pt x="86" y="11"/>
                      </a:cubicBezTo>
                      <a:cubicBezTo>
                        <a:pt x="91" y="15"/>
                        <a:pt x="111" y="16"/>
                        <a:pt x="113" y="16"/>
                      </a:cubicBezTo>
                      <a:cubicBezTo>
                        <a:pt x="115" y="16"/>
                        <a:pt x="111" y="48"/>
                        <a:pt x="111" y="48"/>
                      </a:cubicBezTo>
                      <a:cubicBezTo>
                        <a:pt x="111" y="48"/>
                        <a:pt x="90" y="39"/>
                        <a:pt x="82" y="38"/>
                      </a:cubicBezTo>
                      <a:cubicBezTo>
                        <a:pt x="74" y="38"/>
                        <a:pt x="33" y="35"/>
                        <a:pt x="26" y="32"/>
                      </a:cubicBezTo>
                      <a:cubicBezTo>
                        <a:pt x="20" y="29"/>
                        <a:pt x="15" y="17"/>
                        <a:pt x="14" y="16"/>
                      </a:cubicBezTo>
                      <a:cubicBezTo>
                        <a:pt x="8" y="15"/>
                        <a:pt x="2" y="16"/>
                        <a:pt x="1" y="10"/>
                      </a:cubicBezTo>
                      <a:close/>
                    </a:path>
                  </a:pathLst>
                </a:custGeom>
                <a:solidFill>
                  <a:srgbClr val="F8B77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41" name="Google Shape;2841;p14"/>
                <p:cNvSpPr/>
                <p:nvPr/>
              </p:nvSpPr>
              <p:spPr>
                <a:xfrm>
                  <a:off x="7908756" y="8938914"/>
                  <a:ext cx="156146" cy="60725"/>
                </a:xfrm>
                <a:custGeom>
                  <a:rect b="b" l="l" r="r" t="t"/>
                  <a:pathLst>
                    <a:path extrusionOk="0" h="12" w="31">
                      <a:moveTo>
                        <a:pt x="0" y="0"/>
                      </a:moveTo>
                      <a:cubicBezTo>
                        <a:pt x="0" y="0"/>
                        <a:pt x="23" y="2"/>
                        <a:pt x="31" y="6"/>
                      </a:cubicBezTo>
                      <a:cubicBezTo>
                        <a:pt x="17" y="5"/>
                        <a:pt x="7" y="12"/>
                        <a:pt x="4" y="7"/>
                      </a:cubicBezTo>
                      <a:cubicBezTo>
                        <a:pt x="1" y="2"/>
                        <a:pt x="0" y="0"/>
                        <a:pt x="0" y="0"/>
                      </a:cubicBezTo>
                      <a:close/>
                    </a:path>
                  </a:pathLst>
                </a:custGeom>
                <a:solidFill>
                  <a:srgbClr val="EAA56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42" name="Google Shape;2842;p14"/>
                <p:cNvSpPr/>
                <p:nvPr/>
              </p:nvSpPr>
              <p:spPr>
                <a:xfrm>
                  <a:off x="9030281" y="7925204"/>
                  <a:ext cx="146232" cy="297421"/>
                </a:xfrm>
                <a:custGeom>
                  <a:rect b="b" l="l" r="r" t="t"/>
                  <a:pathLst>
                    <a:path extrusionOk="0" h="240" w="118">
                      <a:moveTo>
                        <a:pt x="0" y="0"/>
                      </a:moveTo>
                      <a:lnTo>
                        <a:pt x="106" y="0"/>
                      </a:lnTo>
                      <a:lnTo>
                        <a:pt x="118" y="118"/>
                      </a:lnTo>
                      <a:lnTo>
                        <a:pt x="110" y="236"/>
                      </a:lnTo>
                      <a:lnTo>
                        <a:pt x="0" y="240"/>
                      </a:lnTo>
                      <a:lnTo>
                        <a:pt x="0" y="0"/>
                      </a:lnTo>
                      <a:close/>
                    </a:path>
                  </a:pathLst>
                </a:custGeom>
                <a:solidFill>
                  <a:srgbClr val="F8B77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43" name="Google Shape;2843;p14"/>
                <p:cNvSpPr/>
                <p:nvPr/>
              </p:nvSpPr>
              <p:spPr>
                <a:xfrm>
                  <a:off x="9161643" y="7925204"/>
                  <a:ext cx="136318" cy="292464"/>
                </a:xfrm>
                <a:custGeom>
                  <a:rect b="b" l="l" r="r" t="t"/>
                  <a:pathLst>
                    <a:path extrusionOk="0" h="236" w="110">
                      <a:moveTo>
                        <a:pt x="110" y="0"/>
                      </a:moveTo>
                      <a:lnTo>
                        <a:pt x="110" y="236"/>
                      </a:lnTo>
                      <a:lnTo>
                        <a:pt x="4" y="236"/>
                      </a:lnTo>
                      <a:lnTo>
                        <a:pt x="0" y="0"/>
                      </a:lnTo>
                      <a:lnTo>
                        <a:pt x="110" y="0"/>
                      </a:lnTo>
                      <a:close/>
                    </a:path>
                  </a:pathLst>
                </a:custGeom>
                <a:solidFill>
                  <a:srgbClr val="FCC287"/>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44" name="Google Shape;2844;p14"/>
                <p:cNvSpPr/>
                <p:nvPr/>
              </p:nvSpPr>
              <p:spPr>
                <a:xfrm>
                  <a:off x="8874135" y="8061522"/>
                  <a:ext cx="575015" cy="1296259"/>
                </a:xfrm>
                <a:custGeom>
                  <a:rect b="b" l="l" r="r" t="t"/>
                  <a:pathLst>
                    <a:path extrusionOk="0" h="257" w="114">
                      <a:moveTo>
                        <a:pt x="32" y="18"/>
                      </a:moveTo>
                      <a:cubicBezTo>
                        <a:pt x="79" y="5"/>
                        <a:pt x="79" y="5"/>
                        <a:pt x="79" y="5"/>
                      </a:cubicBezTo>
                      <a:cubicBezTo>
                        <a:pt x="96" y="0"/>
                        <a:pt x="112" y="18"/>
                        <a:pt x="112" y="42"/>
                      </a:cubicBezTo>
                      <a:cubicBezTo>
                        <a:pt x="114" y="227"/>
                        <a:pt x="114" y="227"/>
                        <a:pt x="114" y="227"/>
                      </a:cubicBezTo>
                      <a:cubicBezTo>
                        <a:pt x="112" y="254"/>
                        <a:pt x="112" y="254"/>
                        <a:pt x="112" y="254"/>
                      </a:cubicBezTo>
                      <a:cubicBezTo>
                        <a:pt x="0" y="257"/>
                        <a:pt x="0" y="257"/>
                        <a:pt x="0" y="257"/>
                      </a:cubicBezTo>
                      <a:cubicBezTo>
                        <a:pt x="0" y="56"/>
                        <a:pt x="0" y="56"/>
                        <a:pt x="0" y="56"/>
                      </a:cubicBezTo>
                      <a:cubicBezTo>
                        <a:pt x="0" y="32"/>
                        <a:pt x="14" y="23"/>
                        <a:pt x="32" y="18"/>
                      </a:cubicBezTo>
                      <a:close/>
                    </a:path>
                  </a:pathLst>
                </a:custGeom>
                <a:solidFill>
                  <a:srgbClr val="0973E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45" name="Google Shape;2845;p14"/>
                <p:cNvSpPr/>
                <p:nvPr/>
              </p:nvSpPr>
              <p:spPr>
                <a:xfrm>
                  <a:off x="8322666" y="8327961"/>
                  <a:ext cx="1026103" cy="827822"/>
                </a:xfrm>
                <a:custGeom>
                  <a:rect b="b" l="l" r="r" t="t"/>
                  <a:pathLst>
                    <a:path extrusionOk="0" h="164" w="203">
                      <a:moveTo>
                        <a:pt x="0" y="164"/>
                      </a:moveTo>
                      <a:cubicBezTo>
                        <a:pt x="77" y="164"/>
                        <a:pt x="133" y="145"/>
                        <a:pt x="166" y="106"/>
                      </a:cubicBezTo>
                      <a:cubicBezTo>
                        <a:pt x="203" y="63"/>
                        <a:pt x="198" y="14"/>
                        <a:pt x="195" y="0"/>
                      </a:cubicBezTo>
                      <a:cubicBezTo>
                        <a:pt x="136" y="10"/>
                        <a:pt x="136" y="10"/>
                        <a:pt x="136" y="10"/>
                      </a:cubicBezTo>
                      <a:cubicBezTo>
                        <a:pt x="137" y="17"/>
                        <a:pt x="140" y="44"/>
                        <a:pt x="120" y="67"/>
                      </a:cubicBezTo>
                      <a:cubicBezTo>
                        <a:pt x="100" y="91"/>
                        <a:pt x="58" y="104"/>
                        <a:pt x="1" y="103"/>
                      </a:cubicBezTo>
                      <a:lnTo>
                        <a:pt x="0" y="164"/>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46" name="Google Shape;2846;p14"/>
                <p:cNvSpPr/>
                <p:nvPr/>
              </p:nvSpPr>
              <p:spPr>
                <a:xfrm>
                  <a:off x="9010453" y="8212712"/>
                  <a:ext cx="302377" cy="302378"/>
                </a:xfrm>
                <a:prstGeom prst="ellipse">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47" name="Google Shape;2847;p14"/>
                <p:cNvSpPr/>
                <p:nvPr/>
              </p:nvSpPr>
              <p:spPr>
                <a:xfrm>
                  <a:off x="7818290" y="8700977"/>
                  <a:ext cx="171017" cy="60725"/>
                </a:xfrm>
                <a:custGeom>
                  <a:rect b="b" l="l" r="r" t="t"/>
                  <a:pathLst>
                    <a:path extrusionOk="0" h="12" w="34">
                      <a:moveTo>
                        <a:pt x="7" y="0"/>
                      </a:moveTo>
                      <a:cubicBezTo>
                        <a:pt x="0" y="9"/>
                        <a:pt x="0" y="9"/>
                        <a:pt x="0" y="9"/>
                      </a:cubicBezTo>
                      <a:cubicBezTo>
                        <a:pt x="0" y="9"/>
                        <a:pt x="11" y="3"/>
                        <a:pt x="18" y="8"/>
                      </a:cubicBezTo>
                      <a:cubicBezTo>
                        <a:pt x="26" y="12"/>
                        <a:pt x="31" y="12"/>
                        <a:pt x="31" y="12"/>
                      </a:cubicBezTo>
                      <a:cubicBezTo>
                        <a:pt x="34" y="6"/>
                        <a:pt x="34" y="6"/>
                        <a:pt x="34" y="6"/>
                      </a:cubicBezTo>
                      <a:lnTo>
                        <a:pt x="7" y="0"/>
                      </a:lnTo>
                      <a:close/>
                    </a:path>
                  </a:pathLst>
                </a:custGeom>
                <a:solidFill>
                  <a:srgbClr val="EAA56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48" name="Google Shape;2848;p14"/>
                <p:cNvSpPr/>
                <p:nvPr/>
              </p:nvSpPr>
              <p:spPr>
                <a:xfrm>
                  <a:off x="8424285" y="6855727"/>
                  <a:ext cx="762142" cy="1124004"/>
                </a:xfrm>
                <a:custGeom>
                  <a:rect b="b" l="l" r="r" t="t"/>
                  <a:pathLst>
                    <a:path extrusionOk="0" h="223" w="151">
                      <a:moveTo>
                        <a:pt x="0" y="14"/>
                      </a:moveTo>
                      <a:cubicBezTo>
                        <a:pt x="49" y="5"/>
                        <a:pt x="49" y="5"/>
                        <a:pt x="49" y="5"/>
                      </a:cubicBezTo>
                      <a:cubicBezTo>
                        <a:pt x="76" y="0"/>
                        <a:pt x="124" y="13"/>
                        <a:pt x="130" y="40"/>
                      </a:cubicBezTo>
                      <a:cubicBezTo>
                        <a:pt x="146" y="153"/>
                        <a:pt x="146" y="153"/>
                        <a:pt x="146" y="153"/>
                      </a:cubicBezTo>
                      <a:cubicBezTo>
                        <a:pt x="151" y="180"/>
                        <a:pt x="111" y="210"/>
                        <a:pt x="84" y="215"/>
                      </a:cubicBezTo>
                      <a:cubicBezTo>
                        <a:pt x="40" y="223"/>
                        <a:pt x="40" y="223"/>
                        <a:pt x="40" y="223"/>
                      </a:cubicBezTo>
                      <a:lnTo>
                        <a:pt x="0" y="14"/>
                      </a:lnTo>
                      <a:close/>
                    </a:path>
                  </a:pathLst>
                </a:custGeom>
                <a:solidFill>
                  <a:srgbClr val="FCC287"/>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49" name="Google Shape;2849;p14"/>
                <p:cNvSpPr/>
                <p:nvPr/>
              </p:nvSpPr>
              <p:spPr>
                <a:xfrm>
                  <a:off x="8585388" y="7001959"/>
                  <a:ext cx="929441" cy="1245450"/>
                </a:xfrm>
                <a:custGeom>
                  <a:rect b="b" l="l" r="r" t="t"/>
                  <a:pathLst>
                    <a:path extrusionOk="0" h="247" w="184">
                      <a:moveTo>
                        <a:pt x="45" y="156"/>
                      </a:moveTo>
                      <a:cubicBezTo>
                        <a:pt x="70" y="170"/>
                        <a:pt x="111" y="122"/>
                        <a:pt x="106" y="94"/>
                      </a:cubicBezTo>
                      <a:cubicBezTo>
                        <a:pt x="93" y="13"/>
                        <a:pt x="93" y="13"/>
                        <a:pt x="93" y="13"/>
                      </a:cubicBezTo>
                      <a:cubicBezTo>
                        <a:pt x="96" y="18"/>
                        <a:pt x="142" y="0"/>
                        <a:pt x="144" y="13"/>
                      </a:cubicBezTo>
                      <a:cubicBezTo>
                        <a:pt x="169" y="131"/>
                        <a:pt x="169" y="131"/>
                        <a:pt x="169" y="131"/>
                      </a:cubicBezTo>
                      <a:cubicBezTo>
                        <a:pt x="184" y="208"/>
                        <a:pt x="36" y="242"/>
                        <a:pt x="36" y="242"/>
                      </a:cubicBezTo>
                      <a:cubicBezTo>
                        <a:pt x="36" y="242"/>
                        <a:pt x="15" y="247"/>
                        <a:pt x="9" y="212"/>
                      </a:cubicBezTo>
                      <a:cubicBezTo>
                        <a:pt x="6" y="197"/>
                        <a:pt x="0" y="149"/>
                        <a:pt x="0" y="149"/>
                      </a:cubicBezTo>
                      <a:cubicBezTo>
                        <a:pt x="26" y="144"/>
                        <a:pt x="35" y="150"/>
                        <a:pt x="45" y="156"/>
                      </a:cubicBezTo>
                      <a:close/>
                    </a:path>
                  </a:pathLst>
                </a:custGeom>
                <a:solidFill>
                  <a:srgbClr val="C55A2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50" name="Google Shape;2850;p14"/>
                <p:cNvSpPr/>
                <p:nvPr/>
              </p:nvSpPr>
              <p:spPr>
                <a:xfrm>
                  <a:off x="8590345" y="7238658"/>
                  <a:ext cx="318489" cy="131362"/>
                </a:xfrm>
                <a:custGeom>
                  <a:rect b="b" l="l" r="r" t="t"/>
                  <a:pathLst>
                    <a:path extrusionOk="0" h="26" w="63">
                      <a:moveTo>
                        <a:pt x="12" y="23"/>
                      </a:moveTo>
                      <a:cubicBezTo>
                        <a:pt x="17" y="21"/>
                        <a:pt x="21" y="16"/>
                        <a:pt x="29" y="15"/>
                      </a:cubicBezTo>
                      <a:cubicBezTo>
                        <a:pt x="43" y="12"/>
                        <a:pt x="56" y="15"/>
                        <a:pt x="56" y="15"/>
                      </a:cubicBezTo>
                      <a:cubicBezTo>
                        <a:pt x="60" y="16"/>
                        <a:pt x="63" y="6"/>
                        <a:pt x="59" y="5"/>
                      </a:cubicBezTo>
                      <a:cubicBezTo>
                        <a:pt x="58" y="5"/>
                        <a:pt x="44" y="0"/>
                        <a:pt x="27" y="3"/>
                      </a:cubicBezTo>
                      <a:cubicBezTo>
                        <a:pt x="19" y="4"/>
                        <a:pt x="9" y="9"/>
                        <a:pt x="4" y="13"/>
                      </a:cubicBezTo>
                      <a:cubicBezTo>
                        <a:pt x="0" y="16"/>
                        <a:pt x="9" y="26"/>
                        <a:pt x="12" y="23"/>
                      </a:cubicBezTo>
                      <a:close/>
                    </a:path>
                  </a:pathLst>
                </a:custGeom>
                <a:solidFill>
                  <a:srgbClr val="7A503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51" name="Google Shape;2851;p14"/>
                <p:cNvSpPr/>
                <p:nvPr/>
              </p:nvSpPr>
              <p:spPr>
                <a:xfrm>
                  <a:off x="8626283" y="7718248"/>
                  <a:ext cx="60725" cy="50809"/>
                </a:xfrm>
                <a:custGeom>
                  <a:rect b="b" l="l" r="r" t="t"/>
                  <a:pathLst>
                    <a:path extrusionOk="0" h="10" w="12">
                      <a:moveTo>
                        <a:pt x="0" y="6"/>
                      </a:moveTo>
                      <a:cubicBezTo>
                        <a:pt x="1" y="9"/>
                        <a:pt x="4" y="10"/>
                        <a:pt x="7" y="10"/>
                      </a:cubicBezTo>
                      <a:cubicBezTo>
                        <a:pt x="10" y="9"/>
                        <a:pt x="12" y="7"/>
                        <a:pt x="12" y="4"/>
                      </a:cubicBezTo>
                      <a:cubicBezTo>
                        <a:pt x="11" y="1"/>
                        <a:pt x="8" y="0"/>
                        <a:pt x="5" y="0"/>
                      </a:cubicBezTo>
                      <a:cubicBezTo>
                        <a:pt x="2" y="1"/>
                        <a:pt x="0" y="3"/>
                        <a:pt x="0" y="6"/>
                      </a:cubicBezTo>
                      <a:close/>
                    </a:path>
                  </a:pathLst>
                </a:custGeom>
                <a:solidFill>
                  <a:srgbClr val="FCC287"/>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52" name="Google Shape;2852;p14"/>
                <p:cNvSpPr/>
                <p:nvPr/>
              </p:nvSpPr>
              <p:spPr>
                <a:xfrm>
                  <a:off x="8470138" y="7243614"/>
                  <a:ext cx="216870" cy="550229"/>
                </a:xfrm>
                <a:custGeom>
                  <a:rect b="b" l="l" r="r" t="t"/>
                  <a:pathLst>
                    <a:path extrusionOk="0" h="109" w="43">
                      <a:moveTo>
                        <a:pt x="3" y="0"/>
                      </a:moveTo>
                      <a:cubicBezTo>
                        <a:pt x="3" y="0"/>
                        <a:pt x="7" y="13"/>
                        <a:pt x="7" y="21"/>
                      </a:cubicBezTo>
                      <a:cubicBezTo>
                        <a:pt x="6" y="45"/>
                        <a:pt x="0" y="86"/>
                        <a:pt x="6" y="103"/>
                      </a:cubicBezTo>
                      <a:cubicBezTo>
                        <a:pt x="8" y="108"/>
                        <a:pt x="26" y="109"/>
                        <a:pt x="34" y="104"/>
                      </a:cubicBezTo>
                      <a:cubicBezTo>
                        <a:pt x="43" y="98"/>
                        <a:pt x="39" y="95"/>
                        <a:pt x="39" y="95"/>
                      </a:cubicBezTo>
                      <a:cubicBezTo>
                        <a:pt x="39" y="95"/>
                        <a:pt x="14" y="11"/>
                        <a:pt x="3" y="0"/>
                      </a:cubicBezTo>
                      <a:close/>
                    </a:path>
                  </a:pathLst>
                </a:custGeom>
                <a:solidFill>
                  <a:srgbClr val="FCC287"/>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53" name="Google Shape;2853;p14"/>
                <p:cNvSpPr/>
                <p:nvPr/>
              </p:nvSpPr>
              <p:spPr>
                <a:xfrm>
                  <a:off x="8601499" y="7833500"/>
                  <a:ext cx="190845" cy="106576"/>
                </a:xfrm>
                <a:custGeom>
                  <a:rect b="b" l="l" r="r" t="t"/>
                  <a:pathLst>
                    <a:path extrusionOk="0" h="21" w="38">
                      <a:moveTo>
                        <a:pt x="0" y="11"/>
                      </a:moveTo>
                      <a:cubicBezTo>
                        <a:pt x="17" y="9"/>
                        <a:pt x="30" y="2"/>
                        <a:pt x="30" y="2"/>
                      </a:cubicBezTo>
                      <a:cubicBezTo>
                        <a:pt x="32" y="0"/>
                        <a:pt x="35" y="1"/>
                        <a:pt x="36" y="3"/>
                      </a:cubicBezTo>
                      <a:cubicBezTo>
                        <a:pt x="38" y="5"/>
                        <a:pt x="23" y="17"/>
                        <a:pt x="7" y="20"/>
                      </a:cubicBezTo>
                      <a:cubicBezTo>
                        <a:pt x="5" y="20"/>
                        <a:pt x="3" y="21"/>
                        <a:pt x="1" y="21"/>
                      </a:cubicBezTo>
                      <a:lnTo>
                        <a:pt x="0" y="11"/>
                      </a:lnTo>
                      <a:close/>
                    </a:path>
                  </a:pathLst>
                </a:custGeom>
                <a:solidFill>
                  <a:srgbClr val="F8B77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54" name="Google Shape;2854;p14"/>
                <p:cNvSpPr/>
                <p:nvPr/>
              </p:nvSpPr>
              <p:spPr>
                <a:xfrm>
                  <a:off x="8721706" y="7360104"/>
                  <a:ext cx="96662" cy="95423"/>
                </a:xfrm>
                <a:custGeom>
                  <a:rect b="b" l="l" r="r" t="t"/>
                  <a:pathLst>
                    <a:path extrusionOk="0" h="19" w="19">
                      <a:moveTo>
                        <a:pt x="1" y="11"/>
                      </a:moveTo>
                      <a:cubicBezTo>
                        <a:pt x="2" y="16"/>
                        <a:pt x="6" y="19"/>
                        <a:pt x="11" y="18"/>
                      </a:cubicBezTo>
                      <a:cubicBezTo>
                        <a:pt x="16" y="17"/>
                        <a:pt x="19" y="13"/>
                        <a:pt x="18" y="8"/>
                      </a:cubicBezTo>
                      <a:cubicBezTo>
                        <a:pt x="18" y="3"/>
                        <a:pt x="13" y="0"/>
                        <a:pt x="8" y="1"/>
                      </a:cubicBezTo>
                      <a:cubicBezTo>
                        <a:pt x="3" y="2"/>
                        <a:pt x="0" y="6"/>
                        <a:pt x="1" y="11"/>
                      </a:cubicBezTo>
                      <a:close/>
                    </a:path>
                  </a:pathLst>
                </a:custGeom>
                <a:solidFill>
                  <a:srgbClr val="4E2C1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55" name="Google Shape;2855;p14"/>
                <p:cNvSpPr/>
                <p:nvPr/>
              </p:nvSpPr>
              <p:spPr>
                <a:xfrm>
                  <a:off x="8742773" y="7384889"/>
                  <a:ext cx="29742" cy="30981"/>
                </a:xfrm>
                <a:custGeom>
                  <a:rect b="b" l="l" r="r" t="t"/>
                  <a:pathLst>
                    <a:path extrusionOk="0" h="6" w="6">
                      <a:moveTo>
                        <a:pt x="0" y="4"/>
                      </a:moveTo>
                      <a:cubicBezTo>
                        <a:pt x="0" y="5"/>
                        <a:pt x="2" y="6"/>
                        <a:pt x="4" y="6"/>
                      </a:cubicBezTo>
                      <a:cubicBezTo>
                        <a:pt x="5" y="6"/>
                        <a:pt x="6" y="4"/>
                        <a:pt x="6" y="3"/>
                      </a:cubicBezTo>
                      <a:cubicBezTo>
                        <a:pt x="6" y="1"/>
                        <a:pt x="4" y="0"/>
                        <a:pt x="3" y="0"/>
                      </a:cubicBezTo>
                      <a:cubicBezTo>
                        <a:pt x="1" y="0"/>
                        <a:pt x="0" y="2"/>
                        <a:pt x="0" y="4"/>
                      </a:cubicBezTo>
                      <a:close/>
                    </a:path>
                  </a:pathLst>
                </a:custGeom>
                <a:solidFill>
                  <a:srgbClr val="F7D8B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56" name="Google Shape;2856;p14"/>
                <p:cNvSpPr/>
                <p:nvPr/>
              </p:nvSpPr>
              <p:spPr>
                <a:xfrm>
                  <a:off x="8191305" y="6492626"/>
                  <a:ext cx="1252887" cy="741074"/>
                </a:xfrm>
                <a:custGeom>
                  <a:rect b="b" l="l" r="r" t="t"/>
                  <a:pathLst>
                    <a:path extrusionOk="0" h="147" w="248">
                      <a:moveTo>
                        <a:pt x="187" y="48"/>
                      </a:moveTo>
                      <a:cubicBezTo>
                        <a:pt x="187" y="48"/>
                        <a:pt x="138" y="0"/>
                        <a:pt x="69" y="20"/>
                      </a:cubicBezTo>
                      <a:cubicBezTo>
                        <a:pt x="0" y="39"/>
                        <a:pt x="22" y="95"/>
                        <a:pt x="46" y="106"/>
                      </a:cubicBezTo>
                      <a:cubicBezTo>
                        <a:pt x="70" y="117"/>
                        <a:pt x="142" y="92"/>
                        <a:pt x="137" y="119"/>
                      </a:cubicBezTo>
                      <a:cubicBezTo>
                        <a:pt x="137" y="119"/>
                        <a:pt x="152" y="110"/>
                        <a:pt x="148" y="96"/>
                      </a:cubicBezTo>
                      <a:cubicBezTo>
                        <a:pt x="148" y="96"/>
                        <a:pt x="168" y="95"/>
                        <a:pt x="173" y="124"/>
                      </a:cubicBezTo>
                      <a:cubicBezTo>
                        <a:pt x="229" y="147"/>
                        <a:pt x="229" y="147"/>
                        <a:pt x="229" y="147"/>
                      </a:cubicBezTo>
                      <a:cubicBezTo>
                        <a:pt x="229" y="147"/>
                        <a:pt x="248" y="97"/>
                        <a:pt x="227" y="59"/>
                      </a:cubicBezTo>
                      <a:cubicBezTo>
                        <a:pt x="217" y="40"/>
                        <a:pt x="187" y="48"/>
                        <a:pt x="187" y="48"/>
                      </a:cubicBezTo>
                      <a:close/>
                    </a:path>
                  </a:pathLst>
                </a:custGeom>
                <a:solidFill>
                  <a:srgbClr val="C55A2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57" name="Google Shape;2857;p14"/>
                <p:cNvSpPr/>
                <p:nvPr/>
              </p:nvSpPr>
              <p:spPr>
                <a:xfrm>
                  <a:off x="8499879" y="7299381"/>
                  <a:ext cx="510574" cy="323446"/>
                </a:xfrm>
                <a:custGeom>
                  <a:rect b="b" l="l" r="r" t="t"/>
                  <a:pathLst>
                    <a:path extrusionOk="0" h="64" w="101">
                      <a:moveTo>
                        <a:pt x="50" y="2"/>
                      </a:moveTo>
                      <a:cubicBezTo>
                        <a:pt x="29" y="5"/>
                        <a:pt x="17" y="11"/>
                        <a:pt x="1" y="12"/>
                      </a:cubicBezTo>
                      <a:cubicBezTo>
                        <a:pt x="0" y="12"/>
                        <a:pt x="0" y="12"/>
                        <a:pt x="0" y="12"/>
                      </a:cubicBezTo>
                      <a:cubicBezTo>
                        <a:pt x="0" y="26"/>
                        <a:pt x="0" y="26"/>
                        <a:pt x="0" y="26"/>
                      </a:cubicBezTo>
                      <a:cubicBezTo>
                        <a:pt x="0" y="26"/>
                        <a:pt x="0" y="26"/>
                        <a:pt x="0" y="26"/>
                      </a:cubicBezTo>
                      <a:cubicBezTo>
                        <a:pt x="2" y="26"/>
                        <a:pt x="12" y="29"/>
                        <a:pt x="16" y="37"/>
                      </a:cubicBezTo>
                      <a:cubicBezTo>
                        <a:pt x="20" y="45"/>
                        <a:pt x="25" y="64"/>
                        <a:pt x="60" y="58"/>
                      </a:cubicBezTo>
                      <a:cubicBezTo>
                        <a:pt x="95" y="53"/>
                        <a:pt x="89" y="31"/>
                        <a:pt x="97" y="20"/>
                      </a:cubicBezTo>
                      <a:cubicBezTo>
                        <a:pt x="100" y="17"/>
                        <a:pt x="101" y="18"/>
                        <a:pt x="99" y="1"/>
                      </a:cubicBezTo>
                      <a:cubicBezTo>
                        <a:pt x="99" y="1"/>
                        <a:pt x="72" y="0"/>
                        <a:pt x="50" y="2"/>
                      </a:cubicBezTo>
                      <a:close/>
                      <a:moveTo>
                        <a:pt x="88" y="26"/>
                      </a:moveTo>
                      <a:cubicBezTo>
                        <a:pt x="88" y="38"/>
                        <a:pt x="86" y="52"/>
                        <a:pt x="59" y="55"/>
                      </a:cubicBezTo>
                      <a:cubicBezTo>
                        <a:pt x="32" y="58"/>
                        <a:pt x="26" y="51"/>
                        <a:pt x="20" y="31"/>
                      </a:cubicBezTo>
                      <a:cubicBezTo>
                        <a:pt x="15" y="11"/>
                        <a:pt x="43" y="8"/>
                        <a:pt x="58" y="7"/>
                      </a:cubicBezTo>
                      <a:cubicBezTo>
                        <a:pt x="87" y="5"/>
                        <a:pt x="88" y="14"/>
                        <a:pt x="88" y="26"/>
                      </a:cubicBezTo>
                      <a:close/>
                    </a:path>
                  </a:pathLst>
                </a:custGeom>
                <a:solidFill>
                  <a:srgbClr val="C9523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58" name="Google Shape;2858;p14"/>
                <p:cNvSpPr/>
                <p:nvPr/>
              </p:nvSpPr>
              <p:spPr>
                <a:xfrm>
                  <a:off x="8995581" y="7258485"/>
                  <a:ext cx="201999" cy="131362"/>
                </a:xfrm>
                <a:custGeom>
                  <a:rect b="b" l="l" r="r" t="t"/>
                  <a:pathLst>
                    <a:path extrusionOk="0" h="106" w="163">
                      <a:moveTo>
                        <a:pt x="0" y="41"/>
                      </a:moveTo>
                      <a:lnTo>
                        <a:pt x="159" y="0"/>
                      </a:lnTo>
                      <a:lnTo>
                        <a:pt x="163" y="29"/>
                      </a:lnTo>
                      <a:lnTo>
                        <a:pt x="0" y="106"/>
                      </a:lnTo>
                      <a:lnTo>
                        <a:pt x="0" y="41"/>
                      </a:lnTo>
                      <a:close/>
                    </a:path>
                  </a:pathLst>
                </a:custGeom>
                <a:solidFill>
                  <a:srgbClr val="C9523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59" name="Google Shape;2859;p14"/>
                <p:cNvSpPr/>
                <p:nvPr/>
              </p:nvSpPr>
              <p:spPr>
                <a:xfrm>
                  <a:off x="9141815" y="7243614"/>
                  <a:ext cx="116490" cy="287508"/>
                </a:xfrm>
                <a:custGeom>
                  <a:rect b="b" l="l" r="r" t="t"/>
                  <a:pathLst>
                    <a:path extrusionOk="0" h="57" w="23">
                      <a:moveTo>
                        <a:pt x="23" y="42"/>
                      </a:moveTo>
                      <a:cubicBezTo>
                        <a:pt x="23" y="48"/>
                        <a:pt x="23" y="55"/>
                        <a:pt x="17" y="56"/>
                      </a:cubicBezTo>
                      <a:cubicBezTo>
                        <a:pt x="17" y="56"/>
                        <a:pt x="17" y="56"/>
                        <a:pt x="17" y="56"/>
                      </a:cubicBezTo>
                      <a:cubicBezTo>
                        <a:pt x="11" y="57"/>
                        <a:pt x="6" y="53"/>
                        <a:pt x="5" y="47"/>
                      </a:cubicBezTo>
                      <a:cubicBezTo>
                        <a:pt x="1" y="13"/>
                        <a:pt x="1" y="13"/>
                        <a:pt x="1" y="13"/>
                      </a:cubicBezTo>
                      <a:cubicBezTo>
                        <a:pt x="0" y="7"/>
                        <a:pt x="4" y="2"/>
                        <a:pt x="10" y="1"/>
                      </a:cubicBezTo>
                      <a:cubicBezTo>
                        <a:pt x="10" y="1"/>
                        <a:pt x="10" y="1"/>
                        <a:pt x="10" y="1"/>
                      </a:cubicBezTo>
                      <a:cubicBezTo>
                        <a:pt x="15" y="0"/>
                        <a:pt x="21" y="4"/>
                        <a:pt x="21" y="10"/>
                      </a:cubicBezTo>
                      <a:cubicBezTo>
                        <a:pt x="22" y="18"/>
                        <a:pt x="20" y="27"/>
                        <a:pt x="23" y="42"/>
                      </a:cubicBezTo>
                      <a:close/>
                    </a:path>
                  </a:pathLst>
                </a:custGeom>
                <a:solidFill>
                  <a:srgbClr val="FCC287"/>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60" name="Google Shape;2860;p14"/>
                <p:cNvSpPr/>
                <p:nvPr/>
              </p:nvSpPr>
              <p:spPr>
                <a:xfrm>
                  <a:off x="10232358" y="8176772"/>
                  <a:ext cx="136318" cy="161104"/>
                </a:xfrm>
                <a:custGeom>
                  <a:rect b="b" l="l" r="r" t="t"/>
                  <a:pathLst>
                    <a:path extrusionOk="0" h="130" w="110">
                      <a:moveTo>
                        <a:pt x="110" y="0"/>
                      </a:moveTo>
                      <a:lnTo>
                        <a:pt x="13" y="0"/>
                      </a:lnTo>
                      <a:lnTo>
                        <a:pt x="0" y="65"/>
                      </a:lnTo>
                      <a:lnTo>
                        <a:pt x="13" y="130"/>
                      </a:lnTo>
                      <a:lnTo>
                        <a:pt x="110" y="130"/>
                      </a:lnTo>
                      <a:lnTo>
                        <a:pt x="110" y="0"/>
                      </a:lnTo>
                      <a:close/>
                    </a:path>
                  </a:pathLst>
                </a:custGeom>
                <a:solidFill>
                  <a:srgbClr val="F8B77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61" name="Google Shape;2861;p14"/>
                <p:cNvSpPr/>
                <p:nvPr/>
              </p:nvSpPr>
              <p:spPr>
                <a:xfrm>
                  <a:off x="10127021" y="8176772"/>
                  <a:ext cx="121448" cy="161104"/>
                </a:xfrm>
                <a:prstGeom prst="rect">
                  <a:avLst/>
                </a:prstGeom>
                <a:solidFill>
                  <a:srgbClr val="FCC287"/>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62" name="Google Shape;2862;p14"/>
                <p:cNvSpPr/>
                <p:nvPr/>
              </p:nvSpPr>
              <p:spPr>
                <a:xfrm>
                  <a:off x="9747810" y="8332918"/>
                  <a:ext cx="515530" cy="913331"/>
                </a:xfrm>
                <a:custGeom>
                  <a:rect b="b" l="l" r="r" t="t"/>
                  <a:pathLst>
                    <a:path extrusionOk="0" h="181" w="102">
                      <a:moveTo>
                        <a:pt x="29" y="0"/>
                      </a:moveTo>
                      <a:cubicBezTo>
                        <a:pt x="13" y="0"/>
                        <a:pt x="0" y="12"/>
                        <a:pt x="0" y="33"/>
                      </a:cubicBezTo>
                      <a:cubicBezTo>
                        <a:pt x="10" y="181"/>
                        <a:pt x="10" y="181"/>
                        <a:pt x="10" y="181"/>
                      </a:cubicBezTo>
                      <a:cubicBezTo>
                        <a:pt x="100" y="181"/>
                        <a:pt x="100" y="181"/>
                        <a:pt x="100" y="181"/>
                      </a:cubicBezTo>
                      <a:cubicBezTo>
                        <a:pt x="102" y="100"/>
                        <a:pt x="102" y="100"/>
                        <a:pt x="102" y="100"/>
                      </a:cubicBezTo>
                      <a:cubicBezTo>
                        <a:pt x="100" y="0"/>
                        <a:pt x="100" y="0"/>
                        <a:pt x="100" y="0"/>
                      </a:cubicBezTo>
                      <a:lnTo>
                        <a:pt x="29" y="0"/>
                      </a:lnTo>
                      <a:close/>
                    </a:path>
                  </a:pathLst>
                </a:cu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63" name="Google Shape;2863;p14"/>
                <p:cNvSpPr/>
                <p:nvPr/>
              </p:nvSpPr>
              <p:spPr>
                <a:xfrm>
                  <a:off x="10248468" y="8332918"/>
                  <a:ext cx="499420" cy="913331"/>
                </a:xfrm>
                <a:custGeom>
                  <a:rect b="b" l="l" r="r" t="t"/>
                  <a:pathLst>
                    <a:path extrusionOk="0" h="181" w="99">
                      <a:moveTo>
                        <a:pt x="99" y="33"/>
                      </a:moveTo>
                      <a:cubicBezTo>
                        <a:pt x="99" y="12"/>
                        <a:pt x="86" y="0"/>
                        <a:pt x="70" y="0"/>
                      </a:cubicBezTo>
                      <a:cubicBezTo>
                        <a:pt x="0" y="0"/>
                        <a:pt x="0" y="0"/>
                        <a:pt x="0" y="0"/>
                      </a:cubicBezTo>
                      <a:cubicBezTo>
                        <a:pt x="0" y="181"/>
                        <a:pt x="0" y="181"/>
                        <a:pt x="0" y="181"/>
                      </a:cubicBezTo>
                      <a:cubicBezTo>
                        <a:pt x="89" y="181"/>
                        <a:pt x="89" y="181"/>
                        <a:pt x="89" y="181"/>
                      </a:cubicBezTo>
                      <a:lnTo>
                        <a:pt x="99" y="33"/>
                      </a:lnTo>
                      <a:close/>
                    </a:path>
                  </a:pathLst>
                </a:cu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64" name="Google Shape;2864;p14"/>
                <p:cNvSpPr/>
                <p:nvPr/>
              </p:nvSpPr>
              <p:spPr>
                <a:xfrm>
                  <a:off x="9920066" y="8332918"/>
                  <a:ext cx="277594" cy="297421"/>
                </a:xfrm>
                <a:custGeom>
                  <a:rect b="b" l="l" r="r" t="t"/>
                  <a:pathLst>
                    <a:path extrusionOk="0" h="240" w="224">
                      <a:moveTo>
                        <a:pt x="106" y="240"/>
                      </a:moveTo>
                      <a:lnTo>
                        <a:pt x="224" y="114"/>
                      </a:lnTo>
                      <a:lnTo>
                        <a:pt x="69" y="0"/>
                      </a:lnTo>
                      <a:lnTo>
                        <a:pt x="0" y="0"/>
                      </a:lnTo>
                      <a:lnTo>
                        <a:pt x="106" y="240"/>
                      </a:lnTo>
                      <a:close/>
                    </a:path>
                  </a:pathLst>
                </a:custGeom>
                <a:solidFill>
                  <a:srgbClr val="20C3A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65" name="Google Shape;2865;p14"/>
                <p:cNvSpPr/>
                <p:nvPr/>
              </p:nvSpPr>
              <p:spPr>
                <a:xfrm>
                  <a:off x="10302995" y="8332918"/>
                  <a:ext cx="278833" cy="297421"/>
                </a:xfrm>
                <a:custGeom>
                  <a:rect b="b" l="l" r="r" t="t"/>
                  <a:pathLst>
                    <a:path extrusionOk="0" h="240" w="225">
                      <a:moveTo>
                        <a:pt x="119" y="240"/>
                      </a:moveTo>
                      <a:lnTo>
                        <a:pt x="0" y="114"/>
                      </a:lnTo>
                      <a:lnTo>
                        <a:pt x="155" y="0"/>
                      </a:lnTo>
                      <a:lnTo>
                        <a:pt x="225" y="0"/>
                      </a:lnTo>
                      <a:lnTo>
                        <a:pt x="119" y="240"/>
                      </a:lnTo>
                      <a:close/>
                    </a:path>
                  </a:pathLst>
                </a:custGeom>
                <a:solidFill>
                  <a:srgbClr val="20C3A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66" name="Google Shape;2866;p14"/>
                <p:cNvSpPr/>
                <p:nvPr/>
              </p:nvSpPr>
              <p:spPr>
                <a:xfrm>
                  <a:off x="10232358" y="8318047"/>
                  <a:ext cx="262722" cy="292464"/>
                </a:xfrm>
                <a:custGeom>
                  <a:rect b="b" l="l" r="r" t="t"/>
                  <a:pathLst>
                    <a:path extrusionOk="0" h="236" w="212">
                      <a:moveTo>
                        <a:pt x="13" y="0"/>
                      </a:moveTo>
                      <a:lnTo>
                        <a:pt x="0" y="102"/>
                      </a:lnTo>
                      <a:lnTo>
                        <a:pt x="13" y="236"/>
                      </a:lnTo>
                      <a:lnTo>
                        <a:pt x="13" y="236"/>
                      </a:lnTo>
                      <a:lnTo>
                        <a:pt x="57" y="126"/>
                      </a:lnTo>
                      <a:lnTo>
                        <a:pt x="212" y="12"/>
                      </a:lnTo>
                      <a:lnTo>
                        <a:pt x="13" y="0"/>
                      </a:lnTo>
                      <a:close/>
                    </a:path>
                  </a:pathLst>
                </a:custGeom>
                <a:solidFill>
                  <a:srgbClr val="F9F9F9"/>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67" name="Google Shape;2867;p14"/>
                <p:cNvSpPr/>
                <p:nvPr/>
              </p:nvSpPr>
              <p:spPr>
                <a:xfrm>
                  <a:off x="10005574" y="8318047"/>
                  <a:ext cx="242894" cy="292464"/>
                </a:xfrm>
                <a:custGeom>
                  <a:rect b="b" l="l" r="r" t="t"/>
                  <a:pathLst>
                    <a:path extrusionOk="0" h="236" w="196">
                      <a:moveTo>
                        <a:pt x="0" y="12"/>
                      </a:moveTo>
                      <a:lnTo>
                        <a:pt x="155" y="126"/>
                      </a:lnTo>
                      <a:lnTo>
                        <a:pt x="196" y="236"/>
                      </a:lnTo>
                      <a:lnTo>
                        <a:pt x="196" y="0"/>
                      </a:lnTo>
                      <a:lnTo>
                        <a:pt x="0" y="1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68" name="Google Shape;2868;p14"/>
                <p:cNvSpPr/>
                <p:nvPr/>
              </p:nvSpPr>
              <p:spPr>
                <a:xfrm>
                  <a:off x="9879170" y="8323004"/>
                  <a:ext cx="85509" cy="827822"/>
                </a:xfrm>
                <a:custGeom>
                  <a:rect b="b" l="l" r="r" t="t"/>
                  <a:pathLst>
                    <a:path extrusionOk="0" h="164" w="17">
                      <a:moveTo>
                        <a:pt x="17" y="164"/>
                      </a:moveTo>
                      <a:cubicBezTo>
                        <a:pt x="17" y="3"/>
                        <a:pt x="17" y="3"/>
                        <a:pt x="17" y="3"/>
                      </a:cubicBezTo>
                      <a:cubicBezTo>
                        <a:pt x="17" y="1"/>
                        <a:pt x="15" y="0"/>
                        <a:pt x="13" y="0"/>
                      </a:cubicBezTo>
                      <a:cubicBezTo>
                        <a:pt x="3" y="0"/>
                        <a:pt x="3" y="0"/>
                        <a:pt x="3" y="0"/>
                      </a:cubicBezTo>
                      <a:cubicBezTo>
                        <a:pt x="1" y="0"/>
                        <a:pt x="0" y="1"/>
                        <a:pt x="0" y="3"/>
                      </a:cubicBezTo>
                      <a:cubicBezTo>
                        <a:pt x="0" y="164"/>
                        <a:pt x="0" y="164"/>
                        <a:pt x="0" y="164"/>
                      </a:cubicBezTo>
                      <a:lnTo>
                        <a:pt x="17" y="164"/>
                      </a:lnTo>
                      <a:close/>
                    </a:path>
                  </a:pathLst>
                </a:custGeom>
                <a:solidFill>
                  <a:srgbClr val="D45F3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69" name="Google Shape;2869;p14"/>
                <p:cNvSpPr/>
                <p:nvPr/>
              </p:nvSpPr>
              <p:spPr>
                <a:xfrm>
                  <a:off x="10526060" y="8323004"/>
                  <a:ext cx="85509" cy="827822"/>
                </a:xfrm>
                <a:custGeom>
                  <a:rect b="b" l="l" r="r" t="t"/>
                  <a:pathLst>
                    <a:path extrusionOk="0" h="164" w="17">
                      <a:moveTo>
                        <a:pt x="17" y="164"/>
                      </a:moveTo>
                      <a:cubicBezTo>
                        <a:pt x="17" y="3"/>
                        <a:pt x="17" y="3"/>
                        <a:pt x="17" y="3"/>
                      </a:cubicBezTo>
                      <a:cubicBezTo>
                        <a:pt x="17" y="1"/>
                        <a:pt x="15" y="0"/>
                        <a:pt x="13" y="0"/>
                      </a:cubicBezTo>
                      <a:cubicBezTo>
                        <a:pt x="3" y="0"/>
                        <a:pt x="3" y="0"/>
                        <a:pt x="3" y="0"/>
                      </a:cubicBezTo>
                      <a:cubicBezTo>
                        <a:pt x="1" y="0"/>
                        <a:pt x="0" y="1"/>
                        <a:pt x="0" y="3"/>
                      </a:cubicBezTo>
                      <a:cubicBezTo>
                        <a:pt x="0" y="164"/>
                        <a:pt x="0" y="164"/>
                        <a:pt x="0" y="164"/>
                      </a:cubicBezTo>
                      <a:lnTo>
                        <a:pt x="17" y="164"/>
                      </a:lnTo>
                      <a:close/>
                    </a:path>
                  </a:pathLst>
                </a:custGeom>
                <a:solidFill>
                  <a:srgbClr val="C9523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70" name="Google Shape;2870;p14"/>
                <p:cNvSpPr/>
                <p:nvPr/>
              </p:nvSpPr>
              <p:spPr>
                <a:xfrm>
                  <a:off x="9859342" y="9085146"/>
                  <a:ext cx="126404" cy="126404"/>
                </a:xfrm>
                <a:custGeom>
                  <a:rect b="b" l="l" r="r" t="t"/>
                  <a:pathLst>
                    <a:path extrusionOk="0" h="25" w="25">
                      <a:moveTo>
                        <a:pt x="25" y="17"/>
                      </a:moveTo>
                      <a:cubicBezTo>
                        <a:pt x="25" y="21"/>
                        <a:pt x="21" y="25"/>
                        <a:pt x="17" y="25"/>
                      </a:cubicBezTo>
                      <a:cubicBezTo>
                        <a:pt x="7" y="25"/>
                        <a:pt x="7" y="25"/>
                        <a:pt x="7" y="25"/>
                      </a:cubicBezTo>
                      <a:cubicBezTo>
                        <a:pt x="3" y="25"/>
                        <a:pt x="0" y="21"/>
                        <a:pt x="0" y="17"/>
                      </a:cubicBezTo>
                      <a:cubicBezTo>
                        <a:pt x="0" y="7"/>
                        <a:pt x="0" y="7"/>
                        <a:pt x="0" y="7"/>
                      </a:cubicBezTo>
                      <a:cubicBezTo>
                        <a:pt x="0" y="3"/>
                        <a:pt x="3" y="0"/>
                        <a:pt x="7" y="0"/>
                      </a:cubicBezTo>
                      <a:cubicBezTo>
                        <a:pt x="17" y="0"/>
                        <a:pt x="17" y="0"/>
                        <a:pt x="17" y="0"/>
                      </a:cubicBezTo>
                      <a:cubicBezTo>
                        <a:pt x="21" y="0"/>
                        <a:pt x="25" y="3"/>
                        <a:pt x="25" y="7"/>
                      </a:cubicBezTo>
                      <a:lnTo>
                        <a:pt x="25" y="17"/>
                      </a:lnTo>
                      <a:close/>
                    </a:path>
                  </a:pathLst>
                </a:custGeom>
                <a:solidFill>
                  <a:srgbClr val="C55A2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71" name="Google Shape;2871;p14"/>
                <p:cNvSpPr/>
                <p:nvPr/>
              </p:nvSpPr>
              <p:spPr>
                <a:xfrm>
                  <a:off x="10504995" y="9085146"/>
                  <a:ext cx="126404" cy="126404"/>
                </a:xfrm>
                <a:custGeom>
                  <a:rect b="b" l="l" r="r" t="t"/>
                  <a:pathLst>
                    <a:path extrusionOk="0" h="25" w="25">
                      <a:moveTo>
                        <a:pt x="25" y="17"/>
                      </a:moveTo>
                      <a:cubicBezTo>
                        <a:pt x="25" y="21"/>
                        <a:pt x="21" y="25"/>
                        <a:pt x="17" y="25"/>
                      </a:cubicBezTo>
                      <a:cubicBezTo>
                        <a:pt x="7" y="25"/>
                        <a:pt x="7" y="25"/>
                        <a:pt x="7" y="25"/>
                      </a:cubicBezTo>
                      <a:cubicBezTo>
                        <a:pt x="3" y="25"/>
                        <a:pt x="0" y="21"/>
                        <a:pt x="0" y="17"/>
                      </a:cubicBezTo>
                      <a:cubicBezTo>
                        <a:pt x="0" y="7"/>
                        <a:pt x="0" y="7"/>
                        <a:pt x="0" y="7"/>
                      </a:cubicBezTo>
                      <a:cubicBezTo>
                        <a:pt x="0" y="3"/>
                        <a:pt x="3" y="0"/>
                        <a:pt x="7" y="0"/>
                      </a:cubicBezTo>
                      <a:cubicBezTo>
                        <a:pt x="17" y="0"/>
                        <a:pt x="17" y="0"/>
                        <a:pt x="17" y="0"/>
                      </a:cubicBezTo>
                      <a:cubicBezTo>
                        <a:pt x="21" y="0"/>
                        <a:pt x="25" y="3"/>
                        <a:pt x="25" y="7"/>
                      </a:cubicBezTo>
                      <a:lnTo>
                        <a:pt x="25" y="17"/>
                      </a:lnTo>
                      <a:close/>
                    </a:path>
                  </a:pathLst>
                </a:custGeom>
                <a:solidFill>
                  <a:srgbClr val="BD532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72" name="Google Shape;2872;p14"/>
                <p:cNvSpPr/>
                <p:nvPr/>
              </p:nvSpPr>
              <p:spPr>
                <a:xfrm>
                  <a:off x="10248468" y="8267237"/>
                  <a:ext cx="161103" cy="182171"/>
                </a:xfrm>
                <a:custGeom>
                  <a:rect b="b" l="l" r="r" t="t"/>
                  <a:pathLst>
                    <a:path extrusionOk="0" h="147" w="130">
                      <a:moveTo>
                        <a:pt x="130" y="0"/>
                      </a:moveTo>
                      <a:lnTo>
                        <a:pt x="0" y="74"/>
                      </a:lnTo>
                      <a:lnTo>
                        <a:pt x="130" y="147"/>
                      </a:lnTo>
                      <a:lnTo>
                        <a:pt x="130" y="0"/>
                      </a:lnTo>
                      <a:close/>
                    </a:path>
                  </a:pathLst>
                </a:custGeom>
                <a:solidFill>
                  <a:srgbClr val="478879"/>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73" name="Google Shape;2873;p14"/>
                <p:cNvSpPr/>
                <p:nvPr/>
              </p:nvSpPr>
              <p:spPr>
                <a:xfrm>
                  <a:off x="10086126" y="8267237"/>
                  <a:ext cx="162343" cy="182171"/>
                </a:xfrm>
                <a:custGeom>
                  <a:rect b="b" l="l" r="r" t="t"/>
                  <a:pathLst>
                    <a:path extrusionOk="0" h="147" w="131">
                      <a:moveTo>
                        <a:pt x="0" y="0"/>
                      </a:moveTo>
                      <a:lnTo>
                        <a:pt x="131" y="74"/>
                      </a:lnTo>
                      <a:lnTo>
                        <a:pt x="0" y="147"/>
                      </a:lnTo>
                      <a:lnTo>
                        <a:pt x="0" y="0"/>
                      </a:lnTo>
                      <a:close/>
                    </a:path>
                  </a:pathLst>
                </a:custGeom>
                <a:solidFill>
                  <a:srgbClr val="52928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74" name="Google Shape;2874;p14"/>
                <p:cNvSpPr/>
                <p:nvPr/>
              </p:nvSpPr>
              <p:spPr>
                <a:xfrm>
                  <a:off x="10192701" y="8303177"/>
                  <a:ext cx="70639" cy="116490"/>
                </a:xfrm>
                <a:custGeom>
                  <a:rect b="b" l="l" r="r" t="t"/>
                  <a:pathLst>
                    <a:path extrusionOk="0" h="23" w="14">
                      <a:moveTo>
                        <a:pt x="8" y="0"/>
                      </a:moveTo>
                      <a:cubicBezTo>
                        <a:pt x="3" y="0"/>
                        <a:pt x="0" y="4"/>
                        <a:pt x="0" y="9"/>
                      </a:cubicBezTo>
                      <a:cubicBezTo>
                        <a:pt x="0" y="14"/>
                        <a:pt x="0" y="14"/>
                        <a:pt x="0" y="14"/>
                      </a:cubicBezTo>
                      <a:cubicBezTo>
                        <a:pt x="0" y="19"/>
                        <a:pt x="3" y="23"/>
                        <a:pt x="8" y="23"/>
                      </a:cubicBezTo>
                      <a:cubicBezTo>
                        <a:pt x="11" y="23"/>
                        <a:pt x="11" y="23"/>
                        <a:pt x="11" y="23"/>
                      </a:cubicBezTo>
                      <a:cubicBezTo>
                        <a:pt x="14" y="11"/>
                        <a:pt x="14" y="11"/>
                        <a:pt x="14" y="11"/>
                      </a:cubicBezTo>
                      <a:cubicBezTo>
                        <a:pt x="11" y="0"/>
                        <a:pt x="11" y="0"/>
                        <a:pt x="11" y="0"/>
                      </a:cubicBezTo>
                      <a:lnTo>
                        <a:pt x="8" y="0"/>
                      </a:lnTo>
                      <a:close/>
                    </a:path>
                  </a:pathLst>
                </a:custGeom>
                <a:solidFill>
                  <a:srgbClr val="52928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75" name="Google Shape;2875;p14"/>
                <p:cNvSpPr/>
                <p:nvPr/>
              </p:nvSpPr>
              <p:spPr>
                <a:xfrm>
                  <a:off x="10248468" y="8303177"/>
                  <a:ext cx="59483" cy="116490"/>
                </a:xfrm>
                <a:custGeom>
                  <a:rect b="b" l="l" r="r" t="t"/>
                  <a:pathLst>
                    <a:path extrusionOk="0" h="23" w="12">
                      <a:moveTo>
                        <a:pt x="3" y="0"/>
                      </a:moveTo>
                      <a:cubicBezTo>
                        <a:pt x="0" y="0"/>
                        <a:pt x="0" y="0"/>
                        <a:pt x="0" y="0"/>
                      </a:cubicBezTo>
                      <a:cubicBezTo>
                        <a:pt x="0" y="23"/>
                        <a:pt x="0" y="23"/>
                        <a:pt x="0" y="23"/>
                      </a:cubicBezTo>
                      <a:cubicBezTo>
                        <a:pt x="3" y="23"/>
                        <a:pt x="3" y="23"/>
                        <a:pt x="3" y="23"/>
                      </a:cubicBezTo>
                      <a:cubicBezTo>
                        <a:pt x="8" y="23"/>
                        <a:pt x="12" y="19"/>
                        <a:pt x="12" y="14"/>
                      </a:cubicBezTo>
                      <a:cubicBezTo>
                        <a:pt x="12" y="9"/>
                        <a:pt x="12" y="9"/>
                        <a:pt x="12" y="9"/>
                      </a:cubicBezTo>
                      <a:cubicBezTo>
                        <a:pt x="12" y="4"/>
                        <a:pt x="8" y="0"/>
                        <a:pt x="3" y="0"/>
                      </a:cubicBezTo>
                      <a:close/>
                    </a:path>
                  </a:pathLst>
                </a:custGeom>
                <a:solidFill>
                  <a:srgbClr val="478879"/>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76" name="Google Shape;2876;p14"/>
                <p:cNvSpPr/>
                <p:nvPr/>
              </p:nvSpPr>
              <p:spPr>
                <a:xfrm>
                  <a:off x="10713189" y="7445613"/>
                  <a:ext cx="126404" cy="297421"/>
                </a:xfrm>
                <a:custGeom>
                  <a:rect b="b" l="l" r="r" t="t"/>
                  <a:pathLst>
                    <a:path extrusionOk="0" h="59" w="25">
                      <a:moveTo>
                        <a:pt x="19" y="45"/>
                      </a:moveTo>
                      <a:cubicBezTo>
                        <a:pt x="19" y="51"/>
                        <a:pt x="16" y="59"/>
                        <a:pt x="10" y="58"/>
                      </a:cubicBezTo>
                      <a:cubicBezTo>
                        <a:pt x="10" y="58"/>
                        <a:pt x="10" y="58"/>
                        <a:pt x="10" y="58"/>
                      </a:cubicBezTo>
                      <a:cubicBezTo>
                        <a:pt x="4" y="58"/>
                        <a:pt x="0" y="53"/>
                        <a:pt x="0" y="47"/>
                      </a:cubicBezTo>
                      <a:cubicBezTo>
                        <a:pt x="2" y="11"/>
                        <a:pt x="2" y="11"/>
                        <a:pt x="2" y="11"/>
                      </a:cubicBezTo>
                      <a:cubicBezTo>
                        <a:pt x="2" y="5"/>
                        <a:pt x="8" y="0"/>
                        <a:pt x="14" y="1"/>
                      </a:cubicBezTo>
                      <a:cubicBezTo>
                        <a:pt x="14" y="1"/>
                        <a:pt x="14" y="1"/>
                        <a:pt x="14" y="1"/>
                      </a:cubicBezTo>
                      <a:cubicBezTo>
                        <a:pt x="20" y="1"/>
                        <a:pt x="25" y="6"/>
                        <a:pt x="24" y="12"/>
                      </a:cubicBezTo>
                      <a:cubicBezTo>
                        <a:pt x="23" y="20"/>
                        <a:pt x="19" y="29"/>
                        <a:pt x="19" y="45"/>
                      </a:cubicBezTo>
                      <a:close/>
                    </a:path>
                  </a:pathLst>
                </a:custGeom>
                <a:solidFill>
                  <a:srgbClr val="F8B77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77" name="Google Shape;2877;p14"/>
                <p:cNvSpPr/>
                <p:nvPr/>
              </p:nvSpPr>
              <p:spPr>
                <a:xfrm>
                  <a:off x="9657344" y="7445613"/>
                  <a:ext cx="125164" cy="297421"/>
                </a:xfrm>
                <a:custGeom>
                  <a:rect b="b" l="l" r="r" t="t"/>
                  <a:pathLst>
                    <a:path extrusionOk="0" h="59" w="25">
                      <a:moveTo>
                        <a:pt x="6" y="45"/>
                      </a:moveTo>
                      <a:cubicBezTo>
                        <a:pt x="7" y="51"/>
                        <a:pt x="9" y="59"/>
                        <a:pt x="15" y="58"/>
                      </a:cubicBezTo>
                      <a:cubicBezTo>
                        <a:pt x="15" y="58"/>
                        <a:pt x="15" y="58"/>
                        <a:pt x="15" y="58"/>
                      </a:cubicBezTo>
                      <a:cubicBezTo>
                        <a:pt x="21" y="58"/>
                        <a:pt x="25" y="53"/>
                        <a:pt x="25" y="47"/>
                      </a:cubicBezTo>
                      <a:cubicBezTo>
                        <a:pt x="23" y="11"/>
                        <a:pt x="23" y="11"/>
                        <a:pt x="23" y="11"/>
                      </a:cubicBezTo>
                      <a:cubicBezTo>
                        <a:pt x="23" y="5"/>
                        <a:pt x="18" y="0"/>
                        <a:pt x="12" y="1"/>
                      </a:cubicBezTo>
                      <a:cubicBezTo>
                        <a:pt x="12" y="1"/>
                        <a:pt x="12" y="1"/>
                        <a:pt x="12" y="1"/>
                      </a:cubicBezTo>
                      <a:cubicBezTo>
                        <a:pt x="6" y="1"/>
                        <a:pt x="0" y="6"/>
                        <a:pt x="1" y="12"/>
                      </a:cubicBezTo>
                      <a:cubicBezTo>
                        <a:pt x="3" y="20"/>
                        <a:pt x="6" y="29"/>
                        <a:pt x="6" y="45"/>
                      </a:cubicBezTo>
                      <a:close/>
                    </a:path>
                  </a:pathLst>
                </a:custGeom>
                <a:solidFill>
                  <a:srgbClr val="FCC287"/>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78" name="Google Shape;2878;p14"/>
                <p:cNvSpPr/>
                <p:nvPr/>
              </p:nvSpPr>
              <p:spPr>
                <a:xfrm>
                  <a:off x="9727981" y="6895384"/>
                  <a:ext cx="1045931" cy="1135158"/>
                </a:xfrm>
                <a:custGeom>
                  <a:rect b="b" l="l" r="r" t="t"/>
                  <a:pathLst>
                    <a:path extrusionOk="0" h="225" w="207">
                      <a:moveTo>
                        <a:pt x="202" y="173"/>
                      </a:moveTo>
                      <a:cubicBezTo>
                        <a:pt x="202" y="202"/>
                        <a:pt x="179" y="225"/>
                        <a:pt x="150" y="225"/>
                      </a:cubicBezTo>
                      <a:cubicBezTo>
                        <a:pt x="57" y="225"/>
                        <a:pt x="57" y="225"/>
                        <a:pt x="57" y="225"/>
                      </a:cubicBezTo>
                      <a:cubicBezTo>
                        <a:pt x="28" y="225"/>
                        <a:pt x="5" y="202"/>
                        <a:pt x="5" y="173"/>
                      </a:cubicBezTo>
                      <a:cubicBezTo>
                        <a:pt x="0" y="51"/>
                        <a:pt x="0" y="51"/>
                        <a:pt x="0" y="51"/>
                      </a:cubicBezTo>
                      <a:cubicBezTo>
                        <a:pt x="0" y="23"/>
                        <a:pt x="23" y="0"/>
                        <a:pt x="51" y="0"/>
                      </a:cubicBezTo>
                      <a:cubicBezTo>
                        <a:pt x="156" y="0"/>
                        <a:pt x="156" y="0"/>
                        <a:pt x="156" y="0"/>
                      </a:cubicBezTo>
                      <a:cubicBezTo>
                        <a:pt x="184" y="0"/>
                        <a:pt x="207" y="23"/>
                        <a:pt x="207" y="51"/>
                      </a:cubicBezTo>
                      <a:lnTo>
                        <a:pt x="202" y="173"/>
                      </a:lnTo>
                      <a:close/>
                    </a:path>
                  </a:pathLst>
                </a:custGeom>
                <a:solidFill>
                  <a:srgbClr val="FCC287"/>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79" name="Google Shape;2879;p14"/>
                <p:cNvSpPr/>
                <p:nvPr/>
              </p:nvSpPr>
              <p:spPr>
                <a:xfrm>
                  <a:off x="10248468" y="6895384"/>
                  <a:ext cx="525444" cy="1135158"/>
                </a:xfrm>
                <a:custGeom>
                  <a:rect b="b" l="l" r="r" t="t"/>
                  <a:pathLst>
                    <a:path extrusionOk="0" h="225" w="104">
                      <a:moveTo>
                        <a:pt x="52" y="0"/>
                      </a:moveTo>
                      <a:cubicBezTo>
                        <a:pt x="0" y="0"/>
                        <a:pt x="0" y="0"/>
                        <a:pt x="0" y="0"/>
                      </a:cubicBezTo>
                      <a:cubicBezTo>
                        <a:pt x="0" y="225"/>
                        <a:pt x="0" y="225"/>
                        <a:pt x="0" y="225"/>
                      </a:cubicBezTo>
                      <a:cubicBezTo>
                        <a:pt x="47" y="225"/>
                        <a:pt x="47" y="225"/>
                        <a:pt x="47" y="225"/>
                      </a:cubicBezTo>
                      <a:cubicBezTo>
                        <a:pt x="75" y="225"/>
                        <a:pt x="98" y="202"/>
                        <a:pt x="98" y="173"/>
                      </a:cubicBezTo>
                      <a:cubicBezTo>
                        <a:pt x="104" y="51"/>
                        <a:pt x="104" y="51"/>
                        <a:pt x="104" y="51"/>
                      </a:cubicBezTo>
                      <a:cubicBezTo>
                        <a:pt x="104" y="23"/>
                        <a:pt x="81" y="0"/>
                        <a:pt x="52" y="0"/>
                      </a:cubicBezTo>
                      <a:close/>
                    </a:path>
                  </a:pathLst>
                </a:custGeom>
                <a:solidFill>
                  <a:srgbClr val="F8B77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80" name="Google Shape;2880;p14"/>
                <p:cNvSpPr/>
                <p:nvPr/>
              </p:nvSpPr>
              <p:spPr>
                <a:xfrm>
                  <a:off x="9727981" y="7163063"/>
                  <a:ext cx="535358" cy="1049649"/>
                </a:xfrm>
                <a:custGeom>
                  <a:rect b="b" l="l" r="r" t="t"/>
                  <a:pathLst>
                    <a:path extrusionOk="0" h="208" w="106">
                      <a:moveTo>
                        <a:pt x="57" y="166"/>
                      </a:moveTo>
                      <a:cubicBezTo>
                        <a:pt x="27" y="166"/>
                        <a:pt x="6" y="146"/>
                        <a:pt x="6" y="116"/>
                      </a:cubicBezTo>
                      <a:cubicBezTo>
                        <a:pt x="3" y="0"/>
                        <a:pt x="3" y="0"/>
                        <a:pt x="3" y="0"/>
                      </a:cubicBezTo>
                      <a:cubicBezTo>
                        <a:pt x="1" y="6"/>
                        <a:pt x="0" y="12"/>
                        <a:pt x="0" y="26"/>
                      </a:cubicBezTo>
                      <a:cubicBezTo>
                        <a:pt x="2" y="161"/>
                        <a:pt x="2" y="161"/>
                        <a:pt x="2" y="161"/>
                      </a:cubicBezTo>
                      <a:cubicBezTo>
                        <a:pt x="2" y="184"/>
                        <a:pt x="19" y="208"/>
                        <a:pt x="49" y="208"/>
                      </a:cubicBezTo>
                      <a:cubicBezTo>
                        <a:pt x="103" y="208"/>
                        <a:pt x="103" y="208"/>
                        <a:pt x="103" y="208"/>
                      </a:cubicBezTo>
                      <a:cubicBezTo>
                        <a:pt x="106" y="176"/>
                        <a:pt x="106" y="176"/>
                        <a:pt x="106" y="176"/>
                      </a:cubicBezTo>
                      <a:cubicBezTo>
                        <a:pt x="103" y="145"/>
                        <a:pt x="103" y="145"/>
                        <a:pt x="103" y="145"/>
                      </a:cubicBezTo>
                      <a:cubicBezTo>
                        <a:pt x="75" y="145"/>
                        <a:pt x="87" y="166"/>
                        <a:pt x="57" y="166"/>
                      </a:cubicBezTo>
                      <a:close/>
                    </a:path>
                  </a:pathLst>
                </a:custGeom>
                <a:solidFill>
                  <a:srgbClr val="75513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81" name="Google Shape;2881;p14"/>
                <p:cNvSpPr/>
                <p:nvPr/>
              </p:nvSpPr>
              <p:spPr>
                <a:xfrm>
                  <a:off x="10248468" y="7163063"/>
                  <a:ext cx="525444" cy="1049649"/>
                </a:xfrm>
                <a:custGeom>
                  <a:rect b="b" l="l" r="r" t="t"/>
                  <a:pathLst>
                    <a:path extrusionOk="0" h="208" w="104">
                      <a:moveTo>
                        <a:pt x="104" y="26"/>
                      </a:moveTo>
                      <a:cubicBezTo>
                        <a:pt x="104" y="12"/>
                        <a:pt x="103" y="6"/>
                        <a:pt x="101" y="0"/>
                      </a:cubicBezTo>
                      <a:cubicBezTo>
                        <a:pt x="98" y="116"/>
                        <a:pt x="98" y="116"/>
                        <a:pt x="98" y="116"/>
                      </a:cubicBezTo>
                      <a:cubicBezTo>
                        <a:pt x="98" y="146"/>
                        <a:pt x="76" y="166"/>
                        <a:pt x="47" y="166"/>
                      </a:cubicBezTo>
                      <a:cubicBezTo>
                        <a:pt x="21" y="166"/>
                        <a:pt x="29" y="145"/>
                        <a:pt x="1" y="145"/>
                      </a:cubicBezTo>
                      <a:cubicBezTo>
                        <a:pt x="0" y="145"/>
                        <a:pt x="0" y="145"/>
                        <a:pt x="0" y="145"/>
                      </a:cubicBezTo>
                      <a:cubicBezTo>
                        <a:pt x="0" y="208"/>
                        <a:pt x="0" y="208"/>
                        <a:pt x="0" y="208"/>
                      </a:cubicBezTo>
                      <a:cubicBezTo>
                        <a:pt x="55" y="208"/>
                        <a:pt x="55" y="208"/>
                        <a:pt x="55" y="208"/>
                      </a:cubicBezTo>
                      <a:cubicBezTo>
                        <a:pt x="85" y="208"/>
                        <a:pt x="102" y="184"/>
                        <a:pt x="102" y="161"/>
                      </a:cubicBezTo>
                      <a:lnTo>
                        <a:pt x="104" y="26"/>
                      </a:lnTo>
                      <a:close/>
                    </a:path>
                  </a:pathLst>
                </a:custGeom>
                <a:solidFill>
                  <a:srgbClr val="67463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82" name="Google Shape;2882;p14"/>
                <p:cNvSpPr/>
                <p:nvPr/>
              </p:nvSpPr>
              <p:spPr>
                <a:xfrm>
                  <a:off x="10100997" y="7813671"/>
                  <a:ext cx="298661" cy="65681"/>
                </a:xfrm>
                <a:custGeom>
                  <a:rect b="b" l="l" r="r" t="t"/>
                  <a:pathLst>
                    <a:path extrusionOk="0" h="13" w="59">
                      <a:moveTo>
                        <a:pt x="30" y="13"/>
                      </a:moveTo>
                      <a:cubicBezTo>
                        <a:pt x="15" y="13"/>
                        <a:pt x="0" y="6"/>
                        <a:pt x="1" y="3"/>
                      </a:cubicBezTo>
                      <a:cubicBezTo>
                        <a:pt x="2" y="1"/>
                        <a:pt x="4" y="0"/>
                        <a:pt x="7" y="1"/>
                      </a:cubicBezTo>
                      <a:cubicBezTo>
                        <a:pt x="7" y="1"/>
                        <a:pt x="7" y="1"/>
                        <a:pt x="7" y="1"/>
                      </a:cubicBezTo>
                      <a:cubicBezTo>
                        <a:pt x="7" y="1"/>
                        <a:pt x="30" y="9"/>
                        <a:pt x="52" y="1"/>
                      </a:cubicBezTo>
                      <a:cubicBezTo>
                        <a:pt x="54" y="0"/>
                        <a:pt x="57" y="1"/>
                        <a:pt x="58" y="3"/>
                      </a:cubicBezTo>
                      <a:cubicBezTo>
                        <a:pt x="59" y="6"/>
                        <a:pt x="46" y="13"/>
                        <a:pt x="30" y="13"/>
                      </a:cubicBezTo>
                      <a:close/>
                    </a:path>
                  </a:pathLst>
                </a:custGeom>
                <a:solidFill>
                  <a:srgbClr val="E09F6E"/>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83" name="Google Shape;2883;p14"/>
                <p:cNvSpPr/>
                <p:nvPr/>
              </p:nvSpPr>
              <p:spPr>
                <a:xfrm>
                  <a:off x="10248468" y="7713292"/>
                  <a:ext cx="333361" cy="221827"/>
                </a:xfrm>
                <a:custGeom>
                  <a:rect b="b" l="l" r="r" t="t"/>
                  <a:pathLst>
                    <a:path extrusionOk="0" h="44" w="66">
                      <a:moveTo>
                        <a:pt x="0" y="16"/>
                      </a:moveTo>
                      <a:cubicBezTo>
                        <a:pt x="0" y="16"/>
                        <a:pt x="7" y="0"/>
                        <a:pt x="26" y="12"/>
                      </a:cubicBezTo>
                      <a:cubicBezTo>
                        <a:pt x="46" y="26"/>
                        <a:pt x="48" y="5"/>
                        <a:pt x="48" y="5"/>
                      </a:cubicBezTo>
                      <a:cubicBezTo>
                        <a:pt x="48" y="5"/>
                        <a:pt x="66" y="15"/>
                        <a:pt x="56" y="31"/>
                      </a:cubicBezTo>
                      <a:cubicBezTo>
                        <a:pt x="47" y="44"/>
                        <a:pt x="28" y="38"/>
                        <a:pt x="16" y="26"/>
                      </a:cubicBezTo>
                      <a:cubicBezTo>
                        <a:pt x="9" y="18"/>
                        <a:pt x="0" y="28"/>
                        <a:pt x="0" y="28"/>
                      </a:cubicBezTo>
                      <a:lnTo>
                        <a:pt x="0" y="16"/>
                      </a:lnTo>
                      <a:close/>
                    </a:path>
                  </a:pathLst>
                </a:custGeom>
                <a:solidFill>
                  <a:srgbClr val="51321D"/>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84" name="Google Shape;2884;p14"/>
                <p:cNvSpPr/>
                <p:nvPr/>
              </p:nvSpPr>
              <p:spPr>
                <a:xfrm>
                  <a:off x="9920066" y="7713292"/>
                  <a:ext cx="328403" cy="221827"/>
                </a:xfrm>
                <a:custGeom>
                  <a:rect b="b" l="l" r="r" t="t"/>
                  <a:pathLst>
                    <a:path extrusionOk="0" h="44" w="65">
                      <a:moveTo>
                        <a:pt x="65" y="16"/>
                      </a:moveTo>
                      <a:cubicBezTo>
                        <a:pt x="65" y="16"/>
                        <a:pt x="58" y="0"/>
                        <a:pt x="40" y="12"/>
                      </a:cubicBezTo>
                      <a:cubicBezTo>
                        <a:pt x="19" y="26"/>
                        <a:pt x="17" y="5"/>
                        <a:pt x="17" y="5"/>
                      </a:cubicBezTo>
                      <a:cubicBezTo>
                        <a:pt x="17" y="5"/>
                        <a:pt x="0" y="15"/>
                        <a:pt x="10" y="31"/>
                      </a:cubicBezTo>
                      <a:cubicBezTo>
                        <a:pt x="19" y="44"/>
                        <a:pt x="38" y="38"/>
                        <a:pt x="49" y="26"/>
                      </a:cubicBezTo>
                      <a:cubicBezTo>
                        <a:pt x="57" y="18"/>
                        <a:pt x="65" y="28"/>
                        <a:pt x="65" y="28"/>
                      </a:cubicBezTo>
                      <a:lnTo>
                        <a:pt x="65" y="16"/>
                      </a:lnTo>
                      <a:close/>
                    </a:path>
                  </a:pathLst>
                </a:custGeom>
                <a:solidFill>
                  <a:srgbClr val="67432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85" name="Google Shape;2885;p14"/>
                <p:cNvSpPr/>
                <p:nvPr/>
              </p:nvSpPr>
              <p:spPr>
                <a:xfrm>
                  <a:off x="10348847" y="7253528"/>
                  <a:ext cx="333361" cy="152429"/>
                </a:xfrm>
                <a:custGeom>
                  <a:rect b="b" l="l" r="r" t="t"/>
                  <a:pathLst>
                    <a:path extrusionOk="0" h="30" w="66">
                      <a:moveTo>
                        <a:pt x="11" y="28"/>
                      </a:moveTo>
                      <a:cubicBezTo>
                        <a:pt x="34" y="18"/>
                        <a:pt x="57" y="28"/>
                        <a:pt x="57" y="28"/>
                      </a:cubicBezTo>
                      <a:cubicBezTo>
                        <a:pt x="61" y="29"/>
                        <a:pt x="66" y="17"/>
                        <a:pt x="62" y="16"/>
                      </a:cubicBezTo>
                      <a:cubicBezTo>
                        <a:pt x="61" y="15"/>
                        <a:pt x="33" y="0"/>
                        <a:pt x="4" y="12"/>
                      </a:cubicBezTo>
                      <a:cubicBezTo>
                        <a:pt x="0" y="14"/>
                        <a:pt x="7" y="30"/>
                        <a:pt x="11" y="28"/>
                      </a:cubicBezTo>
                      <a:close/>
                    </a:path>
                  </a:pathLst>
                </a:custGeom>
                <a:solidFill>
                  <a:srgbClr val="51321D"/>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86" name="Google Shape;2886;p14"/>
                <p:cNvSpPr/>
                <p:nvPr/>
              </p:nvSpPr>
              <p:spPr>
                <a:xfrm>
                  <a:off x="10475251" y="7511293"/>
                  <a:ext cx="95423" cy="95423"/>
                </a:xfrm>
                <a:prstGeom prst="ellipse">
                  <a:avLst/>
                </a:prstGeom>
                <a:solidFill>
                  <a:srgbClr val="4E2C1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87" name="Google Shape;2887;p14"/>
                <p:cNvSpPr/>
                <p:nvPr/>
              </p:nvSpPr>
              <p:spPr>
                <a:xfrm>
                  <a:off x="10521104" y="7531121"/>
                  <a:ext cx="29742" cy="35939"/>
                </a:xfrm>
                <a:prstGeom prst="ellipse">
                  <a:avLst/>
                </a:prstGeom>
                <a:solidFill>
                  <a:srgbClr val="F7D8B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88" name="Google Shape;2888;p14"/>
                <p:cNvSpPr/>
                <p:nvPr/>
              </p:nvSpPr>
              <p:spPr>
                <a:xfrm>
                  <a:off x="9818447" y="7253528"/>
                  <a:ext cx="333361" cy="152429"/>
                </a:xfrm>
                <a:custGeom>
                  <a:rect b="b" l="l" r="r" t="t"/>
                  <a:pathLst>
                    <a:path extrusionOk="0" h="30" w="66">
                      <a:moveTo>
                        <a:pt x="55" y="28"/>
                      </a:moveTo>
                      <a:cubicBezTo>
                        <a:pt x="32" y="18"/>
                        <a:pt x="9" y="28"/>
                        <a:pt x="9" y="28"/>
                      </a:cubicBezTo>
                      <a:cubicBezTo>
                        <a:pt x="5" y="29"/>
                        <a:pt x="0" y="17"/>
                        <a:pt x="4" y="16"/>
                      </a:cubicBezTo>
                      <a:cubicBezTo>
                        <a:pt x="5" y="15"/>
                        <a:pt x="33" y="0"/>
                        <a:pt x="62" y="12"/>
                      </a:cubicBezTo>
                      <a:cubicBezTo>
                        <a:pt x="66" y="14"/>
                        <a:pt x="59" y="30"/>
                        <a:pt x="55" y="28"/>
                      </a:cubicBezTo>
                      <a:close/>
                    </a:path>
                  </a:pathLst>
                </a:custGeom>
                <a:solidFill>
                  <a:srgbClr val="67432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89" name="Google Shape;2889;p14"/>
                <p:cNvSpPr/>
                <p:nvPr/>
              </p:nvSpPr>
              <p:spPr>
                <a:xfrm>
                  <a:off x="10146849" y="7218830"/>
                  <a:ext cx="106576" cy="539076"/>
                </a:xfrm>
                <a:custGeom>
                  <a:rect b="b" l="l" r="r" t="t"/>
                  <a:pathLst>
                    <a:path extrusionOk="0" h="107" w="21">
                      <a:moveTo>
                        <a:pt x="0" y="97"/>
                      </a:moveTo>
                      <a:cubicBezTo>
                        <a:pt x="0" y="102"/>
                        <a:pt x="10" y="107"/>
                        <a:pt x="21" y="107"/>
                      </a:cubicBezTo>
                      <a:cubicBezTo>
                        <a:pt x="20" y="0"/>
                        <a:pt x="20" y="0"/>
                        <a:pt x="20" y="0"/>
                      </a:cubicBezTo>
                      <a:cubicBezTo>
                        <a:pt x="13" y="9"/>
                        <a:pt x="0" y="97"/>
                        <a:pt x="0" y="97"/>
                      </a:cubicBezTo>
                      <a:close/>
                    </a:path>
                  </a:pathLst>
                </a:custGeom>
                <a:solidFill>
                  <a:srgbClr val="FCC287"/>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90" name="Google Shape;2890;p14"/>
                <p:cNvSpPr/>
                <p:nvPr/>
              </p:nvSpPr>
              <p:spPr>
                <a:xfrm>
                  <a:off x="10248468" y="7218830"/>
                  <a:ext cx="105336" cy="539076"/>
                </a:xfrm>
                <a:custGeom>
                  <a:rect b="b" l="l" r="r" t="t"/>
                  <a:pathLst>
                    <a:path extrusionOk="0" h="107" w="21">
                      <a:moveTo>
                        <a:pt x="11" y="40"/>
                      </a:moveTo>
                      <a:cubicBezTo>
                        <a:pt x="7" y="15"/>
                        <a:pt x="3" y="3"/>
                        <a:pt x="0" y="0"/>
                      </a:cubicBezTo>
                      <a:cubicBezTo>
                        <a:pt x="0" y="107"/>
                        <a:pt x="0" y="107"/>
                        <a:pt x="0" y="107"/>
                      </a:cubicBezTo>
                      <a:cubicBezTo>
                        <a:pt x="0" y="107"/>
                        <a:pt x="0" y="107"/>
                        <a:pt x="1" y="107"/>
                      </a:cubicBezTo>
                      <a:cubicBezTo>
                        <a:pt x="12" y="107"/>
                        <a:pt x="21" y="103"/>
                        <a:pt x="21" y="97"/>
                      </a:cubicBezTo>
                      <a:cubicBezTo>
                        <a:pt x="21" y="97"/>
                        <a:pt x="17" y="73"/>
                        <a:pt x="11" y="40"/>
                      </a:cubicBezTo>
                      <a:close/>
                    </a:path>
                  </a:pathLst>
                </a:custGeom>
                <a:solidFill>
                  <a:srgbClr val="F8B77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91" name="Google Shape;2891;p14"/>
                <p:cNvSpPr/>
                <p:nvPr/>
              </p:nvSpPr>
              <p:spPr>
                <a:xfrm>
                  <a:off x="10131978" y="7698421"/>
                  <a:ext cx="65681" cy="49570"/>
                </a:xfrm>
                <a:prstGeom prst="ellipse">
                  <a:avLst/>
                </a:prstGeom>
                <a:solidFill>
                  <a:srgbClr val="FCC287"/>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92" name="Google Shape;2892;p14"/>
                <p:cNvSpPr/>
                <p:nvPr/>
              </p:nvSpPr>
              <p:spPr>
                <a:xfrm>
                  <a:off x="10298038" y="7698421"/>
                  <a:ext cx="70639" cy="49570"/>
                </a:xfrm>
                <a:prstGeom prst="ellipse">
                  <a:avLst/>
                </a:prstGeom>
                <a:solidFill>
                  <a:srgbClr val="F8B77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93" name="Google Shape;2893;p14"/>
                <p:cNvSpPr/>
                <p:nvPr/>
              </p:nvSpPr>
              <p:spPr>
                <a:xfrm>
                  <a:off x="9929980" y="7511293"/>
                  <a:ext cx="90466" cy="95423"/>
                </a:xfrm>
                <a:prstGeom prst="ellipse">
                  <a:avLst/>
                </a:prstGeom>
                <a:solidFill>
                  <a:srgbClr val="4E2C1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94" name="Google Shape;2894;p14"/>
                <p:cNvSpPr/>
                <p:nvPr/>
              </p:nvSpPr>
              <p:spPr>
                <a:xfrm>
                  <a:off x="9969636" y="7531121"/>
                  <a:ext cx="30981" cy="35939"/>
                </a:xfrm>
                <a:prstGeom prst="ellipse">
                  <a:avLst/>
                </a:prstGeom>
                <a:solidFill>
                  <a:srgbClr val="F7D8B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95" name="Google Shape;2895;p14"/>
                <p:cNvSpPr/>
                <p:nvPr/>
              </p:nvSpPr>
              <p:spPr>
                <a:xfrm>
                  <a:off x="10621485" y="6885470"/>
                  <a:ext cx="187129" cy="438696"/>
                </a:xfrm>
                <a:custGeom>
                  <a:rect b="b" l="l" r="r" t="t"/>
                  <a:pathLst>
                    <a:path extrusionOk="0" h="87" w="37">
                      <a:moveTo>
                        <a:pt x="0" y="22"/>
                      </a:moveTo>
                      <a:cubicBezTo>
                        <a:pt x="0" y="22"/>
                        <a:pt x="28" y="33"/>
                        <a:pt x="26" y="85"/>
                      </a:cubicBezTo>
                      <a:cubicBezTo>
                        <a:pt x="29" y="87"/>
                        <a:pt x="29" y="86"/>
                        <a:pt x="29" y="86"/>
                      </a:cubicBezTo>
                      <a:cubicBezTo>
                        <a:pt x="29" y="86"/>
                        <a:pt x="37" y="19"/>
                        <a:pt x="21" y="9"/>
                      </a:cubicBezTo>
                      <a:cubicBezTo>
                        <a:pt x="7" y="0"/>
                        <a:pt x="0" y="16"/>
                        <a:pt x="0" y="22"/>
                      </a:cubicBezTo>
                      <a:close/>
                    </a:path>
                  </a:pathLst>
                </a:custGeom>
                <a:solidFill>
                  <a:srgbClr val="51321D"/>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96" name="Google Shape;2896;p14"/>
                <p:cNvSpPr/>
                <p:nvPr/>
              </p:nvSpPr>
              <p:spPr>
                <a:xfrm>
                  <a:off x="9662301" y="6648773"/>
                  <a:ext cx="601039" cy="706374"/>
                </a:xfrm>
                <a:custGeom>
                  <a:rect b="b" l="l" r="r" t="t"/>
                  <a:pathLst>
                    <a:path extrusionOk="0" h="140" w="119">
                      <a:moveTo>
                        <a:pt x="22" y="69"/>
                      </a:moveTo>
                      <a:cubicBezTo>
                        <a:pt x="0" y="71"/>
                        <a:pt x="13" y="138"/>
                        <a:pt x="13" y="138"/>
                      </a:cubicBezTo>
                      <a:cubicBezTo>
                        <a:pt x="13" y="138"/>
                        <a:pt x="17" y="140"/>
                        <a:pt x="17" y="140"/>
                      </a:cubicBezTo>
                      <a:cubicBezTo>
                        <a:pt x="18" y="108"/>
                        <a:pt x="22" y="103"/>
                        <a:pt x="33" y="106"/>
                      </a:cubicBezTo>
                      <a:cubicBezTo>
                        <a:pt x="31" y="79"/>
                        <a:pt x="78" y="75"/>
                        <a:pt x="108" y="90"/>
                      </a:cubicBezTo>
                      <a:cubicBezTo>
                        <a:pt x="111" y="91"/>
                        <a:pt x="113" y="92"/>
                        <a:pt x="116" y="93"/>
                      </a:cubicBezTo>
                      <a:cubicBezTo>
                        <a:pt x="119" y="52"/>
                        <a:pt x="119" y="52"/>
                        <a:pt x="119" y="52"/>
                      </a:cubicBezTo>
                      <a:cubicBezTo>
                        <a:pt x="116" y="3"/>
                        <a:pt x="116" y="3"/>
                        <a:pt x="116" y="3"/>
                      </a:cubicBezTo>
                      <a:cubicBezTo>
                        <a:pt x="40" y="0"/>
                        <a:pt x="14" y="37"/>
                        <a:pt x="22" y="69"/>
                      </a:cubicBezTo>
                      <a:close/>
                    </a:path>
                  </a:pathLst>
                </a:custGeom>
                <a:solidFill>
                  <a:srgbClr val="75513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97" name="Google Shape;2897;p14"/>
                <p:cNvSpPr/>
                <p:nvPr/>
              </p:nvSpPr>
              <p:spPr>
                <a:xfrm>
                  <a:off x="10248468" y="6663643"/>
                  <a:ext cx="535358" cy="686547"/>
                </a:xfrm>
                <a:custGeom>
                  <a:rect b="b" l="l" r="r" t="t"/>
                  <a:pathLst>
                    <a:path extrusionOk="0" h="136" w="106">
                      <a:moveTo>
                        <a:pt x="10" y="0"/>
                      </a:moveTo>
                      <a:cubicBezTo>
                        <a:pt x="7" y="0"/>
                        <a:pt x="3" y="0"/>
                        <a:pt x="0" y="0"/>
                      </a:cubicBezTo>
                      <a:cubicBezTo>
                        <a:pt x="0" y="90"/>
                        <a:pt x="0" y="90"/>
                        <a:pt x="0" y="90"/>
                      </a:cubicBezTo>
                      <a:cubicBezTo>
                        <a:pt x="45" y="112"/>
                        <a:pt x="98" y="136"/>
                        <a:pt x="105" y="89"/>
                      </a:cubicBezTo>
                      <a:cubicBezTo>
                        <a:pt x="106" y="46"/>
                        <a:pt x="89" y="6"/>
                        <a:pt x="10" y="0"/>
                      </a:cubicBezTo>
                      <a:close/>
                    </a:path>
                  </a:pathLst>
                </a:custGeom>
                <a:solidFill>
                  <a:srgbClr val="67463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98" name="Google Shape;2898;p14"/>
                <p:cNvSpPr/>
                <p:nvPr/>
              </p:nvSpPr>
              <p:spPr>
                <a:xfrm>
                  <a:off x="9711872" y="7384889"/>
                  <a:ext cx="536598" cy="333360"/>
                </a:xfrm>
                <a:custGeom>
                  <a:rect b="b" l="l" r="r" t="t"/>
                  <a:pathLst>
                    <a:path extrusionOk="0" h="66" w="106">
                      <a:moveTo>
                        <a:pt x="55" y="0"/>
                      </a:moveTo>
                      <a:cubicBezTo>
                        <a:pt x="31" y="0"/>
                        <a:pt x="0" y="4"/>
                        <a:pt x="0" y="4"/>
                      </a:cubicBezTo>
                      <a:cubicBezTo>
                        <a:pt x="0" y="24"/>
                        <a:pt x="1" y="22"/>
                        <a:pt x="4" y="25"/>
                      </a:cubicBezTo>
                      <a:cubicBezTo>
                        <a:pt x="15" y="37"/>
                        <a:pt x="10" y="62"/>
                        <a:pt x="50" y="64"/>
                      </a:cubicBezTo>
                      <a:cubicBezTo>
                        <a:pt x="90" y="66"/>
                        <a:pt x="94" y="45"/>
                        <a:pt x="97" y="36"/>
                      </a:cubicBezTo>
                      <a:cubicBezTo>
                        <a:pt x="100" y="27"/>
                        <a:pt x="104" y="25"/>
                        <a:pt x="106" y="24"/>
                      </a:cubicBezTo>
                      <a:cubicBezTo>
                        <a:pt x="106" y="9"/>
                        <a:pt x="106" y="9"/>
                        <a:pt x="106" y="9"/>
                      </a:cubicBezTo>
                      <a:cubicBezTo>
                        <a:pt x="88" y="8"/>
                        <a:pt x="79" y="1"/>
                        <a:pt x="55" y="0"/>
                      </a:cubicBezTo>
                      <a:close/>
                      <a:moveTo>
                        <a:pt x="92" y="29"/>
                      </a:moveTo>
                      <a:cubicBezTo>
                        <a:pt x="87" y="53"/>
                        <a:pt x="81" y="61"/>
                        <a:pt x="50" y="60"/>
                      </a:cubicBezTo>
                      <a:cubicBezTo>
                        <a:pt x="20" y="59"/>
                        <a:pt x="16" y="44"/>
                        <a:pt x="15" y="31"/>
                      </a:cubicBezTo>
                      <a:cubicBezTo>
                        <a:pt x="14" y="17"/>
                        <a:pt x="15" y="7"/>
                        <a:pt x="47" y="6"/>
                      </a:cubicBezTo>
                      <a:cubicBezTo>
                        <a:pt x="64" y="6"/>
                        <a:pt x="96" y="6"/>
                        <a:pt x="92" y="29"/>
                      </a:cubicBezTo>
                      <a:close/>
                    </a:path>
                  </a:pathLst>
                </a:custGeom>
                <a:solidFill>
                  <a:srgbClr val="D45F3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99" name="Google Shape;2899;p14"/>
                <p:cNvSpPr/>
                <p:nvPr/>
              </p:nvSpPr>
              <p:spPr>
                <a:xfrm>
                  <a:off x="10248468" y="7384889"/>
                  <a:ext cx="540315" cy="333360"/>
                </a:xfrm>
                <a:custGeom>
                  <a:rect b="b" l="l" r="r" t="t"/>
                  <a:pathLst>
                    <a:path extrusionOk="0" h="66" w="107">
                      <a:moveTo>
                        <a:pt x="52" y="0"/>
                      </a:moveTo>
                      <a:cubicBezTo>
                        <a:pt x="28" y="1"/>
                        <a:pt x="19" y="8"/>
                        <a:pt x="1" y="9"/>
                      </a:cubicBezTo>
                      <a:cubicBezTo>
                        <a:pt x="0" y="9"/>
                        <a:pt x="0" y="9"/>
                        <a:pt x="0" y="9"/>
                      </a:cubicBezTo>
                      <a:cubicBezTo>
                        <a:pt x="0" y="24"/>
                        <a:pt x="0" y="24"/>
                        <a:pt x="0" y="24"/>
                      </a:cubicBezTo>
                      <a:cubicBezTo>
                        <a:pt x="0" y="24"/>
                        <a:pt x="0" y="24"/>
                        <a:pt x="1" y="24"/>
                      </a:cubicBezTo>
                      <a:cubicBezTo>
                        <a:pt x="3" y="24"/>
                        <a:pt x="7" y="27"/>
                        <a:pt x="10" y="36"/>
                      </a:cubicBezTo>
                      <a:cubicBezTo>
                        <a:pt x="13" y="45"/>
                        <a:pt x="17" y="66"/>
                        <a:pt x="57" y="64"/>
                      </a:cubicBezTo>
                      <a:cubicBezTo>
                        <a:pt x="97" y="62"/>
                        <a:pt x="93" y="37"/>
                        <a:pt x="103" y="25"/>
                      </a:cubicBezTo>
                      <a:cubicBezTo>
                        <a:pt x="106" y="22"/>
                        <a:pt x="107" y="24"/>
                        <a:pt x="107" y="4"/>
                      </a:cubicBezTo>
                      <a:cubicBezTo>
                        <a:pt x="107" y="4"/>
                        <a:pt x="76" y="0"/>
                        <a:pt x="52" y="0"/>
                      </a:cubicBezTo>
                      <a:close/>
                      <a:moveTo>
                        <a:pt x="92" y="31"/>
                      </a:moveTo>
                      <a:cubicBezTo>
                        <a:pt x="91" y="44"/>
                        <a:pt x="87" y="59"/>
                        <a:pt x="57" y="60"/>
                      </a:cubicBezTo>
                      <a:cubicBezTo>
                        <a:pt x="26" y="61"/>
                        <a:pt x="20" y="53"/>
                        <a:pt x="16" y="29"/>
                      </a:cubicBezTo>
                      <a:cubicBezTo>
                        <a:pt x="11" y="6"/>
                        <a:pt x="43" y="6"/>
                        <a:pt x="60" y="6"/>
                      </a:cubicBezTo>
                      <a:cubicBezTo>
                        <a:pt x="92" y="7"/>
                        <a:pt x="93" y="17"/>
                        <a:pt x="92" y="31"/>
                      </a:cubicBezTo>
                      <a:close/>
                    </a:path>
                  </a:pathLst>
                </a:custGeom>
                <a:solidFill>
                  <a:srgbClr val="C9523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00" name="Google Shape;2900;p14"/>
                <p:cNvSpPr/>
                <p:nvPr/>
              </p:nvSpPr>
              <p:spPr>
                <a:xfrm>
                  <a:off x="9404536" y="8585726"/>
                  <a:ext cx="1686626" cy="852606"/>
                </a:xfrm>
                <a:custGeom>
                  <a:rect b="b" l="l" r="r" t="t"/>
                  <a:pathLst>
                    <a:path extrusionOk="0" h="169" w="334">
                      <a:moveTo>
                        <a:pt x="334" y="156"/>
                      </a:moveTo>
                      <a:cubicBezTo>
                        <a:pt x="334" y="163"/>
                        <a:pt x="328" y="169"/>
                        <a:pt x="321" y="169"/>
                      </a:cubicBezTo>
                      <a:cubicBezTo>
                        <a:pt x="13" y="169"/>
                        <a:pt x="13" y="169"/>
                        <a:pt x="13" y="169"/>
                      </a:cubicBezTo>
                      <a:cubicBezTo>
                        <a:pt x="6" y="169"/>
                        <a:pt x="0" y="163"/>
                        <a:pt x="0" y="156"/>
                      </a:cubicBezTo>
                      <a:cubicBezTo>
                        <a:pt x="0" y="13"/>
                        <a:pt x="0" y="13"/>
                        <a:pt x="0" y="13"/>
                      </a:cubicBezTo>
                      <a:cubicBezTo>
                        <a:pt x="0" y="6"/>
                        <a:pt x="6" y="0"/>
                        <a:pt x="13" y="0"/>
                      </a:cubicBezTo>
                      <a:cubicBezTo>
                        <a:pt x="321" y="0"/>
                        <a:pt x="321" y="0"/>
                        <a:pt x="321" y="0"/>
                      </a:cubicBezTo>
                      <a:cubicBezTo>
                        <a:pt x="328" y="0"/>
                        <a:pt x="334" y="6"/>
                        <a:pt x="334" y="13"/>
                      </a:cubicBezTo>
                      <a:lnTo>
                        <a:pt x="334" y="156"/>
                      </a:lnTo>
                      <a:close/>
                    </a:path>
                  </a:pathLst>
                </a:custGeom>
                <a:solidFill>
                  <a:srgbClr val="3F3F3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01" name="Google Shape;2901;p14"/>
                <p:cNvSpPr/>
                <p:nvPr/>
              </p:nvSpPr>
              <p:spPr>
                <a:xfrm>
                  <a:off x="9404537" y="9438332"/>
                  <a:ext cx="1686626" cy="90467"/>
                </a:xfrm>
                <a:custGeom>
                  <a:rect b="b" l="l" r="r" t="t"/>
                  <a:pathLst>
                    <a:path extrusionOk="0" h="18" w="334">
                      <a:moveTo>
                        <a:pt x="334" y="9"/>
                      </a:moveTo>
                      <a:cubicBezTo>
                        <a:pt x="334" y="4"/>
                        <a:pt x="331" y="0"/>
                        <a:pt x="328" y="0"/>
                      </a:cubicBezTo>
                      <a:cubicBezTo>
                        <a:pt x="6" y="0"/>
                        <a:pt x="6" y="0"/>
                        <a:pt x="6" y="0"/>
                      </a:cubicBezTo>
                      <a:cubicBezTo>
                        <a:pt x="3" y="0"/>
                        <a:pt x="0" y="4"/>
                        <a:pt x="0" y="9"/>
                      </a:cubicBezTo>
                      <a:cubicBezTo>
                        <a:pt x="0" y="14"/>
                        <a:pt x="3" y="18"/>
                        <a:pt x="6" y="18"/>
                      </a:cubicBezTo>
                      <a:cubicBezTo>
                        <a:pt x="328" y="18"/>
                        <a:pt x="328" y="18"/>
                        <a:pt x="328" y="18"/>
                      </a:cubicBezTo>
                      <a:cubicBezTo>
                        <a:pt x="331" y="18"/>
                        <a:pt x="334" y="14"/>
                        <a:pt x="334" y="9"/>
                      </a:cubicBezTo>
                      <a:close/>
                    </a:path>
                  </a:pathLst>
                </a:custGeom>
                <a:solidFill>
                  <a:srgbClr val="595959"/>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02" name="Google Shape;2902;p14"/>
                <p:cNvSpPr/>
                <p:nvPr/>
              </p:nvSpPr>
              <p:spPr>
                <a:xfrm>
                  <a:off x="10248468" y="9438332"/>
                  <a:ext cx="842693" cy="90467"/>
                </a:xfrm>
                <a:custGeom>
                  <a:rect b="b" l="l" r="r" t="t"/>
                  <a:pathLst>
                    <a:path extrusionOk="0" h="18" w="167">
                      <a:moveTo>
                        <a:pt x="161" y="0"/>
                      </a:moveTo>
                      <a:cubicBezTo>
                        <a:pt x="0" y="0"/>
                        <a:pt x="0" y="0"/>
                        <a:pt x="0" y="0"/>
                      </a:cubicBezTo>
                      <a:cubicBezTo>
                        <a:pt x="0" y="18"/>
                        <a:pt x="0" y="18"/>
                        <a:pt x="0" y="18"/>
                      </a:cubicBezTo>
                      <a:cubicBezTo>
                        <a:pt x="161" y="18"/>
                        <a:pt x="161" y="18"/>
                        <a:pt x="161" y="18"/>
                      </a:cubicBezTo>
                      <a:cubicBezTo>
                        <a:pt x="164" y="18"/>
                        <a:pt x="167" y="14"/>
                        <a:pt x="167" y="9"/>
                      </a:cubicBezTo>
                      <a:cubicBezTo>
                        <a:pt x="167" y="4"/>
                        <a:pt x="164" y="0"/>
                        <a:pt x="161" y="0"/>
                      </a:cubicBezTo>
                      <a:close/>
                    </a:path>
                  </a:pathLst>
                </a:custGeom>
                <a:solidFill>
                  <a:srgbClr val="3F3F3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03" name="Google Shape;2903;p14"/>
                <p:cNvSpPr/>
                <p:nvPr/>
              </p:nvSpPr>
              <p:spPr>
                <a:xfrm>
                  <a:off x="10248468" y="8585726"/>
                  <a:ext cx="842693" cy="852606"/>
                </a:xfrm>
                <a:custGeom>
                  <a:rect b="b" l="l" r="r" t="t"/>
                  <a:pathLst>
                    <a:path extrusionOk="0" h="169" w="167">
                      <a:moveTo>
                        <a:pt x="154" y="0"/>
                      </a:moveTo>
                      <a:cubicBezTo>
                        <a:pt x="0" y="0"/>
                        <a:pt x="0" y="0"/>
                        <a:pt x="0" y="0"/>
                      </a:cubicBezTo>
                      <a:cubicBezTo>
                        <a:pt x="0" y="169"/>
                        <a:pt x="0" y="169"/>
                        <a:pt x="0" y="169"/>
                      </a:cubicBezTo>
                      <a:cubicBezTo>
                        <a:pt x="154" y="169"/>
                        <a:pt x="154" y="169"/>
                        <a:pt x="154" y="169"/>
                      </a:cubicBezTo>
                      <a:cubicBezTo>
                        <a:pt x="161" y="169"/>
                        <a:pt x="167" y="163"/>
                        <a:pt x="167" y="156"/>
                      </a:cubicBezTo>
                      <a:cubicBezTo>
                        <a:pt x="167" y="13"/>
                        <a:pt x="167" y="13"/>
                        <a:pt x="167" y="13"/>
                      </a:cubicBezTo>
                      <a:cubicBezTo>
                        <a:pt x="167" y="6"/>
                        <a:pt x="161" y="0"/>
                        <a:pt x="154" y="0"/>
                      </a:cubicBezTo>
                      <a:close/>
                    </a:path>
                  </a:pathLst>
                </a:custGeom>
                <a:solidFill>
                  <a:srgbClr val="26262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04" name="Google Shape;2904;p14"/>
                <p:cNvSpPr/>
                <p:nvPr/>
              </p:nvSpPr>
              <p:spPr>
                <a:xfrm>
                  <a:off x="12511348" y="4651095"/>
                  <a:ext cx="192085" cy="408954"/>
                </a:xfrm>
                <a:custGeom>
                  <a:rect b="b" l="l" r="r" t="t"/>
                  <a:pathLst>
                    <a:path extrusionOk="0" h="81" w="38">
                      <a:moveTo>
                        <a:pt x="9" y="73"/>
                      </a:moveTo>
                      <a:cubicBezTo>
                        <a:pt x="6" y="74"/>
                        <a:pt x="3" y="74"/>
                        <a:pt x="0" y="74"/>
                      </a:cubicBezTo>
                      <a:cubicBezTo>
                        <a:pt x="0" y="81"/>
                        <a:pt x="0" y="81"/>
                        <a:pt x="0" y="81"/>
                      </a:cubicBezTo>
                      <a:cubicBezTo>
                        <a:pt x="1" y="81"/>
                        <a:pt x="2" y="81"/>
                        <a:pt x="3" y="81"/>
                      </a:cubicBezTo>
                      <a:cubicBezTo>
                        <a:pt x="8" y="81"/>
                        <a:pt x="12" y="81"/>
                        <a:pt x="16" y="80"/>
                      </a:cubicBezTo>
                      <a:cubicBezTo>
                        <a:pt x="19" y="80"/>
                        <a:pt x="22" y="79"/>
                        <a:pt x="25" y="77"/>
                      </a:cubicBezTo>
                      <a:cubicBezTo>
                        <a:pt x="25" y="68"/>
                        <a:pt x="25" y="68"/>
                        <a:pt x="25" y="68"/>
                      </a:cubicBezTo>
                      <a:cubicBezTo>
                        <a:pt x="24" y="69"/>
                        <a:pt x="23" y="69"/>
                        <a:pt x="22" y="70"/>
                      </a:cubicBezTo>
                      <a:cubicBezTo>
                        <a:pt x="19" y="72"/>
                        <a:pt x="14" y="73"/>
                        <a:pt x="9" y="73"/>
                      </a:cubicBezTo>
                      <a:close/>
                      <a:moveTo>
                        <a:pt x="36" y="20"/>
                      </a:moveTo>
                      <a:cubicBezTo>
                        <a:pt x="34" y="16"/>
                        <a:pt x="32" y="12"/>
                        <a:pt x="28" y="9"/>
                      </a:cubicBezTo>
                      <a:cubicBezTo>
                        <a:pt x="25" y="6"/>
                        <a:pt x="22" y="4"/>
                        <a:pt x="17" y="2"/>
                      </a:cubicBezTo>
                      <a:cubicBezTo>
                        <a:pt x="13" y="1"/>
                        <a:pt x="8" y="0"/>
                        <a:pt x="2" y="0"/>
                      </a:cubicBezTo>
                      <a:cubicBezTo>
                        <a:pt x="2" y="0"/>
                        <a:pt x="1" y="0"/>
                        <a:pt x="0" y="0"/>
                      </a:cubicBezTo>
                      <a:cubicBezTo>
                        <a:pt x="0" y="8"/>
                        <a:pt x="0" y="8"/>
                        <a:pt x="0" y="8"/>
                      </a:cubicBezTo>
                      <a:cubicBezTo>
                        <a:pt x="1" y="8"/>
                        <a:pt x="1" y="8"/>
                        <a:pt x="2" y="8"/>
                      </a:cubicBezTo>
                      <a:cubicBezTo>
                        <a:pt x="7" y="8"/>
                        <a:pt x="11" y="9"/>
                        <a:pt x="14" y="10"/>
                      </a:cubicBezTo>
                      <a:cubicBezTo>
                        <a:pt x="18" y="11"/>
                        <a:pt x="21" y="13"/>
                        <a:pt x="23" y="15"/>
                      </a:cubicBezTo>
                      <a:cubicBezTo>
                        <a:pt x="26" y="17"/>
                        <a:pt x="27" y="20"/>
                        <a:pt x="29" y="23"/>
                      </a:cubicBezTo>
                      <a:cubicBezTo>
                        <a:pt x="30" y="26"/>
                        <a:pt x="31" y="29"/>
                        <a:pt x="31" y="32"/>
                      </a:cubicBezTo>
                      <a:cubicBezTo>
                        <a:pt x="31" y="36"/>
                        <a:pt x="30" y="40"/>
                        <a:pt x="28" y="43"/>
                      </a:cubicBezTo>
                      <a:cubicBezTo>
                        <a:pt x="26" y="47"/>
                        <a:pt x="24" y="50"/>
                        <a:pt x="22" y="52"/>
                      </a:cubicBezTo>
                      <a:cubicBezTo>
                        <a:pt x="19" y="54"/>
                        <a:pt x="17" y="55"/>
                        <a:pt x="16" y="55"/>
                      </a:cubicBezTo>
                      <a:cubicBezTo>
                        <a:pt x="15" y="55"/>
                        <a:pt x="15" y="54"/>
                        <a:pt x="15" y="54"/>
                      </a:cubicBezTo>
                      <a:cubicBezTo>
                        <a:pt x="14" y="54"/>
                        <a:pt x="14" y="53"/>
                        <a:pt x="14" y="53"/>
                      </a:cubicBezTo>
                      <a:cubicBezTo>
                        <a:pt x="14" y="52"/>
                        <a:pt x="14" y="51"/>
                        <a:pt x="15" y="49"/>
                      </a:cubicBezTo>
                      <a:cubicBezTo>
                        <a:pt x="21" y="18"/>
                        <a:pt x="21" y="18"/>
                        <a:pt x="21" y="18"/>
                      </a:cubicBezTo>
                      <a:cubicBezTo>
                        <a:pt x="10" y="18"/>
                        <a:pt x="10" y="18"/>
                        <a:pt x="10" y="18"/>
                      </a:cubicBezTo>
                      <a:cubicBezTo>
                        <a:pt x="9" y="23"/>
                        <a:pt x="9" y="23"/>
                        <a:pt x="9" y="23"/>
                      </a:cubicBezTo>
                      <a:cubicBezTo>
                        <a:pt x="7" y="20"/>
                        <a:pt x="4" y="18"/>
                        <a:pt x="0" y="18"/>
                      </a:cubicBezTo>
                      <a:cubicBezTo>
                        <a:pt x="0" y="25"/>
                        <a:pt x="0" y="25"/>
                        <a:pt x="0" y="25"/>
                      </a:cubicBezTo>
                      <a:cubicBezTo>
                        <a:pt x="1" y="25"/>
                        <a:pt x="2" y="25"/>
                        <a:pt x="2" y="26"/>
                      </a:cubicBezTo>
                      <a:cubicBezTo>
                        <a:pt x="3" y="26"/>
                        <a:pt x="4" y="27"/>
                        <a:pt x="5" y="28"/>
                      </a:cubicBezTo>
                      <a:cubicBezTo>
                        <a:pt x="5" y="29"/>
                        <a:pt x="6" y="30"/>
                        <a:pt x="6" y="31"/>
                      </a:cubicBezTo>
                      <a:cubicBezTo>
                        <a:pt x="7" y="32"/>
                        <a:pt x="7" y="33"/>
                        <a:pt x="7" y="35"/>
                      </a:cubicBezTo>
                      <a:cubicBezTo>
                        <a:pt x="7" y="38"/>
                        <a:pt x="6" y="41"/>
                        <a:pt x="5" y="44"/>
                      </a:cubicBezTo>
                      <a:cubicBezTo>
                        <a:pt x="4" y="48"/>
                        <a:pt x="3" y="50"/>
                        <a:pt x="1" y="52"/>
                      </a:cubicBezTo>
                      <a:cubicBezTo>
                        <a:pt x="0" y="53"/>
                        <a:pt x="0" y="53"/>
                        <a:pt x="0" y="53"/>
                      </a:cubicBezTo>
                      <a:cubicBezTo>
                        <a:pt x="0" y="61"/>
                        <a:pt x="0" y="61"/>
                        <a:pt x="0" y="61"/>
                      </a:cubicBezTo>
                      <a:cubicBezTo>
                        <a:pt x="1" y="60"/>
                        <a:pt x="2" y="59"/>
                        <a:pt x="3" y="58"/>
                      </a:cubicBezTo>
                      <a:cubicBezTo>
                        <a:pt x="3" y="60"/>
                        <a:pt x="4" y="61"/>
                        <a:pt x="5" y="62"/>
                      </a:cubicBezTo>
                      <a:cubicBezTo>
                        <a:pt x="7" y="63"/>
                        <a:pt x="8" y="63"/>
                        <a:pt x="11" y="63"/>
                      </a:cubicBezTo>
                      <a:cubicBezTo>
                        <a:pt x="15" y="63"/>
                        <a:pt x="18" y="62"/>
                        <a:pt x="22" y="61"/>
                      </a:cubicBezTo>
                      <a:cubicBezTo>
                        <a:pt x="25" y="59"/>
                        <a:pt x="28" y="57"/>
                        <a:pt x="30" y="54"/>
                      </a:cubicBezTo>
                      <a:cubicBezTo>
                        <a:pt x="33" y="51"/>
                        <a:pt x="35" y="48"/>
                        <a:pt x="36" y="44"/>
                      </a:cubicBezTo>
                      <a:cubicBezTo>
                        <a:pt x="38" y="40"/>
                        <a:pt x="38" y="37"/>
                        <a:pt x="38" y="33"/>
                      </a:cubicBezTo>
                      <a:cubicBezTo>
                        <a:pt x="38" y="28"/>
                        <a:pt x="37" y="24"/>
                        <a:pt x="36" y="20"/>
                      </a:cubicBezTo>
                      <a:close/>
                    </a:path>
                  </a:pathLst>
                </a:custGeom>
                <a:solidFill>
                  <a:srgbClr val="F4F1ED"/>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05" name="Google Shape;2905;p14"/>
                <p:cNvSpPr/>
                <p:nvPr/>
              </p:nvSpPr>
              <p:spPr>
                <a:xfrm>
                  <a:off x="12304391" y="4651095"/>
                  <a:ext cx="206957" cy="408954"/>
                </a:xfrm>
                <a:custGeom>
                  <a:rect b="b" l="l" r="r" t="t"/>
                  <a:pathLst>
                    <a:path extrusionOk="0" h="81" w="41">
                      <a:moveTo>
                        <a:pt x="26" y="3"/>
                      </a:moveTo>
                      <a:cubicBezTo>
                        <a:pt x="20" y="6"/>
                        <a:pt x="16" y="9"/>
                        <a:pt x="12" y="12"/>
                      </a:cubicBezTo>
                      <a:cubicBezTo>
                        <a:pt x="8" y="16"/>
                        <a:pt x="5" y="21"/>
                        <a:pt x="3" y="26"/>
                      </a:cubicBezTo>
                      <a:cubicBezTo>
                        <a:pt x="1" y="31"/>
                        <a:pt x="0" y="37"/>
                        <a:pt x="0" y="43"/>
                      </a:cubicBezTo>
                      <a:cubicBezTo>
                        <a:pt x="0" y="49"/>
                        <a:pt x="1" y="54"/>
                        <a:pt x="3" y="59"/>
                      </a:cubicBezTo>
                      <a:cubicBezTo>
                        <a:pt x="5" y="63"/>
                        <a:pt x="8" y="67"/>
                        <a:pt x="12" y="71"/>
                      </a:cubicBezTo>
                      <a:cubicBezTo>
                        <a:pt x="16" y="74"/>
                        <a:pt x="20" y="77"/>
                        <a:pt x="26" y="79"/>
                      </a:cubicBezTo>
                      <a:cubicBezTo>
                        <a:pt x="30" y="80"/>
                        <a:pt x="35" y="81"/>
                        <a:pt x="41" y="81"/>
                      </a:cubicBezTo>
                      <a:cubicBezTo>
                        <a:pt x="41" y="74"/>
                        <a:pt x="41" y="74"/>
                        <a:pt x="41" y="74"/>
                      </a:cubicBezTo>
                      <a:cubicBezTo>
                        <a:pt x="38" y="74"/>
                        <a:pt x="35" y="73"/>
                        <a:pt x="33" y="73"/>
                      </a:cubicBezTo>
                      <a:cubicBezTo>
                        <a:pt x="27" y="72"/>
                        <a:pt x="23" y="70"/>
                        <a:pt x="19" y="67"/>
                      </a:cubicBezTo>
                      <a:cubicBezTo>
                        <a:pt x="16" y="64"/>
                        <a:pt x="13" y="61"/>
                        <a:pt x="11" y="57"/>
                      </a:cubicBezTo>
                      <a:cubicBezTo>
                        <a:pt x="9" y="53"/>
                        <a:pt x="8" y="48"/>
                        <a:pt x="8" y="43"/>
                      </a:cubicBezTo>
                      <a:cubicBezTo>
                        <a:pt x="8" y="40"/>
                        <a:pt x="9" y="36"/>
                        <a:pt x="10" y="33"/>
                      </a:cubicBezTo>
                      <a:cubicBezTo>
                        <a:pt x="10" y="29"/>
                        <a:pt x="12" y="26"/>
                        <a:pt x="13" y="23"/>
                      </a:cubicBezTo>
                      <a:cubicBezTo>
                        <a:pt x="15" y="20"/>
                        <a:pt x="18" y="17"/>
                        <a:pt x="21" y="15"/>
                      </a:cubicBezTo>
                      <a:cubicBezTo>
                        <a:pt x="24" y="13"/>
                        <a:pt x="27" y="11"/>
                        <a:pt x="31" y="10"/>
                      </a:cubicBezTo>
                      <a:cubicBezTo>
                        <a:pt x="34" y="9"/>
                        <a:pt x="37" y="8"/>
                        <a:pt x="41" y="8"/>
                      </a:cubicBezTo>
                      <a:cubicBezTo>
                        <a:pt x="41" y="0"/>
                        <a:pt x="41" y="0"/>
                        <a:pt x="41" y="0"/>
                      </a:cubicBezTo>
                      <a:cubicBezTo>
                        <a:pt x="35" y="0"/>
                        <a:pt x="30" y="1"/>
                        <a:pt x="26" y="3"/>
                      </a:cubicBezTo>
                      <a:close/>
                      <a:moveTo>
                        <a:pt x="27" y="21"/>
                      </a:moveTo>
                      <a:cubicBezTo>
                        <a:pt x="24" y="24"/>
                        <a:pt x="21" y="28"/>
                        <a:pt x="19" y="32"/>
                      </a:cubicBezTo>
                      <a:cubicBezTo>
                        <a:pt x="17" y="36"/>
                        <a:pt x="16" y="41"/>
                        <a:pt x="16" y="45"/>
                      </a:cubicBezTo>
                      <a:cubicBezTo>
                        <a:pt x="16" y="49"/>
                        <a:pt x="17" y="53"/>
                        <a:pt x="19" y="56"/>
                      </a:cubicBezTo>
                      <a:cubicBezTo>
                        <a:pt x="21" y="59"/>
                        <a:pt x="23" y="61"/>
                        <a:pt x="26" y="62"/>
                      </a:cubicBezTo>
                      <a:cubicBezTo>
                        <a:pt x="29" y="63"/>
                        <a:pt x="32" y="64"/>
                        <a:pt x="35" y="63"/>
                      </a:cubicBezTo>
                      <a:cubicBezTo>
                        <a:pt x="37" y="63"/>
                        <a:pt x="39" y="62"/>
                        <a:pt x="41" y="61"/>
                      </a:cubicBezTo>
                      <a:cubicBezTo>
                        <a:pt x="41" y="53"/>
                        <a:pt x="41" y="53"/>
                        <a:pt x="41" y="53"/>
                      </a:cubicBezTo>
                      <a:cubicBezTo>
                        <a:pt x="39" y="55"/>
                        <a:pt x="37" y="55"/>
                        <a:pt x="35" y="55"/>
                      </a:cubicBezTo>
                      <a:cubicBezTo>
                        <a:pt x="32" y="55"/>
                        <a:pt x="31" y="55"/>
                        <a:pt x="29" y="53"/>
                      </a:cubicBezTo>
                      <a:cubicBezTo>
                        <a:pt x="28" y="51"/>
                        <a:pt x="27" y="48"/>
                        <a:pt x="27" y="45"/>
                      </a:cubicBezTo>
                      <a:cubicBezTo>
                        <a:pt x="27" y="42"/>
                        <a:pt x="28" y="38"/>
                        <a:pt x="29" y="35"/>
                      </a:cubicBezTo>
                      <a:cubicBezTo>
                        <a:pt x="30" y="32"/>
                        <a:pt x="31" y="30"/>
                        <a:pt x="33" y="28"/>
                      </a:cubicBezTo>
                      <a:cubicBezTo>
                        <a:pt x="35" y="26"/>
                        <a:pt x="37" y="25"/>
                        <a:pt x="40" y="25"/>
                      </a:cubicBezTo>
                      <a:cubicBezTo>
                        <a:pt x="40" y="25"/>
                        <a:pt x="41" y="25"/>
                        <a:pt x="41" y="25"/>
                      </a:cubicBezTo>
                      <a:cubicBezTo>
                        <a:pt x="41" y="18"/>
                        <a:pt x="41" y="18"/>
                        <a:pt x="41" y="18"/>
                      </a:cubicBezTo>
                      <a:cubicBezTo>
                        <a:pt x="40" y="17"/>
                        <a:pt x="40" y="17"/>
                        <a:pt x="39" y="17"/>
                      </a:cubicBezTo>
                      <a:cubicBezTo>
                        <a:pt x="35" y="17"/>
                        <a:pt x="31" y="19"/>
                        <a:pt x="27" y="2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06" name="Google Shape;2906;p14"/>
                <p:cNvSpPr/>
                <p:nvPr/>
              </p:nvSpPr>
              <p:spPr>
                <a:xfrm>
                  <a:off x="12501432" y="4565586"/>
                  <a:ext cx="302377" cy="579971"/>
                </a:xfrm>
                <a:custGeom>
                  <a:rect b="b" l="l" r="r" t="t"/>
                  <a:pathLst>
                    <a:path extrusionOk="0" h="115" w="60">
                      <a:moveTo>
                        <a:pt x="2" y="0"/>
                      </a:moveTo>
                      <a:cubicBezTo>
                        <a:pt x="2" y="0"/>
                        <a:pt x="2" y="0"/>
                        <a:pt x="2" y="0"/>
                      </a:cubicBezTo>
                      <a:cubicBezTo>
                        <a:pt x="0" y="6"/>
                        <a:pt x="0" y="6"/>
                        <a:pt x="0" y="6"/>
                      </a:cubicBezTo>
                      <a:cubicBezTo>
                        <a:pt x="2" y="17"/>
                        <a:pt x="2" y="17"/>
                        <a:pt x="2" y="17"/>
                      </a:cubicBezTo>
                      <a:cubicBezTo>
                        <a:pt x="3" y="17"/>
                        <a:pt x="4" y="17"/>
                        <a:pt x="4" y="17"/>
                      </a:cubicBezTo>
                      <a:cubicBezTo>
                        <a:pt x="10" y="17"/>
                        <a:pt x="15" y="18"/>
                        <a:pt x="19" y="19"/>
                      </a:cubicBezTo>
                      <a:cubicBezTo>
                        <a:pt x="24" y="21"/>
                        <a:pt x="27" y="23"/>
                        <a:pt x="30" y="26"/>
                      </a:cubicBezTo>
                      <a:cubicBezTo>
                        <a:pt x="34" y="29"/>
                        <a:pt x="36" y="33"/>
                        <a:pt x="38" y="37"/>
                      </a:cubicBezTo>
                      <a:cubicBezTo>
                        <a:pt x="39" y="41"/>
                        <a:pt x="40" y="45"/>
                        <a:pt x="40" y="50"/>
                      </a:cubicBezTo>
                      <a:cubicBezTo>
                        <a:pt x="40" y="54"/>
                        <a:pt x="40" y="57"/>
                        <a:pt x="38" y="61"/>
                      </a:cubicBezTo>
                      <a:cubicBezTo>
                        <a:pt x="37" y="65"/>
                        <a:pt x="35" y="68"/>
                        <a:pt x="32" y="71"/>
                      </a:cubicBezTo>
                      <a:cubicBezTo>
                        <a:pt x="30" y="74"/>
                        <a:pt x="27" y="76"/>
                        <a:pt x="24" y="78"/>
                      </a:cubicBezTo>
                      <a:cubicBezTo>
                        <a:pt x="20" y="79"/>
                        <a:pt x="17" y="80"/>
                        <a:pt x="13" y="80"/>
                      </a:cubicBezTo>
                      <a:cubicBezTo>
                        <a:pt x="10" y="80"/>
                        <a:pt x="9" y="80"/>
                        <a:pt x="7" y="79"/>
                      </a:cubicBezTo>
                      <a:cubicBezTo>
                        <a:pt x="6" y="78"/>
                        <a:pt x="5" y="77"/>
                        <a:pt x="5" y="75"/>
                      </a:cubicBezTo>
                      <a:cubicBezTo>
                        <a:pt x="4" y="76"/>
                        <a:pt x="3" y="77"/>
                        <a:pt x="2" y="78"/>
                      </a:cubicBezTo>
                      <a:cubicBezTo>
                        <a:pt x="0" y="85"/>
                        <a:pt x="0" y="85"/>
                        <a:pt x="0" y="85"/>
                      </a:cubicBezTo>
                      <a:cubicBezTo>
                        <a:pt x="2" y="91"/>
                        <a:pt x="2" y="91"/>
                        <a:pt x="2" y="91"/>
                      </a:cubicBezTo>
                      <a:cubicBezTo>
                        <a:pt x="5" y="91"/>
                        <a:pt x="8" y="91"/>
                        <a:pt x="11" y="90"/>
                      </a:cubicBezTo>
                      <a:cubicBezTo>
                        <a:pt x="16" y="90"/>
                        <a:pt x="21" y="89"/>
                        <a:pt x="24" y="87"/>
                      </a:cubicBezTo>
                      <a:cubicBezTo>
                        <a:pt x="25" y="86"/>
                        <a:pt x="26" y="86"/>
                        <a:pt x="27" y="85"/>
                      </a:cubicBezTo>
                      <a:cubicBezTo>
                        <a:pt x="27" y="94"/>
                        <a:pt x="27" y="94"/>
                        <a:pt x="27" y="94"/>
                      </a:cubicBezTo>
                      <a:cubicBezTo>
                        <a:pt x="24" y="96"/>
                        <a:pt x="21" y="97"/>
                        <a:pt x="18" y="97"/>
                      </a:cubicBezTo>
                      <a:cubicBezTo>
                        <a:pt x="14" y="98"/>
                        <a:pt x="10" y="98"/>
                        <a:pt x="5" y="98"/>
                      </a:cubicBezTo>
                      <a:cubicBezTo>
                        <a:pt x="4" y="98"/>
                        <a:pt x="3" y="98"/>
                        <a:pt x="2" y="98"/>
                      </a:cubicBezTo>
                      <a:cubicBezTo>
                        <a:pt x="0" y="111"/>
                        <a:pt x="0" y="111"/>
                        <a:pt x="0" y="111"/>
                      </a:cubicBezTo>
                      <a:cubicBezTo>
                        <a:pt x="2" y="115"/>
                        <a:pt x="2" y="115"/>
                        <a:pt x="2" y="115"/>
                      </a:cubicBezTo>
                      <a:cubicBezTo>
                        <a:pt x="2" y="115"/>
                        <a:pt x="2" y="115"/>
                        <a:pt x="2" y="115"/>
                      </a:cubicBezTo>
                      <a:cubicBezTo>
                        <a:pt x="34" y="115"/>
                        <a:pt x="60" y="90"/>
                        <a:pt x="60" y="58"/>
                      </a:cubicBezTo>
                      <a:cubicBezTo>
                        <a:pt x="60" y="26"/>
                        <a:pt x="34" y="0"/>
                        <a:pt x="2" y="0"/>
                      </a:cubicBezTo>
                      <a:close/>
                      <a:moveTo>
                        <a:pt x="7" y="61"/>
                      </a:moveTo>
                      <a:cubicBezTo>
                        <a:pt x="8" y="58"/>
                        <a:pt x="9" y="55"/>
                        <a:pt x="9" y="52"/>
                      </a:cubicBezTo>
                      <a:cubicBezTo>
                        <a:pt x="9" y="50"/>
                        <a:pt x="9" y="49"/>
                        <a:pt x="8" y="48"/>
                      </a:cubicBezTo>
                      <a:cubicBezTo>
                        <a:pt x="8" y="47"/>
                        <a:pt x="7" y="46"/>
                        <a:pt x="7" y="45"/>
                      </a:cubicBezTo>
                      <a:cubicBezTo>
                        <a:pt x="6" y="44"/>
                        <a:pt x="5" y="43"/>
                        <a:pt x="4" y="43"/>
                      </a:cubicBezTo>
                      <a:cubicBezTo>
                        <a:pt x="4" y="42"/>
                        <a:pt x="3" y="42"/>
                        <a:pt x="2" y="42"/>
                      </a:cubicBezTo>
                      <a:cubicBezTo>
                        <a:pt x="0" y="55"/>
                        <a:pt x="0" y="55"/>
                        <a:pt x="0" y="55"/>
                      </a:cubicBezTo>
                      <a:cubicBezTo>
                        <a:pt x="2" y="70"/>
                        <a:pt x="2" y="70"/>
                        <a:pt x="2" y="70"/>
                      </a:cubicBezTo>
                      <a:cubicBezTo>
                        <a:pt x="2" y="70"/>
                        <a:pt x="2" y="70"/>
                        <a:pt x="3" y="69"/>
                      </a:cubicBezTo>
                      <a:cubicBezTo>
                        <a:pt x="5" y="67"/>
                        <a:pt x="6" y="65"/>
                        <a:pt x="7" y="61"/>
                      </a:cubicBezTo>
                      <a:close/>
                      <a:moveTo>
                        <a:pt x="11" y="40"/>
                      </a:moveTo>
                      <a:cubicBezTo>
                        <a:pt x="12" y="35"/>
                        <a:pt x="12" y="35"/>
                        <a:pt x="12" y="35"/>
                      </a:cubicBezTo>
                      <a:cubicBezTo>
                        <a:pt x="23" y="35"/>
                        <a:pt x="23" y="35"/>
                        <a:pt x="23" y="35"/>
                      </a:cubicBezTo>
                      <a:cubicBezTo>
                        <a:pt x="17" y="66"/>
                        <a:pt x="17" y="66"/>
                        <a:pt x="17" y="66"/>
                      </a:cubicBezTo>
                      <a:cubicBezTo>
                        <a:pt x="16" y="68"/>
                        <a:pt x="16" y="69"/>
                        <a:pt x="16" y="70"/>
                      </a:cubicBezTo>
                      <a:cubicBezTo>
                        <a:pt x="16" y="70"/>
                        <a:pt x="16" y="71"/>
                        <a:pt x="17" y="71"/>
                      </a:cubicBezTo>
                      <a:cubicBezTo>
                        <a:pt x="17" y="71"/>
                        <a:pt x="17" y="72"/>
                        <a:pt x="18" y="72"/>
                      </a:cubicBezTo>
                      <a:cubicBezTo>
                        <a:pt x="19" y="72"/>
                        <a:pt x="21" y="71"/>
                        <a:pt x="24" y="69"/>
                      </a:cubicBezTo>
                      <a:cubicBezTo>
                        <a:pt x="26" y="67"/>
                        <a:pt x="28" y="64"/>
                        <a:pt x="30" y="60"/>
                      </a:cubicBezTo>
                      <a:cubicBezTo>
                        <a:pt x="32" y="57"/>
                        <a:pt x="33" y="53"/>
                        <a:pt x="33" y="49"/>
                      </a:cubicBezTo>
                      <a:cubicBezTo>
                        <a:pt x="33" y="46"/>
                        <a:pt x="32" y="43"/>
                        <a:pt x="31" y="40"/>
                      </a:cubicBezTo>
                      <a:cubicBezTo>
                        <a:pt x="29" y="37"/>
                        <a:pt x="28" y="34"/>
                        <a:pt x="25" y="32"/>
                      </a:cubicBezTo>
                      <a:cubicBezTo>
                        <a:pt x="23" y="30"/>
                        <a:pt x="20" y="28"/>
                        <a:pt x="16" y="27"/>
                      </a:cubicBezTo>
                      <a:cubicBezTo>
                        <a:pt x="13" y="26"/>
                        <a:pt x="9" y="25"/>
                        <a:pt x="4" y="25"/>
                      </a:cubicBezTo>
                      <a:cubicBezTo>
                        <a:pt x="3" y="25"/>
                        <a:pt x="3" y="25"/>
                        <a:pt x="2" y="25"/>
                      </a:cubicBezTo>
                      <a:cubicBezTo>
                        <a:pt x="0" y="30"/>
                        <a:pt x="0" y="30"/>
                        <a:pt x="0" y="30"/>
                      </a:cubicBezTo>
                      <a:cubicBezTo>
                        <a:pt x="2" y="35"/>
                        <a:pt x="2" y="35"/>
                        <a:pt x="2" y="35"/>
                      </a:cubicBezTo>
                      <a:cubicBezTo>
                        <a:pt x="6" y="35"/>
                        <a:pt x="9" y="37"/>
                        <a:pt x="11" y="40"/>
                      </a:cubicBezTo>
                      <a:close/>
                    </a:path>
                  </a:pathLst>
                </a:custGeom>
                <a:solidFill>
                  <a:srgbClr val="5D9B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07" name="Google Shape;2907;p14"/>
                <p:cNvSpPr/>
                <p:nvPr/>
              </p:nvSpPr>
              <p:spPr>
                <a:xfrm>
                  <a:off x="12218882" y="4565586"/>
                  <a:ext cx="292464" cy="579971"/>
                </a:xfrm>
                <a:custGeom>
                  <a:rect b="b" l="l" r="r" t="t"/>
                  <a:pathLst>
                    <a:path extrusionOk="0" h="115" w="58">
                      <a:moveTo>
                        <a:pt x="0" y="58"/>
                      </a:moveTo>
                      <a:cubicBezTo>
                        <a:pt x="0" y="90"/>
                        <a:pt x="26" y="115"/>
                        <a:pt x="58" y="115"/>
                      </a:cubicBezTo>
                      <a:cubicBezTo>
                        <a:pt x="58" y="111"/>
                        <a:pt x="58" y="111"/>
                        <a:pt x="58" y="111"/>
                      </a:cubicBezTo>
                      <a:cubicBezTo>
                        <a:pt x="58" y="98"/>
                        <a:pt x="58" y="98"/>
                        <a:pt x="58" y="98"/>
                      </a:cubicBezTo>
                      <a:cubicBezTo>
                        <a:pt x="52" y="98"/>
                        <a:pt x="47" y="97"/>
                        <a:pt x="43" y="96"/>
                      </a:cubicBezTo>
                      <a:cubicBezTo>
                        <a:pt x="37" y="94"/>
                        <a:pt x="33" y="91"/>
                        <a:pt x="29" y="88"/>
                      </a:cubicBezTo>
                      <a:cubicBezTo>
                        <a:pt x="25" y="84"/>
                        <a:pt x="22" y="80"/>
                        <a:pt x="20" y="76"/>
                      </a:cubicBezTo>
                      <a:cubicBezTo>
                        <a:pt x="18" y="71"/>
                        <a:pt x="17" y="66"/>
                        <a:pt x="17" y="60"/>
                      </a:cubicBezTo>
                      <a:cubicBezTo>
                        <a:pt x="17" y="54"/>
                        <a:pt x="18" y="48"/>
                        <a:pt x="20" y="43"/>
                      </a:cubicBezTo>
                      <a:cubicBezTo>
                        <a:pt x="22" y="38"/>
                        <a:pt x="25" y="33"/>
                        <a:pt x="29" y="29"/>
                      </a:cubicBezTo>
                      <a:cubicBezTo>
                        <a:pt x="33" y="26"/>
                        <a:pt x="37" y="23"/>
                        <a:pt x="43" y="20"/>
                      </a:cubicBezTo>
                      <a:cubicBezTo>
                        <a:pt x="47" y="18"/>
                        <a:pt x="52" y="17"/>
                        <a:pt x="58" y="17"/>
                      </a:cubicBezTo>
                      <a:cubicBezTo>
                        <a:pt x="58" y="6"/>
                        <a:pt x="58" y="6"/>
                        <a:pt x="58" y="6"/>
                      </a:cubicBezTo>
                      <a:cubicBezTo>
                        <a:pt x="58" y="0"/>
                        <a:pt x="58" y="0"/>
                        <a:pt x="58" y="0"/>
                      </a:cubicBezTo>
                      <a:cubicBezTo>
                        <a:pt x="26" y="0"/>
                        <a:pt x="0" y="26"/>
                        <a:pt x="0" y="58"/>
                      </a:cubicBezTo>
                      <a:close/>
                      <a:moveTo>
                        <a:pt x="50" y="45"/>
                      </a:moveTo>
                      <a:cubicBezTo>
                        <a:pt x="48" y="47"/>
                        <a:pt x="47" y="49"/>
                        <a:pt x="46" y="52"/>
                      </a:cubicBezTo>
                      <a:cubicBezTo>
                        <a:pt x="45" y="55"/>
                        <a:pt x="44" y="59"/>
                        <a:pt x="44" y="62"/>
                      </a:cubicBezTo>
                      <a:cubicBezTo>
                        <a:pt x="44" y="65"/>
                        <a:pt x="45" y="68"/>
                        <a:pt x="46" y="70"/>
                      </a:cubicBezTo>
                      <a:cubicBezTo>
                        <a:pt x="48" y="72"/>
                        <a:pt x="49" y="72"/>
                        <a:pt x="52" y="72"/>
                      </a:cubicBezTo>
                      <a:cubicBezTo>
                        <a:pt x="54" y="72"/>
                        <a:pt x="56" y="72"/>
                        <a:pt x="58" y="70"/>
                      </a:cubicBezTo>
                      <a:cubicBezTo>
                        <a:pt x="58" y="42"/>
                        <a:pt x="58" y="42"/>
                        <a:pt x="58" y="42"/>
                      </a:cubicBezTo>
                      <a:cubicBezTo>
                        <a:pt x="58" y="42"/>
                        <a:pt x="57" y="42"/>
                        <a:pt x="57" y="42"/>
                      </a:cubicBezTo>
                      <a:cubicBezTo>
                        <a:pt x="54" y="42"/>
                        <a:pt x="52" y="43"/>
                        <a:pt x="50" y="45"/>
                      </a:cubicBezTo>
                      <a:close/>
                      <a:moveTo>
                        <a:pt x="38" y="32"/>
                      </a:moveTo>
                      <a:cubicBezTo>
                        <a:pt x="35" y="34"/>
                        <a:pt x="32" y="37"/>
                        <a:pt x="30" y="40"/>
                      </a:cubicBezTo>
                      <a:cubicBezTo>
                        <a:pt x="29" y="43"/>
                        <a:pt x="27" y="46"/>
                        <a:pt x="27" y="50"/>
                      </a:cubicBezTo>
                      <a:cubicBezTo>
                        <a:pt x="26" y="53"/>
                        <a:pt x="25" y="57"/>
                        <a:pt x="25" y="60"/>
                      </a:cubicBezTo>
                      <a:cubicBezTo>
                        <a:pt x="25" y="65"/>
                        <a:pt x="26" y="70"/>
                        <a:pt x="28" y="74"/>
                      </a:cubicBezTo>
                      <a:cubicBezTo>
                        <a:pt x="30" y="78"/>
                        <a:pt x="33" y="81"/>
                        <a:pt x="36" y="84"/>
                      </a:cubicBezTo>
                      <a:cubicBezTo>
                        <a:pt x="40" y="87"/>
                        <a:pt x="44" y="89"/>
                        <a:pt x="50" y="90"/>
                      </a:cubicBezTo>
                      <a:cubicBezTo>
                        <a:pt x="52" y="90"/>
                        <a:pt x="55" y="91"/>
                        <a:pt x="58" y="91"/>
                      </a:cubicBezTo>
                      <a:cubicBezTo>
                        <a:pt x="58" y="78"/>
                        <a:pt x="58" y="78"/>
                        <a:pt x="58" y="78"/>
                      </a:cubicBezTo>
                      <a:cubicBezTo>
                        <a:pt x="56" y="79"/>
                        <a:pt x="54" y="80"/>
                        <a:pt x="52" y="80"/>
                      </a:cubicBezTo>
                      <a:cubicBezTo>
                        <a:pt x="49" y="81"/>
                        <a:pt x="46" y="80"/>
                        <a:pt x="43" y="79"/>
                      </a:cubicBezTo>
                      <a:cubicBezTo>
                        <a:pt x="40" y="78"/>
                        <a:pt x="38" y="76"/>
                        <a:pt x="36" y="73"/>
                      </a:cubicBezTo>
                      <a:cubicBezTo>
                        <a:pt x="34" y="70"/>
                        <a:pt x="33" y="66"/>
                        <a:pt x="33" y="62"/>
                      </a:cubicBezTo>
                      <a:cubicBezTo>
                        <a:pt x="33" y="58"/>
                        <a:pt x="34" y="53"/>
                        <a:pt x="36" y="49"/>
                      </a:cubicBezTo>
                      <a:cubicBezTo>
                        <a:pt x="38" y="45"/>
                        <a:pt x="41" y="41"/>
                        <a:pt x="44" y="38"/>
                      </a:cubicBezTo>
                      <a:cubicBezTo>
                        <a:pt x="48" y="36"/>
                        <a:pt x="52" y="34"/>
                        <a:pt x="56" y="34"/>
                      </a:cubicBezTo>
                      <a:cubicBezTo>
                        <a:pt x="57" y="34"/>
                        <a:pt x="57" y="34"/>
                        <a:pt x="58" y="35"/>
                      </a:cubicBezTo>
                      <a:cubicBezTo>
                        <a:pt x="58" y="25"/>
                        <a:pt x="58" y="25"/>
                        <a:pt x="58" y="25"/>
                      </a:cubicBezTo>
                      <a:cubicBezTo>
                        <a:pt x="54" y="25"/>
                        <a:pt x="51" y="26"/>
                        <a:pt x="48" y="27"/>
                      </a:cubicBezTo>
                      <a:cubicBezTo>
                        <a:pt x="44" y="28"/>
                        <a:pt x="41" y="30"/>
                        <a:pt x="38" y="32"/>
                      </a:cubicBezTo>
                      <a:close/>
                    </a:path>
                  </a:pathLst>
                </a:custGeom>
                <a:solidFill>
                  <a:srgbClr val="76B2B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08" name="Google Shape;2908;p14"/>
                <p:cNvSpPr/>
                <p:nvPr/>
              </p:nvSpPr>
              <p:spPr>
                <a:xfrm>
                  <a:off x="12360157" y="5912655"/>
                  <a:ext cx="216870" cy="382930"/>
                </a:xfrm>
                <a:custGeom>
                  <a:rect b="b" l="l" r="r" t="t"/>
                  <a:pathLst>
                    <a:path extrusionOk="0" h="76" w="43">
                      <a:moveTo>
                        <a:pt x="36" y="44"/>
                      </a:moveTo>
                      <a:cubicBezTo>
                        <a:pt x="36" y="39"/>
                        <a:pt x="36" y="35"/>
                        <a:pt x="35" y="31"/>
                      </a:cubicBezTo>
                      <a:cubicBezTo>
                        <a:pt x="42" y="27"/>
                        <a:pt x="42" y="27"/>
                        <a:pt x="42" y="27"/>
                      </a:cubicBezTo>
                      <a:cubicBezTo>
                        <a:pt x="38" y="17"/>
                        <a:pt x="38" y="17"/>
                        <a:pt x="38" y="17"/>
                      </a:cubicBezTo>
                      <a:cubicBezTo>
                        <a:pt x="30" y="20"/>
                        <a:pt x="30" y="20"/>
                        <a:pt x="30" y="20"/>
                      </a:cubicBezTo>
                      <a:cubicBezTo>
                        <a:pt x="28" y="17"/>
                        <a:pt x="25" y="13"/>
                        <a:pt x="21" y="11"/>
                      </a:cubicBezTo>
                      <a:cubicBezTo>
                        <a:pt x="23" y="3"/>
                        <a:pt x="23" y="3"/>
                        <a:pt x="23" y="3"/>
                      </a:cubicBezTo>
                      <a:cubicBezTo>
                        <a:pt x="13" y="0"/>
                        <a:pt x="13" y="0"/>
                        <a:pt x="13" y="0"/>
                      </a:cubicBezTo>
                      <a:cubicBezTo>
                        <a:pt x="10" y="7"/>
                        <a:pt x="10" y="7"/>
                        <a:pt x="10" y="7"/>
                      </a:cubicBezTo>
                      <a:cubicBezTo>
                        <a:pt x="8" y="7"/>
                        <a:pt x="6" y="7"/>
                        <a:pt x="5" y="7"/>
                      </a:cubicBezTo>
                      <a:cubicBezTo>
                        <a:pt x="0" y="14"/>
                        <a:pt x="0" y="14"/>
                        <a:pt x="0" y="14"/>
                      </a:cubicBezTo>
                      <a:cubicBezTo>
                        <a:pt x="5" y="23"/>
                        <a:pt x="5" y="23"/>
                        <a:pt x="5" y="23"/>
                      </a:cubicBezTo>
                      <a:cubicBezTo>
                        <a:pt x="13" y="23"/>
                        <a:pt x="20" y="30"/>
                        <a:pt x="20" y="38"/>
                      </a:cubicBezTo>
                      <a:cubicBezTo>
                        <a:pt x="20" y="46"/>
                        <a:pt x="13" y="53"/>
                        <a:pt x="5" y="53"/>
                      </a:cubicBezTo>
                      <a:cubicBezTo>
                        <a:pt x="0" y="61"/>
                        <a:pt x="0" y="61"/>
                        <a:pt x="0" y="61"/>
                      </a:cubicBezTo>
                      <a:cubicBezTo>
                        <a:pt x="5" y="70"/>
                        <a:pt x="5" y="70"/>
                        <a:pt x="5" y="70"/>
                      </a:cubicBezTo>
                      <a:cubicBezTo>
                        <a:pt x="7" y="70"/>
                        <a:pt x="10" y="69"/>
                        <a:pt x="12" y="69"/>
                      </a:cubicBezTo>
                      <a:cubicBezTo>
                        <a:pt x="16" y="76"/>
                        <a:pt x="16" y="76"/>
                        <a:pt x="16" y="76"/>
                      </a:cubicBezTo>
                      <a:cubicBezTo>
                        <a:pt x="26" y="72"/>
                        <a:pt x="26" y="72"/>
                        <a:pt x="26" y="72"/>
                      </a:cubicBezTo>
                      <a:cubicBezTo>
                        <a:pt x="23" y="64"/>
                        <a:pt x="23" y="64"/>
                        <a:pt x="23" y="64"/>
                      </a:cubicBezTo>
                      <a:cubicBezTo>
                        <a:pt x="26" y="62"/>
                        <a:pt x="29" y="58"/>
                        <a:pt x="32" y="54"/>
                      </a:cubicBezTo>
                      <a:cubicBezTo>
                        <a:pt x="39" y="57"/>
                        <a:pt x="39" y="57"/>
                        <a:pt x="39" y="57"/>
                      </a:cubicBezTo>
                      <a:cubicBezTo>
                        <a:pt x="43" y="47"/>
                        <a:pt x="43" y="47"/>
                        <a:pt x="43" y="47"/>
                      </a:cubicBezTo>
                      <a:lnTo>
                        <a:pt x="36" y="44"/>
                      </a:lnTo>
                      <a:close/>
                    </a:path>
                  </a:pathLst>
                </a:custGeom>
                <a:solidFill>
                  <a:srgbClr val="5D9B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09" name="Google Shape;2909;p14"/>
                <p:cNvSpPr/>
                <p:nvPr/>
              </p:nvSpPr>
              <p:spPr>
                <a:xfrm>
                  <a:off x="12187901" y="5912655"/>
                  <a:ext cx="197043" cy="387887"/>
                </a:xfrm>
                <a:custGeom>
                  <a:rect b="b" l="l" r="r" t="t"/>
                  <a:pathLst>
                    <a:path extrusionOk="0" h="77" w="39">
                      <a:moveTo>
                        <a:pt x="39" y="53"/>
                      </a:moveTo>
                      <a:cubicBezTo>
                        <a:pt x="30" y="53"/>
                        <a:pt x="24" y="46"/>
                        <a:pt x="24" y="38"/>
                      </a:cubicBezTo>
                      <a:cubicBezTo>
                        <a:pt x="24" y="30"/>
                        <a:pt x="30" y="23"/>
                        <a:pt x="39" y="23"/>
                      </a:cubicBezTo>
                      <a:cubicBezTo>
                        <a:pt x="39" y="23"/>
                        <a:pt x="39" y="23"/>
                        <a:pt x="39" y="23"/>
                      </a:cubicBezTo>
                      <a:cubicBezTo>
                        <a:pt x="39" y="7"/>
                        <a:pt x="39" y="7"/>
                        <a:pt x="39" y="7"/>
                      </a:cubicBezTo>
                      <a:cubicBezTo>
                        <a:pt x="36" y="7"/>
                        <a:pt x="33" y="7"/>
                        <a:pt x="31" y="7"/>
                      </a:cubicBezTo>
                      <a:cubicBezTo>
                        <a:pt x="27" y="0"/>
                        <a:pt x="27" y="0"/>
                        <a:pt x="27" y="0"/>
                      </a:cubicBezTo>
                      <a:cubicBezTo>
                        <a:pt x="18" y="5"/>
                        <a:pt x="18" y="5"/>
                        <a:pt x="18" y="5"/>
                      </a:cubicBezTo>
                      <a:cubicBezTo>
                        <a:pt x="21" y="12"/>
                        <a:pt x="21" y="12"/>
                        <a:pt x="21" y="12"/>
                      </a:cubicBezTo>
                      <a:cubicBezTo>
                        <a:pt x="17" y="15"/>
                        <a:pt x="14" y="18"/>
                        <a:pt x="12" y="22"/>
                      </a:cubicBezTo>
                      <a:cubicBezTo>
                        <a:pt x="4" y="19"/>
                        <a:pt x="4" y="19"/>
                        <a:pt x="4" y="19"/>
                      </a:cubicBezTo>
                      <a:cubicBezTo>
                        <a:pt x="0" y="29"/>
                        <a:pt x="0" y="29"/>
                        <a:pt x="0" y="29"/>
                      </a:cubicBezTo>
                      <a:cubicBezTo>
                        <a:pt x="8" y="33"/>
                        <a:pt x="8" y="33"/>
                        <a:pt x="8" y="33"/>
                      </a:cubicBezTo>
                      <a:cubicBezTo>
                        <a:pt x="7" y="37"/>
                        <a:pt x="7" y="41"/>
                        <a:pt x="8" y="46"/>
                      </a:cubicBezTo>
                      <a:cubicBezTo>
                        <a:pt x="1" y="49"/>
                        <a:pt x="1" y="49"/>
                        <a:pt x="1" y="49"/>
                      </a:cubicBezTo>
                      <a:cubicBezTo>
                        <a:pt x="5" y="59"/>
                        <a:pt x="5" y="59"/>
                        <a:pt x="5" y="59"/>
                      </a:cubicBezTo>
                      <a:cubicBezTo>
                        <a:pt x="13" y="56"/>
                        <a:pt x="13" y="56"/>
                        <a:pt x="13" y="56"/>
                      </a:cubicBezTo>
                      <a:cubicBezTo>
                        <a:pt x="15" y="60"/>
                        <a:pt x="18" y="63"/>
                        <a:pt x="22" y="65"/>
                      </a:cubicBezTo>
                      <a:cubicBezTo>
                        <a:pt x="20" y="73"/>
                        <a:pt x="20" y="73"/>
                        <a:pt x="20" y="73"/>
                      </a:cubicBezTo>
                      <a:cubicBezTo>
                        <a:pt x="30" y="77"/>
                        <a:pt x="30" y="77"/>
                        <a:pt x="30" y="77"/>
                      </a:cubicBezTo>
                      <a:cubicBezTo>
                        <a:pt x="33" y="69"/>
                        <a:pt x="33" y="69"/>
                        <a:pt x="33" y="69"/>
                      </a:cubicBezTo>
                      <a:cubicBezTo>
                        <a:pt x="35" y="70"/>
                        <a:pt x="37" y="70"/>
                        <a:pt x="39" y="70"/>
                      </a:cubicBezTo>
                      <a:cubicBezTo>
                        <a:pt x="39" y="53"/>
                        <a:pt x="39" y="53"/>
                        <a:pt x="39" y="53"/>
                      </a:cubicBezTo>
                      <a:close/>
                    </a:path>
                  </a:pathLst>
                </a:custGeom>
                <a:solidFill>
                  <a:srgbClr val="76B2B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10" name="Google Shape;2910;p14"/>
                <p:cNvSpPr/>
                <p:nvPr/>
              </p:nvSpPr>
              <p:spPr>
                <a:xfrm>
                  <a:off x="12360157" y="6027905"/>
                  <a:ext cx="100380" cy="152429"/>
                </a:xfrm>
                <a:custGeom>
                  <a:rect b="b" l="l" r="r" t="t"/>
                  <a:pathLst>
                    <a:path extrusionOk="0" h="30" w="20">
                      <a:moveTo>
                        <a:pt x="20" y="15"/>
                      </a:moveTo>
                      <a:cubicBezTo>
                        <a:pt x="20" y="7"/>
                        <a:pt x="13" y="0"/>
                        <a:pt x="5" y="0"/>
                      </a:cubicBezTo>
                      <a:cubicBezTo>
                        <a:pt x="0" y="15"/>
                        <a:pt x="0" y="15"/>
                        <a:pt x="0" y="15"/>
                      </a:cubicBezTo>
                      <a:cubicBezTo>
                        <a:pt x="5" y="30"/>
                        <a:pt x="5" y="30"/>
                        <a:pt x="5" y="30"/>
                      </a:cubicBezTo>
                      <a:cubicBezTo>
                        <a:pt x="13" y="30"/>
                        <a:pt x="20" y="23"/>
                        <a:pt x="20" y="15"/>
                      </a:cubicBezTo>
                      <a:close/>
                    </a:path>
                  </a:pathLst>
                </a:custGeom>
                <a:solidFill>
                  <a:srgbClr val="F4F1ED"/>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11" name="Google Shape;2911;p14"/>
                <p:cNvSpPr/>
                <p:nvPr/>
              </p:nvSpPr>
              <p:spPr>
                <a:xfrm>
                  <a:off x="12309348" y="6027905"/>
                  <a:ext cx="75595" cy="152429"/>
                </a:xfrm>
                <a:custGeom>
                  <a:rect b="b" l="l" r="r" t="t"/>
                  <a:pathLst>
                    <a:path extrusionOk="0" h="30" w="15">
                      <a:moveTo>
                        <a:pt x="0" y="15"/>
                      </a:moveTo>
                      <a:cubicBezTo>
                        <a:pt x="0" y="23"/>
                        <a:pt x="6" y="30"/>
                        <a:pt x="15" y="30"/>
                      </a:cubicBezTo>
                      <a:cubicBezTo>
                        <a:pt x="15" y="30"/>
                        <a:pt x="15" y="30"/>
                        <a:pt x="15" y="30"/>
                      </a:cubicBezTo>
                      <a:cubicBezTo>
                        <a:pt x="15" y="0"/>
                        <a:pt x="15" y="0"/>
                        <a:pt x="15" y="0"/>
                      </a:cubicBezTo>
                      <a:cubicBezTo>
                        <a:pt x="15" y="0"/>
                        <a:pt x="15" y="0"/>
                        <a:pt x="15" y="0"/>
                      </a:cubicBezTo>
                      <a:cubicBezTo>
                        <a:pt x="6" y="0"/>
                        <a:pt x="0" y="7"/>
                        <a:pt x="0" y="1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12" name="Google Shape;2912;p14"/>
                <p:cNvSpPr/>
                <p:nvPr/>
              </p:nvSpPr>
              <p:spPr>
                <a:xfrm>
                  <a:off x="12552242" y="5594167"/>
                  <a:ext cx="211913" cy="384169"/>
                </a:xfrm>
                <a:custGeom>
                  <a:rect b="b" l="l" r="r" t="t"/>
                  <a:pathLst>
                    <a:path extrusionOk="0" h="76" w="42">
                      <a:moveTo>
                        <a:pt x="35" y="44"/>
                      </a:moveTo>
                      <a:cubicBezTo>
                        <a:pt x="36" y="40"/>
                        <a:pt x="35" y="35"/>
                        <a:pt x="34" y="31"/>
                      </a:cubicBezTo>
                      <a:cubicBezTo>
                        <a:pt x="42" y="27"/>
                        <a:pt x="42" y="27"/>
                        <a:pt x="42" y="27"/>
                      </a:cubicBezTo>
                      <a:cubicBezTo>
                        <a:pt x="37" y="17"/>
                        <a:pt x="37" y="17"/>
                        <a:pt x="37" y="17"/>
                      </a:cubicBezTo>
                      <a:cubicBezTo>
                        <a:pt x="30" y="20"/>
                        <a:pt x="30" y="20"/>
                        <a:pt x="30" y="20"/>
                      </a:cubicBezTo>
                      <a:cubicBezTo>
                        <a:pt x="27" y="17"/>
                        <a:pt x="24" y="14"/>
                        <a:pt x="20" y="11"/>
                      </a:cubicBezTo>
                      <a:cubicBezTo>
                        <a:pt x="23" y="4"/>
                        <a:pt x="23" y="4"/>
                        <a:pt x="23" y="4"/>
                      </a:cubicBezTo>
                      <a:cubicBezTo>
                        <a:pt x="12" y="0"/>
                        <a:pt x="12" y="0"/>
                        <a:pt x="12" y="0"/>
                      </a:cubicBezTo>
                      <a:cubicBezTo>
                        <a:pt x="9" y="7"/>
                        <a:pt x="9" y="7"/>
                        <a:pt x="9" y="7"/>
                      </a:cubicBezTo>
                      <a:cubicBezTo>
                        <a:pt x="7" y="7"/>
                        <a:pt x="6" y="7"/>
                        <a:pt x="4" y="7"/>
                      </a:cubicBezTo>
                      <a:cubicBezTo>
                        <a:pt x="0" y="16"/>
                        <a:pt x="0" y="16"/>
                        <a:pt x="0" y="16"/>
                      </a:cubicBezTo>
                      <a:cubicBezTo>
                        <a:pt x="4" y="24"/>
                        <a:pt x="4" y="24"/>
                        <a:pt x="4" y="24"/>
                      </a:cubicBezTo>
                      <a:cubicBezTo>
                        <a:pt x="12" y="24"/>
                        <a:pt x="19" y="30"/>
                        <a:pt x="19" y="39"/>
                      </a:cubicBezTo>
                      <a:cubicBezTo>
                        <a:pt x="19" y="47"/>
                        <a:pt x="12" y="53"/>
                        <a:pt x="4" y="53"/>
                      </a:cubicBezTo>
                      <a:cubicBezTo>
                        <a:pt x="0" y="60"/>
                        <a:pt x="0" y="60"/>
                        <a:pt x="0" y="60"/>
                      </a:cubicBezTo>
                      <a:cubicBezTo>
                        <a:pt x="4" y="70"/>
                        <a:pt x="4" y="70"/>
                        <a:pt x="4" y="70"/>
                      </a:cubicBezTo>
                      <a:cubicBezTo>
                        <a:pt x="6" y="70"/>
                        <a:pt x="9" y="70"/>
                        <a:pt x="11" y="69"/>
                      </a:cubicBezTo>
                      <a:cubicBezTo>
                        <a:pt x="15" y="76"/>
                        <a:pt x="15" y="76"/>
                        <a:pt x="15" y="76"/>
                      </a:cubicBezTo>
                      <a:cubicBezTo>
                        <a:pt x="25" y="72"/>
                        <a:pt x="25" y="72"/>
                        <a:pt x="25" y="72"/>
                      </a:cubicBezTo>
                      <a:cubicBezTo>
                        <a:pt x="22" y="64"/>
                        <a:pt x="22" y="64"/>
                        <a:pt x="22" y="64"/>
                      </a:cubicBezTo>
                      <a:cubicBezTo>
                        <a:pt x="25" y="62"/>
                        <a:pt x="28" y="59"/>
                        <a:pt x="31" y="55"/>
                      </a:cubicBezTo>
                      <a:cubicBezTo>
                        <a:pt x="38" y="57"/>
                        <a:pt x="38" y="57"/>
                        <a:pt x="38" y="57"/>
                      </a:cubicBezTo>
                      <a:cubicBezTo>
                        <a:pt x="42" y="47"/>
                        <a:pt x="42" y="47"/>
                        <a:pt x="42" y="47"/>
                      </a:cubicBezTo>
                      <a:lnTo>
                        <a:pt x="35" y="44"/>
                      </a:lnTo>
                      <a:close/>
                    </a:path>
                  </a:pathLst>
                </a:custGeom>
                <a:solidFill>
                  <a:srgbClr val="5D9B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13" name="Google Shape;2913;p14"/>
                <p:cNvSpPr/>
                <p:nvPr/>
              </p:nvSpPr>
              <p:spPr>
                <a:xfrm>
                  <a:off x="12375028" y="5600363"/>
                  <a:ext cx="197043" cy="382930"/>
                </a:xfrm>
                <a:custGeom>
                  <a:rect b="b" l="l" r="r" t="t"/>
                  <a:pathLst>
                    <a:path extrusionOk="0" h="76" w="39">
                      <a:moveTo>
                        <a:pt x="39" y="52"/>
                      </a:moveTo>
                      <a:cubicBezTo>
                        <a:pt x="30" y="52"/>
                        <a:pt x="24" y="46"/>
                        <a:pt x="24" y="38"/>
                      </a:cubicBezTo>
                      <a:cubicBezTo>
                        <a:pt x="24" y="29"/>
                        <a:pt x="30" y="23"/>
                        <a:pt x="39" y="23"/>
                      </a:cubicBezTo>
                      <a:cubicBezTo>
                        <a:pt x="39" y="23"/>
                        <a:pt x="39" y="23"/>
                        <a:pt x="39" y="23"/>
                      </a:cubicBezTo>
                      <a:cubicBezTo>
                        <a:pt x="39" y="6"/>
                        <a:pt x="39" y="6"/>
                        <a:pt x="39" y="6"/>
                      </a:cubicBezTo>
                      <a:cubicBezTo>
                        <a:pt x="36" y="6"/>
                        <a:pt x="34" y="6"/>
                        <a:pt x="31" y="7"/>
                      </a:cubicBezTo>
                      <a:cubicBezTo>
                        <a:pt x="27" y="0"/>
                        <a:pt x="27" y="0"/>
                        <a:pt x="27" y="0"/>
                      </a:cubicBezTo>
                      <a:cubicBezTo>
                        <a:pt x="18" y="4"/>
                        <a:pt x="18" y="4"/>
                        <a:pt x="18" y="4"/>
                      </a:cubicBezTo>
                      <a:cubicBezTo>
                        <a:pt x="21" y="12"/>
                        <a:pt x="21" y="12"/>
                        <a:pt x="21" y="12"/>
                      </a:cubicBezTo>
                      <a:cubicBezTo>
                        <a:pt x="17" y="14"/>
                        <a:pt x="14" y="17"/>
                        <a:pt x="12" y="21"/>
                      </a:cubicBezTo>
                      <a:cubicBezTo>
                        <a:pt x="4" y="19"/>
                        <a:pt x="4" y="19"/>
                        <a:pt x="4" y="19"/>
                      </a:cubicBezTo>
                      <a:cubicBezTo>
                        <a:pt x="0" y="29"/>
                        <a:pt x="0" y="29"/>
                        <a:pt x="0" y="29"/>
                      </a:cubicBezTo>
                      <a:cubicBezTo>
                        <a:pt x="8" y="32"/>
                        <a:pt x="8" y="32"/>
                        <a:pt x="8" y="32"/>
                      </a:cubicBezTo>
                      <a:cubicBezTo>
                        <a:pt x="7" y="36"/>
                        <a:pt x="7" y="41"/>
                        <a:pt x="8" y="45"/>
                      </a:cubicBezTo>
                      <a:cubicBezTo>
                        <a:pt x="1" y="49"/>
                        <a:pt x="1" y="49"/>
                        <a:pt x="1" y="49"/>
                      </a:cubicBezTo>
                      <a:cubicBezTo>
                        <a:pt x="5" y="59"/>
                        <a:pt x="5" y="59"/>
                        <a:pt x="5" y="59"/>
                      </a:cubicBezTo>
                      <a:cubicBezTo>
                        <a:pt x="13" y="56"/>
                        <a:pt x="13" y="56"/>
                        <a:pt x="13" y="56"/>
                      </a:cubicBezTo>
                      <a:cubicBezTo>
                        <a:pt x="15" y="59"/>
                        <a:pt x="18" y="62"/>
                        <a:pt x="22" y="64"/>
                      </a:cubicBezTo>
                      <a:cubicBezTo>
                        <a:pt x="20" y="72"/>
                        <a:pt x="20" y="72"/>
                        <a:pt x="20" y="72"/>
                      </a:cubicBezTo>
                      <a:cubicBezTo>
                        <a:pt x="30" y="76"/>
                        <a:pt x="30" y="76"/>
                        <a:pt x="30" y="76"/>
                      </a:cubicBezTo>
                      <a:cubicBezTo>
                        <a:pt x="33" y="69"/>
                        <a:pt x="33" y="69"/>
                        <a:pt x="33" y="69"/>
                      </a:cubicBezTo>
                      <a:cubicBezTo>
                        <a:pt x="35" y="69"/>
                        <a:pt x="37" y="69"/>
                        <a:pt x="39" y="69"/>
                      </a:cubicBezTo>
                      <a:cubicBezTo>
                        <a:pt x="39" y="52"/>
                        <a:pt x="39" y="52"/>
                        <a:pt x="39" y="52"/>
                      </a:cubicBezTo>
                      <a:close/>
                    </a:path>
                  </a:pathLst>
                </a:custGeom>
                <a:solidFill>
                  <a:srgbClr val="76B2B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14" name="Google Shape;2914;p14"/>
                <p:cNvSpPr/>
                <p:nvPr/>
              </p:nvSpPr>
              <p:spPr>
                <a:xfrm>
                  <a:off x="12552242" y="5715614"/>
                  <a:ext cx="95423" cy="146232"/>
                </a:xfrm>
                <a:custGeom>
                  <a:rect b="b" l="l" r="r" t="t"/>
                  <a:pathLst>
                    <a:path extrusionOk="0" h="29" w="19">
                      <a:moveTo>
                        <a:pt x="19" y="15"/>
                      </a:moveTo>
                      <a:cubicBezTo>
                        <a:pt x="19" y="6"/>
                        <a:pt x="12" y="0"/>
                        <a:pt x="4" y="0"/>
                      </a:cubicBezTo>
                      <a:cubicBezTo>
                        <a:pt x="0" y="15"/>
                        <a:pt x="0" y="15"/>
                        <a:pt x="0" y="15"/>
                      </a:cubicBezTo>
                      <a:cubicBezTo>
                        <a:pt x="4" y="29"/>
                        <a:pt x="4" y="29"/>
                        <a:pt x="4" y="29"/>
                      </a:cubicBezTo>
                      <a:cubicBezTo>
                        <a:pt x="12" y="29"/>
                        <a:pt x="19" y="23"/>
                        <a:pt x="19" y="15"/>
                      </a:cubicBezTo>
                      <a:close/>
                    </a:path>
                  </a:pathLst>
                </a:custGeom>
                <a:solidFill>
                  <a:srgbClr val="F4F1ED"/>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15" name="Google Shape;2915;p14"/>
                <p:cNvSpPr/>
                <p:nvPr/>
              </p:nvSpPr>
              <p:spPr>
                <a:xfrm>
                  <a:off x="12496475" y="5715614"/>
                  <a:ext cx="75595" cy="146232"/>
                </a:xfrm>
                <a:custGeom>
                  <a:rect b="b" l="l" r="r" t="t"/>
                  <a:pathLst>
                    <a:path extrusionOk="0" h="29" w="15">
                      <a:moveTo>
                        <a:pt x="0" y="15"/>
                      </a:moveTo>
                      <a:cubicBezTo>
                        <a:pt x="0" y="23"/>
                        <a:pt x="6" y="29"/>
                        <a:pt x="15" y="29"/>
                      </a:cubicBezTo>
                      <a:cubicBezTo>
                        <a:pt x="15" y="29"/>
                        <a:pt x="15" y="29"/>
                        <a:pt x="15" y="29"/>
                      </a:cubicBezTo>
                      <a:cubicBezTo>
                        <a:pt x="15" y="0"/>
                        <a:pt x="15" y="0"/>
                        <a:pt x="15" y="0"/>
                      </a:cubicBezTo>
                      <a:cubicBezTo>
                        <a:pt x="15" y="0"/>
                        <a:pt x="15" y="0"/>
                        <a:pt x="15" y="0"/>
                      </a:cubicBezTo>
                      <a:cubicBezTo>
                        <a:pt x="6" y="0"/>
                        <a:pt x="0" y="6"/>
                        <a:pt x="0" y="1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16" name="Google Shape;2916;p14"/>
                <p:cNvSpPr/>
                <p:nvPr/>
              </p:nvSpPr>
              <p:spPr>
                <a:xfrm>
                  <a:off x="10828439" y="5055092"/>
                  <a:ext cx="617149" cy="746031"/>
                </a:xfrm>
                <a:custGeom>
                  <a:rect b="b" l="l" r="r" t="t"/>
                  <a:pathLst>
                    <a:path extrusionOk="0" h="148" w="122">
                      <a:moveTo>
                        <a:pt x="67" y="45"/>
                      </a:moveTo>
                      <a:cubicBezTo>
                        <a:pt x="65" y="45"/>
                        <a:pt x="63" y="45"/>
                        <a:pt x="61" y="45"/>
                      </a:cubicBezTo>
                      <a:cubicBezTo>
                        <a:pt x="46" y="45"/>
                        <a:pt x="34" y="55"/>
                        <a:pt x="30" y="69"/>
                      </a:cubicBezTo>
                      <a:cubicBezTo>
                        <a:pt x="13" y="74"/>
                        <a:pt x="0" y="89"/>
                        <a:pt x="0" y="108"/>
                      </a:cubicBezTo>
                      <a:cubicBezTo>
                        <a:pt x="0" y="130"/>
                        <a:pt x="18" y="148"/>
                        <a:pt x="40" y="148"/>
                      </a:cubicBezTo>
                      <a:cubicBezTo>
                        <a:pt x="122" y="148"/>
                        <a:pt x="122" y="148"/>
                        <a:pt x="122" y="148"/>
                      </a:cubicBezTo>
                      <a:cubicBezTo>
                        <a:pt x="122" y="0"/>
                        <a:pt x="122" y="0"/>
                        <a:pt x="122" y="0"/>
                      </a:cubicBezTo>
                      <a:cubicBezTo>
                        <a:pt x="95" y="1"/>
                        <a:pt x="72" y="20"/>
                        <a:pt x="67" y="4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17" name="Google Shape;2917;p14"/>
                <p:cNvSpPr/>
                <p:nvPr/>
              </p:nvSpPr>
              <p:spPr>
                <a:xfrm>
                  <a:off x="11445587" y="5055092"/>
                  <a:ext cx="615910" cy="746031"/>
                </a:xfrm>
                <a:custGeom>
                  <a:rect b="b" l="l" r="r" t="t"/>
                  <a:pathLst>
                    <a:path extrusionOk="0" h="148" w="122">
                      <a:moveTo>
                        <a:pt x="102" y="73"/>
                      </a:moveTo>
                      <a:cubicBezTo>
                        <a:pt x="102" y="49"/>
                        <a:pt x="82" y="29"/>
                        <a:pt x="57" y="29"/>
                      </a:cubicBezTo>
                      <a:cubicBezTo>
                        <a:pt x="55" y="29"/>
                        <a:pt x="53" y="29"/>
                        <a:pt x="51" y="29"/>
                      </a:cubicBezTo>
                      <a:cubicBezTo>
                        <a:pt x="41" y="12"/>
                        <a:pt x="23" y="0"/>
                        <a:pt x="1" y="0"/>
                      </a:cubicBezTo>
                      <a:cubicBezTo>
                        <a:pt x="1" y="0"/>
                        <a:pt x="1" y="0"/>
                        <a:pt x="0" y="0"/>
                      </a:cubicBezTo>
                      <a:cubicBezTo>
                        <a:pt x="0" y="148"/>
                        <a:pt x="0" y="148"/>
                        <a:pt x="0" y="148"/>
                      </a:cubicBezTo>
                      <a:cubicBezTo>
                        <a:pt x="82" y="148"/>
                        <a:pt x="82" y="148"/>
                        <a:pt x="82" y="148"/>
                      </a:cubicBezTo>
                      <a:cubicBezTo>
                        <a:pt x="104" y="148"/>
                        <a:pt x="122" y="130"/>
                        <a:pt x="122" y="108"/>
                      </a:cubicBezTo>
                      <a:cubicBezTo>
                        <a:pt x="122" y="93"/>
                        <a:pt x="114" y="80"/>
                        <a:pt x="102" y="73"/>
                      </a:cubicBezTo>
                      <a:close/>
                    </a:path>
                  </a:pathLst>
                </a:custGeom>
                <a:solidFill>
                  <a:srgbClr val="F4F1ED"/>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18" name="Google Shape;2918;p14"/>
                <p:cNvSpPr/>
                <p:nvPr/>
              </p:nvSpPr>
              <p:spPr>
                <a:xfrm>
                  <a:off x="11445587" y="5030307"/>
                  <a:ext cx="641934" cy="791883"/>
                </a:xfrm>
                <a:custGeom>
                  <a:rect b="b" l="l" r="r" t="t"/>
                  <a:pathLst>
                    <a:path extrusionOk="0" h="157" w="127">
                      <a:moveTo>
                        <a:pt x="106" y="75"/>
                      </a:moveTo>
                      <a:cubicBezTo>
                        <a:pt x="105" y="50"/>
                        <a:pt x="83" y="29"/>
                        <a:pt x="57" y="29"/>
                      </a:cubicBezTo>
                      <a:cubicBezTo>
                        <a:pt x="56" y="29"/>
                        <a:pt x="55" y="29"/>
                        <a:pt x="54" y="29"/>
                      </a:cubicBezTo>
                      <a:cubicBezTo>
                        <a:pt x="42" y="11"/>
                        <a:pt x="22" y="0"/>
                        <a:pt x="1" y="0"/>
                      </a:cubicBezTo>
                      <a:cubicBezTo>
                        <a:pt x="1" y="0"/>
                        <a:pt x="1" y="0"/>
                        <a:pt x="0" y="0"/>
                      </a:cubicBezTo>
                      <a:cubicBezTo>
                        <a:pt x="0" y="10"/>
                        <a:pt x="0" y="10"/>
                        <a:pt x="0" y="10"/>
                      </a:cubicBezTo>
                      <a:cubicBezTo>
                        <a:pt x="1" y="10"/>
                        <a:pt x="1" y="10"/>
                        <a:pt x="1" y="10"/>
                      </a:cubicBezTo>
                      <a:cubicBezTo>
                        <a:pt x="20" y="10"/>
                        <a:pt x="38" y="20"/>
                        <a:pt x="47" y="37"/>
                      </a:cubicBezTo>
                      <a:cubicBezTo>
                        <a:pt x="49" y="39"/>
                        <a:pt x="49" y="39"/>
                        <a:pt x="49" y="39"/>
                      </a:cubicBezTo>
                      <a:cubicBezTo>
                        <a:pt x="52" y="39"/>
                        <a:pt x="52" y="39"/>
                        <a:pt x="52" y="39"/>
                      </a:cubicBezTo>
                      <a:cubicBezTo>
                        <a:pt x="54" y="39"/>
                        <a:pt x="55" y="39"/>
                        <a:pt x="57" y="39"/>
                      </a:cubicBezTo>
                      <a:cubicBezTo>
                        <a:pt x="79" y="39"/>
                        <a:pt x="97" y="56"/>
                        <a:pt x="97" y="78"/>
                      </a:cubicBezTo>
                      <a:cubicBezTo>
                        <a:pt x="97" y="81"/>
                        <a:pt x="97" y="81"/>
                        <a:pt x="97" y="81"/>
                      </a:cubicBezTo>
                      <a:cubicBezTo>
                        <a:pt x="99" y="82"/>
                        <a:pt x="99" y="82"/>
                        <a:pt x="99" y="82"/>
                      </a:cubicBezTo>
                      <a:cubicBezTo>
                        <a:pt x="110" y="89"/>
                        <a:pt x="117" y="100"/>
                        <a:pt x="117" y="113"/>
                      </a:cubicBezTo>
                      <a:cubicBezTo>
                        <a:pt x="117" y="132"/>
                        <a:pt x="102" y="148"/>
                        <a:pt x="82" y="148"/>
                      </a:cubicBezTo>
                      <a:cubicBezTo>
                        <a:pt x="0" y="148"/>
                        <a:pt x="0" y="148"/>
                        <a:pt x="0" y="148"/>
                      </a:cubicBezTo>
                      <a:cubicBezTo>
                        <a:pt x="0" y="157"/>
                        <a:pt x="0" y="157"/>
                        <a:pt x="0" y="157"/>
                      </a:cubicBezTo>
                      <a:cubicBezTo>
                        <a:pt x="82" y="157"/>
                        <a:pt x="82" y="157"/>
                        <a:pt x="82" y="157"/>
                      </a:cubicBezTo>
                      <a:cubicBezTo>
                        <a:pt x="107" y="157"/>
                        <a:pt x="127" y="138"/>
                        <a:pt x="127" y="113"/>
                      </a:cubicBezTo>
                      <a:cubicBezTo>
                        <a:pt x="127" y="98"/>
                        <a:pt x="119" y="84"/>
                        <a:pt x="106" y="75"/>
                      </a:cubicBezTo>
                      <a:close/>
                    </a:path>
                  </a:pathLst>
                </a:custGeom>
                <a:solidFill>
                  <a:srgbClr val="5D9B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19" name="Google Shape;2919;p14"/>
                <p:cNvSpPr/>
                <p:nvPr/>
              </p:nvSpPr>
              <p:spPr>
                <a:xfrm>
                  <a:off x="10808611" y="5030307"/>
                  <a:ext cx="636977" cy="791883"/>
                </a:xfrm>
                <a:custGeom>
                  <a:rect b="b" l="l" r="r" t="t"/>
                  <a:pathLst>
                    <a:path extrusionOk="0" h="157" w="126">
                      <a:moveTo>
                        <a:pt x="44" y="148"/>
                      </a:moveTo>
                      <a:cubicBezTo>
                        <a:pt x="25" y="148"/>
                        <a:pt x="9" y="132"/>
                        <a:pt x="9" y="113"/>
                      </a:cubicBezTo>
                      <a:cubicBezTo>
                        <a:pt x="9" y="97"/>
                        <a:pt x="20" y="83"/>
                        <a:pt x="36" y="79"/>
                      </a:cubicBezTo>
                      <a:cubicBezTo>
                        <a:pt x="39" y="78"/>
                        <a:pt x="39" y="78"/>
                        <a:pt x="39" y="78"/>
                      </a:cubicBezTo>
                      <a:cubicBezTo>
                        <a:pt x="39" y="76"/>
                        <a:pt x="39" y="76"/>
                        <a:pt x="39" y="76"/>
                      </a:cubicBezTo>
                      <a:cubicBezTo>
                        <a:pt x="42" y="63"/>
                        <a:pt x="53" y="55"/>
                        <a:pt x="65" y="55"/>
                      </a:cubicBezTo>
                      <a:cubicBezTo>
                        <a:pt x="67" y="55"/>
                        <a:pt x="68" y="55"/>
                        <a:pt x="70" y="55"/>
                      </a:cubicBezTo>
                      <a:cubicBezTo>
                        <a:pt x="74" y="56"/>
                        <a:pt x="74" y="56"/>
                        <a:pt x="74" y="56"/>
                      </a:cubicBezTo>
                      <a:cubicBezTo>
                        <a:pt x="75" y="52"/>
                        <a:pt x="75" y="52"/>
                        <a:pt x="75" y="52"/>
                      </a:cubicBezTo>
                      <a:cubicBezTo>
                        <a:pt x="81" y="27"/>
                        <a:pt x="102" y="11"/>
                        <a:pt x="126" y="10"/>
                      </a:cubicBezTo>
                      <a:cubicBezTo>
                        <a:pt x="126" y="0"/>
                        <a:pt x="126" y="0"/>
                        <a:pt x="126" y="0"/>
                      </a:cubicBezTo>
                      <a:cubicBezTo>
                        <a:pt x="99" y="1"/>
                        <a:pt x="75" y="19"/>
                        <a:pt x="67" y="45"/>
                      </a:cubicBezTo>
                      <a:cubicBezTo>
                        <a:pt x="67" y="45"/>
                        <a:pt x="66" y="45"/>
                        <a:pt x="65" y="45"/>
                      </a:cubicBezTo>
                      <a:cubicBezTo>
                        <a:pt x="49" y="45"/>
                        <a:pt x="35" y="55"/>
                        <a:pt x="31" y="71"/>
                      </a:cubicBezTo>
                      <a:cubicBezTo>
                        <a:pt x="12" y="76"/>
                        <a:pt x="0" y="94"/>
                        <a:pt x="0" y="113"/>
                      </a:cubicBezTo>
                      <a:cubicBezTo>
                        <a:pt x="0" y="138"/>
                        <a:pt x="20" y="157"/>
                        <a:pt x="44" y="157"/>
                      </a:cubicBezTo>
                      <a:cubicBezTo>
                        <a:pt x="126" y="157"/>
                        <a:pt x="126" y="157"/>
                        <a:pt x="126" y="157"/>
                      </a:cubicBezTo>
                      <a:cubicBezTo>
                        <a:pt x="126" y="148"/>
                        <a:pt x="126" y="148"/>
                        <a:pt x="126" y="148"/>
                      </a:cubicBezTo>
                      <a:lnTo>
                        <a:pt x="44" y="148"/>
                      </a:lnTo>
                      <a:close/>
                    </a:path>
                  </a:pathLst>
                </a:custGeom>
                <a:solidFill>
                  <a:srgbClr val="76B2B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20" name="Google Shape;2920;p14"/>
                <p:cNvSpPr/>
                <p:nvPr/>
              </p:nvSpPr>
              <p:spPr>
                <a:xfrm>
                  <a:off x="11156842" y="5332684"/>
                  <a:ext cx="303618" cy="478353"/>
                </a:xfrm>
                <a:custGeom>
                  <a:rect b="b" l="l" r="r" t="t"/>
                  <a:pathLst>
                    <a:path extrusionOk="0" h="386" w="245">
                      <a:moveTo>
                        <a:pt x="0" y="260"/>
                      </a:moveTo>
                      <a:lnTo>
                        <a:pt x="119" y="260"/>
                      </a:lnTo>
                      <a:lnTo>
                        <a:pt x="119" y="386"/>
                      </a:lnTo>
                      <a:lnTo>
                        <a:pt x="233" y="386"/>
                      </a:lnTo>
                      <a:lnTo>
                        <a:pt x="245" y="207"/>
                      </a:lnTo>
                      <a:lnTo>
                        <a:pt x="233" y="0"/>
                      </a:lnTo>
                      <a:lnTo>
                        <a:pt x="0" y="260"/>
                      </a:lnTo>
                      <a:close/>
                    </a:path>
                  </a:pathLst>
                </a:custGeom>
                <a:solidFill>
                  <a:srgbClr val="76B2B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21" name="Google Shape;2921;p14"/>
                <p:cNvSpPr/>
                <p:nvPr/>
              </p:nvSpPr>
              <p:spPr>
                <a:xfrm>
                  <a:off x="11445587" y="5332684"/>
                  <a:ext cx="292464" cy="478353"/>
                </a:xfrm>
                <a:custGeom>
                  <a:rect b="b" l="l" r="r" t="t"/>
                  <a:pathLst>
                    <a:path extrusionOk="0" h="386" w="236">
                      <a:moveTo>
                        <a:pt x="0" y="0"/>
                      </a:moveTo>
                      <a:lnTo>
                        <a:pt x="0" y="386"/>
                      </a:lnTo>
                      <a:lnTo>
                        <a:pt x="118" y="386"/>
                      </a:lnTo>
                      <a:lnTo>
                        <a:pt x="118" y="260"/>
                      </a:lnTo>
                      <a:lnTo>
                        <a:pt x="236" y="260"/>
                      </a:lnTo>
                      <a:lnTo>
                        <a:pt x="0" y="0"/>
                      </a:lnTo>
                      <a:close/>
                    </a:path>
                  </a:pathLst>
                </a:custGeom>
                <a:solidFill>
                  <a:srgbClr val="5D9B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22" name="Google Shape;2922;p14"/>
                <p:cNvSpPr/>
                <p:nvPr/>
              </p:nvSpPr>
              <p:spPr>
                <a:xfrm>
                  <a:off x="7767480" y="5725528"/>
                  <a:ext cx="418868" cy="918287"/>
                </a:xfrm>
                <a:custGeom>
                  <a:rect b="b" l="l" r="r" t="t"/>
                  <a:pathLst>
                    <a:path extrusionOk="0" h="182" w="83">
                      <a:moveTo>
                        <a:pt x="3" y="0"/>
                      </a:moveTo>
                      <a:cubicBezTo>
                        <a:pt x="3" y="30"/>
                        <a:pt x="3" y="30"/>
                        <a:pt x="3" y="30"/>
                      </a:cubicBezTo>
                      <a:cubicBezTo>
                        <a:pt x="3" y="30"/>
                        <a:pt x="3" y="30"/>
                        <a:pt x="3" y="30"/>
                      </a:cubicBezTo>
                      <a:cubicBezTo>
                        <a:pt x="4" y="30"/>
                        <a:pt x="4" y="30"/>
                        <a:pt x="4" y="30"/>
                      </a:cubicBezTo>
                      <a:cubicBezTo>
                        <a:pt x="4" y="30"/>
                        <a:pt x="4" y="30"/>
                        <a:pt x="4" y="30"/>
                      </a:cubicBezTo>
                      <a:cubicBezTo>
                        <a:pt x="4" y="31"/>
                        <a:pt x="4" y="31"/>
                        <a:pt x="5" y="31"/>
                      </a:cubicBezTo>
                      <a:cubicBezTo>
                        <a:pt x="5" y="31"/>
                        <a:pt x="5" y="31"/>
                        <a:pt x="5" y="31"/>
                      </a:cubicBezTo>
                      <a:cubicBezTo>
                        <a:pt x="5" y="31"/>
                        <a:pt x="5" y="31"/>
                        <a:pt x="6" y="32"/>
                      </a:cubicBezTo>
                      <a:cubicBezTo>
                        <a:pt x="6" y="32"/>
                        <a:pt x="6" y="32"/>
                        <a:pt x="6" y="32"/>
                      </a:cubicBezTo>
                      <a:cubicBezTo>
                        <a:pt x="15" y="50"/>
                        <a:pt x="15" y="50"/>
                        <a:pt x="15" y="50"/>
                      </a:cubicBezTo>
                      <a:cubicBezTo>
                        <a:pt x="32" y="37"/>
                        <a:pt x="32" y="37"/>
                        <a:pt x="32" y="37"/>
                      </a:cubicBezTo>
                      <a:cubicBezTo>
                        <a:pt x="33" y="37"/>
                        <a:pt x="34" y="37"/>
                        <a:pt x="36" y="37"/>
                      </a:cubicBezTo>
                      <a:cubicBezTo>
                        <a:pt x="37" y="38"/>
                        <a:pt x="37" y="39"/>
                        <a:pt x="37" y="41"/>
                      </a:cubicBezTo>
                      <a:cubicBezTo>
                        <a:pt x="34" y="62"/>
                        <a:pt x="34" y="62"/>
                        <a:pt x="34" y="62"/>
                      </a:cubicBezTo>
                      <a:cubicBezTo>
                        <a:pt x="52" y="62"/>
                        <a:pt x="52" y="62"/>
                        <a:pt x="52" y="62"/>
                      </a:cubicBezTo>
                      <a:cubicBezTo>
                        <a:pt x="53" y="63"/>
                        <a:pt x="54" y="63"/>
                        <a:pt x="55" y="65"/>
                      </a:cubicBezTo>
                      <a:cubicBezTo>
                        <a:pt x="55" y="66"/>
                        <a:pt x="55" y="67"/>
                        <a:pt x="54" y="68"/>
                      </a:cubicBezTo>
                      <a:cubicBezTo>
                        <a:pt x="39" y="85"/>
                        <a:pt x="39" y="85"/>
                        <a:pt x="39" y="85"/>
                      </a:cubicBezTo>
                      <a:cubicBezTo>
                        <a:pt x="39" y="86"/>
                        <a:pt x="38" y="86"/>
                        <a:pt x="37" y="86"/>
                      </a:cubicBezTo>
                      <a:cubicBezTo>
                        <a:pt x="36" y="86"/>
                        <a:pt x="35" y="86"/>
                        <a:pt x="35" y="85"/>
                      </a:cubicBezTo>
                      <a:cubicBezTo>
                        <a:pt x="33" y="84"/>
                        <a:pt x="33" y="82"/>
                        <a:pt x="34" y="80"/>
                      </a:cubicBezTo>
                      <a:cubicBezTo>
                        <a:pt x="44" y="69"/>
                        <a:pt x="44" y="69"/>
                        <a:pt x="44" y="69"/>
                      </a:cubicBezTo>
                      <a:cubicBezTo>
                        <a:pt x="30" y="69"/>
                        <a:pt x="30" y="69"/>
                        <a:pt x="30" y="69"/>
                      </a:cubicBezTo>
                      <a:cubicBezTo>
                        <a:pt x="29" y="69"/>
                        <a:pt x="28" y="68"/>
                        <a:pt x="28" y="68"/>
                      </a:cubicBezTo>
                      <a:cubicBezTo>
                        <a:pt x="27" y="67"/>
                        <a:pt x="27" y="66"/>
                        <a:pt x="27" y="65"/>
                      </a:cubicBezTo>
                      <a:cubicBezTo>
                        <a:pt x="29" y="48"/>
                        <a:pt x="29" y="48"/>
                        <a:pt x="29" y="48"/>
                      </a:cubicBezTo>
                      <a:cubicBezTo>
                        <a:pt x="16" y="58"/>
                        <a:pt x="16" y="58"/>
                        <a:pt x="16" y="58"/>
                      </a:cubicBezTo>
                      <a:cubicBezTo>
                        <a:pt x="15" y="58"/>
                        <a:pt x="14" y="59"/>
                        <a:pt x="13" y="58"/>
                      </a:cubicBezTo>
                      <a:cubicBezTo>
                        <a:pt x="12" y="58"/>
                        <a:pt x="11" y="58"/>
                        <a:pt x="10" y="57"/>
                      </a:cubicBezTo>
                      <a:cubicBezTo>
                        <a:pt x="3" y="41"/>
                        <a:pt x="3" y="41"/>
                        <a:pt x="3" y="41"/>
                      </a:cubicBezTo>
                      <a:cubicBezTo>
                        <a:pt x="0" y="96"/>
                        <a:pt x="0" y="96"/>
                        <a:pt x="0" y="96"/>
                      </a:cubicBezTo>
                      <a:cubicBezTo>
                        <a:pt x="3" y="182"/>
                        <a:pt x="3" y="182"/>
                        <a:pt x="3" y="182"/>
                      </a:cubicBezTo>
                      <a:cubicBezTo>
                        <a:pt x="14" y="182"/>
                        <a:pt x="14" y="182"/>
                        <a:pt x="14" y="182"/>
                      </a:cubicBezTo>
                      <a:cubicBezTo>
                        <a:pt x="14" y="81"/>
                        <a:pt x="14" y="81"/>
                        <a:pt x="14" y="81"/>
                      </a:cubicBezTo>
                      <a:cubicBezTo>
                        <a:pt x="14" y="79"/>
                        <a:pt x="16" y="77"/>
                        <a:pt x="18" y="77"/>
                      </a:cubicBezTo>
                      <a:cubicBezTo>
                        <a:pt x="22" y="77"/>
                        <a:pt x="22" y="77"/>
                        <a:pt x="22" y="77"/>
                      </a:cubicBezTo>
                      <a:cubicBezTo>
                        <a:pt x="24" y="77"/>
                        <a:pt x="25" y="79"/>
                        <a:pt x="25" y="81"/>
                      </a:cubicBezTo>
                      <a:cubicBezTo>
                        <a:pt x="25" y="182"/>
                        <a:pt x="25" y="182"/>
                        <a:pt x="25" y="182"/>
                      </a:cubicBezTo>
                      <a:cubicBezTo>
                        <a:pt x="30" y="182"/>
                        <a:pt x="30" y="182"/>
                        <a:pt x="30" y="182"/>
                      </a:cubicBezTo>
                      <a:cubicBezTo>
                        <a:pt x="36" y="182"/>
                        <a:pt x="40" y="178"/>
                        <a:pt x="40" y="172"/>
                      </a:cubicBezTo>
                      <a:cubicBezTo>
                        <a:pt x="40" y="151"/>
                        <a:pt x="40" y="151"/>
                        <a:pt x="40" y="151"/>
                      </a:cubicBezTo>
                      <a:cubicBezTo>
                        <a:pt x="66" y="137"/>
                        <a:pt x="83" y="111"/>
                        <a:pt x="83" y="80"/>
                      </a:cubicBezTo>
                      <a:cubicBezTo>
                        <a:pt x="83" y="36"/>
                        <a:pt x="47" y="0"/>
                        <a:pt x="3" y="0"/>
                      </a:cubicBezTo>
                      <a:close/>
                    </a:path>
                  </a:pathLst>
                </a:custGeom>
                <a:solidFill>
                  <a:srgbClr val="5D9B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23" name="Google Shape;2923;p14"/>
                <p:cNvSpPr/>
                <p:nvPr/>
              </p:nvSpPr>
              <p:spPr>
                <a:xfrm>
                  <a:off x="7378354" y="5725528"/>
                  <a:ext cx="403998" cy="918287"/>
                </a:xfrm>
                <a:custGeom>
                  <a:rect b="b" l="l" r="r" t="t"/>
                  <a:pathLst>
                    <a:path extrusionOk="0" h="182" w="80">
                      <a:moveTo>
                        <a:pt x="80" y="41"/>
                      </a:moveTo>
                      <a:cubicBezTo>
                        <a:pt x="72" y="57"/>
                        <a:pt x="72" y="57"/>
                        <a:pt x="72" y="57"/>
                      </a:cubicBezTo>
                      <a:cubicBezTo>
                        <a:pt x="72" y="58"/>
                        <a:pt x="71" y="58"/>
                        <a:pt x="70" y="58"/>
                      </a:cubicBezTo>
                      <a:cubicBezTo>
                        <a:pt x="69" y="59"/>
                        <a:pt x="68" y="58"/>
                        <a:pt x="67" y="58"/>
                      </a:cubicBezTo>
                      <a:cubicBezTo>
                        <a:pt x="53" y="48"/>
                        <a:pt x="53" y="48"/>
                        <a:pt x="53" y="48"/>
                      </a:cubicBezTo>
                      <a:cubicBezTo>
                        <a:pt x="55" y="65"/>
                        <a:pt x="55" y="65"/>
                        <a:pt x="55" y="65"/>
                      </a:cubicBezTo>
                      <a:cubicBezTo>
                        <a:pt x="56" y="66"/>
                        <a:pt x="55" y="67"/>
                        <a:pt x="55" y="68"/>
                      </a:cubicBezTo>
                      <a:cubicBezTo>
                        <a:pt x="54" y="68"/>
                        <a:pt x="53" y="69"/>
                        <a:pt x="52" y="69"/>
                      </a:cubicBezTo>
                      <a:cubicBezTo>
                        <a:pt x="38" y="69"/>
                        <a:pt x="38" y="69"/>
                        <a:pt x="38" y="69"/>
                      </a:cubicBezTo>
                      <a:cubicBezTo>
                        <a:pt x="48" y="80"/>
                        <a:pt x="48" y="80"/>
                        <a:pt x="48" y="80"/>
                      </a:cubicBezTo>
                      <a:cubicBezTo>
                        <a:pt x="49" y="82"/>
                        <a:pt x="49" y="84"/>
                        <a:pt x="48" y="85"/>
                      </a:cubicBezTo>
                      <a:cubicBezTo>
                        <a:pt x="47" y="86"/>
                        <a:pt x="46" y="86"/>
                        <a:pt x="46" y="86"/>
                      </a:cubicBezTo>
                      <a:cubicBezTo>
                        <a:pt x="45" y="86"/>
                        <a:pt x="44" y="86"/>
                        <a:pt x="43" y="85"/>
                      </a:cubicBezTo>
                      <a:cubicBezTo>
                        <a:pt x="28" y="68"/>
                        <a:pt x="28" y="68"/>
                        <a:pt x="28" y="68"/>
                      </a:cubicBezTo>
                      <a:cubicBezTo>
                        <a:pt x="27" y="67"/>
                        <a:pt x="27" y="66"/>
                        <a:pt x="28" y="65"/>
                      </a:cubicBezTo>
                      <a:cubicBezTo>
                        <a:pt x="28" y="63"/>
                        <a:pt x="29" y="63"/>
                        <a:pt x="31" y="62"/>
                      </a:cubicBezTo>
                      <a:cubicBezTo>
                        <a:pt x="48" y="62"/>
                        <a:pt x="48" y="62"/>
                        <a:pt x="48" y="62"/>
                      </a:cubicBezTo>
                      <a:cubicBezTo>
                        <a:pt x="45" y="41"/>
                        <a:pt x="45" y="41"/>
                        <a:pt x="45" y="41"/>
                      </a:cubicBezTo>
                      <a:cubicBezTo>
                        <a:pt x="45" y="39"/>
                        <a:pt x="46" y="38"/>
                        <a:pt x="47" y="37"/>
                      </a:cubicBezTo>
                      <a:cubicBezTo>
                        <a:pt x="48" y="37"/>
                        <a:pt x="50" y="37"/>
                        <a:pt x="51" y="37"/>
                      </a:cubicBezTo>
                      <a:cubicBezTo>
                        <a:pt x="68" y="50"/>
                        <a:pt x="68" y="50"/>
                        <a:pt x="68" y="50"/>
                      </a:cubicBezTo>
                      <a:cubicBezTo>
                        <a:pt x="77" y="32"/>
                        <a:pt x="77" y="32"/>
                        <a:pt x="77" y="32"/>
                      </a:cubicBezTo>
                      <a:cubicBezTo>
                        <a:pt x="77" y="32"/>
                        <a:pt x="77" y="32"/>
                        <a:pt x="77" y="32"/>
                      </a:cubicBezTo>
                      <a:cubicBezTo>
                        <a:pt x="77" y="31"/>
                        <a:pt x="77" y="31"/>
                        <a:pt x="77" y="31"/>
                      </a:cubicBezTo>
                      <a:cubicBezTo>
                        <a:pt x="78" y="31"/>
                        <a:pt x="78" y="31"/>
                        <a:pt x="78" y="31"/>
                      </a:cubicBezTo>
                      <a:cubicBezTo>
                        <a:pt x="78" y="31"/>
                        <a:pt x="78" y="31"/>
                        <a:pt x="78" y="30"/>
                      </a:cubicBezTo>
                      <a:cubicBezTo>
                        <a:pt x="78" y="30"/>
                        <a:pt x="78" y="30"/>
                        <a:pt x="78" y="30"/>
                      </a:cubicBezTo>
                      <a:cubicBezTo>
                        <a:pt x="79" y="30"/>
                        <a:pt x="79" y="30"/>
                        <a:pt x="79" y="30"/>
                      </a:cubicBezTo>
                      <a:cubicBezTo>
                        <a:pt x="79" y="30"/>
                        <a:pt x="80" y="30"/>
                        <a:pt x="80" y="30"/>
                      </a:cubicBezTo>
                      <a:cubicBezTo>
                        <a:pt x="80" y="30"/>
                        <a:pt x="80" y="30"/>
                        <a:pt x="80" y="30"/>
                      </a:cubicBezTo>
                      <a:cubicBezTo>
                        <a:pt x="80" y="0"/>
                        <a:pt x="80" y="0"/>
                        <a:pt x="80" y="0"/>
                      </a:cubicBezTo>
                      <a:cubicBezTo>
                        <a:pt x="80" y="0"/>
                        <a:pt x="80" y="0"/>
                        <a:pt x="80" y="0"/>
                      </a:cubicBezTo>
                      <a:cubicBezTo>
                        <a:pt x="35" y="0"/>
                        <a:pt x="0" y="36"/>
                        <a:pt x="0" y="80"/>
                      </a:cubicBezTo>
                      <a:cubicBezTo>
                        <a:pt x="0" y="111"/>
                        <a:pt x="17" y="137"/>
                        <a:pt x="42" y="151"/>
                      </a:cubicBezTo>
                      <a:cubicBezTo>
                        <a:pt x="42" y="172"/>
                        <a:pt x="42" y="172"/>
                        <a:pt x="42" y="172"/>
                      </a:cubicBezTo>
                      <a:cubicBezTo>
                        <a:pt x="42" y="178"/>
                        <a:pt x="47" y="182"/>
                        <a:pt x="52" y="182"/>
                      </a:cubicBezTo>
                      <a:cubicBezTo>
                        <a:pt x="57" y="182"/>
                        <a:pt x="57" y="182"/>
                        <a:pt x="57" y="182"/>
                      </a:cubicBezTo>
                      <a:cubicBezTo>
                        <a:pt x="57" y="81"/>
                        <a:pt x="57" y="81"/>
                        <a:pt x="57" y="81"/>
                      </a:cubicBezTo>
                      <a:cubicBezTo>
                        <a:pt x="57" y="79"/>
                        <a:pt x="59" y="77"/>
                        <a:pt x="61" y="77"/>
                      </a:cubicBezTo>
                      <a:cubicBezTo>
                        <a:pt x="65" y="77"/>
                        <a:pt x="65" y="77"/>
                        <a:pt x="65" y="77"/>
                      </a:cubicBezTo>
                      <a:cubicBezTo>
                        <a:pt x="67" y="77"/>
                        <a:pt x="68" y="79"/>
                        <a:pt x="68" y="81"/>
                      </a:cubicBezTo>
                      <a:cubicBezTo>
                        <a:pt x="68" y="182"/>
                        <a:pt x="68" y="182"/>
                        <a:pt x="68" y="182"/>
                      </a:cubicBezTo>
                      <a:cubicBezTo>
                        <a:pt x="80" y="182"/>
                        <a:pt x="80" y="182"/>
                        <a:pt x="80" y="182"/>
                      </a:cubicBezTo>
                      <a:cubicBezTo>
                        <a:pt x="80" y="41"/>
                        <a:pt x="80" y="41"/>
                        <a:pt x="80" y="41"/>
                      </a:cubicBezTo>
                      <a:close/>
                    </a:path>
                  </a:pathLst>
                </a:custGeom>
                <a:solidFill>
                  <a:srgbClr val="76B2B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24" name="Google Shape;2924;p14"/>
                <p:cNvSpPr/>
                <p:nvPr/>
              </p:nvSpPr>
              <p:spPr>
                <a:xfrm>
                  <a:off x="7767480" y="6835900"/>
                  <a:ext cx="100380" cy="54527"/>
                </a:xfrm>
                <a:custGeom>
                  <a:rect b="b" l="l" r="r" t="t"/>
                  <a:pathLst>
                    <a:path extrusionOk="0" h="11" w="20">
                      <a:moveTo>
                        <a:pt x="0" y="6"/>
                      </a:moveTo>
                      <a:cubicBezTo>
                        <a:pt x="3" y="11"/>
                        <a:pt x="3" y="11"/>
                        <a:pt x="3" y="11"/>
                      </a:cubicBezTo>
                      <a:cubicBezTo>
                        <a:pt x="10" y="11"/>
                        <a:pt x="10" y="11"/>
                        <a:pt x="10" y="11"/>
                      </a:cubicBezTo>
                      <a:cubicBezTo>
                        <a:pt x="15" y="11"/>
                        <a:pt x="20" y="7"/>
                        <a:pt x="20" y="1"/>
                      </a:cubicBezTo>
                      <a:cubicBezTo>
                        <a:pt x="20" y="0"/>
                        <a:pt x="20" y="0"/>
                        <a:pt x="20" y="0"/>
                      </a:cubicBezTo>
                      <a:cubicBezTo>
                        <a:pt x="3" y="0"/>
                        <a:pt x="3" y="0"/>
                        <a:pt x="3" y="0"/>
                      </a:cubicBezTo>
                      <a:lnTo>
                        <a:pt x="0" y="6"/>
                      </a:lnTo>
                      <a:close/>
                    </a:path>
                  </a:pathLst>
                </a:custGeom>
                <a:solidFill>
                  <a:srgbClr val="5D9B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25" name="Google Shape;2925;p14"/>
                <p:cNvSpPr/>
                <p:nvPr/>
              </p:nvSpPr>
              <p:spPr>
                <a:xfrm>
                  <a:off x="7696843" y="6835900"/>
                  <a:ext cx="85509" cy="54527"/>
                </a:xfrm>
                <a:custGeom>
                  <a:rect b="b" l="l" r="r" t="t"/>
                  <a:pathLst>
                    <a:path extrusionOk="0" h="11" w="17">
                      <a:moveTo>
                        <a:pt x="0" y="0"/>
                      </a:moveTo>
                      <a:cubicBezTo>
                        <a:pt x="0" y="1"/>
                        <a:pt x="0" y="1"/>
                        <a:pt x="0" y="1"/>
                      </a:cubicBezTo>
                      <a:cubicBezTo>
                        <a:pt x="0" y="7"/>
                        <a:pt x="4" y="11"/>
                        <a:pt x="10" y="11"/>
                      </a:cubicBezTo>
                      <a:cubicBezTo>
                        <a:pt x="17" y="11"/>
                        <a:pt x="17" y="11"/>
                        <a:pt x="17" y="11"/>
                      </a:cubicBezTo>
                      <a:cubicBezTo>
                        <a:pt x="17" y="0"/>
                        <a:pt x="17" y="0"/>
                        <a:pt x="17" y="0"/>
                      </a:cubicBezTo>
                      <a:lnTo>
                        <a:pt x="0" y="0"/>
                      </a:lnTo>
                      <a:close/>
                    </a:path>
                  </a:pathLst>
                </a:custGeom>
                <a:solidFill>
                  <a:srgbClr val="76B2B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26" name="Google Shape;2926;p14"/>
                <p:cNvSpPr/>
                <p:nvPr/>
              </p:nvSpPr>
              <p:spPr>
                <a:xfrm>
                  <a:off x="7767480" y="6694625"/>
                  <a:ext cx="201999" cy="141276"/>
                </a:xfrm>
                <a:custGeom>
                  <a:rect b="b" l="l" r="r" t="t"/>
                  <a:pathLst>
                    <a:path extrusionOk="0" h="28" w="40">
                      <a:moveTo>
                        <a:pt x="30" y="0"/>
                      </a:moveTo>
                      <a:cubicBezTo>
                        <a:pt x="3" y="0"/>
                        <a:pt x="3" y="0"/>
                        <a:pt x="3" y="0"/>
                      </a:cubicBezTo>
                      <a:cubicBezTo>
                        <a:pt x="0" y="11"/>
                        <a:pt x="0" y="11"/>
                        <a:pt x="0" y="11"/>
                      </a:cubicBezTo>
                      <a:cubicBezTo>
                        <a:pt x="3" y="28"/>
                        <a:pt x="3" y="28"/>
                        <a:pt x="3" y="28"/>
                      </a:cubicBezTo>
                      <a:cubicBezTo>
                        <a:pt x="20" y="28"/>
                        <a:pt x="20" y="28"/>
                        <a:pt x="20" y="28"/>
                      </a:cubicBezTo>
                      <a:cubicBezTo>
                        <a:pt x="30" y="28"/>
                        <a:pt x="30" y="28"/>
                        <a:pt x="30" y="28"/>
                      </a:cubicBezTo>
                      <a:cubicBezTo>
                        <a:pt x="36" y="28"/>
                        <a:pt x="40" y="24"/>
                        <a:pt x="40" y="18"/>
                      </a:cubicBezTo>
                      <a:cubicBezTo>
                        <a:pt x="40" y="10"/>
                        <a:pt x="40" y="10"/>
                        <a:pt x="40" y="10"/>
                      </a:cubicBezTo>
                      <a:cubicBezTo>
                        <a:pt x="40" y="4"/>
                        <a:pt x="36" y="0"/>
                        <a:pt x="30" y="0"/>
                      </a:cubicBezTo>
                      <a:close/>
                    </a:path>
                  </a:pathLst>
                </a:custGeom>
                <a:solidFill>
                  <a:srgbClr val="5D9B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27" name="Google Shape;2927;p14"/>
                <p:cNvSpPr/>
                <p:nvPr/>
              </p:nvSpPr>
              <p:spPr>
                <a:xfrm>
                  <a:off x="7590267" y="6694625"/>
                  <a:ext cx="192085" cy="141276"/>
                </a:xfrm>
                <a:custGeom>
                  <a:rect b="b" l="l" r="r" t="t"/>
                  <a:pathLst>
                    <a:path extrusionOk="0" h="28" w="38">
                      <a:moveTo>
                        <a:pt x="10" y="0"/>
                      </a:moveTo>
                      <a:cubicBezTo>
                        <a:pt x="5" y="0"/>
                        <a:pt x="0" y="4"/>
                        <a:pt x="0" y="10"/>
                      </a:cubicBezTo>
                      <a:cubicBezTo>
                        <a:pt x="0" y="18"/>
                        <a:pt x="0" y="18"/>
                        <a:pt x="0" y="18"/>
                      </a:cubicBezTo>
                      <a:cubicBezTo>
                        <a:pt x="0" y="24"/>
                        <a:pt x="5" y="28"/>
                        <a:pt x="10" y="28"/>
                      </a:cubicBezTo>
                      <a:cubicBezTo>
                        <a:pt x="21" y="28"/>
                        <a:pt x="21" y="28"/>
                        <a:pt x="21" y="28"/>
                      </a:cubicBezTo>
                      <a:cubicBezTo>
                        <a:pt x="38" y="28"/>
                        <a:pt x="38" y="28"/>
                        <a:pt x="38" y="28"/>
                      </a:cubicBezTo>
                      <a:cubicBezTo>
                        <a:pt x="38" y="11"/>
                        <a:pt x="38" y="11"/>
                        <a:pt x="38" y="11"/>
                      </a:cubicBezTo>
                      <a:cubicBezTo>
                        <a:pt x="38" y="0"/>
                        <a:pt x="38" y="0"/>
                        <a:pt x="38" y="0"/>
                      </a:cubicBezTo>
                      <a:lnTo>
                        <a:pt x="10" y="0"/>
                      </a:lnTo>
                      <a:close/>
                    </a:path>
                  </a:pathLst>
                </a:custGeom>
                <a:solidFill>
                  <a:srgbClr val="76B2B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28" name="Google Shape;2928;p14"/>
                <p:cNvSpPr/>
                <p:nvPr/>
              </p:nvSpPr>
              <p:spPr>
                <a:xfrm>
                  <a:off x="7665862" y="6114654"/>
                  <a:ext cx="55767" cy="529162"/>
                </a:xfrm>
                <a:custGeom>
                  <a:rect b="b" l="l" r="r" t="t"/>
                  <a:pathLst>
                    <a:path extrusionOk="0" h="105" w="11">
                      <a:moveTo>
                        <a:pt x="8" y="0"/>
                      </a:moveTo>
                      <a:cubicBezTo>
                        <a:pt x="4" y="0"/>
                        <a:pt x="4" y="0"/>
                        <a:pt x="4" y="0"/>
                      </a:cubicBezTo>
                      <a:cubicBezTo>
                        <a:pt x="2" y="0"/>
                        <a:pt x="0" y="2"/>
                        <a:pt x="0" y="4"/>
                      </a:cubicBezTo>
                      <a:cubicBezTo>
                        <a:pt x="0" y="105"/>
                        <a:pt x="0" y="105"/>
                        <a:pt x="0" y="105"/>
                      </a:cubicBezTo>
                      <a:cubicBezTo>
                        <a:pt x="11" y="105"/>
                        <a:pt x="11" y="105"/>
                        <a:pt x="11" y="105"/>
                      </a:cubicBezTo>
                      <a:cubicBezTo>
                        <a:pt x="11" y="4"/>
                        <a:pt x="11" y="4"/>
                        <a:pt x="11" y="4"/>
                      </a:cubicBezTo>
                      <a:cubicBezTo>
                        <a:pt x="11" y="2"/>
                        <a:pt x="10" y="0"/>
                        <a:pt x="8"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29" name="Google Shape;2929;p14"/>
                <p:cNvSpPr/>
                <p:nvPr/>
              </p:nvSpPr>
              <p:spPr>
                <a:xfrm>
                  <a:off x="7838118" y="6114654"/>
                  <a:ext cx="55767" cy="529162"/>
                </a:xfrm>
                <a:custGeom>
                  <a:rect b="b" l="l" r="r" t="t"/>
                  <a:pathLst>
                    <a:path extrusionOk="0" h="105" w="11">
                      <a:moveTo>
                        <a:pt x="8" y="0"/>
                      </a:moveTo>
                      <a:cubicBezTo>
                        <a:pt x="4" y="0"/>
                        <a:pt x="4" y="0"/>
                        <a:pt x="4" y="0"/>
                      </a:cubicBezTo>
                      <a:cubicBezTo>
                        <a:pt x="2" y="0"/>
                        <a:pt x="0" y="2"/>
                        <a:pt x="0" y="4"/>
                      </a:cubicBezTo>
                      <a:cubicBezTo>
                        <a:pt x="0" y="105"/>
                        <a:pt x="0" y="105"/>
                        <a:pt x="0" y="105"/>
                      </a:cubicBezTo>
                      <a:cubicBezTo>
                        <a:pt x="11" y="105"/>
                        <a:pt x="11" y="105"/>
                        <a:pt x="11" y="105"/>
                      </a:cubicBezTo>
                      <a:cubicBezTo>
                        <a:pt x="11" y="4"/>
                        <a:pt x="11" y="4"/>
                        <a:pt x="11" y="4"/>
                      </a:cubicBezTo>
                      <a:cubicBezTo>
                        <a:pt x="11" y="2"/>
                        <a:pt x="10" y="0"/>
                        <a:pt x="8" y="0"/>
                      </a:cubicBezTo>
                      <a:close/>
                    </a:path>
                  </a:pathLst>
                </a:custGeom>
                <a:solidFill>
                  <a:srgbClr val="F4F1ED"/>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30" name="Google Shape;2930;p14"/>
                <p:cNvSpPr/>
                <p:nvPr/>
              </p:nvSpPr>
              <p:spPr>
                <a:xfrm>
                  <a:off x="7514672" y="5876717"/>
                  <a:ext cx="282550" cy="282550"/>
                </a:xfrm>
                <a:custGeom>
                  <a:rect b="b" l="l" r="r" t="t"/>
                  <a:pathLst>
                    <a:path extrusionOk="0" h="56" w="56">
                      <a:moveTo>
                        <a:pt x="52" y="0"/>
                      </a:moveTo>
                      <a:cubicBezTo>
                        <a:pt x="52" y="0"/>
                        <a:pt x="52" y="0"/>
                        <a:pt x="51" y="0"/>
                      </a:cubicBezTo>
                      <a:cubicBezTo>
                        <a:pt x="51" y="0"/>
                        <a:pt x="51" y="0"/>
                        <a:pt x="51" y="0"/>
                      </a:cubicBezTo>
                      <a:cubicBezTo>
                        <a:pt x="51" y="1"/>
                        <a:pt x="51" y="1"/>
                        <a:pt x="51" y="1"/>
                      </a:cubicBezTo>
                      <a:cubicBezTo>
                        <a:pt x="51" y="1"/>
                        <a:pt x="51" y="1"/>
                        <a:pt x="50" y="1"/>
                      </a:cubicBezTo>
                      <a:cubicBezTo>
                        <a:pt x="50" y="1"/>
                        <a:pt x="50" y="1"/>
                        <a:pt x="50" y="2"/>
                      </a:cubicBezTo>
                      <a:cubicBezTo>
                        <a:pt x="50" y="2"/>
                        <a:pt x="50" y="2"/>
                        <a:pt x="50" y="2"/>
                      </a:cubicBezTo>
                      <a:cubicBezTo>
                        <a:pt x="41" y="20"/>
                        <a:pt x="41" y="20"/>
                        <a:pt x="41" y="20"/>
                      </a:cubicBezTo>
                      <a:cubicBezTo>
                        <a:pt x="24" y="7"/>
                        <a:pt x="24" y="7"/>
                        <a:pt x="24" y="7"/>
                      </a:cubicBezTo>
                      <a:cubicBezTo>
                        <a:pt x="23" y="7"/>
                        <a:pt x="21" y="7"/>
                        <a:pt x="20" y="7"/>
                      </a:cubicBezTo>
                      <a:cubicBezTo>
                        <a:pt x="19" y="8"/>
                        <a:pt x="18" y="9"/>
                        <a:pt x="18" y="11"/>
                      </a:cubicBezTo>
                      <a:cubicBezTo>
                        <a:pt x="21" y="32"/>
                        <a:pt x="21" y="32"/>
                        <a:pt x="21" y="32"/>
                      </a:cubicBezTo>
                      <a:cubicBezTo>
                        <a:pt x="4" y="32"/>
                        <a:pt x="4" y="32"/>
                        <a:pt x="4" y="32"/>
                      </a:cubicBezTo>
                      <a:cubicBezTo>
                        <a:pt x="2" y="33"/>
                        <a:pt x="1" y="33"/>
                        <a:pt x="1" y="35"/>
                      </a:cubicBezTo>
                      <a:cubicBezTo>
                        <a:pt x="0" y="36"/>
                        <a:pt x="0" y="37"/>
                        <a:pt x="1" y="38"/>
                      </a:cubicBezTo>
                      <a:cubicBezTo>
                        <a:pt x="16" y="55"/>
                        <a:pt x="16" y="55"/>
                        <a:pt x="16" y="55"/>
                      </a:cubicBezTo>
                      <a:cubicBezTo>
                        <a:pt x="17" y="56"/>
                        <a:pt x="18" y="56"/>
                        <a:pt x="19" y="56"/>
                      </a:cubicBezTo>
                      <a:cubicBezTo>
                        <a:pt x="19" y="56"/>
                        <a:pt x="20" y="56"/>
                        <a:pt x="21" y="55"/>
                      </a:cubicBezTo>
                      <a:cubicBezTo>
                        <a:pt x="22" y="54"/>
                        <a:pt x="22" y="52"/>
                        <a:pt x="21" y="50"/>
                      </a:cubicBezTo>
                      <a:cubicBezTo>
                        <a:pt x="11" y="39"/>
                        <a:pt x="11" y="39"/>
                        <a:pt x="11" y="39"/>
                      </a:cubicBezTo>
                      <a:cubicBezTo>
                        <a:pt x="25" y="39"/>
                        <a:pt x="25" y="39"/>
                        <a:pt x="25" y="39"/>
                      </a:cubicBezTo>
                      <a:cubicBezTo>
                        <a:pt x="26" y="39"/>
                        <a:pt x="27" y="38"/>
                        <a:pt x="28" y="38"/>
                      </a:cubicBezTo>
                      <a:cubicBezTo>
                        <a:pt x="28" y="37"/>
                        <a:pt x="29" y="36"/>
                        <a:pt x="28" y="35"/>
                      </a:cubicBezTo>
                      <a:cubicBezTo>
                        <a:pt x="26" y="18"/>
                        <a:pt x="26" y="18"/>
                        <a:pt x="26" y="18"/>
                      </a:cubicBezTo>
                      <a:cubicBezTo>
                        <a:pt x="40" y="28"/>
                        <a:pt x="40" y="28"/>
                        <a:pt x="40" y="28"/>
                      </a:cubicBezTo>
                      <a:cubicBezTo>
                        <a:pt x="41" y="28"/>
                        <a:pt x="42" y="29"/>
                        <a:pt x="43" y="28"/>
                      </a:cubicBezTo>
                      <a:cubicBezTo>
                        <a:pt x="44" y="28"/>
                        <a:pt x="45" y="28"/>
                        <a:pt x="45" y="27"/>
                      </a:cubicBezTo>
                      <a:cubicBezTo>
                        <a:pt x="53" y="11"/>
                        <a:pt x="53" y="11"/>
                        <a:pt x="53" y="11"/>
                      </a:cubicBezTo>
                      <a:cubicBezTo>
                        <a:pt x="53" y="11"/>
                        <a:pt x="53" y="11"/>
                        <a:pt x="53" y="11"/>
                      </a:cubicBezTo>
                      <a:cubicBezTo>
                        <a:pt x="56" y="7"/>
                        <a:pt x="56" y="7"/>
                        <a:pt x="56" y="7"/>
                      </a:cubicBezTo>
                      <a:cubicBezTo>
                        <a:pt x="53" y="0"/>
                        <a:pt x="53" y="0"/>
                        <a:pt x="53" y="0"/>
                      </a:cubicBezTo>
                      <a:cubicBezTo>
                        <a:pt x="53" y="0"/>
                        <a:pt x="53" y="0"/>
                        <a:pt x="53" y="0"/>
                      </a:cubicBezTo>
                      <a:cubicBezTo>
                        <a:pt x="53" y="0"/>
                        <a:pt x="52" y="0"/>
                        <a:pt x="52"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31" name="Google Shape;2931;p14"/>
                <p:cNvSpPr/>
                <p:nvPr/>
              </p:nvSpPr>
              <p:spPr>
                <a:xfrm>
                  <a:off x="7782352" y="5876717"/>
                  <a:ext cx="262722" cy="282550"/>
                </a:xfrm>
                <a:custGeom>
                  <a:rect b="b" l="l" r="r" t="t"/>
                  <a:pathLst>
                    <a:path extrusionOk="0" h="56" w="52">
                      <a:moveTo>
                        <a:pt x="7" y="27"/>
                      </a:moveTo>
                      <a:cubicBezTo>
                        <a:pt x="8" y="28"/>
                        <a:pt x="9" y="28"/>
                        <a:pt x="10" y="28"/>
                      </a:cubicBezTo>
                      <a:cubicBezTo>
                        <a:pt x="11" y="29"/>
                        <a:pt x="12" y="28"/>
                        <a:pt x="13" y="28"/>
                      </a:cubicBezTo>
                      <a:cubicBezTo>
                        <a:pt x="26" y="18"/>
                        <a:pt x="26" y="18"/>
                        <a:pt x="26" y="18"/>
                      </a:cubicBezTo>
                      <a:cubicBezTo>
                        <a:pt x="24" y="35"/>
                        <a:pt x="24" y="35"/>
                        <a:pt x="24" y="35"/>
                      </a:cubicBezTo>
                      <a:cubicBezTo>
                        <a:pt x="24" y="36"/>
                        <a:pt x="24" y="37"/>
                        <a:pt x="25" y="38"/>
                      </a:cubicBezTo>
                      <a:cubicBezTo>
                        <a:pt x="25" y="38"/>
                        <a:pt x="26" y="39"/>
                        <a:pt x="27" y="39"/>
                      </a:cubicBezTo>
                      <a:cubicBezTo>
                        <a:pt x="41" y="39"/>
                        <a:pt x="41" y="39"/>
                        <a:pt x="41" y="39"/>
                      </a:cubicBezTo>
                      <a:cubicBezTo>
                        <a:pt x="31" y="50"/>
                        <a:pt x="31" y="50"/>
                        <a:pt x="31" y="50"/>
                      </a:cubicBezTo>
                      <a:cubicBezTo>
                        <a:pt x="30" y="52"/>
                        <a:pt x="30" y="54"/>
                        <a:pt x="32" y="55"/>
                      </a:cubicBezTo>
                      <a:cubicBezTo>
                        <a:pt x="32" y="56"/>
                        <a:pt x="33" y="56"/>
                        <a:pt x="34" y="56"/>
                      </a:cubicBezTo>
                      <a:cubicBezTo>
                        <a:pt x="35" y="56"/>
                        <a:pt x="36" y="56"/>
                        <a:pt x="36" y="55"/>
                      </a:cubicBezTo>
                      <a:cubicBezTo>
                        <a:pt x="51" y="38"/>
                        <a:pt x="51" y="38"/>
                        <a:pt x="51" y="38"/>
                      </a:cubicBezTo>
                      <a:cubicBezTo>
                        <a:pt x="52" y="37"/>
                        <a:pt x="52" y="36"/>
                        <a:pt x="52" y="35"/>
                      </a:cubicBezTo>
                      <a:cubicBezTo>
                        <a:pt x="51" y="33"/>
                        <a:pt x="50" y="33"/>
                        <a:pt x="49" y="32"/>
                      </a:cubicBezTo>
                      <a:cubicBezTo>
                        <a:pt x="31" y="32"/>
                        <a:pt x="31" y="32"/>
                        <a:pt x="31" y="32"/>
                      </a:cubicBezTo>
                      <a:cubicBezTo>
                        <a:pt x="34" y="11"/>
                        <a:pt x="34" y="11"/>
                        <a:pt x="34" y="11"/>
                      </a:cubicBezTo>
                      <a:cubicBezTo>
                        <a:pt x="34" y="9"/>
                        <a:pt x="34" y="8"/>
                        <a:pt x="33" y="7"/>
                      </a:cubicBezTo>
                      <a:cubicBezTo>
                        <a:pt x="31" y="7"/>
                        <a:pt x="30" y="7"/>
                        <a:pt x="29" y="7"/>
                      </a:cubicBezTo>
                      <a:cubicBezTo>
                        <a:pt x="12" y="20"/>
                        <a:pt x="12" y="20"/>
                        <a:pt x="12" y="20"/>
                      </a:cubicBezTo>
                      <a:cubicBezTo>
                        <a:pt x="3" y="2"/>
                        <a:pt x="3" y="2"/>
                        <a:pt x="3" y="2"/>
                      </a:cubicBezTo>
                      <a:cubicBezTo>
                        <a:pt x="3" y="2"/>
                        <a:pt x="3" y="2"/>
                        <a:pt x="3" y="2"/>
                      </a:cubicBezTo>
                      <a:cubicBezTo>
                        <a:pt x="2" y="1"/>
                        <a:pt x="2" y="1"/>
                        <a:pt x="2" y="1"/>
                      </a:cubicBezTo>
                      <a:cubicBezTo>
                        <a:pt x="2" y="1"/>
                        <a:pt x="2" y="1"/>
                        <a:pt x="2" y="1"/>
                      </a:cubicBezTo>
                      <a:cubicBezTo>
                        <a:pt x="1" y="1"/>
                        <a:pt x="1" y="1"/>
                        <a:pt x="1" y="0"/>
                      </a:cubicBezTo>
                      <a:cubicBezTo>
                        <a:pt x="1" y="0"/>
                        <a:pt x="1" y="0"/>
                        <a:pt x="1" y="0"/>
                      </a:cubicBezTo>
                      <a:cubicBezTo>
                        <a:pt x="1" y="0"/>
                        <a:pt x="1" y="0"/>
                        <a:pt x="0" y="0"/>
                      </a:cubicBezTo>
                      <a:cubicBezTo>
                        <a:pt x="0" y="0"/>
                        <a:pt x="0" y="0"/>
                        <a:pt x="0" y="0"/>
                      </a:cubicBezTo>
                      <a:cubicBezTo>
                        <a:pt x="0" y="11"/>
                        <a:pt x="0" y="11"/>
                        <a:pt x="0" y="11"/>
                      </a:cubicBezTo>
                      <a:lnTo>
                        <a:pt x="7" y="27"/>
                      </a:lnTo>
                      <a:close/>
                    </a:path>
                  </a:pathLst>
                </a:custGeom>
                <a:solidFill>
                  <a:srgbClr val="F4F1ED"/>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32" name="Google Shape;2932;p14"/>
                <p:cNvSpPr/>
                <p:nvPr/>
              </p:nvSpPr>
              <p:spPr>
                <a:xfrm>
                  <a:off x="8923705" y="5079877"/>
                  <a:ext cx="430022" cy="706374"/>
                </a:xfrm>
                <a:custGeom>
                  <a:rect b="b" l="l" r="r" t="t"/>
                  <a:pathLst>
                    <a:path extrusionOk="0" h="140" w="85">
                      <a:moveTo>
                        <a:pt x="42" y="20"/>
                      </a:moveTo>
                      <a:cubicBezTo>
                        <a:pt x="42" y="18"/>
                        <a:pt x="43" y="18"/>
                        <a:pt x="44" y="17"/>
                      </a:cubicBezTo>
                      <a:cubicBezTo>
                        <a:pt x="44" y="15"/>
                        <a:pt x="44" y="14"/>
                        <a:pt x="44" y="12"/>
                      </a:cubicBezTo>
                      <a:cubicBezTo>
                        <a:pt x="44" y="10"/>
                        <a:pt x="43" y="10"/>
                        <a:pt x="45" y="8"/>
                      </a:cubicBezTo>
                      <a:cubicBezTo>
                        <a:pt x="46" y="7"/>
                        <a:pt x="52" y="5"/>
                        <a:pt x="47" y="4"/>
                      </a:cubicBezTo>
                      <a:cubicBezTo>
                        <a:pt x="43" y="4"/>
                        <a:pt x="45" y="4"/>
                        <a:pt x="40" y="2"/>
                      </a:cubicBezTo>
                      <a:cubicBezTo>
                        <a:pt x="36" y="1"/>
                        <a:pt x="36" y="0"/>
                        <a:pt x="32" y="1"/>
                      </a:cubicBezTo>
                      <a:cubicBezTo>
                        <a:pt x="29" y="1"/>
                        <a:pt x="29" y="1"/>
                        <a:pt x="25" y="1"/>
                      </a:cubicBezTo>
                      <a:cubicBezTo>
                        <a:pt x="21" y="2"/>
                        <a:pt x="20" y="2"/>
                        <a:pt x="17" y="3"/>
                      </a:cubicBezTo>
                      <a:cubicBezTo>
                        <a:pt x="14" y="3"/>
                        <a:pt x="10" y="5"/>
                        <a:pt x="10" y="5"/>
                      </a:cubicBezTo>
                      <a:cubicBezTo>
                        <a:pt x="7" y="7"/>
                        <a:pt x="10" y="8"/>
                        <a:pt x="7" y="8"/>
                      </a:cubicBezTo>
                      <a:cubicBezTo>
                        <a:pt x="6" y="8"/>
                        <a:pt x="5" y="9"/>
                        <a:pt x="4" y="9"/>
                      </a:cubicBezTo>
                      <a:cubicBezTo>
                        <a:pt x="3" y="10"/>
                        <a:pt x="3" y="10"/>
                        <a:pt x="3" y="10"/>
                      </a:cubicBezTo>
                      <a:cubicBezTo>
                        <a:pt x="4" y="12"/>
                        <a:pt x="4" y="12"/>
                        <a:pt x="4" y="12"/>
                      </a:cubicBezTo>
                      <a:cubicBezTo>
                        <a:pt x="5" y="13"/>
                        <a:pt x="6" y="14"/>
                        <a:pt x="9" y="14"/>
                      </a:cubicBezTo>
                      <a:cubicBezTo>
                        <a:pt x="12" y="14"/>
                        <a:pt x="16" y="15"/>
                        <a:pt x="15" y="19"/>
                      </a:cubicBezTo>
                      <a:cubicBezTo>
                        <a:pt x="15" y="23"/>
                        <a:pt x="17" y="22"/>
                        <a:pt x="17" y="25"/>
                      </a:cubicBezTo>
                      <a:cubicBezTo>
                        <a:pt x="18" y="27"/>
                        <a:pt x="17" y="30"/>
                        <a:pt x="18" y="31"/>
                      </a:cubicBezTo>
                      <a:cubicBezTo>
                        <a:pt x="20" y="33"/>
                        <a:pt x="23" y="39"/>
                        <a:pt x="25" y="36"/>
                      </a:cubicBezTo>
                      <a:cubicBezTo>
                        <a:pt x="26" y="32"/>
                        <a:pt x="27" y="31"/>
                        <a:pt x="29" y="30"/>
                      </a:cubicBezTo>
                      <a:cubicBezTo>
                        <a:pt x="31" y="29"/>
                        <a:pt x="31" y="28"/>
                        <a:pt x="33" y="27"/>
                      </a:cubicBezTo>
                      <a:cubicBezTo>
                        <a:pt x="35" y="26"/>
                        <a:pt x="40" y="25"/>
                        <a:pt x="41" y="25"/>
                      </a:cubicBezTo>
                      <a:cubicBezTo>
                        <a:pt x="42" y="24"/>
                        <a:pt x="41" y="23"/>
                        <a:pt x="42" y="20"/>
                      </a:cubicBezTo>
                      <a:close/>
                      <a:moveTo>
                        <a:pt x="7" y="31"/>
                      </a:moveTo>
                      <a:cubicBezTo>
                        <a:pt x="6" y="30"/>
                        <a:pt x="5" y="28"/>
                        <a:pt x="7" y="29"/>
                      </a:cubicBezTo>
                      <a:cubicBezTo>
                        <a:pt x="9" y="29"/>
                        <a:pt x="9" y="28"/>
                        <a:pt x="7" y="26"/>
                      </a:cubicBezTo>
                      <a:cubicBezTo>
                        <a:pt x="5" y="25"/>
                        <a:pt x="6" y="24"/>
                        <a:pt x="5" y="23"/>
                      </a:cubicBezTo>
                      <a:cubicBezTo>
                        <a:pt x="5" y="23"/>
                        <a:pt x="4" y="22"/>
                        <a:pt x="4" y="22"/>
                      </a:cubicBezTo>
                      <a:cubicBezTo>
                        <a:pt x="3" y="28"/>
                        <a:pt x="3" y="28"/>
                        <a:pt x="3" y="28"/>
                      </a:cubicBezTo>
                      <a:cubicBezTo>
                        <a:pt x="4" y="33"/>
                        <a:pt x="4" y="33"/>
                        <a:pt x="4" y="33"/>
                      </a:cubicBezTo>
                      <a:cubicBezTo>
                        <a:pt x="5" y="34"/>
                        <a:pt x="5" y="34"/>
                        <a:pt x="6" y="34"/>
                      </a:cubicBezTo>
                      <a:cubicBezTo>
                        <a:pt x="8" y="34"/>
                        <a:pt x="8" y="32"/>
                        <a:pt x="7" y="31"/>
                      </a:cubicBezTo>
                      <a:close/>
                      <a:moveTo>
                        <a:pt x="8" y="50"/>
                      </a:moveTo>
                      <a:cubicBezTo>
                        <a:pt x="10" y="48"/>
                        <a:pt x="11" y="46"/>
                        <a:pt x="12" y="47"/>
                      </a:cubicBezTo>
                      <a:cubicBezTo>
                        <a:pt x="13" y="48"/>
                        <a:pt x="11" y="50"/>
                        <a:pt x="13" y="50"/>
                      </a:cubicBezTo>
                      <a:cubicBezTo>
                        <a:pt x="15" y="50"/>
                        <a:pt x="18" y="51"/>
                        <a:pt x="17" y="49"/>
                      </a:cubicBezTo>
                      <a:cubicBezTo>
                        <a:pt x="15" y="47"/>
                        <a:pt x="15" y="46"/>
                        <a:pt x="14" y="45"/>
                      </a:cubicBezTo>
                      <a:cubicBezTo>
                        <a:pt x="14" y="43"/>
                        <a:pt x="13" y="42"/>
                        <a:pt x="11" y="41"/>
                      </a:cubicBezTo>
                      <a:cubicBezTo>
                        <a:pt x="10" y="39"/>
                        <a:pt x="9" y="39"/>
                        <a:pt x="9" y="38"/>
                      </a:cubicBezTo>
                      <a:cubicBezTo>
                        <a:pt x="8" y="36"/>
                        <a:pt x="7" y="38"/>
                        <a:pt x="5" y="38"/>
                      </a:cubicBezTo>
                      <a:cubicBezTo>
                        <a:pt x="4" y="39"/>
                        <a:pt x="4" y="38"/>
                        <a:pt x="4" y="37"/>
                      </a:cubicBezTo>
                      <a:cubicBezTo>
                        <a:pt x="0" y="45"/>
                        <a:pt x="0" y="45"/>
                        <a:pt x="0" y="45"/>
                      </a:cubicBezTo>
                      <a:cubicBezTo>
                        <a:pt x="4" y="54"/>
                        <a:pt x="4" y="54"/>
                        <a:pt x="4" y="54"/>
                      </a:cubicBezTo>
                      <a:cubicBezTo>
                        <a:pt x="7" y="53"/>
                        <a:pt x="8" y="54"/>
                        <a:pt x="9" y="53"/>
                      </a:cubicBezTo>
                      <a:cubicBezTo>
                        <a:pt x="11" y="52"/>
                        <a:pt x="6" y="51"/>
                        <a:pt x="8" y="50"/>
                      </a:cubicBezTo>
                      <a:close/>
                      <a:moveTo>
                        <a:pt x="6" y="77"/>
                      </a:moveTo>
                      <a:cubicBezTo>
                        <a:pt x="7" y="77"/>
                        <a:pt x="7" y="76"/>
                        <a:pt x="7" y="76"/>
                      </a:cubicBezTo>
                      <a:cubicBezTo>
                        <a:pt x="6" y="76"/>
                        <a:pt x="5" y="76"/>
                        <a:pt x="5" y="76"/>
                      </a:cubicBezTo>
                      <a:cubicBezTo>
                        <a:pt x="5" y="76"/>
                        <a:pt x="5" y="76"/>
                        <a:pt x="4" y="76"/>
                      </a:cubicBezTo>
                      <a:cubicBezTo>
                        <a:pt x="4" y="76"/>
                        <a:pt x="4" y="76"/>
                        <a:pt x="4" y="76"/>
                      </a:cubicBezTo>
                      <a:cubicBezTo>
                        <a:pt x="4" y="76"/>
                        <a:pt x="4" y="76"/>
                        <a:pt x="4" y="76"/>
                      </a:cubicBezTo>
                      <a:cubicBezTo>
                        <a:pt x="5" y="76"/>
                        <a:pt x="5" y="76"/>
                        <a:pt x="6" y="77"/>
                      </a:cubicBezTo>
                      <a:close/>
                      <a:moveTo>
                        <a:pt x="5" y="2"/>
                      </a:moveTo>
                      <a:cubicBezTo>
                        <a:pt x="5" y="2"/>
                        <a:pt x="5" y="2"/>
                        <a:pt x="4" y="2"/>
                      </a:cubicBezTo>
                      <a:cubicBezTo>
                        <a:pt x="0" y="5"/>
                        <a:pt x="0" y="5"/>
                        <a:pt x="0" y="5"/>
                      </a:cubicBezTo>
                      <a:cubicBezTo>
                        <a:pt x="4" y="6"/>
                        <a:pt x="4" y="6"/>
                        <a:pt x="4" y="6"/>
                      </a:cubicBezTo>
                      <a:cubicBezTo>
                        <a:pt x="8" y="5"/>
                        <a:pt x="12" y="2"/>
                        <a:pt x="5" y="2"/>
                      </a:cubicBezTo>
                      <a:close/>
                      <a:moveTo>
                        <a:pt x="27" y="93"/>
                      </a:moveTo>
                      <a:cubicBezTo>
                        <a:pt x="26" y="93"/>
                        <a:pt x="24" y="93"/>
                        <a:pt x="23" y="92"/>
                      </a:cubicBezTo>
                      <a:cubicBezTo>
                        <a:pt x="22" y="92"/>
                        <a:pt x="19" y="91"/>
                        <a:pt x="19" y="90"/>
                      </a:cubicBezTo>
                      <a:cubicBezTo>
                        <a:pt x="19" y="88"/>
                        <a:pt x="18" y="87"/>
                        <a:pt x="16" y="87"/>
                      </a:cubicBezTo>
                      <a:cubicBezTo>
                        <a:pt x="13" y="87"/>
                        <a:pt x="13" y="86"/>
                        <a:pt x="12" y="85"/>
                      </a:cubicBezTo>
                      <a:cubicBezTo>
                        <a:pt x="11" y="83"/>
                        <a:pt x="10" y="82"/>
                        <a:pt x="8" y="82"/>
                      </a:cubicBezTo>
                      <a:cubicBezTo>
                        <a:pt x="6" y="82"/>
                        <a:pt x="7" y="82"/>
                        <a:pt x="4" y="82"/>
                      </a:cubicBezTo>
                      <a:cubicBezTo>
                        <a:pt x="0" y="97"/>
                        <a:pt x="0" y="97"/>
                        <a:pt x="0" y="97"/>
                      </a:cubicBezTo>
                      <a:cubicBezTo>
                        <a:pt x="4" y="107"/>
                        <a:pt x="4" y="107"/>
                        <a:pt x="4" y="107"/>
                      </a:cubicBezTo>
                      <a:cubicBezTo>
                        <a:pt x="4" y="107"/>
                        <a:pt x="4" y="107"/>
                        <a:pt x="4" y="108"/>
                      </a:cubicBezTo>
                      <a:cubicBezTo>
                        <a:pt x="3" y="118"/>
                        <a:pt x="3" y="118"/>
                        <a:pt x="3" y="118"/>
                      </a:cubicBezTo>
                      <a:cubicBezTo>
                        <a:pt x="4" y="140"/>
                        <a:pt x="4" y="140"/>
                        <a:pt x="4" y="140"/>
                      </a:cubicBezTo>
                      <a:cubicBezTo>
                        <a:pt x="5" y="140"/>
                        <a:pt x="6" y="140"/>
                        <a:pt x="8" y="140"/>
                      </a:cubicBezTo>
                      <a:cubicBezTo>
                        <a:pt x="9" y="140"/>
                        <a:pt x="7" y="139"/>
                        <a:pt x="6" y="139"/>
                      </a:cubicBezTo>
                      <a:cubicBezTo>
                        <a:pt x="5" y="138"/>
                        <a:pt x="3" y="136"/>
                        <a:pt x="5" y="135"/>
                      </a:cubicBezTo>
                      <a:cubicBezTo>
                        <a:pt x="6" y="134"/>
                        <a:pt x="6" y="135"/>
                        <a:pt x="6" y="133"/>
                      </a:cubicBezTo>
                      <a:cubicBezTo>
                        <a:pt x="7" y="132"/>
                        <a:pt x="5" y="131"/>
                        <a:pt x="6" y="130"/>
                      </a:cubicBezTo>
                      <a:cubicBezTo>
                        <a:pt x="7" y="129"/>
                        <a:pt x="8" y="129"/>
                        <a:pt x="8" y="128"/>
                      </a:cubicBezTo>
                      <a:cubicBezTo>
                        <a:pt x="8" y="126"/>
                        <a:pt x="9" y="126"/>
                        <a:pt x="10" y="125"/>
                      </a:cubicBezTo>
                      <a:cubicBezTo>
                        <a:pt x="11" y="124"/>
                        <a:pt x="10" y="123"/>
                        <a:pt x="11" y="123"/>
                      </a:cubicBezTo>
                      <a:cubicBezTo>
                        <a:pt x="13" y="123"/>
                        <a:pt x="15" y="122"/>
                        <a:pt x="15" y="121"/>
                      </a:cubicBezTo>
                      <a:cubicBezTo>
                        <a:pt x="15" y="120"/>
                        <a:pt x="17" y="121"/>
                        <a:pt x="18" y="118"/>
                      </a:cubicBezTo>
                      <a:cubicBezTo>
                        <a:pt x="19" y="116"/>
                        <a:pt x="20" y="115"/>
                        <a:pt x="21" y="114"/>
                      </a:cubicBezTo>
                      <a:cubicBezTo>
                        <a:pt x="21" y="113"/>
                        <a:pt x="19" y="112"/>
                        <a:pt x="21" y="112"/>
                      </a:cubicBezTo>
                      <a:cubicBezTo>
                        <a:pt x="23" y="111"/>
                        <a:pt x="25" y="110"/>
                        <a:pt x="27" y="108"/>
                      </a:cubicBezTo>
                      <a:cubicBezTo>
                        <a:pt x="28" y="106"/>
                        <a:pt x="27" y="102"/>
                        <a:pt x="28" y="101"/>
                      </a:cubicBezTo>
                      <a:cubicBezTo>
                        <a:pt x="29" y="100"/>
                        <a:pt x="33" y="98"/>
                        <a:pt x="32" y="96"/>
                      </a:cubicBezTo>
                      <a:cubicBezTo>
                        <a:pt x="30" y="94"/>
                        <a:pt x="29" y="93"/>
                        <a:pt x="27" y="93"/>
                      </a:cubicBezTo>
                      <a:close/>
                      <a:moveTo>
                        <a:pt x="83" y="66"/>
                      </a:moveTo>
                      <a:cubicBezTo>
                        <a:pt x="80" y="66"/>
                        <a:pt x="79" y="64"/>
                        <a:pt x="77" y="64"/>
                      </a:cubicBezTo>
                      <a:cubicBezTo>
                        <a:pt x="76" y="64"/>
                        <a:pt x="76" y="66"/>
                        <a:pt x="75" y="66"/>
                      </a:cubicBezTo>
                      <a:cubicBezTo>
                        <a:pt x="73" y="66"/>
                        <a:pt x="70" y="65"/>
                        <a:pt x="70" y="64"/>
                      </a:cubicBezTo>
                      <a:cubicBezTo>
                        <a:pt x="69" y="63"/>
                        <a:pt x="69" y="61"/>
                        <a:pt x="68" y="61"/>
                      </a:cubicBezTo>
                      <a:cubicBezTo>
                        <a:pt x="66" y="60"/>
                        <a:pt x="63" y="60"/>
                        <a:pt x="61" y="61"/>
                      </a:cubicBezTo>
                      <a:cubicBezTo>
                        <a:pt x="59" y="61"/>
                        <a:pt x="55" y="61"/>
                        <a:pt x="57" y="60"/>
                      </a:cubicBezTo>
                      <a:cubicBezTo>
                        <a:pt x="59" y="60"/>
                        <a:pt x="59" y="58"/>
                        <a:pt x="60" y="57"/>
                      </a:cubicBezTo>
                      <a:cubicBezTo>
                        <a:pt x="60" y="57"/>
                        <a:pt x="61" y="56"/>
                        <a:pt x="62" y="56"/>
                      </a:cubicBezTo>
                      <a:cubicBezTo>
                        <a:pt x="63" y="55"/>
                        <a:pt x="62" y="54"/>
                        <a:pt x="64" y="54"/>
                      </a:cubicBezTo>
                      <a:cubicBezTo>
                        <a:pt x="66" y="55"/>
                        <a:pt x="67" y="53"/>
                        <a:pt x="68" y="54"/>
                      </a:cubicBezTo>
                      <a:cubicBezTo>
                        <a:pt x="69" y="55"/>
                        <a:pt x="70" y="56"/>
                        <a:pt x="70" y="56"/>
                      </a:cubicBezTo>
                      <a:cubicBezTo>
                        <a:pt x="71" y="57"/>
                        <a:pt x="72" y="56"/>
                        <a:pt x="72" y="57"/>
                      </a:cubicBezTo>
                      <a:cubicBezTo>
                        <a:pt x="72" y="58"/>
                        <a:pt x="72" y="59"/>
                        <a:pt x="72" y="59"/>
                      </a:cubicBezTo>
                      <a:cubicBezTo>
                        <a:pt x="72" y="59"/>
                        <a:pt x="71" y="59"/>
                        <a:pt x="71" y="59"/>
                      </a:cubicBezTo>
                      <a:cubicBezTo>
                        <a:pt x="70" y="59"/>
                        <a:pt x="70" y="59"/>
                        <a:pt x="70" y="60"/>
                      </a:cubicBezTo>
                      <a:cubicBezTo>
                        <a:pt x="71" y="60"/>
                        <a:pt x="72" y="61"/>
                        <a:pt x="72" y="60"/>
                      </a:cubicBezTo>
                      <a:cubicBezTo>
                        <a:pt x="72" y="60"/>
                        <a:pt x="72" y="59"/>
                        <a:pt x="73" y="59"/>
                      </a:cubicBezTo>
                      <a:cubicBezTo>
                        <a:pt x="73" y="59"/>
                        <a:pt x="73" y="58"/>
                        <a:pt x="73" y="58"/>
                      </a:cubicBezTo>
                      <a:cubicBezTo>
                        <a:pt x="73" y="58"/>
                        <a:pt x="73" y="58"/>
                        <a:pt x="73" y="57"/>
                      </a:cubicBezTo>
                      <a:cubicBezTo>
                        <a:pt x="73" y="57"/>
                        <a:pt x="74" y="57"/>
                        <a:pt x="74" y="57"/>
                      </a:cubicBezTo>
                      <a:cubicBezTo>
                        <a:pt x="74" y="57"/>
                        <a:pt x="74" y="57"/>
                        <a:pt x="74" y="57"/>
                      </a:cubicBezTo>
                      <a:cubicBezTo>
                        <a:pt x="72" y="56"/>
                        <a:pt x="72" y="56"/>
                        <a:pt x="71" y="55"/>
                      </a:cubicBezTo>
                      <a:cubicBezTo>
                        <a:pt x="70" y="54"/>
                        <a:pt x="70" y="54"/>
                        <a:pt x="70" y="53"/>
                      </a:cubicBezTo>
                      <a:cubicBezTo>
                        <a:pt x="70" y="53"/>
                        <a:pt x="69" y="51"/>
                        <a:pt x="70" y="52"/>
                      </a:cubicBezTo>
                      <a:cubicBezTo>
                        <a:pt x="71" y="53"/>
                        <a:pt x="71" y="53"/>
                        <a:pt x="72" y="54"/>
                      </a:cubicBezTo>
                      <a:cubicBezTo>
                        <a:pt x="74" y="55"/>
                        <a:pt x="75" y="55"/>
                        <a:pt x="75" y="56"/>
                      </a:cubicBezTo>
                      <a:cubicBezTo>
                        <a:pt x="75" y="57"/>
                        <a:pt x="74" y="57"/>
                        <a:pt x="76" y="58"/>
                      </a:cubicBezTo>
                      <a:cubicBezTo>
                        <a:pt x="77" y="59"/>
                        <a:pt x="77" y="59"/>
                        <a:pt x="77" y="60"/>
                      </a:cubicBezTo>
                      <a:cubicBezTo>
                        <a:pt x="78" y="61"/>
                        <a:pt x="78" y="62"/>
                        <a:pt x="78" y="61"/>
                      </a:cubicBezTo>
                      <a:cubicBezTo>
                        <a:pt x="79" y="60"/>
                        <a:pt x="79" y="60"/>
                        <a:pt x="79" y="59"/>
                      </a:cubicBezTo>
                      <a:cubicBezTo>
                        <a:pt x="79" y="58"/>
                        <a:pt x="77" y="57"/>
                        <a:pt x="78" y="57"/>
                      </a:cubicBezTo>
                      <a:cubicBezTo>
                        <a:pt x="79" y="57"/>
                        <a:pt x="80" y="56"/>
                        <a:pt x="80" y="57"/>
                      </a:cubicBezTo>
                      <a:cubicBezTo>
                        <a:pt x="81" y="58"/>
                        <a:pt x="80" y="59"/>
                        <a:pt x="81" y="59"/>
                      </a:cubicBezTo>
                      <a:cubicBezTo>
                        <a:pt x="82" y="60"/>
                        <a:pt x="83" y="60"/>
                        <a:pt x="83" y="60"/>
                      </a:cubicBezTo>
                      <a:cubicBezTo>
                        <a:pt x="83" y="60"/>
                        <a:pt x="81" y="48"/>
                        <a:pt x="77" y="39"/>
                      </a:cubicBezTo>
                      <a:cubicBezTo>
                        <a:pt x="76" y="40"/>
                        <a:pt x="77" y="41"/>
                        <a:pt x="76" y="42"/>
                      </a:cubicBezTo>
                      <a:cubicBezTo>
                        <a:pt x="75" y="42"/>
                        <a:pt x="75" y="43"/>
                        <a:pt x="73" y="43"/>
                      </a:cubicBezTo>
                      <a:cubicBezTo>
                        <a:pt x="72" y="43"/>
                        <a:pt x="72" y="43"/>
                        <a:pt x="71" y="43"/>
                      </a:cubicBezTo>
                      <a:cubicBezTo>
                        <a:pt x="70" y="43"/>
                        <a:pt x="69" y="44"/>
                        <a:pt x="69" y="43"/>
                      </a:cubicBezTo>
                      <a:cubicBezTo>
                        <a:pt x="69" y="42"/>
                        <a:pt x="69" y="42"/>
                        <a:pt x="71" y="41"/>
                      </a:cubicBezTo>
                      <a:cubicBezTo>
                        <a:pt x="72" y="41"/>
                        <a:pt x="72" y="41"/>
                        <a:pt x="73" y="41"/>
                      </a:cubicBezTo>
                      <a:cubicBezTo>
                        <a:pt x="73" y="40"/>
                        <a:pt x="73" y="39"/>
                        <a:pt x="73" y="38"/>
                      </a:cubicBezTo>
                      <a:cubicBezTo>
                        <a:pt x="73" y="38"/>
                        <a:pt x="74" y="38"/>
                        <a:pt x="74" y="37"/>
                      </a:cubicBezTo>
                      <a:cubicBezTo>
                        <a:pt x="75" y="37"/>
                        <a:pt x="75" y="37"/>
                        <a:pt x="74" y="36"/>
                      </a:cubicBezTo>
                      <a:cubicBezTo>
                        <a:pt x="74" y="36"/>
                        <a:pt x="73" y="36"/>
                        <a:pt x="73" y="35"/>
                      </a:cubicBezTo>
                      <a:cubicBezTo>
                        <a:pt x="73" y="34"/>
                        <a:pt x="74" y="34"/>
                        <a:pt x="74" y="33"/>
                      </a:cubicBezTo>
                      <a:cubicBezTo>
                        <a:pt x="74" y="33"/>
                        <a:pt x="72" y="29"/>
                        <a:pt x="71" y="28"/>
                      </a:cubicBezTo>
                      <a:cubicBezTo>
                        <a:pt x="70" y="27"/>
                        <a:pt x="71" y="29"/>
                        <a:pt x="69" y="31"/>
                      </a:cubicBezTo>
                      <a:cubicBezTo>
                        <a:pt x="66" y="32"/>
                        <a:pt x="65" y="32"/>
                        <a:pt x="65" y="34"/>
                      </a:cubicBezTo>
                      <a:cubicBezTo>
                        <a:pt x="65" y="35"/>
                        <a:pt x="63" y="36"/>
                        <a:pt x="64" y="38"/>
                      </a:cubicBezTo>
                      <a:cubicBezTo>
                        <a:pt x="65" y="39"/>
                        <a:pt x="69" y="36"/>
                        <a:pt x="68" y="39"/>
                      </a:cubicBezTo>
                      <a:cubicBezTo>
                        <a:pt x="67" y="42"/>
                        <a:pt x="66" y="43"/>
                        <a:pt x="65" y="44"/>
                      </a:cubicBezTo>
                      <a:cubicBezTo>
                        <a:pt x="64" y="45"/>
                        <a:pt x="63" y="45"/>
                        <a:pt x="62" y="46"/>
                      </a:cubicBezTo>
                      <a:cubicBezTo>
                        <a:pt x="61" y="48"/>
                        <a:pt x="62" y="48"/>
                        <a:pt x="60" y="46"/>
                      </a:cubicBezTo>
                      <a:cubicBezTo>
                        <a:pt x="59" y="43"/>
                        <a:pt x="57" y="42"/>
                        <a:pt x="57" y="41"/>
                      </a:cubicBezTo>
                      <a:cubicBezTo>
                        <a:pt x="57" y="39"/>
                        <a:pt x="58" y="38"/>
                        <a:pt x="56" y="38"/>
                      </a:cubicBezTo>
                      <a:cubicBezTo>
                        <a:pt x="53" y="39"/>
                        <a:pt x="54" y="39"/>
                        <a:pt x="54" y="41"/>
                      </a:cubicBezTo>
                      <a:cubicBezTo>
                        <a:pt x="54" y="42"/>
                        <a:pt x="53" y="42"/>
                        <a:pt x="52" y="43"/>
                      </a:cubicBezTo>
                      <a:cubicBezTo>
                        <a:pt x="52" y="44"/>
                        <a:pt x="51" y="46"/>
                        <a:pt x="53" y="45"/>
                      </a:cubicBezTo>
                      <a:cubicBezTo>
                        <a:pt x="55" y="45"/>
                        <a:pt x="56" y="42"/>
                        <a:pt x="56" y="42"/>
                      </a:cubicBezTo>
                      <a:cubicBezTo>
                        <a:pt x="57" y="42"/>
                        <a:pt x="58" y="43"/>
                        <a:pt x="57" y="44"/>
                      </a:cubicBezTo>
                      <a:cubicBezTo>
                        <a:pt x="56" y="45"/>
                        <a:pt x="55" y="46"/>
                        <a:pt x="56" y="47"/>
                      </a:cubicBezTo>
                      <a:cubicBezTo>
                        <a:pt x="57" y="48"/>
                        <a:pt x="59" y="47"/>
                        <a:pt x="58" y="48"/>
                      </a:cubicBezTo>
                      <a:cubicBezTo>
                        <a:pt x="57" y="49"/>
                        <a:pt x="56" y="50"/>
                        <a:pt x="57" y="51"/>
                      </a:cubicBezTo>
                      <a:cubicBezTo>
                        <a:pt x="59" y="52"/>
                        <a:pt x="58" y="54"/>
                        <a:pt x="56" y="54"/>
                      </a:cubicBezTo>
                      <a:cubicBezTo>
                        <a:pt x="53" y="54"/>
                        <a:pt x="52" y="55"/>
                        <a:pt x="52" y="58"/>
                      </a:cubicBezTo>
                      <a:cubicBezTo>
                        <a:pt x="52" y="60"/>
                        <a:pt x="54" y="60"/>
                        <a:pt x="54" y="61"/>
                      </a:cubicBezTo>
                      <a:cubicBezTo>
                        <a:pt x="55" y="62"/>
                        <a:pt x="53" y="64"/>
                        <a:pt x="52" y="66"/>
                      </a:cubicBezTo>
                      <a:cubicBezTo>
                        <a:pt x="50" y="68"/>
                        <a:pt x="45" y="71"/>
                        <a:pt x="46" y="77"/>
                      </a:cubicBezTo>
                      <a:cubicBezTo>
                        <a:pt x="48" y="84"/>
                        <a:pt x="47" y="83"/>
                        <a:pt x="51" y="85"/>
                      </a:cubicBezTo>
                      <a:cubicBezTo>
                        <a:pt x="54" y="87"/>
                        <a:pt x="58" y="87"/>
                        <a:pt x="60" y="87"/>
                      </a:cubicBezTo>
                      <a:cubicBezTo>
                        <a:pt x="63" y="86"/>
                        <a:pt x="66" y="86"/>
                        <a:pt x="66" y="88"/>
                      </a:cubicBezTo>
                      <a:cubicBezTo>
                        <a:pt x="66" y="90"/>
                        <a:pt x="66" y="91"/>
                        <a:pt x="67" y="93"/>
                      </a:cubicBezTo>
                      <a:cubicBezTo>
                        <a:pt x="69" y="95"/>
                        <a:pt x="71" y="97"/>
                        <a:pt x="70" y="100"/>
                      </a:cubicBezTo>
                      <a:cubicBezTo>
                        <a:pt x="70" y="102"/>
                        <a:pt x="69" y="106"/>
                        <a:pt x="71" y="108"/>
                      </a:cubicBezTo>
                      <a:cubicBezTo>
                        <a:pt x="72" y="110"/>
                        <a:pt x="72" y="111"/>
                        <a:pt x="74" y="106"/>
                      </a:cubicBezTo>
                      <a:cubicBezTo>
                        <a:pt x="77" y="101"/>
                        <a:pt x="85" y="86"/>
                        <a:pt x="83" y="66"/>
                      </a:cubicBezTo>
                      <a:close/>
                      <a:moveTo>
                        <a:pt x="46" y="29"/>
                      </a:moveTo>
                      <a:cubicBezTo>
                        <a:pt x="43" y="29"/>
                        <a:pt x="41" y="27"/>
                        <a:pt x="42" y="29"/>
                      </a:cubicBezTo>
                      <a:cubicBezTo>
                        <a:pt x="43" y="31"/>
                        <a:pt x="43" y="32"/>
                        <a:pt x="45" y="31"/>
                      </a:cubicBezTo>
                      <a:cubicBezTo>
                        <a:pt x="47" y="31"/>
                        <a:pt x="49" y="29"/>
                        <a:pt x="46" y="29"/>
                      </a:cubicBezTo>
                      <a:close/>
                    </a:path>
                  </a:pathLst>
                </a:custGeom>
                <a:solidFill>
                  <a:srgbClr val="F4F1ED"/>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33" name="Google Shape;2933;p14"/>
                <p:cNvSpPr/>
                <p:nvPr/>
              </p:nvSpPr>
              <p:spPr>
                <a:xfrm>
                  <a:off x="8570517" y="5089790"/>
                  <a:ext cx="374256" cy="696461"/>
                </a:xfrm>
                <a:custGeom>
                  <a:rect b="b" l="l" r="r" t="t"/>
                  <a:pathLst>
                    <a:path extrusionOk="0" h="138" w="74">
                      <a:moveTo>
                        <a:pt x="72" y="9"/>
                      </a:moveTo>
                      <a:cubicBezTo>
                        <a:pt x="73" y="9"/>
                        <a:pt x="74" y="10"/>
                        <a:pt x="74" y="10"/>
                      </a:cubicBezTo>
                      <a:cubicBezTo>
                        <a:pt x="74" y="7"/>
                        <a:pt x="74" y="7"/>
                        <a:pt x="74" y="7"/>
                      </a:cubicBezTo>
                      <a:cubicBezTo>
                        <a:pt x="72" y="7"/>
                        <a:pt x="70" y="8"/>
                        <a:pt x="72" y="9"/>
                      </a:cubicBezTo>
                      <a:close/>
                      <a:moveTo>
                        <a:pt x="54" y="4"/>
                      </a:moveTo>
                      <a:cubicBezTo>
                        <a:pt x="50" y="7"/>
                        <a:pt x="53" y="8"/>
                        <a:pt x="47" y="9"/>
                      </a:cubicBezTo>
                      <a:cubicBezTo>
                        <a:pt x="41" y="10"/>
                        <a:pt x="39" y="10"/>
                        <a:pt x="36" y="12"/>
                      </a:cubicBezTo>
                      <a:cubicBezTo>
                        <a:pt x="34" y="13"/>
                        <a:pt x="32" y="15"/>
                        <a:pt x="30" y="18"/>
                      </a:cubicBezTo>
                      <a:cubicBezTo>
                        <a:pt x="28" y="20"/>
                        <a:pt x="26" y="23"/>
                        <a:pt x="22" y="23"/>
                      </a:cubicBezTo>
                      <a:cubicBezTo>
                        <a:pt x="18" y="22"/>
                        <a:pt x="14" y="21"/>
                        <a:pt x="9" y="21"/>
                      </a:cubicBezTo>
                      <a:cubicBezTo>
                        <a:pt x="9" y="21"/>
                        <a:pt x="3" y="29"/>
                        <a:pt x="0" y="36"/>
                      </a:cubicBezTo>
                      <a:cubicBezTo>
                        <a:pt x="5" y="36"/>
                        <a:pt x="14" y="31"/>
                        <a:pt x="19" y="36"/>
                      </a:cubicBezTo>
                      <a:cubicBezTo>
                        <a:pt x="25" y="41"/>
                        <a:pt x="27" y="43"/>
                        <a:pt x="28" y="46"/>
                      </a:cubicBezTo>
                      <a:cubicBezTo>
                        <a:pt x="30" y="49"/>
                        <a:pt x="31" y="48"/>
                        <a:pt x="30" y="51"/>
                      </a:cubicBezTo>
                      <a:cubicBezTo>
                        <a:pt x="29" y="54"/>
                        <a:pt x="32" y="60"/>
                        <a:pt x="36" y="62"/>
                      </a:cubicBezTo>
                      <a:cubicBezTo>
                        <a:pt x="40" y="64"/>
                        <a:pt x="43" y="68"/>
                        <a:pt x="44" y="70"/>
                      </a:cubicBezTo>
                      <a:cubicBezTo>
                        <a:pt x="44" y="70"/>
                        <a:pt x="45" y="71"/>
                        <a:pt x="45" y="73"/>
                      </a:cubicBezTo>
                      <a:cubicBezTo>
                        <a:pt x="46" y="75"/>
                        <a:pt x="50" y="76"/>
                        <a:pt x="52" y="76"/>
                      </a:cubicBezTo>
                      <a:cubicBezTo>
                        <a:pt x="54" y="77"/>
                        <a:pt x="53" y="75"/>
                        <a:pt x="56" y="77"/>
                      </a:cubicBezTo>
                      <a:cubicBezTo>
                        <a:pt x="59" y="80"/>
                        <a:pt x="59" y="78"/>
                        <a:pt x="61" y="80"/>
                      </a:cubicBezTo>
                      <a:cubicBezTo>
                        <a:pt x="62" y="82"/>
                        <a:pt x="62" y="82"/>
                        <a:pt x="63" y="82"/>
                      </a:cubicBezTo>
                      <a:cubicBezTo>
                        <a:pt x="65" y="82"/>
                        <a:pt x="66" y="82"/>
                        <a:pt x="66" y="82"/>
                      </a:cubicBezTo>
                      <a:cubicBezTo>
                        <a:pt x="67" y="83"/>
                        <a:pt x="67" y="82"/>
                        <a:pt x="68" y="84"/>
                      </a:cubicBezTo>
                      <a:cubicBezTo>
                        <a:pt x="68" y="86"/>
                        <a:pt x="68" y="86"/>
                        <a:pt x="67" y="87"/>
                      </a:cubicBezTo>
                      <a:cubicBezTo>
                        <a:pt x="66" y="88"/>
                        <a:pt x="63" y="90"/>
                        <a:pt x="66" y="96"/>
                      </a:cubicBezTo>
                      <a:cubicBezTo>
                        <a:pt x="70" y="101"/>
                        <a:pt x="67" y="100"/>
                        <a:pt x="72" y="102"/>
                      </a:cubicBezTo>
                      <a:cubicBezTo>
                        <a:pt x="73" y="103"/>
                        <a:pt x="74" y="104"/>
                        <a:pt x="74" y="105"/>
                      </a:cubicBezTo>
                      <a:cubicBezTo>
                        <a:pt x="74" y="80"/>
                        <a:pt x="74" y="80"/>
                        <a:pt x="74" y="80"/>
                      </a:cubicBezTo>
                      <a:cubicBezTo>
                        <a:pt x="74" y="80"/>
                        <a:pt x="74" y="80"/>
                        <a:pt x="74" y="80"/>
                      </a:cubicBezTo>
                      <a:cubicBezTo>
                        <a:pt x="72" y="80"/>
                        <a:pt x="71" y="79"/>
                        <a:pt x="70" y="80"/>
                      </a:cubicBezTo>
                      <a:cubicBezTo>
                        <a:pt x="68" y="81"/>
                        <a:pt x="68" y="82"/>
                        <a:pt x="67" y="82"/>
                      </a:cubicBezTo>
                      <a:cubicBezTo>
                        <a:pt x="66" y="81"/>
                        <a:pt x="65" y="82"/>
                        <a:pt x="64" y="82"/>
                      </a:cubicBezTo>
                      <a:cubicBezTo>
                        <a:pt x="63" y="81"/>
                        <a:pt x="63" y="81"/>
                        <a:pt x="63" y="80"/>
                      </a:cubicBezTo>
                      <a:cubicBezTo>
                        <a:pt x="63" y="79"/>
                        <a:pt x="64" y="76"/>
                        <a:pt x="62" y="76"/>
                      </a:cubicBezTo>
                      <a:cubicBezTo>
                        <a:pt x="60" y="76"/>
                        <a:pt x="58" y="77"/>
                        <a:pt x="59" y="75"/>
                      </a:cubicBezTo>
                      <a:cubicBezTo>
                        <a:pt x="60" y="74"/>
                        <a:pt x="61" y="72"/>
                        <a:pt x="60" y="72"/>
                      </a:cubicBezTo>
                      <a:cubicBezTo>
                        <a:pt x="59" y="72"/>
                        <a:pt x="58" y="72"/>
                        <a:pt x="57" y="73"/>
                      </a:cubicBezTo>
                      <a:cubicBezTo>
                        <a:pt x="55" y="74"/>
                        <a:pt x="53" y="75"/>
                        <a:pt x="52" y="72"/>
                      </a:cubicBezTo>
                      <a:cubicBezTo>
                        <a:pt x="51" y="70"/>
                        <a:pt x="50" y="66"/>
                        <a:pt x="54" y="65"/>
                      </a:cubicBezTo>
                      <a:cubicBezTo>
                        <a:pt x="57" y="65"/>
                        <a:pt x="60" y="63"/>
                        <a:pt x="61" y="64"/>
                      </a:cubicBezTo>
                      <a:cubicBezTo>
                        <a:pt x="63" y="65"/>
                        <a:pt x="63" y="66"/>
                        <a:pt x="64" y="67"/>
                      </a:cubicBezTo>
                      <a:cubicBezTo>
                        <a:pt x="65" y="69"/>
                        <a:pt x="66" y="69"/>
                        <a:pt x="66" y="67"/>
                      </a:cubicBezTo>
                      <a:cubicBezTo>
                        <a:pt x="65" y="66"/>
                        <a:pt x="64" y="63"/>
                        <a:pt x="66" y="62"/>
                      </a:cubicBezTo>
                      <a:cubicBezTo>
                        <a:pt x="67" y="61"/>
                        <a:pt x="69" y="59"/>
                        <a:pt x="69" y="58"/>
                      </a:cubicBezTo>
                      <a:cubicBezTo>
                        <a:pt x="70" y="56"/>
                        <a:pt x="70" y="55"/>
                        <a:pt x="71" y="55"/>
                      </a:cubicBezTo>
                      <a:cubicBezTo>
                        <a:pt x="73" y="54"/>
                        <a:pt x="72" y="53"/>
                        <a:pt x="74" y="52"/>
                      </a:cubicBezTo>
                      <a:cubicBezTo>
                        <a:pt x="74" y="52"/>
                        <a:pt x="74" y="52"/>
                        <a:pt x="74" y="52"/>
                      </a:cubicBezTo>
                      <a:cubicBezTo>
                        <a:pt x="74" y="35"/>
                        <a:pt x="74" y="35"/>
                        <a:pt x="74" y="35"/>
                      </a:cubicBezTo>
                      <a:cubicBezTo>
                        <a:pt x="74" y="34"/>
                        <a:pt x="74" y="34"/>
                        <a:pt x="74" y="33"/>
                      </a:cubicBezTo>
                      <a:cubicBezTo>
                        <a:pt x="72" y="32"/>
                        <a:pt x="70" y="30"/>
                        <a:pt x="68" y="32"/>
                      </a:cubicBezTo>
                      <a:cubicBezTo>
                        <a:pt x="67" y="34"/>
                        <a:pt x="67" y="35"/>
                        <a:pt x="68" y="37"/>
                      </a:cubicBezTo>
                      <a:cubicBezTo>
                        <a:pt x="69" y="39"/>
                        <a:pt x="68" y="40"/>
                        <a:pt x="67" y="41"/>
                      </a:cubicBezTo>
                      <a:cubicBezTo>
                        <a:pt x="66" y="41"/>
                        <a:pt x="67" y="47"/>
                        <a:pt x="65" y="44"/>
                      </a:cubicBezTo>
                      <a:cubicBezTo>
                        <a:pt x="63" y="41"/>
                        <a:pt x="64" y="40"/>
                        <a:pt x="61" y="40"/>
                      </a:cubicBezTo>
                      <a:cubicBezTo>
                        <a:pt x="59" y="40"/>
                        <a:pt x="58" y="38"/>
                        <a:pt x="57" y="38"/>
                      </a:cubicBezTo>
                      <a:cubicBezTo>
                        <a:pt x="55" y="37"/>
                        <a:pt x="53" y="35"/>
                        <a:pt x="55" y="33"/>
                      </a:cubicBezTo>
                      <a:cubicBezTo>
                        <a:pt x="57" y="31"/>
                        <a:pt x="57" y="29"/>
                        <a:pt x="58" y="30"/>
                      </a:cubicBezTo>
                      <a:cubicBezTo>
                        <a:pt x="60" y="30"/>
                        <a:pt x="60" y="32"/>
                        <a:pt x="63" y="31"/>
                      </a:cubicBezTo>
                      <a:cubicBezTo>
                        <a:pt x="65" y="31"/>
                        <a:pt x="64" y="30"/>
                        <a:pt x="64" y="28"/>
                      </a:cubicBezTo>
                      <a:cubicBezTo>
                        <a:pt x="64" y="26"/>
                        <a:pt x="63" y="23"/>
                        <a:pt x="65" y="24"/>
                      </a:cubicBezTo>
                      <a:cubicBezTo>
                        <a:pt x="68" y="24"/>
                        <a:pt x="73" y="23"/>
                        <a:pt x="71" y="25"/>
                      </a:cubicBezTo>
                      <a:cubicBezTo>
                        <a:pt x="69" y="28"/>
                        <a:pt x="69" y="29"/>
                        <a:pt x="71" y="29"/>
                      </a:cubicBezTo>
                      <a:cubicBezTo>
                        <a:pt x="73" y="30"/>
                        <a:pt x="74" y="31"/>
                        <a:pt x="74" y="31"/>
                      </a:cubicBezTo>
                      <a:cubicBezTo>
                        <a:pt x="74" y="20"/>
                        <a:pt x="74" y="20"/>
                        <a:pt x="74" y="20"/>
                      </a:cubicBezTo>
                      <a:cubicBezTo>
                        <a:pt x="73" y="19"/>
                        <a:pt x="68" y="17"/>
                        <a:pt x="67" y="15"/>
                      </a:cubicBezTo>
                      <a:cubicBezTo>
                        <a:pt x="66" y="13"/>
                        <a:pt x="66" y="12"/>
                        <a:pt x="67" y="11"/>
                      </a:cubicBezTo>
                      <a:cubicBezTo>
                        <a:pt x="69" y="9"/>
                        <a:pt x="70" y="7"/>
                        <a:pt x="72" y="6"/>
                      </a:cubicBezTo>
                      <a:cubicBezTo>
                        <a:pt x="72" y="5"/>
                        <a:pt x="73" y="5"/>
                        <a:pt x="74" y="4"/>
                      </a:cubicBezTo>
                      <a:cubicBezTo>
                        <a:pt x="74" y="0"/>
                        <a:pt x="74" y="0"/>
                        <a:pt x="74" y="0"/>
                      </a:cubicBezTo>
                      <a:cubicBezTo>
                        <a:pt x="66" y="0"/>
                        <a:pt x="58" y="2"/>
                        <a:pt x="54" y="4"/>
                      </a:cubicBezTo>
                      <a:close/>
                      <a:moveTo>
                        <a:pt x="71" y="73"/>
                      </a:moveTo>
                      <a:cubicBezTo>
                        <a:pt x="70" y="73"/>
                        <a:pt x="70" y="72"/>
                        <a:pt x="69" y="72"/>
                      </a:cubicBezTo>
                      <a:cubicBezTo>
                        <a:pt x="68" y="72"/>
                        <a:pt x="67" y="71"/>
                        <a:pt x="66" y="71"/>
                      </a:cubicBezTo>
                      <a:cubicBezTo>
                        <a:pt x="65" y="70"/>
                        <a:pt x="63" y="70"/>
                        <a:pt x="62" y="71"/>
                      </a:cubicBezTo>
                      <a:cubicBezTo>
                        <a:pt x="61" y="72"/>
                        <a:pt x="62" y="71"/>
                        <a:pt x="63" y="71"/>
                      </a:cubicBezTo>
                      <a:cubicBezTo>
                        <a:pt x="64" y="71"/>
                        <a:pt x="65" y="71"/>
                        <a:pt x="66" y="72"/>
                      </a:cubicBezTo>
                      <a:cubicBezTo>
                        <a:pt x="67" y="72"/>
                        <a:pt x="67" y="73"/>
                        <a:pt x="67" y="73"/>
                      </a:cubicBezTo>
                      <a:cubicBezTo>
                        <a:pt x="68" y="73"/>
                        <a:pt x="69" y="73"/>
                        <a:pt x="70" y="73"/>
                      </a:cubicBezTo>
                      <a:cubicBezTo>
                        <a:pt x="71" y="73"/>
                        <a:pt x="71" y="73"/>
                        <a:pt x="72" y="74"/>
                      </a:cubicBezTo>
                      <a:cubicBezTo>
                        <a:pt x="72" y="75"/>
                        <a:pt x="74" y="75"/>
                        <a:pt x="74" y="74"/>
                      </a:cubicBezTo>
                      <a:cubicBezTo>
                        <a:pt x="74" y="74"/>
                        <a:pt x="74" y="74"/>
                        <a:pt x="74" y="74"/>
                      </a:cubicBezTo>
                      <a:cubicBezTo>
                        <a:pt x="74" y="74"/>
                        <a:pt x="74" y="74"/>
                        <a:pt x="73" y="73"/>
                      </a:cubicBezTo>
                      <a:cubicBezTo>
                        <a:pt x="73" y="72"/>
                        <a:pt x="71" y="73"/>
                        <a:pt x="71" y="73"/>
                      </a:cubicBezTo>
                      <a:close/>
                      <a:moveTo>
                        <a:pt x="71" y="124"/>
                      </a:moveTo>
                      <a:cubicBezTo>
                        <a:pt x="71" y="126"/>
                        <a:pt x="66" y="136"/>
                        <a:pt x="74" y="138"/>
                      </a:cubicBezTo>
                      <a:cubicBezTo>
                        <a:pt x="74" y="106"/>
                        <a:pt x="74" y="106"/>
                        <a:pt x="74" y="106"/>
                      </a:cubicBezTo>
                      <a:cubicBezTo>
                        <a:pt x="74" y="107"/>
                        <a:pt x="73" y="109"/>
                        <a:pt x="73" y="110"/>
                      </a:cubicBezTo>
                      <a:cubicBezTo>
                        <a:pt x="73" y="114"/>
                        <a:pt x="70" y="121"/>
                        <a:pt x="71" y="12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34" name="Google Shape;2934;p14"/>
                <p:cNvSpPr/>
                <p:nvPr/>
              </p:nvSpPr>
              <p:spPr>
                <a:xfrm>
                  <a:off x="8923705" y="4984454"/>
                  <a:ext cx="465960" cy="887306"/>
                </a:xfrm>
                <a:custGeom>
                  <a:rect b="b" l="l" r="r" t="t"/>
                  <a:pathLst>
                    <a:path extrusionOk="0" h="176" w="92">
                      <a:moveTo>
                        <a:pt x="4" y="0"/>
                      </a:moveTo>
                      <a:cubicBezTo>
                        <a:pt x="0" y="10"/>
                        <a:pt x="0" y="10"/>
                        <a:pt x="0" y="10"/>
                      </a:cubicBezTo>
                      <a:cubicBezTo>
                        <a:pt x="4" y="21"/>
                        <a:pt x="4" y="21"/>
                        <a:pt x="4" y="21"/>
                      </a:cubicBezTo>
                      <a:cubicBezTo>
                        <a:pt x="5" y="21"/>
                        <a:pt x="5" y="21"/>
                        <a:pt x="5" y="21"/>
                      </a:cubicBezTo>
                      <a:cubicBezTo>
                        <a:pt x="12" y="21"/>
                        <a:pt x="8" y="24"/>
                        <a:pt x="4" y="25"/>
                      </a:cubicBezTo>
                      <a:cubicBezTo>
                        <a:pt x="3" y="27"/>
                        <a:pt x="3" y="27"/>
                        <a:pt x="3" y="27"/>
                      </a:cubicBezTo>
                      <a:cubicBezTo>
                        <a:pt x="4" y="28"/>
                        <a:pt x="4" y="28"/>
                        <a:pt x="4" y="28"/>
                      </a:cubicBezTo>
                      <a:cubicBezTo>
                        <a:pt x="5" y="28"/>
                        <a:pt x="6" y="27"/>
                        <a:pt x="7" y="27"/>
                      </a:cubicBezTo>
                      <a:cubicBezTo>
                        <a:pt x="10" y="27"/>
                        <a:pt x="7" y="26"/>
                        <a:pt x="10" y="24"/>
                      </a:cubicBezTo>
                      <a:cubicBezTo>
                        <a:pt x="10" y="24"/>
                        <a:pt x="14" y="22"/>
                        <a:pt x="17" y="22"/>
                      </a:cubicBezTo>
                      <a:cubicBezTo>
                        <a:pt x="20" y="21"/>
                        <a:pt x="21" y="21"/>
                        <a:pt x="25" y="20"/>
                      </a:cubicBezTo>
                      <a:cubicBezTo>
                        <a:pt x="29" y="20"/>
                        <a:pt x="29" y="20"/>
                        <a:pt x="32" y="20"/>
                      </a:cubicBezTo>
                      <a:cubicBezTo>
                        <a:pt x="36" y="19"/>
                        <a:pt x="36" y="20"/>
                        <a:pt x="40" y="21"/>
                      </a:cubicBezTo>
                      <a:cubicBezTo>
                        <a:pt x="45" y="23"/>
                        <a:pt x="43" y="23"/>
                        <a:pt x="47" y="23"/>
                      </a:cubicBezTo>
                      <a:cubicBezTo>
                        <a:pt x="52" y="24"/>
                        <a:pt x="46" y="26"/>
                        <a:pt x="45" y="27"/>
                      </a:cubicBezTo>
                      <a:cubicBezTo>
                        <a:pt x="43" y="29"/>
                        <a:pt x="44" y="29"/>
                        <a:pt x="44" y="31"/>
                      </a:cubicBezTo>
                      <a:cubicBezTo>
                        <a:pt x="44" y="33"/>
                        <a:pt x="44" y="34"/>
                        <a:pt x="44" y="36"/>
                      </a:cubicBezTo>
                      <a:cubicBezTo>
                        <a:pt x="43" y="37"/>
                        <a:pt x="42" y="37"/>
                        <a:pt x="42" y="39"/>
                      </a:cubicBezTo>
                      <a:cubicBezTo>
                        <a:pt x="41" y="42"/>
                        <a:pt x="42" y="43"/>
                        <a:pt x="41" y="44"/>
                      </a:cubicBezTo>
                      <a:cubicBezTo>
                        <a:pt x="40" y="44"/>
                        <a:pt x="35" y="45"/>
                        <a:pt x="33" y="46"/>
                      </a:cubicBezTo>
                      <a:cubicBezTo>
                        <a:pt x="31" y="47"/>
                        <a:pt x="31" y="48"/>
                        <a:pt x="29" y="49"/>
                      </a:cubicBezTo>
                      <a:cubicBezTo>
                        <a:pt x="27" y="50"/>
                        <a:pt x="26" y="51"/>
                        <a:pt x="25" y="55"/>
                      </a:cubicBezTo>
                      <a:cubicBezTo>
                        <a:pt x="23" y="58"/>
                        <a:pt x="20" y="52"/>
                        <a:pt x="18" y="50"/>
                      </a:cubicBezTo>
                      <a:cubicBezTo>
                        <a:pt x="17" y="49"/>
                        <a:pt x="18" y="46"/>
                        <a:pt x="17" y="44"/>
                      </a:cubicBezTo>
                      <a:cubicBezTo>
                        <a:pt x="17" y="41"/>
                        <a:pt x="15" y="42"/>
                        <a:pt x="15" y="38"/>
                      </a:cubicBezTo>
                      <a:cubicBezTo>
                        <a:pt x="16" y="34"/>
                        <a:pt x="12" y="33"/>
                        <a:pt x="9" y="33"/>
                      </a:cubicBezTo>
                      <a:cubicBezTo>
                        <a:pt x="6" y="33"/>
                        <a:pt x="5" y="32"/>
                        <a:pt x="4" y="31"/>
                      </a:cubicBezTo>
                      <a:cubicBezTo>
                        <a:pt x="0" y="34"/>
                        <a:pt x="0" y="34"/>
                        <a:pt x="0" y="34"/>
                      </a:cubicBezTo>
                      <a:cubicBezTo>
                        <a:pt x="4" y="41"/>
                        <a:pt x="4" y="41"/>
                        <a:pt x="4" y="41"/>
                      </a:cubicBezTo>
                      <a:cubicBezTo>
                        <a:pt x="4" y="41"/>
                        <a:pt x="5" y="42"/>
                        <a:pt x="5" y="42"/>
                      </a:cubicBezTo>
                      <a:cubicBezTo>
                        <a:pt x="6" y="43"/>
                        <a:pt x="5" y="44"/>
                        <a:pt x="7" y="45"/>
                      </a:cubicBezTo>
                      <a:cubicBezTo>
                        <a:pt x="9" y="47"/>
                        <a:pt x="9" y="48"/>
                        <a:pt x="7" y="48"/>
                      </a:cubicBezTo>
                      <a:cubicBezTo>
                        <a:pt x="5" y="47"/>
                        <a:pt x="6" y="49"/>
                        <a:pt x="7" y="50"/>
                      </a:cubicBezTo>
                      <a:cubicBezTo>
                        <a:pt x="8" y="51"/>
                        <a:pt x="8" y="53"/>
                        <a:pt x="6" y="53"/>
                      </a:cubicBezTo>
                      <a:cubicBezTo>
                        <a:pt x="5" y="53"/>
                        <a:pt x="5" y="53"/>
                        <a:pt x="4" y="52"/>
                      </a:cubicBezTo>
                      <a:cubicBezTo>
                        <a:pt x="4" y="53"/>
                        <a:pt x="4" y="53"/>
                        <a:pt x="4" y="53"/>
                      </a:cubicBezTo>
                      <a:cubicBezTo>
                        <a:pt x="4" y="56"/>
                        <a:pt x="4" y="56"/>
                        <a:pt x="4" y="56"/>
                      </a:cubicBezTo>
                      <a:cubicBezTo>
                        <a:pt x="4" y="57"/>
                        <a:pt x="4" y="58"/>
                        <a:pt x="5" y="57"/>
                      </a:cubicBezTo>
                      <a:cubicBezTo>
                        <a:pt x="7" y="57"/>
                        <a:pt x="8" y="55"/>
                        <a:pt x="9" y="57"/>
                      </a:cubicBezTo>
                      <a:cubicBezTo>
                        <a:pt x="9" y="58"/>
                        <a:pt x="10" y="58"/>
                        <a:pt x="11" y="60"/>
                      </a:cubicBezTo>
                      <a:cubicBezTo>
                        <a:pt x="13" y="61"/>
                        <a:pt x="14" y="62"/>
                        <a:pt x="14" y="64"/>
                      </a:cubicBezTo>
                      <a:cubicBezTo>
                        <a:pt x="15" y="65"/>
                        <a:pt x="15" y="66"/>
                        <a:pt x="17" y="68"/>
                      </a:cubicBezTo>
                      <a:cubicBezTo>
                        <a:pt x="18" y="70"/>
                        <a:pt x="15" y="69"/>
                        <a:pt x="13" y="69"/>
                      </a:cubicBezTo>
                      <a:cubicBezTo>
                        <a:pt x="11" y="69"/>
                        <a:pt x="13" y="67"/>
                        <a:pt x="12" y="66"/>
                      </a:cubicBezTo>
                      <a:cubicBezTo>
                        <a:pt x="11" y="65"/>
                        <a:pt x="10" y="67"/>
                        <a:pt x="8" y="69"/>
                      </a:cubicBezTo>
                      <a:cubicBezTo>
                        <a:pt x="6" y="70"/>
                        <a:pt x="11" y="71"/>
                        <a:pt x="9" y="72"/>
                      </a:cubicBezTo>
                      <a:cubicBezTo>
                        <a:pt x="8" y="73"/>
                        <a:pt x="7" y="72"/>
                        <a:pt x="4" y="73"/>
                      </a:cubicBezTo>
                      <a:cubicBezTo>
                        <a:pt x="0" y="85"/>
                        <a:pt x="0" y="85"/>
                        <a:pt x="0" y="85"/>
                      </a:cubicBezTo>
                      <a:cubicBezTo>
                        <a:pt x="4" y="95"/>
                        <a:pt x="4" y="95"/>
                        <a:pt x="4" y="95"/>
                      </a:cubicBezTo>
                      <a:cubicBezTo>
                        <a:pt x="5" y="95"/>
                        <a:pt x="5" y="95"/>
                        <a:pt x="5" y="95"/>
                      </a:cubicBezTo>
                      <a:cubicBezTo>
                        <a:pt x="5" y="95"/>
                        <a:pt x="6" y="95"/>
                        <a:pt x="7" y="95"/>
                      </a:cubicBezTo>
                      <a:cubicBezTo>
                        <a:pt x="7" y="95"/>
                        <a:pt x="7" y="96"/>
                        <a:pt x="6" y="96"/>
                      </a:cubicBezTo>
                      <a:cubicBezTo>
                        <a:pt x="5" y="95"/>
                        <a:pt x="5" y="95"/>
                        <a:pt x="4" y="95"/>
                      </a:cubicBezTo>
                      <a:cubicBezTo>
                        <a:pt x="4" y="95"/>
                        <a:pt x="4" y="95"/>
                        <a:pt x="4" y="95"/>
                      </a:cubicBezTo>
                      <a:cubicBezTo>
                        <a:pt x="0" y="98"/>
                        <a:pt x="0" y="98"/>
                        <a:pt x="0" y="98"/>
                      </a:cubicBezTo>
                      <a:cubicBezTo>
                        <a:pt x="4" y="101"/>
                        <a:pt x="4" y="101"/>
                        <a:pt x="4" y="101"/>
                      </a:cubicBezTo>
                      <a:cubicBezTo>
                        <a:pt x="7" y="101"/>
                        <a:pt x="6" y="101"/>
                        <a:pt x="8" y="101"/>
                      </a:cubicBezTo>
                      <a:cubicBezTo>
                        <a:pt x="10" y="101"/>
                        <a:pt x="11" y="102"/>
                        <a:pt x="12" y="104"/>
                      </a:cubicBezTo>
                      <a:cubicBezTo>
                        <a:pt x="13" y="105"/>
                        <a:pt x="13" y="106"/>
                        <a:pt x="16" y="106"/>
                      </a:cubicBezTo>
                      <a:cubicBezTo>
                        <a:pt x="18" y="106"/>
                        <a:pt x="19" y="107"/>
                        <a:pt x="19" y="109"/>
                      </a:cubicBezTo>
                      <a:cubicBezTo>
                        <a:pt x="19" y="110"/>
                        <a:pt x="22" y="111"/>
                        <a:pt x="23" y="111"/>
                      </a:cubicBezTo>
                      <a:cubicBezTo>
                        <a:pt x="24" y="112"/>
                        <a:pt x="26" y="112"/>
                        <a:pt x="27" y="112"/>
                      </a:cubicBezTo>
                      <a:cubicBezTo>
                        <a:pt x="29" y="112"/>
                        <a:pt x="30" y="113"/>
                        <a:pt x="32" y="115"/>
                      </a:cubicBezTo>
                      <a:cubicBezTo>
                        <a:pt x="33" y="117"/>
                        <a:pt x="29" y="119"/>
                        <a:pt x="28" y="120"/>
                      </a:cubicBezTo>
                      <a:cubicBezTo>
                        <a:pt x="27" y="121"/>
                        <a:pt x="28" y="125"/>
                        <a:pt x="27" y="127"/>
                      </a:cubicBezTo>
                      <a:cubicBezTo>
                        <a:pt x="25" y="129"/>
                        <a:pt x="23" y="130"/>
                        <a:pt x="21" y="131"/>
                      </a:cubicBezTo>
                      <a:cubicBezTo>
                        <a:pt x="19" y="131"/>
                        <a:pt x="21" y="132"/>
                        <a:pt x="21" y="133"/>
                      </a:cubicBezTo>
                      <a:cubicBezTo>
                        <a:pt x="20" y="134"/>
                        <a:pt x="19" y="135"/>
                        <a:pt x="18" y="137"/>
                      </a:cubicBezTo>
                      <a:cubicBezTo>
                        <a:pt x="17" y="140"/>
                        <a:pt x="15" y="139"/>
                        <a:pt x="15" y="140"/>
                      </a:cubicBezTo>
                      <a:cubicBezTo>
                        <a:pt x="15" y="141"/>
                        <a:pt x="13" y="142"/>
                        <a:pt x="11" y="142"/>
                      </a:cubicBezTo>
                      <a:cubicBezTo>
                        <a:pt x="10" y="142"/>
                        <a:pt x="11" y="143"/>
                        <a:pt x="10" y="144"/>
                      </a:cubicBezTo>
                      <a:cubicBezTo>
                        <a:pt x="9" y="145"/>
                        <a:pt x="8" y="145"/>
                        <a:pt x="8" y="147"/>
                      </a:cubicBezTo>
                      <a:cubicBezTo>
                        <a:pt x="8" y="148"/>
                        <a:pt x="7" y="148"/>
                        <a:pt x="6" y="149"/>
                      </a:cubicBezTo>
                      <a:cubicBezTo>
                        <a:pt x="5" y="150"/>
                        <a:pt x="7" y="151"/>
                        <a:pt x="6" y="152"/>
                      </a:cubicBezTo>
                      <a:cubicBezTo>
                        <a:pt x="6" y="154"/>
                        <a:pt x="6" y="153"/>
                        <a:pt x="5" y="154"/>
                      </a:cubicBezTo>
                      <a:cubicBezTo>
                        <a:pt x="3" y="155"/>
                        <a:pt x="5" y="157"/>
                        <a:pt x="6" y="158"/>
                      </a:cubicBezTo>
                      <a:cubicBezTo>
                        <a:pt x="7" y="158"/>
                        <a:pt x="9" y="159"/>
                        <a:pt x="8" y="159"/>
                      </a:cubicBezTo>
                      <a:cubicBezTo>
                        <a:pt x="6" y="159"/>
                        <a:pt x="5" y="159"/>
                        <a:pt x="4" y="159"/>
                      </a:cubicBezTo>
                      <a:cubicBezTo>
                        <a:pt x="0" y="165"/>
                        <a:pt x="0" y="165"/>
                        <a:pt x="0" y="165"/>
                      </a:cubicBezTo>
                      <a:cubicBezTo>
                        <a:pt x="4" y="176"/>
                        <a:pt x="4" y="176"/>
                        <a:pt x="4" y="176"/>
                      </a:cubicBezTo>
                      <a:cubicBezTo>
                        <a:pt x="53" y="176"/>
                        <a:pt x="92" y="136"/>
                        <a:pt x="92" y="88"/>
                      </a:cubicBezTo>
                      <a:cubicBezTo>
                        <a:pt x="92" y="40"/>
                        <a:pt x="53" y="0"/>
                        <a:pt x="4" y="0"/>
                      </a:cubicBezTo>
                      <a:close/>
                      <a:moveTo>
                        <a:pt x="52" y="85"/>
                      </a:moveTo>
                      <a:cubicBezTo>
                        <a:pt x="53" y="83"/>
                        <a:pt x="55" y="81"/>
                        <a:pt x="54" y="80"/>
                      </a:cubicBezTo>
                      <a:cubicBezTo>
                        <a:pt x="54" y="79"/>
                        <a:pt x="52" y="79"/>
                        <a:pt x="52" y="77"/>
                      </a:cubicBezTo>
                      <a:cubicBezTo>
                        <a:pt x="52" y="74"/>
                        <a:pt x="53" y="73"/>
                        <a:pt x="56" y="73"/>
                      </a:cubicBezTo>
                      <a:cubicBezTo>
                        <a:pt x="58" y="73"/>
                        <a:pt x="59" y="71"/>
                        <a:pt x="57" y="70"/>
                      </a:cubicBezTo>
                      <a:cubicBezTo>
                        <a:pt x="56" y="69"/>
                        <a:pt x="57" y="68"/>
                        <a:pt x="58" y="67"/>
                      </a:cubicBezTo>
                      <a:cubicBezTo>
                        <a:pt x="59" y="66"/>
                        <a:pt x="57" y="67"/>
                        <a:pt x="56" y="66"/>
                      </a:cubicBezTo>
                      <a:cubicBezTo>
                        <a:pt x="55" y="65"/>
                        <a:pt x="56" y="64"/>
                        <a:pt x="57" y="63"/>
                      </a:cubicBezTo>
                      <a:cubicBezTo>
                        <a:pt x="58" y="62"/>
                        <a:pt x="57" y="61"/>
                        <a:pt x="56" y="61"/>
                      </a:cubicBezTo>
                      <a:cubicBezTo>
                        <a:pt x="56" y="61"/>
                        <a:pt x="55" y="64"/>
                        <a:pt x="53" y="64"/>
                      </a:cubicBezTo>
                      <a:cubicBezTo>
                        <a:pt x="51" y="65"/>
                        <a:pt x="52" y="63"/>
                        <a:pt x="52" y="62"/>
                      </a:cubicBezTo>
                      <a:cubicBezTo>
                        <a:pt x="53" y="61"/>
                        <a:pt x="54" y="61"/>
                        <a:pt x="54" y="60"/>
                      </a:cubicBezTo>
                      <a:cubicBezTo>
                        <a:pt x="54" y="58"/>
                        <a:pt x="53" y="58"/>
                        <a:pt x="56" y="57"/>
                      </a:cubicBezTo>
                      <a:cubicBezTo>
                        <a:pt x="58" y="57"/>
                        <a:pt x="57" y="58"/>
                        <a:pt x="57" y="60"/>
                      </a:cubicBezTo>
                      <a:cubicBezTo>
                        <a:pt x="57" y="61"/>
                        <a:pt x="59" y="62"/>
                        <a:pt x="60" y="65"/>
                      </a:cubicBezTo>
                      <a:cubicBezTo>
                        <a:pt x="62" y="67"/>
                        <a:pt x="61" y="67"/>
                        <a:pt x="62" y="65"/>
                      </a:cubicBezTo>
                      <a:cubicBezTo>
                        <a:pt x="63" y="64"/>
                        <a:pt x="64" y="64"/>
                        <a:pt x="65" y="63"/>
                      </a:cubicBezTo>
                      <a:cubicBezTo>
                        <a:pt x="66" y="62"/>
                        <a:pt x="67" y="61"/>
                        <a:pt x="68" y="58"/>
                      </a:cubicBezTo>
                      <a:cubicBezTo>
                        <a:pt x="69" y="55"/>
                        <a:pt x="65" y="58"/>
                        <a:pt x="64" y="57"/>
                      </a:cubicBezTo>
                      <a:cubicBezTo>
                        <a:pt x="63" y="55"/>
                        <a:pt x="65" y="54"/>
                        <a:pt x="65" y="53"/>
                      </a:cubicBezTo>
                      <a:cubicBezTo>
                        <a:pt x="65" y="51"/>
                        <a:pt x="66" y="51"/>
                        <a:pt x="69" y="50"/>
                      </a:cubicBezTo>
                      <a:cubicBezTo>
                        <a:pt x="71" y="48"/>
                        <a:pt x="70" y="46"/>
                        <a:pt x="71" y="47"/>
                      </a:cubicBezTo>
                      <a:cubicBezTo>
                        <a:pt x="72" y="48"/>
                        <a:pt x="74" y="52"/>
                        <a:pt x="74" y="52"/>
                      </a:cubicBezTo>
                      <a:cubicBezTo>
                        <a:pt x="74" y="53"/>
                        <a:pt x="73" y="53"/>
                        <a:pt x="73" y="54"/>
                      </a:cubicBezTo>
                      <a:cubicBezTo>
                        <a:pt x="73" y="55"/>
                        <a:pt x="74" y="55"/>
                        <a:pt x="74" y="55"/>
                      </a:cubicBezTo>
                      <a:cubicBezTo>
                        <a:pt x="75" y="56"/>
                        <a:pt x="75" y="56"/>
                        <a:pt x="74" y="56"/>
                      </a:cubicBezTo>
                      <a:cubicBezTo>
                        <a:pt x="74" y="57"/>
                        <a:pt x="73" y="57"/>
                        <a:pt x="73" y="57"/>
                      </a:cubicBezTo>
                      <a:cubicBezTo>
                        <a:pt x="73" y="58"/>
                        <a:pt x="73" y="59"/>
                        <a:pt x="73" y="60"/>
                      </a:cubicBezTo>
                      <a:cubicBezTo>
                        <a:pt x="72" y="60"/>
                        <a:pt x="72" y="60"/>
                        <a:pt x="71" y="60"/>
                      </a:cubicBezTo>
                      <a:cubicBezTo>
                        <a:pt x="69" y="61"/>
                        <a:pt x="69" y="61"/>
                        <a:pt x="69" y="62"/>
                      </a:cubicBezTo>
                      <a:cubicBezTo>
                        <a:pt x="69" y="63"/>
                        <a:pt x="70" y="62"/>
                        <a:pt x="71" y="62"/>
                      </a:cubicBezTo>
                      <a:cubicBezTo>
                        <a:pt x="72" y="62"/>
                        <a:pt x="72" y="62"/>
                        <a:pt x="73" y="62"/>
                      </a:cubicBezTo>
                      <a:cubicBezTo>
                        <a:pt x="75" y="62"/>
                        <a:pt x="75" y="61"/>
                        <a:pt x="76" y="61"/>
                      </a:cubicBezTo>
                      <a:cubicBezTo>
                        <a:pt x="77" y="60"/>
                        <a:pt x="76" y="59"/>
                        <a:pt x="77" y="58"/>
                      </a:cubicBezTo>
                      <a:cubicBezTo>
                        <a:pt x="81" y="67"/>
                        <a:pt x="83" y="79"/>
                        <a:pt x="83" y="79"/>
                      </a:cubicBezTo>
                      <a:cubicBezTo>
                        <a:pt x="83" y="79"/>
                        <a:pt x="82" y="79"/>
                        <a:pt x="81" y="78"/>
                      </a:cubicBezTo>
                      <a:cubicBezTo>
                        <a:pt x="80" y="78"/>
                        <a:pt x="81" y="77"/>
                        <a:pt x="80" y="76"/>
                      </a:cubicBezTo>
                      <a:cubicBezTo>
                        <a:pt x="80" y="75"/>
                        <a:pt x="79" y="76"/>
                        <a:pt x="78" y="76"/>
                      </a:cubicBezTo>
                      <a:cubicBezTo>
                        <a:pt x="77" y="76"/>
                        <a:pt x="79" y="77"/>
                        <a:pt x="79" y="78"/>
                      </a:cubicBezTo>
                      <a:cubicBezTo>
                        <a:pt x="79" y="79"/>
                        <a:pt x="79" y="79"/>
                        <a:pt x="78" y="80"/>
                      </a:cubicBezTo>
                      <a:cubicBezTo>
                        <a:pt x="78" y="81"/>
                        <a:pt x="78" y="80"/>
                        <a:pt x="77" y="79"/>
                      </a:cubicBezTo>
                      <a:cubicBezTo>
                        <a:pt x="77" y="78"/>
                        <a:pt x="77" y="78"/>
                        <a:pt x="76" y="77"/>
                      </a:cubicBezTo>
                      <a:cubicBezTo>
                        <a:pt x="74" y="76"/>
                        <a:pt x="75" y="76"/>
                        <a:pt x="75" y="75"/>
                      </a:cubicBezTo>
                      <a:cubicBezTo>
                        <a:pt x="75" y="74"/>
                        <a:pt x="74" y="74"/>
                        <a:pt x="72" y="73"/>
                      </a:cubicBezTo>
                      <a:cubicBezTo>
                        <a:pt x="71" y="72"/>
                        <a:pt x="71" y="72"/>
                        <a:pt x="70" y="71"/>
                      </a:cubicBezTo>
                      <a:cubicBezTo>
                        <a:pt x="69" y="70"/>
                        <a:pt x="70" y="72"/>
                        <a:pt x="70" y="72"/>
                      </a:cubicBezTo>
                      <a:cubicBezTo>
                        <a:pt x="70" y="73"/>
                        <a:pt x="70" y="73"/>
                        <a:pt x="71" y="74"/>
                      </a:cubicBezTo>
                      <a:cubicBezTo>
                        <a:pt x="72" y="75"/>
                        <a:pt x="72" y="75"/>
                        <a:pt x="74" y="76"/>
                      </a:cubicBezTo>
                      <a:cubicBezTo>
                        <a:pt x="74" y="76"/>
                        <a:pt x="74" y="76"/>
                        <a:pt x="74" y="76"/>
                      </a:cubicBezTo>
                      <a:cubicBezTo>
                        <a:pt x="74" y="76"/>
                        <a:pt x="73" y="76"/>
                        <a:pt x="73" y="76"/>
                      </a:cubicBezTo>
                      <a:cubicBezTo>
                        <a:pt x="73" y="77"/>
                        <a:pt x="73" y="77"/>
                        <a:pt x="73" y="77"/>
                      </a:cubicBezTo>
                      <a:cubicBezTo>
                        <a:pt x="73" y="77"/>
                        <a:pt x="73" y="78"/>
                        <a:pt x="73" y="78"/>
                      </a:cubicBezTo>
                      <a:cubicBezTo>
                        <a:pt x="72" y="78"/>
                        <a:pt x="72" y="79"/>
                        <a:pt x="72" y="79"/>
                      </a:cubicBezTo>
                      <a:cubicBezTo>
                        <a:pt x="72" y="80"/>
                        <a:pt x="71" y="79"/>
                        <a:pt x="70" y="79"/>
                      </a:cubicBezTo>
                      <a:cubicBezTo>
                        <a:pt x="70" y="78"/>
                        <a:pt x="70" y="78"/>
                        <a:pt x="71" y="78"/>
                      </a:cubicBezTo>
                      <a:cubicBezTo>
                        <a:pt x="71" y="78"/>
                        <a:pt x="72" y="78"/>
                        <a:pt x="72" y="78"/>
                      </a:cubicBezTo>
                      <a:cubicBezTo>
                        <a:pt x="72" y="78"/>
                        <a:pt x="72" y="77"/>
                        <a:pt x="72" y="76"/>
                      </a:cubicBezTo>
                      <a:cubicBezTo>
                        <a:pt x="72" y="75"/>
                        <a:pt x="71" y="76"/>
                        <a:pt x="70" y="75"/>
                      </a:cubicBezTo>
                      <a:cubicBezTo>
                        <a:pt x="70" y="75"/>
                        <a:pt x="69" y="74"/>
                        <a:pt x="68" y="73"/>
                      </a:cubicBezTo>
                      <a:cubicBezTo>
                        <a:pt x="67" y="72"/>
                        <a:pt x="66" y="74"/>
                        <a:pt x="64" y="73"/>
                      </a:cubicBezTo>
                      <a:cubicBezTo>
                        <a:pt x="62" y="73"/>
                        <a:pt x="63" y="74"/>
                        <a:pt x="62" y="75"/>
                      </a:cubicBezTo>
                      <a:cubicBezTo>
                        <a:pt x="61" y="75"/>
                        <a:pt x="60" y="76"/>
                        <a:pt x="60" y="76"/>
                      </a:cubicBezTo>
                      <a:cubicBezTo>
                        <a:pt x="59" y="77"/>
                        <a:pt x="59" y="79"/>
                        <a:pt x="57" y="79"/>
                      </a:cubicBezTo>
                      <a:cubicBezTo>
                        <a:pt x="55" y="80"/>
                        <a:pt x="59" y="80"/>
                        <a:pt x="61" y="80"/>
                      </a:cubicBezTo>
                      <a:cubicBezTo>
                        <a:pt x="63" y="79"/>
                        <a:pt x="66" y="79"/>
                        <a:pt x="68" y="80"/>
                      </a:cubicBezTo>
                      <a:cubicBezTo>
                        <a:pt x="69" y="80"/>
                        <a:pt x="69" y="82"/>
                        <a:pt x="70" y="83"/>
                      </a:cubicBezTo>
                      <a:cubicBezTo>
                        <a:pt x="70" y="84"/>
                        <a:pt x="73" y="85"/>
                        <a:pt x="75" y="85"/>
                      </a:cubicBezTo>
                      <a:cubicBezTo>
                        <a:pt x="76" y="85"/>
                        <a:pt x="76" y="83"/>
                        <a:pt x="77" y="83"/>
                      </a:cubicBezTo>
                      <a:cubicBezTo>
                        <a:pt x="79" y="83"/>
                        <a:pt x="80" y="85"/>
                        <a:pt x="83" y="85"/>
                      </a:cubicBezTo>
                      <a:cubicBezTo>
                        <a:pt x="85" y="105"/>
                        <a:pt x="77" y="120"/>
                        <a:pt x="74" y="125"/>
                      </a:cubicBezTo>
                      <a:cubicBezTo>
                        <a:pt x="72" y="130"/>
                        <a:pt x="72" y="129"/>
                        <a:pt x="71" y="127"/>
                      </a:cubicBezTo>
                      <a:cubicBezTo>
                        <a:pt x="69" y="125"/>
                        <a:pt x="70" y="121"/>
                        <a:pt x="70" y="119"/>
                      </a:cubicBezTo>
                      <a:cubicBezTo>
                        <a:pt x="71" y="116"/>
                        <a:pt x="69" y="114"/>
                        <a:pt x="67" y="112"/>
                      </a:cubicBezTo>
                      <a:cubicBezTo>
                        <a:pt x="66" y="110"/>
                        <a:pt x="66" y="109"/>
                        <a:pt x="66" y="107"/>
                      </a:cubicBezTo>
                      <a:cubicBezTo>
                        <a:pt x="66" y="105"/>
                        <a:pt x="63" y="105"/>
                        <a:pt x="60" y="106"/>
                      </a:cubicBezTo>
                      <a:cubicBezTo>
                        <a:pt x="58" y="106"/>
                        <a:pt x="54" y="106"/>
                        <a:pt x="51" y="104"/>
                      </a:cubicBezTo>
                      <a:cubicBezTo>
                        <a:pt x="47" y="102"/>
                        <a:pt x="48" y="103"/>
                        <a:pt x="46" y="96"/>
                      </a:cubicBezTo>
                      <a:cubicBezTo>
                        <a:pt x="45" y="90"/>
                        <a:pt x="50" y="87"/>
                        <a:pt x="52" y="85"/>
                      </a:cubicBezTo>
                      <a:close/>
                      <a:moveTo>
                        <a:pt x="46" y="48"/>
                      </a:moveTo>
                      <a:cubicBezTo>
                        <a:pt x="49" y="48"/>
                        <a:pt x="47" y="50"/>
                        <a:pt x="45" y="50"/>
                      </a:cubicBezTo>
                      <a:cubicBezTo>
                        <a:pt x="43" y="51"/>
                        <a:pt x="43" y="50"/>
                        <a:pt x="42" y="48"/>
                      </a:cubicBezTo>
                      <a:cubicBezTo>
                        <a:pt x="41" y="46"/>
                        <a:pt x="43" y="48"/>
                        <a:pt x="46" y="48"/>
                      </a:cubicBezTo>
                      <a:close/>
                    </a:path>
                  </a:pathLst>
                </a:custGeom>
                <a:solidFill>
                  <a:srgbClr val="5D9B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35" name="Google Shape;2935;p14"/>
                <p:cNvSpPr/>
                <p:nvPr/>
              </p:nvSpPr>
              <p:spPr>
                <a:xfrm>
                  <a:off x="8504837" y="4984454"/>
                  <a:ext cx="439936" cy="887306"/>
                </a:xfrm>
                <a:custGeom>
                  <a:rect b="b" l="l" r="r" t="t"/>
                  <a:pathLst>
                    <a:path extrusionOk="0" h="176" w="87">
                      <a:moveTo>
                        <a:pt x="87" y="28"/>
                      </a:moveTo>
                      <a:cubicBezTo>
                        <a:pt x="87" y="25"/>
                        <a:pt x="87" y="25"/>
                        <a:pt x="87" y="25"/>
                      </a:cubicBezTo>
                      <a:cubicBezTo>
                        <a:pt x="86" y="26"/>
                        <a:pt x="85" y="26"/>
                        <a:pt x="85" y="27"/>
                      </a:cubicBezTo>
                      <a:cubicBezTo>
                        <a:pt x="83" y="28"/>
                        <a:pt x="82" y="30"/>
                        <a:pt x="80" y="32"/>
                      </a:cubicBezTo>
                      <a:cubicBezTo>
                        <a:pt x="79" y="33"/>
                        <a:pt x="79" y="34"/>
                        <a:pt x="80" y="36"/>
                      </a:cubicBezTo>
                      <a:cubicBezTo>
                        <a:pt x="81" y="38"/>
                        <a:pt x="86" y="40"/>
                        <a:pt x="87" y="41"/>
                      </a:cubicBezTo>
                      <a:cubicBezTo>
                        <a:pt x="87" y="31"/>
                        <a:pt x="87" y="31"/>
                        <a:pt x="87" y="31"/>
                      </a:cubicBezTo>
                      <a:cubicBezTo>
                        <a:pt x="87" y="31"/>
                        <a:pt x="86" y="30"/>
                        <a:pt x="85" y="30"/>
                      </a:cubicBezTo>
                      <a:cubicBezTo>
                        <a:pt x="83" y="29"/>
                        <a:pt x="85" y="28"/>
                        <a:pt x="87" y="28"/>
                      </a:cubicBezTo>
                      <a:close/>
                      <a:moveTo>
                        <a:pt x="87" y="127"/>
                      </a:moveTo>
                      <a:cubicBezTo>
                        <a:pt x="87" y="126"/>
                        <a:pt x="87" y="126"/>
                        <a:pt x="87" y="126"/>
                      </a:cubicBezTo>
                      <a:cubicBezTo>
                        <a:pt x="87" y="125"/>
                        <a:pt x="86" y="124"/>
                        <a:pt x="85" y="123"/>
                      </a:cubicBezTo>
                      <a:cubicBezTo>
                        <a:pt x="80" y="121"/>
                        <a:pt x="83" y="122"/>
                        <a:pt x="79" y="117"/>
                      </a:cubicBezTo>
                      <a:cubicBezTo>
                        <a:pt x="76" y="111"/>
                        <a:pt x="79" y="109"/>
                        <a:pt x="80" y="108"/>
                      </a:cubicBezTo>
                      <a:cubicBezTo>
                        <a:pt x="81" y="107"/>
                        <a:pt x="81" y="107"/>
                        <a:pt x="81" y="105"/>
                      </a:cubicBezTo>
                      <a:cubicBezTo>
                        <a:pt x="80" y="103"/>
                        <a:pt x="80" y="104"/>
                        <a:pt x="79" y="103"/>
                      </a:cubicBezTo>
                      <a:cubicBezTo>
                        <a:pt x="79" y="103"/>
                        <a:pt x="78" y="103"/>
                        <a:pt x="76" y="103"/>
                      </a:cubicBezTo>
                      <a:cubicBezTo>
                        <a:pt x="75" y="103"/>
                        <a:pt x="75" y="103"/>
                        <a:pt x="74" y="101"/>
                      </a:cubicBezTo>
                      <a:cubicBezTo>
                        <a:pt x="72" y="99"/>
                        <a:pt x="72" y="101"/>
                        <a:pt x="69" y="98"/>
                      </a:cubicBezTo>
                      <a:cubicBezTo>
                        <a:pt x="66" y="96"/>
                        <a:pt x="67" y="98"/>
                        <a:pt x="65" y="97"/>
                      </a:cubicBezTo>
                      <a:cubicBezTo>
                        <a:pt x="63" y="97"/>
                        <a:pt x="59" y="96"/>
                        <a:pt x="58" y="94"/>
                      </a:cubicBezTo>
                      <a:cubicBezTo>
                        <a:pt x="58" y="92"/>
                        <a:pt x="57" y="91"/>
                        <a:pt x="57" y="91"/>
                      </a:cubicBezTo>
                      <a:cubicBezTo>
                        <a:pt x="56" y="89"/>
                        <a:pt x="53" y="85"/>
                        <a:pt x="49" y="83"/>
                      </a:cubicBezTo>
                      <a:cubicBezTo>
                        <a:pt x="45" y="81"/>
                        <a:pt x="42" y="75"/>
                        <a:pt x="43" y="72"/>
                      </a:cubicBezTo>
                      <a:cubicBezTo>
                        <a:pt x="44" y="69"/>
                        <a:pt x="43" y="70"/>
                        <a:pt x="41" y="67"/>
                      </a:cubicBezTo>
                      <a:cubicBezTo>
                        <a:pt x="40" y="64"/>
                        <a:pt x="38" y="62"/>
                        <a:pt x="32" y="57"/>
                      </a:cubicBezTo>
                      <a:cubicBezTo>
                        <a:pt x="27" y="52"/>
                        <a:pt x="18" y="57"/>
                        <a:pt x="13" y="57"/>
                      </a:cubicBezTo>
                      <a:cubicBezTo>
                        <a:pt x="16" y="50"/>
                        <a:pt x="22" y="42"/>
                        <a:pt x="22" y="42"/>
                      </a:cubicBezTo>
                      <a:cubicBezTo>
                        <a:pt x="27" y="42"/>
                        <a:pt x="31" y="43"/>
                        <a:pt x="35" y="44"/>
                      </a:cubicBezTo>
                      <a:cubicBezTo>
                        <a:pt x="39" y="44"/>
                        <a:pt x="41" y="41"/>
                        <a:pt x="43" y="39"/>
                      </a:cubicBezTo>
                      <a:cubicBezTo>
                        <a:pt x="45" y="36"/>
                        <a:pt x="47" y="34"/>
                        <a:pt x="49" y="33"/>
                      </a:cubicBezTo>
                      <a:cubicBezTo>
                        <a:pt x="52" y="31"/>
                        <a:pt x="54" y="31"/>
                        <a:pt x="60" y="30"/>
                      </a:cubicBezTo>
                      <a:cubicBezTo>
                        <a:pt x="66" y="29"/>
                        <a:pt x="63" y="28"/>
                        <a:pt x="67" y="25"/>
                      </a:cubicBezTo>
                      <a:cubicBezTo>
                        <a:pt x="71" y="23"/>
                        <a:pt x="79" y="21"/>
                        <a:pt x="87" y="21"/>
                      </a:cubicBezTo>
                      <a:cubicBezTo>
                        <a:pt x="87" y="0"/>
                        <a:pt x="87" y="0"/>
                        <a:pt x="87" y="0"/>
                      </a:cubicBezTo>
                      <a:cubicBezTo>
                        <a:pt x="87" y="0"/>
                        <a:pt x="87" y="0"/>
                        <a:pt x="87" y="0"/>
                      </a:cubicBezTo>
                      <a:cubicBezTo>
                        <a:pt x="39" y="0"/>
                        <a:pt x="0" y="40"/>
                        <a:pt x="0" y="88"/>
                      </a:cubicBezTo>
                      <a:cubicBezTo>
                        <a:pt x="0" y="136"/>
                        <a:pt x="39" y="176"/>
                        <a:pt x="87" y="176"/>
                      </a:cubicBezTo>
                      <a:cubicBezTo>
                        <a:pt x="87" y="176"/>
                        <a:pt x="87" y="176"/>
                        <a:pt x="87" y="176"/>
                      </a:cubicBezTo>
                      <a:cubicBezTo>
                        <a:pt x="87" y="159"/>
                        <a:pt x="87" y="159"/>
                        <a:pt x="87" y="159"/>
                      </a:cubicBezTo>
                      <a:cubicBezTo>
                        <a:pt x="79" y="157"/>
                        <a:pt x="84" y="147"/>
                        <a:pt x="84" y="145"/>
                      </a:cubicBezTo>
                      <a:cubicBezTo>
                        <a:pt x="83" y="142"/>
                        <a:pt x="86" y="135"/>
                        <a:pt x="86" y="131"/>
                      </a:cubicBezTo>
                      <a:cubicBezTo>
                        <a:pt x="86" y="130"/>
                        <a:pt x="87" y="128"/>
                        <a:pt x="87" y="127"/>
                      </a:cubicBezTo>
                      <a:close/>
                      <a:moveTo>
                        <a:pt x="87" y="52"/>
                      </a:moveTo>
                      <a:cubicBezTo>
                        <a:pt x="87" y="52"/>
                        <a:pt x="86" y="51"/>
                        <a:pt x="84" y="50"/>
                      </a:cubicBezTo>
                      <a:cubicBezTo>
                        <a:pt x="82" y="50"/>
                        <a:pt x="82" y="49"/>
                        <a:pt x="84" y="46"/>
                      </a:cubicBezTo>
                      <a:cubicBezTo>
                        <a:pt x="86" y="44"/>
                        <a:pt x="81" y="45"/>
                        <a:pt x="78" y="45"/>
                      </a:cubicBezTo>
                      <a:cubicBezTo>
                        <a:pt x="76" y="44"/>
                        <a:pt x="77" y="47"/>
                        <a:pt x="77" y="49"/>
                      </a:cubicBezTo>
                      <a:cubicBezTo>
                        <a:pt x="77" y="51"/>
                        <a:pt x="78" y="52"/>
                        <a:pt x="76" y="52"/>
                      </a:cubicBezTo>
                      <a:cubicBezTo>
                        <a:pt x="73" y="53"/>
                        <a:pt x="73" y="51"/>
                        <a:pt x="71" y="51"/>
                      </a:cubicBezTo>
                      <a:cubicBezTo>
                        <a:pt x="70" y="50"/>
                        <a:pt x="70" y="52"/>
                        <a:pt x="68" y="54"/>
                      </a:cubicBezTo>
                      <a:cubicBezTo>
                        <a:pt x="66" y="56"/>
                        <a:pt x="68" y="58"/>
                        <a:pt x="70" y="59"/>
                      </a:cubicBezTo>
                      <a:cubicBezTo>
                        <a:pt x="71" y="59"/>
                        <a:pt x="72" y="61"/>
                        <a:pt x="74" y="61"/>
                      </a:cubicBezTo>
                      <a:cubicBezTo>
                        <a:pt x="77" y="61"/>
                        <a:pt x="76" y="62"/>
                        <a:pt x="78" y="65"/>
                      </a:cubicBezTo>
                      <a:cubicBezTo>
                        <a:pt x="80" y="68"/>
                        <a:pt x="79" y="62"/>
                        <a:pt x="80" y="62"/>
                      </a:cubicBezTo>
                      <a:cubicBezTo>
                        <a:pt x="81" y="61"/>
                        <a:pt x="82" y="60"/>
                        <a:pt x="81" y="58"/>
                      </a:cubicBezTo>
                      <a:cubicBezTo>
                        <a:pt x="80" y="56"/>
                        <a:pt x="80" y="55"/>
                        <a:pt x="81" y="53"/>
                      </a:cubicBezTo>
                      <a:cubicBezTo>
                        <a:pt x="83" y="51"/>
                        <a:pt x="85" y="53"/>
                        <a:pt x="87" y="54"/>
                      </a:cubicBezTo>
                      <a:cubicBezTo>
                        <a:pt x="87" y="55"/>
                        <a:pt x="87" y="55"/>
                        <a:pt x="87" y="56"/>
                      </a:cubicBezTo>
                      <a:lnTo>
                        <a:pt x="87" y="52"/>
                      </a:lnTo>
                      <a:close/>
                      <a:moveTo>
                        <a:pt x="75" y="92"/>
                      </a:moveTo>
                      <a:cubicBezTo>
                        <a:pt x="76" y="91"/>
                        <a:pt x="78" y="91"/>
                        <a:pt x="79" y="92"/>
                      </a:cubicBezTo>
                      <a:cubicBezTo>
                        <a:pt x="80" y="92"/>
                        <a:pt x="81" y="93"/>
                        <a:pt x="82" y="93"/>
                      </a:cubicBezTo>
                      <a:cubicBezTo>
                        <a:pt x="83" y="93"/>
                        <a:pt x="83" y="94"/>
                        <a:pt x="84" y="94"/>
                      </a:cubicBezTo>
                      <a:cubicBezTo>
                        <a:pt x="84" y="94"/>
                        <a:pt x="86" y="93"/>
                        <a:pt x="86" y="94"/>
                      </a:cubicBezTo>
                      <a:cubicBezTo>
                        <a:pt x="87" y="95"/>
                        <a:pt x="87" y="95"/>
                        <a:pt x="87" y="95"/>
                      </a:cubicBezTo>
                      <a:cubicBezTo>
                        <a:pt x="87" y="73"/>
                        <a:pt x="87" y="73"/>
                        <a:pt x="87" y="73"/>
                      </a:cubicBezTo>
                      <a:cubicBezTo>
                        <a:pt x="87" y="73"/>
                        <a:pt x="87" y="73"/>
                        <a:pt x="87" y="73"/>
                      </a:cubicBezTo>
                      <a:cubicBezTo>
                        <a:pt x="85" y="74"/>
                        <a:pt x="86" y="75"/>
                        <a:pt x="84" y="76"/>
                      </a:cubicBezTo>
                      <a:cubicBezTo>
                        <a:pt x="83" y="76"/>
                        <a:pt x="83" y="77"/>
                        <a:pt x="82" y="79"/>
                      </a:cubicBezTo>
                      <a:cubicBezTo>
                        <a:pt x="82" y="80"/>
                        <a:pt x="80" y="82"/>
                        <a:pt x="79" y="83"/>
                      </a:cubicBezTo>
                      <a:cubicBezTo>
                        <a:pt x="77" y="84"/>
                        <a:pt x="78" y="87"/>
                        <a:pt x="79" y="88"/>
                      </a:cubicBezTo>
                      <a:cubicBezTo>
                        <a:pt x="79" y="90"/>
                        <a:pt x="78" y="90"/>
                        <a:pt x="77" y="88"/>
                      </a:cubicBezTo>
                      <a:cubicBezTo>
                        <a:pt x="76" y="87"/>
                        <a:pt x="76" y="86"/>
                        <a:pt x="74" y="85"/>
                      </a:cubicBezTo>
                      <a:cubicBezTo>
                        <a:pt x="73" y="84"/>
                        <a:pt x="70" y="86"/>
                        <a:pt x="67" y="86"/>
                      </a:cubicBezTo>
                      <a:cubicBezTo>
                        <a:pt x="63" y="87"/>
                        <a:pt x="64" y="91"/>
                        <a:pt x="65" y="93"/>
                      </a:cubicBezTo>
                      <a:cubicBezTo>
                        <a:pt x="66" y="96"/>
                        <a:pt x="68" y="95"/>
                        <a:pt x="70" y="94"/>
                      </a:cubicBezTo>
                      <a:cubicBezTo>
                        <a:pt x="71" y="93"/>
                        <a:pt x="72" y="93"/>
                        <a:pt x="73" y="93"/>
                      </a:cubicBezTo>
                      <a:cubicBezTo>
                        <a:pt x="74" y="93"/>
                        <a:pt x="73" y="95"/>
                        <a:pt x="72" y="96"/>
                      </a:cubicBezTo>
                      <a:cubicBezTo>
                        <a:pt x="71" y="98"/>
                        <a:pt x="73" y="97"/>
                        <a:pt x="75" y="97"/>
                      </a:cubicBezTo>
                      <a:cubicBezTo>
                        <a:pt x="77" y="97"/>
                        <a:pt x="76" y="100"/>
                        <a:pt x="76" y="101"/>
                      </a:cubicBezTo>
                      <a:cubicBezTo>
                        <a:pt x="76" y="102"/>
                        <a:pt x="76" y="102"/>
                        <a:pt x="77" y="103"/>
                      </a:cubicBezTo>
                      <a:cubicBezTo>
                        <a:pt x="78" y="103"/>
                        <a:pt x="79" y="102"/>
                        <a:pt x="80" y="103"/>
                      </a:cubicBezTo>
                      <a:cubicBezTo>
                        <a:pt x="81" y="103"/>
                        <a:pt x="81" y="102"/>
                        <a:pt x="83" y="101"/>
                      </a:cubicBezTo>
                      <a:cubicBezTo>
                        <a:pt x="84" y="100"/>
                        <a:pt x="85" y="101"/>
                        <a:pt x="87" y="101"/>
                      </a:cubicBezTo>
                      <a:cubicBezTo>
                        <a:pt x="87" y="101"/>
                        <a:pt x="87" y="101"/>
                        <a:pt x="87" y="101"/>
                      </a:cubicBezTo>
                      <a:cubicBezTo>
                        <a:pt x="87" y="95"/>
                        <a:pt x="87" y="95"/>
                        <a:pt x="87" y="95"/>
                      </a:cubicBezTo>
                      <a:cubicBezTo>
                        <a:pt x="87" y="96"/>
                        <a:pt x="85" y="96"/>
                        <a:pt x="85" y="95"/>
                      </a:cubicBezTo>
                      <a:cubicBezTo>
                        <a:pt x="84" y="94"/>
                        <a:pt x="84" y="94"/>
                        <a:pt x="83" y="94"/>
                      </a:cubicBezTo>
                      <a:cubicBezTo>
                        <a:pt x="82" y="94"/>
                        <a:pt x="81" y="94"/>
                        <a:pt x="80" y="94"/>
                      </a:cubicBezTo>
                      <a:cubicBezTo>
                        <a:pt x="80" y="94"/>
                        <a:pt x="80" y="93"/>
                        <a:pt x="79" y="93"/>
                      </a:cubicBezTo>
                      <a:cubicBezTo>
                        <a:pt x="78" y="92"/>
                        <a:pt x="77" y="92"/>
                        <a:pt x="76" y="92"/>
                      </a:cubicBezTo>
                      <a:cubicBezTo>
                        <a:pt x="75" y="92"/>
                        <a:pt x="74" y="93"/>
                        <a:pt x="75" y="92"/>
                      </a:cubicBezTo>
                      <a:close/>
                    </a:path>
                  </a:pathLst>
                </a:custGeom>
                <a:solidFill>
                  <a:srgbClr val="76B2B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36" name="Google Shape;2936;p14"/>
                <p:cNvSpPr/>
                <p:nvPr/>
              </p:nvSpPr>
              <p:spPr>
                <a:xfrm>
                  <a:off x="10232358" y="5625149"/>
                  <a:ext cx="384170" cy="685308"/>
                </a:xfrm>
                <a:custGeom>
                  <a:rect b="b" l="l" r="r" t="t"/>
                  <a:pathLst>
                    <a:path extrusionOk="0" h="136" w="76">
                      <a:moveTo>
                        <a:pt x="35" y="9"/>
                      </a:moveTo>
                      <a:cubicBezTo>
                        <a:pt x="24" y="9"/>
                        <a:pt x="13" y="14"/>
                        <a:pt x="5" y="25"/>
                      </a:cubicBezTo>
                      <a:cubicBezTo>
                        <a:pt x="0" y="32"/>
                        <a:pt x="0" y="32"/>
                        <a:pt x="0" y="32"/>
                      </a:cubicBezTo>
                      <a:cubicBezTo>
                        <a:pt x="5" y="43"/>
                        <a:pt x="5" y="43"/>
                        <a:pt x="5" y="43"/>
                      </a:cubicBezTo>
                      <a:cubicBezTo>
                        <a:pt x="5" y="43"/>
                        <a:pt x="5" y="43"/>
                        <a:pt x="5" y="43"/>
                      </a:cubicBezTo>
                      <a:cubicBezTo>
                        <a:pt x="14" y="0"/>
                        <a:pt x="69" y="14"/>
                        <a:pt x="69" y="51"/>
                      </a:cubicBezTo>
                      <a:cubicBezTo>
                        <a:pt x="69" y="90"/>
                        <a:pt x="5" y="129"/>
                        <a:pt x="5" y="129"/>
                      </a:cubicBezTo>
                      <a:cubicBezTo>
                        <a:pt x="5" y="129"/>
                        <a:pt x="5" y="129"/>
                        <a:pt x="5" y="129"/>
                      </a:cubicBezTo>
                      <a:cubicBezTo>
                        <a:pt x="0" y="132"/>
                        <a:pt x="0" y="132"/>
                        <a:pt x="0" y="132"/>
                      </a:cubicBezTo>
                      <a:cubicBezTo>
                        <a:pt x="5" y="136"/>
                        <a:pt x="5" y="136"/>
                        <a:pt x="5" y="136"/>
                      </a:cubicBezTo>
                      <a:cubicBezTo>
                        <a:pt x="5" y="136"/>
                        <a:pt x="5" y="136"/>
                        <a:pt x="5" y="136"/>
                      </a:cubicBezTo>
                      <a:cubicBezTo>
                        <a:pt x="6" y="136"/>
                        <a:pt x="7" y="135"/>
                        <a:pt x="8" y="135"/>
                      </a:cubicBezTo>
                      <a:cubicBezTo>
                        <a:pt x="11" y="133"/>
                        <a:pt x="76" y="94"/>
                        <a:pt x="76" y="51"/>
                      </a:cubicBezTo>
                      <a:cubicBezTo>
                        <a:pt x="76" y="25"/>
                        <a:pt x="55" y="9"/>
                        <a:pt x="35" y="9"/>
                      </a:cubicBezTo>
                      <a:close/>
                    </a:path>
                  </a:pathLst>
                </a:custGeom>
                <a:solidFill>
                  <a:srgbClr val="5D9B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37" name="Google Shape;2937;p14"/>
                <p:cNvSpPr/>
                <p:nvPr/>
              </p:nvSpPr>
              <p:spPr>
                <a:xfrm>
                  <a:off x="9894041" y="5625149"/>
                  <a:ext cx="364342" cy="685308"/>
                </a:xfrm>
                <a:custGeom>
                  <a:rect b="b" l="l" r="r" t="t"/>
                  <a:pathLst>
                    <a:path extrusionOk="0" h="136" w="72">
                      <a:moveTo>
                        <a:pt x="72" y="129"/>
                      </a:moveTo>
                      <a:cubicBezTo>
                        <a:pt x="72" y="129"/>
                        <a:pt x="72" y="129"/>
                        <a:pt x="72" y="129"/>
                      </a:cubicBezTo>
                      <a:cubicBezTo>
                        <a:pt x="72" y="129"/>
                        <a:pt x="72" y="129"/>
                        <a:pt x="72" y="129"/>
                      </a:cubicBezTo>
                      <a:cubicBezTo>
                        <a:pt x="72" y="129"/>
                        <a:pt x="7" y="90"/>
                        <a:pt x="7" y="51"/>
                      </a:cubicBezTo>
                      <a:cubicBezTo>
                        <a:pt x="7" y="14"/>
                        <a:pt x="62" y="0"/>
                        <a:pt x="72" y="43"/>
                      </a:cubicBezTo>
                      <a:cubicBezTo>
                        <a:pt x="72" y="43"/>
                        <a:pt x="72" y="43"/>
                        <a:pt x="72" y="43"/>
                      </a:cubicBezTo>
                      <a:cubicBezTo>
                        <a:pt x="72" y="43"/>
                        <a:pt x="72" y="43"/>
                        <a:pt x="72" y="43"/>
                      </a:cubicBezTo>
                      <a:cubicBezTo>
                        <a:pt x="72" y="43"/>
                        <a:pt x="72" y="43"/>
                        <a:pt x="72" y="43"/>
                      </a:cubicBezTo>
                      <a:cubicBezTo>
                        <a:pt x="72" y="25"/>
                        <a:pt x="72" y="25"/>
                        <a:pt x="72" y="25"/>
                      </a:cubicBezTo>
                      <a:cubicBezTo>
                        <a:pt x="64" y="14"/>
                        <a:pt x="52" y="9"/>
                        <a:pt x="42" y="9"/>
                      </a:cubicBezTo>
                      <a:cubicBezTo>
                        <a:pt x="22" y="9"/>
                        <a:pt x="0" y="25"/>
                        <a:pt x="0" y="51"/>
                      </a:cubicBezTo>
                      <a:cubicBezTo>
                        <a:pt x="0" y="94"/>
                        <a:pt x="65" y="133"/>
                        <a:pt x="68" y="135"/>
                      </a:cubicBezTo>
                      <a:cubicBezTo>
                        <a:pt x="69" y="135"/>
                        <a:pt x="71" y="136"/>
                        <a:pt x="72" y="136"/>
                      </a:cubicBezTo>
                      <a:cubicBezTo>
                        <a:pt x="72" y="136"/>
                        <a:pt x="72" y="136"/>
                        <a:pt x="72" y="136"/>
                      </a:cubicBezTo>
                      <a:cubicBezTo>
                        <a:pt x="72" y="129"/>
                        <a:pt x="72" y="129"/>
                        <a:pt x="72" y="129"/>
                      </a:cubicBezTo>
                      <a:close/>
                    </a:path>
                  </a:pathLst>
                </a:custGeom>
                <a:solidFill>
                  <a:srgbClr val="76B2B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38" name="Google Shape;2938;p14"/>
                <p:cNvSpPr/>
                <p:nvPr/>
              </p:nvSpPr>
              <p:spPr>
                <a:xfrm>
                  <a:off x="10258382" y="5842018"/>
                  <a:ext cx="1240" cy="433739"/>
                </a:xfrm>
                <a:prstGeom prst="rect">
                  <a:avLst/>
                </a:prstGeom>
                <a:solidFill>
                  <a:srgbClr val="F4F1ED"/>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39" name="Google Shape;2939;p14"/>
                <p:cNvSpPr/>
                <p:nvPr/>
              </p:nvSpPr>
              <p:spPr>
                <a:xfrm>
                  <a:off x="10232358" y="5625149"/>
                  <a:ext cx="349470" cy="650609"/>
                </a:xfrm>
                <a:custGeom>
                  <a:rect b="b" l="l" r="r" t="t"/>
                  <a:pathLst>
                    <a:path extrusionOk="0" h="129" w="69">
                      <a:moveTo>
                        <a:pt x="5" y="129"/>
                      </a:moveTo>
                      <a:cubicBezTo>
                        <a:pt x="5" y="129"/>
                        <a:pt x="69" y="90"/>
                        <a:pt x="69" y="51"/>
                      </a:cubicBezTo>
                      <a:cubicBezTo>
                        <a:pt x="69" y="14"/>
                        <a:pt x="14" y="0"/>
                        <a:pt x="5" y="43"/>
                      </a:cubicBezTo>
                      <a:cubicBezTo>
                        <a:pt x="5" y="43"/>
                        <a:pt x="5" y="43"/>
                        <a:pt x="5" y="43"/>
                      </a:cubicBezTo>
                      <a:cubicBezTo>
                        <a:pt x="0" y="79"/>
                        <a:pt x="0" y="79"/>
                        <a:pt x="0" y="79"/>
                      </a:cubicBezTo>
                      <a:cubicBezTo>
                        <a:pt x="5" y="129"/>
                        <a:pt x="5" y="129"/>
                        <a:pt x="5" y="129"/>
                      </a:cubicBezTo>
                      <a:cubicBezTo>
                        <a:pt x="5" y="129"/>
                        <a:pt x="5" y="129"/>
                        <a:pt x="5" y="129"/>
                      </a:cubicBezTo>
                      <a:close/>
                    </a:path>
                  </a:pathLst>
                </a:custGeom>
                <a:solidFill>
                  <a:srgbClr val="F4F1ED"/>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40" name="Google Shape;2940;p14"/>
                <p:cNvSpPr/>
                <p:nvPr/>
              </p:nvSpPr>
              <p:spPr>
                <a:xfrm>
                  <a:off x="9929980" y="5625149"/>
                  <a:ext cx="328403" cy="650609"/>
                </a:xfrm>
                <a:custGeom>
                  <a:rect b="b" l="l" r="r" t="t"/>
                  <a:pathLst>
                    <a:path extrusionOk="0" h="129" w="65">
                      <a:moveTo>
                        <a:pt x="65" y="43"/>
                      </a:moveTo>
                      <a:cubicBezTo>
                        <a:pt x="65" y="43"/>
                        <a:pt x="65" y="43"/>
                        <a:pt x="65" y="43"/>
                      </a:cubicBezTo>
                      <a:cubicBezTo>
                        <a:pt x="55" y="0"/>
                        <a:pt x="0" y="14"/>
                        <a:pt x="0" y="51"/>
                      </a:cubicBezTo>
                      <a:cubicBezTo>
                        <a:pt x="0" y="90"/>
                        <a:pt x="65" y="129"/>
                        <a:pt x="65" y="129"/>
                      </a:cubicBezTo>
                      <a:cubicBezTo>
                        <a:pt x="65" y="129"/>
                        <a:pt x="65" y="129"/>
                        <a:pt x="65" y="129"/>
                      </a:cubicBezTo>
                      <a:cubicBezTo>
                        <a:pt x="65" y="129"/>
                        <a:pt x="65" y="129"/>
                        <a:pt x="65" y="129"/>
                      </a:cubicBezTo>
                      <a:cubicBezTo>
                        <a:pt x="65" y="43"/>
                        <a:pt x="65" y="43"/>
                        <a:pt x="65" y="43"/>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41" name="Google Shape;2941;p14"/>
                <p:cNvSpPr/>
                <p:nvPr/>
              </p:nvSpPr>
              <p:spPr>
                <a:xfrm>
                  <a:off x="8045074" y="5145557"/>
                  <a:ext cx="156146" cy="333360"/>
                </a:xfrm>
                <a:custGeom>
                  <a:rect b="b" l="l" r="r" t="t"/>
                  <a:pathLst>
                    <a:path extrusionOk="0" h="66" w="31">
                      <a:moveTo>
                        <a:pt x="7" y="59"/>
                      </a:moveTo>
                      <a:cubicBezTo>
                        <a:pt x="5" y="60"/>
                        <a:pt x="2" y="60"/>
                        <a:pt x="0" y="60"/>
                      </a:cubicBezTo>
                      <a:cubicBezTo>
                        <a:pt x="0" y="66"/>
                        <a:pt x="0" y="66"/>
                        <a:pt x="0" y="66"/>
                      </a:cubicBezTo>
                      <a:cubicBezTo>
                        <a:pt x="1" y="66"/>
                        <a:pt x="2" y="66"/>
                        <a:pt x="3" y="66"/>
                      </a:cubicBezTo>
                      <a:cubicBezTo>
                        <a:pt x="6" y="66"/>
                        <a:pt x="10" y="65"/>
                        <a:pt x="13" y="65"/>
                      </a:cubicBezTo>
                      <a:cubicBezTo>
                        <a:pt x="16" y="64"/>
                        <a:pt x="18" y="63"/>
                        <a:pt x="20" y="62"/>
                      </a:cubicBezTo>
                      <a:cubicBezTo>
                        <a:pt x="20" y="55"/>
                        <a:pt x="20" y="55"/>
                        <a:pt x="20" y="55"/>
                      </a:cubicBezTo>
                      <a:cubicBezTo>
                        <a:pt x="19" y="56"/>
                        <a:pt x="19" y="56"/>
                        <a:pt x="18" y="56"/>
                      </a:cubicBezTo>
                      <a:cubicBezTo>
                        <a:pt x="15" y="58"/>
                        <a:pt x="12" y="59"/>
                        <a:pt x="7" y="59"/>
                      </a:cubicBezTo>
                      <a:close/>
                      <a:moveTo>
                        <a:pt x="29" y="16"/>
                      </a:moveTo>
                      <a:cubicBezTo>
                        <a:pt x="27" y="13"/>
                        <a:pt x="25" y="10"/>
                        <a:pt x="23" y="8"/>
                      </a:cubicBezTo>
                      <a:cubicBezTo>
                        <a:pt x="20" y="5"/>
                        <a:pt x="17" y="3"/>
                        <a:pt x="14" y="2"/>
                      </a:cubicBezTo>
                      <a:cubicBezTo>
                        <a:pt x="10" y="1"/>
                        <a:pt x="6" y="0"/>
                        <a:pt x="2" y="0"/>
                      </a:cubicBezTo>
                      <a:cubicBezTo>
                        <a:pt x="1" y="0"/>
                        <a:pt x="1" y="0"/>
                        <a:pt x="0" y="0"/>
                      </a:cubicBezTo>
                      <a:cubicBezTo>
                        <a:pt x="0" y="7"/>
                        <a:pt x="0" y="7"/>
                        <a:pt x="0" y="7"/>
                      </a:cubicBezTo>
                      <a:cubicBezTo>
                        <a:pt x="1" y="7"/>
                        <a:pt x="1" y="7"/>
                        <a:pt x="2" y="7"/>
                      </a:cubicBezTo>
                      <a:cubicBezTo>
                        <a:pt x="5" y="7"/>
                        <a:pt x="9" y="7"/>
                        <a:pt x="12" y="8"/>
                      </a:cubicBezTo>
                      <a:cubicBezTo>
                        <a:pt x="14" y="9"/>
                        <a:pt x="17" y="10"/>
                        <a:pt x="19" y="12"/>
                      </a:cubicBezTo>
                      <a:cubicBezTo>
                        <a:pt x="21" y="14"/>
                        <a:pt x="22" y="16"/>
                        <a:pt x="23" y="18"/>
                      </a:cubicBezTo>
                      <a:cubicBezTo>
                        <a:pt x="24" y="21"/>
                        <a:pt x="25" y="23"/>
                        <a:pt x="25" y="26"/>
                      </a:cubicBezTo>
                      <a:cubicBezTo>
                        <a:pt x="25" y="29"/>
                        <a:pt x="24" y="32"/>
                        <a:pt x="23" y="35"/>
                      </a:cubicBezTo>
                      <a:cubicBezTo>
                        <a:pt x="21" y="38"/>
                        <a:pt x="19" y="40"/>
                        <a:pt x="18" y="42"/>
                      </a:cubicBezTo>
                      <a:cubicBezTo>
                        <a:pt x="16" y="43"/>
                        <a:pt x="14" y="44"/>
                        <a:pt x="13" y="44"/>
                      </a:cubicBezTo>
                      <a:cubicBezTo>
                        <a:pt x="12" y="44"/>
                        <a:pt x="12" y="44"/>
                        <a:pt x="12" y="44"/>
                      </a:cubicBezTo>
                      <a:cubicBezTo>
                        <a:pt x="12" y="43"/>
                        <a:pt x="11" y="43"/>
                        <a:pt x="11" y="42"/>
                      </a:cubicBezTo>
                      <a:cubicBezTo>
                        <a:pt x="11" y="42"/>
                        <a:pt x="12" y="41"/>
                        <a:pt x="12" y="39"/>
                      </a:cubicBezTo>
                      <a:cubicBezTo>
                        <a:pt x="17" y="15"/>
                        <a:pt x="17" y="15"/>
                        <a:pt x="17" y="15"/>
                      </a:cubicBezTo>
                      <a:cubicBezTo>
                        <a:pt x="8" y="15"/>
                        <a:pt x="8" y="15"/>
                        <a:pt x="8" y="15"/>
                      </a:cubicBezTo>
                      <a:cubicBezTo>
                        <a:pt x="7" y="19"/>
                        <a:pt x="7" y="19"/>
                        <a:pt x="7" y="19"/>
                      </a:cubicBezTo>
                      <a:cubicBezTo>
                        <a:pt x="6" y="16"/>
                        <a:pt x="3" y="15"/>
                        <a:pt x="0" y="14"/>
                      </a:cubicBezTo>
                      <a:cubicBezTo>
                        <a:pt x="0" y="20"/>
                        <a:pt x="0" y="20"/>
                        <a:pt x="0" y="20"/>
                      </a:cubicBezTo>
                      <a:cubicBezTo>
                        <a:pt x="1" y="20"/>
                        <a:pt x="1" y="21"/>
                        <a:pt x="2" y="21"/>
                      </a:cubicBezTo>
                      <a:cubicBezTo>
                        <a:pt x="3" y="21"/>
                        <a:pt x="3" y="22"/>
                        <a:pt x="4" y="23"/>
                      </a:cubicBezTo>
                      <a:cubicBezTo>
                        <a:pt x="4" y="23"/>
                        <a:pt x="5" y="24"/>
                        <a:pt x="5" y="25"/>
                      </a:cubicBezTo>
                      <a:cubicBezTo>
                        <a:pt x="5" y="26"/>
                        <a:pt x="5" y="27"/>
                        <a:pt x="5" y="28"/>
                      </a:cubicBezTo>
                      <a:cubicBezTo>
                        <a:pt x="5" y="31"/>
                        <a:pt x="5" y="33"/>
                        <a:pt x="4" y="36"/>
                      </a:cubicBezTo>
                      <a:cubicBezTo>
                        <a:pt x="3" y="38"/>
                        <a:pt x="2" y="41"/>
                        <a:pt x="1" y="42"/>
                      </a:cubicBezTo>
                      <a:cubicBezTo>
                        <a:pt x="0" y="43"/>
                        <a:pt x="0" y="43"/>
                        <a:pt x="0" y="43"/>
                      </a:cubicBezTo>
                      <a:cubicBezTo>
                        <a:pt x="0" y="49"/>
                        <a:pt x="0" y="49"/>
                        <a:pt x="0" y="49"/>
                      </a:cubicBezTo>
                      <a:cubicBezTo>
                        <a:pt x="1" y="48"/>
                        <a:pt x="2" y="48"/>
                        <a:pt x="2" y="47"/>
                      </a:cubicBezTo>
                      <a:cubicBezTo>
                        <a:pt x="3" y="49"/>
                        <a:pt x="3" y="50"/>
                        <a:pt x="4" y="50"/>
                      </a:cubicBezTo>
                      <a:cubicBezTo>
                        <a:pt x="5" y="51"/>
                        <a:pt x="7" y="51"/>
                        <a:pt x="9" y="51"/>
                      </a:cubicBezTo>
                      <a:cubicBezTo>
                        <a:pt x="12" y="51"/>
                        <a:pt x="15" y="50"/>
                        <a:pt x="17" y="49"/>
                      </a:cubicBezTo>
                      <a:cubicBezTo>
                        <a:pt x="20" y="48"/>
                        <a:pt x="22" y="46"/>
                        <a:pt x="25" y="44"/>
                      </a:cubicBezTo>
                      <a:cubicBezTo>
                        <a:pt x="27" y="41"/>
                        <a:pt x="28" y="39"/>
                        <a:pt x="29" y="36"/>
                      </a:cubicBezTo>
                      <a:cubicBezTo>
                        <a:pt x="30" y="33"/>
                        <a:pt x="31" y="30"/>
                        <a:pt x="31" y="27"/>
                      </a:cubicBezTo>
                      <a:cubicBezTo>
                        <a:pt x="31" y="23"/>
                        <a:pt x="30" y="19"/>
                        <a:pt x="29" y="16"/>
                      </a:cubicBezTo>
                      <a:close/>
                    </a:path>
                  </a:pathLst>
                </a:custGeom>
                <a:solidFill>
                  <a:srgbClr val="F4F1ED"/>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42" name="Google Shape;2942;p14"/>
                <p:cNvSpPr/>
                <p:nvPr/>
              </p:nvSpPr>
              <p:spPr>
                <a:xfrm>
                  <a:off x="7879013" y="5145557"/>
                  <a:ext cx="166060" cy="333360"/>
                </a:xfrm>
                <a:custGeom>
                  <a:rect b="b" l="l" r="r" t="t"/>
                  <a:pathLst>
                    <a:path extrusionOk="0" h="66" w="33">
                      <a:moveTo>
                        <a:pt x="21" y="3"/>
                      </a:moveTo>
                      <a:cubicBezTo>
                        <a:pt x="16" y="5"/>
                        <a:pt x="13" y="7"/>
                        <a:pt x="10" y="10"/>
                      </a:cubicBezTo>
                      <a:cubicBezTo>
                        <a:pt x="7" y="13"/>
                        <a:pt x="4" y="17"/>
                        <a:pt x="3" y="21"/>
                      </a:cubicBezTo>
                      <a:cubicBezTo>
                        <a:pt x="1" y="25"/>
                        <a:pt x="0" y="30"/>
                        <a:pt x="0" y="35"/>
                      </a:cubicBezTo>
                      <a:cubicBezTo>
                        <a:pt x="0" y="39"/>
                        <a:pt x="1" y="44"/>
                        <a:pt x="3" y="47"/>
                      </a:cubicBezTo>
                      <a:cubicBezTo>
                        <a:pt x="4" y="51"/>
                        <a:pt x="6" y="54"/>
                        <a:pt x="9" y="57"/>
                      </a:cubicBezTo>
                      <a:cubicBezTo>
                        <a:pt x="13" y="60"/>
                        <a:pt x="16" y="62"/>
                        <a:pt x="21" y="64"/>
                      </a:cubicBezTo>
                      <a:cubicBezTo>
                        <a:pt x="24" y="65"/>
                        <a:pt x="28" y="65"/>
                        <a:pt x="33" y="66"/>
                      </a:cubicBezTo>
                      <a:cubicBezTo>
                        <a:pt x="33" y="60"/>
                        <a:pt x="33" y="60"/>
                        <a:pt x="33" y="60"/>
                      </a:cubicBezTo>
                      <a:cubicBezTo>
                        <a:pt x="31" y="59"/>
                        <a:pt x="28" y="59"/>
                        <a:pt x="26" y="59"/>
                      </a:cubicBezTo>
                      <a:cubicBezTo>
                        <a:pt x="22" y="58"/>
                        <a:pt x="19" y="56"/>
                        <a:pt x="16" y="54"/>
                      </a:cubicBezTo>
                      <a:cubicBezTo>
                        <a:pt x="13" y="52"/>
                        <a:pt x="10" y="49"/>
                        <a:pt x="9" y="46"/>
                      </a:cubicBezTo>
                      <a:cubicBezTo>
                        <a:pt x="7" y="43"/>
                        <a:pt x="7" y="39"/>
                        <a:pt x="7" y="35"/>
                      </a:cubicBezTo>
                      <a:cubicBezTo>
                        <a:pt x="7" y="32"/>
                        <a:pt x="7" y="29"/>
                        <a:pt x="8" y="27"/>
                      </a:cubicBezTo>
                      <a:cubicBezTo>
                        <a:pt x="8" y="24"/>
                        <a:pt x="9" y="21"/>
                        <a:pt x="11" y="19"/>
                      </a:cubicBezTo>
                      <a:cubicBezTo>
                        <a:pt x="12" y="16"/>
                        <a:pt x="14" y="14"/>
                        <a:pt x="17" y="12"/>
                      </a:cubicBezTo>
                      <a:cubicBezTo>
                        <a:pt x="19" y="10"/>
                        <a:pt x="22" y="9"/>
                        <a:pt x="25" y="8"/>
                      </a:cubicBezTo>
                      <a:cubicBezTo>
                        <a:pt x="27" y="7"/>
                        <a:pt x="30" y="7"/>
                        <a:pt x="33" y="7"/>
                      </a:cubicBezTo>
                      <a:cubicBezTo>
                        <a:pt x="33" y="0"/>
                        <a:pt x="33" y="0"/>
                        <a:pt x="33" y="0"/>
                      </a:cubicBezTo>
                      <a:cubicBezTo>
                        <a:pt x="29" y="1"/>
                        <a:pt x="24" y="1"/>
                        <a:pt x="21" y="3"/>
                      </a:cubicBezTo>
                      <a:close/>
                      <a:moveTo>
                        <a:pt x="22" y="17"/>
                      </a:moveTo>
                      <a:cubicBezTo>
                        <a:pt x="19" y="20"/>
                        <a:pt x="17" y="23"/>
                        <a:pt x="15" y="26"/>
                      </a:cubicBezTo>
                      <a:cubicBezTo>
                        <a:pt x="14" y="29"/>
                        <a:pt x="13" y="33"/>
                        <a:pt x="13" y="36"/>
                      </a:cubicBezTo>
                      <a:cubicBezTo>
                        <a:pt x="13" y="40"/>
                        <a:pt x="14" y="43"/>
                        <a:pt x="15" y="45"/>
                      </a:cubicBezTo>
                      <a:cubicBezTo>
                        <a:pt x="17" y="47"/>
                        <a:pt x="19" y="49"/>
                        <a:pt x="21" y="50"/>
                      </a:cubicBezTo>
                      <a:cubicBezTo>
                        <a:pt x="23" y="51"/>
                        <a:pt x="26" y="51"/>
                        <a:pt x="29" y="51"/>
                      </a:cubicBezTo>
                      <a:cubicBezTo>
                        <a:pt x="30" y="51"/>
                        <a:pt x="32" y="50"/>
                        <a:pt x="33" y="49"/>
                      </a:cubicBezTo>
                      <a:cubicBezTo>
                        <a:pt x="33" y="43"/>
                        <a:pt x="33" y="43"/>
                        <a:pt x="33" y="43"/>
                      </a:cubicBezTo>
                      <a:cubicBezTo>
                        <a:pt x="31" y="44"/>
                        <a:pt x="30" y="45"/>
                        <a:pt x="28" y="45"/>
                      </a:cubicBezTo>
                      <a:cubicBezTo>
                        <a:pt x="26" y="45"/>
                        <a:pt x="25" y="44"/>
                        <a:pt x="24" y="43"/>
                      </a:cubicBezTo>
                      <a:cubicBezTo>
                        <a:pt x="22" y="41"/>
                        <a:pt x="22" y="39"/>
                        <a:pt x="22" y="36"/>
                      </a:cubicBezTo>
                      <a:cubicBezTo>
                        <a:pt x="22" y="34"/>
                        <a:pt x="22" y="31"/>
                        <a:pt x="23" y="29"/>
                      </a:cubicBezTo>
                      <a:cubicBezTo>
                        <a:pt x="24" y="26"/>
                        <a:pt x="25" y="24"/>
                        <a:pt x="27" y="23"/>
                      </a:cubicBezTo>
                      <a:cubicBezTo>
                        <a:pt x="28" y="21"/>
                        <a:pt x="30" y="20"/>
                        <a:pt x="32" y="20"/>
                      </a:cubicBezTo>
                      <a:cubicBezTo>
                        <a:pt x="32" y="20"/>
                        <a:pt x="33" y="20"/>
                        <a:pt x="33" y="20"/>
                      </a:cubicBezTo>
                      <a:cubicBezTo>
                        <a:pt x="33" y="14"/>
                        <a:pt x="33" y="14"/>
                        <a:pt x="33" y="14"/>
                      </a:cubicBezTo>
                      <a:cubicBezTo>
                        <a:pt x="32" y="14"/>
                        <a:pt x="32" y="14"/>
                        <a:pt x="31" y="14"/>
                      </a:cubicBezTo>
                      <a:cubicBezTo>
                        <a:pt x="28" y="14"/>
                        <a:pt x="25" y="15"/>
                        <a:pt x="22" y="17"/>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43" name="Google Shape;2943;p14"/>
                <p:cNvSpPr/>
                <p:nvPr/>
              </p:nvSpPr>
              <p:spPr>
                <a:xfrm>
                  <a:off x="8035159" y="5079876"/>
                  <a:ext cx="242894" cy="464720"/>
                </a:xfrm>
                <a:custGeom>
                  <a:rect b="b" l="l" r="r" t="t"/>
                  <a:pathLst>
                    <a:path extrusionOk="0" h="92" w="48">
                      <a:moveTo>
                        <a:pt x="2" y="0"/>
                      </a:moveTo>
                      <a:cubicBezTo>
                        <a:pt x="2" y="0"/>
                        <a:pt x="2" y="0"/>
                        <a:pt x="2" y="0"/>
                      </a:cubicBezTo>
                      <a:cubicBezTo>
                        <a:pt x="0" y="4"/>
                        <a:pt x="0" y="4"/>
                        <a:pt x="0" y="4"/>
                      </a:cubicBezTo>
                      <a:cubicBezTo>
                        <a:pt x="2" y="13"/>
                        <a:pt x="2" y="13"/>
                        <a:pt x="2" y="13"/>
                      </a:cubicBezTo>
                      <a:cubicBezTo>
                        <a:pt x="3" y="13"/>
                        <a:pt x="3" y="13"/>
                        <a:pt x="4" y="13"/>
                      </a:cubicBezTo>
                      <a:cubicBezTo>
                        <a:pt x="8" y="13"/>
                        <a:pt x="12" y="14"/>
                        <a:pt x="16" y="15"/>
                      </a:cubicBezTo>
                      <a:cubicBezTo>
                        <a:pt x="19" y="16"/>
                        <a:pt x="22" y="18"/>
                        <a:pt x="25" y="21"/>
                      </a:cubicBezTo>
                      <a:cubicBezTo>
                        <a:pt x="27" y="23"/>
                        <a:pt x="29" y="26"/>
                        <a:pt x="31" y="29"/>
                      </a:cubicBezTo>
                      <a:cubicBezTo>
                        <a:pt x="32" y="32"/>
                        <a:pt x="33" y="36"/>
                        <a:pt x="33" y="40"/>
                      </a:cubicBezTo>
                      <a:cubicBezTo>
                        <a:pt x="33" y="43"/>
                        <a:pt x="32" y="46"/>
                        <a:pt x="31" y="49"/>
                      </a:cubicBezTo>
                      <a:cubicBezTo>
                        <a:pt x="30" y="52"/>
                        <a:pt x="29" y="54"/>
                        <a:pt x="27" y="57"/>
                      </a:cubicBezTo>
                      <a:cubicBezTo>
                        <a:pt x="24" y="59"/>
                        <a:pt x="22" y="61"/>
                        <a:pt x="19" y="62"/>
                      </a:cubicBezTo>
                      <a:cubicBezTo>
                        <a:pt x="17" y="63"/>
                        <a:pt x="14" y="64"/>
                        <a:pt x="11" y="64"/>
                      </a:cubicBezTo>
                      <a:cubicBezTo>
                        <a:pt x="9" y="64"/>
                        <a:pt x="7" y="64"/>
                        <a:pt x="6" y="63"/>
                      </a:cubicBezTo>
                      <a:cubicBezTo>
                        <a:pt x="5" y="63"/>
                        <a:pt x="5" y="62"/>
                        <a:pt x="4" y="60"/>
                      </a:cubicBezTo>
                      <a:cubicBezTo>
                        <a:pt x="4" y="61"/>
                        <a:pt x="3" y="61"/>
                        <a:pt x="2" y="62"/>
                      </a:cubicBezTo>
                      <a:cubicBezTo>
                        <a:pt x="0" y="68"/>
                        <a:pt x="0" y="68"/>
                        <a:pt x="0" y="68"/>
                      </a:cubicBezTo>
                      <a:cubicBezTo>
                        <a:pt x="2" y="73"/>
                        <a:pt x="2" y="73"/>
                        <a:pt x="2" y="73"/>
                      </a:cubicBezTo>
                      <a:cubicBezTo>
                        <a:pt x="4" y="73"/>
                        <a:pt x="7" y="73"/>
                        <a:pt x="9" y="72"/>
                      </a:cubicBezTo>
                      <a:cubicBezTo>
                        <a:pt x="14" y="72"/>
                        <a:pt x="17" y="71"/>
                        <a:pt x="20" y="69"/>
                      </a:cubicBezTo>
                      <a:cubicBezTo>
                        <a:pt x="21" y="69"/>
                        <a:pt x="21" y="69"/>
                        <a:pt x="22" y="68"/>
                      </a:cubicBezTo>
                      <a:cubicBezTo>
                        <a:pt x="22" y="75"/>
                        <a:pt x="22" y="75"/>
                        <a:pt x="22" y="75"/>
                      </a:cubicBezTo>
                      <a:cubicBezTo>
                        <a:pt x="20" y="76"/>
                        <a:pt x="18" y="77"/>
                        <a:pt x="15" y="78"/>
                      </a:cubicBezTo>
                      <a:cubicBezTo>
                        <a:pt x="12" y="78"/>
                        <a:pt x="8" y="79"/>
                        <a:pt x="5" y="79"/>
                      </a:cubicBezTo>
                      <a:cubicBezTo>
                        <a:pt x="4" y="79"/>
                        <a:pt x="3" y="79"/>
                        <a:pt x="2" y="79"/>
                      </a:cubicBezTo>
                      <a:cubicBezTo>
                        <a:pt x="0" y="89"/>
                        <a:pt x="0" y="89"/>
                        <a:pt x="0" y="89"/>
                      </a:cubicBezTo>
                      <a:cubicBezTo>
                        <a:pt x="2" y="92"/>
                        <a:pt x="2" y="92"/>
                        <a:pt x="2" y="92"/>
                      </a:cubicBezTo>
                      <a:cubicBezTo>
                        <a:pt x="2" y="92"/>
                        <a:pt x="2" y="92"/>
                        <a:pt x="2" y="92"/>
                      </a:cubicBezTo>
                      <a:cubicBezTo>
                        <a:pt x="28" y="92"/>
                        <a:pt x="48" y="72"/>
                        <a:pt x="48" y="46"/>
                      </a:cubicBezTo>
                      <a:cubicBezTo>
                        <a:pt x="48" y="20"/>
                        <a:pt x="28" y="0"/>
                        <a:pt x="2" y="0"/>
                      </a:cubicBezTo>
                      <a:close/>
                      <a:moveTo>
                        <a:pt x="6" y="49"/>
                      </a:moveTo>
                      <a:cubicBezTo>
                        <a:pt x="7" y="46"/>
                        <a:pt x="7" y="44"/>
                        <a:pt x="7" y="41"/>
                      </a:cubicBezTo>
                      <a:cubicBezTo>
                        <a:pt x="7" y="40"/>
                        <a:pt x="7" y="39"/>
                        <a:pt x="7" y="38"/>
                      </a:cubicBezTo>
                      <a:cubicBezTo>
                        <a:pt x="7" y="37"/>
                        <a:pt x="6" y="36"/>
                        <a:pt x="6" y="36"/>
                      </a:cubicBezTo>
                      <a:cubicBezTo>
                        <a:pt x="5" y="35"/>
                        <a:pt x="5" y="34"/>
                        <a:pt x="4" y="34"/>
                      </a:cubicBezTo>
                      <a:cubicBezTo>
                        <a:pt x="3" y="34"/>
                        <a:pt x="3" y="33"/>
                        <a:pt x="2" y="33"/>
                      </a:cubicBezTo>
                      <a:cubicBezTo>
                        <a:pt x="0" y="44"/>
                        <a:pt x="0" y="44"/>
                        <a:pt x="0" y="44"/>
                      </a:cubicBezTo>
                      <a:cubicBezTo>
                        <a:pt x="2" y="56"/>
                        <a:pt x="2" y="56"/>
                        <a:pt x="2" y="56"/>
                      </a:cubicBezTo>
                      <a:cubicBezTo>
                        <a:pt x="2" y="56"/>
                        <a:pt x="2" y="56"/>
                        <a:pt x="3" y="55"/>
                      </a:cubicBezTo>
                      <a:cubicBezTo>
                        <a:pt x="4" y="54"/>
                        <a:pt x="5" y="51"/>
                        <a:pt x="6" y="49"/>
                      </a:cubicBezTo>
                      <a:close/>
                      <a:moveTo>
                        <a:pt x="9" y="32"/>
                      </a:moveTo>
                      <a:cubicBezTo>
                        <a:pt x="10" y="28"/>
                        <a:pt x="10" y="28"/>
                        <a:pt x="10" y="28"/>
                      </a:cubicBezTo>
                      <a:cubicBezTo>
                        <a:pt x="19" y="28"/>
                        <a:pt x="19" y="28"/>
                        <a:pt x="19" y="28"/>
                      </a:cubicBezTo>
                      <a:cubicBezTo>
                        <a:pt x="14" y="52"/>
                        <a:pt x="14" y="52"/>
                        <a:pt x="14" y="52"/>
                      </a:cubicBezTo>
                      <a:cubicBezTo>
                        <a:pt x="14" y="54"/>
                        <a:pt x="13" y="55"/>
                        <a:pt x="13" y="55"/>
                      </a:cubicBezTo>
                      <a:cubicBezTo>
                        <a:pt x="13" y="56"/>
                        <a:pt x="14" y="56"/>
                        <a:pt x="14" y="57"/>
                      </a:cubicBezTo>
                      <a:cubicBezTo>
                        <a:pt x="14" y="57"/>
                        <a:pt x="14" y="57"/>
                        <a:pt x="15" y="57"/>
                      </a:cubicBezTo>
                      <a:cubicBezTo>
                        <a:pt x="16" y="57"/>
                        <a:pt x="18" y="56"/>
                        <a:pt x="20" y="55"/>
                      </a:cubicBezTo>
                      <a:cubicBezTo>
                        <a:pt x="21" y="53"/>
                        <a:pt x="23" y="51"/>
                        <a:pt x="25" y="48"/>
                      </a:cubicBezTo>
                      <a:cubicBezTo>
                        <a:pt x="26" y="45"/>
                        <a:pt x="27" y="42"/>
                        <a:pt x="27" y="39"/>
                      </a:cubicBezTo>
                      <a:cubicBezTo>
                        <a:pt x="27" y="36"/>
                        <a:pt x="26" y="34"/>
                        <a:pt x="25" y="31"/>
                      </a:cubicBezTo>
                      <a:cubicBezTo>
                        <a:pt x="24" y="29"/>
                        <a:pt x="23" y="27"/>
                        <a:pt x="21" y="25"/>
                      </a:cubicBezTo>
                      <a:cubicBezTo>
                        <a:pt x="19" y="23"/>
                        <a:pt x="16" y="22"/>
                        <a:pt x="14" y="21"/>
                      </a:cubicBezTo>
                      <a:cubicBezTo>
                        <a:pt x="11" y="20"/>
                        <a:pt x="7" y="20"/>
                        <a:pt x="4" y="20"/>
                      </a:cubicBezTo>
                      <a:cubicBezTo>
                        <a:pt x="3" y="20"/>
                        <a:pt x="3" y="20"/>
                        <a:pt x="2" y="20"/>
                      </a:cubicBezTo>
                      <a:cubicBezTo>
                        <a:pt x="0" y="23"/>
                        <a:pt x="0" y="23"/>
                        <a:pt x="0" y="23"/>
                      </a:cubicBezTo>
                      <a:cubicBezTo>
                        <a:pt x="2" y="27"/>
                        <a:pt x="2" y="27"/>
                        <a:pt x="2" y="27"/>
                      </a:cubicBezTo>
                      <a:cubicBezTo>
                        <a:pt x="5" y="28"/>
                        <a:pt x="8" y="29"/>
                        <a:pt x="9" y="32"/>
                      </a:cubicBezTo>
                      <a:close/>
                    </a:path>
                  </a:pathLst>
                </a:custGeom>
                <a:solidFill>
                  <a:srgbClr val="5D9B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44" name="Google Shape;2944;p14"/>
                <p:cNvSpPr/>
                <p:nvPr/>
              </p:nvSpPr>
              <p:spPr>
                <a:xfrm>
                  <a:off x="7813334" y="5079876"/>
                  <a:ext cx="231740" cy="464720"/>
                </a:xfrm>
                <a:custGeom>
                  <a:rect b="b" l="l" r="r" t="t"/>
                  <a:pathLst>
                    <a:path extrusionOk="0" h="92" w="46">
                      <a:moveTo>
                        <a:pt x="0" y="46"/>
                      </a:moveTo>
                      <a:cubicBezTo>
                        <a:pt x="0" y="72"/>
                        <a:pt x="20" y="92"/>
                        <a:pt x="46" y="92"/>
                      </a:cubicBezTo>
                      <a:cubicBezTo>
                        <a:pt x="46" y="89"/>
                        <a:pt x="46" y="89"/>
                        <a:pt x="46" y="89"/>
                      </a:cubicBezTo>
                      <a:cubicBezTo>
                        <a:pt x="46" y="79"/>
                        <a:pt x="46" y="79"/>
                        <a:pt x="46" y="79"/>
                      </a:cubicBezTo>
                      <a:cubicBezTo>
                        <a:pt x="41" y="78"/>
                        <a:pt x="37" y="78"/>
                        <a:pt x="34" y="77"/>
                      </a:cubicBezTo>
                      <a:cubicBezTo>
                        <a:pt x="29" y="75"/>
                        <a:pt x="26" y="73"/>
                        <a:pt x="22" y="70"/>
                      </a:cubicBezTo>
                      <a:cubicBezTo>
                        <a:pt x="19" y="67"/>
                        <a:pt x="17" y="64"/>
                        <a:pt x="16" y="60"/>
                      </a:cubicBezTo>
                      <a:cubicBezTo>
                        <a:pt x="14" y="57"/>
                        <a:pt x="13" y="52"/>
                        <a:pt x="13" y="48"/>
                      </a:cubicBezTo>
                      <a:cubicBezTo>
                        <a:pt x="13" y="43"/>
                        <a:pt x="14" y="38"/>
                        <a:pt x="16" y="34"/>
                      </a:cubicBezTo>
                      <a:cubicBezTo>
                        <a:pt x="17" y="30"/>
                        <a:pt x="20" y="26"/>
                        <a:pt x="23" y="23"/>
                      </a:cubicBezTo>
                      <a:cubicBezTo>
                        <a:pt x="26" y="20"/>
                        <a:pt x="29" y="18"/>
                        <a:pt x="34" y="16"/>
                      </a:cubicBezTo>
                      <a:cubicBezTo>
                        <a:pt x="37" y="14"/>
                        <a:pt x="42" y="14"/>
                        <a:pt x="46" y="13"/>
                      </a:cubicBezTo>
                      <a:cubicBezTo>
                        <a:pt x="46" y="4"/>
                        <a:pt x="46" y="4"/>
                        <a:pt x="46" y="4"/>
                      </a:cubicBezTo>
                      <a:cubicBezTo>
                        <a:pt x="46" y="0"/>
                        <a:pt x="46" y="0"/>
                        <a:pt x="46" y="0"/>
                      </a:cubicBezTo>
                      <a:cubicBezTo>
                        <a:pt x="20" y="0"/>
                        <a:pt x="0" y="20"/>
                        <a:pt x="0" y="46"/>
                      </a:cubicBezTo>
                      <a:close/>
                      <a:moveTo>
                        <a:pt x="40" y="36"/>
                      </a:moveTo>
                      <a:cubicBezTo>
                        <a:pt x="38" y="37"/>
                        <a:pt x="37" y="39"/>
                        <a:pt x="36" y="42"/>
                      </a:cubicBezTo>
                      <a:cubicBezTo>
                        <a:pt x="35" y="44"/>
                        <a:pt x="35" y="47"/>
                        <a:pt x="35" y="49"/>
                      </a:cubicBezTo>
                      <a:cubicBezTo>
                        <a:pt x="35" y="52"/>
                        <a:pt x="35" y="54"/>
                        <a:pt x="37" y="56"/>
                      </a:cubicBezTo>
                      <a:cubicBezTo>
                        <a:pt x="38" y="57"/>
                        <a:pt x="39" y="58"/>
                        <a:pt x="41" y="58"/>
                      </a:cubicBezTo>
                      <a:cubicBezTo>
                        <a:pt x="43" y="58"/>
                        <a:pt x="44" y="57"/>
                        <a:pt x="46" y="56"/>
                      </a:cubicBezTo>
                      <a:cubicBezTo>
                        <a:pt x="46" y="33"/>
                        <a:pt x="46" y="33"/>
                        <a:pt x="46" y="33"/>
                      </a:cubicBezTo>
                      <a:cubicBezTo>
                        <a:pt x="46" y="33"/>
                        <a:pt x="45" y="33"/>
                        <a:pt x="45" y="33"/>
                      </a:cubicBezTo>
                      <a:cubicBezTo>
                        <a:pt x="43" y="33"/>
                        <a:pt x="41" y="34"/>
                        <a:pt x="40" y="36"/>
                      </a:cubicBezTo>
                      <a:close/>
                      <a:moveTo>
                        <a:pt x="30" y="25"/>
                      </a:moveTo>
                      <a:cubicBezTo>
                        <a:pt x="27" y="27"/>
                        <a:pt x="25" y="29"/>
                        <a:pt x="24" y="32"/>
                      </a:cubicBezTo>
                      <a:cubicBezTo>
                        <a:pt x="22" y="34"/>
                        <a:pt x="21" y="37"/>
                        <a:pt x="21" y="40"/>
                      </a:cubicBezTo>
                      <a:cubicBezTo>
                        <a:pt x="20" y="42"/>
                        <a:pt x="20" y="45"/>
                        <a:pt x="20" y="48"/>
                      </a:cubicBezTo>
                      <a:cubicBezTo>
                        <a:pt x="20" y="52"/>
                        <a:pt x="20" y="56"/>
                        <a:pt x="22" y="59"/>
                      </a:cubicBezTo>
                      <a:cubicBezTo>
                        <a:pt x="23" y="62"/>
                        <a:pt x="26" y="65"/>
                        <a:pt x="29" y="67"/>
                      </a:cubicBezTo>
                      <a:cubicBezTo>
                        <a:pt x="32" y="69"/>
                        <a:pt x="35" y="71"/>
                        <a:pt x="39" y="72"/>
                      </a:cubicBezTo>
                      <a:cubicBezTo>
                        <a:pt x="41" y="72"/>
                        <a:pt x="44" y="72"/>
                        <a:pt x="46" y="73"/>
                      </a:cubicBezTo>
                      <a:cubicBezTo>
                        <a:pt x="46" y="62"/>
                        <a:pt x="46" y="62"/>
                        <a:pt x="46" y="62"/>
                      </a:cubicBezTo>
                      <a:cubicBezTo>
                        <a:pt x="45" y="63"/>
                        <a:pt x="43" y="64"/>
                        <a:pt x="42" y="64"/>
                      </a:cubicBezTo>
                      <a:cubicBezTo>
                        <a:pt x="39" y="64"/>
                        <a:pt x="36" y="64"/>
                        <a:pt x="34" y="63"/>
                      </a:cubicBezTo>
                      <a:cubicBezTo>
                        <a:pt x="32" y="62"/>
                        <a:pt x="30" y="60"/>
                        <a:pt x="28" y="58"/>
                      </a:cubicBezTo>
                      <a:cubicBezTo>
                        <a:pt x="27" y="56"/>
                        <a:pt x="26" y="53"/>
                        <a:pt x="26" y="49"/>
                      </a:cubicBezTo>
                      <a:cubicBezTo>
                        <a:pt x="26" y="46"/>
                        <a:pt x="27" y="42"/>
                        <a:pt x="28" y="39"/>
                      </a:cubicBezTo>
                      <a:cubicBezTo>
                        <a:pt x="30" y="36"/>
                        <a:pt x="32" y="33"/>
                        <a:pt x="35" y="30"/>
                      </a:cubicBezTo>
                      <a:cubicBezTo>
                        <a:pt x="38" y="28"/>
                        <a:pt x="41" y="27"/>
                        <a:pt x="44" y="27"/>
                      </a:cubicBezTo>
                      <a:cubicBezTo>
                        <a:pt x="45" y="27"/>
                        <a:pt x="45" y="27"/>
                        <a:pt x="46" y="27"/>
                      </a:cubicBezTo>
                      <a:cubicBezTo>
                        <a:pt x="46" y="20"/>
                        <a:pt x="46" y="20"/>
                        <a:pt x="46" y="20"/>
                      </a:cubicBezTo>
                      <a:cubicBezTo>
                        <a:pt x="43" y="20"/>
                        <a:pt x="40" y="20"/>
                        <a:pt x="38" y="21"/>
                      </a:cubicBezTo>
                      <a:cubicBezTo>
                        <a:pt x="35" y="22"/>
                        <a:pt x="32" y="23"/>
                        <a:pt x="30" y="25"/>
                      </a:cubicBezTo>
                      <a:close/>
                    </a:path>
                  </a:pathLst>
                </a:custGeom>
                <a:solidFill>
                  <a:srgbClr val="76B2B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45" name="Google Shape;2945;p14"/>
                <p:cNvSpPr/>
                <p:nvPr/>
              </p:nvSpPr>
              <p:spPr>
                <a:xfrm>
                  <a:off x="9394623" y="4046339"/>
                  <a:ext cx="868718" cy="1376811"/>
                </a:xfrm>
                <a:custGeom>
                  <a:rect b="b" l="l" r="r" t="t"/>
                  <a:pathLst>
                    <a:path extrusionOk="0" h="1111" w="701">
                      <a:moveTo>
                        <a:pt x="216" y="142"/>
                      </a:moveTo>
                      <a:lnTo>
                        <a:pt x="0" y="509"/>
                      </a:lnTo>
                      <a:lnTo>
                        <a:pt x="693" y="1001"/>
                      </a:lnTo>
                      <a:lnTo>
                        <a:pt x="701" y="1111"/>
                      </a:lnTo>
                      <a:lnTo>
                        <a:pt x="701" y="0"/>
                      </a:lnTo>
                      <a:lnTo>
                        <a:pt x="216" y="14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46" name="Google Shape;2946;p14"/>
                <p:cNvSpPr/>
                <p:nvPr/>
              </p:nvSpPr>
              <p:spPr>
                <a:xfrm>
                  <a:off x="10263340" y="4046339"/>
                  <a:ext cx="878632" cy="1376811"/>
                </a:xfrm>
                <a:custGeom>
                  <a:rect b="b" l="l" r="r" t="t"/>
                  <a:pathLst>
                    <a:path extrusionOk="0" h="1111" w="709">
                      <a:moveTo>
                        <a:pt x="709" y="505"/>
                      </a:moveTo>
                      <a:lnTo>
                        <a:pt x="485" y="187"/>
                      </a:lnTo>
                      <a:lnTo>
                        <a:pt x="0" y="0"/>
                      </a:lnTo>
                      <a:lnTo>
                        <a:pt x="0" y="1111"/>
                      </a:lnTo>
                      <a:lnTo>
                        <a:pt x="106" y="944"/>
                      </a:lnTo>
                      <a:lnTo>
                        <a:pt x="709" y="505"/>
                      </a:lnTo>
                      <a:close/>
                    </a:path>
                  </a:pathLst>
                </a:custGeom>
                <a:solidFill>
                  <a:srgbClr val="F4F1ED"/>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47" name="Google Shape;2947;p14"/>
                <p:cNvSpPr/>
                <p:nvPr/>
              </p:nvSpPr>
              <p:spPr>
                <a:xfrm>
                  <a:off x="9580511" y="4455292"/>
                  <a:ext cx="707615" cy="519248"/>
                </a:xfrm>
                <a:custGeom>
                  <a:rect b="b" l="l" r="r" t="t"/>
                  <a:pathLst>
                    <a:path extrusionOk="0" h="103" w="140">
                      <a:moveTo>
                        <a:pt x="0" y="71"/>
                      </a:moveTo>
                      <a:cubicBezTo>
                        <a:pt x="45" y="103"/>
                        <a:pt x="45" y="103"/>
                        <a:pt x="45" y="103"/>
                      </a:cubicBezTo>
                      <a:cubicBezTo>
                        <a:pt x="65" y="75"/>
                        <a:pt x="98" y="56"/>
                        <a:pt x="136" y="56"/>
                      </a:cubicBezTo>
                      <a:cubicBezTo>
                        <a:pt x="140" y="29"/>
                        <a:pt x="140" y="29"/>
                        <a:pt x="140" y="29"/>
                      </a:cubicBezTo>
                      <a:cubicBezTo>
                        <a:pt x="136" y="0"/>
                        <a:pt x="136" y="0"/>
                        <a:pt x="136" y="0"/>
                      </a:cubicBezTo>
                      <a:cubicBezTo>
                        <a:pt x="80" y="0"/>
                        <a:pt x="30" y="28"/>
                        <a:pt x="0" y="71"/>
                      </a:cubicBezTo>
                      <a:close/>
                    </a:path>
                  </a:pathLst>
                </a:custGeom>
                <a:solidFill>
                  <a:srgbClr val="76B2B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48" name="Google Shape;2948;p14"/>
                <p:cNvSpPr/>
                <p:nvPr/>
              </p:nvSpPr>
              <p:spPr>
                <a:xfrm>
                  <a:off x="10268298" y="4455292"/>
                  <a:ext cx="681591" cy="519248"/>
                </a:xfrm>
                <a:custGeom>
                  <a:rect b="b" l="l" r="r" t="t"/>
                  <a:pathLst>
                    <a:path extrusionOk="0" h="103" w="135">
                      <a:moveTo>
                        <a:pt x="0" y="56"/>
                      </a:moveTo>
                      <a:cubicBezTo>
                        <a:pt x="37" y="56"/>
                        <a:pt x="70" y="75"/>
                        <a:pt x="91" y="103"/>
                      </a:cubicBezTo>
                      <a:cubicBezTo>
                        <a:pt x="135" y="70"/>
                        <a:pt x="135" y="70"/>
                        <a:pt x="135" y="70"/>
                      </a:cubicBezTo>
                      <a:cubicBezTo>
                        <a:pt x="105" y="28"/>
                        <a:pt x="56" y="0"/>
                        <a:pt x="0" y="0"/>
                      </a:cubicBezTo>
                      <a:cubicBezTo>
                        <a:pt x="0" y="0"/>
                        <a:pt x="0" y="0"/>
                        <a:pt x="0" y="0"/>
                      </a:cubicBezTo>
                      <a:cubicBezTo>
                        <a:pt x="0" y="56"/>
                        <a:pt x="0" y="56"/>
                        <a:pt x="0" y="56"/>
                      </a:cubicBezTo>
                      <a:cubicBezTo>
                        <a:pt x="0" y="56"/>
                        <a:pt x="0" y="56"/>
                        <a:pt x="0" y="56"/>
                      </a:cubicBezTo>
                      <a:close/>
                    </a:path>
                  </a:pathLst>
                </a:custGeom>
                <a:solidFill>
                  <a:srgbClr val="5D9B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49" name="Google Shape;2949;p14"/>
                <p:cNvSpPr/>
                <p:nvPr/>
              </p:nvSpPr>
              <p:spPr>
                <a:xfrm>
                  <a:off x="10035317" y="4984453"/>
                  <a:ext cx="232980" cy="458525"/>
                </a:xfrm>
                <a:custGeom>
                  <a:rect b="b" l="l" r="r" t="t"/>
                  <a:pathLst>
                    <a:path extrusionOk="0" h="91" w="46">
                      <a:moveTo>
                        <a:pt x="0" y="46"/>
                      </a:moveTo>
                      <a:cubicBezTo>
                        <a:pt x="0" y="71"/>
                        <a:pt x="20" y="91"/>
                        <a:pt x="46" y="91"/>
                      </a:cubicBezTo>
                      <a:cubicBezTo>
                        <a:pt x="46" y="0"/>
                        <a:pt x="46" y="0"/>
                        <a:pt x="46" y="0"/>
                      </a:cubicBezTo>
                      <a:cubicBezTo>
                        <a:pt x="20" y="0"/>
                        <a:pt x="0" y="21"/>
                        <a:pt x="0" y="46"/>
                      </a:cubicBezTo>
                      <a:close/>
                    </a:path>
                  </a:pathLst>
                </a:custGeom>
                <a:solidFill>
                  <a:srgbClr val="76B2B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50" name="Google Shape;2950;p14"/>
                <p:cNvSpPr/>
                <p:nvPr/>
              </p:nvSpPr>
              <p:spPr>
                <a:xfrm>
                  <a:off x="10268298" y="4984453"/>
                  <a:ext cx="226784" cy="458525"/>
                </a:xfrm>
                <a:custGeom>
                  <a:rect b="b" l="l" r="r" t="t"/>
                  <a:pathLst>
                    <a:path extrusionOk="0" h="91" w="45">
                      <a:moveTo>
                        <a:pt x="0" y="91"/>
                      </a:moveTo>
                      <a:cubicBezTo>
                        <a:pt x="25" y="91"/>
                        <a:pt x="45" y="71"/>
                        <a:pt x="45" y="46"/>
                      </a:cubicBezTo>
                      <a:cubicBezTo>
                        <a:pt x="45" y="21"/>
                        <a:pt x="25" y="0"/>
                        <a:pt x="0" y="0"/>
                      </a:cubicBezTo>
                      <a:cubicBezTo>
                        <a:pt x="0" y="0"/>
                        <a:pt x="0" y="0"/>
                        <a:pt x="0" y="0"/>
                      </a:cubicBezTo>
                      <a:cubicBezTo>
                        <a:pt x="0" y="91"/>
                        <a:pt x="0" y="91"/>
                        <a:pt x="0" y="91"/>
                      </a:cubicBezTo>
                      <a:close/>
                    </a:path>
                  </a:pathLst>
                </a:custGeom>
                <a:solidFill>
                  <a:srgbClr val="5D9B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51" name="Google Shape;2951;p14"/>
                <p:cNvSpPr/>
                <p:nvPr/>
              </p:nvSpPr>
              <p:spPr>
                <a:xfrm>
                  <a:off x="9186428" y="3970744"/>
                  <a:ext cx="1101697" cy="706374"/>
                </a:xfrm>
                <a:custGeom>
                  <a:rect b="b" l="l" r="r" t="t"/>
                  <a:pathLst>
                    <a:path extrusionOk="0" h="140" w="218">
                      <a:moveTo>
                        <a:pt x="0" y="111"/>
                      </a:moveTo>
                      <a:cubicBezTo>
                        <a:pt x="41" y="140"/>
                        <a:pt x="41" y="140"/>
                        <a:pt x="41" y="140"/>
                      </a:cubicBezTo>
                      <a:cubicBezTo>
                        <a:pt x="79" y="86"/>
                        <a:pt x="142" y="51"/>
                        <a:pt x="214" y="51"/>
                      </a:cubicBezTo>
                      <a:cubicBezTo>
                        <a:pt x="218" y="23"/>
                        <a:pt x="218" y="23"/>
                        <a:pt x="218" y="23"/>
                      </a:cubicBezTo>
                      <a:cubicBezTo>
                        <a:pt x="214" y="0"/>
                        <a:pt x="214" y="0"/>
                        <a:pt x="214" y="0"/>
                      </a:cubicBezTo>
                      <a:cubicBezTo>
                        <a:pt x="125" y="0"/>
                        <a:pt x="47" y="44"/>
                        <a:pt x="0" y="111"/>
                      </a:cubicBezTo>
                      <a:close/>
                    </a:path>
                  </a:pathLst>
                </a:custGeom>
                <a:solidFill>
                  <a:srgbClr val="76B2B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52" name="Google Shape;2952;p14"/>
                <p:cNvSpPr/>
                <p:nvPr/>
              </p:nvSpPr>
              <p:spPr>
                <a:xfrm>
                  <a:off x="10268296" y="3970744"/>
                  <a:ext cx="1075673" cy="701418"/>
                </a:xfrm>
                <a:custGeom>
                  <a:rect b="b" l="l" r="r" t="t"/>
                  <a:pathLst>
                    <a:path extrusionOk="0" h="139" w="213">
                      <a:moveTo>
                        <a:pt x="0" y="0"/>
                      </a:moveTo>
                      <a:cubicBezTo>
                        <a:pt x="0" y="0"/>
                        <a:pt x="0" y="0"/>
                        <a:pt x="0" y="0"/>
                      </a:cubicBezTo>
                      <a:cubicBezTo>
                        <a:pt x="0" y="51"/>
                        <a:pt x="0" y="51"/>
                        <a:pt x="0" y="51"/>
                      </a:cubicBezTo>
                      <a:cubicBezTo>
                        <a:pt x="0" y="51"/>
                        <a:pt x="0" y="51"/>
                        <a:pt x="0" y="51"/>
                      </a:cubicBezTo>
                      <a:cubicBezTo>
                        <a:pt x="71" y="51"/>
                        <a:pt x="134" y="86"/>
                        <a:pt x="173" y="139"/>
                      </a:cubicBezTo>
                      <a:cubicBezTo>
                        <a:pt x="213" y="109"/>
                        <a:pt x="213" y="109"/>
                        <a:pt x="213" y="109"/>
                      </a:cubicBezTo>
                      <a:cubicBezTo>
                        <a:pt x="166" y="43"/>
                        <a:pt x="88" y="0"/>
                        <a:pt x="0" y="0"/>
                      </a:cubicBezTo>
                      <a:close/>
                    </a:path>
                  </a:pathLst>
                </a:custGeom>
                <a:solidFill>
                  <a:srgbClr val="5D9B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53" name="Google Shape;2953;p14"/>
                <p:cNvSpPr/>
                <p:nvPr/>
              </p:nvSpPr>
              <p:spPr>
                <a:xfrm>
                  <a:off x="12642708" y="6288129"/>
                  <a:ext cx="954263" cy="954265"/>
                </a:xfrm>
                <a:prstGeom prst="ellipse">
                  <a:avLst/>
                </a:prstGeom>
                <a:gradFill>
                  <a:gsLst>
                    <a:gs pos="0">
                      <a:schemeClr val="accent1"/>
                    </a:gs>
                    <a:gs pos="100000">
                      <a:srgbClr val="0973E1"/>
                    </a:gs>
                  </a:gsLst>
                  <a:lin ang="5400000" scaled="0"/>
                </a:gradFill>
                <a:ln>
                  <a:noFill/>
                </a:ln>
              </p:spPr>
              <p:txBody>
                <a:bodyPr anchorCtr="0" anchor="ctr" bIns="60950" lIns="121900" spcFirstLastPara="1" rIns="121900" wrap="square" tIns="6095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54" name="Google Shape;2954;p14"/>
                <p:cNvSpPr/>
                <p:nvPr/>
              </p:nvSpPr>
              <p:spPr>
                <a:xfrm>
                  <a:off x="12977689" y="6501266"/>
                  <a:ext cx="284301" cy="527990"/>
                </a:xfrm>
                <a:custGeom>
                  <a:rect b="b" l="l" r="r" t="t"/>
                  <a:pathLst>
                    <a:path extrusionOk="0" h="453" w="249">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lt1"/>
                </a:solidFill>
                <a:ln>
                  <a:noFill/>
                </a:ln>
              </p:spPr>
              <p:txBody>
                <a:bodyPr anchorCtr="0" anchor="ctr" bIns="17125" lIns="34275" spcFirstLastPara="1" rIns="34275" wrap="square" tIns="17125">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55" name="Google Shape;2955;p14"/>
                <p:cNvSpPr/>
                <p:nvPr/>
              </p:nvSpPr>
              <p:spPr>
                <a:xfrm>
                  <a:off x="7074118" y="7329744"/>
                  <a:ext cx="731158" cy="731159"/>
                </a:xfrm>
                <a:prstGeom prst="ellipse">
                  <a:avLst/>
                </a:prstGeom>
                <a:gradFill>
                  <a:gsLst>
                    <a:gs pos="0">
                      <a:schemeClr val="accent4"/>
                    </a:gs>
                    <a:gs pos="100000">
                      <a:srgbClr val="D18A09"/>
                    </a:gs>
                  </a:gsLst>
                  <a:lin ang="5400000" scaled="0"/>
                </a:gradFill>
                <a:ln>
                  <a:noFill/>
                </a:ln>
              </p:spPr>
              <p:txBody>
                <a:bodyPr anchorCtr="0" anchor="ctr" bIns="60950" lIns="121900" spcFirstLastPara="1" rIns="121900" wrap="square" tIns="6095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56" name="Google Shape;2956;p14"/>
                <p:cNvSpPr/>
                <p:nvPr/>
              </p:nvSpPr>
              <p:spPr>
                <a:xfrm>
                  <a:off x="7227051" y="7486569"/>
                  <a:ext cx="425290" cy="417509"/>
                </a:xfrm>
                <a:custGeom>
                  <a:rect b="b" l="l" r="r" t="t"/>
                  <a:pathLst>
                    <a:path extrusionOk="0" h="471" w="479">
                      <a:moveTo>
                        <a:pt x="239" y="0"/>
                      </a:moveTo>
                      <a:lnTo>
                        <a:pt x="239" y="0"/>
                      </a:lnTo>
                      <a:cubicBezTo>
                        <a:pt x="106" y="0"/>
                        <a:pt x="0" y="107"/>
                        <a:pt x="0" y="231"/>
                      </a:cubicBezTo>
                      <a:cubicBezTo>
                        <a:pt x="0" y="364"/>
                        <a:pt x="106" y="470"/>
                        <a:pt x="239" y="470"/>
                      </a:cubicBezTo>
                      <a:cubicBezTo>
                        <a:pt x="372" y="470"/>
                        <a:pt x="478" y="364"/>
                        <a:pt x="478" y="231"/>
                      </a:cubicBezTo>
                      <a:cubicBezTo>
                        <a:pt x="478" y="107"/>
                        <a:pt x="372" y="0"/>
                        <a:pt x="239" y="0"/>
                      </a:cubicBezTo>
                      <a:close/>
                      <a:moveTo>
                        <a:pt x="177" y="338"/>
                      </a:moveTo>
                      <a:lnTo>
                        <a:pt x="177" y="338"/>
                      </a:lnTo>
                      <a:cubicBezTo>
                        <a:pt x="133" y="338"/>
                        <a:pt x="133" y="338"/>
                        <a:pt x="133" y="338"/>
                      </a:cubicBezTo>
                      <a:cubicBezTo>
                        <a:pt x="133" y="178"/>
                        <a:pt x="133" y="178"/>
                        <a:pt x="133" y="178"/>
                      </a:cubicBezTo>
                      <a:cubicBezTo>
                        <a:pt x="177" y="178"/>
                        <a:pt x="177" y="178"/>
                        <a:pt x="177" y="178"/>
                      </a:cubicBezTo>
                      <a:lnTo>
                        <a:pt x="177" y="338"/>
                      </a:lnTo>
                      <a:close/>
                      <a:moveTo>
                        <a:pt x="159" y="160"/>
                      </a:moveTo>
                      <a:lnTo>
                        <a:pt x="159" y="160"/>
                      </a:lnTo>
                      <a:cubicBezTo>
                        <a:pt x="141" y="160"/>
                        <a:pt x="133" y="151"/>
                        <a:pt x="133" y="134"/>
                      </a:cubicBezTo>
                      <a:cubicBezTo>
                        <a:pt x="133" y="125"/>
                        <a:pt x="141" y="107"/>
                        <a:pt x="159" y="107"/>
                      </a:cubicBezTo>
                      <a:cubicBezTo>
                        <a:pt x="168" y="107"/>
                        <a:pt x="177" y="125"/>
                        <a:pt x="186" y="134"/>
                      </a:cubicBezTo>
                      <a:cubicBezTo>
                        <a:pt x="186" y="151"/>
                        <a:pt x="168" y="160"/>
                        <a:pt x="159" y="160"/>
                      </a:cubicBezTo>
                      <a:close/>
                      <a:moveTo>
                        <a:pt x="354" y="338"/>
                      </a:moveTo>
                      <a:lnTo>
                        <a:pt x="354" y="338"/>
                      </a:lnTo>
                      <a:cubicBezTo>
                        <a:pt x="310" y="338"/>
                        <a:pt x="310" y="338"/>
                        <a:pt x="310" y="338"/>
                      </a:cubicBezTo>
                      <a:cubicBezTo>
                        <a:pt x="310" y="249"/>
                        <a:pt x="310" y="249"/>
                        <a:pt x="310" y="249"/>
                      </a:cubicBezTo>
                      <a:cubicBezTo>
                        <a:pt x="310" y="231"/>
                        <a:pt x="300" y="213"/>
                        <a:pt x="284" y="213"/>
                      </a:cubicBezTo>
                      <a:cubicBezTo>
                        <a:pt x="275" y="213"/>
                        <a:pt x="265" y="222"/>
                        <a:pt x="256" y="231"/>
                      </a:cubicBezTo>
                      <a:lnTo>
                        <a:pt x="256" y="240"/>
                      </a:lnTo>
                      <a:cubicBezTo>
                        <a:pt x="256" y="338"/>
                        <a:pt x="256" y="338"/>
                        <a:pt x="256" y="338"/>
                      </a:cubicBezTo>
                      <a:cubicBezTo>
                        <a:pt x="212" y="338"/>
                        <a:pt x="212" y="338"/>
                        <a:pt x="212" y="338"/>
                      </a:cubicBezTo>
                      <a:cubicBezTo>
                        <a:pt x="212" y="231"/>
                        <a:pt x="212" y="231"/>
                        <a:pt x="212" y="231"/>
                      </a:cubicBezTo>
                      <a:cubicBezTo>
                        <a:pt x="212" y="205"/>
                        <a:pt x="212" y="196"/>
                        <a:pt x="203" y="178"/>
                      </a:cubicBezTo>
                      <a:cubicBezTo>
                        <a:pt x="247" y="178"/>
                        <a:pt x="247" y="178"/>
                        <a:pt x="247" y="178"/>
                      </a:cubicBezTo>
                      <a:cubicBezTo>
                        <a:pt x="247" y="196"/>
                        <a:pt x="247" y="196"/>
                        <a:pt x="247" y="196"/>
                      </a:cubicBezTo>
                      <a:cubicBezTo>
                        <a:pt x="256" y="196"/>
                        <a:pt x="256" y="196"/>
                        <a:pt x="256" y="196"/>
                      </a:cubicBezTo>
                      <a:cubicBezTo>
                        <a:pt x="256" y="187"/>
                        <a:pt x="275" y="178"/>
                        <a:pt x="300" y="178"/>
                      </a:cubicBezTo>
                      <a:cubicBezTo>
                        <a:pt x="337" y="178"/>
                        <a:pt x="354" y="196"/>
                        <a:pt x="354" y="240"/>
                      </a:cubicBezTo>
                      <a:lnTo>
                        <a:pt x="354" y="338"/>
                      </a:lnTo>
                      <a:close/>
                    </a:path>
                  </a:pathLst>
                </a:custGeom>
                <a:solidFill>
                  <a:schemeClr val="lt1"/>
                </a:solidFill>
                <a:ln>
                  <a:noFill/>
                </a:ln>
              </p:spPr>
              <p:txBody>
                <a:bodyPr anchorCtr="0" anchor="ctr" bIns="17125" lIns="34275" spcFirstLastPara="1" rIns="34275" wrap="square" tIns="17125">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57" name="Google Shape;2957;p14"/>
                <p:cNvSpPr/>
                <p:nvPr/>
              </p:nvSpPr>
              <p:spPr>
                <a:xfrm>
                  <a:off x="8079132" y="3942842"/>
                  <a:ext cx="810128" cy="810129"/>
                </a:xfrm>
                <a:prstGeom prst="ellipse">
                  <a:avLst/>
                </a:prstGeom>
                <a:gradFill>
                  <a:gsLst>
                    <a:gs pos="0">
                      <a:schemeClr val="accent5"/>
                    </a:gs>
                    <a:gs pos="100000">
                      <a:srgbClr val="D15509"/>
                    </a:gs>
                  </a:gsLst>
                  <a:lin ang="5400000" scaled="0"/>
                </a:gradFill>
                <a:ln>
                  <a:noFill/>
                </a:ln>
              </p:spPr>
              <p:txBody>
                <a:bodyPr anchorCtr="0" anchor="ctr" bIns="60950" lIns="121900" spcFirstLastPara="1" rIns="121900" wrap="square" tIns="6095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58" name="Google Shape;2958;p14"/>
                <p:cNvSpPr/>
                <p:nvPr/>
              </p:nvSpPr>
              <p:spPr>
                <a:xfrm>
                  <a:off x="8287373" y="4097928"/>
                  <a:ext cx="393645" cy="499956"/>
                </a:xfrm>
                <a:custGeom>
                  <a:rect b="b" l="l" r="r" t="t"/>
                  <a:pathLst>
                    <a:path extrusionOk="0" h="506" w="400">
                      <a:moveTo>
                        <a:pt x="160" y="336"/>
                      </a:moveTo>
                      <a:lnTo>
                        <a:pt x="160" y="336"/>
                      </a:lnTo>
                      <a:cubicBezTo>
                        <a:pt x="150" y="408"/>
                        <a:pt x="133" y="479"/>
                        <a:pt x="89" y="505"/>
                      </a:cubicBezTo>
                      <a:cubicBezTo>
                        <a:pt x="71" y="408"/>
                        <a:pt x="106" y="327"/>
                        <a:pt x="124" y="248"/>
                      </a:cubicBezTo>
                      <a:cubicBezTo>
                        <a:pt x="97" y="195"/>
                        <a:pt x="124" y="97"/>
                        <a:pt x="186" y="124"/>
                      </a:cubicBezTo>
                      <a:cubicBezTo>
                        <a:pt x="257" y="151"/>
                        <a:pt x="124" y="301"/>
                        <a:pt x="213" y="319"/>
                      </a:cubicBezTo>
                      <a:cubicBezTo>
                        <a:pt x="310" y="336"/>
                        <a:pt x="355" y="151"/>
                        <a:pt x="293" y="97"/>
                      </a:cubicBezTo>
                      <a:cubicBezTo>
                        <a:pt x="204" y="8"/>
                        <a:pt x="36" y="89"/>
                        <a:pt x="62" y="213"/>
                      </a:cubicBezTo>
                      <a:cubicBezTo>
                        <a:pt x="62" y="248"/>
                        <a:pt x="97" y="257"/>
                        <a:pt x="71" y="301"/>
                      </a:cubicBezTo>
                      <a:cubicBezTo>
                        <a:pt x="18" y="283"/>
                        <a:pt x="0" y="239"/>
                        <a:pt x="0" y="186"/>
                      </a:cubicBezTo>
                      <a:cubicBezTo>
                        <a:pt x="9" y="89"/>
                        <a:pt x="89" y="26"/>
                        <a:pt x="168" y="17"/>
                      </a:cubicBezTo>
                      <a:cubicBezTo>
                        <a:pt x="275" y="0"/>
                        <a:pt x="372" y="53"/>
                        <a:pt x="390" y="151"/>
                      </a:cubicBezTo>
                      <a:cubicBezTo>
                        <a:pt x="399" y="257"/>
                        <a:pt x="337" y="380"/>
                        <a:pt x="231" y="372"/>
                      </a:cubicBezTo>
                      <a:cubicBezTo>
                        <a:pt x="195" y="372"/>
                        <a:pt x="186" y="354"/>
                        <a:pt x="160" y="336"/>
                      </a:cubicBezTo>
                    </a:path>
                  </a:pathLst>
                </a:custGeom>
                <a:solidFill>
                  <a:schemeClr val="lt1"/>
                </a:solidFill>
                <a:ln>
                  <a:noFill/>
                </a:ln>
              </p:spPr>
              <p:txBody>
                <a:bodyPr anchorCtr="0" anchor="ctr" bIns="17125" lIns="34275" spcFirstLastPara="1" rIns="34275" wrap="square" tIns="17125">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59" name="Google Shape;2959;p14"/>
                <p:cNvSpPr/>
                <p:nvPr/>
              </p:nvSpPr>
              <p:spPr>
                <a:xfrm>
                  <a:off x="11538054" y="3844691"/>
                  <a:ext cx="724898" cy="724898"/>
                </a:xfrm>
                <a:prstGeom prst="ellipse">
                  <a:avLst/>
                </a:prstGeom>
                <a:gradFill>
                  <a:gsLst>
                    <a:gs pos="0">
                      <a:schemeClr val="accent2"/>
                    </a:gs>
                    <a:gs pos="100000">
                      <a:srgbClr val="20C3A0"/>
                    </a:gs>
                  </a:gsLst>
                  <a:lin ang="5400000" scaled="0"/>
                </a:gradFill>
                <a:ln>
                  <a:noFill/>
                </a:ln>
              </p:spPr>
              <p:txBody>
                <a:bodyPr anchorCtr="0" anchor="ctr" bIns="60950" lIns="121900" spcFirstLastPara="1" rIns="121900" wrap="square" tIns="6095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60" name="Google Shape;2960;p14"/>
                <p:cNvSpPr/>
                <p:nvPr/>
              </p:nvSpPr>
              <p:spPr>
                <a:xfrm>
                  <a:off x="11697390" y="4043880"/>
                  <a:ext cx="406225" cy="326520"/>
                </a:xfrm>
                <a:custGeom>
                  <a:rect b="b" l="l" r="r" t="t"/>
                  <a:pathLst>
                    <a:path extrusionOk="0" h="374" w="462">
                      <a:moveTo>
                        <a:pt x="461" y="45"/>
                      </a:moveTo>
                      <a:lnTo>
                        <a:pt x="461" y="45"/>
                      </a:lnTo>
                      <a:cubicBezTo>
                        <a:pt x="443" y="54"/>
                        <a:pt x="425" y="63"/>
                        <a:pt x="408" y="63"/>
                      </a:cubicBezTo>
                      <a:cubicBezTo>
                        <a:pt x="425" y="54"/>
                        <a:pt x="443" y="36"/>
                        <a:pt x="443" y="10"/>
                      </a:cubicBezTo>
                      <a:cubicBezTo>
                        <a:pt x="425" y="19"/>
                        <a:pt x="408" y="27"/>
                        <a:pt x="389" y="36"/>
                      </a:cubicBezTo>
                      <a:cubicBezTo>
                        <a:pt x="372" y="19"/>
                        <a:pt x="345" y="0"/>
                        <a:pt x="319" y="0"/>
                      </a:cubicBezTo>
                      <a:cubicBezTo>
                        <a:pt x="265" y="0"/>
                        <a:pt x="221" y="45"/>
                        <a:pt x="221" y="98"/>
                      </a:cubicBezTo>
                      <a:cubicBezTo>
                        <a:pt x="221" y="107"/>
                        <a:pt x="221" y="116"/>
                        <a:pt x="230" y="116"/>
                      </a:cubicBezTo>
                      <a:cubicBezTo>
                        <a:pt x="151" y="116"/>
                        <a:pt x="79" y="81"/>
                        <a:pt x="35" y="19"/>
                      </a:cubicBezTo>
                      <a:cubicBezTo>
                        <a:pt x="26" y="36"/>
                        <a:pt x="17" y="54"/>
                        <a:pt x="17" y="72"/>
                      </a:cubicBezTo>
                      <a:cubicBezTo>
                        <a:pt x="17" y="98"/>
                        <a:pt x="35" y="134"/>
                        <a:pt x="61" y="151"/>
                      </a:cubicBezTo>
                      <a:cubicBezTo>
                        <a:pt x="44" y="143"/>
                        <a:pt x="35" y="143"/>
                        <a:pt x="17" y="134"/>
                      </a:cubicBezTo>
                      <a:cubicBezTo>
                        <a:pt x="17" y="178"/>
                        <a:pt x="53" y="222"/>
                        <a:pt x="98" y="231"/>
                      </a:cubicBezTo>
                      <a:cubicBezTo>
                        <a:pt x="89" y="231"/>
                        <a:pt x="79" y="231"/>
                        <a:pt x="70" y="231"/>
                      </a:cubicBezTo>
                      <a:cubicBezTo>
                        <a:pt x="61" y="231"/>
                        <a:pt x="61" y="231"/>
                        <a:pt x="53" y="231"/>
                      </a:cubicBezTo>
                      <a:cubicBezTo>
                        <a:pt x="61" y="266"/>
                        <a:pt x="98" y="294"/>
                        <a:pt x="142" y="294"/>
                      </a:cubicBezTo>
                      <a:cubicBezTo>
                        <a:pt x="106" y="319"/>
                        <a:pt x="70" y="338"/>
                        <a:pt x="26" y="338"/>
                      </a:cubicBezTo>
                      <a:cubicBezTo>
                        <a:pt x="17" y="338"/>
                        <a:pt x="8" y="338"/>
                        <a:pt x="0" y="338"/>
                      </a:cubicBezTo>
                      <a:cubicBezTo>
                        <a:pt x="44" y="364"/>
                        <a:pt x="89" y="373"/>
                        <a:pt x="142" y="373"/>
                      </a:cubicBezTo>
                      <a:cubicBezTo>
                        <a:pt x="319" y="373"/>
                        <a:pt x="408" y="231"/>
                        <a:pt x="408" y="107"/>
                      </a:cubicBezTo>
                      <a:lnTo>
                        <a:pt x="408" y="98"/>
                      </a:lnTo>
                      <a:cubicBezTo>
                        <a:pt x="434" y="81"/>
                        <a:pt x="443" y="72"/>
                        <a:pt x="461" y="45"/>
                      </a:cubicBezTo>
                    </a:path>
                  </a:pathLst>
                </a:custGeom>
                <a:solidFill>
                  <a:schemeClr val="lt1"/>
                </a:solidFill>
                <a:ln>
                  <a:noFill/>
                </a:ln>
              </p:spPr>
              <p:txBody>
                <a:bodyPr anchorCtr="0" anchor="ctr" bIns="17125" lIns="34275" spcFirstLastPara="1" rIns="34275" wrap="square" tIns="17125">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61" name="Google Shape;2961;p14"/>
                <p:cNvSpPr/>
                <p:nvPr/>
              </p:nvSpPr>
              <p:spPr>
                <a:xfrm>
                  <a:off x="6369297" y="5005661"/>
                  <a:ext cx="899624" cy="899624"/>
                </a:xfrm>
                <a:prstGeom prst="ellipse">
                  <a:avLst/>
                </a:prstGeom>
                <a:gradFill>
                  <a:gsLst>
                    <a:gs pos="0">
                      <a:schemeClr val="accent3"/>
                    </a:gs>
                    <a:gs pos="100000">
                      <a:srgbClr val="FA134A"/>
                    </a:gs>
                  </a:gsLst>
                  <a:lin ang="5400000" scaled="0"/>
                </a:gradFill>
                <a:ln>
                  <a:noFill/>
                </a:ln>
              </p:spPr>
              <p:txBody>
                <a:bodyPr anchorCtr="0" anchor="ctr" bIns="60950" lIns="121900" spcFirstLastPara="1" rIns="121900" wrap="square" tIns="6095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62" name="Google Shape;2962;p14"/>
                <p:cNvSpPr/>
                <p:nvPr/>
              </p:nvSpPr>
              <p:spPr>
                <a:xfrm>
                  <a:off x="6584059" y="5169710"/>
                  <a:ext cx="457723" cy="557851"/>
                </a:xfrm>
                <a:custGeom>
                  <a:rect b="b" l="l" r="r" t="t"/>
                  <a:pathLst>
                    <a:path extrusionOk="0" h="72" w="59">
                      <a:moveTo>
                        <a:pt x="58" y="66"/>
                      </a:moveTo>
                      <a:cubicBezTo>
                        <a:pt x="58" y="69"/>
                        <a:pt x="55" y="71"/>
                        <a:pt x="52" y="71"/>
                      </a:cubicBezTo>
                      <a:cubicBezTo>
                        <a:pt x="45" y="72"/>
                        <a:pt x="37" y="72"/>
                        <a:pt x="30" y="72"/>
                      </a:cubicBezTo>
                      <a:cubicBezTo>
                        <a:pt x="22" y="72"/>
                        <a:pt x="15" y="72"/>
                        <a:pt x="7" y="71"/>
                      </a:cubicBezTo>
                      <a:cubicBezTo>
                        <a:pt x="4" y="71"/>
                        <a:pt x="2" y="69"/>
                        <a:pt x="1" y="66"/>
                      </a:cubicBezTo>
                      <a:cubicBezTo>
                        <a:pt x="0" y="61"/>
                        <a:pt x="0" y="56"/>
                        <a:pt x="0" y="52"/>
                      </a:cubicBezTo>
                      <a:cubicBezTo>
                        <a:pt x="0" y="47"/>
                        <a:pt x="0" y="42"/>
                        <a:pt x="1" y="38"/>
                      </a:cubicBezTo>
                      <a:cubicBezTo>
                        <a:pt x="2" y="34"/>
                        <a:pt x="4" y="32"/>
                        <a:pt x="7" y="32"/>
                      </a:cubicBezTo>
                      <a:cubicBezTo>
                        <a:pt x="15" y="31"/>
                        <a:pt x="22" y="31"/>
                        <a:pt x="30" y="31"/>
                      </a:cubicBezTo>
                      <a:cubicBezTo>
                        <a:pt x="37" y="31"/>
                        <a:pt x="45" y="31"/>
                        <a:pt x="52" y="32"/>
                      </a:cubicBezTo>
                      <a:cubicBezTo>
                        <a:pt x="55" y="32"/>
                        <a:pt x="58" y="34"/>
                        <a:pt x="58" y="38"/>
                      </a:cubicBezTo>
                      <a:cubicBezTo>
                        <a:pt x="59" y="42"/>
                        <a:pt x="59" y="47"/>
                        <a:pt x="59" y="52"/>
                      </a:cubicBezTo>
                      <a:cubicBezTo>
                        <a:pt x="59" y="56"/>
                        <a:pt x="59" y="61"/>
                        <a:pt x="58" y="66"/>
                      </a:cubicBezTo>
                      <a:close/>
                      <a:moveTo>
                        <a:pt x="17" y="42"/>
                      </a:moveTo>
                      <a:cubicBezTo>
                        <a:pt x="17" y="38"/>
                        <a:pt x="17" y="38"/>
                        <a:pt x="17" y="38"/>
                      </a:cubicBezTo>
                      <a:cubicBezTo>
                        <a:pt x="4" y="38"/>
                        <a:pt x="4" y="38"/>
                        <a:pt x="4" y="38"/>
                      </a:cubicBezTo>
                      <a:cubicBezTo>
                        <a:pt x="4" y="42"/>
                        <a:pt x="4" y="42"/>
                        <a:pt x="4" y="42"/>
                      </a:cubicBezTo>
                      <a:cubicBezTo>
                        <a:pt x="9" y="42"/>
                        <a:pt x="9" y="42"/>
                        <a:pt x="9" y="42"/>
                      </a:cubicBezTo>
                      <a:cubicBezTo>
                        <a:pt x="9" y="64"/>
                        <a:pt x="9" y="64"/>
                        <a:pt x="9" y="64"/>
                      </a:cubicBezTo>
                      <a:cubicBezTo>
                        <a:pt x="13" y="64"/>
                        <a:pt x="13" y="64"/>
                        <a:pt x="13" y="64"/>
                      </a:cubicBezTo>
                      <a:cubicBezTo>
                        <a:pt x="13" y="42"/>
                        <a:pt x="13" y="42"/>
                        <a:pt x="13" y="42"/>
                      </a:cubicBezTo>
                      <a:lnTo>
                        <a:pt x="17" y="42"/>
                      </a:lnTo>
                      <a:close/>
                      <a:moveTo>
                        <a:pt x="23" y="0"/>
                      </a:moveTo>
                      <a:cubicBezTo>
                        <a:pt x="19" y="16"/>
                        <a:pt x="19" y="16"/>
                        <a:pt x="19" y="16"/>
                      </a:cubicBezTo>
                      <a:cubicBezTo>
                        <a:pt x="19" y="27"/>
                        <a:pt x="19" y="27"/>
                        <a:pt x="19" y="27"/>
                      </a:cubicBezTo>
                      <a:cubicBezTo>
                        <a:pt x="15" y="27"/>
                        <a:pt x="15" y="27"/>
                        <a:pt x="15" y="27"/>
                      </a:cubicBezTo>
                      <a:cubicBezTo>
                        <a:pt x="15" y="16"/>
                        <a:pt x="15" y="16"/>
                        <a:pt x="15" y="16"/>
                      </a:cubicBezTo>
                      <a:cubicBezTo>
                        <a:pt x="14" y="14"/>
                        <a:pt x="13" y="12"/>
                        <a:pt x="12" y="8"/>
                      </a:cubicBezTo>
                      <a:cubicBezTo>
                        <a:pt x="11" y="5"/>
                        <a:pt x="10" y="3"/>
                        <a:pt x="9" y="0"/>
                      </a:cubicBezTo>
                      <a:cubicBezTo>
                        <a:pt x="14" y="0"/>
                        <a:pt x="14" y="0"/>
                        <a:pt x="14" y="0"/>
                      </a:cubicBezTo>
                      <a:cubicBezTo>
                        <a:pt x="17" y="11"/>
                        <a:pt x="17" y="11"/>
                        <a:pt x="17" y="11"/>
                      </a:cubicBezTo>
                      <a:cubicBezTo>
                        <a:pt x="19" y="0"/>
                        <a:pt x="19" y="0"/>
                        <a:pt x="19" y="0"/>
                      </a:cubicBezTo>
                      <a:lnTo>
                        <a:pt x="23" y="0"/>
                      </a:lnTo>
                      <a:close/>
                      <a:moveTo>
                        <a:pt x="28" y="64"/>
                      </a:moveTo>
                      <a:cubicBezTo>
                        <a:pt x="28" y="45"/>
                        <a:pt x="28" y="45"/>
                        <a:pt x="28" y="45"/>
                      </a:cubicBezTo>
                      <a:cubicBezTo>
                        <a:pt x="24" y="45"/>
                        <a:pt x="24" y="45"/>
                        <a:pt x="24" y="45"/>
                      </a:cubicBezTo>
                      <a:cubicBezTo>
                        <a:pt x="24" y="60"/>
                        <a:pt x="24" y="60"/>
                        <a:pt x="24" y="60"/>
                      </a:cubicBezTo>
                      <a:cubicBezTo>
                        <a:pt x="23" y="61"/>
                        <a:pt x="23" y="61"/>
                        <a:pt x="22" y="61"/>
                      </a:cubicBezTo>
                      <a:cubicBezTo>
                        <a:pt x="21" y="61"/>
                        <a:pt x="21" y="61"/>
                        <a:pt x="21" y="61"/>
                      </a:cubicBezTo>
                      <a:cubicBezTo>
                        <a:pt x="21" y="60"/>
                        <a:pt x="21" y="60"/>
                        <a:pt x="21" y="59"/>
                      </a:cubicBezTo>
                      <a:cubicBezTo>
                        <a:pt x="21" y="45"/>
                        <a:pt x="21" y="45"/>
                        <a:pt x="21" y="45"/>
                      </a:cubicBezTo>
                      <a:cubicBezTo>
                        <a:pt x="17" y="45"/>
                        <a:pt x="17" y="45"/>
                        <a:pt x="17" y="45"/>
                      </a:cubicBezTo>
                      <a:cubicBezTo>
                        <a:pt x="17" y="60"/>
                        <a:pt x="17" y="60"/>
                        <a:pt x="17" y="60"/>
                      </a:cubicBezTo>
                      <a:cubicBezTo>
                        <a:pt x="17" y="62"/>
                        <a:pt x="17" y="63"/>
                        <a:pt x="18" y="63"/>
                      </a:cubicBezTo>
                      <a:cubicBezTo>
                        <a:pt x="18" y="64"/>
                        <a:pt x="19" y="65"/>
                        <a:pt x="20" y="65"/>
                      </a:cubicBezTo>
                      <a:cubicBezTo>
                        <a:pt x="21" y="65"/>
                        <a:pt x="23" y="64"/>
                        <a:pt x="24" y="62"/>
                      </a:cubicBezTo>
                      <a:cubicBezTo>
                        <a:pt x="24" y="64"/>
                        <a:pt x="24" y="64"/>
                        <a:pt x="24" y="64"/>
                      </a:cubicBezTo>
                      <a:lnTo>
                        <a:pt x="28" y="64"/>
                      </a:lnTo>
                      <a:close/>
                      <a:moveTo>
                        <a:pt x="34" y="21"/>
                      </a:moveTo>
                      <a:cubicBezTo>
                        <a:pt x="34" y="23"/>
                        <a:pt x="34" y="24"/>
                        <a:pt x="33" y="25"/>
                      </a:cubicBezTo>
                      <a:cubicBezTo>
                        <a:pt x="32" y="27"/>
                        <a:pt x="31" y="28"/>
                        <a:pt x="29" y="28"/>
                      </a:cubicBezTo>
                      <a:cubicBezTo>
                        <a:pt x="27" y="28"/>
                        <a:pt x="26" y="27"/>
                        <a:pt x="25" y="25"/>
                      </a:cubicBezTo>
                      <a:cubicBezTo>
                        <a:pt x="24" y="24"/>
                        <a:pt x="23" y="23"/>
                        <a:pt x="23" y="21"/>
                      </a:cubicBezTo>
                      <a:cubicBezTo>
                        <a:pt x="23" y="14"/>
                        <a:pt x="23" y="14"/>
                        <a:pt x="23" y="14"/>
                      </a:cubicBezTo>
                      <a:cubicBezTo>
                        <a:pt x="23" y="12"/>
                        <a:pt x="24" y="10"/>
                        <a:pt x="25" y="9"/>
                      </a:cubicBezTo>
                      <a:cubicBezTo>
                        <a:pt x="26" y="8"/>
                        <a:pt x="27" y="7"/>
                        <a:pt x="29" y="7"/>
                      </a:cubicBezTo>
                      <a:cubicBezTo>
                        <a:pt x="31" y="7"/>
                        <a:pt x="32" y="8"/>
                        <a:pt x="33" y="9"/>
                      </a:cubicBezTo>
                      <a:cubicBezTo>
                        <a:pt x="34" y="10"/>
                        <a:pt x="34" y="12"/>
                        <a:pt x="34" y="14"/>
                      </a:cubicBezTo>
                      <a:lnTo>
                        <a:pt x="34" y="21"/>
                      </a:lnTo>
                      <a:close/>
                      <a:moveTo>
                        <a:pt x="30" y="13"/>
                      </a:moveTo>
                      <a:cubicBezTo>
                        <a:pt x="30" y="11"/>
                        <a:pt x="30" y="10"/>
                        <a:pt x="29" y="10"/>
                      </a:cubicBezTo>
                      <a:cubicBezTo>
                        <a:pt x="28" y="10"/>
                        <a:pt x="27" y="11"/>
                        <a:pt x="27" y="13"/>
                      </a:cubicBezTo>
                      <a:cubicBezTo>
                        <a:pt x="27" y="21"/>
                        <a:pt x="27" y="21"/>
                        <a:pt x="27" y="21"/>
                      </a:cubicBezTo>
                      <a:cubicBezTo>
                        <a:pt x="27" y="23"/>
                        <a:pt x="28" y="24"/>
                        <a:pt x="29" y="24"/>
                      </a:cubicBezTo>
                      <a:cubicBezTo>
                        <a:pt x="30" y="24"/>
                        <a:pt x="30" y="23"/>
                        <a:pt x="30" y="21"/>
                      </a:cubicBezTo>
                      <a:lnTo>
                        <a:pt x="30" y="13"/>
                      </a:lnTo>
                      <a:close/>
                      <a:moveTo>
                        <a:pt x="41" y="51"/>
                      </a:moveTo>
                      <a:cubicBezTo>
                        <a:pt x="41" y="49"/>
                        <a:pt x="41" y="47"/>
                        <a:pt x="41" y="47"/>
                      </a:cubicBezTo>
                      <a:cubicBezTo>
                        <a:pt x="41" y="45"/>
                        <a:pt x="40" y="44"/>
                        <a:pt x="38" y="44"/>
                      </a:cubicBezTo>
                      <a:cubicBezTo>
                        <a:pt x="37" y="44"/>
                        <a:pt x="36" y="45"/>
                        <a:pt x="34" y="46"/>
                      </a:cubicBezTo>
                      <a:cubicBezTo>
                        <a:pt x="34" y="38"/>
                        <a:pt x="34" y="38"/>
                        <a:pt x="34" y="38"/>
                      </a:cubicBezTo>
                      <a:cubicBezTo>
                        <a:pt x="31" y="38"/>
                        <a:pt x="31" y="38"/>
                        <a:pt x="31" y="38"/>
                      </a:cubicBezTo>
                      <a:cubicBezTo>
                        <a:pt x="31" y="64"/>
                        <a:pt x="31" y="64"/>
                        <a:pt x="31" y="64"/>
                      </a:cubicBezTo>
                      <a:cubicBezTo>
                        <a:pt x="34" y="64"/>
                        <a:pt x="34" y="64"/>
                        <a:pt x="34" y="64"/>
                      </a:cubicBezTo>
                      <a:cubicBezTo>
                        <a:pt x="34" y="62"/>
                        <a:pt x="34" y="62"/>
                        <a:pt x="34" y="62"/>
                      </a:cubicBezTo>
                      <a:cubicBezTo>
                        <a:pt x="36" y="64"/>
                        <a:pt x="37" y="65"/>
                        <a:pt x="38" y="65"/>
                      </a:cubicBezTo>
                      <a:cubicBezTo>
                        <a:pt x="40" y="65"/>
                        <a:pt x="41" y="64"/>
                        <a:pt x="41" y="62"/>
                      </a:cubicBezTo>
                      <a:cubicBezTo>
                        <a:pt x="41" y="62"/>
                        <a:pt x="41" y="60"/>
                        <a:pt x="41" y="58"/>
                      </a:cubicBezTo>
                      <a:lnTo>
                        <a:pt x="41" y="51"/>
                      </a:lnTo>
                      <a:close/>
                      <a:moveTo>
                        <a:pt x="38" y="59"/>
                      </a:moveTo>
                      <a:cubicBezTo>
                        <a:pt x="38" y="61"/>
                        <a:pt x="37" y="61"/>
                        <a:pt x="36" y="61"/>
                      </a:cubicBezTo>
                      <a:cubicBezTo>
                        <a:pt x="36" y="61"/>
                        <a:pt x="35" y="61"/>
                        <a:pt x="34" y="61"/>
                      </a:cubicBezTo>
                      <a:cubicBezTo>
                        <a:pt x="34" y="48"/>
                        <a:pt x="34" y="48"/>
                        <a:pt x="34" y="48"/>
                      </a:cubicBezTo>
                      <a:cubicBezTo>
                        <a:pt x="35" y="48"/>
                        <a:pt x="36" y="48"/>
                        <a:pt x="36" y="48"/>
                      </a:cubicBezTo>
                      <a:cubicBezTo>
                        <a:pt x="37" y="48"/>
                        <a:pt x="38" y="49"/>
                        <a:pt x="38" y="50"/>
                      </a:cubicBezTo>
                      <a:lnTo>
                        <a:pt x="38" y="59"/>
                      </a:lnTo>
                      <a:close/>
                      <a:moveTo>
                        <a:pt x="48" y="27"/>
                      </a:moveTo>
                      <a:cubicBezTo>
                        <a:pt x="44" y="27"/>
                        <a:pt x="44" y="27"/>
                        <a:pt x="44" y="27"/>
                      </a:cubicBezTo>
                      <a:cubicBezTo>
                        <a:pt x="44" y="25"/>
                        <a:pt x="44" y="25"/>
                        <a:pt x="44" y="25"/>
                      </a:cubicBezTo>
                      <a:cubicBezTo>
                        <a:pt x="42" y="27"/>
                        <a:pt x="41" y="28"/>
                        <a:pt x="40" y="28"/>
                      </a:cubicBezTo>
                      <a:cubicBezTo>
                        <a:pt x="39" y="28"/>
                        <a:pt x="38" y="27"/>
                        <a:pt x="37" y="26"/>
                      </a:cubicBezTo>
                      <a:cubicBezTo>
                        <a:pt x="37" y="25"/>
                        <a:pt x="37" y="24"/>
                        <a:pt x="37" y="23"/>
                      </a:cubicBezTo>
                      <a:cubicBezTo>
                        <a:pt x="37" y="7"/>
                        <a:pt x="37" y="7"/>
                        <a:pt x="37" y="7"/>
                      </a:cubicBezTo>
                      <a:cubicBezTo>
                        <a:pt x="41" y="7"/>
                        <a:pt x="41" y="7"/>
                        <a:pt x="41" y="7"/>
                      </a:cubicBezTo>
                      <a:cubicBezTo>
                        <a:pt x="41" y="22"/>
                        <a:pt x="41" y="22"/>
                        <a:pt x="41" y="22"/>
                      </a:cubicBezTo>
                      <a:cubicBezTo>
                        <a:pt x="41" y="23"/>
                        <a:pt x="41" y="23"/>
                        <a:pt x="41" y="23"/>
                      </a:cubicBezTo>
                      <a:cubicBezTo>
                        <a:pt x="41" y="24"/>
                        <a:pt x="41" y="24"/>
                        <a:pt x="42" y="24"/>
                      </a:cubicBezTo>
                      <a:cubicBezTo>
                        <a:pt x="42" y="24"/>
                        <a:pt x="43" y="24"/>
                        <a:pt x="44" y="22"/>
                      </a:cubicBezTo>
                      <a:cubicBezTo>
                        <a:pt x="44" y="7"/>
                        <a:pt x="44" y="7"/>
                        <a:pt x="44" y="7"/>
                      </a:cubicBezTo>
                      <a:cubicBezTo>
                        <a:pt x="48" y="7"/>
                        <a:pt x="48" y="7"/>
                        <a:pt x="48" y="7"/>
                      </a:cubicBezTo>
                      <a:lnTo>
                        <a:pt x="48" y="27"/>
                      </a:lnTo>
                      <a:close/>
                      <a:moveTo>
                        <a:pt x="55" y="58"/>
                      </a:moveTo>
                      <a:cubicBezTo>
                        <a:pt x="51" y="58"/>
                        <a:pt x="51" y="58"/>
                        <a:pt x="51" y="58"/>
                      </a:cubicBezTo>
                      <a:cubicBezTo>
                        <a:pt x="51" y="59"/>
                        <a:pt x="51" y="60"/>
                        <a:pt x="51" y="60"/>
                      </a:cubicBezTo>
                      <a:cubicBezTo>
                        <a:pt x="51" y="61"/>
                        <a:pt x="50" y="61"/>
                        <a:pt x="50" y="61"/>
                      </a:cubicBezTo>
                      <a:cubicBezTo>
                        <a:pt x="48" y="61"/>
                        <a:pt x="48" y="61"/>
                        <a:pt x="48" y="59"/>
                      </a:cubicBezTo>
                      <a:cubicBezTo>
                        <a:pt x="48" y="55"/>
                        <a:pt x="48" y="55"/>
                        <a:pt x="48" y="55"/>
                      </a:cubicBezTo>
                      <a:cubicBezTo>
                        <a:pt x="55" y="55"/>
                        <a:pt x="55" y="55"/>
                        <a:pt x="55" y="55"/>
                      </a:cubicBezTo>
                      <a:cubicBezTo>
                        <a:pt x="55" y="51"/>
                        <a:pt x="55" y="51"/>
                        <a:pt x="55" y="51"/>
                      </a:cubicBezTo>
                      <a:cubicBezTo>
                        <a:pt x="55" y="49"/>
                        <a:pt x="55" y="47"/>
                        <a:pt x="54" y="46"/>
                      </a:cubicBezTo>
                      <a:cubicBezTo>
                        <a:pt x="53" y="45"/>
                        <a:pt x="51" y="44"/>
                        <a:pt x="50" y="44"/>
                      </a:cubicBezTo>
                      <a:cubicBezTo>
                        <a:pt x="48" y="44"/>
                        <a:pt x="46" y="45"/>
                        <a:pt x="45" y="46"/>
                      </a:cubicBezTo>
                      <a:cubicBezTo>
                        <a:pt x="45" y="47"/>
                        <a:pt x="44" y="49"/>
                        <a:pt x="44" y="51"/>
                      </a:cubicBezTo>
                      <a:cubicBezTo>
                        <a:pt x="44" y="58"/>
                        <a:pt x="44" y="58"/>
                        <a:pt x="44" y="58"/>
                      </a:cubicBezTo>
                      <a:cubicBezTo>
                        <a:pt x="44" y="60"/>
                        <a:pt x="45" y="62"/>
                        <a:pt x="45" y="63"/>
                      </a:cubicBezTo>
                      <a:cubicBezTo>
                        <a:pt x="46" y="64"/>
                        <a:pt x="48" y="65"/>
                        <a:pt x="50" y="65"/>
                      </a:cubicBezTo>
                      <a:cubicBezTo>
                        <a:pt x="52" y="65"/>
                        <a:pt x="53" y="64"/>
                        <a:pt x="54" y="63"/>
                      </a:cubicBezTo>
                      <a:cubicBezTo>
                        <a:pt x="54" y="62"/>
                        <a:pt x="55" y="61"/>
                        <a:pt x="55" y="60"/>
                      </a:cubicBezTo>
                      <a:cubicBezTo>
                        <a:pt x="55" y="60"/>
                        <a:pt x="55" y="59"/>
                        <a:pt x="55" y="58"/>
                      </a:cubicBezTo>
                      <a:close/>
                      <a:moveTo>
                        <a:pt x="51" y="52"/>
                      </a:moveTo>
                      <a:cubicBezTo>
                        <a:pt x="48" y="52"/>
                        <a:pt x="48" y="52"/>
                        <a:pt x="48" y="52"/>
                      </a:cubicBezTo>
                      <a:cubicBezTo>
                        <a:pt x="48" y="50"/>
                        <a:pt x="48" y="50"/>
                        <a:pt x="48" y="50"/>
                      </a:cubicBezTo>
                      <a:cubicBezTo>
                        <a:pt x="48" y="49"/>
                        <a:pt x="48" y="48"/>
                        <a:pt x="50" y="48"/>
                      </a:cubicBezTo>
                      <a:cubicBezTo>
                        <a:pt x="51" y="48"/>
                        <a:pt x="51" y="49"/>
                        <a:pt x="51" y="50"/>
                      </a:cubicBezTo>
                      <a:lnTo>
                        <a:pt x="51" y="5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63" name="Google Shape;2963;p14"/>
                <p:cNvSpPr/>
                <p:nvPr/>
              </p:nvSpPr>
              <p:spPr>
                <a:xfrm>
                  <a:off x="12187900" y="7173581"/>
                  <a:ext cx="672929" cy="672929"/>
                </a:xfrm>
                <a:prstGeom prst="ellipse">
                  <a:avLst/>
                </a:prstGeom>
                <a:gradFill>
                  <a:gsLst>
                    <a:gs pos="0">
                      <a:schemeClr val="accent6"/>
                    </a:gs>
                    <a:gs pos="100000">
                      <a:srgbClr val="9144DE"/>
                    </a:gs>
                  </a:gsLst>
                  <a:lin ang="5400000" scaled="0"/>
                </a:gradFill>
                <a:ln>
                  <a:noFill/>
                </a:ln>
              </p:spPr>
              <p:txBody>
                <a:bodyPr anchorCtr="0" anchor="ctr" bIns="60950" lIns="121900" spcFirstLastPara="1" rIns="121900" wrap="square" tIns="6095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64" name="Google Shape;2964;p14"/>
                <p:cNvSpPr/>
                <p:nvPr/>
              </p:nvSpPr>
              <p:spPr>
                <a:xfrm>
                  <a:off x="12360182" y="7343966"/>
                  <a:ext cx="327358" cy="326751"/>
                </a:xfrm>
                <a:custGeom>
                  <a:rect b="b" l="l" r="r" t="t"/>
                  <a:pathLst>
                    <a:path extrusionOk="0" h="204" w="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grpSp>
            <p:nvGrpSpPr>
              <p:cNvPr id="2965" name="Google Shape;2965;p14"/>
              <p:cNvGrpSpPr/>
              <p:nvPr/>
            </p:nvGrpSpPr>
            <p:grpSpPr>
              <a:xfrm>
                <a:off x="7240781" y="874907"/>
                <a:ext cx="3372950" cy="1157048"/>
                <a:chOff x="6541874" y="1021060"/>
                <a:chExt cx="3372950" cy="1157048"/>
              </a:xfrm>
            </p:grpSpPr>
            <p:grpSp>
              <p:nvGrpSpPr>
                <p:cNvPr id="2966" name="Google Shape;2966;p14"/>
                <p:cNvGrpSpPr/>
                <p:nvPr/>
              </p:nvGrpSpPr>
              <p:grpSpPr>
                <a:xfrm>
                  <a:off x="6541874" y="1021060"/>
                  <a:ext cx="3372950" cy="1157048"/>
                  <a:chOff x="8593963" y="1408672"/>
                  <a:chExt cx="3372950" cy="1157048"/>
                </a:xfrm>
              </p:grpSpPr>
              <p:grpSp>
                <p:nvGrpSpPr>
                  <p:cNvPr id="2967" name="Google Shape;2967;p14"/>
                  <p:cNvGrpSpPr/>
                  <p:nvPr/>
                </p:nvGrpSpPr>
                <p:grpSpPr>
                  <a:xfrm>
                    <a:off x="10809865" y="1408672"/>
                    <a:ext cx="1157048" cy="1157048"/>
                    <a:chOff x="1193800" y="2968944"/>
                    <a:chExt cx="887087" cy="887087"/>
                  </a:xfrm>
                </p:grpSpPr>
                <p:grpSp>
                  <p:nvGrpSpPr>
                    <p:cNvPr id="2968" name="Google Shape;2968;p14"/>
                    <p:cNvGrpSpPr/>
                    <p:nvPr/>
                  </p:nvGrpSpPr>
                  <p:grpSpPr>
                    <a:xfrm>
                      <a:off x="1193800" y="2968944"/>
                      <a:ext cx="887087" cy="887087"/>
                      <a:chOff x="8422342" y="1789953"/>
                      <a:chExt cx="1524000" cy="1524000"/>
                    </a:xfrm>
                  </p:grpSpPr>
                  <p:sp>
                    <p:nvSpPr>
                      <p:cNvPr id="2969" name="Google Shape;2969;p14"/>
                      <p:cNvSpPr/>
                      <p:nvPr/>
                    </p:nvSpPr>
                    <p:spPr>
                      <a:xfrm>
                        <a:off x="8580679" y="1948291"/>
                        <a:ext cx="1207325" cy="1207325"/>
                      </a:xfrm>
                      <a:prstGeom prst="ellipse">
                        <a:avLst/>
                      </a:prstGeom>
                      <a:gradFill>
                        <a:gsLst>
                          <a:gs pos="0">
                            <a:schemeClr val="accent2"/>
                          </a:gs>
                          <a:gs pos="100000">
                            <a:srgbClr val="20C3A0"/>
                          </a:gs>
                        </a:gsLst>
                        <a:lin ang="5400000" scaled="0"/>
                      </a:gradFill>
                      <a:ln>
                        <a:noFill/>
                      </a:ln>
                    </p:spPr>
                    <p:txBody>
                      <a:bodyPr anchorCtr="0" anchor="ctr" bIns="60950" lIns="121900" spcFirstLastPara="1" rIns="121900" wrap="square" tIns="6095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70" name="Google Shape;2970;p14"/>
                      <p:cNvSpPr/>
                      <p:nvPr/>
                    </p:nvSpPr>
                    <p:spPr>
                      <a:xfrm>
                        <a:off x="8422342" y="1789953"/>
                        <a:ext cx="1524000" cy="1524000"/>
                      </a:xfrm>
                      <a:prstGeom prst="arc">
                        <a:avLst>
                          <a:gd fmla="val 18292319" name="adj1"/>
                          <a:gd fmla="val 17066776" name="adj2"/>
                        </a:avLst>
                      </a:prstGeom>
                      <a:noFill/>
                      <a:ln cap="rnd" cmpd="sng" w="44450">
                        <a:solidFill>
                          <a:schemeClr val="accent2"/>
                        </a:solidFill>
                        <a:prstDash val="solid"/>
                        <a:miter lim="800000"/>
                        <a:headEnd len="sm" w="sm" type="none"/>
                        <a:tailEnd len="sm" w="sm" type="none"/>
                      </a:ln>
                    </p:spPr>
                    <p:txBody>
                      <a:bodyPr anchorCtr="0" anchor="ctr" bIns="60950" lIns="121900" spcFirstLastPara="1" rIns="121900" wrap="square" tIns="6095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sp>
                  <p:nvSpPr>
                    <p:cNvPr id="2971" name="Google Shape;2971;p14"/>
                    <p:cNvSpPr/>
                    <p:nvPr/>
                  </p:nvSpPr>
                  <p:spPr>
                    <a:xfrm>
                      <a:off x="1467590" y="3272224"/>
                      <a:ext cx="337205" cy="271045"/>
                    </a:xfrm>
                    <a:custGeom>
                      <a:rect b="b" l="l" r="r" t="t"/>
                      <a:pathLst>
                        <a:path extrusionOk="0" h="374" w="462">
                          <a:moveTo>
                            <a:pt x="461" y="45"/>
                          </a:moveTo>
                          <a:lnTo>
                            <a:pt x="461" y="45"/>
                          </a:lnTo>
                          <a:cubicBezTo>
                            <a:pt x="443" y="54"/>
                            <a:pt x="425" y="63"/>
                            <a:pt x="408" y="63"/>
                          </a:cubicBezTo>
                          <a:cubicBezTo>
                            <a:pt x="425" y="54"/>
                            <a:pt x="443" y="36"/>
                            <a:pt x="443" y="10"/>
                          </a:cubicBezTo>
                          <a:cubicBezTo>
                            <a:pt x="425" y="19"/>
                            <a:pt x="408" y="27"/>
                            <a:pt x="389" y="36"/>
                          </a:cubicBezTo>
                          <a:cubicBezTo>
                            <a:pt x="372" y="19"/>
                            <a:pt x="345" y="0"/>
                            <a:pt x="319" y="0"/>
                          </a:cubicBezTo>
                          <a:cubicBezTo>
                            <a:pt x="265" y="0"/>
                            <a:pt x="221" y="45"/>
                            <a:pt x="221" y="98"/>
                          </a:cubicBezTo>
                          <a:cubicBezTo>
                            <a:pt x="221" y="107"/>
                            <a:pt x="221" y="116"/>
                            <a:pt x="230" y="116"/>
                          </a:cubicBezTo>
                          <a:cubicBezTo>
                            <a:pt x="151" y="116"/>
                            <a:pt x="79" y="81"/>
                            <a:pt x="35" y="19"/>
                          </a:cubicBezTo>
                          <a:cubicBezTo>
                            <a:pt x="26" y="36"/>
                            <a:pt x="17" y="54"/>
                            <a:pt x="17" y="72"/>
                          </a:cubicBezTo>
                          <a:cubicBezTo>
                            <a:pt x="17" y="98"/>
                            <a:pt x="35" y="134"/>
                            <a:pt x="61" y="151"/>
                          </a:cubicBezTo>
                          <a:cubicBezTo>
                            <a:pt x="44" y="143"/>
                            <a:pt x="35" y="143"/>
                            <a:pt x="17" y="134"/>
                          </a:cubicBezTo>
                          <a:cubicBezTo>
                            <a:pt x="17" y="178"/>
                            <a:pt x="53" y="222"/>
                            <a:pt x="98" y="231"/>
                          </a:cubicBezTo>
                          <a:cubicBezTo>
                            <a:pt x="89" y="231"/>
                            <a:pt x="79" y="231"/>
                            <a:pt x="70" y="231"/>
                          </a:cubicBezTo>
                          <a:cubicBezTo>
                            <a:pt x="61" y="231"/>
                            <a:pt x="61" y="231"/>
                            <a:pt x="53" y="231"/>
                          </a:cubicBezTo>
                          <a:cubicBezTo>
                            <a:pt x="61" y="266"/>
                            <a:pt x="98" y="294"/>
                            <a:pt x="142" y="294"/>
                          </a:cubicBezTo>
                          <a:cubicBezTo>
                            <a:pt x="106" y="319"/>
                            <a:pt x="70" y="338"/>
                            <a:pt x="26" y="338"/>
                          </a:cubicBezTo>
                          <a:cubicBezTo>
                            <a:pt x="17" y="338"/>
                            <a:pt x="8" y="338"/>
                            <a:pt x="0" y="338"/>
                          </a:cubicBezTo>
                          <a:cubicBezTo>
                            <a:pt x="44" y="364"/>
                            <a:pt x="89" y="373"/>
                            <a:pt x="142" y="373"/>
                          </a:cubicBezTo>
                          <a:cubicBezTo>
                            <a:pt x="319" y="373"/>
                            <a:pt x="408" y="231"/>
                            <a:pt x="408" y="107"/>
                          </a:cubicBezTo>
                          <a:lnTo>
                            <a:pt x="408" y="98"/>
                          </a:lnTo>
                          <a:cubicBezTo>
                            <a:pt x="434" y="81"/>
                            <a:pt x="443" y="72"/>
                            <a:pt x="461" y="45"/>
                          </a:cubicBezTo>
                        </a:path>
                      </a:pathLst>
                    </a:custGeom>
                    <a:solidFill>
                      <a:schemeClr val="lt1"/>
                    </a:solidFill>
                    <a:ln>
                      <a:noFill/>
                    </a:ln>
                  </p:spPr>
                  <p:txBody>
                    <a:bodyPr anchorCtr="0" anchor="ctr" bIns="17125" lIns="34275" spcFirstLastPara="1" rIns="34275" wrap="square" tIns="17125">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sp>
                <p:nvSpPr>
                  <p:cNvPr id="2972" name="Google Shape;2972;p14"/>
                  <p:cNvSpPr/>
                  <p:nvPr/>
                </p:nvSpPr>
                <p:spPr>
                  <a:xfrm>
                    <a:off x="8593963" y="1528885"/>
                    <a:ext cx="2307898" cy="916623"/>
                  </a:xfrm>
                  <a:custGeom>
                    <a:rect b="b" l="l" r="r" t="t"/>
                    <a:pathLst>
                      <a:path extrusionOk="0" h="702758" w="2293182">
                        <a:moveTo>
                          <a:pt x="351379" y="0"/>
                        </a:moveTo>
                        <a:lnTo>
                          <a:pt x="2293132" y="0"/>
                        </a:lnTo>
                        <a:lnTo>
                          <a:pt x="2248507" y="37686"/>
                        </a:lnTo>
                        <a:cubicBezTo>
                          <a:pt x="2196042" y="90056"/>
                          <a:pt x="2156023" y="156289"/>
                          <a:pt x="2134803" y="232715"/>
                        </a:cubicBezTo>
                        <a:cubicBezTo>
                          <a:pt x="2086299" y="407404"/>
                          <a:pt x="2149405" y="587096"/>
                          <a:pt x="2281724" y="695139"/>
                        </a:cubicBezTo>
                        <a:lnTo>
                          <a:pt x="2293182" y="702758"/>
                        </a:lnTo>
                        <a:lnTo>
                          <a:pt x="351379" y="702757"/>
                        </a:lnTo>
                        <a:cubicBezTo>
                          <a:pt x="181576" y="702757"/>
                          <a:pt x="39904" y="582311"/>
                          <a:pt x="7139" y="422193"/>
                        </a:cubicBezTo>
                        <a:lnTo>
                          <a:pt x="0" y="351379"/>
                        </a:lnTo>
                        <a:lnTo>
                          <a:pt x="7139" y="280564"/>
                        </a:lnTo>
                        <a:cubicBezTo>
                          <a:pt x="39904" y="120447"/>
                          <a:pt x="181576" y="0"/>
                          <a:pt x="351379" y="0"/>
                        </a:cubicBezTo>
                        <a:close/>
                      </a:path>
                    </a:pathLst>
                  </a:custGeom>
                  <a:gradFill>
                    <a:gsLst>
                      <a:gs pos="0">
                        <a:schemeClr val="accent2"/>
                      </a:gs>
                      <a:gs pos="100000">
                        <a:srgbClr val="20C3A0"/>
                      </a:gs>
                    </a:gsLst>
                    <a:lin ang="5400000" scaled="0"/>
                  </a:gradFill>
                  <a:ln>
                    <a:noFill/>
                  </a:ln>
                </p:spPr>
                <p:txBody>
                  <a:bodyPr anchorCtr="0" anchor="ctr" bIns="60950" lIns="121900" spcFirstLastPara="1" rIns="121900" wrap="square" tIns="6095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grpSp>
              <p:nvGrpSpPr>
                <p:cNvPr id="2973" name="Google Shape;2973;p14"/>
                <p:cNvGrpSpPr/>
                <p:nvPr/>
              </p:nvGrpSpPr>
              <p:grpSpPr>
                <a:xfrm>
                  <a:off x="6749933" y="1215966"/>
                  <a:ext cx="1773339" cy="762661"/>
                  <a:chOff x="9019542" y="1603578"/>
                  <a:chExt cx="1773339" cy="762661"/>
                </a:xfrm>
              </p:grpSpPr>
              <p:sp>
                <p:nvSpPr>
                  <p:cNvPr id="2974" name="Google Shape;2974;p14"/>
                  <p:cNvSpPr/>
                  <p:nvPr/>
                </p:nvSpPr>
                <p:spPr>
                  <a:xfrm>
                    <a:off x="9173635" y="1603578"/>
                    <a:ext cx="1619246" cy="293863"/>
                  </a:xfrm>
                  <a:prstGeom prst="rect">
                    <a:avLst/>
                  </a:prstGeom>
                  <a:noFill/>
                  <a:ln>
                    <a:noFill/>
                  </a:ln>
                </p:spPr>
                <p:txBody>
                  <a:bodyPr anchorCtr="0" anchor="ctr" bIns="45700" lIns="91425" spcFirstLastPara="1" rIns="91425" wrap="square" tIns="45700">
                    <a:spAutoFit/>
                  </a:bodyPr>
                  <a:lstStyle/>
                  <a:p>
                    <a:pPr indent="0" lvl="0" marL="0" marR="0" rtl="0" algn="r">
                      <a:lnSpc>
                        <a:spcPct val="120000"/>
                      </a:lnSpc>
                      <a:spcBef>
                        <a:spcPts val="0"/>
                      </a:spcBef>
                      <a:spcAft>
                        <a:spcPts val="0"/>
                      </a:spcAft>
                      <a:buClr>
                        <a:srgbClr val="FFFFFF"/>
                      </a:buClr>
                      <a:buSzPts val="1200"/>
                      <a:buFont typeface="Quattrocento Sans"/>
                      <a:buNone/>
                    </a:pPr>
                    <a:r>
                      <a:rPr b="1" i="0" lang="en-US" sz="1200" u="none" cap="none" strike="noStrike">
                        <a:solidFill>
                          <a:srgbClr val="FFFFFF"/>
                        </a:solidFill>
                        <a:latin typeface="Quattrocento Sans"/>
                        <a:ea typeface="Quattrocento Sans"/>
                        <a:cs typeface="Quattrocento Sans"/>
                        <a:sym typeface="Quattrocento Sans"/>
                      </a:rPr>
                      <a:t>Twitter</a:t>
                    </a:r>
                    <a:endParaRPr b="0" i="0" sz="1400" u="none" cap="none" strike="noStrike">
                      <a:solidFill>
                        <a:srgbClr val="000000"/>
                      </a:solidFill>
                      <a:latin typeface="Arial"/>
                      <a:ea typeface="Arial"/>
                      <a:cs typeface="Arial"/>
                      <a:sym typeface="Arial"/>
                    </a:endParaRPr>
                  </a:p>
                </p:txBody>
              </p:sp>
              <p:sp>
                <p:nvSpPr>
                  <p:cNvPr id="2975" name="Google Shape;2975;p14"/>
                  <p:cNvSpPr/>
                  <p:nvPr/>
                </p:nvSpPr>
                <p:spPr>
                  <a:xfrm>
                    <a:off x="9019542" y="1851290"/>
                    <a:ext cx="1773339" cy="514949"/>
                  </a:xfrm>
                  <a:prstGeom prst="rect">
                    <a:avLst/>
                  </a:prstGeom>
                  <a:noFill/>
                  <a:ln>
                    <a:noFill/>
                  </a:ln>
                </p:spPr>
                <p:txBody>
                  <a:bodyPr anchorCtr="0" anchor="ctr" bIns="45700" lIns="91425" spcFirstLastPara="1" rIns="91425" wrap="square" tIns="45700">
                    <a:spAutoFit/>
                  </a:bodyPr>
                  <a:lstStyle/>
                  <a:p>
                    <a:pPr indent="0" lvl="0" marL="0" marR="0" rtl="0" algn="r">
                      <a:lnSpc>
                        <a:spcPct val="120000"/>
                      </a:lnSpc>
                      <a:spcBef>
                        <a:spcPts val="0"/>
                      </a:spcBef>
                      <a:spcAft>
                        <a:spcPts val="0"/>
                      </a:spcAft>
                      <a:buClr>
                        <a:srgbClr val="FFFFFF"/>
                      </a:buClr>
                      <a:buSzPts val="1200"/>
                      <a:buFont typeface="Quattrocento Sans"/>
                      <a:buNone/>
                    </a:pPr>
                    <a:r>
                      <a:rPr b="0" i="0" lang="en-US" sz="1200" u="none" cap="none" strike="noStrike">
                        <a:solidFill>
                          <a:srgbClr val="FFFFFF"/>
                        </a:solidFill>
                        <a:latin typeface="Quattrocento Sans"/>
                        <a:ea typeface="Quattrocento Sans"/>
                        <a:cs typeface="Quattrocento Sans"/>
                        <a:sym typeface="Quattrocento Sans"/>
                      </a:rPr>
                      <a:t>A wonderful serenity has taken possession</a:t>
                    </a:r>
                    <a:endParaRPr b="0" i="0" sz="1400" u="none" cap="none" strike="noStrike">
                      <a:solidFill>
                        <a:srgbClr val="000000"/>
                      </a:solidFill>
                      <a:latin typeface="Arial"/>
                      <a:ea typeface="Arial"/>
                      <a:cs typeface="Arial"/>
                      <a:sym typeface="Arial"/>
                    </a:endParaRPr>
                  </a:p>
                </p:txBody>
              </p:sp>
            </p:grpSp>
          </p:grpSp>
          <p:grpSp>
            <p:nvGrpSpPr>
              <p:cNvPr id="2976" name="Google Shape;2976;p14"/>
              <p:cNvGrpSpPr/>
              <p:nvPr/>
            </p:nvGrpSpPr>
            <p:grpSpPr>
              <a:xfrm>
                <a:off x="8471834" y="4328067"/>
                <a:ext cx="3372950" cy="1157048"/>
                <a:chOff x="8310658" y="4416971"/>
                <a:chExt cx="3372950" cy="1157048"/>
              </a:xfrm>
            </p:grpSpPr>
            <p:grpSp>
              <p:nvGrpSpPr>
                <p:cNvPr id="2977" name="Google Shape;2977;p14"/>
                <p:cNvGrpSpPr/>
                <p:nvPr/>
              </p:nvGrpSpPr>
              <p:grpSpPr>
                <a:xfrm>
                  <a:off x="8310658" y="4416971"/>
                  <a:ext cx="3372950" cy="1157048"/>
                  <a:chOff x="8593963" y="1408672"/>
                  <a:chExt cx="3372950" cy="1157048"/>
                </a:xfrm>
              </p:grpSpPr>
              <p:grpSp>
                <p:nvGrpSpPr>
                  <p:cNvPr id="2978" name="Google Shape;2978;p14"/>
                  <p:cNvGrpSpPr/>
                  <p:nvPr/>
                </p:nvGrpSpPr>
                <p:grpSpPr>
                  <a:xfrm>
                    <a:off x="10809865" y="1408672"/>
                    <a:ext cx="1157048" cy="1157048"/>
                    <a:chOff x="8422342" y="1789953"/>
                    <a:chExt cx="1524000" cy="1524000"/>
                  </a:xfrm>
                </p:grpSpPr>
                <p:sp>
                  <p:nvSpPr>
                    <p:cNvPr id="2979" name="Google Shape;2979;p14"/>
                    <p:cNvSpPr/>
                    <p:nvPr/>
                  </p:nvSpPr>
                  <p:spPr>
                    <a:xfrm>
                      <a:off x="8580679" y="1948291"/>
                      <a:ext cx="1207325" cy="1207325"/>
                    </a:xfrm>
                    <a:prstGeom prst="ellipse">
                      <a:avLst/>
                    </a:prstGeom>
                    <a:gradFill>
                      <a:gsLst>
                        <a:gs pos="0">
                          <a:schemeClr val="accent1"/>
                        </a:gs>
                        <a:gs pos="100000">
                          <a:srgbClr val="0973E1"/>
                        </a:gs>
                      </a:gsLst>
                      <a:lin ang="5400000" scaled="0"/>
                    </a:gradFill>
                    <a:ln>
                      <a:noFill/>
                    </a:ln>
                  </p:spPr>
                  <p:txBody>
                    <a:bodyPr anchorCtr="0" anchor="ctr" bIns="60950" lIns="121900" spcFirstLastPara="1" rIns="121900" wrap="square" tIns="6095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80" name="Google Shape;2980;p14"/>
                    <p:cNvSpPr/>
                    <p:nvPr/>
                  </p:nvSpPr>
                  <p:spPr>
                    <a:xfrm>
                      <a:off x="8422342" y="1789953"/>
                      <a:ext cx="1524000" cy="1524000"/>
                    </a:xfrm>
                    <a:prstGeom prst="arc">
                      <a:avLst>
                        <a:gd fmla="val 5339050" name="adj1"/>
                        <a:gd fmla="val 16228068" name="adj2"/>
                      </a:avLst>
                    </a:prstGeom>
                    <a:noFill/>
                    <a:ln cap="rnd" cmpd="sng" w="44450">
                      <a:solidFill>
                        <a:schemeClr val="accent1"/>
                      </a:solidFill>
                      <a:prstDash val="solid"/>
                      <a:miter lim="800000"/>
                      <a:headEnd len="sm" w="sm" type="none"/>
                      <a:tailEnd len="sm" w="sm" type="none"/>
                    </a:ln>
                  </p:spPr>
                  <p:txBody>
                    <a:bodyPr anchorCtr="0" anchor="ctr" bIns="60950" lIns="121900" spcFirstLastPara="1" rIns="121900" wrap="square" tIns="6095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sp>
                <p:nvSpPr>
                  <p:cNvPr id="2981" name="Google Shape;2981;p14"/>
                  <p:cNvSpPr/>
                  <p:nvPr/>
                </p:nvSpPr>
                <p:spPr>
                  <a:xfrm>
                    <a:off x="8593963" y="1528885"/>
                    <a:ext cx="2307898" cy="916623"/>
                  </a:xfrm>
                  <a:custGeom>
                    <a:rect b="b" l="l" r="r" t="t"/>
                    <a:pathLst>
                      <a:path extrusionOk="0" h="702758" w="2293182">
                        <a:moveTo>
                          <a:pt x="351379" y="0"/>
                        </a:moveTo>
                        <a:lnTo>
                          <a:pt x="2293132" y="0"/>
                        </a:lnTo>
                        <a:lnTo>
                          <a:pt x="2248507" y="37686"/>
                        </a:lnTo>
                        <a:cubicBezTo>
                          <a:pt x="2196042" y="90056"/>
                          <a:pt x="2156023" y="156289"/>
                          <a:pt x="2134803" y="232715"/>
                        </a:cubicBezTo>
                        <a:cubicBezTo>
                          <a:pt x="2086299" y="407404"/>
                          <a:pt x="2149405" y="587096"/>
                          <a:pt x="2281724" y="695139"/>
                        </a:cubicBezTo>
                        <a:lnTo>
                          <a:pt x="2293182" y="702758"/>
                        </a:lnTo>
                        <a:lnTo>
                          <a:pt x="351379" y="702757"/>
                        </a:lnTo>
                        <a:cubicBezTo>
                          <a:pt x="181576" y="702757"/>
                          <a:pt x="39904" y="582311"/>
                          <a:pt x="7139" y="422193"/>
                        </a:cubicBezTo>
                        <a:lnTo>
                          <a:pt x="0" y="351379"/>
                        </a:lnTo>
                        <a:lnTo>
                          <a:pt x="7139" y="280564"/>
                        </a:lnTo>
                        <a:cubicBezTo>
                          <a:pt x="39904" y="120447"/>
                          <a:pt x="181576" y="0"/>
                          <a:pt x="351379" y="0"/>
                        </a:cubicBezTo>
                        <a:close/>
                      </a:path>
                    </a:pathLst>
                  </a:custGeom>
                  <a:gradFill>
                    <a:gsLst>
                      <a:gs pos="0">
                        <a:schemeClr val="accent1"/>
                      </a:gs>
                      <a:gs pos="100000">
                        <a:srgbClr val="0973E1"/>
                      </a:gs>
                    </a:gsLst>
                    <a:lin ang="5400000" scaled="0"/>
                  </a:gradFill>
                  <a:ln>
                    <a:noFill/>
                  </a:ln>
                </p:spPr>
                <p:txBody>
                  <a:bodyPr anchorCtr="0" anchor="ctr" bIns="60950" lIns="121900" spcFirstLastPara="1" rIns="121900" wrap="square" tIns="6095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grpSp>
              <p:nvGrpSpPr>
                <p:cNvPr id="2982" name="Google Shape;2982;p14"/>
                <p:cNvGrpSpPr/>
                <p:nvPr/>
              </p:nvGrpSpPr>
              <p:grpSpPr>
                <a:xfrm>
                  <a:off x="8488438" y="4611877"/>
                  <a:ext cx="1773339" cy="762661"/>
                  <a:chOff x="8987495" y="1603578"/>
                  <a:chExt cx="1773339" cy="762661"/>
                </a:xfrm>
              </p:grpSpPr>
              <p:sp>
                <p:nvSpPr>
                  <p:cNvPr id="2983" name="Google Shape;2983;p14"/>
                  <p:cNvSpPr/>
                  <p:nvPr/>
                </p:nvSpPr>
                <p:spPr>
                  <a:xfrm>
                    <a:off x="9141588" y="1603578"/>
                    <a:ext cx="1619246" cy="293863"/>
                  </a:xfrm>
                  <a:prstGeom prst="rect">
                    <a:avLst/>
                  </a:prstGeom>
                  <a:noFill/>
                  <a:ln>
                    <a:noFill/>
                  </a:ln>
                </p:spPr>
                <p:txBody>
                  <a:bodyPr anchorCtr="0" anchor="ctr" bIns="45700" lIns="91425" spcFirstLastPara="1" rIns="91425" wrap="square" tIns="45700">
                    <a:spAutoFit/>
                  </a:bodyPr>
                  <a:lstStyle/>
                  <a:p>
                    <a:pPr indent="0" lvl="0" marL="0" marR="0" rtl="0" algn="r">
                      <a:lnSpc>
                        <a:spcPct val="120000"/>
                      </a:lnSpc>
                      <a:spcBef>
                        <a:spcPts val="0"/>
                      </a:spcBef>
                      <a:spcAft>
                        <a:spcPts val="0"/>
                      </a:spcAft>
                      <a:buClr>
                        <a:srgbClr val="FFFFFF"/>
                      </a:buClr>
                      <a:buSzPts val="1200"/>
                      <a:buFont typeface="Quattrocento Sans"/>
                      <a:buNone/>
                    </a:pPr>
                    <a:r>
                      <a:rPr b="1" i="0" lang="en-US" sz="1200" u="none" cap="none" strike="noStrike">
                        <a:solidFill>
                          <a:srgbClr val="FFFFFF"/>
                        </a:solidFill>
                        <a:latin typeface="Quattrocento Sans"/>
                        <a:ea typeface="Quattrocento Sans"/>
                        <a:cs typeface="Quattrocento Sans"/>
                        <a:sym typeface="Quattrocento Sans"/>
                      </a:rPr>
                      <a:t>Facebook</a:t>
                    </a:r>
                    <a:endParaRPr b="0" i="0" sz="1400" u="none" cap="none" strike="noStrike">
                      <a:solidFill>
                        <a:srgbClr val="000000"/>
                      </a:solidFill>
                      <a:latin typeface="Arial"/>
                      <a:ea typeface="Arial"/>
                      <a:cs typeface="Arial"/>
                      <a:sym typeface="Arial"/>
                    </a:endParaRPr>
                  </a:p>
                </p:txBody>
              </p:sp>
              <p:sp>
                <p:nvSpPr>
                  <p:cNvPr id="2984" name="Google Shape;2984;p14"/>
                  <p:cNvSpPr/>
                  <p:nvPr/>
                </p:nvSpPr>
                <p:spPr>
                  <a:xfrm>
                    <a:off x="8987495" y="1851290"/>
                    <a:ext cx="1773339" cy="514949"/>
                  </a:xfrm>
                  <a:prstGeom prst="rect">
                    <a:avLst/>
                  </a:prstGeom>
                  <a:noFill/>
                  <a:ln>
                    <a:noFill/>
                  </a:ln>
                </p:spPr>
                <p:txBody>
                  <a:bodyPr anchorCtr="0" anchor="ctr" bIns="45700" lIns="91425" spcFirstLastPara="1" rIns="91425" wrap="square" tIns="45700">
                    <a:spAutoFit/>
                  </a:bodyPr>
                  <a:lstStyle/>
                  <a:p>
                    <a:pPr indent="0" lvl="0" marL="0" marR="0" rtl="0" algn="r">
                      <a:lnSpc>
                        <a:spcPct val="120000"/>
                      </a:lnSpc>
                      <a:spcBef>
                        <a:spcPts val="0"/>
                      </a:spcBef>
                      <a:spcAft>
                        <a:spcPts val="0"/>
                      </a:spcAft>
                      <a:buClr>
                        <a:srgbClr val="FFFFFF"/>
                      </a:buClr>
                      <a:buSzPts val="1200"/>
                      <a:buFont typeface="Quattrocento Sans"/>
                      <a:buNone/>
                    </a:pPr>
                    <a:r>
                      <a:rPr b="0" i="0" lang="en-US" sz="1200" u="none" cap="none" strike="noStrike">
                        <a:solidFill>
                          <a:srgbClr val="FFFFFF"/>
                        </a:solidFill>
                        <a:latin typeface="Quattrocento Sans"/>
                        <a:ea typeface="Quattrocento Sans"/>
                        <a:cs typeface="Quattrocento Sans"/>
                        <a:sym typeface="Quattrocento Sans"/>
                      </a:rPr>
                      <a:t>A wonderful serenity has taken possession</a:t>
                    </a:r>
                    <a:endParaRPr b="0" i="0" sz="1400" u="none" cap="none" strike="noStrike">
                      <a:solidFill>
                        <a:srgbClr val="000000"/>
                      </a:solidFill>
                      <a:latin typeface="Arial"/>
                      <a:ea typeface="Arial"/>
                      <a:cs typeface="Arial"/>
                      <a:sym typeface="Arial"/>
                    </a:endParaRPr>
                  </a:p>
                </p:txBody>
              </p:sp>
            </p:grpSp>
            <p:sp>
              <p:nvSpPr>
                <p:cNvPr id="2985" name="Google Shape;2985;p14"/>
                <p:cNvSpPr/>
                <p:nvPr/>
              </p:nvSpPr>
              <p:spPr>
                <a:xfrm>
                  <a:off x="10979759" y="4755727"/>
                  <a:ext cx="250648" cy="465492"/>
                </a:xfrm>
                <a:custGeom>
                  <a:rect b="b" l="l" r="r" t="t"/>
                  <a:pathLst>
                    <a:path extrusionOk="0" h="453" w="249">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lt1"/>
                </a:solidFill>
                <a:ln>
                  <a:noFill/>
                </a:ln>
              </p:spPr>
              <p:txBody>
                <a:bodyPr anchorCtr="0" anchor="ctr" bIns="17125" lIns="34275" spcFirstLastPara="1" rIns="34275" wrap="square" tIns="17125">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grpSp>
            <p:nvGrpSpPr>
              <p:cNvPr id="2986" name="Google Shape;2986;p14"/>
              <p:cNvGrpSpPr/>
              <p:nvPr/>
            </p:nvGrpSpPr>
            <p:grpSpPr>
              <a:xfrm>
                <a:off x="1031138" y="3445550"/>
                <a:ext cx="3372950" cy="1157048"/>
                <a:chOff x="512919" y="3778122"/>
                <a:chExt cx="3372950" cy="1157048"/>
              </a:xfrm>
            </p:grpSpPr>
            <p:grpSp>
              <p:nvGrpSpPr>
                <p:cNvPr id="2987" name="Google Shape;2987;p14"/>
                <p:cNvGrpSpPr/>
                <p:nvPr/>
              </p:nvGrpSpPr>
              <p:grpSpPr>
                <a:xfrm flipH="1">
                  <a:off x="512919" y="3778122"/>
                  <a:ext cx="3372950" cy="1157048"/>
                  <a:chOff x="6541874" y="1021060"/>
                  <a:chExt cx="3372950" cy="1157048"/>
                </a:xfrm>
              </p:grpSpPr>
              <p:grpSp>
                <p:nvGrpSpPr>
                  <p:cNvPr id="2988" name="Google Shape;2988;p14"/>
                  <p:cNvGrpSpPr/>
                  <p:nvPr/>
                </p:nvGrpSpPr>
                <p:grpSpPr>
                  <a:xfrm>
                    <a:off x="6541874" y="1021060"/>
                    <a:ext cx="3372950" cy="1157048"/>
                    <a:chOff x="8593963" y="1408672"/>
                    <a:chExt cx="3372950" cy="1157048"/>
                  </a:xfrm>
                </p:grpSpPr>
                <p:grpSp>
                  <p:nvGrpSpPr>
                    <p:cNvPr id="2989" name="Google Shape;2989;p14"/>
                    <p:cNvGrpSpPr/>
                    <p:nvPr/>
                  </p:nvGrpSpPr>
                  <p:grpSpPr>
                    <a:xfrm>
                      <a:off x="10809865" y="1408672"/>
                      <a:ext cx="1157048" cy="1157048"/>
                      <a:chOff x="8422342" y="1789953"/>
                      <a:chExt cx="1524000" cy="1524000"/>
                    </a:xfrm>
                  </p:grpSpPr>
                  <p:sp>
                    <p:nvSpPr>
                      <p:cNvPr id="2990" name="Google Shape;2990;p14"/>
                      <p:cNvSpPr/>
                      <p:nvPr/>
                    </p:nvSpPr>
                    <p:spPr>
                      <a:xfrm>
                        <a:off x="8580679" y="1948291"/>
                        <a:ext cx="1207325" cy="1207325"/>
                      </a:xfrm>
                      <a:prstGeom prst="ellipse">
                        <a:avLst/>
                      </a:prstGeom>
                      <a:gradFill>
                        <a:gsLst>
                          <a:gs pos="0">
                            <a:schemeClr val="accent3"/>
                          </a:gs>
                          <a:gs pos="100000">
                            <a:srgbClr val="FA134A"/>
                          </a:gs>
                        </a:gsLst>
                        <a:lin ang="5400000" scaled="0"/>
                      </a:gradFill>
                      <a:ln>
                        <a:noFill/>
                      </a:ln>
                    </p:spPr>
                    <p:txBody>
                      <a:bodyPr anchorCtr="0" anchor="ctr" bIns="60950" lIns="121900" spcFirstLastPara="1" rIns="121900" wrap="square" tIns="6095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91" name="Google Shape;2991;p14"/>
                      <p:cNvSpPr/>
                      <p:nvPr/>
                    </p:nvSpPr>
                    <p:spPr>
                      <a:xfrm>
                        <a:off x="8422342" y="1789953"/>
                        <a:ext cx="1524000" cy="1524000"/>
                      </a:xfrm>
                      <a:prstGeom prst="arc">
                        <a:avLst>
                          <a:gd fmla="val 21384842" name="adj1"/>
                          <a:gd fmla="val 17066776" name="adj2"/>
                        </a:avLst>
                      </a:prstGeom>
                      <a:noFill/>
                      <a:ln cap="rnd" cmpd="sng" w="44450">
                        <a:solidFill>
                          <a:schemeClr val="accent3"/>
                        </a:solidFill>
                        <a:prstDash val="solid"/>
                        <a:miter lim="800000"/>
                        <a:headEnd len="sm" w="sm" type="none"/>
                        <a:tailEnd len="sm" w="sm" type="none"/>
                      </a:ln>
                    </p:spPr>
                    <p:txBody>
                      <a:bodyPr anchorCtr="0" anchor="ctr" bIns="60950" lIns="121900" spcFirstLastPara="1" rIns="121900" wrap="square" tIns="6095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sp>
                  <p:nvSpPr>
                    <p:cNvPr id="2992" name="Google Shape;2992;p14"/>
                    <p:cNvSpPr/>
                    <p:nvPr/>
                  </p:nvSpPr>
                  <p:spPr>
                    <a:xfrm>
                      <a:off x="8593963" y="1528885"/>
                      <a:ext cx="2307898" cy="916623"/>
                    </a:xfrm>
                    <a:custGeom>
                      <a:rect b="b" l="l" r="r" t="t"/>
                      <a:pathLst>
                        <a:path extrusionOk="0" h="702758" w="2293182">
                          <a:moveTo>
                            <a:pt x="351379" y="0"/>
                          </a:moveTo>
                          <a:lnTo>
                            <a:pt x="2293132" y="0"/>
                          </a:lnTo>
                          <a:lnTo>
                            <a:pt x="2248507" y="37686"/>
                          </a:lnTo>
                          <a:cubicBezTo>
                            <a:pt x="2196042" y="90056"/>
                            <a:pt x="2156023" y="156289"/>
                            <a:pt x="2134803" y="232715"/>
                          </a:cubicBezTo>
                          <a:cubicBezTo>
                            <a:pt x="2086299" y="407404"/>
                            <a:pt x="2149405" y="587096"/>
                            <a:pt x="2281724" y="695139"/>
                          </a:cubicBezTo>
                          <a:lnTo>
                            <a:pt x="2293182" y="702758"/>
                          </a:lnTo>
                          <a:lnTo>
                            <a:pt x="351379" y="702757"/>
                          </a:lnTo>
                          <a:cubicBezTo>
                            <a:pt x="181576" y="702757"/>
                            <a:pt x="39904" y="582311"/>
                            <a:pt x="7139" y="422193"/>
                          </a:cubicBezTo>
                          <a:lnTo>
                            <a:pt x="0" y="351379"/>
                          </a:lnTo>
                          <a:lnTo>
                            <a:pt x="7139" y="280564"/>
                          </a:lnTo>
                          <a:cubicBezTo>
                            <a:pt x="39904" y="120447"/>
                            <a:pt x="181576" y="0"/>
                            <a:pt x="351379" y="0"/>
                          </a:cubicBezTo>
                          <a:close/>
                        </a:path>
                      </a:pathLst>
                    </a:custGeom>
                    <a:gradFill>
                      <a:gsLst>
                        <a:gs pos="0">
                          <a:schemeClr val="accent3"/>
                        </a:gs>
                        <a:gs pos="100000">
                          <a:srgbClr val="FA134A"/>
                        </a:gs>
                      </a:gsLst>
                      <a:lin ang="5400000" scaled="0"/>
                    </a:gradFill>
                    <a:ln>
                      <a:noFill/>
                    </a:ln>
                  </p:spPr>
                  <p:txBody>
                    <a:bodyPr anchorCtr="0" anchor="ctr" bIns="60950" lIns="121900" spcFirstLastPara="1" rIns="121900" wrap="square" tIns="6095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grpSp>
                <p:nvGrpSpPr>
                  <p:cNvPr id="2993" name="Google Shape;2993;p14"/>
                  <p:cNvGrpSpPr/>
                  <p:nvPr/>
                </p:nvGrpSpPr>
                <p:grpSpPr>
                  <a:xfrm>
                    <a:off x="6749933" y="1215966"/>
                    <a:ext cx="1773339" cy="762661"/>
                    <a:chOff x="9019542" y="1603578"/>
                    <a:chExt cx="1773339" cy="762661"/>
                  </a:xfrm>
                </p:grpSpPr>
                <p:sp>
                  <p:nvSpPr>
                    <p:cNvPr id="2994" name="Google Shape;2994;p14"/>
                    <p:cNvSpPr/>
                    <p:nvPr/>
                  </p:nvSpPr>
                  <p:spPr>
                    <a:xfrm>
                      <a:off x="9173635" y="1603578"/>
                      <a:ext cx="1619246" cy="293863"/>
                    </a:xfrm>
                    <a:prstGeom prst="rect">
                      <a:avLst/>
                    </a:prstGeom>
                    <a:noFill/>
                    <a:ln>
                      <a:noFill/>
                    </a:ln>
                  </p:spPr>
                  <p:txBody>
                    <a:bodyPr anchorCtr="0" anchor="ctr" bIns="45700" lIns="91425" spcFirstLastPara="1" rIns="91425" wrap="square" tIns="45700">
                      <a:spAutoFit/>
                    </a:bodyPr>
                    <a:lstStyle/>
                    <a:p>
                      <a:pPr indent="0" lvl="0" marL="0" marR="0" rtl="0" algn="l">
                        <a:lnSpc>
                          <a:spcPct val="120000"/>
                        </a:lnSpc>
                        <a:spcBef>
                          <a:spcPts val="0"/>
                        </a:spcBef>
                        <a:spcAft>
                          <a:spcPts val="0"/>
                        </a:spcAft>
                        <a:buClr>
                          <a:srgbClr val="FFFFFF"/>
                        </a:buClr>
                        <a:buSzPts val="1200"/>
                        <a:buFont typeface="Quattrocento Sans"/>
                        <a:buNone/>
                      </a:pPr>
                      <a:r>
                        <a:rPr b="1" i="0" lang="en-US" sz="1200" u="none" cap="none" strike="noStrike">
                          <a:solidFill>
                            <a:srgbClr val="FFFFFF"/>
                          </a:solidFill>
                          <a:latin typeface="Quattrocento Sans"/>
                          <a:ea typeface="Quattrocento Sans"/>
                          <a:cs typeface="Quattrocento Sans"/>
                          <a:sym typeface="Quattrocento Sans"/>
                        </a:rPr>
                        <a:t>Youtube</a:t>
                      </a:r>
                      <a:endParaRPr b="1" i="0" sz="1200" u="none" cap="none" strike="noStrike">
                        <a:solidFill>
                          <a:srgbClr val="FFFFFF"/>
                        </a:solidFill>
                        <a:latin typeface="Quattrocento Sans"/>
                        <a:ea typeface="Quattrocento Sans"/>
                        <a:cs typeface="Quattrocento Sans"/>
                        <a:sym typeface="Quattrocento Sans"/>
                      </a:endParaRPr>
                    </a:p>
                  </p:txBody>
                </p:sp>
                <p:sp>
                  <p:nvSpPr>
                    <p:cNvPr id="2995" name="Google Shape;2995;p14"/>
                    <p:cNvSpPr/>
                    <p:nvPr/>
                  </p:nvSpPr>
                  <p:spPr>
                    <a:xfrm>
                      <a:off x="9019542" y="1851290"/>
                      <a:ext cx="1773339" cy="514949"/>
                    </a:xfrm>
                    <a:prstGeom prst="rect">
                      <a:avLst/>
                    </a:prstGeom>
                    <a:noFill/>
                    <a:ln>
                      <a:noFill/>
                    </a:ln>
                  </p:spPr>
                  <p:txBody>
                    <a:bodyPr anchorCtr="0" anchor="ctr" bIns="45700" lIns="91425" spcFirstLastPara="1" rIns="91425" wrap="square" tIns="45700">
                      <a:spAutoFit/>
                    </a:bodyPr>
                    <a:lstStyle/>
                    <a:p>
                      <a:pPr indent="0" lvl="0" marL="0" marR="0" rtl="0" algn="l">
                        <a:lnSpc>
                          <a:spcPct val="120000"/>
                        </a:lnSpc>
                        <a:spcBef>
                          <a:spcPts val="0"/>
                        </a:spcBef>
                        <a:spcAft>
                          <a:spcPts val="0"/>
                        </a:spcAft>
                        <a:buClr>
                          <a:srgbClr val="FFFFFF"/>
                        </a:buClr>
                        <a:buSzPts val="1200"/>
                        <a:buFont typeface="Quattrocento Sans"/>
                        <a:buNone/>
                      </a:pPr>
                      <a:r>
                        <a:rPr b="0" i="0" lang="en-US" sz="1200" u="none" cap="none" strike="noStrike">
                          <a:solidFill>
                            <a:srgbClr val="FFFFFF"/>
                          </a:solidFill>
                          <a:latin typeface="Quattrocento Sans"/>
                          <a:ea typeface="Quattrocento Sans"/>
                          <a:cs typeface="Quattrocento Sans"/>
                          <a:sym typeface="Quattrocento Sans"/>
                        </a:rPr>
                        <a:t>A wonderful serenity has taken possession</a:t>
                      </a:r>
                      <a:endParaRPr b="0" i="0" sz="1400" u="none" cap="none" strike="noStrike">
                        <a:solidFill>
                          <a:srgbClr val="000000"/>
                        </a:solidFill>
                        <a:latin typeface="Arial"/>
                        <a:ea typeface="Arial"/>
                        <a:cs typeface="Arial"/>
                        <a:sym typeface="Arial"/>
                      </a:endParaRPr>
                    </a:p>
                  </p:txBody>
                </p:sp>
              </p:grpSp>
            </p:grpSp>
            <p:sp>
              <p:nvSpPr>
                <p:cNvPr id="2996" name="Google Shape;2996;p14"/>
                <p:cNvSpPr/>
                <p:nvPr/>
              </p:nvSpPr>
              <p:spPr>
                <a:xfrm>
                  <a:off x="909712" y="4124163"/>
                  <a:ext cx="353292" cy="430576"/>
                </a:xfrm>
                <a:custGeom>
                  <a:rect b="b" l="l" r="r" t="t"/>
                  <a:pathLst>
                    <a:path extrusionOk="0" h="72" w="59">
                      <a:moveTo>
                        <a:pt x="58" y="66"/>
                      </a:moveTo>
                      <a:cubicBezTo>
                        <a:pt x="58" y="69"/>
                        <a:pt x="55" y="71"/>
                        <a:pt x="52" y="71"/>
                      </a:cubicBezTo>
                      <a:cubicBezTo>
                        <a:pt x="45" y="72"/>
                        <a:pt x="37" y="72"/>
                        <a:pt x="30" y="72"/>
                      </a:cubicBezTo>
                      <a:cubicBezTo>
                        <a:pt x="22" y="72"/>
                        <a:pt x="15" y="72"/>
                        <a:pt x="7" y="71"/>
                      </a:cubicBezTo>
                      <a:cubicBezTo>
                        <a:pt x="4" y="71"/>
                        <a:pt x="2" y="69"/>
                        <a:pt x="1" y="66"/>
                      </a:cubicBezTo>
                      <a:cubicBezTo>
                        <a:pt x="0" y="61"/>
                        <a:pt x="0" y="56"/>
                        <a:pt x="0" y="52"/>
                      </a:cubicBezTo>
                      <a:cubicBezTo>
                        <a:pt x="0" y="47"/>
                        <a:pt x="0" y="42"/>
                        <a:pt x="1" y="38"/>
                      </a:cubicBezTo>
                      <a:cubicBezTo>
                        <a:pt x="2" y="34"/>
                        <a:pt x="4" y="32"/>
                        <a:pt x="7" y="32"/>
                      </a:cubicBezTo>
                      <a:cubicBezTo>
                        <a:pt x="15" y="31"/>
                        <a:pt x="22" y="31"/>
                        <a:pt x="30" y="31"/>
                      </a:cubicBezTo>
                      <a:cubicBezTo>
                        <a:pt x="37" y="31"/>
                        <a:pt x="45" y="31"/>
                        <a:pt x="52" y="32"/>
                      </a:cubicBezTo>
                      <a:cubicBezTo>
                        <a:pt x="55" y="32"/>
                        <a:pt x="58" y="34"/>
                        <a:pt x="58" y="38"/>
                      </a:cubicBezTo>
                      <a:cubicBezTo>
                        <a:pt x="59" y="42"/>
                        <a:pt x="59" y="47"/>
                        <a:pt x="59" y="52"/>
                      </a:cubicBezTo>
                      <a:cubicBezTo>
                        <a:pt x="59" y="56"/>
                        <a:pt x="59" y="61"/>
                        <a:pt x="58" y="66"/>
                      </a:cubicBezTo>
                      <a:close/>
                      <a:moveTo>
                        <a:pt x="17" y="42"/>
                      </a:moveTo>
                      <a:cubicBezTo>
                        <a:pt x="17" y="38"/>
                        <a:pt x="17" y="38"/>
                        <a:pt x="17" y="38"/>
                      </a:cubicBezTo>
                      <a:cubicBezTo>
                        <a:pt x="4" y="38"/>
                        <a:pt x="4" y="38"/>
                        <a:pt x="4" y="38"/>
                      </a:cubicBezTo>
                      <a:cubicBezTo>
                        <a:pt x="4" y="42"/>
                        <a:pt x="4" y="42"/>
                        <a:pt x="4" y="42"/>
                      </a:cubicBezTo>
                      <a:cubicBezTo>
                        <a:pt x="9" y="42"/>
                        <a:pt x="9" y="42"/>
                        <a:pt x="9" y="42"/>
                      </a:cubicBezTo>
                      <a:cubicBezTo>
                        <a:pt x="9" y="64"/>
                        <a:pt x="9" y="64"/>
                        <a:pt x="9" y="64"/>
                      </a:cubicBezTo>
                      <a:cubicBezTo>
                        <a:pt x="13" y="64"/>
                        <a:pt x="13" y="64"/>
                        <a:pt x="13" y="64"/>
                      </a:cubicBezTo>
                      <a:cubicBezTo>
                        <a:pt x="13" y="42"/>
                        <a:pt x="13" y="42"/>
                        <a:pt x="13" y="42"/>
                      </a:cubicBezTo>
                      <a:lnTo>
                        <a:pt x="17" y="42"/>
                      </a:lnTo>
                      <a:close/>
                      <a:moveTo>
                        <a:pt x="23" y="0"/>
                      </a:moveTo>
                      <a:cubicBezTo>
                        <a:pt x="19" y="16"/>
                        <a:pt x="19" y="16"/>
                        <a:pt x="19" y="16"/>
                      </a:cubicBezTo>
                      <a:cubicBezTo>
                        <a:pt x="19" y="27"/>
                        <a:pt x="19" y="27"/>
                        <a:pt x="19" y="27"/>
                      </a:cubicBezTo>
                      <a:cubicBezTo>
                        <a:pt x="15" y="27"/>
                        <a:pt x="15" y="27"/>
                        <a:pt x="15" y="27"/>
                      </a:cubicBezTo>
                      <a:cubicBezTo>
                        <a:pt x="15" y="16"/>
                        <a:pt x="15" y="16"/>
                        <a:pt x="15" y="16"/>
                      </a:cubicBezTo>
                      <a:cubicBezTo>
                        <a:pt x="14" y="14"/>
                        <a:pt x="13" y="12"/>
                        <a:pt x="12" y="8"/>
                      </a:cubicBezTo>
                      <a:cubicBezTo>
                        <a:pt x="11" y="5"/>
                        <a:pt x="10" y="3"/>
                        <a:pt x="9" y="0"/>
                      </a:cubicBezTo>
                      <a:cubicBezTo>
                        <a:pt x="14" y="0"/>
                        <a:pt x="14" y="0"/>
                        <a:pt x="14" y="0"/>
                      </a:cubicBezTo>
                      <a:cubicBezTo>
                        <a:pt x="17" y="11"/>
                        <a:pt x="17" y="11"/>
                        <a:pt x="17" y="11"/>
                      </a:cubicBezTo>
                      <a:cubicBezTo>
                        <a:pt x="19" y="0"/>
                        <a:pt x="19" y="0"/>
                        <a:pt x="19" y="0"/>
                      </a:cubicBezTo>
                      <a:lnTo>
                        <a:pt x="23" y="0"/>
                      </a:lnTo>
                      <a:close/>
                      <a:moveTo>
                        <a:pt x="28" y="64"/>
                      </a:moveTo>
                      <a:cubicBezTo>
                        <a:pt x="28" y="45"/>
                        <a:pt x="28" y="45"/>
                        <a:pt x="28" y="45"/>
                      </a:cubicBezTo>
                      <a:cubicBezTo>
                        <a:pt x="24" y="45"/>
                        <a:pt x="24" y="45"/>
                        <a:pt x="24" y="45"/>
                      </a:cubicBezTo>
                      <a:cubicBezTo>
                        <a:pt x="24" y="60"/>
                        <a:pt x="24" y="60"/>
                        <a:pt x="24" y="60"/>
                      </a:cubicBezTo>
                      <a:cubicBezTo>
                        <a:pt x="23" y="61"/>
                        <a:pt x="23" y="61"/>
                        <a:pt x="22" y="61"/>
                      </a:cubicBezTo>
                      <a:cubicBezTo>
                        <a:pt x="21" y="61"/>
                        <a:pt x="21" y="61"/>
                        <a:pt x="21" y="61"/>
                      </a:cubicBezTo>
                      <a:cubicBezTo>
                        <a:pt x="21" y="60"/>
                        <a:pt x="21" y="60"/>
                        <a:pt x="21" y="59"/>
                      </a:cubicBezTo>
                      <a:cubicBezTo>
                        <a:pt x="21" y="45"/>
                        <a:pt x="21" y="45"/>
                        <a:pt x="21" y="45"/>
                      </a:cubicBezTo>
                      <a:cubicBezTo>
                        <a:pt x="17" y="45"/>
                        <a:pt x="17" y="45"/>
                        <a:pt x="17" y="45"/>
                      </a:cubicBezTo>
                      <a:cubicBezTo>
                        <a:pt x="17" y="60"/>
                        <a:pt x="17" y="60"/>
                        <a:pt x="17" y="60"/>
                      </a:cubicBezTo>
                      <a:cubicBezTo>
                        <a:pt x="17" y="62"/>
                        <a:pt x="17" y="63"/>
                        <a:pt x="18" y="63"/>
                      </a:cubicBezTo>
                      <a:cubicBezTo>
                        <a:pt x="18" y="64"/>
                        <a:pt x="19" y="65"/>
                        <a:pt x="20" y="65"/>
                      </a:cubicBezTo>
                      <a:cubicBezTo>
                        <a:pt x="21" y="65"/>
                        <a:pt x="23" y="64"/>
                        <a:pt x="24" y="62"/>
                      </a:cubicBezTo>
                      <a:cubicBezTo>
                        <a:pt x="24" y="64"/>
                        <a:pt x="24" y="64"/>
                        <a:pt x="24" y="64"/>
                      </a:cubicBezTo>
                      <a:lnTo>
                        <a:pt x="28" y="64"/>
                      </a:lnTo>
                      <a:close/>
                      <a:moveTo>
                        <a:pt x="34" y="21"/>
                      </a:moveTo>
                      <a:cubicBezTo>
                        <a:pt x="34" y="23"/>
                        <a:pt x="34" y="24"/>
                        <a:pt x="33" y="25"/>
                      </a:cubicBezTo>
                      <a:cubicBezTo>
                        <a:pt x="32" y="27"/>
                        <a:pt x="31" y="28"/>
                        <a:pt x="29" y="28"/>
                      </a:cubicBezTo>
                      <a:cubicBezTo>
                        <a:pt x="27" y="28"/>
                        <a:pt x="26" y="27"/>
                        <a:pt x="25" y="25"/>
                      </a:cubicBezTo>
                      <a:cubicBezTo>
                        <a:pt x="24" y="24"/>
                        <a:pt x="23" y="23"/>
                        <a:pt x="23" y="21"/>
                      </a:cubicBezTo>
                      <a:cubicBezTo>
                        <a:pt x="23" y="14"/>
                        <a:pt x="23" y="14"/>
                        <a:pt x="23" y="14"/>
                      </a:cubicBezTo>
                      <a:cubicBezTo>
                        <a:pt x="23" y="12"/>
                        <a:pt x="24" y="10"/>
                        <a:pt x="25" y="9"/>
                      </a:cubicBezTo>
                      <a:cubicBezTo>
                        <a:pt x="26" y="8"/>
                        <a:pt x="27" y="7"/>
                        <a:pt x="29" y="7"/>
                      </a:cubicBezTo>
                      <a:cubicBezTo>
                        <a:pt x="31" y="7"/>
                        <a:pt x="32" y="8"/>
                        <a:pt x="33" y="9"/>
                      </a:cubicBezTo>
                      <a:cubicBezTo>
                        <a:pt x="34" y="10"/>
                        <a:pt x="34" y="12"/>
                        <a:pt x="34" y="14"/>
                      </a:cubicBezTo>
                      <a:lnTo>
                        <a:pt x="34" y="21"/>
                      </a:lnTo>
                      <a:close/>
                      <a:moveTo>
                        <a:pt x="30" y="13"/>
                      </a:moveTo>
                      <a:cubicBezTo>
                        <a:pt x="30" y="11"/>
                        <a:pt x="30" y="10"/>
                        <a:pt x="29" y="10"/>
                      </a:cubicBezTo>
                      <a:cubicBezTo>
                        <a:pt x="28" y="10"/>
                        <a:pt x="27" y="11"/>
                        <a:pt x="27" y="13"/>
                      </a:cubicBezTo>
                      <a:cubicBezTo>
                        <a:pt x="27" y="21"/>
                        <a:pt x="27" y="21"/>
                        <a:pt x="27" y="21"/>
                      </a:cubicBezTo>
                      <a:cubicBezTo>
                        <a:pt x="27" y="23"/>
                        <a:pt x="28" y="24"/>
                        <a:pt x="29" y="24"/>
                      </a:cubicBezTo>
                      <a:cubicBezTo>
                        <a:pt x="30" y="24"/>
                        <a:pt x="30" y="23"/>
                        <a:pt x="30" y="21"/>
                      </a:cubicBezTo>
                      <a:lnTo>
                        <a:pt x="30" y="13"/>
                      </a:lnTo>
                      <a:close/>
                      <a:moveTo>
                        <a:pt x="41" y="51"/>
                      </a:moveTo>
                      <a:cubicBezTo>
                        <a:pt x="41" y="49"/>
                        <a:pt x="41" y="47"/>
                        <a:pt x="41" y="47"/>
                      </a:cubicBezTo>
                      <a:cubicBezTo>
                        <a:pt x="41" y="45"/>
                        <a:pt x="40" y="44"/>
                        <a:pt x="38" y="44"/>
                      </a:cubicBezTo>
                      <a:cubicBezTo>
                        <a:pt x="37" y="44"/>
                        <a:pt x="36" y="45"/>
                        <a:pt x="34" y="46"/>
                      </a:cubicBezTo>
                      <a:cubicBezTo>
                        <a:pt x="34" y="38"/>
                        <a:pt x="34" y="38"/>
                        <a:pt x="34" y="38"/>
                      </a:cubicBezTo>
                      <a:cubicBezTo>
                        <a:pt x="31" y="38"/>
                        <a:pt x="31" y="38"/>
                        <a:pt x="31" y="38"/>
                      </a:cubicBezTo>
                      <a:cubicBezTo>
                        <a:pt x="31" y="64"/>
                        <a:pt x="31" y="64"/>
                        <a:pt x="31" y="64"/>
                      </a:cubicBezTo>
                      <a:cubicBezTo>
                        <a:pt x="34" y="64"/>
                        <a:pt x="34" y="64"/>
                        <a:pt x="34" y="64"/>
                      </a:cubicBezTo>
                      <a:cubicBezTo>
                        <a:pt x="34" y="62"/>
                        <a:pt x="34" y="62"/>
                        <a:pt x="34" y="62"/>
                      </a:cubicBezTo>
                      <a:cubicBezTo>
                        <a:pt x="36" y="64"/>
                        <a:pt x="37" y="65"/>
                        <a:pt x="38" y="65"/>
                      </a:cubicBezTo>
                      <a:cubicBezTo>
                        <a:pt x="40" y="65"/>
                        <a:pt x="41" y="64"/>
                        <a:pt x="41" y="62"/>
                      </a:cubicBezTo>
                      <a:cubicBezTo>
                        <a:pt x="41" y="62"/>
                        <a:pt x="41" y="60"/>
                        <a:pt x="41" y="58"/>
                      </a:cubicBezTo>
                      <a:lnTo>
                        <a:pt x="41" y="51"/>
                      </a:lnTo>
                      <a:close/>
                      <a:moveTo>
                        <a:pt x="38" y="59"/>
                      </a:moveTo>
                      <a:cubicBezTo>
                        <a:pt x="38" y="61"/>
                        <a:pt x="37" y="61"/>
                        <a:pt x="36" y="61"/>
                      </a:cubicBezTo>
                      <a:cubicBezTo>
                        <a:pt x="36" y="61"/>
                        <a:pt x="35" y="61"/>
                        <a:pt x="34" y="61"/>
                      </a:cubicBezTo>
                      <a:cubicBezTo>
                        <a:pt x="34" y="48"/>
                        <a:pt x="34" y="48"/>
                        <a:pt x="34" y="48"/>
                      </a:cubicBezTo>
                      <a:cubicBezTo>
                        <a:pt x="35" y="48"/>
                        <a:pt x="36" y="48"/>
                        <a:pt x="36" y="48"/>
                      </a:cubicBezTo>
                      <a:cubicBezTo>
                        <a:pt x="37" y="48"/>
                        <a:pt x="38" y="49"/>
                        <a:pt x="38" y="50"/>
                      </a:cubicBezTo>
                      <a:lnTo>
                        <a:pt x="38" y="59"/>
                      </a:lnTo>
                      <a:close/>
                      <a:moveTo>
                        <a:pt x="48" y="27"/>
                      </a:moveTo>
                      <a:cubicBezTo>
                        <a:pt x="44" y="27"/>
                        <a:pt x="44" y="27"/>
                        <a:pt x="44" y="27"/>
                      </a:cubicBezTo>
                      <a:cubicBezTo>
                        <a:pt x="44" y="25"/>
                        <a:pt x="44" y="25"/>
                        <a:pt x="44" y="25"/>
                      </a:cubicBezTo>
                      <a:cubicBezTo>
                        <a:pt x="42" y="27"/>
                        <a:pt x="41" y="28"/>
                        <a:pt x="40" y="28"/>
                      </a:cubicBezTo>
                      <a:cubicBezTo>
                        <a:pt x="39" y="28"/>
                        <a:pt x="38" y="27"/>
                        <a:pt x="37" y="26"/>
                      </a:cubicBezTo>
                      <a:cubicBezTo>
                        <a:pt x="37" y="25"/>
                        <a:pt x="37" y="24"/>
                        <a:pt x="37" y="23"/>
                      </a:cubicBezTo>
                      <a:cubicBezTo>
                        <a:pt x="37" y="7"/>
                        <a:pt x="37" y="7"/>
                        <a:pt x="37" y="7"/>
                      </a:cubicBezTo>
                      <a:cubicBezTo>
                        <a:pt x="41" y="7"/>
                        <a:pt x="41" y="7"/>
                        <a:pt x="41" y="7"/>
                      </a:cubicBezTo>
                      <a:cubicBezTo>
                        <a:pt x="41" y="22"/>
                        <a:pt x="41" y="22"/>
                        <a:pt x="41" y="22"/>
                      </a:cubicBezTo>
                      <a:cubicBezTo>
                        <a:pt x="41" y="23"/>
                        <a:pt x="41" y="23"/>
                        <a:pt x="41" y="23"/>
                      </a:cubicBezTo>
                      <a:cubicBezTo>
                        <a:pt x="41" y="24"/>
                        <a:pt x="41" y="24"/>
                        <a:pt x="42" y="24"/>
                      </a:cubicBezTo>
                      <a:cubicBezTo>
                        <a:pt x="42" y="24"/>
                        <a:pt x="43" y="24"/>
                        <a:pt x="44" y="22"/>
                      </a:cubicBezTo>
                      <a:cubicBezTo>
                        <a:pt x="44" y="7"/>
                        <a:pt x="44" y="7"/>
                        <a:pt x="44" y="7"/>
                      </a:cubicBezTo>
                      <a:cubicBezTo>
                        <a:pt x="48" y="7"/>
                        <a:pt x="48" y="7"/>
                        <a:pt x="48" y="7"/>
                      </a:cubicBezTo>
                      <a:lnTo>
                        <a:pt x="48" y="27"/>
                      </a:lnTo>
                      <a:close/>
                      <a:moveTo>
                        <a:pt x="55" y="58"/>
                      </a:moveTo>
                      <a:cubicBezTo>
                        <a:pt x="51" y="58"/>
                        <a:pt x="51" y="58"/>
                        <a:pt x="51" y="58"/>
                      </a:cubicBezTo>
                      <a:cubicBezTo>
                        <a:pt x="51" y="59"/>
                        <a:pt x="51" y="60"/>
                        <a:pt x="51" y="60"/>
                      </a:cubicBezTo>
                      <a:cubicBezTo>
                        <a:pt x="51" y="61"/>
                        <a:pt x="50" y="61"/>
                        <a:pt x="50" y="61"/>
                      </a:cubicBezTo>
                      <a:cubicBezTo>
                        <a:pt x="48" y="61"/>
                        <a:pt x="48" y="61"/>
                        <a:pt x="48" y="59"/>
                      </a:cubicBezTo>
                      <a:cubicBezTo>
                        <a:pt x="48" y="55"/>
                        <a:pt x="48" y="55"/>
                        <a:pt x="48" y="55"/>
                      </a:cubicBezTo>
                      <a:cubicBezTo>
                        <a:pt x="55" y="55"/>
                        <a:pt x="55" y="55"/>
                        <a:pt x="55" y="55"/>
                      </a:cubicBezTo>
                      <a:cubicBezTo>
                        <a:pt x="55" y="51"/>
                        <a:pt x="55" y="51"/>
                        <a:pt x="55" y="51"/>
                      </a:cubicBezTo>
                      <a:cubicBezTo>
                        <a:pt x="55" y="49"/>
                        <a:pt x="55" y="47"/>
                        <a:pt x="54" y="46"/>
                      </a:cubicBezTo>
                      <a:cubicBezTo>
                        <a:pt x="53" y="45"/>
                        <a:pt x="51" y="44"/>
                        <a:pt x="50" y="44"/>
                      </a:cubicBezTo>
                      <a:cubicBezTo>
                        <a:pt x="48" y="44"/>
                        <a:pt x="46" y="45"/>
                        <a:pt x="45" y="46"/>
                      </a:cubicBezTo>
                      <a:cubicBezTo>
                        <a:pt x="45" y="47"/>
                        <a:pt x="44" y="49"/>
                        <a:pt x="44" y="51"/>
                      </a:cubicBezTo>
                      <a:cubicBezTo>
                        <a:pt x="44" y="58"/>
                        <a:pt x="44" y="58"/>
                        <a:pt x="44" y="58"/>
                      </a:cubicBezTo>
                      <a:cubicBezTo>
                        <a:pt x="44" y="60"/>
                        <a:pt x="45" y="62"/>
                        <a:pt x="45" y="63"/>
                      </a:cubicBezTo>
                      <a:cubicBezTo>
                        <a:pt x="46" y="64"/>
                        <a:pt x="48" y="65"/>
                        <a:pt x="50" y="65"/>
                      </a:cubicBezTo>
                      <a:cubicBezTo>
                        <a:pt x="52" y="65"/>
                        <a:pt x="53" y="64"/>
                        <a:pt x="54" y="63"/>
                      </a:cubicBezTo>
                      <a:cubicBezTo>
                        <a:pt x="54" y="62"/>
                        <a:pt x="55" y="61"/>
                        <a:pt x="55" y="60"/>
                      </a:cubicBezTo>
                      <a:cubicBezTo>
                        <a:pt x="55" y="60"/>
                        <a:pt x="55" y="59"/>
                        <a:pt x="55" y="58"/>
                      </a:cubicBezTo>
                      <a:close/>
                      <a:moveTo>
                        <a:pt x="51" y="52"/>
                      </a:moveTo>
                      <a:cubicBezTo>
                        <a:pt x="48" y="52"/>
                        <a:pt x="48" y="52"/>
                        <a:pt x="48" y="52"/>
                      </a:cubicBezTo>
                      <a:cubicBezTo>
                        <a:pt x="48" y="50"/>
                        <a:pt x="48" y="50"/>
                        <a:pt x="48" y="50"/>
                      </a:cubicBezTo>
                      <a:cubicBezTo>
                        <a:pt x="48" y="49"/>
                        <a:pt x="48" y="48"/>
                        <a:pt x="50" y="48"/>
                      </a:cubicBezTo>
                      <a:cubicBezTo>
                        <a:pt x="51" y="48"/>
                        <a:pt x="51" y="49"/>
                        <a:pt x="51" y="50"/>
                      </a:cubicBezTo>
                      <a:lnTo>
                        <a:pt x="51" y="5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gr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0" name="Shape 3000"/>
        <p:cNvGrpSpPr/>
        <p:nvPr/>
      </p:nvGrpSpPr>
      <p:grpSpPr>
        <a:xfrm>
          <a:off x="0" y="0"/>
          <a:ext cx="0" cy="0"/>
          <a:chOff x="0" y="0"/>
          <a:chExt cx="0" cy="0"/>
        </a:xfrm>
      </p:grpSpPr>
      <p:grpSp>
        <p:nvGrpSpPr>
          <p:cNvPr id="3001" name="Google Shape;3001;p15"/>
          <p:cNvGrpSpPr/>
          <p:nvPr/>
        </p:nvGrpSpPr>
        <p:grpSpPr>
          <a:xfrm flipH="1" rot="10800000">
            <a:off x="375163" y="3190377"/>
            <a:ext cx="4585807" cy="1915024"/>
            <a:chOff x="1131237" y="8971552"/>
            <a:chExt cx="9255003" cy="3830047"/>
          </a:xfrm>
        </p:grpSpPr>
        <p:sp>
          <p:nvSpPr>
            <p:cNvPr id="3002" name="Google Shape;3002;p15"/>
            <p:cNvSpPr/>
            <p:nvPr/>
          </p:nvSpPr>
          <p:spPr>
            <a:xfrm rot="10800000">
              <a:off x="1131237" y="8971552"/>
              <a:ext cx="9252509" cy="3830047"/>
            </a:xfrm>
            <a:custGeom>
              <a:rect b="b" l="l" r="r" t="t"/>
              <a:pathLst>
                <a:path extrusionOk="0" h="3273470" w="7907947">
                  <a:moveTo>
                    <a:pt x="7470179" y="0"/>
                  </a:moveTo>
                  <a:lnTo>
                    <a:pt x="7907947" y="1541576"/>
                  </a:lnTo>
                  <a:cubicBezTo>
                    <a:pt x="7907947" y="1541576"/>
                    <a:pt x="7907947" y="1541576"/>
                    <a:pt x="7222745" y="2474134"/>
                  </a:cubicBezTo>
                  <a:cubicBezTo>
                    <a:pt x="7222745" y="2474134"/>
                    <a:pt x="7222745" y="2474134"/>
                    <a:pt x="7070479" y="1903180"/>
                  </a:cubicBezTo>
                  <a:cubicBezTo>
                    <a:pt x="6823045" y="2226721"/>
                    <a:pt x="6575611" y="2607357"/>
                    <a:pt x="6404311" y="2816707"/>
                  </a:cubicBezTo>
                  <a:cubicBezTo>
                    <a:pt x="6118811" y="3216374"/>
                    <a:pt x="5490709" y="3254438"/>
                    <a:pt x="5281341" y="3254438"/>
                  </a:cubicBezTo>
                  <a:cubicBezTo>
                    <a:pt x="5243275" y="3254438"/>
                    <a:pt x="5224241" y="3273470"/>
                    <a:pt x="5224241" y="3273470"/>
                  </a:cubicBezTo>
                  <a:cubicBezTo>
                    <a:pt x="5224241" y="3273470"/>
                    <a:pt x="1019260" y="3273470"/>
                    <a:pt x="32496" y="3273470"/>
                  </a:cubicBezTo>
                  <a:lnTo>
                    <a:pt x="0" y="3273470"/>
                  </a:lnTo>
                  <a:lnTo>
                    <a:pt x="0" y="1693831"/>
                  </a:lnTo>
                  <a:lnTo>
                    <a:pt x="72480" y="1693831"/>
                  </a:lnTo>
                  <a:cubicBezTo>
                    <a:pt x="940840" y="1693831"/>
                    <a:pt x="3865735" y="1693831"/>
                    <a:pt x="4881641" y="1693831"/>
                  </a:cubicBezTo>
                  <a:cubicBezTo>
                    <a:pt x="4881641" y="1693831"/>
                    <a:pt x="4881641" y="1693831"/>
                    <a:pt x="4881641" y="1674799"/>
                  </a:cubicBezTo>
                  <a:cubicBezTo>
                    <a:pt x="5376509" y="1693831"/>
                    <a:pt x="5547809" y="1427385"/>
                    <a:pt x="5547809" y="1427385"/>
                  </a:cubicBezTo>
                  <a:cubicBezTo>
                    <a:pt x="5547809" y="1427385"/>
                    <a:pt x="5547809" y="1427385"/>
                    <a:pt x="5909443" y="970622"/>
                  </a:cubicBezTo>
                  <a:cubicBezTo>
                    <a:pt x="5909443" y="970622"/>
                    <a:pt x="5909443" y="970622"/>
                    <a:pt x="5186175" y="989654"/>
                  </a:cubicBezTo>
                  <a:cubicBezTo>
                    <a:pt x="5186175" y="989654"/>
                    <a:pt x="5186175" y="989654"/>
                    <a:pt x="5871375" y="57096"/>
                  </a:cubicBezTo>
                  <a:cubicBezTo>
                    <a:pt x="5871375" y="57096"/>
                    <a:pt x="5871375" y="57096"/>
                    <a:pt x="6537543" y="38064"/>
                  </a:cubicBezTo>
                  <a:cubicBezTo>
                    <a:pt x="6537543" y="38064"/>
                    <a:pt x="6537543" y="38064"/>
                    <a:pt x="7470179"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350"/>
                <a:buFont typeface="Arial"/>
                <a:buNone/>
              </a:pPr>
              <a:r>
                <a:t/>
              </a:r>
              <a:endParaRPr b="0" i="0" sz="3350" u="none" cap="none" strike="noStrike">
                <a:solidFill>
                  <a:srgbClr val="FFFFFF"/>
                </a:solidFill>
                <a:latin typeface="Calibri"/>
                <a:ea typeface="Calibri"/>
                <a:cs typeface="Calibri"/>
                <a:sym typeface="Calibri"/>
              </a:endParaRPr>
            </a:p>
          </p:txBody>
        </p:sp>
        <p:pic>
          <p:nvPicPr>
            <p:cNvPr id="3003" name="Google Shape;3003;p15"/>
            <p:cNvPicPr preferRelativeResize="0"/>
            <p:nvPr/>
          </p:nvPicPr>
          <p:blipFill rotWithShape="1">
            <a:blip r:embed="rId3">
              <a:alphaModFix/>
            </a:blip>
            <a:srcRect b="0" l="0" r="0" t="0"/>
            <a:stretch/>
          </p:blipFill>
          <p:spPr>
            <a:xfrm flipH="1">
              <a:off x="4794810" y="8971552"/>
              <a:ext cx="5591430" cy="1851823"/>
            </a:xfrm>
            <a:prstGeom prst="rect">
              <a:avLst/>
            </a:prstGeom>
            <a:noFill/>
            <a:ln>
              <a:noFill/>
            </a:ln>
          </p:spPr>
        </p:pic>
      </p:grpSp>
      <p:grpSp>
        <p:nvGrpSpPr>
          <p:cNvPr id="3004" name="Google Shape;3004;p15"/>
          <p:cNvGrpSpPr/>
          <p:nvPr/>
        </p:nvGrpSpPr>
        <p:grpSpPr>
          <a:xfrm flipH="1" rot="10800000">
            <a:off x="863730" y="1209176"/>
            <a:ext cx="4584570" cy="1915024"/>
            <a:chOff x="884238" y="5124940"/>
            <a:chExt cx="9252509" cy="3830047"/>
          </a:xfrm>
        </p:grpSpPr>
        <p:sp>
          <p:nvSpPr>
            <p:cNvPr id="3005" name="Google Shape;3005;p15"/>
            <p:cNvSpPr/>
            <p:nvPr/>
          </p:nvSpPr>
          <p:spPr>
            <a:xfrm rot="10800000">
              <a:off x="884238" y="5124940"/>
              <a:ext cx="9252509" cy="3830047"/>
            </a:xfrm>
            <a:custGeom>
              <a:rect b="b" l="l" r="r" t="t"/>
              <a:pathLst>
                <a:path extrusionOk="0" h="3273470" w="7907947">
                  <a:moveTo>
                    <a:pt x="7470179" y="0"/>
                  </a:moveTo>
                  <a:lnTo>
                    <a:pt x="7907947" y="1541576"/>
                  </a:lnTo>
                  <a:cubicBezTo>
                    <a:pt x="7907947" y="1541576"/>
                    <a:pt x="7907947" y="1541576"/>
                    <a:pt x="7222745" y="2474134"/>
                  </a:cubicBezTo>
                  <a:cubicBezTo>
                    <a:pt x="7222745" y="2474134"/>
                    <a:pt x="7222745" y="2474134"/>
                    <a:pt x="7070479" y="1903180"/>
                  </a:cubicBezTo>
                  <a:cubicBezTo>
                    <a:pt x="6823045" y="2226721"/>
                    <a:pt x="6575611" y="2607357"/>
                    <a:pt x="6404311" y="2816707"/>
                  </a:cubicBezTo>
                  <a:cubicBezTo>
                    <a:pt x="6118811" y="3216374"/>
                    <a:pt x="5490709" y="3254438"/>
                    <a:pt x="5281341" y="3254438"/>
                  </a:cubicBezTo>
                  <a:cubicBezTo>
                    <a:pt x="5243275" y="3254438"/>
                    <a:pt x="5224241" y="3273470"/>
                    <a:pt x="5224241" y="3273470"/>
                  </a:cubicBezTo>
                  <a:cubicBezTo>
                    <a:pt x="5224241" y="3273470"/>
                    <a:pt x="1019260" y="3273470"/>
                    <a:pt x="32496" y="3273470"/>
                  </a:cubicBezTo>
                  <a:lnTo>
                    <a:pt x="0" y="3273470"/>
                  </a:lnTo>
                  <a:lnTo>
                    <a:pt x="0" y="1693831"/>
                  </a:lnTo>
                  <a:lnTo>
                    <a:pt x="72480" y="1693831"/>
                  </a:lnTo>
                  <a:cubicBezTo>
                    <a:pt x="940840" y="1693831"/>
                    <a:pt x="3865735" y="1693831"/>
                    <a:pt x="4881641" y="1693831"/>
                  </a:cubicBezTo>
                  <a:cubicBezTo>
                    <a:pt x="4881641" y="1693831"/>
                    <a:pt x="4881641" y="1693831"/>
                    <a:pt x="4881641" y="1674799"/>
                  </a:cubicBezTo>
                  <a:cubicBezTo>
                    <a:pt x="5376509" y="1693831"/>
                    <a:pt x="5547809" y="1427385"/>
                    <a:pt x="5547809" y="1427385"/>
                  </a:cubicBezTo>
                  <a:cubicBezTo>
                    <a:pt x="5547809" y="1427385"/>
                    <a:pt x="5547809" y="1427385"/>
                    <a:pt x="5909443" y="970622"/>
                  </a:cubicBezTo>
                  <a:cubicBezTo>
                    <a:pt x="5909443" y="970622"/>
                    <a:pt x="5909443" y="970622"/>
                    <a:pt x="5186175" y="989654"/>
                  </a:cubicBezTo>
                  <a:cubicBezTo>
                    <a:pt x="5186175" y="989654"/>
                    <a:pt x="5186175" y="989654"/>
                    <a:pt x="5871375" y="57096"/>
                  </a:cubicBezTo>
                  <a:cubicBezTo>
                    <a:pt x="5871375" y="57096"/>
                    <a:pt x="5871375" y="57096"/>
                    <a:pt x="6537543" y="38064"/>
                  </a:cubicBezTo>
                  <a:cubicBezTo>
                    <a:pt x="6537543" y="38064"/>
                    <a:pt x="6537543" y="38064"/>
                    <a:pt x="7470179"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350"/>
                <a:buFont typeface="Arial"/>
                <a:buNone/>
              </a:pPr>
              <a:r>
                <a:t/>
              </a:r>
              <a:endParaRPr b="0" i="0" sz="3350" u="none" cap="none" strike="noStrike">
                <a:solidFill>
                  <a:srgbClr val="FFFFFF"/>
                </a:solidFill>
                <a:latin typeface="Calibri"/>
                <a:ea typeface="Calibri"/>
                <a:cs typeface="Calibri"/>
                <a:sym typeface="Calibri"/>
              </a:endParaRPr>
            </a:p>
          </p:txBody>
        </p:sp>
        <p:pic>
          <p:nvPicPr>
            <p:cNvPr id="3006" name="Google Shape;3006;p15"/>
            <p:cNvPicPr preferRelativeResize="0"/>
            <p:nvPr/>
          </p:nvPicPr>
          <p:blipFill rotWithShape="1">
            <a:blip r:embed="rId3">
              <a:alphaModFix/>
            </a:blip>
            <a:srcRect b="0" l="0" r="0" t="0"/>
            <a:stretch/>
          </p:blipFill>
          <p:spPr>
            <a:xfrm flipH="1">
              <a:off x="4545317" y="5126051"/>
              <a:ext cx="5591430" cy="1851823"/>
            </a:xfrm>
            <a:prstGeom prst="rect">
              <a:avLst/>
            </a:prstGeom>
            <a:noFill/>
            <a:ln>
              <a:noFill/>
            </a:ln>
          </p:spPr>
        </p:pic>
      </p:grpSp>
      <p:grpSp>
        <p:nvGrpSpPr>
          <p:cNvPr id="3007" name="Google Shape;3007;p15"/>
          <p:cNvGrpSpPr/>
          <p:nvPr/>
        </p:nvGrpSpPr>
        <p:grpSpPr>
          <a:xfrm>
            <a:off x="7433323" y="3897329"/>
            <a:ext cx="4644477" cy="1923306"/>
            <a:chOff x="13715288" y="6732188"/>
            <a:chExt cx="9288954" cy="3846612"/>
          </a:xfrm>
        </p:grpSpPr>
        <p:sp>
          <p:nvSpPr>
            <p:cNvPr id="3008" name="Google Shape;3008;p15"/>
            <p:cNvSpPr/>
            <p:nvPr/>
          </p:nvSpPr>
          <p:spPr>
            <a:xfrm>
              <a:off x="13751733" y="6732188"/>
              <a:ext cx="9252509" cy="3830047"/>
            </a:xfrm>
            <a:custGeom>
              <a:rect b="b" l="l" r="r" t="t"/>
              <a:pathLst>
                <a:path extrusionOk="0" h="3273470" w="7907947">
                  <a:moveTo>
                    <a:pt x="7470179" y="0"/>
                  </a:moveTo>
                  <a:lnTo>
                    <a:pt x="7907947" y="1541576"/>
                  </a:lnTo>
                  <a:cubicBezTo>
                    <a:pt x="7907947" y="1541576"/>
                    <a:pt x="7907947" y="1541576"/>
                    <a:pt x="7222745" y="2474134"/>
                  </a:cubicBezTo>
                  <a:cubicBezTo>
                    <a:pt x="7222745" y="2474134"/>
                    <a:pt x="7222745" y="2474134"/>
                    <a:pt x="7070479" y="1903180"/>
                  </a:cubicBezTo>
                  <a:cubicBezTo>
                    <a:pt x="6823045" y="2226721"/>
                    <a:pt x="6575611" y="2607357"/>
                    <a:pt x="6404311" y="2816707"/>
                  </a:cubicBezTo>
                  <a:cubicBezTo>
                    <a:pt x="6118811" y="3216374"/>
                    <a:pt x="5490709" y="3254438"/>
                    <a:pt x="5281341" y="3254438"/>
                  </a:cubicBezTo>
                  <a:cubicBezTo>
                    <a:pt x="5243275" y="3254438"/>
                    <a:pt x="5224241" y="3273470"/>
                    <a:pt x="5224241" y="3273470"/>
                  </a:cubicBezTo>
                  <a:cubicBezTo>
                    <a:pt x="5224241" y="3273470"/>
                    <a:pt x="1019260" y="3273470"/>
                    <a:pt x="32496" y="3273470"/>
                  </a:cubicBezTo>
                  <a:lnTo>
                    <a:pt x="0" y="3273470"/>
                  </a:lnTo>
                  <a:lnTo>
                    <a:pt x="0" y="1693831"/>
                  </a:lnTo>
                  <a:lnTo>
                    <a:pt x="72480" y="1693831"/>
                  </a:lnTo>
                  <a:cubicBezTo>
                    <a:pt x="940840" y="1693831"/>
                    <a:pt x="3865735" y="1693831"/>
                    <a:pt x="4881641" y="1693831"/>
                  </a:cubicBezTo>
                  <a:cubicBezTo>
                    <a:pt x="4881641" y="1693831"/>
                    <a:pt x="4881641" y="1693831"/>
                    <a:pt x="4881641" y="1674799"/>
                  </a:cubicBezTo>
                  <a:cubicBezTo>
                    <a:pt x="5376509" y="1693831"/>
                    <a:pt x="5547809" y="1427385"/>
                    <a:pt x="5547809" y="1427385"/>
                  </a:cubicBezTo>
                  <a:cubicBezTo>
                    <a:pt x="5547809" y="1427385"/>
                    <a:pt x="5547809" y="1427385"/>
                    <a:pt x="5909443" y="970622"/>
                  </a:cubicBezTo>
                  <a:cubicBezTo>
                    <a:pt x="5909443" y="970622"/>
                    <a:pt x="5909443" y="970622"/>
                    <a:pt x="5186175" y="989654"/>
                  </a:cubicBezTo>
                  <a:cubicBezTo>
                    <a:pt x="5186175" y="989654"/>
                    <a:pt x="5186175" y="989654"/>
                    <a:pt x="5871375" y="57096"/>
                  </a:cubicBezTo>
                  <a:cubicBezTo>
                    <a:pt x="5871375" y="57096"/>
                    <a:pt x="5871375" y="57096"/>
                    <a:pt x="6537543" y="38064"/>
                  </a:cubicBezTo>
                  <a:cubicBezTo>
                    <a:pt x="6537543" y="38064"/>
                    <a:pt x="6537543" y="38064"/>
                    <a:pt x="7470179"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350"/>
                <a:buFont typeface="Arial"/>
                <a:buNone/>
              </a:pPr>
              <a:r>
                <a:t/>
              </a:r>
              <a:endParaRPr b="0" i="0" sz="3350" u="none" cap="none" strike="noStrike">
                <a:solidFill>
                  <a:srgbClr val="FFFFFF"/>
                </a:solidFill>
                <a:latin typeface="Calibri"/>
                <a:ea typeface="Calibri"/>
                <a:cs typeface="Calibri"/>
                <a:sym typeface="Calibri"/>
              </a:endParaRPr>
            </a:p>
          </p:txBody>
        </p:sp>
        <p:pic>
          <p:nvPicPr>
            <p:cNvPr id="3009" name="Google Shape;3009;p15"/>
            <p:cNvPicPr preferRelativeResize="0"/>
            <p:nvPr/>
          </p:nvPicPr>
          <p:blipFill rotWithShape="1">
            <a:blip r:embed="rId3">
              <a:alphaModFix/>
            </a:blip>
            <a:srcRect b="0" l="0" r="0" t="0"/>
            <a:stretch/>
          </p:blipFill>
          <p:spPr>
            <a:xfrm>
              <a:off x="13715288" y="8726977"/>
              <a:ext cx="4138552" cy="1851823"/>
            </a:xfrm>
            <a:prstGeom prst="rect">
              <a:avLst/>
            </a:prstGeom>
            <a:noFill/>
            <a:ln>
              <a:noFill/>
            </a:ln>
          </p:spPr>
        </p:pic>
      </p:grpSp>
      <p:grpSp>
        <p:nvGrpSpPr>
          <p:cNvPr id="3010" name="Google Shape;3010;p15"/>
          <p:cNvGrpSpPr/>
          <p:nvPr/>
        </p:nvGrpSpPr>
        <p:grpSpPr>
          <a:xfrm>
            <a:off x="7032346" y="1981200"/>
            <a:ext cx="4626255" cy="1929932"/>
            <a:chOff x="13722261" y="2872324"/>
            <a:chExt cx="9252509" cy="3859864"/>
          </a:xfrm>
        </p:grpSpPr>
        <p:sp>
          <p:nvSpPr>
            <p:cNvPr id="3011" name="Google Shape;3011;p15"/>
            <p:cNvSpPr/>
            <p:nvPr/>
          </p:nvSpPr>
          <p:spPr>
            <a:xfrm>
              <a:off x="13722261" y="2872324"/>
              <a:ext cx="9252509" cy="3830047"/>
            </a:xfrm>
            <a:custGeom>
              <a:rect b="b" l="l" r="r" t="t"/>
              <a:pathLst>
                <a:path extrusionOk="0" h="3273470" w="7907947">
                  <a:moveTo>
                    <a:pt x="7470179" y="0"/>
                  </a:moveTo>
                  <a:lnTo>
                    <a:pt x="7907947" y="1541576"/>
                  </a:lnTo>
                  <a:cubicBezTo>
                    <a:pt x="7907947" y="1541576"/>
                    <a:pt x="7907947" y="1541576"/>
                    <a:pt x="7222745" y="2474134"/>
                  </a:cubicBezTo>
                  <a:cubicBezTo>
                    <a:pt x="7222745" y="2474134"/>
                    <a:pt x="7222745" y="2474134"/>
                    <a:pt x="7070479" y="1903180"/>
                  </a:cubicBezTo>
                  <a:cubicBezTo>
                    <a:pt x="6823045" y="2226721"/>
                    <a:pt x="6575611" y="2607357"/>
                    <a:pt x="6404311" y="2816707"/>
                  </a:cubicBezTo>
                  <a:cubicBezTo>
                    <a:pt x="6118811" y="3216374"/>
                    <a:pt x="5490709" y="3254438"/>
                    <a:pt x="5281341" y="3254438"/>
                  </a:cubicBezTo>
                  <a:cubicBezTo>
                    <a:pt x="5243275" y="3254438"/>
                    <a:pt x="5224241" y="3273470"/>
                    <a:pt x="5224241" y="3273470"/>
                  </a:cubicBezTo>
                  <a:cubicBezTo>
                    <a:pt x="5224241" y="3273470"/>
                    <a:pt x="1019260" y="3273470"/>
                    <a:pt x="32496" y="3273470"/>
                  </a:cubicBezTo>
                  <a:lnTo>
                    <a:pt x="0" y="3273470"/>
                  </a:lnTo>
                  <a:lnTo>
                    <a:pt x="0" y="1693831"/>
                  </a:lnTo>
                  <a:lnTo>
                    <a:pt x="72480" y="1693831"/>
                  </a:lnTo>
                  <a:cubicBezTo>
                    <a:pt x="940840" y="1693831"/>
                    <a:pt x="3865735" y="1693831"/>
                    <a:pt x="4881641" y="1693831"/>
                  </a:cubicBezTo>
                  <a:cubicBezTo>
                    <a:pt x="4881641" y="1693831"/>
                    <a:pt x="4881641" y="1693831"/>
                    <a:pt x="4881641" y="1674799"/>
                  </a:cubicBezTo>
                  <a:cubicBezTo>
                    <a:pt x="5376509" y="1693831"/>
                    <a:pt x="5547809" y="1427385"/>
                    <a:pt x="5547809" y="1427385"/>
                  </a:cubicBezTo>
                  <a:cubicBezTo>
                    <a:pt x="5547809" y="1427385"/>
                    <a:pt x="5547809" y="1427385"/>
                    <a:pt x="5909443" y="970622"/>
                  </a:cubicBezTo>
                  <a:cubicBezTo>
                    <a:pt x="5909443" y="970622"/>
                    <a:pt x="5909443" y="970622"/>
                    <a:pt x="5186175" y="989654"/>
                  </a:cubicBezTo>
                  <a:cubicBezTo>
                    <a:pt x="5186175" y="989654"/>
                    <a:pt x="5186175" y="989654"/>
                    <a:pt x="5871375" y="57096"/>
                  </a:cubicBezTo>
                  <a:cubicBezTo>
                    <a:pt x="5871375" y="57096"/>
                    <a:pt x="5871375" y="57096"/>
                    <a:pt x="6537543" y="38064"/>
                  </a:cubicBezTo>
                  <a:cubicBezTo>
                    <a:pt x="6537543" y="38064"/>
                    <a:pt x="6537543" y="38064"/>
                    <a:pt x="7470179"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350"/>
                <a:buFont typeface="Arial"/>
                <a:buNone/>
              </a:pPr>
              <a:r>
                <a:t/>
              </a:r>
              <a:endParaRPr b="0" i="0" sz="3350" u="none" cap="none" strike="noStrike">
                <a:solidFill>
                  <a:srgbClr val="FFFFFF"/>
                </a:solidFill>
                <a:latin typeface="Calibri"/>
                <a:ea typeface="Calibri"/>
                <a:cs typeface="Calibri"/>
                <a:sym typeface="Calibri"/>
              </a:endParaRPr>
            </a:p>
          </p:txBody>
        </p:sp>
        <p:pic>
          <p:nvPicPr>
            <p:cNvPr id="3012" name="Google Shape;3012;p15"/>
            <p:cNvPicPr preferRelativeResize="0"/>
            <p:nvPr/>
          </p:nvPicPr>
          <p:blipFill rotWithShape="1">
            <a:blip r:embed="rId3">
              <a:alphaModFix/>
            </a:blip>
            <a:srcRect b="0" l="0" r="0" t="0"/>
            <a:stretch/>
          </p:blipFill>
          <p:spPr>
            <a:xfrm>
              <a:off x="14703630" y="4880365"/>
              <a:ext cx="3150209" cy="1851823"/>
            </a:xfrm>
            <a:prstGeom prst="rect">
              <a:avLst/>
            </a:prstGeom>
            <a:noFill/>
            <a:ln>
              <a:noFill/>
            </a:ln>
          </p:spPr>
        </p:pic>
      </p:grpSp>
      <p:sp>
        <p:nvSpPr>
          <p:cNvPr id="3013" name="Google Shape;3013;p15"/>
          <p:cNvSpPr/>
          <p:nvPr/>
        </p:nvSpPr>
        <p:spPr>
          <a:xfrm>
            <a:off x="4103925" y="5081306"/>
            <a:ext cx="1422000" cy="1274396"/>
          </a:xfrm>
          <a:custGeom>
            <a:rect b="b" l="l" r="r" t="t"/>
            <a:pathLst>
              <a:path extrusionOk="0" h="102" w="114">
                <a:moveTo>
                  <a:pt x="96" y="20"/>
                </a:moveTo>
                <a:cubicBezTo>
                  <a:pt x="96" y="20"/>
                  <a:pt x="96" y="20"/>
                  <a:pt x="96" y="20"/>
                </a:cubicBezTo>
                <a:cubicBezTo>
                  <a:pt x="114" y="42"/>
                  <a:pt x="110" y="74"/>
                  <a:pt x="88" y="91"/>
                </a:cubicBezTo>
                <a:cubicBezTo>
                  <a:pt x="79" y="99"/>
                  <a:pt x="67" y="102"/>
                  <a:pt x="56" y="102"/>
                </a:cubicBezTo>
                <a:cubicBezTo>
                  <a:pt x="41" y="102"/>
                  <a:pt x="26" y="96"/>
                  <a:pt x="16" y="83"/>
                </a:cubicBezTo>
                <a:cubicBezTo>
                  <a:pt x="26" y="96"/>
                  <a:pt x="41" y="102"/>
                  <a:pt x="56" y="102"/>
                </a:cubicBezTo>
                <a:cubicBezTo>
                  <a:pt x="67" y="102"/>
                  <a:pt x="79" y="99"/>
                  <a:pt x="88" y="91"/>
                </a:cubicBezTo>
                <a:cubicBezTo>
                  <a:pt x="110" y="74"/>
                  <a:pt x="114" y="42"/>
                  <a:pt x="96" y="20"/>
                </a:cubicBezTo>
                <a:cubicBezTo>
                  <a:pt x="96" y="20"/>
                  <a:pt x="96" y="20"/>
                  <a:pt x="96" y="20"/>
                </a:cubicBezTo>
                <a:moveTo>
                  <a:pt x="21" y="14"/>
                </a:moveTo>
                <a:cubicBezTo>
                  <a:pt x="2" y="32"/>
                  <a:pt x="0" y="62"/>
                  <a:pt x="16" y="83"/>
                </a:cubicBezTo>
                <a:cubicBezTo>
                  <a:pt x="0" y="62"/>
                  <a:pt x="2" y="32"/>
                  <a:pt x="21" y="14"/>
                </a:cubicBezTo>
                <a:moveTo>
                  <a:pt x="56" y="0"/>
                </a:moveTo>
                <a:cubicBezTo>
                  <a:pt x="47" y="0"/>
                  <a:pt x="37" y="3"/>
                  <a:pt x="29" y="8"/>
                </a:cubicBezTo>
                <a:cubicBezTo>
                  <a:pt x="37" y="3"/>
                  <a:pt x="47" y="0"/>
                  <a:pt x="56" y="0"/>
                </a:cubicBezTo>
                <a:cubicBezTo>
                  <a:pt x="71" y="0"/>
                  <a:pt x="86" y="7"/>
                  <a:pt x="96" y="19"/>
                </a:cubicBezTo>
                <a:cubicBezTo>
                  <a:pt x="86" y="7"/>
                  <a:pt x="71" y="0"/>
                  <a:pt x="56" y="0"/>
                </a:cubicBezTo>
              </a:path>
            </a:pathLst>
          </a:custGeom>
          <a:solidFill>
            <a:srgbClr val="DDB352"/>
          </a:solidFill>
          <a:ln>
            <a:noFill/>
          </a:ln>
        </p:spPr>
        <p:txBody>
          <a:bodyPr anchorCtr="0" anchor="t" bIns="22850" lIns="45700" spcFirstLastPara="1" rIns="45700" wrap="square" tIns="22850">
            <a:noAutofit/>
          </a:bodyPr>
          <a:lstStyle/>
          <a:p>
            <a:pPr indent="0" lvl="0" marL="0" marR="0" rtl="0" algn="l">
              <a:lnSpc>
                <a:spcPct val="100000"/>
              </a:lnSpc>
              <a:spcBef>
                <a:spcPts val="0"/>
              </a:spcBef>
              <a:spcAft>
                <a:spcPts val="0"/>
              </a:spcAft>
              <a:buClr>
                <a:srgbClr val="000000"/>
              </a:buClr>
              <a:buSzPts val="3350"/>
              <a:buFont typeface="Arial"/>
              <a:buNone/>
            </a:pPr>
            <a:r>
              <a:t/>
            </a:r>
            <a:endParaRPr b="0" i="0" sz="3350" u="none" cap="none" strike="noStrike">
              <a:solidFill>
                <a:srgbClr val="000000"/>
              </a:solidFill>
              <a:latin typeface="Calibri"/>
              <a:ea typeface="Calibri"/>
              <a:cs typeface="Calibri"/>
              <a:sym typeface="Calibri"/>
            </a:endParaRPr>
          </a:p>
        </p:txBody>
      </p:sp>
      <p:grpSp>
        <p:nvGrpSpPr>
          <p:cNvPr id="3014" name="Google Shape;3014;p15"/>
          <p:cNvGrpSpPr/>
          <p:nvPr/>
        </p:nvGrpSpPr>
        <p:grpSpPr>
          <a:xfrm>
            <a:off x="2286000" y="2250268"/>
            <a:ext cx="2929855" cy="741056"/>
            <a:chOff x="3629809" y="5375888"/>
            <a:chExt cx="5859709" cy="1482112"/>
          </a:xfrm>
        </p:grpSpPr>
        <p:sp>
          <p:nvSpPr>
            <p:cNvPr id="3015" name="Google Shape;3015;p15"/>
            <p:cNvSpPr txBox="1"/>
            <p:nvPr/>
          </p:nvSpPr>
          <p:spPr>
            <a:xfrm>
              <a:off x="3629809" y="5897774"/>
              <a:ext cx="5859709" cy="960226"/>
            </a:xfrm>
            <a:prstGeom prst="rect">
              <a:avLst/>
            </a:prstGeom>
            <a:noFill/>
            <a:ln>
              <a:noFill/>
            </a:ln>
          </p:spPr>
          <p:txBody>
            <a:bodyPr anchorCtr="0" anchor="t" bIns="54850" lIns="109700" spcFirstLastPara="1" rIns="109700" wrap="square" tIns="5485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FFFFFF"/>
                  </a:solidFill>
                  <a:latin typeface="Lato"/>
                  <a:ea typeface="Lato"/>
                  <a:cs typeface="Lato"/>
                  <a:sym typeface="Lato"/>
                </a:rPr>
                <a:t>Lorem Ipsum has two main data statistical this methodologies.</a:t>
              </a:r>
              <a:endParaRPr b="0" i="0" sz="1400" u="none" cap="none" strike="noStrike">
                <a:solidFill>
                  <a:srgbClr val="000000"/>
                </a:solidFill>
                <a:latin typeface="Arial"/>
                <a:ea typeface="Arial"/>
                <a:cs typeface="Arial"/>
                <a:sym typeface="Arial"/>
              </a:endParaRPr>
            </a:p>
          </p:txBody>
        </p:sp>
        <p:sp>
          <p:nvSpPr>
            <p:cNvPr id="3016" name="Google Shape;3016;p15"/>
            <p:cNvSpPr txBox="1"/>
            <p:nvPr/>
          </p:nvSpPr>
          <p:spPr>
            <a:xfrm>
              <a:off x="3629809" y="5375888"/>
              <a:ext cx="4195295" cy="738628"/>
            </a:xfrm>
            <a:prstGeom prst="rect">
              <a:avLst/>
            </a:prstGeom>
            <a:noFill/>
            <a:ln>
              <a:noFill/>
            </a:ln>
          </p:spPr>
          <p:txBody>
            <a:bodyPr anchorCtr="0" anchor="t" bIns="45700" lIns="91400" spcFirstLastPara="1" rIns="91400"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Lato"/>
                  <a:ea typeface="Lato"/>
                  <a:cs typeface="Lato"/>
                  <a:sym typeface="Lato"/>
                </a:rPr>
                <a:t>DATA HERE</a:t>
              </a:r>
              <a:endParaRPr b="1" i="0" sz="1800" u="none" cap="none" strike="noStrike">
                <a:solidFill>
                  <a:srgbClr val="FFFFFF"/>
                </a:solidFill>
                <a:latin typeface="Lato"/>
                <a:ea typeface="Lato"/>
                <a:cs typeface="Lato"/>
                <a:sym typeface="Lato"/>
              </a:endParaRPr>
            </a:p>
          </p:txBody>
        </p:sp>
      </p:grpSp>
      <p:grpSp>
        <p:nvGrpSpPr>
          <p:cNvPr id="3017" name="Google Shape;3017;p15"/>
          <p:cNvGrpSpPr/>
          <p:nvPr/>
        </p:nvGrpSpPr>
        <p:grpSpPr>
          <a:xfrm>
            <a:off x="8234087" y="3048000"/>
            <a:ext cx="2929855" cy="741056"/>
            <a:chOff x="3629809" y="5375888"/>
            <a:chExt cx="5859709" cy="1482112"/>
          </a:xfrm>
        </p:grpSpPr>
        <p:sp>
          <p:nvSpPr>
            <p:cNvPr id="3018" name="Google Shape;3018;p15"/>
            <p:cNvSpPr txBox="1"/>
            <p:nvPr/>
          </p:nvSpPr>
          <p:spPr>
            <a:xfrm>
              <a:off x="3629809" y="5897774"/>
              <a:ext cx="5859709" cy="960226"/>
            </a:xfrm>
            <a:prstGeom prst="rect">
              <a:avLst/>
            </a:prstGeom>
            <a:noFill/>
            <a:ln>
              <a:noFill/>
            </a:ln>
          </p:spPr>
          <p:txBody>
            <a:bodyPr anchorCtr="0" anchor="t" bIns="54850" lIns="109700" spcFirstLastPara="1" rIns="109700" wrap="square" tIns="5485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FFFFFF"/>
                  </a:solidFill>
                  <a:latin typeface="Lato"/>
                  <a:ea typeface="Lato"/>
                  <a:cs typeface="Lato"/>
                  <a:sym typeface="Lato"/>
                </a:rPr>
                <a:t>Lorem Ipsum has two main data statistical this methodologies.</a:t>
              </a:r>
              <a:endParaRPr b="0" i="0" sz="1400" u="none" cap="none" strike="noStrike">
                <a:solidFill>
                  <a:srgbClr val="000000"/>
                </a:solidFill>
                <a:latin typeface="Arial"/>
                <a:ea typeface="Arial"/>
                <a:cs typeface="Arial"/>
                <a:sym typeface="Arial"/>
              </a:endParaRPr>
            </a:p>
          </p:txBody>
        </p:sp>
        <p:sp>
          <p:nvSpPr>
            <p:cNvPr id="3019" name="Google Shape;3019;p15"/>
            <p:cNvSpPr txBox="1"/>
            <p:nvPr/>
          </p:nvSpPr>
          <p:spPr>
            <a:xfrm>
              <a:off x="3629809" y="5375888"/>
              <a:ext cx="4195295" cy="738628"/>
            </a:xfrm>
            <a:prstGeom prst="rect">
              <a:avLst/>
            </a:prstGeom>
            <a:noFill/>
            <a:ln>
              <a:noFill/>
            </a:ln>
          </p:spPr>
          <p:txBody>
            <a:bodyPr anchorCtr="0" anchor="t" bIns="45700" lIns="91400" spcFirstLastPara="1" rIns="91400"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Lato"/>
                  <a:ea typeface="Lato"/>
                  <a:cs typeface="Lato"/>
                  <a:sym typeface="Lato"/>
                </a:rPr>
                <a:t>DATA HERE</a:t>
              </a:r>
              <a:endParaRPr b="1" i="0" sz="1800" u="none" cap="none" strike="noStrike">
                <a:solidFill>
                  <a:srgbClr val="FFFFFF"/>
                </a:solidFill>
                <a:latin typeface="Lato"/>
                <a:ea typeface="Lato"/>
                <a:cs typeface="Lato"/>
                <a:sym typeface="Lato"/>
              </a:endParaRPr>
            </a:p>
          </p:txBody>
        </p:sp>
      </p:grpSp>
      <p:grpSp>
        <p:nvGrpSpPr>
          <p:cNvPr id="3020" name="Google Shape;3020;p15"/>
          <p:cNvGrpSpPr/>
          <p:nvPr/>
        </p:nvGrpSpPr>
        <p:grpSpPr>
          <a:xfrm>
            <a:off x="8229600" y="4930804"/>
            <a:ext cx="2929855" cy="741056"/>
            <a:chOff x="3629809" y="5375888"/>
            <a:chExt cx="5859709" cy="1482112"/>
          </a:xfrm>
        </p:grpSpPr>
        <p:sp>
          <p:nvSpPr>
            <p:cNvPr id="3021" name="Google Shape;3021;p15"/>
            <p:cNvSpPr txBox="1"/>
            <p:nvPr/>
          </p:nvSpPr>
          <p:spPr>
            <a:xfrm>
              <a:off x="3629809" y="5897774"/>
              <a:ext cx="5859709" cy="960226"/>
            </a:xfrm>
            <a:prstGeom prst="rect">
              <a:avLst/>
            </a:prstGeom>
            <a:noFill/>
            <a:ln>
              <a:noFill/>
            </a:ln>
          </p:spPr>
          <p:txBody>
            <a:bodyPr anchorCtr="0" anchor="t" bIns="54850" lIns="109700" spcFirstLastPara="1" rIns="109700" wrap="square" tIns="5485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FFFFFF"/>
                  </a:solidFill>
                  <a:latin typeface="Lato"/>
                  <a:ea typeface="Lato"/>
                  <a:cs typeface="Lato"/>
                  <a:sym typeface="Lato"/>
                </a:rPr>
                <a:t>Lorem Ipsum has two main data statistical this methodologies.</a:t>
              </a:r>
              <a:endParaRPr b="0" i="0" sz="1400" u="none" cap="none" strike="noStrike">
                <a:solidFill>
                  <a:srgbClr val="000000"/>
                </a:solidFill>
                <a:latin typeface="Arial"/>
                <a:ea typeface="Arial"/>
                <a:cs typeface="Arial"/>
                <a:sym typeface="Arial"/>
              </a:endParaRPr>
            </a:p>
          </p:txBody>
        </p:sp>
        <p:sp>
          <p:nvSpPr>
            <p:cNvPr id="3022" name="Google Shape;3022;p15"/>
            <p:cNvSpPr txBox="1"/>
            <p:nvPr/>
          </p:nvSpPr>
          <p:spPr>
            <a:xfrm>
              <a:off x="3629809" y="5375888"/>
              <a:ext cx="4195295" cy="738628"/>
            </a:xfrm>
            <a:prstGeom prst="rect">
              <a:avLst/>
            </a:prstGeom>
            <a:noFill/>
            <a:ln>
              <a:noFill/>
            </a:ln>
          </p:spPr>
          <p:txBody>
            <a:bodyPr anchorCtr="0" anchor="t" bIns="45700" lIns="91400" spcFirstLastPara="1" rIns="91400"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Lato"/>
                  <a:ea typeface="Lato"/>
                  <a:cs typeface="Lato"/>
                  <a:sym typeface="Lato"/>
                </a:rPr>
                <a:t>DATA HERE</a:t>
              </a:r>
              <a:endParaRPr b="1" i="0" sz="1800" u="none" cap="none" strike="noStrike">
                <a:solidFill>
                  <a:srgbClr val="FFFFFF"/>
                </a:solidFill>
                <a:latin typeface="Lato"/>
                <a:ea typeface="Lato"/>
                <a:cs typeface="Lato"/>
                <a:sym typeface="Lato"/>
              </a:endParaRPr>
            </a:p>
          </p:txBody>
        </p:sp>
      </p:grpSp>
      <p:grpSp>
        <p:nvGrpSpPr>
          <p:cNvPr id="3023" name="Google Shape;3023;p15"/>
          <p:cNvGrpSpPr/>
          <p:nvPr/>
        </p:nvGrpSpPr>
        <p:grpSpPr>
          <a:xfrm>
            <a:off x="1730857" y="4221279"/>
            <a:ext cx="2929855" cy="741056"/>
            <a:chOff x="3629809" y="5375888"/>
            <a:chExt cx="5859709" cy="1482112"/>
          </a:xfrm>
        </p:grpSpPr>
        <p:sp>
          <p:nvSpPr>
            <p:cNvPr id="3024" name="Google Shape;3024;p15"/>
            <p:cNvSpPr txBox="1"/>
            <p:nvPr/>
          </p:nvSpPr>
          <p:spPr>
            <a:xfrm>
              <a:off x="3629809" y="5897774"/>
              <a:ext cx="5859709" cy="960226"/>
            </a:xfrm>
            <a:prstGeom prst="rect">
              <a:avLst/>
            </a:prstGeom>
            <a:noFill/>
            <a:ln>
              <a:noFill/>
            </a:ln>
          </p:spPr>
          <p:txBody>
            <a:bodyPr anchorCtr="0" anchor="t" bIns="54850" lIns="109700" spcFirstLastPara="1" rIns="109700" wrap="square" tIns="5485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FFFFFF"/>
                  </a:solidFill>
                  <a:latin typeface="Lato"/>
                  <a:ea typeface="Lato"/>
                  <a:cs typeface="Lato"/>
                  <a:sym typeface="Lato"/>
                </a:rPr>
                <a:t>Lorem Ipsum has two main data statistical this methodologies.</a:t>
              </a:r>
              <a:endParaRPr b="0" i="0" sz="1400" u="none" cap="none" strike="noStrike">
                <a:solidFill>
                  <a:srgbClr val="000000"/>
                </a:solidFill>
                <a:latin typeface="Arial"/>
                <a:ea typeface="Arial"/>
                <a:cs typeface="Arial"/>
                <a:sym typeface="Arial"/>
              </a:endParaRPr>
            </a:p>
          </p:txBody>
        </p:sp>
        <p:sp>
          <p:nvSpPr>
            <p:cNvPr id="3025" name="Google Shape;3025;p15"/>
            <p:cNvSpPr txBox="1"/>
            <p:nvPr/>
          </p:nvSpPr>
          <p:spPr>
            <a:xfrm>
              <a:off x="3629809" y="5375888"/>
              <a:ext cx="4195295" cy="738628"/>
            </a:xfrm>
            <a:prstGeom prst="rect">
              <a:avLst/>
            </a:prstGeom>
            <a:noFill/>
            <a:ln>
              <a:noFill/>
            </a:ln>
          </p:spPr>
          <p:txBody>
            <a:bodyPr anchorCtr="0" anchor="t" bIns="45700" lIns="91400" spcFirstLastPara="1" rIns="91400"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Lato"/>
                  <a:ea typeface="Lato"/>
                  <a:cs typeface="Lato"/>
                  <a:sym typeface="Lato"/>
                </a:rPr>
                <a:t>DATA HERE</a:t>
              </a:r>
              <a:endParaRPr b="1" i="0" sz="1800" u="none" cap="none" strike="noStrike">
                <a:solidFill>
                  <a:srgbClr val="FFFFFF"/>
                </a:solidFill>
                <a:latin typeface="Lato"/>
                <a:ea typeface="Lato"/>
                <a:cs typeface="Lato"/>
                <a:sym typeface="Lato"/>
              </a:endParaRPr>
            </a:p>
          </p:txBody>
        </p:sp>
      </p:grpSp>
      <p:grpSp>
        <p:nvGrpSpPr>
          <p:cNvPr id="3026" name="Google Shape;3026;p15"/>
          <p:cNvGrpSpPr/>
          <p:nvPr/>
        </p:nvGrpSpPr>
        <p:grpSpPr>
          <a:xfrm>
            <a:off x="3924300" y="76200"/>
            <a:ext cx="4323412" cy="583744"/>
            <a:chOff x="7797850" y="330617"/>
            <a:chExt cx="8646824" cy="1167488"/>
          </a:xfrm>
        </p:grpSpPr>
        <p:sp>
          <p:nvSpPr>
            <p:cNvPr id="3027" name="Google Shape;3027;p15"/>
            <p:cNvSpPr txBox="1"/>
            <p:nvPr/>
          </p:nvSpPr>
          <p:spPr>
            <a:xfrm>
              <a:off x="7797850" y="330617"/>
              <a:ext cx="8646824" cy="630926"/>
            </a:xfrm>
            <a:prstGeom prst="rect">
              <a:avLst/>
            </a:prstGeom>
            <a:noFill/>
            <a:ln>
              <a:noFill/>
            </a:ln>
          </p:spPr>
          <p:txBody>
            <a:bodyPr anchorCtr="0" anchor="t" bIns="22850" lIns="45700" spcFirstLastPara="1" rIns="45700" wrap="square" tIns="22850">
              <a:spAutoFit/>
            </a:bodyPr>
            <a:lstStyle/>
            <a:p>
              <a:pPr indent="0" lvl="0" marL="0" marR="0" rtl="0" algn="ctr">
                <a:lnSpc>
                  <a:spcPct val="100000"/>
                </a:lnSpc>
                <a:spcBef>
                  <a:spcPts val="0"/>
                </a:spcBef>
                <a:spcAft>
                  <a:spcPts val="0"/>
                </a:spcAft>
                <a:buClr>
                  <a:srgbClr val="000000"/>
                </a:buClr>
                <a:buSzPts val="1750"/>
                <a:buFont typeface="Arial"/>
                <a:buNone/>
              </a:pPr>
              <a:r>
                <a:rPr b="1" i="0" lang="en-US" sz="1750" u="none" cap="none" strike="noStrike">
                  <a:solidFill>
                    <a:srgbClr val="0CA6BC"/>
                  </a:solidFill>
                  <a:latin typeface="Lato"/>
                  <a:ea typeface="Lato"/>
                  <a:cs typeface="Lato"/>
                  <a:sym typeface="Lato"/>
                </a:rPr>
                <a:t>PRESENTATION</a:t>
              </a:r>
              <a:endParaRPr b="1" i="0" sz="1750" u="none" cap="none" strike="noStrike">
                <a:solidFill>
                  <a:srgbClr val="0CA6BC"/>
                </a:solidFill>
                <a:latin typeface="Lato"/>
                <a:ea typeface="Lato"/>
                <a:cs typeface="Lato"/>
                <a:sym typeface="Lato"/>
              </a:endParaRPr>
            </a:p>
          </p:txBody>
        </p:sp>
        <p:sp>
          <p:nvSpPr>
            <p:cNvPr id="3028" name="Google Shape;3028;p15"/>
            <p:cNvSpPr txBox="1"/>
            <p:nvPr/>
          </p:nvSpPr>
          <p:spPr>
            <a:xfrm>
              <a:off x="9954520" y="864017"/>
              <a:ext cx="4472386" cy="634088"/>
            </a:xfrm>
            <a:prstGeom prst="rect">
              <a:avLst/>
            </a:prstGeom>
            <a:noFill/>
            <a:ln>
              <a:noFill/>
            </a:ln>
          </p:spPr>
          <p:txBody>
            <a:bodyPr anchorCtr="0" anchor="t" bIns="54350" lIns="108725" spcFirstLastPara="1" rIns="108725" wrap="square" tIns="54350">
              <a:spAutoFit/>
            </a:bodyPr>
            <a:lstStyle/>
            <a:p>
              <a:pPr indent="0" lvl="0" marL="0" marR="0" rtl="0" algn="ctr">
                <a:lnSpc>
                  <a:spcPct val="120000"/>
                </a:lnSpc>
                <a:spcBef>
                  <a:spcPts val="0"/>
                </a:spcBef>
                <a:spcAft>
                  <a:spcPts val="0"/>
                </a:spcAft>
                <a:buClr>
                  <a:srgbClr val="000000"/>
                </a:buClr>
                <a:buSzPts val="1250"/>
                <a:buFont typeface="Arial"/>
                <a:buNone/>
              </a:pPr>
              <a:r>
                <a:rPr b="0" i="0" lang="en-US" sz="1250" u="none" cap="none" strike="noStrike">
                  <a:solidFill>
                    <a:srgbClr val="000000"/>
                  </a:solidFill>
                  <a:latin typeface="Lato Light"/>
                  <a:ea typeface="Lato Light"/>
                  <a:cs typeface="Lato Light"/>
                  <a:sym typeface="Lato Light"/>
                </a:rPr>
                <a:t>Your great subtitle in this line</a:t>
              </a:r>
              <a:endParaRPr b="0" i="0" sz="1400" u="none" cap="none" strike="noStrike">
                <a:solidFill>
                  <a:srgbClr val="000000"/>
                </a:solidFill>
                <a:latin typeface="Arial"/>
                <a:ea typeface="Arial"/>
                <a:cs typeface="Arial"/>
                <a:sym typeface="Arial"/>
              </a:endParaRPr>
            </a:p>
          </p:txBody>
        </p:sp>
      </p:grpSp>
      <p:grpSp>
        <p:nvGrpSpPr>
          <p:cNvPr id="3029" name="Google Shape;3029;p15"/>
          <p:cNvGrpSpPr/>
          <p:nvPr/>
        </p:nvGrpSpPr>
        <p:grpSpPr>
          <a:xfrm>
            <a:off x="8085477" y="944583"/>
            <a:ext cx="3458824" cy="1099192"/>
            <a:chOff x="12876453" y="3946638"/>
            <a:chExt cx="6917647" cy="2198384"/>
          </a:xfrm>
        </p:grpSpPr>
        <p:sp>
          <p:nvSpPr>
            <p:cNvPr id="3030" name="Google Shape;3030;p15"/>
            <p:cNvSpPr txBox="1"/>
            <p:nvPr/>
          </p:nvSpPr>
          <p:spPr>
            <a:xfrm>
              <a:off x="12876453" y="4512896"/>
              <a:ext cx="6248399" cy="1632126"/>
            </a:xfrm>
            <a:prstGeom prst="rect">
              <a:avLst/>
            </a:prstGeom>
            <a:noFill/>
            <a:ln>
              <a:noFill/>
            </a:ln>
          </p:spPr>
          <p:txBody>
            <a:bodyPr anchorCtr="0" anchor="ctr" bIns="60950" lIns="121925" spcFirstLastPara="1" rIns="121925" wrap="square" tIns="60950">
              <a:spAutoFit/>
            </a:bodyPr>
            <a:lstStyle/>
            <a:p>
              <a:pPr indent="0" lvl="0" marL="0" marR="0" rtl="0" algn="l">
                <a:lnSpc>
                  <a:spcPct val="130000"/>
                </a:lnSpc>
                <a:spcBef>
                  <a:spcPts val="0"/>
                </a:spcBef>
                <a:spcAft>
                  <a:spcPts val="0"/>
                </a:spcAft>
                <a:buClr>
                  <a:srgbClr val="000000"/>
                </a:buClr>
                <a:buSzPts val="1200"/>
                <a:buFont typeface="Arial"/>
                <a:buNone/>
              </a:pPr>
              <a:r>
                <a:rPr b="0" i="0" lang="en-US" sz="1200" u="none" cap="none" strike="noStrike">
                  <a:solidFill>
                    <a:srgbClr val="A5A5A5"/>
                  </a:solidFill>
                  <a:latin typeface="Lato"/>
                  <a:ea typeface="Lato"/>
                  <a:cs typeface="Lato"/>
                  <a:sym typeface="Lato"/>
                </a:rPr>
                <a:t>Lorem ipsum dolor sit amet, consectetur adipiscing elit. Aliquam tincidunt ante nec sem congue convallis. </a:t>
              </a:r>
              <a:endParaRPr b="0" i="0" sz="1200" u="none" cap="none" strike="noStrike">
                <a:solidFill>
                  <a:srgbClr val="A5A5A5"/>
                </a:solidFill>
                <a:latin typeface="Lato"/>
                <a:ea typeface="Lato"/>
                <a:cs typeface="Lato"/>
                <a:sym typeface="Lato"/>
              </a:endParaRPr>
            </a:p>
          </p:txBody>
        </p:sp>
        <p:sp>
          <p:nvSpPr>
            <p:cNvPr id="3031" name="Google Shape;3031;p15"/>
            <p:cNvSpPr txBox="1"/>
            <p:nvPr/>
          </p:nvSpPr>
          <p:spPr>
            <a:xfrm>
              <a:off x="12920367" y="3946638"/>
              <a:ext cx="6873733" cy="86177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US" sz="2200" u="none" cap="none" strike="noStrike">
                  <a:solidFill>
                    <a:srgbClr val="0CA6BC"/>
                  </a:solidFill>
                  <a:latin typeface="Lato Black"/>
                  <a:ea typeface="Lato Black"/>
                  <a:cs typeface="Lato Black"/>
                  <a:sym typeface="Lato Black"/>
                </a:rPr>
                <a:t>FEATURE </a:t>
              </a:r>
              <a:r>
                <a:rPr b="1" i="0" lang="en-US" sz="2200" u="none" cap="none" strike="noStrike">
                  <a:solidFill>
                    <a:srgbClr val="FCB71C"/>
                  </a:solidFill>
                  <a:latin typeface="Lato Black"/>
                  <a:ea typeface="Lato Black"/>
                  <a:cs typeface="Lato Black"/>
                  <a:sym typeface="Lato Black"/>
                </a:rPr>
                <a:t>CONTENT</a:t>
              </a:r>
              <a:endParaRPr b="0" i="0" sz="1400" u="none" cap="none" strike="noStrike">
                <a:solidFill>
                  <a:srgbClr val="000000"/>
                </a:solidFill>
                <a:latin typeface="Arial"/>
                <a:ea typeface="Arial"/>
                <a:cs typeface="Arial"/>
                <a:sym typeface="Arial"/>
              </a:endParaRPr>
            </a:p>
          </p:txBody>
        </p:sp>
      </p:grpSp>
      <p:sp>
        <p:nvSpPr>
          <p:cNvPr id="3032" name="Google Shape;3032;p15"/>
          <p:cNvSpPr txBox="1"/>
          <p:nvPr/>
        </p:nvSpPr>
        <p:spPr>
          <a:xfrm>
            <a:off x="959460" y="5405128"/>
            <a:ext cx="1174563" cy="480113"/>
          </a:xfrm>
          <a:prstGeom prst="rect">
            <a:avLst/>
          </a:prstGeom>
          <a:noFill/>
          <a:ln>
            <a:noFill/>
          </a:ln>
        </p:spPr>
        <p:txBody>
          <a:bodyPr anchorCtr="0" anchor="t" bIns="54850" lIns="109700" spcFirstLastPara="1" rIns="109700" wrap="square" tIns="5485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BFBFBF"/>
                </a:solidFill>
                <a:latin typeface="Lato"/>
                <a:ea typeface="Lato"/>
                <a:cs typeface="Lato"/>
                <a:sym typeface="Lato"/>
              </a:rPr>
              <a:t>Lorem Ipsum has two main</a:t>
            </a:r>
            <a:endParaRPr b="0" i="0" sz="1400" u="none" cap="none" strike="noStrike">
              <a:solidFill>
                <a:srgbClr val="000000"/>
              </a:solidFill>
              <a:latin typeface="Arial"/>
              <a:ea typeface="Arial"/>
              <a:cs typeface="Arial"/>
              <a:sym typeface="Arial"/>
            </a:endParaRPr>
          </a:p>
        </p:txBody>
      </p:sp>
      <p:sp>
        <p:nvSpPr>
          <p:cNvPr id="3033" name="Google Shape;3033;p15"/>
          <p:cNvSpPr/>
          <p:nvPr/>
        </p:nvSpPr>
        <p:spPr>
          <a:xfrm>
            <a:off x="642151" y="5504242"/>
            <a:ext cx="279209" cy="279209"/>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350"/>
              <a:buFont typeface="Arial"/>
              <a:buNone/>
            </a:pPr>
            <a:r>
              <a:t/>
            </a:r>
            <a:endParaRPr b="0" i="0" sz="3350" u="none" cap="none" strike="noStrike">
              <a:solidFill>
                <a:srgbClr val="FFFFFF"/>
              </a:solidFill>
              <a:latin typeface="Calibri"/>
              <a:ea typeface="Calibri"/>
              <a:cs typeface="Calibri"/>
              <a:sym typeface="Calibri"/>
            </a:endParaRPr>
          </a:p>
        </p:txBody>
      </p:sp>
      <p:sp>
        <p:nvSpPr>
          <p:cNvPr id="3034" name="Google Shape;3034;p15"/>
          <p:cNvSpPr txBox="1"/>
          <p:nvPr/>
        </p:nvSpPr>
        <p:spPr>
          <a:xfrm>
            <a:off x="959460" y="5996887"/>
            <a:ext cx="1174563" cy="480113"/>
          </a:xfrm>
          <a:prstGeom prst="rect">
            <a:avLst/>
          </a:prstGeom>
          <a:noFill/>
          <a:ln>
            <a:noFill/>
          </a:ln>
        </p:spPr>
        <p:txBody>
          <a:bodyPr anchorCtr="0" anchor="t" bIns="54850" lIns="109700" spcFirstLastPara="1" rIns="109700" wrap="square" tIns="5485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BFBFBF"/>
                </a:solidFill>
                <a:latin typeface="Lato"/>
                <a:ea typeface="Lato"/>
                <a:cs typeface="Lato"/>
                <a:sym typeface="Lato"/>
              </a:rPr>
              <a:t>Lorem Ipsum has two main</a:t>
            </a:r>
            <a:endParaRPr b="0" i="0" sz="1400" u="none" cap="none" strike="noStrike">
              <a:solidFill>
                <a:srgbClr val="000000"/>
              </a:solidFill>
              <a:latin typeface="Arial"/>
              <a:ea typeface="Arial"/>
              <a:cs typeface="Arial"/>
              <a:sym typeface="Arial"/>
            </a:endParaRPr>
          </a:p>
        </p:txBody>
      </p:sp>
      <p:sp>
        <p:nvSpPr>
          <p:cNvPr id="3035" name="Google Shape;3035;p15"/>
          <p:cNvSpPr/>
          <p:nvPr/>
        </p:nvSpPr>
        <p:spPr>
          <a:xfrm>
            <a:off x="642151" y="6096000"/>
            <a:ext cx="279209" cy="279209"/>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350"/>
              <a:buFont typeface="Arial"/>
              <a:buNone/>
            </a:pPr>
            <a:r>
              <a:t/>
            </a:r>
            <a:endParaRPr b="0" i="0" sz="3350" u="none" cap="none" strike="noStrike">
              <a:solidFill>
                <a:srgbClr val="FFFFFF"/>
              </a:solidFill>
              <a:latin typeface="Calibri"/>
              <a:ea typeface="Calibri"/>
              <a:cs typeface="Calibri"/>
              <a:sym typeface="Calibri"/>
            </a:endParaRPr>
          </a:p>
        </p:txBody>
      </p:sp>
      <p:sp>
        <p:nvSpPr>
          <p:cNvPr id="3036" name="Google Shape;3036;p15"/>
          <p:cNvSpPr txBox="1"/>
          <p:nvPr/>
        </p:nvSpPr>
        <p:spPr>
          <a:xfrm>
            <a:off x="2599811" y="5996887"/>
            <a:ext cx="1174563" cy="480113"/>
          </a:xfrm>
          <a:prstGeom prst="rect">
            <a:avLst/>
          </a:prstGeom>
          <a:noFill/>
          <a:ln>
            <a:noFill/>
          </a:ln>
        </p:spPr>
        <p:txBody>
          <a:bodyPr anchorCtr="0" anchor="t" bIns="54850" lIns="109700" spcFirstLastPara="1" rIns="109700" wrap="square" tIns="5485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BFBFBF"/>
                </a:solidFill>
                <a:latin typeface="Lato"/>
                <a:ea typeface="Lato"/>
                <a:cs typeface="Lato"/>
                <a:sym typeface="Lato"/>
              </a:rPr>
              <a:t>Lorem Ipsum has two main</a:t>
            </a:r>
            <a:endParaRPr b="0" i="0" sz="1400" u="none" cap="none" strike="noStrike">
              <a:solidFill>
                <a:srgbClr val="000000"/>
              </a:solidFill>
              <a:latin typeface="Arial"/>
              <a:ea typeface="Arial"/>
              <a:cs typeface="Arial"/>
              <a:sym typeface="Arial"/>
            </a:endParaRPr>
          </a:p>
        </p:txBody>
      </p:sp>
      <p:sp>
        <p:nvSpPr>
          <p:cNvPr id="3037" name="Google Shape;3037;p15"/>
          <p:cNvSpPr/>
          <p:nvPr/>
        </p:nvSpPr>
        <p:spPr>
          <a:xfrm>
            <a:off x="2282502" y="6096000"/>
            <a:ext cx="279209" cy="27920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350"/>
              <a:buFont typeface="Arial"/>
              <a:buNone/>
            </a:pPr>
            <a:r>
              <a:t/>
            </a:r>
            <a:endParaRPr b="0" i="0" sz="3350" u="none" cap="none" strike="noStrike">
              <a:solidFill>
                <a:srgbClr val="FFFFFF"/>
              </a:solidFill>
              <a:latin typeface="Calibri"/>
              <a:ea typeface="Calibri"/>
              <a:cs typeface="Calibri"/>
              <a:sym typeface="Calibri"/>
            </a:endParaRPr>
          </a:p>
        </p:txBody>
      </p:sp>
      <p:sp>
        <p:nvSpPr>
          <p:cNvPr id="3038" name="Google Shape;3038;p15"/>
          <p:cNvSpPr txBox="1"/>
          <p:nvPr/>
        </p:nvSpPr>
        <p:spPr>
          <a:xfrm>
            <a:off x="2599811" y="5405128"/>
            <a:ext cx="1174563" cy="480113"/>
          </a:xfrm>
          <a:prstGeom prst="rect">
            <a:avLst/>
          </a:prstGeom>
          <a:noFill/>
          <a:ln>
            <a:noFill/>
          </a:ln>
        </p:spPr>
        <p:txBody>
          <a:bodyPr anchorCtr="0" anchor="t" bIns="54850" lIns="109700" spcFirstLastPara="1" rIns="109700" wrap="square" tIns="5485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BFBFBF"/>
                </a:solidFill>
                <a:latin typeface="Lato"/>
                <a:ea typeface="Lato"/>
                <a:cs typeface="Lato"/>
                <a:sym typeface="Lato"/>
              </a:rPr>
              <a:t>Lorem Ipsum has two main</a:t>
            </a:r>
            <a:endParaRPr b="0" i="0" sz="1400" u="none" cap="none" strike="noStrike">
              <a:solidFill>
                <a:srgbClr val="000000"/>
              </a:solidFill>
              <a:latin typeface="Arial"/>
              <a:ea typeface="Arial"/>
              <a:cs typeface="Arial"/>
              <a:sym typeface="Arial"/>
            </a:endParaRPr>
          </a:p>
        </p:txBody>
      </p:sp>
      <p:sp>
        <p:nvSpPr>
          <p:cNvPr id="3039" name="Google Shape;3039;p15"/>
          <p:cNvSpPr/>
          <p:nvPr/>
        </p:nvSpPr>
        <p:spPr>
          <a:xfrm>
            <a:off x="2282502" y="5504242"/>
            <a:ext cx="279209" cy="279209"/>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350"/>
              <a:buFont typeface="Arial"/>
              <a:buNone/>
            </a:pPr>
            <a:r>
              <a:t/>
            </a:r>
            <a:endParaRPr b="0" i="0" sz="3350" u="none" cap="none" strike="noStrike">
              <a:solidFill>
                <a:srgbClr val="FFFFFF"/>
              </a:solidFill>
              <a:latin typeface="Calibri"/>
              <a:ea typeface="Calibri"/>
              <a:cs typeface="Calibri"/>
              <a:sym typeface="Calibri"/>
            </a:endParaRPr>
          </a:p>
        </p:txBody>
      </p:sp>
      <p:grpSp>
        <p:nvGrpSpPr>
          <p:cNvPr id="3040" name="Google Shape;3040;p15"/>
          <p:cNvGrpSpPr/>
          <p:nvPr/>
        </p:nvGrpSpPr>
        <p:grpSpPr>
          <a:xfrm>
            <a:off x="3586977" y="646639"/>
            <a:ext cx="4338466" cy="6211361"/>
            <a:chOff x="4880930" y="2726064"/>
            <a:chExt cx="7882269" cy="11285008"/>
          </a:xfrm>
        </p:grpSpPr>
        <p:sp>
          <p:nvSpPr>
            <p:cNvPr id="3041" name="Google Shape;3041;p15"/>
            <p:cNvSpPr/>
            <p:nvPr/>
          </p:nvSpPr>
          <p:spPr>
            <a:xfrm>
              <a:off x="6372199" y="10527690"/>
              <a:ext cx="2993983" cy="3281865"/>
            </a:xfrm>
            <a:custGeom>
              <a:rect b="b" l="l" r="r" t="t"/>
              <a:pathLst>
                <a:path extrusionOk="0" h="114" w="104">
                  <a:moveTo>
                    <a:pt x="0" y="68"/>
                  </a:moveTo>
                  <a:cubicBezTo>
                    <a:pt x="73" y="0"/>
                    <a:pt x="73" y="0"/>
                    <a:pt x="73" y="0"/>
                  </a:cubicBezTo>
                  <a:cubicBezTo>
                    <a:pt x="104" y="38"/>
                    <a:pt x="104" y="38"/>
                    <a:pt x="104" y="38"/>
                  </a:cubicBezTo>
                  <a:cubicBezTo>
                    <a:pt x="98" y="47"/>
                    <a:pt x="98" y="47"/>
                    <a:pt x="98" y="47"/>
                  </a:cubicBezTo>
                  <a:cubicBezTo>
                    <a:pt x="98" y="47"/>
                    <a:pt x="89" y="70"/>
                    <a:pt x="66" y="114"/>
                  </a:cubicBezTo>
                  <a:cubicBezTo>
                    <a:pt x="47" y="95"/>
                    <a:pt x="19" y="88"/>
                    <a:pt x="0" y="68"/>
                  </a:cubicBezTo>
                  <a:close/>
                </a:path>
              </a:pathLst>
            </a:custGeom>
            <a:solidFill>
              <a:srgbClr val="F2C7A2"/>
            </a:solidFill>
            <a:ln>
              <a:noFill/>
            </a:ln>
          </p:spPr>
          <p:txBody>
            <a:bodyPr anchorCtr="0" anchor="t" bIns="22850" lIns="45700" spcFirstLastPara="1" rIns="45700" wrap="square" tIns="22850">
              <a:noAutofit/>
            </a:bodyPr>
            <a:lstStyle/>
            <a:p>
              <a:pPr indent="0" lvl="0" marL="0" marR="0" rtl="0" algn="l">
                <a:lnSpc>
                  <a:spcPct val="100000"/>
                </a:lnSpc>
                <a:spcBef>
                  <a:spcPts val="0"/>
                </a:spcBef>
                <a:spcAft>
                  <a:spcPts val="0"/>
                </a:spcAft>
                <a:buClr>
                  <a:srgbClr val="000000"/>
                </a:buClr>
                <a:buSzPts val="3350"/>
                <a:buFont typeface="Arial"/>
                <a:buNone/>
              </a:pPr>
              <a:r>
                <a:t/>
              </a:r>
              <a:endParaRPr b="0" i="0" sz="3350" u="none" cap="none" strike="noStrike">
                <a:solidFill>
                  <a:srgbClr val="000000"/>
                </a:solidFill>
                <a:latin typeface="Calibri"/>
                <a:ea typeface="Calibri"/>
                <a:cs typeface="Calibri"/>
                <a:sym typeface="Calibri"/>
              </a:endParaRPr>
            </a:p>
          </p:txBody>
        </p:sp>
        <p:sp>
          <p:nvSpPr>
            <p:cNvPr id="3042" name="Google Shape;3042;p15"/>
            <p:cNvSpPr/>
            <p:nvPr/>
          </p:nvSpPr>
          <p:spPr>
            <a:xfrm>
              <a:off x="8214649" y="5259433"/>
              <a:ext cx="4548550" cy="6966766"/>
            </a:xfrm>
            <a:custGeom>
              <a:rect b="b" l="l" r="r" t="t"/>
              <a:pathLst>
                <a:path extrusionOk="0" h="242" w="158">
                  <a:moveTo>
                    <a:pt x="11" y="0"/>
                  </a:moveTo>
                  <a:cubicBezTo>
                    <a:pt x="146" y="0"/>
                    <a:pt x="146" y="0"/>
                    <a:pt x="146" y="0"/>
                  </a:cubicBezTo>
                  <a:cubicBezTo>
                    <a:pt x="153" y="0"/>
                    <a:pt x="158" y="5"/>
                    <a:pt x="158" y="12"/>
                  </a:cubicBezTo>
                  <a:cubicBezTo>
                    <a:pt x="158" y="230"/>
                    <a:pt x="158" y="230"/>
                    <a:pt x="158" y="230"/>
                  </a:cubicBezTo>
                  <a:cubicBezTo>
                    <a:pt x="158" y="237"/>
                    <a:pt x="153" y="242"/>
                    <a:pt x="146" y="242"/>
                  </a:cubicBezTo>
                  <a:cubicBezTo>
                    <a:pt x="11" y="242"/>
                    <a:pt x="11" y="242"/>
                    <a:pt x="11" y="242"/>
                  </a:cubicBezTo>
                  <a:cubicBezTo>
                    <a:pt x="5" y="242"/>
                    <a:pt x="0" y="237"/>
                    <a:pt x="0" y="230"/>
                  </a:cubicBezTo>
                  <a:cubicBezTo>
                    <a:pt x="0" y="12"/>
                    <a:pt x="0" y="12"/>
                    <a:pt x="0" y="12"/>
                  </a:cubicBezTo>
                  <a:cubicBezTo>
                    <a:pt x="0" y="5"/>
                    <a:pt x="5" y="0"/>
                    <a:pt x="11" y="0"/>
                  </a:cubicBezTo>
                </a:path>
              </a:pathLst>
            </a:custGeom>
            <a:solidFill>
              <a:srgbClr val="102947"/>
            </a:solidFill>
            <a:ln>
              <a:noFill/>
            </a:ln>
          </p:spPr>
          <p:txBody>
            <a:bodyPr anchorCtr="0" anchor="t" bIns="22850" lIns="45700" spcFirstLastPara="1" rIns="45700" wrap="square" tIns="22850">
              <a:noAutofit/>
            </a:bodyPr>
            <a:lstStyle/>
            <a:p>
              <a:pPr indent="0" lvl="0" marL="0" marR="0" rtl="0" algn="l">
                <a:lnSpc>
                  <a:spcPct val="100000"/>
                </a:lnSpc>
                <a:spcBef>
                  <a:spcPts val="0"/>
                </a:spcBef>
                <a:spcAft>
                  <a:spcPts val="0"/>
                </a:spcAft>
                <a:buClr>
                  <a:srgbClr val="000000"/>
                </a:buClr>
                <a:buSzPts val="3350"/>
                <a:buFont typeface="Arial"/>
                <a:buNone/>
              </a:pPr>
              <a:r>
                <a:t/>
              </a:r>
              <a:endParaRPr b="0" i="0" sz="3350" u="none" cap="none" strike="noStrike">
                <a:solidFill>
                  <a:srgbClr val="000000"/>
                </a:solidFill>
                <a:latin typeface="Calibri"/>
                <a:ea typeface="Calibri"/>
                <a:cs typeface="Calibri"/>
                <a:sym typeface="Calibri"/>
              </a:endParaRPr>
            </a:p>
          </p:txBody>
        </p:sp>
        <p:sp>
          <p:nvSpPr>
            <p:cNvPr id="3043" name="Google Shape;3043;p15"/>
            <p:cNvSpPr/>
            <p:nvPr/>
          </p:nvSpPr>
          <p:spPr>
            <a:xfrm>
              <a:off x="8732837" y="5633680"/>
              <a:ext cx="3512171" cy="431824"/>
            </a:xfrm>
            <a:custGeom>
              <a:rect b="b" l="l" r="r" t="t"/>
              <a:pathLst>
                <a:path extrusionOk="0" h="15" w="122">
                  <a:moveTo>
                    <a:pt x="6" y="0"/>
                  </a:moveTo>
                  <a:cubicBezTo>
                    <a:pt x="116" y="0"/>
                    <a:pt x="116" y="0"/>
                    <a:pt x="116" y="0"/>
                  </a:cubicBezTo>
                  <a:cubicBezTo>
                    <a:pt x="119" y="0"/>
                    <a:pt x="122" y="3"/>
                    <a:pt x="122" y="6"/>
                  </a:cubicBezTo>
                  <a:cubicBezTo>
                    <a:pt x="122" y="9"/>
                    <a:pt x="122" y="9"/>
                    <a:pt x="122" y="9"/>
                  </a:cubicBezTo>
                  <a:cubicBezTo>
                    <a:pt x="122" y="12"/>
                    <a:pt x="119" y="15"/>
                    <a:pt x="116" y="15"/>
                  </a:cubicBezTo>
                  <a:cubicBezTo>
                    <a:pt x="6" y="15"/>
                    <a:pt x="6" y="15"/>
                    <a:pt x="6" y="15"/>
                  </a:cubicBezTo>
                  <a:cubicBezTo>
                    <a:pt x="3" y="15"/>
                    <a:pt x="0" y="12"/>
                    <a:pt x="0" y="9"/>
                  </a:cubicBezTo>
                  <a:cubicBezTo>
                    <a:pt x="0" y="6"/>
                    <a:pt x="0" y="6"/>
                    <a:pt x="0" y="6"/>
                  </a:cubicBezTo>
                  <a:cubicBezTo>
                    <a:pt x="0" y="3"/>
                    <a:pt x="3" y="0"/>
                    <a:pt x="6" y="0"/>
                  </a:cubicBezTo>
                  <a:close/>
                </a:path>
              </a:pathLst>
            </a:custGeom>
            <a:solidFill>
              <a:srgbClr val="0D1822"/>
            </a:solidFill>
            <a:ln>
              <a:noFill/>
            </a:ln>
          </p:spPr>
          <p:txBody>
            <a:bodyPr anchorCtr="0" anchor="t" bIns="22850" lIns="45700" spcFirstLastPara="1" rIns="45700" wrap="square" tIns="22850">
              <a:noAutofit/>
            </a:bodyPr>
            <a:lstStyle/>
            <a:p>
              <a:pPr indent="0" lvl="0" marL="0" marR="0" rtl="0" algn="l">
                <a:lnSpc>
                  <a:spcPct val="100000"/>
                </a:lnSpc>
                <a:spcBef>
                  <a:spcPts val="0"/>
                </a:spcBef>
                <a:spcAft>
                  <a:spcPts val="0"/>
                </a:spcAft>
                <a:buClr>
                  <a:srgbClr val="000000"/>
                </a:buClr>
                <a:buSzPts val="3350"/>
                <a:buFont typeface="Arial"/>
                <a:buNone/>
              </a:pPr>
              <a:r>
                <a:t/>
              </a:r>
              <a:endParaRPr b="0" i="0" sz="3350" u="none" cap="none" strike="noStrike">
                <a:solidFill>
                  <a:srgbClr val="000000"/>
                </a:solidFill>
                <a:latin typeface="Calibri"/>
                <a:ea typeface="Calibri"/>
                <a:cs typeface="Calibri"/>
                <a:sym typeface="Calibri"/>
              </a:endParaRPr>
            </a:p>
          </p:txBody>
        </p:sp>
        <p:sp>
          <p:nvSpPr>
            <p:cNvPr id="3044" name="Google Shape;3044;p15"/>
            <p:cNvSpPr/>
            <p:nvPr/>
          </p:nvSpPr>
          <p:spPr>
            <a:xfrm>
              <a:off x="8732837" y="6324600"/>
              <a:ext cx="3512171" cy="1612145"/>
            </a:xfrm>
            <a:custGeom>
              <a:rect b="b" l="l" r="r" t="t"/>
              <a:pathLst>
                <a:path extrusionOk="0" h="56" w="122">
                  <a:moveTo>
                    <a:pt x="5" y="0"/>
                  </a:moveTo>
                  <a:cubicBezTo>
                    <a:pt x="117" y="0"/>
                    <a:pt x="117" y="0"/>
                    <a:pt x="117" y="0"/>
                  </a:cubicBezTo>
                  <a:cubicBezTo>
                    <a:pt x="119" y="0"/>
                    <a:pt x="122" y="2"/>
                    <a:pt x="122" y="5"/>
                  </a:cubicBezTo>
                  <a:cubicBezTo>
                    <a:pt x="122" y="51"/>
                    <a:pt x="122" y="51"/>
                    <a:pt x="122" y="51"/>
                  </a:cubicBezTo>
                  <a:cubicBezTo>
                    <a:pt x="122" y="54"/>
                    <a:pt x="119" y="56"/>
                    <a:pt x="117" y="56"/>
                  </a:cubicBezTo>
                  <a:cubicBezTo>
                    <a:pt x="5" y="56"/>
                    <a:pt x="5" y="56"/>
                    <a:pt x="5" y="56"/>
                  </a:cubicBezTo>
                  <a:cubicBezTo>
                    <a:pt x="2" y="56"/>
                    <a:pt x="0" y="54"/>
                    <a:pt x="0" y="51"/>
                  </a:cubicBezTo>
                  <a:cubicBezTo>
                    <a:pt x="0" y="5"/>
                    <a:pt x="0" y="5"/>
                    <a:pt x="0" y="5"/>
                  </a:cubicBezTo>
                  <a:cubicBezTo>
                    <a:pt x="0" y="2"/>
                    <a:pt x="2" y="0"/>
                    <a:pt x="5" y="0"/>
                  </a:cubicBezTo>
                  <a:close/>
                </a:path>
              </a:pathLst>
            </a:custGeom>
            <a:solidFill>
              <a:srgbClr val="ECF3FB"/>
            </a:solidFill>
            <a:ln>
              <a:noFill/>
            </a:ln>
          </p:spPr>
          <p:txBody>
            <a:bodyPr anchorCtr="0" anchor="t" bIns="22850" lIns="45700" spcFirstLastPara="1" rIns="45700" wrap="square" tIns="22850">
              <a:noAutofit/>
            </a:bodyPr>
            <a:lstStyle/>
            <a:p>
              <a:pPr indent="0" lvl="0" marL="0" marR="0" rtl="0" algn="l">
                <a:lnSpc>
                  <a:spcPct val="100000"/>
                </a:lnSpc>
                <a:spcBef>
                  <a:spcPts val="0"/>
                </a:spcBef>
                <a:spcAft>
                  <a:spcPts val="0"/>
                </a:spcAft>
                <a:buClr>
                  <a:srgbClr val="000000"/>
                </a:buClr>
                <a:buSzPts val="3350"/>
                <a:buFont typeface="Arial"/>
                <a:buNone/>
              </a:pPr>
              <a:r>
                <a:t/>
              </a:r>
              <a:endParaRPr b="0" i="0" sz="3350" u="none" cap="none" strike="noStrike">
                <a:solidFill>
                  <a:srgbClr val="000000"/>
                </a:solidFill>
                <a:latin typeface="Calibri"/>
                <a:ea typeface="Calibri"/>
                <a:cs typeface="Calibri"/>
                <a:sym typeface="Calibri"/>
              </a:endParaRPr>
            </a:p>
          </p:txBody>
        </p:sp>
        <p:sp>
          <p:nvSpPr>
            <p:cNvPr id="3045" name="Google Shape;3045;p15"/>
            <p:cNvSpPr/>
            <p:nvPr/>
          </p:nvSpPr>
          <p:spPr>
            <a:xfrm>
              <a:off x="8732837" y="8138262"/>
              <a:ext cx="978802" cy="950014"/>
            </a:xfrm>
            <a:custGeom>
              <a:rect b="b" l="l" r="r" t="t"/>
              <a:pathLst>
                <a:path extrusionOk="0" h="33" w="34">
                  <a:moveTo>
                    <a:pt x="3" y="0"/>
                  </a:moveTo>
                  <a:cubicBezTo>
                    <a:pt x="31" y="0"/>
                    <a:pt x="31" y="0"/>
                    <a:pt x="31" y="0"/>
                  </a:cubicBezTo>
                  <a:cubicBezTo>
                    <a:pt x="32" y="0"/>
                    <a:pt x="34" y="2"/>
                    <a:pt x="34" y="3"/>
                  </a:cubicBezTo>
                  <a:cubicBezTo>
                    <a:pt x="34" y="31"/>
                    <a:pt x="34" y="31"/>
                    <a:pt x="34" y="31"/>
                  </a:cubicBezTo>
                  <a:cubicBezTo>
                    <a:pt x="34" y="32"/>
                    <a:pt x="32" y="33"/>
                    <a:pt x="31" y="33"/>
                  </a:cubicBezTo>
                  <a:cubicBezTo>
                    <a:pt x="3" y="33"/>
                    <a:pt x="3" y="33"/>
                    <a:pt x="3" y="33"/>
                  </a:cubicBezTo>
                  <a:cubicBezTo>
                    <a:pt x="2" y="33"/>
                    <a:pt x="0" y="32"/>
                    <a:pt x="0" y="31"/>
                  </a:cubicBezTo>
                  <a:cubicBezTo>
                    <a:pt x="0" y="3"/>
                    <a:pt x="0" y="3"/>
                    <a:pt x="0" y="3"/>
                  </a:cubicBezTo>
                  <a:cubicBezTo>
                    <a:pt x="0" y="2"/>
                    <a:pt x="2" y="0"/>
                    <a:pt x="3" y="0"/>
                  </a:cubicBezTo>
                  <a:close/>
                </a:path>
              </a:pathLst>
            </a:custGeom>
            <a:solidFill>
              <a:srgbClr val="F4F3DF"/>
            </a:solidFill>
            <a:ln>
              <a:noFill/>
            </a:ln>
          </p:spPr>
          <p:txBody>
            <a:bodyPr anchorCtr="0" anchor="t" bIns="22850" lIns="45700" spcFirstLastPara="1" rIns="45700" wrap="square" tIns="22850">
              <a:noAutofit/>
            </a:bodyPr>
            <a:lstStyle/>
            <a:p>
              <a:pPr indent="0" lvl="0" marL="0" marR="0" rtl="0" algn="l">
                <a:lnSpc>
                  <a:spcPct val="100000"/>
                </a:lnSpc>
                <a:spcBef>
                  <a:spcPts val="0"/>
                </a:spcBef>
                <a:spcAft>
                  <a:spcPts val="0"/>
                </a:spcAft>
                <a:buClr>
                  <a:srgbClr val="000000"/>
                </a:buClr>
                <a:buSzPts val="3350"/>
                <a:buFont typeface="Arial"/>
                <a:buNone/>
              </a:pPr>
              <a:r>
                <a:t/>
              </a:r>
              <a:endParaRPr b="0" i="0" sz="3350" u="none" cap="none" strike="noStrike">
                <a:solidFill>
                  <a:srgbClr val="000000"/>
                </a:solidFill>
                <a:latin typeface="Calibri"/>
                <a:ea typeface="Calibri"/>
                <a:cs typeface="Calibri"/>
                <a:sym typeface="Calibri"/>
              </a:endParaRPr>
            </a:p>
          </p:txBody>
        </p:sp>
        <p:sp>
          <p:nvSpPr>
            <p:cNvPr id="3046" name="Google Shape;3046;p15"/>
            <p:cNvSpPr/>
            <p:nvPr/>
          </p:nvSpPr>
          <p:spPr>
            <a:xfrm>
              <a:off x="9999523" y="8138262"/>
              <a:ext cx="978802" cy="950014"/>
            </a:xfrm>
            <a:custGeom>
              <a:rect b="b" l="l" r="r" t="t"/>
              <a:pathLst>
                <a:path extrusionOk="0" h="33" w="34">
                  <a:moveTo>
                    <a:pt x="3" y="0"/>
                  </a:moveTo>
                  <a:cubicBezTo>
                    <a:pt x="31" y="0"/>
                    <a:pt x="31" y="0"/>
                    <a:pt x="31" y="0"/>
                  </a:cubicBezTo>
                  <a:cubicBezTo>
                    <a:pt x="32" y="0"/>
                    <a:pt x="34" y="2"/>
                    <a:pt x="34" y="3"/>
                  </a:cubicBezTo>
                  <a:cubicBezTo>
                    <a:pt x="34" y="31"/>
                    <a:pt x="34" y="31"/>
                    <a:pt x="34" y="31"/>
                  </a:cubicBezTo>
                  <a:cubicBezTo>
                    <a:pt x="34" y="32"/>
                    <a:pt x="32" y="33"/>
                    <a:pt x="31" y="33"/>
                  </a:cubicBezTo>
                  <a:cubicBezTo>
                    <a:pt x="3" y="33"/>
                    <a:pt x="3" y="33"/>
                    <a:pt x="3" y="33"/>
                  </a:cubicBezTo>
                  <a:cubicBezTo>
                    <a:pt x="2" y="33"/>
                    <a:pt x="0" y="32"/>
                    <a:pt x="0" y="31"/>
                  </a:cubicBezTo>
                  <a:cubicBezTo>
                    <a:pt x="0" y="3"/>
                    <a:pt x="0" y="3"/>
                    <a:pt x="0" y="3"/>
                  </a:cubicBezTo>
                  <a:cubicBezTo>
                    <a:pt x="0" y="2"/>
                    <a:pt x="2" y="0"/>
                    <a:pt x="3" y="0"/>
                  </a:cubicBezTo>
                  <a:close/>
                </a:path>
              </a:pathLst>
            </a:custGeom>
            <a:solidFill>
              <a:srgbClr val="F4F3DF"/>
            </a:solidFill>
            <a:ln>
              <a:noFill/>
            </a:ln>
          </p:spPr>
          <p:txBody>
            <a:bodyPr anchorCtr="0" anchor="t" bIns="22850" lIns="45700" spcFirstLastPara="1" rIns="45700" wrap="square" tIns="22850">
              <a:noAutofit/>
            </a:bodyPr>
            <a:lstStyle/>
            <a:p>
              <a:pPr indent="0" lvl="0" marL="0" marR="0" rtl="0" algn="l">
                <a:lnSpc>
                  <a:spcPct val="100000"/>
                </a:lnSpc>
                <a:spcBef>
                  <a:spcPts val="0"/>
                </a:spcBef>
                <a:spcAft>
                  <a:spcPts val="0"/>
                </a:spcAft>
                <a:buClr>
                  <a:srgbClr val="000000"/>
                </a:buClr>
                <a:buSzPts val="3350"/>
                <a:buFont typeface="Arial"/>
                <a:buNone/>
              </a:pPr>
              <a:r>
                <a:t/>
              </a:r>
              <a:endParaRPr b="0" i="0" sz="3350" u="none" cap="none" strike="noStrike">
                <a:solidFill>
                  <a:srgbClr val="000000"/>
                </a:solidFill>
                <a:latin typeface="Calibri"/>
                <a:ea typeface="Calibri"/>
                <a:cs typeface="Calibri"/>
                <a:sym typeface="Calibri"/>
              </a:endParaRPr>
            </a:p>
          </p:txBody>
        </p:sp>
        <p:sp>
          <p:nvSpPr>
            <p:cNvPr id="3047" name="Google Shape;3047;p15"/>
            <p:cNvSpPr/>
            <p:nvPr/>
          </p:nvSpPr>
          <p:spPr>
            <a:xfrm>
              <a:off x="11266207" y="8138262"/>
              <a:ext cx="978802" cy="950014"/>
            </a:xfrm>
            <a:custGeom>
              <a:rect b="b" l="l" r="r" t="t"/>
              <a:pathLst>
                <a:path extrusionOk="0" h="33" w="34">
                  <a:moveTo>
                    <a:pt x="3" y="0"/>
                  </a:moveTo>
                  <a:cubicBezTo>
                    <a:pt x="30" y="0"/>
                    <a:pt x="30" y="0"/>
                    <a:pt x="30" y="0"/>
                  </a:cubicBezTo>
                  <a:cubicBezTo>
                    <a:pt x="32" y="0"/>
                    <a:pt x="34" y="2"/>
                    <a:pt x="34" y="3"/>
                  </a:cubicBezTo>
                  <a:cubicBezTo>
                    <a:pt x="34" y="31"/>
                    <a:pt x="34" y="31"/>
                    <a:pt x="34" y="31"/>
                  </a:cubicBezTo>
                  <a:cubicBezTo>
                    <a:pt x="34" y="32"/>
                    <a:pt x="32" y="33"/>
                    <a:pt x="30" y="33"/>
                  </a:cubicBezTo>
                  <a:cubicBezTo>
                    <a:pt x="3" y="33"/>
                    <a:pt x="3" y="33"/>
                    <a:pt x="3" y="33"/>
                  </a:cubicBezTo>
                  <a:cubicBezTo>
                    <a:pt x="2" y="33"/>
                    <a:pt x="0" y="32"/>
                    <a:pt x="0" y="31"/>
                  </a:cubicBezTo>
                  <a:cubicBezTo>
                    <a:pt x="0" y="3"/>
                    <a:pt x="0" y="3"/>
                    <a:pt x="0" y="3"/>
                  </a:cubicBezTo>
                  <a:cubicBezTo>
                    <a:pt x="0" y="2"/>
                    <a:pt x="2" y="0"/>
                    <a:pt x="3" y="0"/>
                  </a:cubicBezTo>
                  <a:close/>
                </a:path>
              </a:pathLst>
            </a:custGeom>
            <a:solidFill>
              <a:srgbClr val="F4F3DF"/>
            </a:solidFill>
            <a:ln>
              <a:noFill/>
            </a:ln>
          </p:spPr>
          <p:txBody>
            <a:bodyPr anchorCtr="0" anchor="t" bIns="22850" lIns="45700" spcFirstLastPara="1" rIns="45700" wrap="square" tIns="22850">
              <a:noAutofit/>
            </a:bodyPr>
            <a:lstStyle/>
            <a:p>
              <a:pPr indent="0" lvl="0" marL="0" marR="0" rtl="0" algn="l">
                <a:lnSpc>
                  <a:spcPct val="100000"/>
                </a:lnSpc>
                <a:spcBef>
                  <a:spcPts val="0"/>
                </a:spcBef>
                <a:spcAft>
                  <a:spcPts val="0"/>
                </a:spcAft>
                <a:buClr>
                  <a:srgbClr val="000000"/>
                </a:buClr>
                <a:buSzPts val="3350"/>
                <a:buFont typeface="Arial"/>
                <a:buNone/>
              </a:pPr>
              <a:r>
                <a:t/>
              </a:r>
              <a:endParaRPr b="0" i="0" sz="3350" u="none" cap="none" strike="noStrike">
                <a:solidFill>
                  <a:srgbClr val="000000"/>
                </a:solidFill>
                <a:latin typeface="Calibri"/>
                <a:ea typeface="Calibri"/>
                <a:cs typeface="Calibri"/>
                <a:sym typeface="Calibri"/>
              </a:endParaRPr>
            </a:p>
          </p:txBody>
        </p:sp>
        <p:sp>
          <p:nvSpPr>
            <p:cNvPr id="3048" name="Google Shape;3048;p15"/>
            <p:cNvSpPr/>
            <p:nvPr/>
          </p:nvSpPr>
          <p:spPr>
            <a:xfrm>
              <a:off x="8732837" y="9433734"/>
              <a:ext cx="978802" cy="950014"/>
            </a:xfrm>
            <a:custGeom>
              <a:rect b="b" l="l" r="r" t="t"/>
              <a:pathLst>
                <a:path extrusionOk="0" h="33" w="34">
                  <a:moveTo>
                    <a:pt x="3" y="0"/>
                  </a:moveTo>
                  <a:cubicBezTo>
                    <a:pt x="31" y="0"/>
                    <a:pt x="31" y="0"/>
                    <a:pt x="31" y="0"/>
                  </a:cubicBezTo>
                  <a:cubicBezTo>
                    <a:pt x="32" y="0"/>
                    <a:pt x="34" y="1"/>
                    <a:pt x="34" y="3"/>
                  </a:cubicBezTo>
                  <a:cubicBezTo>
                    <a:pt x="34" y="31"/>
                    <a:pt x="34" y="31"/>
                    <a:pt x="34" y="31"/>
                  </a:cubicBezTo>
                  <a:cubicBezTo>
                    <a:pt x="34" y="32"/>
                    <a:pt x="32" y="33"/>
                    <a:pt x="31" y="33"/>
                  </a:cubicBezTo>
                  <a:cubicBezTo>
                    <a:pt x="3" y="33"/>
                    <a:pt x="3" y="33"/>
                    <a:pt x="3" y="33"/>
                  </a:cubicBezTo>
                  <a:cubicBezTo>
                    <a:pt x="2" y="33"/>
                    <a:pt x="0" y="32"/>
                    <a:pt x="0" y="31"/>
                  </a:cubicBezTo>
                  <a:cubicBezTo>
                    <a:pt x="0" y="3"/>
                    <a:pt x="0" y="3"/>
                    <a:pt x="0" y="3"/>
                  </a:cubicBezTo>
                  <a:cubicBezTo>
                    <a:pt x="0" y="1"/>
                    <a:pt x="2" y="0"/>
                    <a:pt x="3" y="0"/>
                  </a:cubicBezTo>
                  <a:close/>
                </a:path>
              </a:pathLst>
            </a:custGeom>
            <a:solidFill>
              <a:srgbClr val="F4F3DF"/>
            </a:solidFill>
            <a:ln>
              <a:noFill/>
            </a:ln>
          </p:spPr>
          <p:txBody>
            <a:bodyPr anchorCtr="0" anchor="t" bIns="22850" lIns="45700" spcFirstLastPara="1" rIns="45700" wrap="square" tIns="22850">
              <a:noAutofit/>
            </a:bodyPr>
            <a:lstStyle/>
            <a:p>
              <a:pPr indent="0" lvl="0" marL="0" marR="0" rtl="0" algn="l">
                <a:lnSpc>
                  <a:spcPct val="100000"/>
                </a:lnSpc>
                <a:spcBef>
                  <a:spcPts val="0"/>
                </a:spcBef>
                <a:spcAft>
                  <a:spcPts val="0"/>
                </a:spcAft>
                <a:buClr>
                  <a:srgbClr val="000000"/>
                </a:buClr>
                <a:buSzPts val="3350"/>
                <a:buFont typeface="Arial"/>
                <a:buNone/>
              </a:pPr>
              <a:r>
                <a:t/>
              </a:r>
              <a:endParaRPr b="0" i="0" sz="3350" u="none" cap="none" strike="noStrike">
                <a:solidFill>
                  <a:srgbClr val="000000"/>
                </a:solidFill>
                <a:latin typeface="Calibri"/>
                <a:ea typeface="Calibri"/>
                <a:cs typeface="Calibri"/>
                <a:sym typeface="Calibri"/>
              </a:endParaRPr>
            </a:p>
          </p:txBody>
        </p:sp>
        <p:sp>
          <p:nvSpPr>
            <p:cNvPr id="3049" name="Google Shape;3049;p15"/>
            <p:cNvSpPr/>
            <p:nvPr/>
          </p:nvSpPr>
          <p:spPr>
            <a:xfrm>
              <a:off x="9999523" y="9433734"/>
              <a:ext cx="978802" cy="950014"/>
            </a:xfrm>
            <a:custGeom>
              <a:rect b="b" l="l" r="r" t="t"/>
              <a:pathLst>
                <a:path extrusionOk="0" h="33" w="34">
                  <a:moveTo>
                    <a:pt x="3" y="0"/>
                  </a:moveTo>
                  <a:cubicBezTo>
                    <a:pt x="31" y="0"/>
                    <a:pt x="31" y="0"/>
                    <a:pt x="31" y="0"/>
                  </a:cubicBezTo>
                  <a:cubicBezTo>
                    <a:pt x="32" y="0"/>
                    <a:pt x="34" y="1"/>
                    <a:pt x="34" y="3"/>
                  </a:cubicBezTo>
                  <a:cubicBezTo>
                    <a:pt x="34" y="31"/>
                    <a:pt x="34" y="31"/>
                    <a:pt x="34" y="31"/>
                  </a:cubicBezTo>
                  <a:cubicBezTo>
                    <a:pt x="34" y="32"/>
                    <a:pt x="32" y="33"/>
                    <a:pt x="31" y="33"/>
                  </a:cubicBezTo>
                  <a:cubicBezTo>
                    <a:pt x="3" y="33"/>
                    <a:pt x="3" y="33"/>
                    <a:pt x="3" y="33"/>
                  </a:cubicBezTo>
                  <a:cubicBezTo>
                    <a:pt x="2" y="33"/>
                    <a:pt x="0" y="32"/>
                    <a:pt x="0" y="31"/>
                  </a:cubicBezTo>
                  <a:cubicBezTo>
                    <a:pt x="0" y="3"/>
                    <a:pt x="0" y="3"/>
                    <a:pt x="0" y="3"/>
                  </a:cubicBezTo>
                  <a:cubicBezTo>
                    <a:pt x="0" y="1"/>
                    <a:pt x="2" y="0"/>
                    <a:pt x="3" y="0"/>
                  </a:cubicBezTo>
                  <a:close/>
                </a:path>
              </a:pathLst>
            </a:custGeom>
            <a:solidFill>
              <a:srgbClr val="F4F3DF"/>
            </a:solidFill>
            <a:ln>
              <a:noFill/>
            </a:ln>
          </p:spPr>
          <p:txBody>
            <a:bodyPr anchorCtr="0" anchor="t" bIns="22850" lIns="45700" spcFirstLastPara="1" rIns="45700" wrap="square" tIns="22850">
              <a:noAutofit/>
            </a:bodyPr>
            <a:lstStyle/>
            <a:p>
              <a:pPr indent="0" lvl="0" marL="0" marR="0" rtl="0" algn="l">
                <a:lnSpc>
                  <a:spcPct val="100000"/>
                </a:lnSpc>
                <a:spcBef>
                  <a:spcPts val="0"/>
                </a:spcBef>
                <a:spcAft>
                  <a:spcPts val="0"/>
                </a:spcAft>
                <a:buClr>
                  <a:srgbClr val="000000"/>
                </a:buClr>
                <a:buSzPts val="3350"/>
                <a:buFont typeface="Arial"/>
                <a:buNone/>
              </a:pPr>
              <a:r>
                <a:t/>
              </a:r>
              <a:endParaRPr b="0" i="0" sz="3350" u="none" cap="none" strike="noStrike">
                <a:solidFill>
                  <a:srgbClr val="000000"/>
                </a:solidFill>
                <a:latin typeface="Calibri"/>
                <a:ea typeface="Calibri"/>
                <a:cs typeface="Calibri"/>
                <a:sym typeface="Calibri"/>
              </a:endParaRPr>
            </a:p>
          </p:txBody>
        </p:sp>
        <p:sp>
          <p:nvSpPr>
            <p:cNvPr id="3050" name="Google Shape;3050;p15"/>
            <p:cNvSpPr/>
            <p:nvPr/>
          </p:nvSpPr>
          <p:spPr>
            <a:xfrm>
              <a:off x="11266207" y="9433734"/>
              <a:ext cx="978802" cy="950014"/>
            </a:xfrm>
            <a:custGeom>
              <a:rect b="b" l="l" r="r" t="t"/>
              <a:pathLst>
                <a:path extrusionOk="0" h="33" w="34">
                  <a:moveTo>
                    <a:pt x="3" y="0"/>
                  </a:moveTo>
                  <a:cubicBezTo>
                    <a:pt x="30" y="0"/>
                    <a:pt x="30" y="0"/>
                    <a:pt x="30" y="0"/>
                  </a:cubicBezTo>
                  <a:cubicBezTo>
                    <a:pt x="32" y="0"/>
                    <a:pt x="34" y="1"/>
                    <a:pt x="34" y="3"/>
                  </a:cubicBezTo>
                  <a:cubicBezTo>
                    <a:pt x="34" y="31"/>
                    <a:pt x="34" y="31"/>
                    <a:pt x="34" y="31"/>
                  </a:cubicBezTo>
                  <a:cubicBezTo>
                    <a:pt x="34" y="32"/>
                    <a:pt x="32" y="33"/>
                    <a:pt x="30" y="33"/>
                  </a:cubicBezTo>
                  <a:cubicBezTo>
                    <a:pt x="3" y="33"/>
                    <a:pt x="3" y="33"/>
                    <a:pt x="3" y="33"/>
                  </a:cubicBezTo>
                  <a:cubicBezTo>
                    <a:pt x="2" y="33"/>
                    <a:pt x="0" y="32"/>
                    <a:pt x="0" y="31"/>
                  </a:cubicBezTo>
                  <a:cubicBezTo>
                    <a:pt x="0" y="3"/>
                    <a:pt x="0" y="3"/>
                    <a:pt x="0" y="3"/>
                  </a:cubicBezTo>
                  <a:cubicBezTo>
                    <a:pt x="0" y="1"/>
                    <a:pt x="2" y="0"/>
                    <a:pt x="3" y="0"/>
                  </a:cubicBezTo>
                </a:path>
              </a:pathLst>
            </a:custGeom>
            <a:solidFill>
              <a:srgbClr val="F4F3DF"/>
            </a:solidFill>
            <a:ln>
              <a:noFill/>
            </a:ln>
          </p:spPr>
          <p:txBody>
            <a:bodyPr anchorCtr="0" anchor="t" bIns="22850" lIns="45700" spcFirstLastPara="1" rIns="45700" wrap="square" tIns="22850">
              <a:noAutofit/>
            </a:bodyPr>
            <a:lstStyle/>
            <a:p>
              <a:pPr indent="0" lvl="0" marL="0" marR="0" rtl="0" algn="l">
                <a:lnSpc>
                  <a:spcPct val="100000"/>
                </a:lnSpc>
                <a:spcBef>
                  <a:spcPts val="0"/>
                </a:spcBef>
                <a:spcAft>
                  <a:spcPts val="0"/>
                </a:spcAft>
                <a:buClr>
                  <a:srgbClr val="000000"/>
                </a:buClr>
                <a:buSzPts val="3350"/>
                <a:buFont typeface="Arial"/>
                <a:buNone/>
              </a:pPr>
              <a:r>
                <a:t/>
              </a:r>
              <a:endParaRPr b="0" i="0" sz="3350" u="none" cap="none" strike="noStrike">
                <a:solidFill>
                  <a:srgbClr val="000000"/>
                </a:solidFill>
                <a:latin typeface="Calibri"/>
                <a:ea typeface="Calibri"/>
                <a:cs typeface="Calibri"/>
                <a:sym typeface="Calibri"/>
              </a:endParaRPr>
            </a:p>
          </p:txBody>
        </p:sp>
        <p:sp>
          <p:nvSpPr>
            <p:cNvPr id="3051" name="Google Shape;3051;p15"/>
            <p:cNvSpPr/>
            <p:nvPr/>
          </p:nvSpPr>
          <p:spPr>
            <a:xfrm>
              <a:off x="8732837" y="10729207"/>
              <a:ext cx="978802" cy="950014"/>
            </a:xfrm>
            <a:custGeom>
              <a:rect b="b" l="l" r="r" t="t"/>
              <a:pathLst>
                <a:path extrusionOk="0" h="33" w="34">
                  <a:moveTo>
                    <a:pt x="3" y="0"/>
                  </a:moveTo>
                  <a:cubicBezTo>
                    <a:pt x="31" y="0"/>
                    <a:pt x="31" y="0"/>
                    <a:pt x="31" y="0"/>
                  </a:cubicBezTo>
                  <a:cubicBezTo>
                    <a:pt x="32" y="0"/>
                    <a:pt x="34" y="2"/>
                    <a:pt x="34" y="3"/>
                  </a:cubicBezTo>
                  <a:cubicBezTo>
                    <a:pt x="34" y="30"/>
                    <a:pt x="34" y="30"/>
                    <a:pt x="34" y="30"/>
                  </a:cubicBezTo>
                  <a:cubicBezTo>
                    <a:pt x="34" y="32"/>
                    <a:pt x="32" y="33"/>
                    <a:pt x="31" y="33"/>
                  </a:cubicBezTo>
                  <a:cubicBezTo>
                    <a:pt x="3" y="33"/>
                    <a:pt x="3" y="33"/>
                    <a:pt x="3" y="33"/>
                  </a:cubicBezTo>
                  <a:cubicBezTo>
                    <a:pt x="2" y="33"/>
                    <a:pt x="0" y="32"/>
                    <a:pt x="0" y="30"/>
                  </a:cubicBezTo>
                  <a:cubicBezTo>
                    <a:pt x="0" y="3"/>
                    <a:pt x="0" y="3"/>
                    <a:pt x="0" y="3"/>
                  </a:cubicBezTo>
                  <a:cubicBezTo>
                    <a:pt x="0" y="2"/>
                    <a:pt x="2" y="0"/>
                    <a:pt x="3" y="0"/>
                  </a:cubicBezTo>
                  <a:close/>
                </a:path>
              </a:pathLst>
            </a:custGeom>
            <a:solidFill>
              <a:srgbClr val="DB5626"/>
            </a:solidFill>
            <a:ln>
              <a:noFill/>
            </a:ln>
          </p:spPr>
          <p:txBody>
            <a:bodyPr anchorCtr="0" anchor="t" bIns="22850" lIns="45700" spcFirstLastPara="1" rIns="45700" wrap="square" tIns="22850">
              <a:noAutofit/>
            </a:bodyPr>
            <a:lstStyle/>
            <a:p>
              <a:pPr indent="0" lvl="0" marL="0" marR="0" rtl="0" algn="l">
                <a:lnSpc>
                  <a:spcPct val="100000"/>
                </a:lnSpc>
                <a:spcBef>
                  <a:spcPts val="0"/>
                </a:spcBef>
                <a:spcAft>
                  <a:spcPts val="0"/>
                </a:spcAft>
                <a:buClr>
                  <a:srgbClr val="000000"/>
                </a:buClr>
                <a:buSzPts val="3350"/>
                <a:buFont typeface="Arial"/>
                <a:buNone/>
              </a:pPr>
              <a:r>
                <a:t/>
              </a:r>
              <a:endParaRPr b="0" i="0" sz="3350" u="none" cap="none" strike="noStrike">
                <a:solidFill>
                  <a:srgbClr val="000000"/>
                </a:solidFill>
                <a:latin typeface="Calibri"/>
                <a:ea typeface="Calibri"/>
                <a:cs typeface="Calibri"/>
                <a:sym typeface="Calibri"/>
              </a:endParaRPr>
            </a:p>
          </p:txBody>
        </p:sp>
        <p:sp>
          <p:nvSpPr>
            <p:cNvPr id="3052" name="Google Shape;3052;p15"/>
            <p:cNvSpPr/>
            <p:nvPr/>
          </p:nvSpPr>
          <p:spPr>
            <a:xfrm>
              <a:off x="9999523" y="10729207"/>
              <a:ext cx="978802" cy="950014"/>
            </a:xfrm>
            <a:custGeom>
              <a:rect b="b" l="l" r="r" t="t"/>
              <a:pathLst>
                <a:path extrusionOk="0" h="33" w="34">
                  <a:moveTo>
                    <a:pt x="3" y="0"/>
                  </a:moveTo>
                  <a:cubicBezTo>
                    <a:pt x="31" y="0"/>
                    <a:pt x="31" y="0"/>
                    <a:pt x="31" y="0"/>
                  </a:cubicBezTo>
                  <a:cubicBezTo>
                    <a:pt x="32" y="0"/>
                    <a:pt x="34" y="2"/>
                    <a:pt x="34" y="3"/>
                  </a:cubicBezTo>
                  <a:cubicBezTo>
                    <a:pt x="34" y="30"/>
                    <a:pt x="34" y="30"/>
                    <a:pt x="34" y="30"/>
                  </a:cubicBezTo>
                  <a:cubicBezTo>
                    <a:pt x="34" y="32"/>
                    <a:pt x="32" y="33"/>
                    <a:pt x="31" y="33"/>
                  </a:cubicBezTo>
                  <a:cubicBezTo>
                    <a:pt x="3" y="33"/>
                    <a:pt x="3" y="33"/>
                    <a:pt x="3" y="33"/>
                  </a:cubicBezTo>
                  <a:cubicBezTo>
                    <a:pt x="2" y="33"/>
                    <a:pt x="0" y="32"/>
                    <a:pt x="0" y="30"/>
                  </a:cubicBezTo>
                  <a:cubicBezTo>
                    <a:pt x="0" y="3"/>
                    <a:pt x="0" y="3"/>
                    <a:pt x="0" y="3"/>
                  </a:cubicBezTo>
                  <a:cubicBezTo>
                    <a:pt x="0" y="2"/>
                    <a:pt x="2" y="0"/>
                    <a:pt x="3" y="0"/>
                  </a:cubicBezTo>
                </a:path>
              </a:pathLst>
            </a:custGeom>
            <a:solidFill>
              <a:srgbClr val="F29D1F"/>
            </a:solidFill>
            <a:ln>
              <a:noFill/>
            </a:ln>
          </p:spPr>
          <p:txBody>
            <a:bodyPr anchorCtr="0" anchor="t" bIns="22850" lIns="45700" spcFirstLastPara="1" rIns="45700" wrap="square" tIns="22850">
              <a:noAutofit/>
            </a:bodyPr>
            <a:lstStyle/>
            <a:p>
              <a:pPr indent="0" lvl="0" marL="0" marR="0" rtl="0" algn="l">
                <a:lnSpc>
                  <a:spcPct val="100000"/>
                </a:lnSpc>
                <a:spcBef>
                  <a:spcPts val="0"/>
                </a:spcBef>
                <a:spcAft>
                  <a:spcPts val="0"/>
                </a:spcAft>
                <a:buClr>
                  <a:srgbClr val="000000"/>
                </a:buClr>
                <a:buSzPts val="3350"/>
                <a:buFont typeface="Arial"/>
                <a:buNone/>
              </a:pPr>
              <a:r>
                <a:t/>
              </a:r>
              <a:endParaRPr b="0" i="0" sz="3350" u="none" cap="none" strike="noStrike">
                <a:solidFill>
                  <a:srgbClr val="000000"/>
                </a:solidFill>
                <a:latin typeface="Calibri"/>
                <a:ea typeface="Calibri"/>
                <a:cs typeface="Calibri"/>
                <a:sym typeface="Calibri"/>
              </a:endParaRPr>
            </a:p>
          </p:txBody>
        </p:sp>
        <p:sp>
          <p:nvSpPr>
            <p:cNvPr id="3053" name="Google Shape;3053;p15"/>
            <p:cNvSpPr/>
            <p:nvPr/>
          </p:nvSpPr>
          <p:spPr>
            <a:xfrm>
              <a:off x="9193450" y="2726064"/>
              <a:ext cx="2590946" cy="3339442"/>
            </a:xfrm>
            <a:prstGeom prst="rect">
              <a:avLst/>
            </a:prstGeom>
            <a:solidFill>
              <a:srgbClr val="F2F2F2"/>
            </a:solidFill>
            <a:ln>
              <a:noFill/>
            </a:ln>
          </p:spPr>
          <p:txBody>
            <a:bodyPr anchorCtr="0" anchor="t" bIns="22850" lIns="45700" spcFirstLastPara="1" rIns="45700" wrap="square" tIns="22850">
              <a:noAutofit/>
            </a:bodyPr>
            <a:lstStyle/>
            <a:p>
              <a:pPr indent="0" lvl="0" marL="0" marR="0" rtl="0" algn="l">
                <a:lnSpc>
                  <a:spcPct val="100000"/>
                </a:lnSpc>
                <a:spcBef>
                  <a:spcPts val="0"/>
                </a:spcBef>
                <a:spcAft>
                  <a:spcPts val="0"/>
                </a:spcAft>
                <a:buClr>
                  <a:srgbClr val="000000"/>
                </a:buClr>
                <a:buSzPts val="3350"/>
                <a:buFont typeface="Arial"/>
                <a:buNone/>
              </a:pPr>
              <a:r>
                <a:t/>
              </a:r>
              <a:endParaRPr b="0" i="0" sz="3350" u="none" cap="none" strike="noStrike">
                <a:solidFill>
                  <a:srgbClr val="000000"/>
                </a:solidFill>
                <a:latin typeface="Calibri"/>
                <a:ea typeface="Calibri"/>
                <a:cs typeface="Calibri"/>
                <a:sym typeface="Calibri"/>
              </a:endParaRPr>
            </a:p>
          </p:txBody>
        </p:sp>
        <p:sp>
          <p:nvSpPr>
            <p:cNvPr id="3054" name="Google Shape;3054;p15"/>
            <p:cNvSpPr/>
            <p:nvPr/>
          </p:nvSpPr>
          <p:spPr>
            <a:xfrm>
              <a:off x="9193450" y="5921564"/>
              <a:ext cx="2590946" cy="143942"/>
            </a:xfrm>
            <a:prstGeom prst="rect">
              <a:avLst/>
            </a:prstGeom>
            <a:solidFill>
              <a:srgbClr val="E6E6E5"/>
            </a:solidFill>
            <a:ln>
              <a:noFill/>
            </a:ln>
          </p:spPr>
          <p:txBody>
            <a:bodyPr anchorCtr="0" anchor="t" bIns="22850" lIns="45700" spcFirstLastPara="1" rIns="45700" wrap="square" tIns="22850">
              <a:noAutofit/>
            </a:bodyPr>
            <a:lstStyle/>
            <a:p>
              <a:pPr indent="0" lvl="0" marL="0" marR="0" rtl="0" algn="l">
                <a:lnSpc>
                  <a:spcPct val="100000"/>
                </a:lnSpc>
                <a:spcBef>
                  <a:spcPts val="0"/>
                </a:spcBef>
                <a:spcAft>
                  <a:spcPts val="0"/>
                </a:spcAft>
                <a:buClr>
                  <a:srgbClr val="000000"/>
                </a:buClr>
                <a:buSzPts val="3350"/>
                <a:buFont typeface="Arial"/>
                <a:buNone/>
              </a:pPr>
              <a:r>
                <a:t/>
              </a:r>
              <a:endParaRPr b="0" i="0" sz="3350" u="none" cap="none" strike="noStrike">
                <a:solidFill>
                  <a:srgbClr val="000000"/>
                </a:solidFill>
                <a:latin typeface="Calibri"/>
                <a:ea typeface="Calibri"/>
                <a:cs typeface="Calibri"/>
                <a:sym typeface="Calibri"/>
              </a:endParaRPr>
            </a:p>
          </p:txBody>
        </p:sp>
        <p:sp>
          <p:nvSpPr>
            <p:cNvPr id="3055" name="Google Shape;3055;p15"/>
            <p:cNvSpPr/>
            <p:nvPr/>
          </p:nvSpPr>
          <p:spPr>
            <a:xfrm>
              <a:off x="9625275" y="3186677"/>
              <a:ext cx="1727297" cy="201519"/>
            </a:xfrm>
            <a:prstGeom prst="rect">
              <a:avLst/>
            </a:prstGeom>
            <a:solidFill>
              <a:srgbClr val="818181"/>
            </a:solidFill>
            <a:ln>
              <a:noFill/>
            </a:ln>
          </p:spPr>
          <p:txBody>
            <a:bodyPr anchorCtr="0" anchor="t" bIns="22850" lIns="45700" spcFirstLastPara="1" rIns="45700" wrap="square" tIns="22850">
              <a:noAutofit/>
            </a:bodyPr>
            <a:lstStyle/>
            <a:p>
              <a:pPr indent="0" lvl="0" marL="0" marR="0" rtl="0" algn="l">
                <a:lnSpc>
                  <a:spcPct val="100000"/>
                </a:lnSpc>
                <a:spcBef>
                  <a:spcPts val="0"/>
                </a:spcBef>
                <a:spcAft>
                  <a:spcPts val="0"/>
                </a:spcAft>
                <a:buClr>
                  <a:srgbClr val="000000"/>
                </a:buClr>
                <a:buSzPts val="3350"/>
                <a:buFont typeface="Arial"/>
                <a:buNone/>
              </a:pPr>
              <a:r>
                <a:t/>
              </a:r>
              <a:endParaRPr b="0" i="0" sz="3350" u="none" cap="none" strike="noStrike">
                <a:solidFill>
                  <a:srgbClr val="000000"/>
                </a:solidFill>
                <a:latin typeface="Calibri"/>
                <a:ea typeface="Calibri"/>
                <a:cs typeface="Calibri"/>
                <a:sym typeface="Calibri"/>
              </a:endParaRPr>
            </a:p>
          </p:txBody>
        </p:sp>
        <p:sp>
          <p:nvSpPr>
            <p:cNvPr id="3056" name="Google Shape;3056;p15"/>
            <p:cNvSpPr/>
            <p:nvPr/>
          </p:nvSpPr>
          <p:spPr>
            <a:xfrm>
              <a:off x="9625275" y="3647289"/>
              <a:ext cx="1727297" cy="201519"/>
            </a:xfrm>
            <a:prstGeom prst="rect">
              <a:avLst/>
            </a:prstGeom>
            <a:solidFill>
              <a:srgbClr val="818181"/>
            </a:solidFill>
            <a:ln>
              <a:noFill/>
            </a:ln>
          </p:spPr>
          <p:txBody>
            <a:bodyPr anchorCtr="0" anchor="t" bIns="22850" lIns="45700" spcFirstLastPara="1" rIns="45700" wrap="square" tIns="22850">
              <a:noAutofit/>
            </a:bodyPr>
            <a:lstStyle/>
            <a:p>
              <a:pPr indent="0" lvl="0" marL="0" marR="0" rtl="0" algn="l">
                <a:lnSpc>
                  <a:spcPct val="100000"/>
                </a:lnSpc>
                <a:spcBef>
                  <a:spcPts val="0"/>
                </a:spcBef>
                <a:spcAft>
                  <a:spcPts val="0"/>
                </a:spcAft>
                <a:buClr>
                  <a:srgbClr val="000000"/>
                </a:buClr>
                <a:buSzPts val="3350"/>
                <a:buFont typeface="Arial"/>
                <a:buNone/>
              </a:pPr>
              <a:r>
                <a:t/>
              </a:r>
              <a:endParaRPr b="0" i="0" sz="3350" u="none" cap="none" strike="noStrike">
                <a:solidFill>
                  <a:srgbClr val="000000"/>
                </a:solidFill>
                <a:latin typeface="Calibri"/>
                <a:ea typeface="Calibri"/>
                <a:cs typeface="Calibri"/>
                <a:sym typeface="Calibri"/>
              </a:endParaRPr>
            </a:p>
          </p:txBody>
        </p:sp>
        <p:sp>
          <p:nvSpPr>
            <p:cNvPr id="3057" name="Google Shape;3057;p15"/>
            <p:cNvSpPr/>
            <p:nvPr/>
          </p:nvSpPr>
          <p:spPr>
            <a:xfrm>
              <a:off x="9625275" y="4107902"/>
              <a:ext cx="1727297" cy="201519"/>
            </a:xfrm>
            <a:prstGeom prst="rect">
              <a:avLst/>
            </a:prstGeom>
            <a:solidFill>
              <a:srgbClr val="818181"/>
            </a:solidFill>
            <a:ln>
              <a:noFill/>
            </a:ln>
          </p:spPr>
          <p:txBody>
            <a:bodyPr anchorCtr="0" anchor="t" bIns="22850" lIns="45700" spcFirstLastPara="1" rIns="45700" wrap="square" tIns="22850">
              <a:noAutofit/>
            </a:bodyPr>
            <a:lstStyle/>
            <a:p>
              <a:pPr indent="0" lvl="0" marL="0" marR="0" rtl="0" algn="l">
                <a:lnSpc>
                  <a:spcPct val="100000"/>
                </a:lnSpc>
                <a:spcBef>
                  <a:spcPts val="0"/>
                </a:spcBef>
                <a:spcAft>
                  <a:spcPts val="0"/>
                </a:spcAft>
                <a:buClr>
                  <a:srgbClr val="000000"/>
                </a:buClr>
                <a:buSzPts val="3350"/>
                <a:buFont typeface="Arial"/>
                <a:buNone/>
              </a:pPr>
              <a:r>
                <a:t/>
              </a:r>
              <a:endParaRPr b="0" i="0" sz="3350" u="none" cap="none" strike="noStrike">
                <a:solidFill>
                  <a:srgbClr val="000000"/>
                </a:solidFill>
                <a:latin typeface="Calibri"/>
                <a:ea typeface="Calibri"/>
                <a:cs typeface="Calibri"/>
                <a:sym typeface="Calibri"/>
              </a:endParaRPr>
            </a:p>
          </p:txBody>
        </p:sp>
        <p:sp>
          <p:nvSpPr>
            <p:cNvPr id="3058" name="Google Shape;3058;p15"/>
            <p:cNvSpPr/>
            <p:nvPr/>
          </p:nvSpPr>
          <p:spPr>
            <a:xfrm>
              <a:off x="9625275" y="4597301"/>
              <a:ext cx="1727297" cy="201519"/>
            </a:xfrm>
            <a:prstGeom prst="rect">
              <a:avLst/>
            </a:prstGeom>
            <a:solidFill>
              <a:srgbClr val="818181"/>
            </a:solidFill>
            <a:ln>
              <a:noFill/>
            </a:ln>
          </p:spPr>
          <p:txBody>
            <a:bodyPr anchorCtr="0" anchor="t" bIns="22850" lIns="45700" spcFirstLastPara="1" rIns="45700" wrap="square" tIns="22850">
              <a:noAutofit/>
            </a:bodyPr>
            <a:lstStyle/>
            <a:p>
              <a:pPr indent="0" lvl="0" marL="0" marR="0" rtl="0" algn="l">
                <a:lnSpc>
                  <a:spcPct val="100000"/>
                </a:lnSpc>
                <a:spcBef>
                  <a:spcPts val="0"/>
                </a:spcBef>
                <a:spcAft>
                  <a:spcPts val="0"/>
                </a:spcAft>
                <a:buClr>
                  <a:srgbClr val="000000"/>
                </a:buClr>
                <a:buSzPts val="3350"/>
                <a:buFont typeface="Arial"/>
                <a:buNone/>
              </a:pPr>
              <a:r>
                <a:t/>
              </a:r>
              <a:endParaRPr b="0" i="0" sz="3350" u="none" cap="none" strike="noStrike">
                <a:solidFill>
                  <a:srgbClr val="000000"/>
                </a:solidFill>
                <a:latin typeface="Calibri"/>
                <a:ea typeface="Calibri"/>
                <a:cs typeface="Calibri"/>
                <a:sym typeface="Calibri"/>
              </a:endParaRPr>
            </a:p>
          </p:txBody>
        </p:sp>
        <p:sp>
          <p:nvSpPr>
            <p:cNvPr id="3059" name="Google Shape;3059;p15"/>
            <p:cNvSpPr/>
            <p:nvPr/>
          </p:nvSpPr>
          <p:spPr>
            <a:xfrm>
              <a:off x="9625275" y="5057914"/>
              <a:ext cx="1727297" cy="201519"/>
            </a:xfrm>
            <a:prstGeom prst="rect">
              <a:avLst/>
            </a:prstGeom>
            <a:solidFill>
              <a:srgbClr val="818181"/>
            </a:solidFill>
            <a:ln>
              <a:noFill/>
            </a:ln>
          </p:spPr>
          <p:txBody>
            <a:bodyPr anchorCtr="0" anchor="t" bIns="22850" lIns="45700" spcFirstLastPara="1" rIns="45700" wrap="square" tIns="22850">
              <a:noAutofit/>
            </a:bodyPr>
            <a:lstStyle/>
            <a:p>
              <a:pPr indent="0" lvl="0" marL="0" marR="0" rtl="0" algn="l">
                <a:lnSpc>
                  <a:spcPct val="100000"/>
                </a:lnSpc>
                <a:spcBef>
                  <a:spcPts val="0"/>
                </a:spcBef>
                <a:spcAft>
                  <a:spcPts val="0"/>
                </a:spcAft>
                <a:buClr>
                  <a:srgbClr val="000000"/>
                </a:buClr>
                <a:buSzPts val="3350"/>
                <a:buFont typeface="Arial"/>
                <a:buNone/>
              </a:pPr>
              <a:r>
                <a:t/>
              </a:r>
              <a:endParaRPr b="0" i="0" sz="3350" u="none" cap="none" strike="noStrike">
                <a:solidFill>
                  <a:srgbClr val="000000"/>
                </a:solidFill>
                <a:latin typeface="Calibri"/>
                <a:ea typeface="Calibri"/>
                <a:cs typeface="Calibri"/>
                <a:sym typeface="Calibri"/>
              </a:endParaRPr>
            </a:p>
          </p:txBody>
        </p:sp>
        <p:sp>
          <p:nvSpPr>
            <p:cNvPr id="3060" name="Google Shape;3060;p15"/>
            <p:cNvSpPr/>
            <p:nvPr/>
          </p:nvSpPr>
          <p:spPr>
            <a:xfrm>
              <a:off x="6113103" y="6410965"/>
              <a:ext cx="2648522" cy="6707670"/>
            </a:xfrm>
            <a:custGeom>
              <a:rect b="b" l="l" r="r" t="t"/>
              <a:pathLst>
                <a:path extrusionOk="0" h="233" w="92">
                  <a:moveTo>
                    <a:pt x="47" y="185"/>
                  </a:moveTo>
                  <a:cubicBezTo>
                    <a:pt x="30" y="233"/>
                    <a:pt x="30" y="233"/>
                    <a:pt x="30" y="233"/>
                  </a:cubicBezTo>
                  <a:cubicBezTo>
                    <a:pt x="20" y="223"/>
                    <a:pt x="10" y="213"/>
                    <a:pt x="0" y="203"/>
                  </a:cubicBezTo>
                  <a:cubicBezTo>
                    <a:pt x="37" y="133"/>
                    <a:pt x="37" y="133"/>
                    <a:pt x="37" y="133"/>
                  </a:cubicBezTo>
                  <a:cubicBezTo>
                    <a:pt x="53" y="27"/>
                    <a:pt x="53" y="27"/>
                    <a:pt x="53" y="27"/>
                  </a:cubicBezTo>
                  <a:cubicBezTo>
                    <a:pt x="53" y="27"/>
                    <a:pt x="92" y="0"/>
                    <a:pt x="75" y="93"/>
                  </a:cubicBezTo>
                  <a:cubicBezTo>
                    <a:pt x="75" y="93"/>
                    <a:pt x="92" y="140"/>
                    <a:pt x="47" y="185"/>
                  </a:cubicBezTo>
                </a:path>
              </a:pathLst>
            </a:custGeom>
            <a:solidFill>
              <a:srgbClr val="F2C7A2"/>
            </a:solidFill>
            <a:ln>
              <a:noFill/>
            </a:ln>
          </p:spPr>
          <p:txBody>
            <a:bodyPr anchorCtr="0" anchor="t" bIns="22850" lIns="45700" spcFirstLastPara="1" rIns="45700" wrap="square" tIns="22850">
              <a:noAutofit/>
            </a:bodyPr>
            <a:lstStyle/>
            <a:p>
              <a:pPr indent="0" lvl="0" marL="0" marR="0" rtl="0" algn="l">
                <a:lnSpc>
                  <a:spcPct val="100000"/>
                </a:lnSpc>
                <a:spcBef>
                  <a:spcPts val="0"/>
                </a:spcBef>
                <a:spcAft>
                  <a:spcPts val="0"/>
                </a:spcAft>
                <a:buClr>
                  <a:srgbClr val="000000"/>
                </a:buClr>
                <a:buSzPts val="3350"/>
                <a:buFont typeface="Arial"/>
                <a:buNone/>
              </a:pPr>
              <a:r>
                <a:t/>
              </a:r>
              <a:endParaRPr b="0" i="0" sz="3350" u="none" cap="none" strike="noStrike">
                <a:solidFill>
                  <a:srgbClr val="000000"/>
                </a:solidFill>
                <a:latin typeface="Calibri"/>
                <a:ea typeface="Calibri"/>
                <a:cs typeface="Calibri"/>
                <a:sym typeface="Calibri"/>
              </a:endParaRPr>
            </a:p>
          </p:txBody>
        </p:sp>
        <p:sp>
          <p:nvSpPr>
            <p:cNvPr id="3061" name="Google Shape;3061;p15"/>
            <p:cNvSpPr/>
            <p:nvPr/>
          </p:nvSpPr>
          <p:spPr>
            <a:xfrm>
              <a:off x="7523729" y="7360977"/>
              <a:ext cx="86365" cy="690920"/>
            </a:xfrm>
            <a:custGeom>
              <a:rect b="b" l="l" r="r" t="t"/>
              <a:pathLst>
                <a:path extrusionOk="0" h="24" w="3">
                  <a:moveTo>
                    <a:pt x="3" y="0"/>
                  </a:moveTo>
                  <a:cubicBezTo>
                    <a:pt x="3" y="0"/>
                    <a:pt x="3" y="0"/>
                    <a:pt x="3" y="0"/>
                  </a:cubicBezTo>
                  <a:cubicBezTo>
                    <a:pt x="0" y="24"/>
                    <a:pt x="0" y="24"/>
                    <a:pt x="0" y="24"/>
                  </a:cubicBezTo>
                  <a:cubicBezTo>
                    <a:pt x="0" y="24"/>
                    <a:pt x="0" y="24"/>
                    <a:pt x="0" y="24"/>
                  </a:cubicBezTo>
                  <a:cubicBezTo>
                    <a:pt x="3" y="0"/>
                    <a:pt x="3" y="0"/>
                    <a:pt x="3" y="0"/>
                  </a:cubicBezTo>
                </a:path>
              </a:pathLst>
            </a:custGeom>
            <a:solidFill>
              <a:srgbClr val="90AEB9"/>
            </a:solidFill>
            <a:ln>
              <a:noFill/>
            </a:ln>
          </p:spPr>
          <p:txBody>
            <a:bodyPr anchorCtr="0" anchor="t" bIns="22850" lIns="45700" spcFirstLastPara="1" rIns="45700" wrap="square" tIns="22850">
              <a:noAutofit/>
            </a:bodyPr>
            <a:lstStyle/>
            <a:p>
              <a:pPr indent="0" lvl="0" marL="0" marR="0" rtl="0" algn="l">
                <a:lnSpc>
                  <a:spcPct val="100000"/>
                </a:lnSpc>
                <a:spcBef>
                  <a:spcPts val="0"/>
                </a:spcBef>
                <a:spcAft>
                  <a:spcPts val="0"/>
                </a:spcAft>
                <a:buClr>
                  <a:srgbClr val="000000"/>
                </a:buClr>
                <a:buSzPts val="3350"/>
                <a:buFont typeface="Arial"/>
                <a:buNone/>
              </a:pPr>
              <a:r>
                <a:t/>
              </a:r>
              <a:endParaRPr b="0" i="0" sz="3350" u="none" cap="none" strike="noStrike">
                <a:solidFill>
                  <a:srgbClr val="000000"/>
                </a:solidFill>
                <a:latin typeface="Calibri"/>
                <a:ea typeface="Calibri"/>
                <a:cs typeface="Calibri"/>
                <a:sym typeface="Calibri"/>
              </a:endParaRPr>
            </a:p>
          </p:txBody>
        </p:sp>
        <p:sp>
          <p:nvSpPr>
            <p:cNvPr id="3062" name="Google Shape;3062;p15"/>
            <p:cNvSpPr/>
            <p:nvPr/>
          </p:nvSpPr>
          <p:spPr>
            <a:xfrm>
              <a:off x="7523729" y="7360977"/>
              <a:ext cx="403036" cy="690920"/>
            </a:xfrm>
            <a:custGeom>
              <a:rect b="b" l="l" r="r" t="t"/>
              <a:pathLst>
                <a:path extrusionOk="0" h="24" w="14">
                  <a:moveTo>
                    <a:pt x="14" y="0"/>
                  </a:moveTo>
                  <a:cubicBezTo>
                    <a:pt x="3" y="0"/>
                    <a:pt x="3" y="0"/>
                    <a:pt x="3" y="0"/>
                  </a:cubicBezTo>
                  <a:cubicBezTo>
                    <a:pt x="0" y="24"/>
                    <a:pt x="0" y="24"/>
                    <a:pt x="0" y="24"/>
                  </a:cubicBezTo>
                  <a:cubicBezTo>
                    <a:pt x="0" y="24"/>
                    <a:pt x="0" y="24"/>
                    <a:pt x="0" y="24"/>
                  </a:cubicBezTo>
                  <a:cubicBezTo>
                    <a:pt x="14" y="24"/>
                    <a:pt x="14" y="0"/>
                    <a:pt x="14" y="0"/>
                  </a:cubicBezTo>
                </a:path>
              </a:pathLst>
            </a:custGeom>
            <a:solidFill>
              <a:srgbClr val="F6D7BB"/>
            </a:solidFill>
            <a:ln>
              <a:noFill/>
            </a:ln>
          </p:spPr>
          <p:txBody>
            <a:bodyPr anchorCtr="0" anchor="t" bIns="22850" lIns="45700" spcFirstLastPara="1" rIns="45700" wrap="square" tIns="22850">
              <a:noAutofit/>
            </a:bodyPr>
            <a:lstStyle/>
            <a:p>
              <a:pPr indent="0" lvl="0" marL="0" marR="0" rtl="0" algn="l">
                <a:lnSpc>
                  <a:spcPct val="100000"/>
                </a:lnSpc>
                <a:spcBef>
                  <a:spcPts val="0"/>
                </a:spcBef>
                <a:spcAft>
                  <a:spcPts val="0"/>
                </a:spcAft>
                <a:buClr>
                  <a:srgbClr val="000000"/>
                </a:buClr>
                <a:buSzPts val="3350"/>
                <a:buFont typeface="Arial"/>
                <a:buNone/>
              </a:pPr>
              <a:r>
                <a:t/>
              </a:r>
              <a:endParaRPr b="0" i="0" sz="3350" u="none" cap="none" strike="noStrike">
                <a:solidFill>
                  <a:srgbClr val="000000"/>
                </a:solidFill>
                <a:latin typeface="Calibri"/>
                <a:ea typeface="Calibri"/>
                <a:cs typeface="Calibri"/>
                <a:sym typeface="Calibri"/>
              </a:endParaRPr>
            </a:p>
          </p:txBody>
        </p:sp>
        <p:sp>
          <p:nvSpPr>
            <p:cNvPr id="3063" name="Google Shape;3063;p15"/>
            <p:cNvSpPr/>
            <p:nvPr/>
          </p:nvSpPr>
          <p:spPr>
            <a:xfrm>
              <a:off x="5537337" y="11794374"/>
              <a:ext cx="3483382" cy="2216698"/>
            </a:xfrm>
            <a:custGeom>
              <a:rect b="b" l="l" r="r" t="t"/>
              <a:pathLst>
                <a:path extrusionOk="0" h="462" w="726">
                  <a:moveTo>
                    <a:pt x="618" y="462"/>
                  </a:moveTo>
                  <a:lnTo>
                    <a:pt x="0" y="96"/>
                  </a:lnTo>
                  <a:lnTo>
                    <a:pt x="60" y="0"/>
                  </a:lnTo>
                  <a:lnTo>
                    <a:pt x="726" y="390"/>
                  </a:lnTo>
                  <a:lnTo>
                    <a:pt x="684" y="462"/>
                  </a:lnTo>
                  <a:lnTo>
                    <a:pt x="618" y="462"/>
                  </a:lnTo>
                  <a:close/>
                </a:path>
              </a:pathLst>
            </a:custGeom>
            <a:solidFill>
              <a:srgbClr val="FFFFFF"/>
            </a:solidFill>
            <a:ln>
              <a:noFill/>
            </a:ln>
          </p:spPr>
          <p:txBody>
            <a:bodyPr anchorCtr="0" anchor="t" bIns="22850" lIns="45700" spcFirstLastPara="1" rIns="45700" wrap="square" tIns="22850">
              <a:noAutofit/>
            </a:bodyPr>
            <a:lstStyle/>
            <a:p>
              <a:pPr indent="0" lvl="0" marL="0" marR="0" rtl="0" algn="l">
                <a:lnSpc>
                  <a:spcPct val="100000"/>
                </a:lnSpc>
                <a:spcBef>
                  <a:spcPts val="0"/>
                </a:spcBef>
                <a:spcAft>
                  <a:spcPts val="0"/>
                </a:spcAft>
                <a:buClr>
                  <a:srgbClr val="000000"/>
                </a:buClr>
                <a:buSzPts val="3350"/>
                <a:buFont typeface="Arial"/>
                <a:buNone/>
              </a:pPr>
              <a:r>
                <a:t/>
              </a:r>
              <a:endParaRPr b="0" i="0" sz="3350" u="none" cap="none" strike="noStrike">
                <a:solidFill>
                  <a:srgbClr val="000000"/>
                </a:solidFill>
                <a:latin typeface="Calibri"/>
                <a:ea typeface="Calibri"/>
                <a:cs typeface="Calibri"/>
                <a:sym typeface="Calibri"/>
              </a:endParaRPr>
            </a:p>
          </p:txBody>
        </p:sp>
        <p:sp>
          <p:nvSpPr>
            <p:cNvPr id="3064" name="Google Shape;3064;p15"/>
            <p:cNvSpPr/>
            <p:nvPr/>
          </p:nvSpPr>
          <p:spPr>
            <a:xfrm>
              <a:off x="4880930" y="12082256"/>
              <a:ext cx="3967061" cy="1928816"/>
            </a:xfrm>
            <a:custGeom>
              <a:rect b="b" l="l" r="r" t="t"/>
              <a:pathLst>
                <a:path extrusionOk="0" h="10000" w="11113">
                  <a:moveTo>
                    <a:pt x="0" y="10000"/>
                  </a:moveTo>
                  <a:lnTo>
                    <a:pt x="2161" y="0"/>
                  </a:lnTo>
                  <a:lnTo>
                    <a:pt x="11113" y="9701"/>
                  </a:lnTo>
                  <a:cubicBezTo>
                    <a:pt x="11086" y="9801"/>
                    <a:pt x="11059" y="9900"/>
                    <a:pt x="11032" y="10000"/>
                  </a:cubicBezTo>
                  <a:lnTo>
                    <a:pt x="0" y="10000"/>
                  </a:lnTo>
                  <a:close/>
                </a:path>
              </a:pathLst>
            </a:custGeom>
            <a:solidFill>
              <a:srgbClr val="2B2B2A"/>
            </a:solidFill>
            <a:ln>
              <a:noFill/>
            </a:ln>
          </p:spPr>
          <p:txBody>
            <a:bodyPr anchorCtr="0" anchor="t" bIns="22850" lIns="45700" spcFirstLastPara="1" rIns="45700" wrap="square" tIns="22850">
              <a:noAutofit/>
            </a:bodyPr>
            <a:lstStyle/>
            <a:p>
              <a:pPr indent="0" lvl="0" marL="0" marR="0" rtl="0" algn="l">
                <a:lnSpc>
                  <a:spcPct val="100000"/>
                </a:lnSpc>
                <a:spcBef>
                  <a:spcPts val="0"/>
                </a:spcBef>
                <a:spcAft>
                  <a:spcPts val="0"/>
                </a:spcAft>
                <a:buClr>
                  <a:srgbClr val="000000"/>
                </a:buClr>
                <a:buSzPts val="3350"/>
                <a:buFont typeface="Arial"/>
                <a:buNone/>
              </a:pPr>
              <a:r>
                <a:t/>
              </a:r>
              <a:endParaRPr b="0" i="0" sz="3350" u="none" cap="none" strike="noStrike">
                <a:solidFill>
                  <a:srgbClr val="000000"/>
                </a:solidFill>
                <a:latin typeface="Calibri"/>
                <a:ea typeface="Calibri"/>
                <a:cs typeface="Calibri"/>
                <a:sym typeface="Calibri"/>
              </a:endParaRPr>
            </a:p>
          </p:txBody>
        </p:sp>
        <p:sp>
          <p:nvSpPr>
            <p:cNvPr id="3065" name="Google Shape;3065;p15"/>
            <p:cNvSpPr/>
            <p:nvPr/>
          </p:nvSpPr>
          <p:spPr>
            <a:xfrm>
              <a:off x="11210608" y="10735765"/>
              <a:ext cx="978802" cy="950014"/>
            </a:xfrm>
            <a:custGeom>
              <a:rect b="b" l="l" r="r" t="t"/>
              <a:pathLst>
                <a:path extrusionOk="0" h="33" w="34">
                  <a:moveTo>
                    <a:pt x="3" y="0"/>
                  </a:moveTo>
                  <a:cubicBezTo>
                    <a:pt x="31" y="0"/>
                    <a:pt x="31" y="0"/>
                    <a:pt x="31" y="0"/>
                  </a:cubicBezTo>
                  <a:cubicBezTo>
                    <a:pt x="32" y="0"/>
                    <a:pt x="34" y="2"/>
                    <a:pt x="34" y="3"/>
                  </a:cubicBezTo>
                  <a:cubicBezTo>
                    <a:pt x="34" y="30"/>
                    <a:pt x="34" y="30"/>
                    <a:pt x="34" y="30"/>
                  </a:cubicBezTo>
                  <a:cubicBezTo>
                    <a:pt x="34" y="32"/>
                    <a:pt x="32" y="33"/>
                    <a:pt x="31" y="33"/>
                  </a:cubicBezTo>
                  <a:cubicBezTo>
                    <a:pt x="3" y="33"/>
                    <a:pt x="3" y="33"/>
                    <a:pt x="3" y="33"/>
                  </a:cubicBezTo>
                  <a:cubicBezTo>
                    <a:pt x="2" y="33"/>
                    <a:pt x="0" y="32"/>
                    <a:pt x="0" y="30"/>
                  </a:cubicBezTo>
                  <a:cubicBezTo>
                    <a:pt x="0" y="3"/>
                    <a:pt x="0" y="3"/>
                    <a:pt x="0" y="3"/>
                  </a:cubicBezTo>
                  <a:cubicBezTo>
                    <a:pt x="0" y="2"/>
                    <a:pt x="2" y="0"/>
                    <a:pt x="3" y="0"/>
                  </a:cubicBezTo>
                </a:path>
              </a:pathLst>
            </a:custGeom>
            <a:solidFill>
              <a:srgbClr val="60DEAB"/>
            </a:solidFill>
            <a:ln>
              <a:noFill/>
            </a:ln>
          </p:spPr>
          <p:txBody>
            <a:bodyPr anchorCtr="0" anchor="t" bIns="22850" lIns="45700" spcFirstLastPara="1" rIns="45700" wrap="square" tIns="22850">
              <a:noAutofit/>
            </a:bodyPr>
            <a:lstStyle/>
            <a:p>
              <a:pPr indent="0" lvl="0" marL="0" marR="0" rtl="0" algn="l">
                <a:lnSpc>
                  <a:spcPct val="100000"/>
                </a:lnSpc>
                <a:spcBef>
                  <a:spcPts val="0"/>
                </a:spcBef>
                <a:spcAft>
                  <a:spcPts val="0"/>
                </a:spcAft>
                <a:buClr>
                  <a:srgbClr val="000000"/>
                </a:buClr>
                <a:buSzPts val="3350"/>
                <a:buFont typeface="Arial"/>
                <a:buNone/>
              </a:pPr>
              <a:r>
                <a:t/>
              </a:r>
              <a:endParaRPr b="0" i="0" sz="3350" u="none" cap="none" strike="noStrike">
                <a:solidFill>
                  <a:srgbClr val="000000"/>
                </a:solidFill>
                <a:latin typeface="Calibri"/>
                <a:ea typeface="Calibri"/>
                <a:cs typeface="Calibri"/>
                <a:sym typeface="Calibri"/>
              </a:endParaRPr>
            </a:p>
          </p:txBody>
        </p:sp>
      </p:grpSp>
    </p:spTree>
  </p:cSld>
  <p:clrMapOvr>
    <a:masterClrMapping/>
  </p:clrMapOvr>
  <p:transition spd="slow">
    <p:wipe dir="l"/>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9" name="Shape 3069"/>
        <p:cNvGrpSpPr/>
        <p:nvPr/>
      </p:nvGrpSpPr>
      <p:grpSpPr>
        <a:xfrm>
          <a:off x="0" y="0"/>
          <a:ext cx="0" cy="0"/>
          <a:chOff x="0" y="0"/>
          <a:chExt cx="0" cy="0"/>
        </a:xfrm>
      </p:grpSpPr>
      <p:sp>
        <p:nvSpPr>
          <p:cNvPr id="3070" name="Google Shape;3070;p16"/>
          <p:cNvSpPr/>
          <p:nvPr/>
        </p:nvSpPr>
        <p:spPr>
          <a:xfrm>
            <a:off x="8455954" y="3213374"/>
            <a:ext cx="1736840" cy="1703618"/>
          </a:xfrm>
          <a:prstGeom prst="wedgeEllipseCallout">
            <a:avLst>
              <a:gd fmla="val -5527" name="adj1"/>
              <a:gd fmla="val 67378" name="adj2"/>
            </a:avLst>
          </a:prstGeom>
          <a:solidFill>
            <a:srgbClr val="010101">
              <a:alpha val="2000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Montserrat"/>
              <a:buNone/>
            </a:pPr>
            <a:r>
              <a:t/>
            </a:r>
            <a:endParaRPr b="0" i="0" sz="1800" u="none" cap="none" strike="noStrike">
              <a:solidFill>
                <a:srgbClr val="FFFFFF"/>
              </a:solidFill>
              <a:latin typeface="Montserrat"/>
              <a:ea typeface="Montserrat"/>
              <a:cs typeface="Montserrat"/>
              <a:sym typeface="Montserrat"/>
            </a:endParaRPr>
          </a:p>
        </p:txBody>
      </p:sp>
      <p:sp>
        <p:nvSpPr>
          <p:cNvPr id="3071" name="Google Shape;3071;p16"/>
          <p:cNvSpPr/>
          <p:nvPr/>
        </p:nvSpPr>
        <p:spPr>
          <a:xfrm>
            <a:off x="5861540" y="2162212"/>
            <a:ext cx="1736840" cy="1703618"/>
          </a:xfrm>
          <a:prstGeom prst="wedgeEllipseCallout">
            <a:avLst>
              <a:gd fmla="val -5527" name="adj1"/>
              <a:gd fmla="val 67378" name="adj2"/>
            </a:avLst>
          </a:prstGeom>
          <a:solidFill>
            <a:srgbClr val="010101">
              <a:alpha val="2000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Montserrat"/>
              <a:buNone/>
            </a:pPr>
            <a:r>
              <a:t/>
            </a:r>
            <a:endParaRPr b="0" i="0" sz="1800" u="none" cap="none" strike="noStrike">
              <a:solidFill>
                <a:srgbClr val="FFFFFF"/>
              </a:solidFill>
              <a:latin typeface="Montserrat"/>
              <a:ea typeface="Montserrat"/>
              <a:cs typeface="Montserrat"/>
              <a:sym typeface="Montserrat"/>
            </a:endParaRPr>
          </a:p>
        </p:txBody>
      </p:sp>
      <p:sp>
        <p:nvSpPr>
          <p:cNvPr id="3072" name="Google Shape;3072;p16"/>
          <p:cNvSpPr/>
          <p:nvPr/>
        </p:nvSpPr>
        <p:spPr>
          <a:xfrm>
            <a:off x="7983197" y="745077"/>
            <a:ext cx="1510276" cy="1481388"/>
          </a:xfrm>
          <a:prstGeom prst="wedgeEllipseCallout">
            <a:avLst>
              <a:gd fmla="val -5527" name="adj1"/>
              <a:gd fmla="val 67378" name="adj2"/>
            </a:avLst>
          </a:prstGeom>
          <a:solidFill>
            <a:srgbClr val="010101">
              <a:alpha val="2000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Montserrat"/>
              <a:buNone/>
            </a:pPr>
            <a:r>
              <a:t/>
            </a:r>
            <a:endParaRPr b="0" i="0" sz="1800" u="none" cap="none" strike="noStrike">
              <a:solidFill>
                <a:srgbClr val="FFFFFF"/>
              </a:solidFill>
              <a:latin typeface="Montserrat"/>
              <a:ea typeface="Montserrat"/>
              <a:cs typeface="Montserrat"/>
              <a:sym typeface="Montserrat"/>
            </a:endParaRPr>
          </a:p>
        </p:txBody>
      </p:sp>
      <p:sp>
        <p:nvSpPr>
          <p:cNvPr id="3073" name="Google Shape;3073;p16"/>
          <p:cNvSpPr/>
          <p:nvPr/>
        </p:nvSpPr>
        <p:spPr>
          <a:xfrm>
            <a:off x="10192794" y="612696"/>
            <a:ext cx="1181244" cy="1158650"/>
          </a:xfrm>
          <a:prstGeom prst="wedgeEllipseCallout">
            <a:avLst>
              <a:gd fmla="val -5527" name="adj1"/>
              <a:gd fmla="val 67378" name="adj2"/>
            </a:avLst>
          </a:prstGeom>
          <a:solidFill>
            <a:srgbClr val="010101">
              <a:alpha val="2000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Montserrat"/>
              <a:buNone/>
            </a:pPr>
            <a:r>
              <a:t/>
            </a:r>
            <a:endParaRPr b="0" i="0" sz="1800" u="none" cap="none" strike="noStrike">
              <a:solidFill>
                <a:srgbClr val="FFFFFF"/>
              </a:solidFill>
              <a:latin typeface="Montserrat"/>
              <a:ea typeface="Montserrat"/>
              <a:cs typeface="Montserrat"/>
              <a:sym typeface="Montserrat"/>
            </a:endParaRPr>
          </a:p>
        </p:txBody>
      </p:sp>
      <p:sp>
        <p:nvSpPr>
          <p:cNvPr id="3074" name="Google Shape;3074;p16"/>
          <p:cNvSpPr txBox="1"/>
          <p:nvPr>
            <p:ph idx="1" type="body"/>
          </p:nvPr>
        </p:nvSpPr>
        <p:spPr>
          <a:xfrm>
            <a:off x="8544262" y="6514090"/>
            <a:ext cx="2998268" cy="203846"/>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chemeClr val="dk1"/>
              </a:buClr>
              <a:buSzPts val="800"/>
              <a:buNone/>
            </a:pPr>
            <a:r>
              <a:rPr lang="en-US"/>
              <a:t>Here is your custom footer</a:t>
            </a:r>
            <a:endParaRPr/>
          </a:p>
        </p:txBody>
      </p:sp>
      <p:grpSp>
        <p:nvGrpSpPr>
          <p:cNvPr id="3075" name="Google Shape;3075;p16"/>
          <p:cNvGrpSpPr/>
          <p:nvPr/>
        </p:nvGrpSpPr>
        <p:grpSpPr>
          <a:xfrm>
            <a:off x="1881961" y="1785577"/>
            <a:ext cx="10345479" cy="5093689"/>
            <a:chOff x="1881961" y="978195"/>
            <a:chExt cx="10345479" cy="5901071"/>
          </a:xfrm>
        </p:grpSpPr>
        <p:sp>
          <p:nvSpPr>
            <p:cNvPr id="3076" name="Google Shape;3076;p16"/>
            <p:cNvSpPr/>
            <p:nvPr/>
          </p:nvSpPr>
          <p:spPr>
            <a:xfrm>
              <a:off x="1881961" y="978195"/>
              <a:ext cx="10342564" cy="5896903"/>
            </a:xfrm>
            <a:custGeom>
              <a:rect b="b" l="l" r="r" t="t"/>
              <a:pathLst>
                <a:path extrusionOk="0" h="21600" w="21600">
                  <a:moveTo>
                    <a:pt x="21600" y="0"/>
                  </a:moveTo>
                  <a:lnTo>
                    <a:pt x="21600" y="527"/>
                  </a:lnTo>
                  <a:cubicBezTo>
                    <a:pt x="17455" y="721"/>
                    <a:pt x="14337" y="2052"/>
                    <a:pt x="14423" y="2967"/>
                  </a:cubicBezTo>
                  <a:cubicBezTo>
                    <a:pt x="14508" y="3882"/>
                    <a:pt x="16650" y="5157"/>
                    <a:pt x="16547" y="6932"/>
                  </a:cubicBezTo>
                  <a:cubicBezTo>
                    <a:pt x="16444" y="8707"/>
                    <a:pt x="14800" y="9002"/>
                    <a:pt x="13172" y="8868"/>
                  </a:cubicBezTo>
                  <a:cubicBezTo>
                    <a:pt x="11545" y="8734"/>
                    <a:pt x="10877" y="9039"/>
                    <a:pt x="10877" y="9511"/>
                  </a:cubicBezTo>
                  <a:cubicBezTo>
                    <a:pt x="10877" y="9982"/>
                    <a:pt x="13001" y="10620"/>
                    <a:pt x="15245" y="11008"/>
                  </a:cubicBezTo>
                  <a:cubicBezTo>
                    <a:pt x="17489" y="11396"/>
                    <a:pt x="17455" y="14280"/>
                    <a:pt x="15433" y="15444"/>
                  </a:cubicBezTo>
                  <a:cubicBezTo>
                    <a:pt x="13412" y="16609"/>
                    <a:pt x="6869" y="18318"/>
                    <a:pt x="4282" y="21600"/>
                  </a:cubicBezTo>
                  <a:lnTo>
                    <a:pt x="0" y="21600"/>
                  </a:lnTo>
                  <a:cubicBezTo>
                    <a:pt x="1867" y="17208"/>
                    <a:pt x="6184" y="15722"/>
                    <a:pt x="9644" y="15056"/>
                  </a:cubicBezTo>
                  <a:cubicBezTo>
                    <a:pt x="13104" y="14391"/>
                    <a:pt x="14971" y="13753"/>
                    <a:pt x="14680" y="13143"/>
                  </a:cubicBezTo>
                  <a:cubicBezTo>
                    <a:pt x="14389" y="12533"/>
                    <a:pt x="9457" y="12470"/>
                    <a:pt x="9115" y="10196"/>
                  </a:cubicBezTo>
                  <a:cubicBezTo>
                    <a:pt x="8752" y="7787"/>
                    <a:pt x="10861" y="6973"/>
                    <a:pt x="12659" y="7232"/>
                  </a:cubicBezTo>
                  <a:cubicBezTo>
                    <a:pt x="14356" y="7476"/>
                    <a:pt x="15742" y="7292"/>
                    <a:pt x="15314" y="6377"/>
                  </a:cubicBezTo>
                  <a:cubicBezTo>
                    <a:pt x="14885" y="5462"/>
                    <a:pt x="13118" y="3639"/>
                    <a:pt x="13668" y="2443"/>
                  </a:cubicBezTo>
                  <a:cubicBezTo>
                    <a:pt x="14217" y="1248"/>
                    <a:pt x="16633" y="0"/>
                    <a:pt x="21600" y="0"/>
                  </a:cubicBezTo>
                  <a:close/>
                </a:path>
              </a:pathLst>
            </a:custGeom>
            <a:gradFill>
              <a:gsLst>
                <a:gs pos="0">
                  <a:srgbClr val="000000">
                    <a:alpha val="10588"/>
                  </a:srgbClr>
                </a:gs>
                <a:gs pos="36000">
                  <a:srgbClr val="000000">
                    <a:alpha val="10588"/>
                  </a:srgbClr>
                </a:gs>
                <a:gs pos="87000">
                  <a:srgbClr val="000000">
                    <a:alpha val="53333"/>
                  </a:srgbClr>
                </a:gs>
                <a:gs pos="100000">
                  <a:srgbClr val="000000">
                    <a:alpha val="53333"/>
                  </a:srgbClr>
                </a:gs>
              </a:gsLst>
              <a:lin ang="0" scaled="0"/>
            </a:gra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3000"/>
                <a:buFont typeface="Montserrat"/>
                <a:buNone/>
              </a:pPr>
              <a:r>
                <a:t/>
              </a:r>
              <a:endParaRPr b="0" i="0" sz="3000" u="none" cap="none" strike="noStrike">
                <a:solidFill>
                  <a:srgbClr val="FFFFFF"/>
                </a:solidFill>
                <a:latin typeface="Montserrat"/>
                <a:ea typeface="Montserrat"/>
                <a:cs typeface="Montserrat"/>
                <a:sym typeface="Montserrat"/>
              </a:endParaRPr>
            </a:p>
          </p:txBody>
        </p:sp>
        <p:sp>
          <p:nvSpPr>
            <p:cNvPr id="3077" name="Google Shape;3077;p16"/>
            <p:cNvSpPr/>
            <p:nvPr/>
          </p:nvSpPr>
          <p:spPr>
            <a:xfrm>
              <a:off x="2847500" y="1026110"/>
              <a:ext cx="9379940" cy="5853156"/>
            </a:xfrm>
            <a:custGeom>
              <a:rect b="b" l="l" r="r" t="t"/>
              <a:pathLst>
                <a:path extrusionOk="0" h="21599" w="21600">
                  <a:moveTo>
                    <a:pt x="21101" y="1"/>
                  </a:moveTo>
                  <a:cubicBezTo>
                    <a:pt x="20976" y="-1"/>
                    <a:pt x="20843" y="0"/>
                    <a:pt x="20704" y="3"/>
                  </a:cubicBezTo>
                  <a:lnTo>
                    <a:pt x="20706" y="129"/>
                  </a:lnTo>
                  <a:cubicBezTo>
                    <a:pt x="20844" y="126"/>
                    <a:pt x="20976" y="125"/>
                    <a:pt x="21100" y="127"/>
                  </a:cubicBezTo>
                  <a:lnTo>
                    <a:pt x="21101" y="1"/>
                  </a:lnTo>
                  <a:close/>
                  <a:moveTo>
                    <a:pt x="20431" y="35"/>
                  </a:moveTo>
                  <a:cubicBezTo>
                    <a:pt x="20303" y="41"/>
                    <a:pt x="20171" y="49"/>
                    <a:pt x="20035" y="59"/>
                  </a:cubicBezTo>
                  <a:lnTo>
                    <a:pt x="20039" y="184"/>
                  </a:lnTo>
                  <a:cubicBezTo>
                    <a:pt x="20175" y="175"/>
                    <a:pt x="20306" y="167"/>
                    <a:pt x="20434" y="161"/>
                  </a:cubicBezTo>
                  <a:lnTo>
                    <a:pt x="20431" y="35"/>
                  </a:lnTo>
                  <a:close/>
                  <a:moveTo>
                    <a:pt x="21401" y="35"/>
                  </a:moveTo>
                  <a:lnTo>
                    <a:pt x="21398" y="161"/>
                  </a:lnTo>
                  <a:cubicBezTo>
                    <a:pt x="21466" y="165"/>
                    <a:pt x="21532" y="170"/>
                    <a:pt x="21594" y="176"/>
                  </a:cubicBezTo>
                  <a:lnTo>
                    <a:pt x="21600" y="50"/>
                  </a:lnTo>
                  <a:cubicBezTo>
                    <a:pt x="21537" y="44"/>
                    <a:pt x="21470" y="39"/>
                    <a:pt x="21401" y="35"/>
                  </a:cubicBezTo>
                  <a:close/>
                  <a:moveTo>
                    <a:pt x="19761" y="71"/>
                  </a:moveTo>
                  <a:cubicBezTo>
                    <a:pt x="19631" y="82"/>
                    <a:pt x="19499" y="95"/>
                    <a:pt x="19365" y="109"/>
                  </a:cubicBezTo>
                  <a:lnTo>
                    <a:pt x="19371" y="235"/>
                  </a:lnTo>
                  <a:cubicBezTo>
                    <a:pt x="19505" y="221"/>
                    <a:pt x="19637" y="208"/>
                    <a:pt x="19766" y="197"/>
                  </a:cubicBezTo>
                  <a:lnTo>
                    <a:pt x="19761" y="71"/>
                  </a:lnTo>
                  <a:close/>
                  <a:moveTo>
                    <a:pt x="19067" y="141"/>
                  </a:moveTo>
                  <a:cubicBezTo>
                    <a:pt x="18936" y="157"/>
                    <a:pt x="18805" y="174"/>
                    <a:pt x="18672" y="193"/>
                  </a:cubicBezTo>
                  <a:lnTo>
                    <a:pt x="18680" y="318"/>
                  </a:lnTo>
                  <a:cubicBezTo>
                    <a:pt x="18813" y="299"/>
                    <a:pt x="18943" y="282"/>
                    <a:pt x="19073" y="266"/>
                  </a:cubicBezTo>
                  <a:lnTo>
                    <a:pt x="19067" y="141"/>
                  </a:lnTo>
                  <a:close/>
                  <a:moveTo>
                    <a:pt x="18396" y="247"/>
                  </a:moveTo>
                  <a:cubicBezTo>
                    <a:pt x="18266" y="268"/>
                    <a:pt x="18134" y="289"/>
                    <a:pt x="18003" y="312"/>
                  </a:cubicBezTo>
                  <a:lnTo>
                    <a:pt x="18012" y="436"/>
                  </a:lnTo>
                  <a:cubicBezTo>
                    <a:pt x="18144" y="414"/>
                    <a:pt x="18275" y="392"/>
                    <a:pt x="18405" y="372"/>
                  </a:cubicBezTo>
                  <a:lnTo>
                    <a:pt x="18396" y="247"/>
                  </a:lnTo>
                  <a:close/>
                  <a:moveTo>
                    <a:pt x="17726" y="354"/>
                  </a:moveTo>
                  <a:cubicBezTo>
                    <a:pt x="17595" y="378"/>
                    <a:pt x="17464" y="404"/>
                    <a:pt x="17333" y="431"/>
                  </a:cubicBezTo>
                  <a:lnTo>
                    <a:pt x="17345" y="556"/>
                  </a:lnTo>
                  <a:cubicBezTo>
                    <a:pt x="17476" y="529"/>
                    <a:pt x="17607" y="503"/>
                    <a:pt x="17737" y="478"/>
                  </a:cubicBezTo>
                  <a:lnTo>
                    <a:pt x="17726" y="354"/>
                  </a:lnTo>
                  <a:close/>
                  <a:moveTo>
                    <a:pt x="17055" y="495"/>
                  </a:moveTo>
                  <a:cubicBezTo>
                    <a:pt x="16924" y="524"/>
                    <a:pt x="16793" y="554"/>
                    <a:pt x="16664" y="586"/>
                  </a:cubicBezTo>
                  <a:lnTo>
                    <a:pt x="16678" y="710"/>
                  </a:lnTo>
                  <a:cubicBezTo>
                    <a:pt x="16807" y="679"/>
                    <a:pt x="16937" y="649"/>
                    <a:pt x="17068" y="620"/>
                  </a:cubicBezTo>
                  <a:lnTo>
                    <a:pt x="17055" y="495"/>
                  </a:lnTo>
                  <a:close/>
                  <a:moveTo>
                    <a:pt x="16384" y="672"/>
                  </a:moveTo>
                  <a:cubicBezTo>
                    <a:pt x="16252" y="706"/>
                    <a:pt x="16122" y="742"/>
                    <a:pt x="15994" y="779"/>
                  </a:cubicBezTo>
                  <a:lnTo>
                    <a:pt x="16011" y="903"/>
                  </a:lnTo>
                  <a:cubicBezTo>
                    <a:pt x="16138" y="866"/>
                    <a:pt x="16267" y="830"/>
                    <a:pt x="16399" y="796"/>
                  </a:cubicBezTo>
                  <a:lnTo>
                    <a:pt x="16384" y="672"/>
                  </a:lnTo>
                  <a:close/>
                  <a:moveTo>
                    <a:pt x="15712" y="849"/>
                  </a:moveTo>
                  <a:cubicBezTo>
                    <a:pt x="15580" y="890"/>
                    <a:pt x="15451" y="933"/>
                    <a:pt x="15325" y="977"/>
                  </a:cubicBezTo>
                  <a:lnTo>
                    <a:pt x="15344" y="1099"/>
                  </a:lnTo>
                  <a:cubicBezTo>
                    <a:pt x="15469" y="1056"/>
                    <a:pt x="15598" y="1012"/>
                    <a:pt x="15730" y="971"/>
                  </a:cubicBezTo>
                  <a:lnTo>
                    <a:pt x="15712" y="849"/>
                  </a:lnTo>
                  <a:close/>
                  <a:moveTo>
                    <a:pt x="15062" y="1061"/>
                  </a:moveTo>
                  <a:cubicBezTo>
                    <a:pt x="14928" y="1112"/>
                    <a:pt x="14800" y="1165"/>
                    <a:pt x="14679" y="1219"/>
                  </a:cubicBezTo>
                  <a:lnTo>
                    <a:pt x="14704" y="1339"/>
                  </a:lnTo>
                  <a:cubicBezTo>
                    <a:pt x="14823" y="1286"/>
                    <a:pt x="14951" y="1233"/>
                    <a:pt x="15084" y="1182"/>
                  </a:cubicBezTo>
                  <a:lnTo>
                    <a:pt x="15062" y="1061"/>
                  </a:lnTo>
                  <a:close/>
                  <a:moveTo>
                    <a:pt x="14407" y="1344"/>
                  </a:moveTo>
                  <a:cubicBezTo>
                    <a:pt x="14272" y="1411"/>
                    <a:pt x="14147" y="1480"/>
                    <a:pt x="14034" y="1550"/>
                  </a:cubicBezTo>
                  <a:lnTo>
                    <a:pt x="14067" y="1666"/>
                  </a:lnTo>
                  <a:cubicBezTo>
                    <a:pt x="14178" y="1598"/>
                    <a:pt x="14301" y="1530"/>
                    <a:pt x="14434" y="1463"/>
                  </a:cubicBezTo>
                  <a:lnTo>
                    <a:pt x="14407" y="1344"/>
                  </a:lnTo>
                  <a:close/>
                  <a:moveTo>
                    <a:pt x="13775" y="1733"/>
                  </a:moveTo>
                  <a:cubicBezTo>
                    <a:pt x="13638" y="1838"/>
                    <a:pt x="13524" y="1947"/>
                    <a:pt x="13436" y="2056"/>
                  </a:cubicBezTo>
                  <a:lnTo>
                    <a:pt x="13491" y="2152"/>
                  </a:lnTo>
                  <a:cubicBezTo>
                    <a:pt x="13573" y="2049"/>
                    <a:pt x="13682" y="1945"/>
                    <a:pt x="13814" y="1844"/>
                  </a:cubicBezTo>
                  <a:lnTo>
                    <a:pt x="13775" y="1733"/>
                  </a:lnTo>
                  <a:close/>
                  <a:moveTo>
                    <a:pt x="13240" y="2404"/>
                  </a:moveTo>
                  <a:cubicBezTo>
                    <a:pt x="13212" y="2490"/>
                    <a:pt x="13197" y="2577"/>
                    <a:pt x="13197" y="2664"/>
                  </a:cubicBezTo>
                  <a:cubicBezTo>
                    <a:pt x="13197" y="2694"/>
                    <a:pt x="13199" y="2723"/>
                    <a:pt x="13202" y="2754"/>
                  </a:cubicBezTo>
                  <a:cubicBezTo>
                    <a:pt x="13212" y="2842"/>
                    <a:pt x="13226" y="2930"/>
                    <a:pt x="13246" y="3014"/>
                  </a:cubicBezTo>
                  <a:lnTo>
                    <a:pt x="13326" y="2973"/>
                  </a:lnTo>
                  <a:cubicBezTo>
                    <a:pt x="13309" y="2895"/>
                    <a:pt x="13295" y="2815"/>
                    <a:pt x="13286" y="2734"/>
                  </a:cubicBezTo>
                  <a:cubicBezTo>
                    <a:pt x="13283" y="2710"/>
                    <a:pt x="13282" y="2687"/>
                    <a:pt x="13282" y="2664"/>
                  </a:cubicBezTo>
                  <a:cubicBezTo>
                    <a:pt x="13282" y="2596"/>
                    <a:pt x="13294" y="2528"/>
                    <a:pt x="13316" y="2460"/>
                  </a:cubicBezTo>
                  <a:lnTo>
                    <a:pt x="13240" y="2404"/>
                  </a:lnTo>
                  <a:close/>
                  <a:moveTo>
                    <a:pt x="13436" y="3324"/>
                  </a:moveTo>
                  <a:lnTo>
                    <a:pt x="13364" y="3392"/>
                  </a:lnTo>
                  <a:cubicBezTo>
                    <a:pt x="13432" y="3547"/>
                    <a:pt x="13518" y="3696"/>
                    <a:pt x="13626" y="3847"/>
                  </a:cubicBezTo>
                  <a:lnTo>
                    <a:pt x="13684" y="3756"/>
                  </a:lnTo>
                  <a:cubicBezTo>
                    <a:pt x="13581" y="3611"/>
                    <a:pt x="13500" y="3470"/>
                    <a:pt x="13436" y="3324"/>
                  </a:cubicBezTo>
                  <a:close/>
                  <a:moveTo>
                    <a:pt x="13895" y="4031"/>
                  </a:moveTo>
                  <a:lnTo>
                    <a:pt x="13843" y="4130"/>
                  </a:lnTo>
                  <a:cubicBezTo>
                    <a:pt x="13952" y="4255"/>
                    <a:pt x="14067" y="4374"/>
                    <a:pt x="14166" y="4473"/>
                  </a:cubicBezTo>
                  <a:cubicBezTo>
                    <a:pt x="14166" y="4473"/>
                    <a:pt x="14214" y="4369"/>
                    <a:pt x="14214" y="4369"/>
                  </a:cubicBezTo>
                  <a:cubicBezTo>
                    <a:pt x="14116" y="4271"/>
                    <a:pt x="14002" y="4154"/>
                    <a:pt x="13895" y="4031"/>
                  </a:cubicBezTo>
                  <a:close/>
                  <a:moveTo>
                    <a:pt x="14464" y="4597"/>
                  </a:moveTo>
                  <a:lnTo>
                    <a:pt x="14416" y="4701"/>
                  </a:lnTo>
                  <a:cubicBezTo>
                    <a:pt x="14514" y="4799"/>
                    <a:pt x="14627" y="4917"/>
                    <a:pt x="14733" y="5042"/>
                  </a:cubicBezTo>
                  <a:lnTo>
                    <a:pt x="14786" y="4944"/>
                  </a:lnTo>
                  <a:cubicBezTo>
                    <a:pt x="14678" y="4816"/>
                    <a:pt x="14563" y="4696"/>
                    <a:pt x="14464" y="4597"/>
                  </a:cubicBezTo>
                  <a:close/>
                  <a:moveTo>
                    <a:pt x="15004" y="5233"/>
                  </a:moveTo>
                  <a:cubicBezTo>
                    <a:pt x="15004" y="5233"/>
                    <a:pt x="14942" y="5320"/>
                    <a:pt x="14942" y="5320"/>
                  </a:cubicBezTo>
                  <a:cubicBezTo>
                    <a:pt x="15041" y="5473"/>
                    <a:pt x="15112" y="5622"/>
                    <a:pt x="15158" y="5778"/>
                  </a:cubicBezTo>
                  <a:lnTo>
                    <a:pt x="15236" y="5727"/>
                  </a:lnTo>
                  <a:cubicBezTo>
                    <a:pt x="15186" y="5557"/>
                    <a:pt x="15109" y="5396"/>
                    <a:pt x="15004" y="5233"/>
                  </a:cubicBezTo>
                  <a:close/>
                  <a:moveTo>
                    <a:pt x="15294" y="6152"/>
                  </a:moveTo>
                  <a:lnTo>
                    <a:pt x="15210" y="6161"/>
                  </a:lnTo>
                  <a:cubicBezTo>
                    <a:pt x="15211" y="6190"/>
                    <a:pt x="15211" y="6219"/>
                    <a:pt x="15211" y="6249"/>
                  </a:cubicBezTo>
                  <a:cubicBezTo>
                    <a:pt x="15211" y="6356"/>
                    <a:pt x="15202" y="6470"/>
                    <a:pt x="15183" y="6586"/>
                  </a:cubicBezTo>
                  <a:cubicBezTo>
                    <a:pt x="15176" y="6628"/>
                    <a:pt x="15167" y="6669"/>
                    <a:pt x="15158" y="6709"/>
                  </a:cubicBezTo>
                  <a:lnTo>
                    <a:pt x="15238" y="6752"/>
                  </a:lnTo>
                  <a:cubicBezTo>
                    <a:pt x="15248" y="6708"/>
                    <a:pt x="15257" y="6663"/>
                    <a:pt x="15265" y="6615"/>
                  </a:cubicBezTo>
                  <a:cubicBezTo>
                    <a:pt x="15286" y="6490"/>
                    <a:pt x="15297" y="6366"/>
                    <a:pt x="15297" y="6249"/>
                  </a:cubicBezTo>
                  <a:cubicBezTo>
                    <a:pt x="15297" y="6216"/>
                    <a:pt x="15296" y="6184"/>
                    <a:pt x="15294" y="6152"/>
                  </a:cubicBezTo>
                  <a:close/>
                  <a:moveTo>
                    <a:pt x="15037" y="7036"/>
                  </a:moveTo>
                  <a:cubicBezTo>
                    <a:pt x="14965" y="7172"/>
                    <a:pt x="14868" y="7295"/>
                    <a:pt x="14751" y="7400"/>
                  </a:cubicBezTo>
                  <a:lnTo>
                    <a:pt x="14795" y="7507"/>
                  </a:lnTo>
                  <a:cubicBezTo>
                    <a:pt x="14921" y="7394"/>
                    <a:pt x="15025" y="7262"/>
                    <a:pt x="15104" y="7115"/>
                  </a:cubicBezTo>
                  <a:lnTo>
                    <a:pt x="15037" y="7036"/>
                  </a:lnTo>
                  <a:close/>
                  <a:moveTo>
                    <a:pt x="14500" y="7602"/>
                  </a:moveTo>
                  <a:cubicBezTo>
                    <a:pt x="14390" y="7668"/>
                    <a:pt x="14265" y="7726"/>
                    <a:pt x="14130" y="7775"/>
                  </a:cubicBezTo>
                  <a:lnTo>
                    <a:pt x="14150" y="7897"/>
                  </a:lnTo>
                  <a:cubicBezTo>
                    <a:pt x="14290" y="7847"/>
                    <a:pt x="14418" y="7786"/>
                    <a:pt x="14531" y="7718"/>
                  </a:cubicBezTo>
                  <a:cubicBezTo>
                    <a:pt x="14531" y="7718"/>
                    <a:pt x="14500" y="7602"/>
                    <a:pt x="14500" y="7602"/>
                  </a:cubicBezTo>
                  <a:close/>
                  <a:moveTo>
                    <a:pt x="10089" y="7821"/>
                  </a:moveTo>
                  <a:lnTo>
                    <a:pt x="10094" y="7946"/>
                  </a:lnTo>
                  <a:cubicBezTo>
                    <a:pt x="10204" y="7937"/>
                    <a:pt x="10320" y="7938"/>
                    <a:pt x="10440" y="7949"/>
                  </a:cubicBezTo>
                  <a:lnTo>
                    <a:pt x="10484" y="7954"/>
                  </a:lnTo>
                  <a:lnTo>
                    <a:pt x="10489" y="7828"/>
                  </a:lnTo>
                  <a:lnTo>
                    <a:pt x="10445" y="7824"/>
                  </a:lnTo>
                  <a:cubicBezTo>
                    <a:pt x="10322" y="7813"/>
                    <a:pt x="10203" y="7812"/>
                    <a:pt x="10089" y="7821"/>
                  </a:cubicBezTo>
                  <a:close/>
                  <a:moveTo>
                    <a:pt x="10765" y="7850"/>
                  </a:moveTo>
                  <a:lnTo>
                    <a:pt x="10759" y="7975"/>
                  </a:lnTo>
                  <a:lnTo>
                    <a:pt x="10784" y="7978"/>
                  </a:lnTo>
                  <a:cubicBezTo>
                    <a:pt x="10904" y="7990"/>
                    <a:pt x="11028" y="8002"/>
                    <a:pt x="11153" y="8013"/>
                  </a:cubicBezTo>
                  <a:lnTo>
                    <a:pt x="11158" y="7887"/>
                  </a:lnTo>
                  <a:cubicBezTo>
                    <a:pt x="11033" y="7876"/>
                    <a:pt x="10910" y="7864"/>
                    <a:pt x="10790" y="7852"/>
                  </a:cubicBezTo>
                  <a:lnTo>
                    <a:pt x="10765" y="7850"/>
                  </a:lnTo>
                  <a:close/>
                  <a:moveTo>
                    <a:pt x="13849" y="7850"/>
                  </a:moveTo>
                  <a:cubicBezTo>
                    <a:pt x="13728" y="7880"/>
                    <a:pt x="13597" y="7905"/>
                    <a:pt x="13460" y="7925"/>
                  </a:cubicBezTo>
                  <a:cubicBezTo>
                    <a:pt x="13460" y="7925"/>
                    <a:pt x="13468" y="8050"/>
                    <a:pt x="13468" y="8050"/>
                  </a:cubicBezTo>
                  <a:cubicBezTo>
                    <a:pt x="13608" y="8030"/>
                    <a:pt x="13740" y="8004"/>
                    <a:pt x="13863" y="7973"/>
                  </a:cubicBezTo>
                  <a:lnTo>
                    <a:pt x="13849" y="7850"/>
                  </a:lnTo>
                  <a:close/>
                  <a:moveTo>
                    <a:pt x="9810" y="7885"/>
                  </a:moveTo>
                  <a:cubicBezTo>
                    <a:pt x="9673" y="7918"/>
                    <a:pt x="9542" y="7967"/>
                    <a:pt x="9420" y="8030"/>
                  </a:cubicBezTo>
                  <a:lnTo>
                    <a:pt x="9448" y="8149"/>
                  </a:lnTo>
                  <a:cubicBezTo>
                    <a:pt x="9565" y="8088"/>
                    <a:pt x="9691" y="8041"/>
                    <a:pt x="9823" y="8009"/>
                  </a:cubicBezTo>
                  <a:lnTo>
                    <a:pt x="9810" y="7885"/>
                  </a:lnTo>
                  <a:close/>
                  <a:moveTo>
                    <a:pt x="11432" y="7920"/>
                  </a:moveTo>
                  <a:lnTo>
                    <a:pt x="11428" y="8046"/>
                  </a:lnTo>
                  <a:cubicBezTo>
                    <a:pt x="11558" y="8057"/>
                    <a:pt x="11691" y="8067"/>
                    <a:pt x="11823" y="8075"/>
                  </a:cubicBezTo>
                  <a:cubicBezTo>
                    <a:pt x="11823" y="8075"/>
                    <a:pt x="11827" y="7949"/>
                    <a:pt x="11827" y="7949"/>
                  </a:cubicBezTo>
                  <a:cubicBezTo>
                    <a:pt x="11695" y="7941"/>
                    <a:pt x="11563" y="7931"/>
                    <a:pt x="11432" y="7920"/>
                  </a:cubicBezTo>
                  <a:close/>
                  <a:moveTo>
                    <a:pt x="12124" y="7956"/>
                  </a:moveTo>
                  <a:lnTo>
                    <a:pt x="12121" y="8082"/>
                  </a:lnTo>
                  <a:cubicBezTo>
                    <a:pt x="12254" y="8087"/>
                    <a:pt x="12386" y="8091"/>
                    <a:pt x="12517" y="8092"/>
                  </a:cubicBezTo>
                  <a:cubicBezTo>
                    <a:pt x="12517" y="8092"/>
                    <a:pt x="12517" y="7966"/>
                    <a:pt x="12517" y="7966"/>
                  </a:cubicBezTo>
                  <a:cubicBezTo>
                    <a:pt x="12387" y="7965"/>
                    <a:pt x="12255" y="7961"/>
                    <a:pt x="12124" y="7956"/>
                  </a:cubicBezTo>
                  <a:close/>
                  <a:moveTo>
                    <a:pt x="13184" y="7956"/>
                  </a:moveTo>
                  <a:cubicBezTo>
                    <a:pt x="13059" y="7967"/>
                    <a:pt x="12927" y="7974"/>
                    <a:pt x="12791" y="7978"/>
                  </a:cubicBezTo>
                  <a:lnTo>
                    <a:pt x="12792" y="8103"/>
                  </a:lnTo>
                  <a:cubicBezTo>
                    <a:pt x="12930" y="8099"/>
                    <a:pt x="13064" y="8093"/>
                    <a:pt x="13189" y="8082"/>
                  </a:cubicBezTo>
                  <a:lnTo>
                    <a:pt x="13184" y="7956"/>
                  </a:lnTo>
                  <a:close/>
                  <a:moveTo>
                    <a:pt x="9148" y="8203"/>
                  </a:moveTo>
                  <a:cubicBezTo>
                    <a:pt x="9019" y="8306"/>
                    <a:pt x="8910" y="8427"/>
                    <a:pt x="8822" y="8562"/>
                  </a:cubicBezTo>
                  <a:lnTo>
                    <a:pt x="8883" y="8649"/>
                  </a:lnTo>
                  <a:cubicBezTo>
                    <a:pt x="8965" y="8523"/>
                    <a:pt x="9068" y="8411"/>
                    <a:pt x="9189" y="8314"/>
                  </a:cubicBezTo>
                  <a:lnTo>
                    <a:pt x="9148" y="8203"/>
                  </a:lnTo>
                  <a:close/>
                  <a:moveTo>
                    <a:pt x="8643" y="8911"/>
                  </a:moveTo>
                  <a:cubicBezTo>
                    <a:pt x="8604" y="9040"/>
                    <a:pt x="8583" y="9173"/>
                    <a:pt x="8583" y="9306"/>
                  </a:cubicBezTo>
                  <a:cubicBezTo>
                    <a:pt x="8583" y="9378"/>
                    <a:pt x="8589" y="9451"/>
                    <a:pt x="8601" y="9522"/>
                  </a:cubicBezTo>
                  <a:cubicBezTo>
                    <a:pt x="8601" y="9522"/>
                    <a:pt x="8683" y="9491"/>
                    <a:pt x="8683" y="9491"/>
                  </a:cubicBezTo>
                  <a:cubicBezTo>
                    <a:pt x="8673" y="9430"/>
                    <a:pt x="8668" y="9368"/>
                    <a:pt x="8668" y="9306"/>
                  </a:cubicBezTo>
                  <a:cubicBezTo>
                    <a:pt x="8668" y="9191"/>
                    <a:pt x="8686" y="9075"/>
                    <a:pt x="8720" y="8962"/>
                  </a:cubicBezTo>
                  <a:lnTo>
                    <a:pt x="8643" y="8911"/>
                  </a:lnTo>
                  <a:close/>
                  <a:moveTo>
                    <a:pt x="8818" y="9830"/>
                  </a:moveTo>
                  <a:lnTo>
                    <a:pt x="8750" y="9907"/>
                  </a:lnTo>
                  <a:cubicBezTo>
                    <a:pt x="8826" y="10051"/>
                    <a:pt x="8930" y="10183"/>
                    <a:pt x="9058" y="10302"/>
                  </a:cubicBezTo>
                  <a:lnTo>
                    <a:pt x="9103" y="10196"/>
                  </a:lnTo>
                  <a:cubicBezTo>
                    <a:pt x="8983" y="10085"/>
                    <a:pt x="8887" y="9962"/>
                    <a:pt x="8818" y="9830"/>
                  </a:cubicBezTo>
                  <a:close/>
                  <a:moveTo>
                    <a:pt x="9334" y="10396"/>
                  </a:moveTo>
                  <a:lnTo>
                    <a:pt x="9300" y="10511"/>
                  </a:lnTo>
                  <a:cubicBezTo>
                    <a:pt x="9409" y="10581"/>
                    <a:pt x="9531" y="10644"/>
                    <a:pt x="9662" y="10699"/>
                  </a:cubicBezTo>
                  <a:lnTo>
                    <a:pt x="9678" y="10706"/>
                  </a:lnTo>
                  <a:lnTo>
                    <a:pt x="9701" y="10586"/>
                  </a:lnTo>
                  <a:lnTo>
                    <a:pt x="9686" y="10579"/>
                  </a:lnTo>
                  <a:cubicBezTo>
                    <a:pt x="9558" y="10525"/>
                    <a:pt x="9439" y="10463"/>
                    <a:pt x="9334" y="10396"/>
                  </a:cubicBezTo>
                  <a:close/>
                  <a:moveTo>
                    <a:pt x="9989" y="10678"/>
                  </a:moveTo>
                  <a:cubicBezTo>
                    <a:pt x="9989" y="10678"/>
                    <a:pt x="9970" y="10801"/>
                    <a:pt x="9970" y="10801"/>
                  </a:cubicBezTo>
                  <a:cubicBezTo>
                    <a:pt x="10088" y="10842"/>
                    <a:pt x="10219" y="10882"/>
                    <a:pt x="10359" y="10922"/>
                  </a:cubicBezTo>
                  <a:lnTo>
                    <a:pt x="10375" y="10798"/>
                  </a:lnTo>
                  <a:cubicBezTo>
                    <a:pt x="10236" y="10759"/>
                    <a:pt x="10106" y="10719"/>
                    <a:pt x="9989" y="10678"/>
                  </a:cubicBezTo>
                  <a:close/>
                  <a:moveTo>
                    <a:pt x="10653" y="10891"/>
                  </a:moveTo>
                  <a:cubicBezTo>
                    <a:pt x="10653" y="10891"/>
                    <a:pt x="10639" y="11014"/>
                    <a:pt x="10639" y="11014"/>
                  </a:cubicBezTo>
                  <a:cubicBezTo>
                    <a:pt x="10766" y="11046"/>
                    <a:pt x="10897" y="11076"/>
                    <a:pt x="11030" y="11106"/>
                  </a:cubicBezTo>
                  <a:lnTo>
                    <a:pt x="11043" y="10982"/>
                  </a:lnTo>
                  <a:cubicBezTo>
                    <a:pt x="10910" y="10953"/>
                    <a:pt x="10780" y="10922"/>
                    <a:pt x="10653" y="10891"/>
                  </a:cubicBezTo>
                  <a:close/>
                  <a:moveTo>
                    <a:pt x="11320" y="11032"/>
                  </a:moveTo>
                  <a:cubicBezTo>
                    <a:pt x="11320" y="11032"/>
                    <a:pt x="11308" y="11157"/>
                    <a:pt x="11308" y="11157"/>
                  </a:cubicBezTo>
                  <a:cubicBezTo>
                    <a:pt x="11438" y="11184"/>
                    <a:pt x="11569" y="11209"/>
                    <a:pt x="11701" y="11235"/>
                  </a:cubicBezTo>
                  <a:lnTo>
                    <a:pt x="11712" y="11112"/>
                  </a:lnTo>
                  <a:cubicBezTo>
                    <a:pt x="11580" y="11086"/>
                    <a:pt x="11450" y="11059"/>
                    <a:pt x="11320" y="11032"/>
                  </a:cubicBezTo>
                  <a:close/>
                  <a:moveTo>
                    <a:pt x="11989" y="11174"/>
                  </a:moveTo>
                  <a:cubicBezTo>
                    <a:pt x="11989" y="11174"/>
                    <a:pt x="11978" y="11298"/>
                    <a:pt x="11978" y="11298"/>
                  </a:cubicBezTo>
                  <a:lnTo>
                    <a:pt x="12370" y="11375"/>
                  </a:lnTo>
                  <a:lnTo>
                    <a:pt x="12381" y="11251"/>
                  </a:lnTo>
                  <a:lnTo>
                    <a:pt x="11989" y="11174"/>
                  </a:lnTo>
                  <a:close/>
                  <a:moveTo>
                    <a:pt x="12659" y="11280"/>
                  </a:moveTo>
                  <a:lnTo>
                    <a:pt x="12647" y="11404"/>
                  </a:lnTo>
                  <a:cubicBezTo>
                    <a:pt x="12779" y="11431"/>
                    <a:pt x="12910" y="11459"/>
                    <a:pt x="13039" y="11487"/>
                  </a:cubicBezTo>
                  <a:lnTo>
                    <a:pt x="13051" y="11362"/>
                  </a:lnTo>
                  <a:cubicBezTo>
                    <a:pt x="12922" y="11334"/>
                    <a:pt x="12792" y="11307"/>
                    <a:pt x="12659" y="11280"/>
                  </a:cubicBezTo>
                  <a:close/>
                  <a:moveTo>
                    <a:pt x="13330" y="11456"/>
                  </a:moveTo>
                  <a:lnTo>
                    <a:pt x="13317" y="11580"/>
                  </a:lnTo>
                  <a:cubicBezTo>
                    <a:pt x="13450" y="11612"/>
                    <a:pt x="13580" y="11645"/>
                    <a:pt x="13705" y="11680"/>
                  </a:cubicBezTo>
                  <a:lnTo>
                    <a:pt x="13721" y="11556"/>
                  </a:lnTo>
                  <a:cubicBezTo>
                    <a:pt x="13595" y="11521"/>
                    <a:pt x="13464" y="11488"/>
                    <a:pt x="13330" y="11456"/>
                  </a:cubicBezTo>
                  <a:close/>
                  <a:moveTo>
                    <a:pt x="14004" y="11633"/>
                  </a:moveTo>
                  <a:cubicBezTo>
                    <a:pt x="14004" y="11633"/>
                    <a:pt x="13986" y="11756"/>
                    <a:pt x="13986" y="11756"/>
                  </a:cubicBezTo>
                  <a:cubicBezTo>
                    <a:pt x="14125" y="11800"/>
                    <a:pt x="14253" y="11846"/>
                    <a:pt x="14368" y="11893"/>
                  </a:cubicBezTo>
                  <a:lnTo>
                    <a:pt x="14391" y="11771"/>
                  </a:lnTo>
                  <a:cubicBezTo>
                    <a:pt x="14275" y="11724"/>
                    <a:pt x="14145" y="11678"/>
                    <a:pt x="14004" y="11633"/>
                  </a:cubicBezTo>
                  <a:close/>
                  <a:moveTo>
                    <a:pt x="14659" y="11881"/>
                  </a:moveTo>
                  <a:cubicBezTo>
                    <a:pt x="14659" y="11881"/>
                    <a:pt x="14632" y="11999"/>
                    <a:pt x="14632" y="11999"/>
                  </a:cubicBezTo>
                  <a:cubicBezTo>
                    <a:pt x="14772" y="12071"/>
                    <a:pt x="14890" y="12149"/>
                    <a:pt x="14985" y="12230"/>
                  </a:cubicBezTo>
                  <a:lnTo>
                    <a:pt x="15028" y="12122"/>
                  </a:lnTo>
                  <a:cubicBezTo>
                    <a:pt x="14928" y="12037"/>
                    <a:pt x="14804" y="11956"/>
                    <a:pt x="14659" y="11881"/>
                  </a:cubicBezTo>
                  <a:close/>
                  <a:moveTo>
                    <a:pt x="15246" y="12411"/>
                  </a:moveTo>
                  <a:cubicBezTo>
                    <a:pt x="15246" y="12411"/>
                    <a:pt x="15181" y="12494"/>
                    <a:pt x="15181" y="12494"/>
                  </a:cubicBezTo>
                  <a:cubicBezTo>
                    <a:pt x="15243" y="12600"/>
                    <a:pt x="15273" y="12709"/>
                    <a:pt x="15273" y="12830"/>
                  </a:cubicBezTo>
                  <a:cubicBezTo>
                    <a:pt x="15273" y="12874"/>
                    <a:pt x="15270" y="12921"/>
                    <a:pt x="15260" y="12976"/>
                  </a:cubicBezTo>
                  <a:lnTo>
                    <a:pt x="15343" y="13001"/>
                  </a:lnTo>
                  <a:cubicBezTo>
                    <a:pt x="15353" y="12943"/>
                    <a:pt x="15359" y="12885"/>
                    <a:pt x="15359" y="12830"/>
                  </a:cubicBezTo>
                  <a:cubicBezTo>
                    <a:pt x="15359" y="12680"/>
                    <a:pt x="15321" y="12539"/>
                    <a:pt x="15246" y="12411"/>
                  </a:cubicBezTo>
                  <a:close/>
                  <a:moveTo>
                    <a:pt x="15159" y="13295"/>
                  </a:moveTo>
                  <a:cubicBezTo>
                    <a:pt x="15095" y="13434"/>
                    <a:pt x="15006" y="13569"/>
                    <a:pt x="14895" y="13696"/>
                  </a:cubicBezTo>
                  <a:lnTo>
                    <a:pt x="14947" y="13796"/>
                  </a:lnTo>
                  <a:cubicBezTo>
                    <a:pt x="15065" y="13660"/>
                    <a:pt x="15160" y="13515"/>
                    <a:pt x="15229" y="13366"/>
                  </a:cubicBezTo>
                  <a:lnTo>
                    <a:pt x="15159" y="13295"/>
                  </a:lnTo>
                  <a:close/>
                  <a:moveTo>
                    <a:pt x="14668" y="13932"/>
                  </a:moveTo>
                  <a:cubicBezTo>
                    <a:pt x="14566" y="14020"/>
                    <a:pt x="14449" y="14109"/>
                    <a:pt x="14321" y="14193"/>
                  </a:cubicBezTo>
                  <a:lnTo>
                    <a:pt x="14355" y="14308"/>
                  </a:lnTo>
                  <a:cubicBezTo>
                    <a:pt x="14486" y="14222"/>
                    <a:pt x="14607" y="14131"/>
                    <a:pt x="14712" y="14040"/>
                  </a:cubicBezTo>
                  <a:lnTo>
                    <a:pt x="14668" y="13932"/>
                  </a:lnTo>
                  <a:close/>
                  <a:moveTo>
                    <a:pt x="14070" y="14356"/>
                  </a:moveTo>
                  <a:cubicBezTo>
                    <a:pt x="13956" y="14420"/>
                    <a:pt x="13831" y="14485"/>
                    <a:pt x="13699" y="14548"/>
                  </a:cubicBezTo>
                  <a:lnTo>
                    <a:pt x="13725" y="14669"/>
                  </a:lnTo>
                  <a:cubicBezTo>
                    <a:pt x="13859" y="14605"/>
                    <a:pt x="13985" y="14538"/>
                    <a:pt x="14100" y="14473"/>
                  </a:cubicBezTo>
                  <a:lnTo>
                    <a:pt x="14070" y="14356"/>
                  </a:lnTo>
                  <a:close/>
                  <a:moveTo>
                    <a:pt x="13409" y="14674"/>
                  </a:moveTo>
                  <a:cubicBezTo>
                    <a:pt x="13288" y="14727"/>
                    <a:pt x="13161" y="14779"/>
                    <a:pt x="13030" y="14830"/>
                  </a:cubicBezTo>
                  <a:lnTo>
                    <a:pt x="13051" y="14951"/>
                  </a:lnTo>
                  <a:cubicBezTo>
                    <a:pt x="13184" y="14900"/>
                    <a:pt x="13311" y="14848"/>
                    <a:pt x="13433" y="14795"/>
                  </a:cubicBezTo>
                  <a:lnTo>
                    <a:pt x="13409" y="14674"/>
                  </a:lnTo>
                  <a:close/>
                  <a:moveTo>
                    <a:pt x="12768" y="14922"/>
                  </a:moveTo>
                  <a:cubicBezTo>
                    <a:pt x="12644" y="14967"/>
                    <a:pt x="12516" y="15011"/>
                    <a:pt x="12384" y="15055"/>
                  </a:cubicBezTo>
                  <a:lnTo>
                    <a:pt x="12403" y="15178"/>
                  </a:lnTo>
                  <a:cubicBezTo>
                    <a:pt x="12535" y="15133"/>
                    <a:pt x="12664" y="15090"/>
                    <a:pt x="12788" y="15044"/>
                  </a:cubicBezTo>
                  <a:lnTo>
                    <a:pt x="12768" y="14922"/>
                  </a:lnTo>
                  <a:close/>
                  <a:moveTo>
                    <a:pt x="12101" y="15169"/>
                  </a:moveTo>
                  <a:cubicBezTo>
                    <a:pt x="11976" y="15209"/>
                    <a:pt x="11846" y="15249"/>
                    <a:pt x="11715" y="15290"/>
                  </a:cubicBezTo>
                  <a:lnTo>
                    <a:pt x="11732" y="15413"/>
                  </a:lnTo>
                  <a:cubicBezTo>
                    <a:pt x="11864" y="15373"/>
                    <a:pt x="11993" y="15332"/>
                    <a:pt x="12119" y="15292"/>
                  </a:cubicBezTo>
                  <a:lnTo>
                    <a:pt x="12101" y="15169"/>
                  </a:lnTo>
                  <a:close/>
                  <a:moveTo>
                    <a:pt x="11456" y="15346"/>
                  </a:moveTo>
                  <a:cubicBezTo>
                    <a:pt x="11330" y="15383"/>
                    <a:pt x="11201" y="15421"/>
                    <a:pt x="11069" y="15459"/>
                  </a:cubicBezTo>
                  <a:lnTo>
                    <a:pt x="11085" y="15581"/>
                  </a:lnTo>
                  <a:cubicBezTo>
                    <a:pt x="11217" y="15544"/>
                    <a:pt x="11347" y="15507"/>
                    <a:pt x="11474" y="15470"/>
                  </a:cubicBezTo>
                  <a:lnTo>
                    <a:pt x="11456" y="15346"/>
                  </a:lnTo>
                  <a:close/>
                  <a:moveTo>
                    <a:pt x="10788" y="15558"/>
                  </a:moveTo>
                  <a:cubicBezTo>
                    <a:pt x="10661" y="15594"/>
                    <a:pt x="10531" y="15629"/>
                    <a:pt x="10400" y="15665"/>
                  </a:cubicBezTo>
                  <a:lnTo>
                    <a:pt x="10416" y="15789"/>
                  </a:lnTo>
                  <a:cubicBezTo>
                    <a:pt x="10547" y="15753"/>
                    <a:pt x="10677" y="15717"/>
                    <a:pt x="10804" y="15682"/>
                  </a:cubicBezTo>
                  <a:lnTo>
                    <a:pt x="10788" y="15558"/>
                  </a:lnTo>
                  <a:close/>
                  <a:moveTo>
                    <a:pt x="10119" y="15735"/>
                  </a:moveTo>
                  <a:cubicBezTo>
                    <a:pt x="10119" y="15735"/>
                    <a:pt x="9730" y="15840"/>
                    <a:pt x="9730" y="15840"/>
                  </a:cubicBezTo>
                  <a:lnTo>
                    <a:pt x="9745" y="15964"/>
                  </a:lnTo>
                  <a:lnTo>
                    <a:pt x="10135" y="15859"/>
                  </a:lnTo>
                  <a:lnTo>
                    <a:pt x="10119" y="15735"/>
                  </a:lnTo>
                  <a:close/>
                  <a:moveTo>
                    <a:pt x="9450" y="15912"/>
                  </a:moveTo>
                  <a:cubicBezTo>
                    <a:pt x="9450" y="15912"/>
                    <a:pt x="9061" y="16016"/>
                    <a:pt x="9061" y="16016"/>
                  </a:cubicBezTo>
                  <a:lnTo>
                    <a:pt x="9076" y="16139"/>
                  </a:lnTo>
                  <a:lnTo>
                    <a:pt x="9465" y="16035"/>
                  </a:lnTo>
                  <a:lnTo>
                    <a:pt x="9450" y="15912"/>
                  </a:lnTo>
                  <a:close/>
                  <a:moveTo>
                    <a:pt x="8780" y="16088"/>
                  </a:moveTo>
                  <a:cubicBezTo>
                    <a:pt x="8780" y="16088"/>
                    <a:pt x="8626" y="16130"/>
                    <a:pt x="8626" y="16130"/>
                  </a:cubicBezTo>
                  <a:cubicBezTo>
                    <a:pt x="8548" y="16151"/>
                    <a:pt x="8470" y="16172"/>
                    <a:pt x="8392" y="16193"/>
                  </a:cubicBezTo>
                  <a:lnTo>
                    <a:pt x="8407" y="16317"/>
                  </a:lnTo>
                  <a:cubicBezTo>
                    <a:pt x="8485" y="16296"/>
                    <a:pt x="8563" y="16275"/>
                    <a:pt x="8640" y="16254"/>
                  </a:cubicBezTo>
                  <a:lnTo>
                    <a:pt x="8795" y="16212"/>
                  </a:lnTo>
                  <a:lnTo>
                    <a:pt x="8780" y="16088"/>
                  </a:lnTo>
                  <a:close/>
                  <a:moveTo>
                    <a:pt x="8110" y="16265"/>
                  </a:moveTo>
                  <a:cubicBezTo>
                    <a:pt x="7981" y="16303"/>
                    <a:pt x="7851" y="16341"/>
                    <a:pt x="7722" y="16380"/>
                  </a:cubicBezTo>
                  <a:lnTo>
                    <a:pt x="7739" y="16503"/>
                  </a:lnTo>
                  <a:cubicBezTo>
                    <a:pt x="7868" y="16464"/>
                    <a:pt x="7997" y="16426"/>
                    <a:pt x="8126" y="16389"/>
                  </a:cubicBezTo>
                  <a:lnTo>
                    <a:pt x="8110" y="16265"/>
                  </a:lnTo>
                  <a:close/>
                  <a:moveTo>
                    <a:pt x="7464" y="16477"/>
                  </a:moveTo>
                  <a:cubicBezTo>
                    <a:pt x="7334" y="16518"/>
                    <a:pt x="7205" y="16561"/>
                    <a:pt x="7077" y="16603"/>
                  </a:cubicBezTo>
                  <a:lnTo>
                    <a:pt x="7095" y="16725"/>
                  </a:lnTo>
                  <a:cubicBezTo>
                    <a:pt x="7224" y="16682"/>
                    <a:pt x="7353" y="16641"/>
                    <a:pt x="7482" y="16600"/>
                  </a:cubicBezTo>
                  <a:lnTo>
                    <a:pt x="7464" y="16477"/>
                  </a:lnTo>
                  <a:close/>
                  <a:moveTo>
                    <a:pt x="6792" y="16690"/>
                  </a:moveTo>
                  <a:cubicBezTo>
                    <a:pt x="6663" y="16734"/>
                    <a:pt x="6535" y="16780"/>
                    <a:pt x="6407" y="16827"/>
                  </a:cubicBezTo>
                  <a:lnTo>
                    <a:pt x="6427" y="16948"/>
                  </a:lnTo>
                  <a:cubicBezTo>
                    <a:pt x="6555" y="16902"/>
                    <a:pt x="6683" y="16857"/>
                    <a:pt x="6811" y="16812"/>
                  </a:cubicBezTo>
                  <a:lnTo>
                    <a:pt x="6792" y="16690"/>
                  </a:lnTo>
                  <a:close/>
                  <a:moveTo>
                    <a:pt x="6120" y="16937"/>
                  </a:moveTo>
                  <a:cubicBezTo>
                    <a:pt x="5992" y="16986"/>
                    <a:pt x="5865" y="17035"/>
                    <a:pt x="5738" y="17085"/>
                  </a:cubicBezTo>
                  <a:lnTo>
                    <a:pt x="5760" y="17207"/>
                  </a:lnTo>
                  <a:cubicBezTo>
                    <a:pt x="5887" y="17156"/>
                    <a:pt x="6013" y="17107"/>
                    <a:pt x="6141" y="17059"/>
                  </a:cubicBezTo>
                  <a:lnTo>
                    <a:pt x="6120" y="16937"/>
                  </a:lnTo>
                  <a:close/>
                  <a:moveTo>
                    <a:pt x="5473" y="17185"/>
                  </a:moveTo>
                  <a:cubicBezTo>
                    <a:pt x="5345" y="17237"/>
                    <a:pt x="5218" y="17291"/>
                    <a:pt x="5092" y="17346"/>
                  </a:cubicBezTo>
                  <a:lnTo>
                    <a:pt x="5116" y="17467"/>
                  </a:lnTo>
                  <a:cubicBezTo>
                    <a:pt x="5242" y="17413"/>
                    <a:pt x="5368" y="17359"/>
                    <a:pt x="5496" y="17306"/>
                  </a:cubicBezTo>
                  <a:lnTo>
                    <a:pt x="5473" y="17185"/>
                  </a:lnTo>
                  <a:close/>
                  <a:moveTo>
                    <a:pt x="4824" y="17467"/>
                  </a:moveTo>
                  <a:cubicBezTo>
                    <a:pt x="4697" y="17525"/>
                    <a:pt x="4571" y="17584"/>
                    <a:pt x="4447" y="17644"/>
                  </a:cubicBezTo>
                  <a:lnTo>
                    <a:pt x="4473" y="17764"/>
                  </a:lnTo>
                  <a:cubicBezTo>
                    <a:pt x="4597" y="17704"/>
                    <a:pt x="4722" y="17646"/>
                    <a:pt x="4849" y="17588"/>
                  </a:cubicBezTo>
                  <a:lnTo>
                    <a:pt x="4824" y="17467"/>
                  </a:lnTo>
                  <a:close/>
                  <a:moveTo>
                    <a:pt x="4175" y="17786"/>
                  </a:moveTo>
                  <a:cubicBezTo>
                    <a:pt x="4049" y="17849"/>
                    <a:pt x="3924" y="17913"/>
                    <a:pt x="3801" y="17979"/>
                  </a:cubicBezTo>
                  <a:lnTo>
                    <a:pt x="3830" y="18097"/>
                  </a:lnTo>
                  <a:cubicBezTo>
                    <a:pt x="3953" y="18032"/>
                    <a:pt x="4077" y="17968"/>
                    <a:pt x="4203" y="17905"/>
                  </a:cubicBezTo>
                  <a:lnTo>
                    <a:pt x="4175" y="17786"/>
                  </a:lnTo>
                  <a:close/>
                  <a:moveTo>
                    <a:pt x="3549" y="18139"/>
                  </a:moveTo>
                  <a:cubicBezTo>
                    <a:pt x="3424" y="18209"/>
                    <a:pt x="3301" y="18280"/>
                    <a:pt x="3180" y="18353"/>
                  </a:cubicBezTo>
                  <a:lnTo>
                    <a:pt x="3212" y="18470"/>
                  </a:lnTo>
                  <a:cubicBezTo>
                    <a:pt x="3332" y="18398"/>
                    <a:pt x="3454" y="18326"/>
                    <a:pt x="3579" y="18256"/>
                  </a:cubicBezTo>
                  <a:lnTo>
                    <a:pt x="3549" y="18139"/>
                  </a:lnTo>
                  <a:close/>
                  <a:moveTo>
                    <a:pt x="2920" y="18493"/>
                  </a:moveTo>
                  <a:cubicBezTo>
                    <a:pt x="2797" y="18571"/>
                    <a:pt x="2676" y="18650"/>
                    <a:pt x="2558" y="18730"/>
                  </a:cubicBezTo>
                  <a:lnTo>
                    <a:pt x="2594" y="18844"/>
                  </a:lnTo>
                  <a:cubicBezTo>
                    <a:pt x="2711" y="18764"/>
                    <a:pt x="2831" y="18686"/>
                    <a:pt x="2954" y="18609"/>
                  </a:cubicBezTo>
                  <a:lnTo>
                    <a:pt x="2920" y="18493"/>
                  </a:lnTo>
                  <a:close/>
                  <a:moveTo>
                    <a:pt x="2290" y="18917"/>
                  </a:moveTo>
                  <a:cubicBezTo>
                    <a:pt x="2169" y="19005"/>
                    <a:pt x="2050" y="19094"/>
                    <a:pt x="1937" y="19184"/>
                  </a:cubicBezTo>
                  <a:lnTo>
                    <a:pt x="1976" y="19294"/>
                  </a:lnTo>
                  <a:cubicBezTo>
                    <a:pt x="2089" y="19205"/>
                    <a:pt x="2207" y="19117"/>
                    <a:pt x="2327" y="19030"/>
                  </a:cubicBezTo>
                  <a:lnTo>
                    <a:pt x="2290" y="18917"/>
                  </a:lnTo>
                  <a:close/>
                  <a:moveTo>
                    <a:pt x="1703" y="19377"/>
                  </a:moveTo>
                  <a:cubicBezTo>
                    <a:pt x="1585" y="19477"/>
                    <a:pt x="1470" y="19579"/>
                    <a:pt x="1363" y="19681"/>
                  </a:cubicBezTo>
                  <a:lnTo>
                    <a:pt x="1408" y="19787"/>
                  </a:lnTo>
                  <a:cubicBezTo>
                    <a:pt x="1515" y="19686"/>
                    <a:pt x="1628" y="19585"/>
                    <a:pt x="1745" y="19486"/>
                  </a:cubicBezTo>
                  <a:lnTo>
                    <a:pt x="1703" y="19377"/>
                  </a:lnTo>
                  <a:close/>
                  <a:moveTo>
                    <a:pt x="1107" y="19907"/>
                  </a:moveTo>
                  <a:cubicBezTo>
                    <a:pt x="995" y="20023"/>
                    <a:pt x="888" y="20142"/>
                    <a:pt x="789" y="20260"/>
                  </a:cubicBezTo>
                  <a:lnTo>
                    <a:pt x="842" y="20358"/>
                  </a:lnTo>
                  <a:cubicBezTo>
                    <a:pt x="939" y="20242"/>
                    <a:pt x="1045" y="20124"/>
                    <a:pt x="1156" y="20010"/>
                  </a:cubicBezTo>
                  <a:lnTo>
                    <a:pt x="1107" y="19907"/>
                  </a:lnTo>
                  <a:close/>
                  <a:moveTo>
                    <a:pt x="592" y="20544"/>
                  </a:moveTo>
                  <a:cubicBezTo>
                    <a:pt x="490" y="20681"/>
                    <a:pt x="395" y="20823"/>
                    <a:pt x="311" y="20964"/>
                  </a:cubicBezTo>
                  <a:lnTo>
                    <a:pt x="374" y="21047"/>
                  </a:lnTo>
                  <a:cubicBezTo>
                    <a:pt x="457" y="20909"/>
                    <a:pt x="549" y="20771"/>
                    <a:pt x="649" y="20637"/>
                  </a:cubicBezTo>
                  <a:lnTo>
                    <a:pt x="592" y="20544"/>
                  </a:lnTo>
                  <a:close/>
                  <a:moveTo>
                    <a:pt x="112" y="21286"/>
                  </a:moveTo>
                  <a:cubicBezTo>
                    <a:pt x="72" y="21368"/>
                    <a:pt x="34" y="21452"/>
                    <a:pt x="0" y="21534"/>
                  </a:cubicBezTo>
                  <a:lnTo>
                    <a:pt x="72" y="21599"/>
                  </a:lnTo>
                  <a:cubicBezTo>
                    <a:pt x="105" y="21520"/>
                    <a:pt x="142" y="21440"/>
                    <a:pt x="181" y="21360"/>
                  </a:cubicBezTo>
                  <a:lnTo>
                    <a:pt x="112" y="21286"/>
                  </a:lnTo>
                  <a:close/>
                </a:path>
              </a:pathLst>
            </a:custGeom>
            <a:solidFill>
              <a:schemeClr val="accent5"/>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3000"/>
                <a:buFont typeface="Montserrat"/>
                <a:buNone/>
              </a:pPr>
              <a:r>
                <a:t/>
              </a:r>
              <a:endParaRPr b="0" i="0" sz="3000" u="none" cap="none" strike="noStrike">
                <a:solidFill>
                  <a:srgbClr val="FFFFFF"/>
                </a:solidFill>
                <a:latin typeface="Montserrat"/>
                <a:ea typeface="Montserrat"/>
                <a:cs typeface="Montserrat"/>
                <a:sym typeface="Montserrat"/>
              </a:endParaRPr>
            </a:p>
          </p:txBody>
        </p:sp>
      </p:grpSp>
      <p:sp>
        <p:nvSpPr>
          <p:cNvPr id="3078" name="Google Shape;3078;p16"/>
          <p:cNvSpPr/>
          <p:nvPr/>
        </p:nvSpPr>
        <p:spPr>
          <a:xfrm>
            <a:off x="3930460" y="3625047"/>
            <a:ext cx="1980044" cy="1942170"/>
          </a:xfrm>
          <a:prstGeom prst="wedgeEllipseCallout">
            <a:avLst>
              <a:gd fmla="val -5527" name="adj1"/>
              <a:gd fmla="val 67378" name="adj2"/>
            </a:avLst>
          </a:prstGeom>
          <a:solidFill>
            <a:schemeClr val="lt1"/>
          </a:solidFill>
          <a:ln cap="flat" cmpd="sng" w="127000">
            <a:solidFill>
              <a:srgbClr val="3A5B9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Montserrat"/>
              <a:buNone/>
            </a:pPr>
            <a:r>
              <a:t/>
            </a:r>
            <a:endParaRPr b="0" i="0" sz="1800" u="none" cap="none" strike="noStrike">
              <a:solidFill>
                <a:srgbClr val="FFFFFF"/>
              </a:solidFill>
              <a:latin typeface="Montserrat"/>
              <a:ea typeface="Montserrat"/>
              <a:cs typeface="Montserrat"/>
              <a:sym typeface="Montserrat"/>
            </a:endParaRPr>
          </a:p>
        </p:txBody>
      </p:sp>
      <p:sp>
        <p:nvSpPr>
          <p:cNvPr id="3079" name="Google Shape;3079;p16"/>
          <p:cNvSpPr/>
          <p:nvPr/>
        </p:nvSpPr>
        <p:spPr>
          <a:xfrm>
            <a:off x="4195972" y="3878235"/>
            <a:ext cx="1449020" cy="1449020"/>
          </a:xfrm>
          <a:prstGeom prst="ellipse">
            <a:avLst/>
          </a:prstGeom>
          <a:gradFill>
            <a:gsLst>
              <a:gs pos="0">
                <a:srgbClr val="3A5B96"/>
              </a:gs>
              <a:gs pos="100000">
                <a:schemeClr val="accent1"/>
              </a:gs>
            </a:gsLst>
            <a:lin ang="3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Montserrat"/>
              <a:buNone/>
            </a:pPr>
            <a:r>
              <a:t/>
            </a:r>
            <a:endParaRPr b="0" i="0" sz="1800" u="none" cap="none" strike="noStrike">
              <a:solidFill>
                <a:srgbClr val="FFFFFF"/>
              </a:solidFill>
              <a:latin typeface="Montserrat"/>
              <a:ea typeface="Montserrat"/>
              <a:cs typeface="Montserrat"/>
              <a:sym typeface="Montserrat"/>
            </a:endParaRPr>
          </a:p>
        </p:txBody>
      </p:sp>
      <p:sp>
        <p:nvSpPr>
          <p:cNvPr id="3080" name="Google Shape;3080;p16"/>
          <p:cNvSpPr/>
          <p:nvPr/>
        </p:nvSpPr>
        <p:spPr>
          <a:xfrm>
            <a:off x="8404193" y="3161101"/>
            <a:ext cx="1736840" cy="1703618"/>
          </a:xfrm>
          <a:prstGeom prst="wedgeEllipseCallout">
            <a:avLst>
              <a:gd fmla="val -5527" name="adj1"/>
              <a:gd fmla="val 67378" name="adj2"/>
            </a:avLst>
          </a:prstGeom>
          <a:gradFill>
            <a:gsLst>
              <a:gs pos="0">
                <a:schemeClr val="accent2"/>
              </a:gs>
              <a:gs pos="100000">
                <a:srgbClr val="0086BF"/>
              </a:gs>
            </a:gsLst>
            <a:lin ang="3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Montserrat"/>
              <a:buNone/>
            </a:pPr>
            <a:r>
              <a:t/>
            </a:r>
            <a:endParaRPr b="0" i="0" sz="1800" u="none" cap="none" strike="noStrike">
              <a:solidFill>
                <a:srgbClr val="FFFFFF"/>
              </a:solidFill>
              <a:latin typeface="Montserrat"/>
              <a:ea typeface="Montserrat"/>
              <a:cs typeface="Montserrat"/>
              <a:sym typeface="Montserrat"/>
            </a:endParaRPr>
          </a:p>
        </p:txBody>
      </p:sp>
      <p:sp>
        <p:nvSpPr>
          <p:cNvPr id="3081" name="Google Shape;3081;p16"/>
          <p:cNvSpPr/>
          <p:nvPr/>
        </p:nvSpPr>
        <p:spPr>
          <a:xfrm>
            <a:off x="8608059" y="3347102"/>
            <a:ext cx="1329107" cy="1329107"/>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Montserrat"/>
              <a:buNone/>
            </a:pPr>
            <a:r>
              <a:t/>
            </a:r>
            <a:endParaRPr b="0" i="0" sz="1800" u="none" cap="none" strike="noStrike">
              <a:solidFill>
                <a:srgbClr val="FFFFFF"/>
              </a:solidFill>
              <a:latin typeface="Montserrat"/>
              <a:ea typeface="Montserrat"/>
              <a:cs typeface="Montserrat"/>
              <a:sym typeface="Montserrat"/>
            </a:endParaRPr>
          </a:p>
        </p:txBody>
      </p:sp>
      <p:sp>
        <p:nvSpPr>
          <p:cNvPr id="3082" name="Google Shape;3082;p16"/>
          <p:cNvSpPr/>
          <p:nvPr/>
        </p:nvSpPr>
        <p:spPr>
          <a:xfrm>
            <a:off x="5809779" y="2109939"/>
            <a:ext cx="1736840" cy="1703618"/>
          </a:xfrm>
          <a:prstGeom prst="wedgeEllipseCallout">
            <a:avLst>
              <a:gd fmla="val -5527" name="adj1"/>
              <a:gd fmla="val 67378" name="adj2"/>
            </a:avLst>
          </a:prstGeom>
          <a:gradFill>
            <a:gsLst>
              <a:gs pos="0">
                <a:schemeClr val="accent3"/>
              </a:gs>
              <a:gs pos="100000">
                <a:srgbClr val="0E8E6C"/>
              </a:gs>
            </a:gsLst>
            <a:lin ang="3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Montserrat"/>
              <a:buNone/>
            </a:pPr>
            <a:r>
              <a:t/>
            </a:r>
            <a:endParaRPr b="0" i="0" sz="1800" u="none" cap="none" strike="noStrike">
              <a:solidFill>
                <a:srgbClr val="FFFFFF"/>
              </a:solidFill>
              <a:latin typeface="Montserrat"/>
              <a:ea typeface="Montserrat"/>
              <a:cs typeface="Montserrat"/>
              <a:sym typeface="Montserrat"/>
            </a:endParaRPr>
          </a:p>
        </p:txBody>
      </p:sp>
      <p:sp>
        <p:nvSpPr>
          <p:cNvPr id="3083" name="Google Shape;3083;p16"/>
          <p:cNvSpPr/>
          <p:nvPr/>
        </p:nvSpPr>
        <p:spPr>
          <a:xfrm>
            <a:off x="6013645" y="2295940"/>
            <a:ext cx="1329107" cy="1329107"/>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Montserrat"/>
              <a:buNone/>
            </a:pPr>
            <a:r>
              <a:t/>
            </a:r>
            <a:endParaRPr b="0" i="0" sz="1800" u="none" cap="none" strike="noStrike">
              <a:solidFill>
                <a:srgbClr val="FFFFFF"/>
              </a:solidFill>
              <a:latin typeface="Montserrat"/>
              <a:ea typeface="Montserrat"/>
              <a:cs typeface="Montserrat"/>
              <a:sym typeface="Montserrat"/>
            </a:endParaRPr>
          </a:p>
        </p:txBody>
      </p:sp>
      <p:sp>
        <p:nvSpPr>
          <p:cNvPr id="3084" name="Google Shape;3084;p16"/>
          <p:cNvSpPr/>
          <p:nvPr/>
        </p:nvSpPr>
        <p:spPr>
          <a:xfrm>
            <a:off x="7931436" y="692804"/>
            <a:ext cx="1510276" cy="1481388"/>
          </a:xfrm>
          <a:prstGeom prst="wedgeEllipseCallout">
            <a:avLst>
              <a:gd fmla="val -5527" name="adj1"/>
              <a:gd fmla="val 67378" name="adj2"/>
            </a:avLst>
          </a:prstGeom>
          <a:gradFill>
            <a:gsLst>
              <a:gs pos="0">
                <a:schemeClr val="accent4"/>
              </a:gs>
              <a:gs pos="100000">
                <a:srgbClr val="699616"/>
              </a:gs>
            </a:gsLst>
            <a:lin ang="3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Montserrat"/>
              <a:buNone/>
            </a:pPr>
            <a:r>
              <a:t/>
            </a:r>
            <a:endParaRPr b="0" i="0" sz="1800" u="none" cap="none" strike="noStrike">
              <a:solidFill>
                <a:srgbClr val="FFFFFF"/>
              </a:solidFill>
              <a:latin typeface="Montserrat"/>
              <a:ea typeface="Montserrat"/>
              <a:cs typeface="Montserrat"/>
              <a:sym typeface="Montserrat"/>
            </a:endParaRPr>
          </a:p>
        </p:txBody>
      </p:sp>
      <p:sp>
        <p:nvSpPr>
          <p:cNvPr id="3085" name="Google Shape;3085;p16"/>
          <p:cNvSpPr/>
          <p:nvPr/>
        </p:nvSpPr>
        <p:spPr>
          <a:xfrm>
            <a:off x="8165354" y="912575"/>
            <a:ext cx="1042442" cy="104244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Montserrat"/>
              <a:buNone/>
            </a:pPr>
            <a:r>
              <a:t/>
            </a:r>
            <a:endParaRPr b="0" i="0" sz="1800" u="none" cap="none" strike="noStrike">
              <a:solidFill>
                <a:srgbClr val="FFFFFF"/>
              </a:solidFill>
              <a:latin typeface="Montserrat"/>
              <a:ea typeface="Montserrat"/>
              <a:cs typeface="Montserrat"/>
              <a:sym typeface="Montserrat"/>
            </a:endParaRPr>
          </a:p>
        </p:txBody>
      </p:sp>
      <p:sp>
        <p:nvSpPr>
          <p:cNvPr id="3086" name="Google Shape;3086;p16"/>
          <p:cNvSpPr/>
          <p:nvPr/>
        </p:nvSpPr>
        <p:spPr>
          <a:xfrm>
            <a:off x="10141033" y="560423"/>
            <a:ext cx="1181244" cy="1158650"/>
          </a:xfrm>
          <a:prstGeom prst="wedgeEllipseCallout">
            <a:avLst>
              <a:gd fmla="val -5527" name="adj1"/>
              <a:gd fmla="val 67378" name="adj2"/>
            </a:avLst>
          </a:prstGeom>
          <a:gradFill>
            <a:gsLst>
              <a:gs pos="0">
                <a:schemeClr val="accent5"/>
              </a:gs>
              <a:gs pos="100000">
                <a:srgbClr val="BF7800"/>
              </a:gs>
            </a:gsLst>
            <a:lin ang="3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Montserrat"/>
              <a:buNone/>
            </a:pPr>
            <a:r>
              <a:t/>
            </a:r>
            <a:endParaRPr b="0" i="0" sz="1800" u="none" cap="none" strike="noStrike">
              <a:solidFill>
                <a:srgbClr val="FFFFFF"/>
              </a:solidFill>
              <a:latin typeface="Montserrat"/>
              <a:ea typeface="Montserrat"/>
              <a:cs typeface="Montserrat"/>
              <a:sym typeface="Montserrat"/>
            </a:endParaRPr>
          </a:p>
        </p:txBody>
      </p:sp>
      <p:sp>
        <p:nvSpPr>
          <p:cNvPr id="3087" name="Google Shape;3087;p16"/>
          <p:cNvSpPr/>
          <p:nvPr/>
        </p:nvSpPr>
        <p:spPr>
          <a:xfrm>
            <a:off x="10288493" y="709768"/>
            <a:ext cx="865060" cy="865058"/>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Montserrat"/>
              <a:buNone/>
            </a:pPr>
            <a:r>
              <a:t/>
            </a:r>
            <a:endParaRPr b="0" i="0" sz="1800" u="none" cap="none" strike="noStrike">
              <a:solidFill>
                <a:srgbClr val="FFFFFF"/>
              </a:solidFill>
              <a:latin typeface="Montserrat"/>
              <a:ea typeface="Montserrat"/>
              <a:cs typeface="Montserrat"/>
              <a:sym typeface="Montserrat"/>
            </a:endParaRPr>
          </a:p>
        </p:txBody>
      </p:sp>
      <p:sp>
        <p:nvSpPr>
          <p:cNvPr id="3088" name="Google Shape;3088;p16"/>
          <p:cNvSpPr txBox="1"/>
          <p:nvPr/>
        </p:nvSpPr>
        <p:spPr>
          <a:xfrm>
            <a:off x="946922" y="493274"/>
            <a:ext cx="6248400" cy="502702"/>
          </a:xfrm>
          <a:prstGeom prst="rect">
            <a:avLst/>
          </a:prstGeom>
          <a:noFill/>
          <a:ln>
            <a:noFill/>
          </a:ln>
        </p:spPr>
        <p:txBody>
          <a:bodyPr anchorCtr="0" anchor="t" bIns="45700" lIns="91425" spcFirstLastPara="1" rIns="91425" wrap="square" tIns="45700">
            <a:spAutoFit/>
          </a:bodyPr>
          <a:lstStyle/>
          <a:p>
            <a:pPr indent="0" lvl="0" marL="0" marR="0" rtl="0" algn="l">
              <a:lnSpc>
                <a:spcPct val="106666"/>
              </a:lnSpc>
              <a:spcBef>
                <a:spcPts val="0"/>
              </a:spcBef>
              <a:spcAft>
                <a:spcPts val="0"/>
              </a:spcAft>
              <a:buClr>
                <a:srgbClr val="BFBFBF"/>
              </a:buClr>
              <a:buSzPts val="3000"/>
              <a:buFont typeface="Montserrat Light"/>
              <a:buNone/>
            </a:pPr>
            <a:r>
              <a:rPr b="0" i="0" lang="en-US" sz="3000" u="none" cap="none" strike="noStrike">
                <a:solidFill>
                  <a:srgbClr val="BFBFBF"/>
                </a:solidFill>
                <a:latin typeface="Montserrat Light"/>
                <a:ea typeface="Montserrat Light"/>
                <a:cs typeface="Montserrat Light"/>
                <a:sym typeface="Montserrat Light"/>
              </a:rPr>
              <a:t>Infographic : </a:t>
            </a:r>
            <a:r>
              <a:rPr b="1" i="0" lang="en-US" sz="3000" u="none" cap="none" strike="noStrike">
                <a:solidFill>
                  <a:srgbClr val="000000"/>
                </a:solidFill>
                <a:latin typeface="Montserrat"/>
                <a:ea typeface="Montserrat"/>
                <a:cs typeface="Montserrat"/>
                <a:sym typeface="Montserrat"/>
              </a:rPr>
              <a:t>Process 13</a:t>
            </a:r>
            <a:endParaRPr b="0" i="0" sz="1400" u="none" cap="none" strike="noStrike">
              <a:solidFill>
                <a:srgbClr val="000000"/>
              </a:solidFill>
              <a:latin typeface="Arial"/>
              <a:ea typeface="Arial"/>
              <a:cs typeface="Arial"/>
              <a:sym typeface="Arial"/>
            </a:endParaRPr>
          </a:p>
        </p:txBody>
      </p:sp>
      <p:sp>
        <p:nvSpPr>
          <p:cNvPr id="3089" name="Google Shape;3089;p16"/>
          <p:cNvSpPr txBox="1"/>
          <p:nvPr/>
        </p:nvSpPr>
        <p:spPr>
          <a:xfrm>
            <a:off x="946921" y="1071394"/>
            <a:ext cx="5315655" cy="40011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Montserrat Light"/>
              <a:buNone/>
            </a:pPr>
            <a:r>
              <a:rPr b="1" i="0" lang="en-US" sz="1000" u="none" cap="none" strike="noStrike">
                <a:solidFill>
                  <a:srgbClr val="000000"/>
                </a:solidFill>
                <a:latin typeface="Montserrat Light"/>
                <a:ea typeface="Montserrat Light"/>
                <a:cs typeface="Montserrat Light"/>
                <a:sym typeface="Montserrat Light"/>
              </a:rPr>
              <a:t>The example text goes here with your own detailed summery. Loren opium dolor sit amen example text line.</a:t>
            </a:r>
            <a:endParaRPr b="0" i="0" sz="1400" u="none" cap="none" strike="noStrike">
              <a:solidFill>
                <a:srgbClr val="000000"/>
              </a:solidFill>
              <a:latin typeface="Arial"/>
              <a:ea typeface="Arial"/>
              <a:cs typeface="Arial"/>
              <a:sym typeface="Arial"/>
            </a:endParaRPr>
          </a:p>
        </p:txBody>
      </p:sp>
      <p:sp>
        <p:nvSpPr>
          <p:cNvPr id="3090" name="Google Shape;3090;p16"/>
          <p:cNvSpPr/>
          <p:nvPr/>
        </p:nvSpPr>
        <p:spPr>
          <a:xfrm>
            <a:off x="4640853" y="4037130"/>
            <a:ext cx="566181" cy="584775"/>
          </a:xfrm>
          <a:prstGeom prst="rect">
            <a:avLst/>
          </a:prstGeom>
          <a:noFill/>
          <a:ln>
            <a:noFill/>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rgbClr val="FEFEFE"/>
              </a:buClr>
              <a:buSzPts val="3200"/>
              <a:buFont typeface="Arial"/>
              <a:buNone/>
            </a:pPr>
            <a:r>
              <a:rPr b="0" i="0" lang="en-US" sz="3200" u="none" cap="none" strike="noStrike">
                <a:solidFill>
                  <a:srgbClr val="FEFEFE"/>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3091" name="Google Shape;3091;p16"/>
          <p:cNvSpPr txBox="1"/>
          <p:nvPr/>
        </p:nvSpPr>
        <p:spPr>
          <a:xfrm>
            <a:off x="4344617" y="4593815"/>
            <a:ext cx="1094782" cy="425758"/>
          </a:xfrm>
          <a:prstGeom prst="rect">
            <a:avLst/>
          </a:prstGeom>
          <a:noFill/>
          <a:ln>
            <a:noFill/>
          </a:ln>
        </p:spPr>
        <p:txBody>
          <a:bodyPr anchorCtr="0" anchor="ctr" bIns="45700" lIns="91425" spcFirstLastPara="1" rIns="91425" wrap="square" tIns="45700">
            <a:spAutoFit/>
          </a:bodyPr>
          <a:lstStyle/>
          <a:p>
            <a:pPr indent="0" lvl="0" marL="0" marR="0" rtl="0" algn="ctr">
              <a:lnSpc>
                <a:spcPct val="144444"/>
              </a:lnSpc>
              <a:spcBef>
                <a:spcPts val="0"/>
              </a:spcBef>
              <a:spcAft>
                <a:spcPts val="0"/>
              </a:spcAft>
              <a:buClr>
                <a:srgbClr val="FEFEFE"/>
              </a:buClr>
              <a:buSzPts val="900"/>
              <a:buFont typeface="Montserrat Light"/>
              <a:buNone/>
            </a:pPr>
            <a:r>
              <a:rPr b="1" i="0" lang="en-US" sz="900" u="none" cap="none" strike="noStrike">
                <a:solidFill>
                  <a:srgbClr val="FEFEFE"/>
                </a:solidFill>
                <a:latin typeface="Montserrat Light"/>
                <a:ea typeface="Montserrat Light"/>
                <a:cs typeface="Montserrat Light"/>
                <a:sym typeface="Montserrat Light"/>
              </a:rPr>
              <a:t>The example text goes</a:t>
            </a:r>
            <a:endParaRPr b="0" i="0" sz="1400" u="none" cap="none" strike="noStrike">
              <a:solidFill>
                <a:srgbClr val="000000"/>
              </a:solidFill>
              <a:latin typeface="Arial"/>
              <a:ea typeface="Arial"/>
              <a:cs typeface="Arial"/>
              <a:sym typeface="Arial"/>
            </a:endParaRPr>
          </a:p>
        </p:txBody>
      </p:sp>
      <p:sp>
        <p:nvSpPr>
          <p:cNvPr id="3092" name="Google Shape;3092;p16"/>
          <p:cNvSpPr/>
          <p:nvPr/>
        </p:nvSpPr>
        <p:spPr>
          <a:xfrm>
            <a:off x="8942177" y="3446479"/>
            <a:ext cx="595035" cy="584775"/>
          </a:xfrm>
          <a:prstGeom prst="rect">
            <a:avLst/>
          </a:prstGeom>
          <a:noFill/>
          <a:ln>
            <a:noFill/>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rgbClr val="00B3FF"/>
              </a:buClr>
              <a:buSzPts val="3200"/>
              <a:buFont typeface="Arial"/>
              <a:buNone/>
            </a:pPr>
            <a:r>
              <a:rPr b="0" i="0" lang="en-US" sz="3200" u="none" cap="none" strike="noStrike">
                <a:solidFill>
                  <a:srgbClr val="00B3FF"/>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3093" name="Google Shape;3093;p16"/>
          <p:cNvSpPr txBox="1"/>
          <p:nvPr/>
        </p:nvSpPr>
        <p:spPr>
          <a:xfrm>
            <a:off x="8715777" y="4013797"/>
            <a:ext cx="1094782" cy="425758"/>
          </a:xfrm>
          <a:prstGeom prst="rect">
            <a:avLst/>
          </a:prstGeom>
          <a:noFill/>
          <a:ln>
            <a:noFill/>
          </a:ln>
        </p:spPr>
        <p:txBody>
          <a:bodyPr anchorCtr="0" anchor="ctr" bIns="45700" lIns="91425" spcFirstLastPara="1" rIns="91425" wrap="square" tIns="45700">
            <a:spAutoFit/>
          </a:bodyPr>
          <a:lstStyle/>
          <a:p>
            <a:pPr indent="0" lvl="0" marL="0" marR="0" rtl="0" algn="ctr">
              <a:lnSpc>
                <a:spcPct val="144444"/>
              </a:lnSpc>
              <a:spcBef>
                <a:spcPts val="0"/>
              </a:spcBef>
              <a:spcAft>
                <a:spcPts val="0"/>
              </a:spcAft>
              <a:buClr>
                <a:srgbClr val="000000"/>
              </a:buClr>
              <a:buSzPts val="900"/>
              <a:buFont typeface="Montserrat Light"/>
              <a:buNone/>
            </a:pPr>
            <a:r>
              <a:rPr b="1" i="0" lang="en-US" sz="900" u="none" cap="none" strike="noStrike">
                <a:solidFill>
                  <a:srgbClr val="000000"/>
                </a:solidFill>
                <a:latin typeface="Montserrat Light"/>
                <a:ea typeface="Montserrat Light"/>
                <a:cs typeface="Montserrat Light"/>
                <a:sym typeface="Montserrat Light"/>
              </a:rPr>
              <a:t>The example text goes</a:t>
            </a:r>
            <a:endParaRPr b="0" i="0" sz="1400" u="none" cap="none" strike="noStrike">
              <a:solidFill>
                <a:srgbClr val="000000"/>
              </a:solidFill>
              <a:latin typeface="Arial"/>
              <a:ea typeface="Arial"/>
              <a:cs typeface="Arial"/>
              <a:sym typeface="Arial"/>
            </a:endParaRPr>
          </a:p>
        </p:txBody>
      </p:sp>
      <p:sp>
        <p:nvSpPr>
          <p:cNvPr id="3094" name="Google Shape;3094;p16"/>
          <p:cNvSpPr/>
          <p:nvPr/>
        </p:nvSpPr>
        <p:spPr>
          <a:xfrm>
            <a:off x="8410932" y="885683"/>
            <a:ext cx="595035" cy="584775"/>
          </a:xfrm>
          <a:prstGeom prst="rect">
            <a:avLst/>
          </a:prstGeom>
          <a:noFill/>
          <a:ln>
            <a:noFill/>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rgbClr val="8CC81E"/>
              </a:buClr>
              <a:buSzPts val="3200"/>
              <a:buFont typeface="Arial"/>
              <a:buNone/>
            </a:pPr>
            <a:r>
              <a:rPr b="0" i="0" lang="en-US" sz="3200" u="none" cap="none" strike="noStrike">
                <a:solidFill>
                  <a:srgbClr val="8CC81E"/>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3095" name="Google Shape;3095;p16"/>
          <p:cNvSpPr txBox="1"/>
          <p:nvPr/>
        </p:nvSpPr>
        <p:spPr>
          <a:xfrm>
            <a:off x="8242155" y="1410469"/>
            <a:ext cx="868718" cy="425758"/>
          </a:xfrm>
          <a:prstGeom prst="rect">
            <a:avLst/>
          </a:prstGeom>
          <a:noFill/>
          <a:ln>
            <a:noFill/>
          </a:ln>
        </p:spPr>
        <p:txBody>
          <a:bodyPr anchorCtr="0" anchor="ctr" bIns="45700" lIns="91425" spcFirstLastPara="1" rIns="91425" wrap="square" tIns="45700">
            <a:spAutoFit/>
          </a:bodyPr>
          <a:lstStyle/>
          <a:p>
            <a:pPr indent="0" lvl="0" marL="0" marR="0" rtl="0" algn="ctr">
              <a:lnSpc>
                <a:spcPct val="144444"/>
              </a:lnSpc>
              <a:spcBef>
                <a:spcPts val="0"/>
              </a:spcBef>
              <a:spcAft>
                <a:spcPts val="0"/>
              </a:spcAft>
              <a:buClr>
                <a:srgbClr val="000000"/>
              </a:buClr>
              <a:buSzPts val="900"/>
              <a:buFont typeface="Montserrat Light"/>
              <a:buNone/>
            </a:pPr>
            <a:r>
              <a:rPr b="1" i="0" lang="en-US" sz="900" u="none" cap="none" strike="noStrike">
                <a:solidFill>
                  <a:srgbClr val="000000"/>
                </a:solidFill>
                <a:latin typeface="Montserrat Light"/>
                <a:ea typeface="Montserrat Light"/>
                <a:cs typeface="Montserrat Light"/>
                <a:sym typeface="Montserrat Light"/>
              </a:rPr>
              <a:t>Example text goes</a:t>
            </a:r>
            <a:endParaRPr b="0" i="0" sz="1400" u="none" cap="none" strike="noStrike">
              <a:solidFill>
                <a:srgbClr val="000000"/>
              </a:solidFill>
              <a:latin typeface="Arial"/>
              <a:ea typeface="Arial"/>
              <a:cs typeface="Arial"/>
              <a:sym typeface="Arial"/>
            </a:endParaRPr>
          </a:p>
        </p:txBody>
      </p:sp>
      <p:sp>
        <p:nvSpPr>
          <p:cNvPr id="3096" name="Google Shape;3096;p16"/>
          <p:cNvSpPr/>
          <p:nvPr/>
        </p:nvSpPr>
        <p:spPr>
          <a:xfrm>
            <a:off x="6409766" y="2427670"/>
            <a:ext cx="514885" cy="553998"/>
          </a:xfrm>
          <a:prstGeom prst="rect">
            <a:avLst/>
          </a:prstGeom>
          <a:noFill/>
          <a:ln>
            <a:noFill/>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rgbClr val="14BE91"/>
              </a:buClr>
              <a:buSzPts val="3000"/>
              <a:buFont typeface="Arial"/>
              <a:buNone/>
            </a:pPr>
            <a:r>
              <a:rPr b="0" i="0" lang="en-US" sz="3000" u="none" cap="none" strike="noStrike">
                <a:solidFill>
                  <a:srgbClr val="14BE9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3097" name="Google Shape;3097;p16"/>
          <p:cNvSpPr txBox="1"/>
          <p:nvPr/>
        </p:nvSpPr>
        <p:spPr>
          <a:xfrm>
            <a:off x="6294475" y="2937068"/>
            <a:ext cx="708972" cy="425758"/>
          </a:xfrm>
          <a:prstGeom prst="rect">
            <a:avLst/>
          </a:prstGeom>
          <a:noFill/>
          <a:ln>
            <a:noFill/>
          </a:ln>
        </p:spPr>
        <p:txBody>
          <a:bodyPr anchorCtr="0" anchor="ctr" bIns="45700" lIns="91425" spcFirstLastPara="1" rIns="91425" wrap="square" tIns="45700">
            <a:spAutoFit/>
          </a:bodyPr>
          <a:lstStyle/>
          <a:p>
            <a:pPr indent="0" lvl="0" marL="0" marR="0" rtl="0" algn="ctr">
              <a:lnSpc>
                <a:spcPct val="144444"/>
              </a:lnSpc>
              <a:spcBef>
                <a:spcPts val="0"/>
              </a:spcBef>
              <a:spcAft>
                <a:spcPts val="0"/>
              </a:spcAft>
              <a:buClr>
                <a:srgbClr val="000000"/>
              </a:buClr>
              <a:buSzPts val="900"/>
              <a:buFont typeface="Montserrat Light"/>
              <a:buNone/>
            </a:pPr>
            <a:r>
              <a:rPr b="1" i="0" lang="en-US" sz="900" u="none" cap="none" strike="noStrike">
                <a:solidFill>
                  <a:srgbClr val="000000"/>
                </a:solidFill>
                <a:latin typeface="Montserrat Light"/>
                <a:ea typeface="Montserrat Light"/>
                <a:cs typeface="Montserrat Light"/>
                <a:sym typeface="Montserrat Light"/>
              </a:rPr>
              <a:t>Example text</a:t>
            </a:r>
            <a:endParaRPr b="0" i="0" sz="1400" u="none" cap="none" strike="noStrike">
              <a:solidFill>
                <a:srgbClr val="000000"/>
              </a:solidFill>
              <a:latin typeface="Arial"/>
              <a:ea typeface="Arial"/>
              <a:cs typeface="Arial"/>
              <a:sym typeface="Arial"/>
            </a:endParaRPr>
          </a:p>
        </p:txBody>
      </p:sp>
      <p:sp>
        <p:nvSpPr>
          <p:cNvPr id="3098" name="Google Shape;3098;p16"/>
          <p:cNvSpPr/>
          <p:nvPr/>
        </p:nvSpPr>
        <p:spPr>
          <a:xfrm>
            <a:off x="10493614" y="723306"/>
            <a:ext cx="482824" cy="477054"/>
          </a:xfrm>
          <a:prstGeom prst="rect">
            <a:avLst/>
          </a:prstGeom>
          <a:noFill/>
          <a:ln>
            <a:noFill/>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rgbClr val="FFA000"/>
              </a:buClr>
              <a:buSzPts val="2500"/>
              <a:buFont typeface="Arial"/>
              <a:buNone/>
            </a:pPr>
            <a:r>
              <a:rPr b="0" i="0" lang="en-US" sz="2500" u="none" cap="none" strike="noStrike">
                <a:solidFill>
                  <a:srgbClr val="FFA000"/>
                </a:solidFill>
                <a:latin typeface="Arial"/>
                <a:ea typeface="Arial"/>
                <a:cs typeface="Arial"/>
                <a:sym typeface="Arial"/>
              </a:rPr>
              <a:t></a:t>
            </a:r>
            <a:endParaRPr b="0" i="0" sz="2500" u="none" cap="none" strike="noStrike">
              <a:solidFill>
                <a:srgbClr val="FFA000"/>
              </a:solidFill>
              <a:latin typeface="Montserrat"/>
              <a:ea typeface="Montserrat"/>
              <a:cs typeface="Montserrat"/>
              <a:sym typeface="Montserrat"/>
            </a:endParaRPr>
          </a:p>
        </p:txBody>
      </p:sp>
      <p:sp>
        <p:nvSpPr>
          <p:cNvPr id="3099" name="Google Shape;3099;p16"/>
          <p:cNvSpPr txBox="1"/>
          <p:nvPr/>
        </p:nvSpPr>
        <p:spPr>
          <a:xfrm>
            <a:off x="10362293" y="1098535"/>
            <a:ext cx="708972" cy="425758"/>
          </a:xfrm>
          <a:prstGeom prst="rect">
            <a:avLst/>
          </a:prstGeom>
          <a:noFill/>
          <a:ln>
            <a:noFill/>
          </a:ln>
        </p:spPr>
        <p:txBody>
          <a:bodyPr anchorCtr="0" anchor="ctr" bIns="45700" lIns="91425" spcFirstLastPara="1" rIns="91425" wrap="square" tIns="45700">
            <a:spAutoFit/>
          </a:bodyPr>
          <a:lstStyle/>
          <a:p>
            <a:pPr indent="0" lvl="0" marL="0" marR="0" rtl="0" algn="ctr">
              <a:lnSpc>
                <a:spcPct val="144444"/>
              </a:lnSpc>
              <a:spcBef>
                <a:spcPts val="0"/>
              </a:spcBef>
              <a:spcAft>
                <a:spcPts val="0"/>
              </a:spcAft>
              <a:buClr>
                <a:srgbClr val="000000"/>
              </a:buClr>
              <a:buSzPts val="900"/>
              <a:buFont typeface="Montserrat Light"/>
              <a:buNone/>
            </a:pPr>
            <a:r>
              <a:rPr b="1" i="0" lang="en-US" sz="900" u="none" cap="none" strike="noStrike">
                <a:solidFill>
                  <a:srgbClr val="000000"/>
                </a:solidFill>
                <a:latin typeface="Montserrat Light"/>
                <a:ea typeface="Montserrat Light"/>
                <a:cs typeface="Montserrat Light"/>
                <a:sym typeface="Montserrat Light"/>
              </a:rPr>
              <a:t>Example text</a:t>
            </a:r>
            <a:endParaRPr b="0" i="0" sz="1400" u="none" cap="none" strike="noStrike">
              <a:solidFill>
                <a:srgbClr val="000000"/>
              </a:solidFill>
              <a:latin typeface="Arial"/>
              <a:ea typeface="Arial"/>
              <a:cs typeface="Arial"/>
              <a:sym typeface="Arial"/>
            </a:endParaRPr>
          </a:p>
        </p:txBody>
      </p:sp>
      <p:sp>
        <p:nvSpPr>
          <p:cNvPr id="3100" name="Google Shape;3100;p16"/>
          <p:cNvSpPr/>
          <p:nvPr/>
        </p:nvSpPr>
        <p:spPr>
          <a:xfrm>
            <a:off x="1079050" y="2175296"/>
            <a:ext cx="424654" cy="42465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500"/>
              <a:buFont typeface="Montserrat"/>
              <a:buNone/>
            </a:pPr>
            <a:r>
              <a:t/>
            </a:r>
            <a:endParaRPr b="0" i="0" sz="2500" u="none" cap="none" strike="noStrike">
              <a:solidFill>
                <a:srgbClr val="FFFFFF"/>
              </a:solidFill>
              <a:latin typeface="Montserrat"/>
              <a:ea typeface="Montserrat"/>
              <a:cs typeface="Montserrat"/>
              <a:sym typeface="Montserrat"/>
            </a:endParaRPr>
          </a:p>
        </p:txBody>
      </p:sp>
      <p:sp>
        <p:nvSpPr>
          <p:cNvPr id="3101" name="Google Shape;3101;p16"/>
          <p:cNvSpPr/>
          <p:nvPr/>
        </p:nvSpPr>
        <p:spPr>
          <a:xfrm>
            <a:off x="1079050" y="2767851"/>
            <a:ext cx="424654" cy="424654"/>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500"/>
              <a:buFont typeface="Montserrat"/>
              <a:buNone/>
            </a:pPr>
            <a:r>
              <a:t/>
            </a:r>
            <a:endParaRPr b="0" i="0" sz="2500" u="none" cap="none" strike="noStrike">
              <a:solidFill>
                <a:srgbClr val="FFFFFF"/>
              </a:solidFill>
              <a:latin typeface="Montserrat"/>
              <a:ea typeface="Montserrat"/>
              <a:cs typeface="Montserrat"/>
              <a:sym typeface="Montserrat"/>
            </a:endParaRPr>
          </a:p>
        </p:txBody>
      </p:sp>
      <p:sp>
        <p:nvSpPr>
          <p:cNvPr id="3102" name="Google Shape;3102;p16"/>
          <p:cNvSpPr/>
          <p:nvPr/>
        </p:nvSpPr>
        <p:spPr>
          <a:xfrm>
            <a:off x="1079050" y="3363416"/>
            <a:ext cx="424654" cy="424654"/>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500"/>
              <a:buFont typeface="Montserrat"/>
              <a:buNone/>
            </a:pPr>
            <a:r>
              <a:t/>
            </a:r>
            <a:endParaRPr b="0" i="0" sz="2500" u="none" cap="none" strike="noStrike">
              <a:solidFill>
                <a:srgbClr val="FFFFFF"/>
              </a:solidFill>
              <a:latin typeface="Montserrat"/>
              <a:ea typeface="Montserrat"/>
              <a:cs typeface="Montserrat"/>
              <a:sym typeface="Montserrat"/>
            </a:endParaRPr>
          </a:p>
        </p:txBody>
      </p:sp>
      <p:sp>
        <p:nvSpPr>
          <p:cNvPr id="3103" name="Google Shape;3103;p16"/>
          <p:cNvSpPr/>
          <p:nvPr/>
        </p:nvSpPr>
        <p:spPr>
          <a:xfrm>
            <a:off x="1079050" y="3960566"/>
            <a:ext cx="424654" cy="424654"/>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500"/>
              <a:buFont typeface="Montserrat"/>
              <a:buNone/>
            </a:pPr>
            <a:r>
              <a:t/>
            </a:r>
            <a:endParaRPr b="0" i="0" sz="2500" u="none" cap="none" strike="noStrike">
              <a:solidFill>
                <a:srgbClr val="FFFFFF"/>
              </a:solidFill>
              <a:latin typeface="Montserrat"/>
              <a:ea typeface="Montserrat"/>
              <a:cs typeface="Montserrat"/>
              <a:sym typeface="Montserrat"/>
            </a:endParaRPr>
          </a:p>
        </p:txBody>
      </p:sp>
      <p:sp>
        <p:nvSpPr>
          <p:cNvPr id="3104" name="Google Shape;3104;p16"/>
          <p:cNvSpPr/>
          <p:nvPr/>
        </p:nvSpPr>
        <p:spPr>
          <a:xfrm>
            <a:off x="1079050" y="4568132"/>
            <a:ext cx="424654" cy="424654"/>
          </a:xfrm>
          <a:prstGeom prst="ellipse">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500"/>
              <a:buFont typeface="Montserrat"/>
              <a:buNone/>
            </a:pPr>
            <a:r>
              <a:t/>
            </a:r>
            <a:endParaRPr b="0" i="0" sz="2500" u="none" cap="none" strike="noStrike">
              <a:solidFill>
                <a:srgbClr val="FFFFFF"/>
              </a:solidFill>
              <a:latin typeface="Montserrat"/>
              <a:ea typeface="Montserrat"/>
              <a:cs typeface="Montserrat"/>
              <a:sym typeface="Montserrat"/>
            </a:endParaRPr>
          </a:p>
        </p:txBody>
      </p:sp>
      <p:sp>
        <p:nvSpPr>
          <p:cNvPr id="3105" name="Google Shape;3105;p16"/>
          <p:cNvSpPr txBox="1"/>
          <p:nvPr/>
        </p:nvSpPr>
        <p:spPr>
          <a:xfrm>
            <a:off x="1656973" y="2219303"/>
            <a:ext cx="1656952" cy="400110"/>
          </a:xfrm>
          <a:prstGeom prst="rect">
            <a:avLst/>
          </a:prstGeom>
          <a:noFill/>
          <a:ln>
            <a:noFill/>
          </a:ln>
        </p:spPr>
        <p:txBody>
          <a:bodyPr anchorCtr="0" anchor="t" bIns="45700" lIns="91425" spcFirstLastPara="1" rIns="91425" wrap="square" tIns="45700">
            <a:spAutoFit/>
          </a:bodyPr>
          <a:lstStyle/>
          <a:p>
            <a:pPr indent="0" lvl="0" marL="0" marR="0" rtl="0" algn="l">
              <a:lnSpc>
                <a:spcPct val="133333"/>
              </a:lnSpc>
              <a:spcBef>
                <a:spcPts val="0"/>
              </a:spcBef>
              <a:spcAft>
                <a:spcPts val="0"/>
              </a:spcAft>
              <a:buClr>
                <a:srgbClr val="000000"/>
              </a:buClr>
              <a:buSzPts val="900"/>
              <a:buFont typeface="Montserrat"/>
              <a:buNone/>
            </a:pPr>
            <a:r>
              <a:rPr b="0" i="0" lang="en-US" sz="900" u="none" cap="none" strike="noStrike">
                <a:solidFill>
                  <a:srgbClr val="000000"/>
                </a:solidFill>
                <a:latin typeface="Montserrat"/>
                <a:ea typeface="Montserrat"/>
                <a:cs typeface="Montserrat"/>
                <a:sym typeface="Montserrat"/>
              </a:rPr>
              <a:t>Also he his male air bring is Signs first Creepiest.</a:t>
            </a:r>
            <a:endParaRPr b="0" i="0" sz="1400" u="none" cap="none" strike="noStrike">
              <a:solidFill>
                <a:srgbClr val="000000"/>
              </a:solidFill>
              <a:latin typeface="Arial"/>
              <a:ea typeface="Arial"/>
              <a:cs typeface="Arial"/>
              <a:sym typeface="Arial"/>
            </a:endParaRPr>
          </a:p>
        </p:txBody>
      </p:sp>
      <p:sp>
        <p:nvSpPr>
          <p:cNvPr id="3106" name="Google Shape;3106;p16"/>
          <p:cNvSpPr txBox="1"/>
          <p:nvPr/>
        </p:nvSpPr>
        <p:spPr>
          <a:xfrm>
            <a:off x="1656973" y="2815732"/>
            <a:ext cx="1656952" cy="400110"/>
          </a:xfrm>
          <a:prstGeom prst="rect">
            <a:avLst/>
          </a:prstGeom>
          <a:noFill/>
          <a:ln>
            <a:noFill/>
          </a:ln>
        </p:spPr>
        <p:txBody>
          <a:bodyPr anchorCtr="0" anchor="t" bIns="45700" lIns="91425" spcFirstLastPara="1" rIns="91425" wrap="square" tIns="45700">
            <a:spAutoFit/>
          </a:bodyPr>
          <a:lstStyle/>
          <a:p>
            <a:pPr indent="0" lvl="0" marL="0" marR="0" rtl="0" algn="l">
              <a:lnSpc>
                <a:spcPct val="133333"/>
              </a:lnSpc>
              <a:spcBef>
                <a:spcPts val="0"/>
              </a:spcBef>
              <a:spcAft>
                <a:spcPts val="0"/>
              </a:spcAft>
              <a:buClr>
                <a:srgbClr val="000000"/>
              </a:buClr>
              <a:buSzPts val="900"/>
              <a:buFont typeface="Montserrat"/>
              <a:buNone/>
            </a:pPr>
            <a:r>
              <a:rPr b="0" i="0" lang="en-US" sz="900" u="none" cap="none" strike="noStrike">
                <a:solidFill>
                  <a:srgbClr val="000000"/>
                </a:solidFill>
                <a:latin typeface="Montserrat"/>
                <a:ea typeface="Montserrat"/>
                <a:cs typeface="Montserrat"/>
                <a:sym typeface="Montserrat"/>
              </a:rPr>
              <a:t>He his male air bring is Signs first Creepiest.</a:t>
            </a:r>
            <a:endParaRPr b="0" i="0" sz="1400" u="none" cap="none" strike="noStrike">
              <a:solidFill>
                <a:srgbClr val="000000"/>
              </a:solidFill>
              <a:latin typeface="Arial"/>
              <a:ea typeface="Arial"/>
              <a:cs typeface="Arial"/>
              <a:sym typeface="Arial"/>
            </a:endParaRPr>
          </a:p>
        </p:txBody>
      </p:sp>
      <p:sp>
        <p:nvSpPr>
          <p:cNvPr id="3107" name="Google Shape;3107;p16"/>
          <p:cNvSpPr txBox="1"/>
          <p:nvPr/>
        </p:nvSpPr>
        <p:spPr>
          <a:xfrm>
            <a:off x="1656973" y="3391714"/>
            <a:ext cx="1656952" cy="400110"/>
          </a:xfrm>
          <a:prstGeom prst="rect">
            <a:avLst/>
          </a:prstGeom>
          <a:noFill/>
          <a:ln>
            <a:noFill/>
          </a:ln>
        </p:spPr>
        <p:txBody>
          <a:bodyPr anchorCtr="0" anchor="t" bIns="45700" lIns="91425" spcFirstLastPara="1" rIns="91425" wrap="square" tIns="45700">
            <a:spAutoFit/>
          </a:bodyPr>
          <a:lstStyle/>
          <a:p>
            <a:pPr indent="0" lvl="0" marL="0" marR="0" rtl="0" algn="l">
              <a:lnSpc>
                <a:spcPct val="133333"/>
              </a:lnSpc>
              <a:spcBef>
                <a:spcPts val="0"/>
              </a:spcBef>
              <a:spcAft>
                <a:spcPts val="0"/>
              </a:spcAft>
              <a:buClr>
                <a:srgbClr val="000000"/>
              </a:buClr>
              <a:buSzPts val="900"/>
              <a:buFont typeface="Montserrat"/>
              <a:buNone/>
            </a:pPr>
            <a:r>
              <a:rPr b="0" i="0" lang="en-US" sz="900" u="none" cap="none" strike="noStrike">
                <a:solidFill>
                  <a:srgbClr val="000000"/>
                </a:solidFill>
                <a:latin typeface="Montserrat"/>
                <a:ea typeface="Montserrat"/>
                <a:cs typeface="Montserrat"/>
                <a:sym typeface="Montserrat"/>
              </a:rPr>
              <a:t>Also he his male air bring is Signs first Creepiest.</a:t>
            </a:r>
            <a:endParaRPr b="0" i="0" sz="1400" u="none" cap="none" strike="noStrike">
              <a:solidFill>
                <a:srgbClr val="000000"/>
              </a:solidFill>
              <a:latin typeface="Arial"/>
              <a:ea typeface="Arial"/>
              <a:cs typeface="Arial"/>
              <a:sym typeface="Arial"/>
            </a:endParaRPr>
          </a:p>
        </p:txBody>
      </p:sp>
      <p:sp>
        <p:nvSpPr>
          <p:cNvPr id="3108" name="Google Shape;3108;p16"/>
          <p:cNvSpPr txBox="1"/>
          <p:nvPr/>
        </p:nvSpPr>
        <p:spPr>
          <a:xfrm>
            <a:off x="1656973" y="3982106"/>
            <a:ext cx="1656952" cy="400110"/>
          </a:xfrm>
          <a:prstGeom prst="rect">
            <a:avLst/>
          </a:prstGeom>
          <a:noFill/>
          <a:ln>
            <a:noFill/>
          </a:ln>
        </p:spPr>
        <p:txBody>
          <a:bodyPr anchorCtr="0" anchor="t" bIns="45700" lIns="91425" spcFirstLastPara="1" rIns="91425" wrap="square" tIns="45700">
            <a:spAutoFit/>
          </a:bodyPr>
          <a:lstStyle/>
          <a:p>
            <a:pPr indent="0" lvl="0" marL="0" marR="0" rtl="0" algn="l">
              <a:lnSpc>
                <a:spcPct val="133333"/>
              </a:lnSpc>
              <a:spcBef>
                <a:spcPts val="0"/>
              </a:spcBef>
              <a:spcAft>
                <a:spcPts val="0"/>
              </a:spcAft>
              <a:buClr>
                <a:srgbClr val="000000"/>
              </a:buClr>
              <a:buSzPts val="900"/>
              <a:buFont typeface="Montserrat"/>
              <a:buNone/>
            </a:pPr>
            <a:r>
              <a:rPr b="0" i="0" lang="en-US" sz="900" u="none" cap="none" strike="noStrike">
                <a:solidFill>
                  <a:srgbClr val="000000"/>
                </a:solidFill>
                <a:latin typeface="Montserrat"/>
                <a:ea typeface="Montserrat"/>
                <a:cs typeface="Montserrat"/>
                <a:sym typeface="Montserrat"/>
              </a:rPr>
              <a:t>Male air bring is Signs first Creepiest.</a:t>
            </a:r>
            <a:endParaRPr b="0" i="0" sz="1400" u="none" cap="none" strike="noStrike">
              <a:solidFill>
                <a:srgbClr val="000000"/>
              </a:solidFill>
              <a:latin typeface="Arial"/>
              <a:ea typeface="Arial"/>
              <a:cs typeface="Arial"/>
              <a:sym typeface="Arial"/>
            </a:endParaRPr>
          </a:p>
        </p:txBody>
      </p:sp>
      <p:sp>
        <p:nvSpPr>
          <p:cNvPr id="3109" name="Google Shape;3109;p16"/>
          <p:cNvSpPr txBox="1"/>
          <p:nvPr/>
        </p:nvSpPr>
        <p:spPr>
          <a:xfrm>
            <a:off x="1656973" y="4575899"/>
            <a:ext cx="1656952" cy="400110"/>
          </a:xfrm>
          <a:prstGeom prst="rect">
            <a:avLst/>
          </a:prstGeom>
          <a:noFill/>
          <a:ln>
            <a:noFill/>
          </a:ln>
        </p:spPr>
        <p:txBody>
          <a:bodyPr anchorCtr="0" anchor="t" bIns="45700" lIns="91425" spcFirstLastPara="1" rIns="91425" wrap="square" tIns="45700">
            <a:spAutoFit/>
          </a:bodyPr>
          <a:lstStyle/>
          <a:p>
            <a:pPr indent="0" lvl="0" marL="0" marR="0" rtl="0" algn="l">
              <a:lnSpc>
                <a:spcPct val="133333"/>
              </a:lnSpc>
              <a:spcBef>
                <a:spcPts val="0"/>
              </a:spcBef>
              <a:spcAft>
                <a:spcPts val="0"/>
              </a:spcAft>
              <a:buClr>
                <a:srgbClr val="000000"/>
              </a:buClr>
              <a:buSzPts val="900"/>
              <a:buFont typeface="Montserrat"/>
              <a:buNone/>
            </a:pPr>
            <a:r>
              <a:rPr b="0" i="0" lang="en-US" sz="900" u="none" cap="none" strike="noStrike">
                <a:solidFill>
                  <a:srgbClr val="000000"/>
                </a:solidFill>
                <a:latin typeface="Montserrat"/>
                <a:ea typeface="Montserrat"/>
                <a:cs typeface="Montserrat"/>
                <a:sym typeface="Montserrat"/>
              </a:rPr>
              <a:t>Also he his male air bring is Signs first Creepiest.</a:t>
            </a:r>
            <a:endParaRPr b="0" i="0" sz="1400" u="none" cap="none" strike="noStrike">
              <a:solidFill>
                <a:srgbClr val="000000"/>
              </a:solidFill>
              <a:latin typeface="Arial"/>
              <a:ea typeface="Arial"/>
              <a:cs typeface="Arial"/>
              <a:sym typeface="Arial"/>
            </a:endParaRPr>
          </a:p>
        </p:txBody>
      </p:sp>
      <p:sp>
        <p:nvSpPr>
          <p:cNvPr id="3110" name="Google Shape;3110;p16"/>
          <p:cNvSpPr txBox="1"/>
          <p:nvPr/>
        </p:nvSpPr>
        <p:spPr>
          <a:xfrm flipH="1">
            <a:off x="1074453" y="2219649"/>
            <a:ext cx="414104" cy="348813"/>
          </a:xfrm>
          <a:prstGeom prst="rect">
            <a:avLst/>
          </a:prstGeom>
          <a:noFill/>
          <a:ln>
            <a:noFill/>
          </a:ln>
        </p:spPr>
        <p:txBody>
          <a:bodyPr anchorCtr="0" anchor="t" bIns="45700" lIns="91425" spcFirstLastPara="1" rIns="91425" wrap="square" tIns="45700">
            <a:spAutoFit/>
          </a:bodyPr>
          <a:lstStyle/>
          <a:p>
            <a:pPr indent="0" lvl="0" marL="0" marR="0" rtl="0" algn="ctr">
              <a:lnSpc>
                <a:spcPct val="153846"/>
              </a:lnSpc>
              <a:spcBef>
                <a:spcPts val="0"/>
              </a:spcBef>
              <a:spcAft>
                <a:spcPts val="0"/>
              </a:spcAft>
              <a:buClr>
                <a:srgbClr val="FFFFFF"/>
              </a:buClr>
              <a:buSzPts val="1300"/>
              <a:buFont typeface="Montserrat"/>
              <a:buNone/>
            </a:pPr>
            <a:r>
              <a:rPr b="0" i="0" lang="en-US" sz="1300" u="none" cap="none" strike="noStrike">
                <a:solidFill>
                  <a:srgbClr val="FFFFFF"/>
                </a:solidFill>
                <a:latin typeface="Montserrat"/>
                <a:ea typeface="Montserrat"/>
                <a:cs typeface="Montserrat"/>
                <a:sym typeface="Montserrat"/>
              </a:rPr>
              <a:t>01</a:t>
            </a:r>
            <a:endParaRPr b="0" i="0" sz="1300" u="none" cap="none" strike="noStrike">
              <a:solidFill>
                <a:srgbClr val="FFFFFF"/>
              </a:solidFill>
              <a:latin typeface="Montserrat"/>
              <a:ea typeface="Montserrat"/>
              <a:cs typeface="Montserrat"/>
              <a:sym typeface="Montserrat"/>
            </a:endParaRPr>
          </a:p>
        </p:txBody>
      </p:sp>
      <p:sp>
        <p:nvSpPr>
          <p:cNvPr id="3111" name="Google Shape;3111;p16"/>
          <p:cNvSpPr txBox="1"/>
          <p:nvPr/>
        </p:nvSpPr>
        <p:spPr>
          <a:xfrm flipH="1">
            <a:off x="1074453" y="2783176"/>
            <a:ext cx="414104" cy="348813"/>
          </a:xfrm>
          <a:prstGeom prst="rect">
            <a:avLst/>
          </a:prstGeom>
          <a:noFill/>
          <a:ln>
            <a:noFill/>
          </a:ln>
        </p:spPr>
        <p:txBody>
          <a:bodyPr anchorCtr="0" anchor="t" bIns="45700" lIns="91425" spcFirstLastPara="1" rIns="91425" wrap="square" tIns="45700">
            <a:spAutoFit/>
          </a:bodyPr>
          <a:lstStyle/>
          <a:p>
            <a:pPr indent="0" lvl="0" marL="0" marR="0" rtl="0" algn="ctr">
              <a:lnSpc>
                <a:spcPct val="153846"/>
              </a:lnSpc>
              <a:spcBef>
                <a:spcPts val="0"/>
              </a:spcBef>
              <a:spcAft>
                <a:spcPts val="0"/>
              </a:spcAft>
              <a:buClr>
                <a:srgbClr val="FFFFFF"/>
              </a:buClr>
              <a:buSzPts val="1300"/>
              <a:buFont typeface="Montserrat"/>
              <a:buNone/>
            </a:pPr>
            <a:r>
              <a:rPr b="0" i="0" lang="en-US" sz="1300" u="none" cap="none" strike="noStrike">
                <a:solidFill>
                  <a:srgbClr val="FFFFFF"/>
                </a:solidFill>
                <a:latin typeface="Montserrat"/>
                <a:ea typeface="Montserrat"/>
                <a:cs typeface="Montserrat"/>
                <a:sym typeface="Montserrat"/>
              </a:rPr>
              <a:t>02</a:t>
            </a:r>
            <a:endParaRPr b="0" i="0" sz="1400" u="none" cap="none" strike="noStrike">
              <a:solidFill>
                <a:srgbClr val="000000"/>
              </a:solidFill>
              <a:latin typeface="Arial"/>
              <a:ea typeface="Arial"/>
              <a:cs typeface="Arial"/>
              <a:sym typeface="Arial"/>
            </a:endParaRPr>
          </a:p>
        </p:txBody>
      </p:sp>
      <p:sp>
        <p:nvSpPr>
          <p:cNvPr id="3112" name="Google Shape;3112;p16"/>
          <p:cNvSpPr txBox="1"/>
          <p:nvPr/>
        </p:nvSpPr>
        <p:spPr>
          <a:xfrm flipH="1">
            <a:off x="1074453" y="3389233"/>
            <a:ext cx="414104" cy="348813"/>
          </a:xfrm>
          <a:prstGeom prst="rect">
            <a:avLst/>
          </a:prstGeom>
          <a:noFill/>
          <a:ln>
            <a:noFill/>
          </a:ln>
        </p:spPr>
        <p:txBody>
          <a:bodyPr anchorCtr="0" anchor="t" bIns="45700" lIns="91425" spcFirstLastPara="1" rIns="91425" wrap="square" tIns="45700">
            <a:spAutoFit/>
          </a:bodyPr>
          <a:lstStyle/>
          <a:p>
            <a:pPr indent="0" lvl="0" marL="0" marR="0" rtl="0" algn="ctr">
              <a:lnSpc>
                <a:spcPct val="153846"/>
              </a:lnSpc>
              <a:spcBef>
                <a:spcPts val="0"/>
              </a:spcBef>
              <a:spcAft>
                <a:spcPts val="0"/>
              </a:spcAft>
              <a:buClr>
                <a:srgbClr val="FFFFFF"/>
              </a:buClr>
              <a:buSzPts val="1300"/>
              <a:buFont typeface="Montserrat"/>
              <a:buNone/>
            </a:pPr>
            <a:r>
              <a:rPr b="0" i="0" lang="en-US" sz="1300" u="none" cap="none" strike="noStrike">
                <a:solidFill>
                  <a:srgbClr val="FFFFFF"/>
                </a:solidFill>
                <a:latin typeface="Montserrat"/>
                <a:ea typeface="Montserrat"/>
                <a:cs typeface="Montserrat"/>
                <a:sym typeface="Montserrat"/>
              </a:rPr>
              <a:t>03</a:t>
            </a:r>
            <a:endParaRPr b="0" i="0" sz="1400" u="none" cap="none" strike="noStrike">
              <a:solidFill>
                <a:srgbClr val="000000"/>
              </a:solidFill>
              <a:latin typeface="Arial"/>
              <a:ea typeface="Arial"/>
              <a:cs typeface="Arial"/>
              <a:sym typeface="Arial"/>
            </a:endParaRPr>
          </a:p>
        </p:txBody>
      </p:sp>
      <p:sp>
        <p:nvSpPr>
          <p:cNvPr id="3113" name="Google Shape;3113;p16"/>
          <p:cNvSpPr txBox="1"/>
          <p:nvPr/>
        </p:nvSpPr>
        <p:spPr>
          <a:xfrm flipH="1">
            <a:off x="1074453" y="3974026"/>
            <a:ext cx="414104" cy="348813"/>
          </a:xfrm>
          <a:prstGeom prst="rect">
            <a:avLst/>
          </a:prstGeom>
          <a:noFill/>
          <a:ln>
            <a:noFill/>
          </a:ln>
        </p:spPr>
        <p:txBody>
          <a:bodyPr anchorCtr="0" anchor="t" bIns="45700" lIns="91425" spcFirstLastPara="1" rIns="91425" wrap="square" tIns="45700">
            <a:spAutoFit/>
          </a:bodyPr>
          <a:lstStyle/>
          <a:p>
            <a:pPr indent="0" lvl="0" marL="0" marR="0" rtl="0" algn="ctr">
              <a:lnSpc>
                <a:spcPct val="153846"/>
              </a:lnSpc>
              <a:spcBef>
                <a:spcPts val="0"/>
              </a:spcBef>
              <a:spcAft>
                <a:spcPts val="0"/>
              </a:spcAft>
              <a:buClr>
                <a:srgbClr val="FFFFFF"/>
              </a:buClr>
              <a:buSzPts val="1300"/>
              <a:buFont typeface="Montserrat"/>
              <a:buNone/>
            </a:pPr>
            <a:r>
              <a:rPr b="0" i="0" lang="en-US" sz="1300" u="none" cap="none" strike="noStrike">
                <a:solidFill>
                  <a:srgbClr val="FFFFFF"/>
                </a:solidFill>
                <a:latin typeface="Montserrat"/>
                <a:ea typeface="Montserrat"/>
                <a:cs typeface="Montserrat"/>
                <a:sym typeface="Montserrat"/>
              </a:rPr>
              <a:t>04</a:t>
            </a:r>
            <a:endParaRPr b="0" i="0" sz="1400" u="none" cap="none" strike="noStrike">
              <a:solidFill>
                <a:srgbClr val="000000"/>
              </a:solidFill>
              <a:latin typeface="Arial"/>
              <a:ea typeface="Arial"/>
              <a:cs typeface="Arial"/>
              <a:sym typeface="Arial"/>
            </a:endParaRPr>
          </a:p>
        </p:txBody>
      </p:sp>
      <p:sp>
        <p:nvSpPr>
          <p:cNvPr id="3114" name="Google Shape;3114;p16"/>
          <p:cNvSpPr txBox="1"/>
          <p:nvPr/>
        </p:nvSpPr>
        <p:spPr>
          <a:xfrm flipH="1">
            <a:off x="1074453" y="4601346"/>
            <a:ext cx="414104" cy="348813"/>
          </a:xfrm>
          <a:prstGeom prst="rect">
            <a:avLst/>
          </a:prstGeom>
          <a:noFill/>
          <a:ln>
            <a:noFill/>
          </a:ln>
        </p:spPr>
        <p:txBody>
          <a:bodyPr anchorCtr="0" anchor="t" bIns="45700" lIns="91425" spcFirstLastPara="1" rIns="91425" wrap="square" tIns="45700">
            <a:spAutoFit/>
          </a:bodyPr>
          <a:lstStyle/>
          <a:p>
            <a:pPr indent="0" lvl="0" marL="0" marR="0" rtl="0" algn="ctr">
              <a:lnSpc>
                <a:spcPct val="153846"/>
              </a:lnSpc>
              <a:spcBef>
                <a:spcPts val="0"/>
              </a:spcBef>
              <a:spcAft>
                <a:spcPts val="0"/>
              </a:spcAft>
              <a:buClr>
                <a:srgbClr val="FFFFFF"/>
              </a:buClr>
              <a:buSzPts val="1300"/>
              <a:buFont typeface="Montserrat"/>
              <a:buNone/>
            </a:pPr>
            <a:r>
              <a:rPr b="0" i="0" lang="en-US" sz="1300" u="none" cap="none" strike="noStrike">
                <a:solidFill>
                  <a:srgbClr val="FFFFFF"/>
                </a:solidFill>
                <a:latin typeface="Montserrat"/>
                <a:ea typeface="Montserrat"/>
                <a:cs typeface="Montserrat"/>
                <a:sym typeface="Montserrat"/>
              </a:rPr>
              <a:t>05</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75"/>
                                        </p:tgtEl>
                                        <p:attrNameLst>
                                          <p:attrName>style.visibility</p:attrName>
                                        </p:attrNameLst>
                                      </p:cBhvr>
                                      <p:to>
                                        <p:strVal val="visible"/>
                                      </p:to>
                                    </p:set>
                                    <p:animEffect filter="fade" transition="in">
                                      <p:cBhvr>
                                        <p:cTn dur="500"/>
                                        <p:tgtEl>
                                          <p:spTgt spid="307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73"/>
                                        </p:tgtEl>
                                        <p:attrNameLst>
                                          <p:attrName>style.visibility</p:attrName>
                                        </p:attrNameLst>
                                      </p:cBhvr>
                                      <p:to>
                                        <p:strVal val="visible"/>
                                      </p:to>
                                    </p:set>
                                    <p:animEffect filter="fade" transition="in">
                                      <p:cBhvr>
                                        <p:cTn dur="500"/>
                                        <p:tgtEl>
                                          <p:spTgt spid="3073"/>
                                        </p:tgtEl>
                                      </p:cBhvr>
                                    </p:animEffect>
                                  </p:childTnLst>
                                </p:cTn>
                              </p:par>
                              <p:par>
                                <p:cTn fill="hold" nodeType="withEffect" presetClass="entr" presetID="10" presetSubtype="0">
                                  <p:stCondLst>
                                    <p:cond delay="0"/>
                                  </p:stCondLst>
                                  <p:childTnLst>
                                    <p:set>
                                      <p:cBhvr>
                                        <p:cTn dur="1" fill="hold">
                                          <p:stCondLst>
                                            <p:cond delay="0"/>
                                          </p:stCondLst>
                                        </p:cTn>
                                        <p:tgtEl>
                                          <p:spTgt spid="3086"/>
                                        </p:tgtEl>
                                        <p:attrNameLst>
                                          <p:attrName>style.visibility</p:attrName>
                                        </p:attrNameLst>
                                      </p:cBhvr>
                                      <p:to>
                                        <p:strVal val="visible"/>
                                      </p:to>
                                    </p:set>
                                    <p:animEffect filter="fade" transition="in">
                                      <p:cBhvr>
                                        <p:cTn dur="500"/>
                                        <p:tgtEl>
                                          <p:spTgt spid="3086"/>
                                        </p:tgtEl>
                                      </p:cBhvr>
                                    </p:animEffect>
                                  </p:childTnLst>
                                </p:cTn>
                              </p:par>
                              <p:par>
                                <p:cTn fill="hold" nodeType="withEffect" presetClass="entr" presetID="10" presetSubtype="0">
                                  <p:stCondLst>
                                    <p:cond delay="0"/>
                                  </p:stCondLst>
                                  <p:childTnLst>
                                    <p:set>
                                      <p:cBhvr>
                                        <p:cTn dur="1" fill="hold">
                                          <p:stCondLst>
                                            <p:cond delay="0"/>
                                          </p:stCondLst>
                                        </p:cTn>
                                        <p:tgtEl>
                                          <p:spTgt spid="3087"/>
                                        </p:tgtEl>
                                        <p:attrNameLst>
                                          <p:attrName>style.visibility</p:attrName>
                                        </p:attrNameLst>
                                      </p:cBhvr>
                                      <p:to>
                                        <p:strVal val="visible"/>
                                      </p:to>
                                    </p:set>
                                    <p:animEffect filter="fade" transition="in">
                                      <p:cBhvr>
                                        <p:cTn dur="500"/>
                                        <p:tgtEl>
                                          <p:spTgt spid="3087"/>
                                        </p:tgtEl>
                                      </p:cBhvr>
                                    </p:animEffect>
                                  </p:childTnLst>
                                </p:cTn>
                              </p:par>
                              <p:par>
                                <p:cTn fill="hold" nodeType="withEffect" presetClass="entr" presetID="10" presetSubtype="0">
                                  <p:stCondLst>
                                    <p:cond delay="0"/>
                                  </p:stCondLst>
                                  <p:childTnLst>
                                    <p:set>
                                      <p:cBhvr>
                                        <p:cTn dur="1" fill="hold">
                                          <p:stCondLst>
                                            <p:cond delay="0"/>
                                          </p:stCondLst>
                                        </p:cTn>
                                        <p:tgtEl>
                                          <p:spTgt spid="3098"/>
                                        </p:tgtEl>
                                        <p:attrNameLst>
                                          <p:attrName>style.visibility</p:attrName>
                                        </p:attrNameLst>
                                      </p:cBhvr>
                                      <p:to>
                                        <p:strVal val="visible"/>
                                      </p:to>
                                    </p:set>
                                    <p:animEffect filter="fade" transition="in">
                                      <p:cBhvr>
                                        <p:cTn dur="500"/>
                                        <p:tgtEl>
                                          <p:spTgt spid="3098"/>
                                        </p:tgtEl>
                                      </p:cBhvr>
                                    </p:animEffect>
                                  </p:childTnLst>
                                </p:cTn>
                              </p:par>
                              <p:par>
                                <p:cTn fill="hold" nodeType="withEffect" presetClass="entr" presetID="10" presetSubtype="0">
                                  <p:stCondLst>
                                    <p:cond delay="0"/>
                                  </p:stCondLst>
                                  <p:childTnLst>
                                    <p:set>
                                      <p:cBhvr>
                                        <p:cTn dur="1" fill="hold">
                                          <p:stCondLst>
                                            <p:cond delay="0"/>
                                          </p:stCondLst>
                                        </p:cTn>
                                        <p:tgtEl>
                                          <p:spTgt spid="3099"/>
                                        </p:tgtEl>
                                        <p:attrNameLst>
                                          <p:attrName>style.visibility</p:attrName>
                                        </p:attrNameLst>
                                      </p:cBhvr>
                                      <p:to>
                                        <p:strVal val="visible"/>
                                      </p:to>
                                    </p:set>
                                    <p:animEffect filter="fade" transition="in">
                                      <p:cBhvr>
                                        <p:cTn dur="500"/>
                                        <p:tgtEl>
                                          <p:spTgt spid="309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3072"/>
                                        </p:tgtEl>
                                        <p:attrNameLst>
                                          <p:attrName>style.visibility</p:attrName>
                                        </p:attrNameLst>
                                      </p:cBhvr>
                                      <p:to>
                                        <p:strVal val="visible"/>
                                      </p:to>
                                    </p:set>
                                    <p:anim calcmode="lin" valueType="num">
                                      <p:cBhvr additive="base">
                                        <p:cTn dur="500"/>
                                        <p:tgtEl>
                                          <p:spTgt spid="3072"/>
                                        </p:tgtEl>
                                        <p:attrNameLst>
                                          <p:attrName>ppt_w</p:attrName>
                                        </p:attrNameLst>
                                      </p:cBhvr>
                                      <p:tavLst>
                                        <p:tav fmla="" tm="0">
                                          <p:val>
                                            <p:strVal val="0"/>
                                          </p:val>
                                        </p:tav>
                                        <p:tav fmla="" tm="100000">
                                          <p:val>
                                            <p:strVal val="#ppt_w"/>
                                          </p:val>
                                        </p:tav>
                                      </p:tavLst>
                                    </p:anim>
                                    <p:anim calcmode="lin" valueType="num">
                                      <p:cBhvr additive="base">
                                        <p:cTn dur="500"/>
                                        <p:tgtEl>
                                          <p:spTgt spid="3072"/>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3084"/>
                                        </p:tgtEl>
                                        <p:attrNameLst>
                                          <p:attrName>style.visibility</p:attrName>
                                        </p:attrNameLst>
                                      </p:cBhvr>
                                      <p:to>
                                        <p:strVal val="visible"/>
                                      </p:to>
                                    </p:set>
                                    <p:anim calcmode="lin" valueType="num">
                                      <p:cBhvr additive="base">
                                        <p:cTn dur="500"/>
                                        <p:tgtEl>
                                          <p:spTgt spid="3084"/>
                                        </p:tgtEl>
                                        <p:attrNameLst>
                                          <p:attrName>ppt_w</p:attrName>
                                        </p:attrNameLst>
                                      </p:cBhvr>
                                      <p:tavLst>
                                        <p:tav fmla="" tm="0">
                                          <p:val>
                                            <p:strVal val="0"/>
                                          </p:val>
                                        </p:tav>
                                        <p:tav fmla="" tm="100000">
                                          <p:val>
                                            <p:strVal val="#ppt_w"/>
                                          </p:val>
                                        </p:tav>
                                      </p:tavLst>
                                    </p:anim>
                                    <p:anim calcmode="lin" valueType="num">
                                      <p:cBhvr additive="base">
                                        <p:cTn dur="500"/>
                                        <p:tgtEl>
                                          <p:spTgt spid="3084"/>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3085"/>
                                        </p:tgtEl>
                                        <p:attrNameLst>
                                          <p:attrName>style.visibility</p:attrName>
                                        </p:attrNameLst>
                                      </p:cBhvr>
                                      <p:to>
                                        <p:strVal val="visible"/>
                                      </p:to>
                                    </p:set>
                                    <p:anim calcmode="lin" valueType="num">
                                      <p:cBhvr additive="base">
                                        <p:cTn dur="500"/>
                                        <p:tgtEl>
                                          <p:spTgt spid="3085"/>
                                        </p:tgtEl>
                                        <p:attrNameLst>
                                          <p:attrName>ppt_w</p:attrName>
                                        </p:attrNameLst>
                                      </p:cBhvr>
                                      <p:tavLst>
                                        <p:tav fmla="" tm="0">
                                          <p:val>
                                            <p:strVal val="0"/>
                                          </p:val>
                                        </p:tav>
                                        <p:tav fmla="" tm="100000">
                                          <p:val>
                                            <p:strVal val="#ppt_w"/>
                                          </p:val>
                                        </p:tav>
                                      </p:tavLst>
                                    </p:anim>
                                    <p:anim calcmode="lin" valueType="num">
                                      <p:cBhvr additive="base">
                                        <p:cTn dur="500"/>
                                        <p:tgtEl>
                                          <p:spTgt spid="3085"/>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3094"/>
                                        </p:tgtEl>
                                        <p:attrNameLst>
                                          <p:attrName>style.visibility</p:attrName>
                                        </p:attrNameLst>
                                      </p:cBhvr>
                                      <p:to>
                                        <p:strVal val="visible"/>
                                      </p:to>
                                    </p:set>
                                    <p:anim calcmode="lin" valueType="num">
                                      <p:cBhvr additive="base">
                                        <p:cTn dur="500"/>
                                        <p:tgtEl>
                                          <p:spTgt spid="3094"/>
                                        </p:tgtEl>
                                        <p:attrNameLst>
                                          <p:attrName>ppt_w</p:attrName>
                                        </p:attrNameLst>
                                      </p:cBhvr>
                                      <p:tavLst>
                                        <p:tav fmla="" tm="0">
                                          <p:val>
                                            <p:strVal val="0"/>
                                          </p:val>
                                        </p:tav>
                                        <p:tav fmla="" tm="100000">
                                          <p:val>
                                            <p:strVal val="#ppt_w"/>
                                          </p:val>
                                        </p:tav>
                                      </p:tavLst>
                                    </p:anim>
                                    <p:anim calcmode="lin" valueType="num">
                                      <p:cBhvr additive="base">
                                        <p:cTn dur="500"/>
                                        <p:tgtEl>
                                          <p:spTgt spid="3094"/>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3095"/>
                                        </p:tgtEl>
                                        <p:attrNameLst>
                                          <p:attrName>style.visibility</p:attrName>
                                        </p:attrNameLst>
                                      </p:cBhvr>
                                      <p:to>
                                        <p:strVal val="visible"/>
                                      </p:to>
                                    </p:set>
                                    <p:anim calcmode="lin" valueType="num">
                                      <p:cBhvr additive="base">
                                        <p:cTn dur="500"/>
                                        <p:tgtEl>
                                          <p:spTgt spid="3095"/>
                                        </p:tgtEl>
                                        <p:attrNameLst>
                                          <p:attrName>ppt_w</p:attrName>
                                        </p:attrNameLst>
                                      </p:cBhvr>
                                      <p:tavLst>
                                        <p:tav fmla="" tm="0">
                                          <p:val>
                                            <p:strVal val="0"/>
                                          </p:val>
                                        </p:tav>
                                        <p:tav fmla="" tm="100000">
                                          <p:val>
                                            <p:strVal val="#ppt_w"/>
                                          </p:val>
                                        </p:tav>
                                      </p:tavLst>
                                    </p:anim>
                                    <p:anim calcmode="lin" valueType="num">
                                      <p:cBhvr additive="base">
                                        <p:cTn dur="500"/>
                                        <p:tgtEl>
                                          <p:spTgt spid="3095"/>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71"/>
                                        </p:tgtEl>
                                        <p:attrNameLst>
                                          <p:attrName>style.visibility</p:attrName>
                                        </p:attrNameLst>
                                      </p:cBhvr>
                                      <p:to>
                                        <p:strVal val="visible"/>
                                      </p:to>
                                    </p:set>
                                    <p:animEffect filter="fade" transition="in">
                                      <p:cBhvr>
                                        <p:cTn dur="500"/>
                                        <p:tgtEl>
                                          <p:spTgt spid="3071"/>
                                        </p:tgtEl>
                                      </p:cBhvr>
                                    </p:animEffect>
                                  </p:childTnLst>
                                </p:cTn>
                              </p:par>
                              <p:par>
                                <p:cTn fill="hold" nodeType="withEffect" presetClass="entr" presetID="10" presetSubtype="0">
                                  <p:stCondLst>
                                    <p:cond delay="0"/>
                                  </p:stCondLst>
                                  <p:childTnLst>
                                    <p:set>
                                      <p:cBhvr>
                                        <p:cTn dur="1" fill="hold">
                                          <p:stCondLst>
                                            <p:cond delay="0"/>
                                          </p:stCondLst>
                                        </p:cTn>
                                        <p:tgtEl>
                                          <p:spTgt spid="3082"/>
                                        </p:tgtEl>
                                        <p:attrNameLst>
                                          <p:attrName>style.visibility</p:attrName>
                                        </p:attrNameLst>
                                      </p:cBhvr>
                                      <p:to>
                                        <p:strVal val="visible"/>
                                      </p:to>
                                    </p:set>
                                    <p:animEffect filter="fade" transition="in">
                                      <p:cBhvr>
                                        <p:cTn dur="500"/>
                                        <p:tgtEl>
                                          <p:spTgt spid="3082"/>
                                        </p:tgtEl>
                                      </p:cBhvr>
                                    </p:animEffect>
                                  </p:childTnLst>
                                </p:cTn>
                              </p:par>
                              <p:par>
                                <p:cTn fill="hold" nodeType="withEffect" presetClass="entr" presetID="10" presetSubtype="0">
                                  <p:stCondLst>
                                    <p:cond delay="0"/>
                                  </p:stCondLst>
                                  <p:childTnLst>
                                    <p:set>
                                      <p:cBhvr>
                                        <p:cTn dur="1" fill="hold">
                                          <p:stCondLst>
                                            <p:cond delay="0"/>
                                          </p:stCondLst>
                                        </p:cTn>
                                        <p:tgtEl>
                                          <p:spTgt spid="3083"/>
                                        </p:tgtEl>
                                        <p:attrNameLst>
                                          <p:attrName>style.visibility</p:attrName>
                                        </p:attrNameLst>
                                      </p:cBhvr>
                                      <p:to>
                                        <p:strVal val="visible"/>
                                      </p:to>
                                    </p:set>
                                    <p:animEffect filter="fade" transition="in">
                                      <p:cBhvr>
                                        <p:cTn dur="500"/>
                                        <p:tgtEl>
                                          <p:spTgt spid="3083"/>
                                        </p:tgtEl>
                                      </p:cBhvr>
                                    </p:animEffect>
                                  </p:childTnLst>
                                </p:cTn>
                              </p:par>
                              <p:par>
                                <p:cTn fill="hold" nodeType="withEffect" presetClass="entr" presetID="10" presetSubtype="0">
                                  <p:stCondLst>
                                    <p:cond delay="0"/>
                                  </p:stCondLst>
                                  <p:childTnLst>
                                    <p:set>
                                      <p:cBhvr>
                                        <p:cTn dur="1" fill="hold">
                                          <p:stCondLst>
                                            <p:cond delay="0"/>
                                          </p:stCondLst>
                                        </p:cTn>
                                        <p:tgtEl>
                                          <p:spTgt spid="3096"/>
                                        </p:tgtEl>
                                        <p:attrNameLst>
                                          <p:attrName>style.visibility</p:attrName>
                                        </p:attrNameLst>
                                      </p:cBhvr>
                                      <p:to>
                                        <p:strVal val="visible"/>
                                      </p:to>
                                    </p:set>
                                    <p:animEffect filter="fade" transition="in">
                                      <p:cBhvr>
                                        <p:cTn dur="500"/>
                                        <p:tgtEl>
                                          <p:spTgt spid="3096"/>
                                        </p:tgtEl>
                                      </p:cBhvr>
                                    </p:animEffect>
                                  </p:childTnLst>
                                </p:cTn>
                              </p:par>
                              <p:par>
                                <p:cTn fill="hold" nodeType="withEffect" presetClass="entr" presetID="10" presetSubtype="0">
                                  <p:stCondLst>
                                    <p:cond delay="0"/>
                                  </p:stCondLst>
                                  <p:childTnLst>
                                    <p:set>
                                      <p:cBhvr>
                                        <p:cTn dur="1" fill="hold">
                                          <p:stCondLst>
                                            <p:cond delay="0"/>
                                          </p:stCondLst>
                                        </p:cTn>
                                        <p:tgtEl>
                                          <p:spTgt spid="3097"/>
                                        </p:tgtEl>
                                        <p:attrNameLst>
                                          <p:attrName>style.visibility</p:attrName>
                                        </p:attrNameLst>
                                      </p:cBhvr>
                                      <p:to>
                                        <p:strVal val="visible"/>
                                      </p:to>
                                    </p:set>
                                    <p:animEffect filter="fade" transition="in">
                                      <p:cBhvr>
                                        <p:cTn dur="500"/>
                                        <p:tgtEl>
                                          <p:spTgt spid="309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70"/>
                                        </p:tgtEl>
                                        <p:attrNameLst>
                                          <p:attrName>style.visibility</p:attrName>
                                        </p:attrNameLst>
                                      </p:cBhvr>
                                      <p:to>
                                        <p:strVal val="visible"/>
                                      </p:to>
                                    </p:set>
                                    <p:animEffect filter="fade" transition="in">
                                      <p:cBhvr>
                                        <p:cTn dur="500"/>
                                        <p:tgtEl>
                                          <p:spTgt spid="3070"/>
                                        </p:tgtEl>
                                      </p:cBhvr>
                                    </p:animEffect>
                                  </p:childTnLst>
                                </p:cTn>
                              </p:par>
                              <p:par>
                                <p:cTn fill="hold" nodeType="withEffect" presetClass="entr" presetID="10" presetSubtype="0">
                                  <p:stCondLst>
                                    <p:cond delay="0"/>
                                  </p:stCondLst>
                                  <p:childTnLst>
                                    <p:set>
                                      <p:cBhvr>
                                        <p:cTn dur="1" fill="hold">
                                          <p:stCondLst>
                                            <p:cond delay="0"/>
                                          </p:stCondLst>
                                        </p:cTn>
                                        <p:tgtEl>
                                          <p:spTgt spid="3080"/>
                                        </p:tgtEl>
                                        <p:attrNameLst>
                                          <p:attrName>style.visibility</p:attrName>
                                        </p:attrNameLst>
                                      </p:cBhvr>
                                      <p:to>
                                        <p:strVal val="visible"/>
                                      </p:to>
                                    </p:set>
                                    <p:animEffect filter="fade" transition="in">
                                      <p:cBhvr>
                                        <p:cTn dur="500"/>
                                        <p:tgtEl>
                                          <p:spTgt spid="3080"/>
                                        </p:tgtEl>
                                      </p:cBhvr>
                                    </p:animEffect>
                                  </p:childTnLst>
                                </p:cTn>
                              </p:par>
                              <p:par>
                                <p:cTn fill="hold" nodeType="withEffect" presetClass="entr" presetID="10" presetSubtype="0">
                                  <p:stCondLst>
                                    <p:cond delay="0"/>
                                  </p:stCondLst>
                                  <p:childTnLst>
                                    <p:set>
                                      <p:cBhvr>
                                        <p:cTn dur="1" fill="hold">
                                          <p:stCondLst>
                                            <p:cond delay="0"/>
                                          </p:stCondLst>
                                        </p:cTn>
                                        <p:tgtEl>
                                          <p:spTgt spid="3081"/>
                                        </p:tgtEl>
                                        <p:attrNameLst>
                                          <p:attrName>style.visibility</p:attrName>
                                        </p:attrNameLst>
                                      </p:cBhvr>
                                      <p:to>
                                        <p:strVal val="visible"/>
                                      </p:to>
                                    </p:set>
                                    <p:animEffect filter="fade" transition="in">
                                      <p:cBhvr>
                                        <p:cTn dur="500"/>
                                        <p:tgtEl>
                                          <p:spTgt spid="3081"/>
                                        </p:tgtEl>
                                      </p:cBhvr>
                                    </p:animEffect>
                                  </p:childTnLst>
                                </p:cTn>
                              </p:par>
                              <p:par>
                                <p:cTn fill="hold" nodeType="withEffect" presetClass="entr" presetID="10" presetSubtype="0">
                                  <p:stCondLst>
                                    <p:cond delay="0"/>
                                  </p:stCondLst>
                                  <p:childTnLst>
                                    <p:set>
                                      <p:cBhvr>
                                        <p:cTn dur="1" fill="hold">
                                          <p:stCondLst>
                                            <p:cond delay="0"/>
                                          </p:stCondLst>
                                        </p:cTn>
                                        <p:tgtEl>
                                          <p:spTgt spid="3092"/>
                                        </p:tgtEl>
                                        <p:attrNameLst>
                                          <p:attrName>style.visibility</p:attrName>
                                        </p:attrNameLst>
                                      </p:cBhvr>
                                      <p:to>
                                        <p:strVal val="visible"/>
                                      </p:to>
                                    </p:set>
                                    <p:animEffect filter="fade" transition="in">
                                      <p:cBhvr>
                                        <p:cTn dur="500"/>
                                        <p:tgtEl>
                                          <p:spTgt spid="3092"/>
                                        </p:tgtEl>
                                      </p:cBhvr>
                                    </p:animEffect>
                                  </p:childTnLst>
                                </p:cTn>
                              </p:par>
                              <p:par>
                                <p:cTn fill="hold" nodeType="withEffect" presetClass="entr" presetID="10" presetSubtype="0">
                                  <p:stCondLst>
                                    <p:cond delay="0"/>
                                  </p:stCondLst>
                                  <p:childTnLst>
                                    <p:set>
                                      <p:cBhvr>
                                        <p:cTn dur="1" fill="hold">
                                          <p:stCondLst>
                                            <p:cond delay="0"/>
                                          </p:stCondLst>
                                        </p:cTn>
                                        <p:tgtEl>
                                          <p:spTgt spid="3093"/>
                                        </p:tgtEl>
                                        <p:attrNameLst>
                                          <p:attrName>style.visibility</p:attrName>
                                        </p:attrNameLst>
                                      </p:cBhvr>
                                      <p:to>
                                        <p:strVal val="visible"/>
                                      </p:to>
                                    </p:set>
                                    <p:animEffect filter="fade" transition="in">
                                      <p:cBhvr>
                                        <p:cTn dur="500"/>
                                        <p:tgtEl>
                                          <p:spTgt spid="309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3078"/>
                                        </p:tgtEl>
                                        <p:attrNameLst>
                                          <p:attrName>style.visibility</p:attrName>
                                        </p:attrNameLst>
                                      </p:cBhvr>
                                      <p:to>
                                        <p:strVal val="visible"/>
                                      </p:to>
                                    </p:set>
                                    <p:anim calcmode="lin" valueType="num">
                                      <p:cBhvr additive="base">
                                        <p:cTn dur="500"/>
                                        <p:tgtEl>
                                          <p:spTgt spid="3078"/>
                                        </p:tgtEl>
                                        <p:attrNameLst>
                                          <p:attrName>ppt_w</p:attrName>
                                        </p:attrNameLst>
                                      </p:cBhvr>
                                      <p:tavLst>
                                        <p:tav fmla="" tm="0">
                                          <p:val>
                                            <p:strVal val="0"/>
                                          </p:val>
                                        </p:tav>
                                        <p:tav fmla="" tm="100000">
                                          <p:val>
                                            <p:strVal val="#ppt_w"/>
                                          </p:val>
                                        </p:tav>
                                      </p:tavLst>
                                    </p:anim>
                                    <p:anim calcmode="lin" valueType="num">
                                      <p:cBhvr additive="base">
                                        <p:cTn dur="500"/>
                                        <p:tgtEl>
                                          <p:spTgt spid="3078"/>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3079"/>
                                        </p:tgtEl>
                                        <p:attrNameLst>
                                          <p:attrName>style.visibility</p:attrName>
                                        </p:attrNameLst>
                                      </p:cBhvr>
                                      <p:to>
                                        <p:strVal val="visible"/>
                                      </p:to>
                                    </p:set>
                                    <p:anim calcmode="lin" valueType="num">
                                      <p:cBhvr additive="base">
                                        <p:cTn dur="500"/>
                                        <p:tgtEl>
                                          <p:spTgt spid="3079"/>
                                        </p:tgtEl>
                                        <p:attrNameLst>
                                          <p:attrName>ppt_w</p:attrName>
                                        </p:attrNameLst>
                                      </p:cBhvr>
                                      <p:tavLst>
                                        <p:tav fmla="" tm="0">
                                          <p:val>
                                            <p:strVal val="0"/>
                                          </p:val>
                                        </p:tav>
                                        <p:tav fmla="" tm="100000">
                                          <p:val>
                                            <p:strVal val="#ppt_w"/>
                                          </p:val>
                                        </p:tav>
                                      </p:tavLst>
                                    </p:anim>
                                    <p:anim calcmode="lin" valueType="num">
                                      <p:cBhvr additive="base">
                                        <p:cTn dur="500"/>
                                        <p:tgtEl>
                                          <p:spTgt spid="3079"/>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3090"/>
                                        </p:tgtEl>
                                        <p:attrNameLst>
                                          <p:attrName>style.visibility</p:attrName>
                                        </p:attrNameLst>
                                      </p:cBhvr>
                                      <p:to>
                                        <p:strVal val="visible"/>
                                      </p:to>
                                    </p:set>
                                    <p:anim calcmode="lin" valueType="num">
                                      <p:cBhvr additive="base">
                                        <p:cTn dur="500"/>
                                        <p:tgtEl>
                                          <p:spTgt spid="3090"/>
                                        </p:tgtEl>
                                        <p:attrNameLst>
                                          <p:attrName>ppt_w</p:attrName>
                                        </p:attrNameLst>
                                      </p:cBhvr>
                                      <p:tavLst>
                                        <p:tav fmla="" tm="0">
                                          <p:val>
                                            <p:strVal val="0"/>
                                          </p:val>
                                        </p:tav>
                                        <p:tav fmla="" tm="100000">
                                          <p:val>
                                            <p:strVal val="#ppt_w"/>
                                          </p:val>
                                        </p:tav>
                                      </p:tavLst>
                                    </p:anim>
                                    <p:anim calcmode="lin" valueType="num">
                                      <p:cBhvr additive="base">
                                        <p:cTn dur="500"/>
                                        <p:tgtEl>
                                          <p:spTgt spid="3090"/>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3091"/>
                                        </p:tgtEl>
                                        <p:attrNameLst>
                                          <p:attrName>style.visibility</p:attrName>
                                        </p:attrNameLst>
                                      </p:cBhvr>
                                      <p:to>
                                        <p:strVal val="visible"/>
                                      </p:to>
                                    </p:set>
                                    <p:anim calcmode="lin" valueType="num">
                                      <p:cBhvr additive="base">
                                        <p:cTn dur="500"/>
                                        <p:tgtEl>
                                          <p:spTgt spid="3091"/>
                                        </p:tgtEl>
                                        <p:attrNameLst>
                                          <p:attrName>ppt_w</p:attrName>
                                        </p:attrNameLst>
                                      </p:cBhvr>
                                      <p:tavLst>
                                        <p:tav fmla="" tm="0">
                                          <p:val>
                                            <p:strVal val="0"/>
                                          </p:val>
                                        </p:tav>
                                        <p:tav fmla="" tm="100000">
                                          <p:val>
                                            <p:strVal val="#ppt_w"/>
                                          </p:val>
                                        </p:tav>
                                      </p:tavLst>
                                    </p:anim>
                                    <p:anim calcmode="lin" valueType="num">
                                      <p:cBhvr additive="base">
                                        <p:cTn dur="500"/>
                                        <p:tgtEl>
                                          <p:spTgt spid="3091"/>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00"/>
                                        </p:tgtEl>
                                        <p:attrNameLst>
                                          <p:attrName>style.visibility</p:attrName>
                                        </p:attrNameLst>
                                      </p:cBhvr>
                                      <p:to>
                                        <p:strVal val="visible"/>
                                      </p:to>
                                    </p:set>
                                    <p:animEffect filter="fade" transition="in">
                                      <p:cBhvr>
                                        <p:cTn dur="500"/>
                                        <p:tgtEl>
                                          <p:spTgt spid="3100"/>
                                        </p:tgtEl>
                                      </p:cBhvr>
                                    </p:animEffect>
                                  </p:childTnLst>
                                </p:cTn>
                              </p:par>
                              <p:par>
                                <p:cTn fill="hold" nodeType="withEffect" presetClass="entr" presetID="10" presetSubtype="0">
                                  <p:stCondLst>
                                    <p:cond delay="0"/>
                                  </p:stCondLst>
                                  <p:childTnLst>
                                    <p:set>
                                      <p:cBhvr>
                                        <p:cTn dur="1" fill="hold">
                                          <p:stCondLst>
                                            <p:cond delay="0"/>
                                          </p:stCondLst>
                                        </p:cTn>
                                        <p:tgtEl>
                                          <p:spTgt spid="3101"/>
                                        </p:tgtEl>
                                        <p:attrNameLst>
                                          <p:attrName>style.visibility</p:attrName>
                                        </p:attrNameLst>
                                      </p:cBhvr>
                                      <p:to>
                                        <p:strVal val="visible"/>
                                      </p:to>
                                    </p:set>
                                    <p:animEffect filter="fade" transition="in">
                                      <p:cBhvr>
                                        <p:cTn dur="500"/>
                                        <p:tgtEl>
                                          <p:spTgt spid="3101"/>
                                        </p:tgtEl>
                                      </p:cBhvr>
                                    </p:animEffect>
                                  </p:childTnLst>
                                </p:cTn>
                              </p:par>
                              <p:par>
                                <p:cTn fill="hold" nodeType="withEffect" presetClass="entr" presetID="10" presetSubtype="0">
                                  <p:stCondLst>
                                    <p:cond delay="0"/>
                                  </p:stCondLst>
                                  <p:childTnLst>
                                    <p:set>
                                      <p:cBhvr>
                                        <p:cTn dur="1" fill="hold">
                                          <p:stCondLst>
                                            <p:cond delay="0"/>
                                          </p:stCondLst>
                                        </p:cTn>
                                        <p:tgtEl>
                                          <p:spTgt spid="3102"/>
                                        </p:tgtEl>
                                        <p:attrNameLst>
                                          <p:attrName>style.visibility</p:attrName>
                                        </p:attrNameLst>
                                      </p:cBhvr>
                                      <p:to>
                                        <p:strVal val="visible"/>
                                      </p:to>
                                    </p:set>
                                    <p:animEffect filter="fade" transition="in">
                                      <p:cBhvr>
                                        <p:cTn dur="500"/>
                                        <p:tgtEl>
                                          <p:spTgt spid="3102"/>
                                        </p:tgtEl>
                                      </p:cBhvr>
                                    </p:animEffect>
                                  </p:childTnLst>
                                </p:cTn>
                              </p:par>
                              <p:par>
                                <p:cTn fill="hold" nodeType="withEffect" presetClass="entr" presetID="10" presetSubtype="0">
                                  <p:stCondLst>
                                    <p:cond delay="0"/>
                                  </p:stCondLst>
                                  <p:childTnLst>
                                    <p:set>
                                      <p:cBhvr>
                                        <p:cTn dur="1" fill="hold">
                                          <p:stCondLst>
                                            <p:cond delay="0"/>
                                          </p:stCondLst>
                                        </p:cTn>
                                        <p:tgtEl>
                                          <p:spTgt spid="3103"/>
                                        </p:tgtEl>
                                        <p:attrNameLst>
                                          <p:attrName>style.visibility</p:attrName>
                                        </p:attrNameLst>
                                      </p:cBhvr>
                                      <p:to>
                                        <p:strVal val="visible"/>
                                      </p:to>
                                    </p:set>
                                    <p:animEffect filter="fade" transition="in">
                                      <p:cBhvr>
                                        <p:cTn dur="500"/>
                                        <p:tgtEl>
                                          <p:spTgt spid="3103"/>
                                        </p:tgtEl>
                                      </p:cBhvr>
                                    </p:animEffect>
                                  </p:childTnLst>
                                </p:cTn>
                              </p:par>
                              <p:par>
                                <p:cTn fill="hold" nodeType="withEffect" presetClass="entr" presetID="10" presetSubtype="0">
                                  <p:stCondLst>
                                    <p:cond delay="0"/>
                                  </p:stCondLst>
                                  <p:childTnLst>
                                    <p:set>
                                      <p:cBhvr>
                                        <p:cTn dur="1" fill="hold">
                                          <p:stCondLst>
                                            <p:cond delay="0"/>
                                          </p:stCondLst>
                                        </p:cTn>
                                        <p:tgtEl>
                                          <p:spTgt spid="3104"/>
                                        </p:tgtEl>
                                        <p:attrNameLst>
                                          <p:attrName>style.visibility</p:attrName>
                                        </p:attrNameLst>
                                      </p:cBhvr>
                                      <p:to>
                                        <p:strVal val="visible"/>
                                      </p:to>
                                    </p:set>
                                    <p:animEffect filter="fade" transition="in">
                                      <p:cBhvr>
                                        <p:cTn dur="500"/>
                                        <p:tgtEl>
                                          <p:spTgt spid="3104"/>
                                        </p:tgtEl>
                                      </p:cBhvr>
                                    </p:animEffect>
                                  </p:childTnLst>
                                </p:cTn>
                              </p:par>
                              <p:par>
                                <p:cTn fill="hold" nodeType="withEffect" presetClass="entr" presetID="10" presetSubtype="0">
                                  <p:stCondLst>
                                    <p:cond delay="0"/>
                                  </p:stCondLst>
                                  <p:childTnLst>
                                    <p:set>
                                      <p:cBhvr>
                                        <p:cTn dur="1" fill="hold">
                                          <p:stCondLst>
                                            <p:cond delay="0"/>
                                          </p:stCondLst>
                                        </p:cTn>
                                        <p:tgtEl>
                                          <p:spTgt spid="3105"/>
                                        </p:tgtEl>
                                        <p:attrNameLst>
                                          <p:attrName>style.visibility</p:attrName>
                                        </p:attrNameLst>
                                      </p:cBhvr>
                                      <p:to>
                                        <p:strVal val="visible"/>
                                      </p:to>
                                    </p:set>
                                    <p:animEffect filter="fade" transition="in">
                                      <p:cBhvr>
                                        <p:cTn dur="500"/>
                                        <p:tgtEl>
                                          <p:spTgt spid="3105"/>
                                        </p:tgtEl>
                                      </p:cBhvr>
                                    </p:animEffect>
                                  </p:childTnLst>
                                </p:cTn>
                              </p:par>
                              <p:par>
                                <p:cTn fill="hold" nodeType="withEffect" presetClass="entr" presetID="10" presetSubtype="0">
                                  <p:stCondLst>
                                    <p:cond delay="0"/>
                                  </p:stCondLst>
                                  <p:childTnLst>
                                    <p:set>
                                      <p:cBhvr>
                                        <p:cTn dur="1" fill="hold">
                                          <p:stCondLst>
                                            <p:cond delay="0"/>
                                          </p:stCondLst>
                                        </p:cTn>
                                        <p:tgtEl>
                                          <p:spTgt spid="3106"/>
                                        </p:tgtEl>
                                        <p:attrNameLst>
                                          <p:attrName>style.visibility</p:attrName>
                                        </p:attrNameLst>
                                      </p:cBhvr>
                                      <p:to>
                                        <p:strVal val="visible"/>
                                      </p:to>
                                    </p:set>
                                    <p:animEffect filter="fade" transition="in">
                                      <p:cBhvr>
                                        <p:cTn dur="500"/>
                                        <p:tgtEl>
                                          <p:spTgt spid="3106"/>
                                        </p:tgtEl>
                                      </p:cBhvr>
                                    </p:animEffect>
                                  </p:childTnLst>
                                </p:cTn>
                              </p:par>
                              <p:par>
                                <p:cTn fill="hold" nodeType="withEffect" presetClass="entr" presetID="10" presetSubtype="0">
                                  <p:stCondLst>
                                    <p:cond delay="0"/>
                                  </p:stCondLst>
                                  <p:childTnLst>
                                    <p:set>
                                      <p:cBhvr>
                                        <p:cTn dur="1" fill="hold">
                                          <p:stCondLst>
                                            <p:cond delay="0"/>
                                          </p:stCondLst>
                                        </p:cTn>
                                        <p:tgtEl>
                                          <p:spTgt spid="3107"/>
                                        </p:tgtEl>
                                        <p:attrNameLst>
                                          <p:attrName>style.visibility</p:attrName>
                                        </p:attrNameLst>
                                      </p:cBhvr>
                                      <p:to>
                                        <p:strVal val="visible"/>
                                      </p:to>
                                    </p:set>
                                    <p:animEffect filter="fade" transition="in">
                                      <p:cBhvr>
                                        <p:cTn dur="500"/>
                                        <p:tgtEl>
                                          <p:spTgt spid="3107"/>
                                        </p:tgtEl>
                                      </p:cBhvr>
                                    </p:animEffect>
                                  </p:childTnLst>
                                </p:cTn>
                              </p:par>
                              <p:par>
                                <p:cTn fill="hold" nodeType="withEffect" presetClass="entr" presetID="10" presetSubtype="0">
                                  <p:stCondLst>
                                    <p:cond delay="0"/>
                                  </p:stCondLst>
                                  <p:childTnLst>
                                    <p:set>
                                      <p:cBhvr>
                                        <p:cTn dur="1" fill="hold">
                                          <p:stCondLst>
                                            <p:cond delay="0"/>
                                          </p:stCondLst>
                                        </p:cTn>
                                        <p:tgtEl>
                                          <p:spTgt spid="3108"/>
                                        </p:tgtEl>
                                        <p:attrNameLst>
                                          <p:attrName>style.visibility</p:attrName>
                                        </p:attrNameLst>
                                      </p:cBhvr>
                                      <p:to>
                                        <p:strVal val="visible"/>
                                      </p:to>
                                    </p:set>
                                    <p:animEffect filter="fade" transition="in">
                                      <p:cBhvr>
                                        <p:cTn dur="500"/>
                                        <p:tgtEl>
                                          <p:spTgt spid="3108"/>
                                        </p:tgtEl>
                                      </p:cBhvr>
                                    </p:animEffect>
                                  </p:childTnLst>
                                </p:cTn>
                              </p:par>
                              <p:par>
                                <p:cTn fill="hold" nodeType="withEffect" presetClass="entr" presetID="10" presetSubtype="0">
                                  <p:stCondLst>
                                    <p:cond delay="0"/>
                                  </p:stCondLst>
                                  <p:childTnLst>
                                    <p:set>
                                      <p:cBhvr>
                                        <p:cTn dur="1" fill="hold">
                                          <p:stCondLst>
                                            <p:cond delay="0"/>
                                          </p:stCondLst>
                                        </p:cTn>
                                        <p:tgtEl>
                                          <p:spTgt spid="3109"/>
                                        </p:tgtEl>
                                        <p:attrNameLst>
                                          <p:attrName>style.visibility</p:attrName>
                                        </p:attrNameLst>
                                      </p:cBhvr>
                                      <p:to>
                                        <p:strVal val="visible"/>
                                      </p:to>
                                    </p:set>
                                    <p:animEffect filter="fade" transition="in">
                                      <p:cBhvr>
                                        <p:cTn dur="500"/>
                                        <p:tgtEl>
                                          <p:spTgt spid="3109"/>
                                        </p:tgtEl>
                                      </p:cBhvr>
                                    </p:animEffect>
                                  </p:childTnLst>
                                </p:cTn>
                              </p:par>
                              <p:par>
                                <p:cTn fill="hold" nodeType="withEffect" presetClass="entr" presetID="10" presetSubtype="0">
                                  <p:stCondLst>
                                    <p:cond delay="0"/>
                                  </p:stCondLst>
                                  <p:childTnLst>
                                    <p:set>
                                      <p:cBhvr>
                                        <p:cTn dur="1" fill="hold">
                                          <p:stCondLst>
                                            <p:cond delay="0"/>
                                          </p:stCondLst>
                                        </p:cTn>
                                        <p:tgtEl>
                                          <p:spTgt spid="3110"/>
                                        </p:tgtEl>
                                        <p:attrNameLst>
                                          <p:attrName>style.visibility</p:attrName>
                                        </p:attrNameLst>
                                      </p:cBhvr>
                                      <p:to>
                                        <p:strVal val="visible"/>
                                      </p:to>
                                    </p:set>
                                    <p:animEffect filter="fade" transition="in">
                                      <p:cBhvr>
                                        <p:cTn dur="500"/>
                                        <p:tgtEl>
                                          <p:spTgt spid="3110"/>
                                        </p:tgtEl>
                                      </p:cBhvr>
                                    </p:animEffect>
                                  </p:childTnLst>
                                </p:cTn>
                              </p:par>
                              <p:par>
                                <p:cTn fill="hold" nodeType="withEffect" presetClass="entr" presetID="10" presetSubtype="0">
                                  <p:stCondLst>
                                    <p:cond delay="0"/>
                                  </p:stCondLst>
                                  <p:childTnLst>
                                    <p:set>
                                      <p:cBhvr>
                                        <p:cTn dur="1" fill="hold">
                                          <p:stCondLst>
                                            <p:cond delay="0"/>
                                          </p:stCondLst>
                                        </p:cTn>
                                        <p:tgtEl>
                                          <p:spTgt spid="3111"/>
                                        </p:tgtEl>
                                        <p:attrNameLst>
                                          <p:attrName>style.visibility</p:attrName>
                                        </p:attrNameLst>
                                      </p:cBhvr>
                                      <p:to>
                                        <p:strVal val="visible"/>
                                      </p:to>
                                    </p:set>
                                    <p:animEffect filter="fade" transition="in">
                                      <p:cBhvr>
                                        <p:cTn dur="500"/>
                                        <p:tgtEl>
                                          <p:spTgt spid="3111"/>
                                        </p:tgtEl>
                                      </p:cBhvr>
                                    </p:animEffect>
                                  </p:childTnLst>
                                </p:cTn>
                              </p:par>
                              <p:par>
                                <p:cTn fill="hold" nodeType="withEffect" presetClass="entr" presetID="10" presetSubtype="0">
                                  <p:stCondLst>
                                    <p:cond delay="0"/>
                                  </p:stCondLst>
                                  <p:childTnLst>
                                    <p:set>
                                      <p:cBhvr>
                                        <p:cTn dur="1" fill="hold">
                                          <p:stCondLst>
                                            <p:cond delay="0"/>
                                          </p:stCondLst>
                                        </p:cTn>
                                        <p:tgtEl>
                                          <p:spTgt spid="3112"/>
                                        </p:tgtEl>
                                        <p:attrNameLst>
                                          <p:attrName>style.visibility</p:attrName>
                                        </p:attrNameLst>
                                      </p:cBhvr>
                                      <p:to>
                                        <p:strVal val="visible"/>
                                      </p:to>
                                    </p:set>
                                    <p:animEffect filter="fade" transition="in">
                                      <p:cBhvr>
                                        <p:cTn dur="500"/>
                                        <p:tgtEl>
                                          <p:spTgt spid="3112"/>
                                        </p:tgtEl>
                                      </p:cBhvr>
                                    </p:animEffect>
                                  </p:childTnLst>
                                </p:cTn>
                              </p:par>
                              <p:par>
                                <p:cTn fill="hold" nodeType="withEffect" presetClass="entr" presetID="10" presetSubtype="0">
                                  <p:stCondLst>
                                    <p:cond delay="0"/>
                                  </p:stCondLst>
                                  <p:childTnLst>
                                    <p:set>
                                      <p:cBhvr>
                                        <p:cTn dur="1" fill="hold">
                                          <p:stCondLst>
                                            <p:cond delay="0"/>
                                          </p:stCondLst>
                                        </p:cTn>
                                        <p:tgtEl>
                                          <p:spTgt spid="3113"/>
                                        </p:tgtEl>
                                        <p:attrNameLst>
                                          <p:attrName>style.visibility</p:attrName>
                                        </p:attrNameLst>
                                      </p:cBhvr>
                                      <p:to>
                                        <p:strVal val="visible"/>
                                      </p:to>
                                    </p:set>
                                    <p:animEffect filter="fade" transition="in">
                                      <p:cBhvr>
                                        <p:cTn dur="500"/>
                                        <p:tgtEl>
                                          <p:spTgt spid="3113"/>
                                        </p:tgtEl>
                                      </p:cBhvr>
                                    </p:animEffect>
                                  </p:childTnLst>
                                </p:cTn>
                              </p:par>
                              <p:par>
                                <p:cTn fill="hold" nodeType="withEffect" presetClass="entr" presetID="10" presetSubtype="0">
                                  <p:stCondLst>
                                    <p:cond delay="0"/>
                                  </p:stCondLst>
                                  <p:childTnLst>
                                    <p:set>
                                      <p:cBhvr>
                                        <p:cTn dur="1" fill="hold">
                                          <p:stCondLst>
                                            <p:cond delay="0"/>
                                          </p:stCondLst>
                                        </p:cTn>
                                        <p:tgtEl>
                                          <p:spTgt spid="3114"/>
                                        </p:tgtEl>
                                        <p:attrNameLst>
                                          <p:attrName>style.visibility</p:attrName>
                                        </p:attrNameLst>
                                      </p:cBhvr>
                                      <p:to>
                                        <p:strVal val="visible"/>
                                      </p:to>
                                    </p:set>
                                    <p:animEffect filter="fade" transition="in">
                                      <p:cBhvr>
                                        <p:cTn dur="500"/>
                                        <p:tgtEl>
                                          <p:spTgt spid="311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Default Theme">
  <a:themeElements>
    <a:clrScheme name="Custom 2">
      <a:dk1>
        <a:srgbClr val="262626"/>
      </a:dk1>
      <a:lt1>
        <a:srgbClr val="FFFFFF"/>
      </a:lt1>
      <a:dk2>
        <a:srgbClr val="262626"/>
      </a:dk2>
      <a:lt2>
        <a:srgbClr val="FFFFFF"/>
      </a:lt2>
      <a:accent1>
        <a:srgbClr val="F7941D"/>
      </a:accent1>
      <a:accent2>
        <a:srgbClr val="EF3E36"/>
      </a:accent2>
      <a:accent3>
        <a:srgbClr val="A01F62"/>
      </a:accent3>
      <a:accent4>
        <a:srgbClr val="0E74BC"/>
      </a:accent4>
      <a:accent5>
        <a:srgbClr val="00A6CC"/>
      </a:accent5>
      <a:accent6>
        <a:srgbClr val="8CC63E"/>
      </a:accent6>
      <a:hlink>
        <a:srgbClr val="FFFFFF"/>
      </a:hlink>
      <a:folHlink>
        <a:srgbClr val="59595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4_Default Theme">
  <a:themeElements>
    <a:clrScheme name="1">
      <a:dk1>
        <a:srgbClr val="000000"/>
      </a:dk1>
      <a:lt1>
        <a:srgbClr val="FFFFFF"/>
      </a:lt1>
      <a:dk2>
        <a:srgbClr val="000000"/>
      </a:dk2>
      <a:lt2>
        <a:srgbClr val="FFFFFF"/>
      </a:lt2>
      <a:accent1>
        <a:srgbClr val="64D0DA"/>
      </a:accent1>
      <a:accent2>
        <a:srgbClr val="34B2E4"/>
      </a:accent2>
      <a:accent3>
        <a:srgbClr val="028599"/>
      </a:accent3>
      <a:accent4>
        <a:srgbClr val="8B103E"/>
      </a:accent4>
      <a:accent5>
        <a:srgbClr val="FF3F5E"/>
      </a:accent5>
      <a:accent6>
        <a:srgbClr val="FE912A"/>
      </a:accent6>
      <a:hlink>
        <a:srgbClr val="00C8C3"/>
      </a:hlink>
      <a:folHlink>
        <a:srgbClr val="A116E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การออกแบบที่กำหนดเอง">
  <a:themeElements>
    <a:clrScheme name="Custom 8">
      <a:dk1>
        <a:srgbClr val="000000"/>
      </a:dk1>
      <a:lt1>
        <a:srgbClr val="FFFFFF"/>
      </a:lt1>
      <a:dk2>
        <a:srgbClr val="17406D"/>
      </a:dk2>
      <a:lt2>
        <a:srgbClr val="DBEFF9"/>
      </a:lt2>
      <a:accent1>
        <a:srgbClr val="FCB71C"/>
      </a:accent1>
      <a:accent2>
        <a:srgbClr val="0CA6BC"/>
      </a:accent2>
      <a:accent3>
        <a:srgbClr val="489B88"/>
      </a:accent3>
      <a:accent4>
        <a:srgbClr val="B34A39"/>
      </a:accent4>
      <a:accent5>
        <a:srgbClr val="7CCA62"/>
      </a:accent5>
      <a:accent6>
        <a:srgbClr val="EB6133"/>
      </a:accent6>
      <a:hlink>
        <a:srgbClr val="547185"/>
      </a:hlink>
      <a:folHlink>
        <a:srgbClr val="FCB71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3_Default Theme">
  <a:themeElements>
    <a:clrScheme name="1">
      <a:dk1>
        <a:srgbClr val="000000"/>
      </a:dk1>
      <a:lt1>
        <a:srgbClr val="FFFFFF"/>
      </a:lt1>
      <a:dk2>
        <a:srgbClr val="000000"/>
      </a:dk2>
      <a:lt2>
        <a:srgbClr val="FFFFFF"/>
      </a:lt2>
      <a:accent1>
        <a:srgbClr val="0CAAE9"/>
      </a:accent1>
      <a:accent2>
        <a:srgbClr val="4BFF9E"/>
      </a:accent2>
      <a:accent3>
        <a:srgbClr val="FBB321"/>
      </a:accent3>
      <a:accent4>
        <a:srgbClr val="F87604"/>
      </a:accent4>
      <a:accent5>
        <a:srgbClr val="E34857"/>
      </a:accent5>
      <a:accent6>
        <a:srgbClr val="5C5C5C"/>
      </a:accent6>
      <a:hlink>
        <a:srgbClr val="00C8C3"/>
      </a:hlink>
      <a:folHlink>
        <a:srgbClr val="A116E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1_Default Theme">
  <a:themeElements>
    <a:clrScheme name="Custom 1">
      <a:dk1>
        <a:srgbClr val="000000"/>
      </a:dk1>
      <a:lt1>
        <a:srgbClr val="FFFFFF"/>
      </a:lt1>
      <a:dk2>
        <a:srgbClr val="000000"/>
      </a:dk2>
      <a:lt2>
        <a:srgbClr val="FFFFFF"/>
      </a:lt2>
      <a:accent1>
        <a:srgbClr val="0CAAE9"/>
      </a:accent1>
      <a:accent2>
        <a:srgbClr val="4BFF9E"/>
      </a:accent2>
      <a:accent3>
        <a:srgbClr val="FBB321"/>
      </a:accent3>
      <a:accent4>
        <a:srgbClr val="F87604"/>
      </a:accent4>
      <a:accent5>
        <a:srgbClr val="E34857"/>
      </a:accent5>
      <a:accent6>
        <a:srgbClr val="5C5C5C"/>
      </a:accent6>
      <a:hlink>
        <a:srgbClr val="00C8C3"/>
      </a:hlink>
      <a:folHlink>
        <a:srgbClr val="A116E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name="2_Default Theme">
  <a:themeElements>
    <a:clrScheme name="Theme 20">
      <a:dk1>
        <a:srgbClr val="262626"/>
      </a:dk1>
      <a:lt1>
        <a:srgbClr val="FFFFFF"/>
      </a:lt1>
      <a:dk2>
        <a:srgbClr val="262626"/>
      </a:dk2>
      <a:lt2>
        <a:srgbClr val="FFFFFF"/>
      </a:lt2>
      <a:accent1>
        <a:srgbClr val="237DB9"/>
      </a:accent1>
      <a:accent2>
        <a:srgbClr val="15AA96"/>
      </a:accent2>
      <a:accent3>
        <a:srgbClr val="9BB955"/>
      </a:accent3>
      <a:accent4>
        <a:srgbClr val="F19B14"/>
      </a:accent4>
      <a:accent5>
        <a:srgbClr val="BE382C"/>
      </a:accent5>
      <a:accent6>
        <a:srgbClr val="633247"/>
      </a:accent6>
      <a:hlink>
        <a:srgbClr val="FFFFFF"/>
      </a:hlink>
      <a:folHlink>
        <a:srgbClr val="59595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xml><?xml version="1.0" encoding="utf-8"?>
<a:theme xmlns:a="http://schemas.openxmlformats.org/drawingml/2006/main" xmlns:r="http://schemas.openxmlformats.org/officeDocument/2006/relationships" name="Digit - Multi 1 - Bright">
  <a:themeElements>
    <a:clrScheme name="Data-Main">
      <a:dk1>
        <a:srgbClr val="000000"/>
      </a:dk1>
      <a:lt1>
        <a:srgbClr val="FFFFFF"/>
      </a:lt1>
      <a:dk2>
        <a:srgbClr val="141E3C"/>
      </a:dk2>
      <a:lt2>
        <a:srgbClr val="F0E6BE"/>
      </a:lt2>
      <a:accent1>
        <a:srgbClr val="597DBE"/>
      </a:accent1>
      <a:accent2>
        <a:srgbClr val="00B3FF"/>
      </a:accent2>
      <a:accent3>
        <a:srgbClr val="14BE91"/>
      </a:accent3>
      <a:accent4>
        <a:srgbClr val="8CC81E"/>
      </a:accent4>
      <a:accent5>
        <a:srgbClr val="FFA000"/>
      </a:accent5>
      <a:accent6>
        <a:srgbClr val="FA3C28"/>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0.xml><?xml version="1.0" encoding="utf-8"?>
<a:theme xmlns:a="http://schemas.openxmlformats.org/drawingml/2006/main" xmlns:r="http://schemas.openxmlformats.org/officeDocument/2006/relationships" name="1_Office Theme">
  <a:themeElements>
    <a:clrScheme name="Custom 53">
      <a:dk1>
        <a:srgbClr val="000000"/>
      </a:dk1>
      <a:lt1>
        <a:srgbClr val="FFFFFF"/>
      </a:lt1>
      <a:dk2>
        <a:srgbClr val="2B68AB"/>
      </a:dk2>
      <a:lt2>
        <a:srgbClr val="E7E6E6"/>
      </a:lt2>
      <a:accent1>
        <a:srgbClr val="00A39B"/>
      </a:accent1>
      <a:accent2>
        <a:srgbClr val="82B617"/>
      </a:accent2>
      <a:accent3>
        <a:srgbClr val="F0C02B"/>
      </a:accent3>
      <a:accent4>
        <a:srgbClr val="F9960E"/>
      </a:accent4>
      <a:accent5>
        <a:srgbClr val="F2754B"/>
      </a:accent5>
      <a:accent6>
        <a:srgbClr val="F05455"/>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1.xml><?xml version="1.0" encoding="utf-8"?>
<a:theme xmlns:a="http://schemas.openxmlformats.org/drawingml/2006/main" xmlns:r="http://schemas.openxmlformats.org/officeDocument/2006/relationships" name="2_Office Theme">
  <a:themeElements>
    <a:clrScheme name="infografis">
      <a:dk1>
        <a:srgbClr val="000000"/>
      </a:dk1>
      <a:lt1>
        <a:srgbClr val="FFFFFF"/>
      </a:lt1>
      <a:dk2>
        <a:srgbClr val="2D3847"/>
      </a:dk2>
      <a:lt2>
        <a:srgbClr val="E7E6E6"/>
      </a:lt2>
      <a:accent1>
        <a:srgbClr val="439BF7"/>
      </a:accent1>
      <a:accent2>
        <a:srgbClr val="4EE2C2"/>
      </a:accent2>
      <a:accent3>
        <a:srgbClr val="FC6C8E"/>
      </a:accent3>
      <a:accent4>
        <a:srgbClr val="F6AF2E"/>
      </a:accent4>
      <a:accent5>
        <a:srgbClr val="F67A2E"/>
      </a:accent5>
      <a:accent6>
        <a:srgbClr val="C297ED"/>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2023-07-30T11:57:18Z</dcterms:created>
  <dc:creator>Amit Kumar</dc:creator>
</cp:coreProperties>
</file>