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84" r:id="rId2"/>
    <p:sldId id="586" r:id="rId3"/>
    <p:sldId id="475" r:id="rId4"/>
    <p:sldId id="621" r:id="rId5"/>
    <p:sldId id="623" r:id="rId6"/>
    <p:sldId id="422" r:id="rId7"/>
    <p:sldId id="421"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E408"/>
    <a:srgbClr val="53B900"/>
    <a:srgbClr val="FFCD17"/>
    <a:srgbClr val="FF9117"/>
    <a:srgbClr val="FAD21B"/>
    <a:srgbClr val="83E838"/>
    <a:srgbClr val="FDF682"/>
    <a:srgbClr val="EFFCB4"/>
    <a:srgbClr val="A9EB0A"/>
    <a:srgbClr val="CBF2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26" autoAdjust="0"/>
    <p:restoredTop sz="94660"/>
  </p:normalViewPr>
  <p:slideViewPr>
    <p:cSldViewPr snapToGrid="0">
      <p:cViewPr varScale="1">
        <p:scale>
          <a:sx n="96" d="100"/>
          <a:sy n="96" d="100"/>
        </p:scale>
        <p:origin x="7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 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632231" y="5193366"/>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3" name="Text Placeholder 11"/>
          <p:cNvSpPr>
            <a:spLocks noGrp="1"/>
          </p:cNvSpPr>
          <p:nvPr>
            <p:ph type="body" sz="quarter" idx="11" hasCustomPrompt="1"/>
          </p:nvPr>
        </p:nvSpPr>
        <p:spPr>
          <a:xfrm>
            <a:off x="3992937" y="5193366"/>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4" name="Text Placeholder 11"/>
          <p:cNvSpPr>
            <a:spLocks noGrp="1"/>
          </p:cNvSpPr>
          <p:nvPr>
            <p:ph type="body" sz="quarter" idx="12" hasCustomPrompt="1"/>
          </p:nvPr>
        </p:nvSpPr>
        <p:spPr>
          <a:xfrm>
            <a:off x="6353643" y="5193366"/>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5" name="Text Placeholder 11"/>
          <p:cNvSpPr>
            <a:spLocks noGrp="1"/>
          </p:cNvSpPr>
          <p:nvPr>
            <p:ph type="body" sz="quarter" idx="13" hasCustomPrompt="1"/>
          </p:nvPr>
        </p:nvSpPr>
        <p:spPr>
          <a:xfrm>
            <a:off x="8714349" y="5193366"/>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7" name="Text Placeholder 16"/>
          <p:cNvSpPr>
            <a:spLocks noGrp="1"/>
          </p:cNvSpPr>
          <p:nvPr>
            <p:ph type="body" sz="quarter" idx="14" hasCustomPrompt="1"/>
          </p:nvPr>
        </p:nvSpPr>
        <p:spPr>
          <a:xfrm>
            <a:off x="1825988" y="4740800"/>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CREATIVE</a:t>
            </a:r>
            <a:endParaRPr kumimoji="0" lang="ru-RU" altLang="ru-RU" sz="1800" b="0" i="0" u="none" strike="noStrike" cap="none" normalizeH="0" baseline="0" dirty="0">
              <a:ln>
                <a:noFill/>
              </a:ln>
              <a:solidFill>
                <a:schemeClr val="tx1"/>
              </a:solidFill>
              <a:effectLst/>
            </a:endParaRPr>
          </a:p>
        </p:txBody>
      </p:sp>
      <p:sp>
        <p:nvSpPr>
          <p:cNvPr id="18" name="Text Placeholder 16"/>
          <p:cNvSpPr>
            <a:spLocks noGrp="1"/>
          </p:cNvSpPr>
          <p:nvPr>
            <p:ph type="body" sz="quarter" idx="15" hasCustomPrompt="1"/>
          </p:nvPr>
        </p:nvSpPr>
        <p:spPr>
          <a:xfrm>
            <a:off x="4045419" y="4740800"/>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900" b="1" i="0" u="none" strike="noStrike" cap="none" normalizeH="0" baseline="0" dirty="0">
                <a:ln>
                  <a:noFill/>
                </a:ln>
                <a:solidFill>
                  <a:schemeClr val="tx1"/>
                </a:solidFill>
                <a:effectLst/>
                <a:latin typeface="Open Sans" panose="020B0606030504020204" pitchFamily="34" charset="0"/>
              </a:rPr>
              <a:t>INVESTMENT</a:t>
            </a:r>
            <a:endParaRPr kumimoji="0" lang="ru-RU" altLang="ru-RU" sz="1800" b="0" i="0" u="none" strike="noStrike" cap="none" normalizeH="0" baseline="0" dirty="0">
              <a:ln>
                <a:noFill/>
              </a:ln>
              <a:solidFill>
                <a:schemeClr val="tx1"/>
              </a:solidFill>
              <a:effectLst/>
            </a:endParaRPr>
          </a:p>
        </p:txBody>
      </p:sp>
      <p:sp>
        <p:nvSpPr>
          <p:cNvPr id="19" name="Text Placeholder 16"/>
          <p:cNvSpPr>
            <a:spLocks noGrp="1"/>
          </p:cNvSpPr>
          <p:nvPr>
            <p:ph type="body" sz="quarter" idx="16" hasCustomPrompt="1"/>
          </p:nvPr>
        </p:nvSpPr>
        <p:spPr>
          <a:xfrm>
            <a:off x="6584018" y="4740800"/>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900" b="1" i="0" u="none" strike="noStrike" cap="none" normalizeH="0" baseline="0" dirty="0">
                <a:ln>
                  <a:noFill/>
                </a:ln>
                <a:solidFill>
                  <a:schemeClr val="tx1"/>
                </a:solidFill>
                <a:effectLst/>
                <a:latin typeface="Open Sans" panose="020B0606030504020204" pitchFamily="34" charset="0"/>
              </a:rPr>
              <a:t>STRATEGY</a:t>
            </a:r>
            <a:endParaRPr kumimoji="0" lang="ru-RU" altLang="ru-RU" sz="1800" b="0" i="0" u="none" strike="noStrike" cap="none" normalizeH="0" baseline="0" dirty="0">
              <a:ln>
                <a:noFill/>
              </a:ln>
              <a:solidFill>
                <a:schemeClr val="tx1"/>
              </a:solidFill>
              <a:effectLst/>
            </a:endParaRPr>
          </a:p>
        </p:txBody>
      </p:sp>
      <p:sp>
        <p:nvSpPr>
          <p:cNvPr id="20" name="Text Placeholder 16"/>
          <p:cNvSpPr>
            <a:spLocks noGrp="1"/>
          </p:cNvSpPr>
          <p:nvPr>
            <p:ph type="body" sz="quarter" idx="17" hasCustomPrompt="1"/>
          </p:nvPr>
        </p:nvSpPr>
        <p:spPr>
          <a:xfrm>
            <a:off x="8829536" y="4740800"/>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900" b="1" i="0" u="none" strike="noStrike" cap="none" normalizeH="0" baseline="0" dirty="0">
                <a:ln>
                  <a:noFill/>
                </a:ln>
                <a:solidFill>
                  <a:schemeClr val="tx1"/>
                </a:solidFill>
                <a:effectLst/>
                <a:latin typeface="Open Sans" panose="020B0606030504020204" pitchFamily="34" charset="0"/>
              </a:rPr>
              <a:t>GOAL</a:t>
            </a:r>
            <a:endParaRPr kumimoji="0" lang="ru-RU" altLang="ru-RU" sz="1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117463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 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2346065"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17" name="Text Placeholder 16"/>
          <p:cNvSpPr>
            <a:spLocks noGrp="1"/>
          </p:cNvSpPr>
          <p:nvPr>
            <p:ph type="body" sz="quarter" idx="14" hasCustomPrompt="1"/>
          </p:nvPr>
        </p:nvSpPr>
        <p:spPr>
          <a:xfrm>
            <a:off x="2392397" y="5426599"/>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CREATIVE</a:t>
            </a:r>
            <a:endParaRPr kumimoji="0" lang="ru-RU" altLang="ru-RU" sz="1800" b="0" i="0" u="none" strike="noStrike" cap="none" normalizeH="0" baseline="0" dirty="0">
              <a:ln>
                <a:noFill/>
              </a:ln>
              <a:solidFill>
                <a:schemeClr val="tx1"/>
              </a:solidFill>
              <a:effectLst/>
            </a:endParaRPr>
          </a:p>
        </p:txBody>
      </p:sp>
      <p:sp>
        <p:nvSpPr>
          <p:cNvPr id="11" name="Text Placeholder 11"/>
          <p:cNvSpPr>
            <a:spLocks noGrp="1"/>
          </p:cNvSpPr>
          <p:nvPr>
            <p:ph type="body" sz="quarter" idx="15" hasCustomPrompt="1"/>
          </p:nvPr>
        </p:nvSpPr>
        <p:spPr>
          <a:xfrm>
            <a:off x="5198561" y="5797655"/>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16" name="Text Placeholder 16"/>
          <p:cNvSpPr>
            <a:spLocks noGrp="1"/>
          </p:cNvSpPr>
          <p:nvPr>
            <p:ph type="body" sz="quarter" idx="16" hasCustomPrompt="1"/>
          </p:nvPr>
        </p:nvSpPr>
        <p:spPr>
          <a:xfrm>
            <a:off x="5244893" y="5426599"/>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GROWTH</a:t>
            </a:r>
            <a:endParaRPr kumimoji="0" lang="ru-RU" altLang="ru-RU" sz="1800" b="0" i="0" u="none" strike="noStrike" cap="none" normalizeH="0" baseline="0" dirty="0">
              <a:ln>
                <a:noFill/>
              </a:ln>
              <a:solidFill>
                <a:schemeClr val="tx1"/>
              </a:solidFill>
              <a:effectLst/>
            </a:endParaRPr>
          </a:p>
        </p:txBody>
      </p:sp>
      <p:sp>
        <p:nvSpPr>
          <p:cNvPr id="21" name="Text Placeholder 11"/>
          <p:cNvSpPr>
            <a:spLocks noGrp="1"/>
          </p:cNvSpPr>
          <p:nvPr>
            <p:ph type="body" sz="quarter" idx="17" hasCustomPrompt="1"/>
          </p:nvPr>
        </p:nvSpPr>
        <p:spPr>
          <a:xfrm>
            <a:off x="8051057"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2" name="Text Placeholder 16"/>
          <p:cNvSpPr>
            <a:spLocks noGrp="1"/>
          </p:cNvSpPr>
          <p:nvPr>
            <p:ph type="body" sz="quarter" idx="18" hasCustomPrompt="1"/>
          </p:nvPr>
        </p:nvSpPr>
        <p:spPr>
          <a:xfrm>
            <a:off x="8097390" y="5426599"/>
            <a:ext cx="1728600"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BUSINESS</a:t>
            </a:r>
            <a:endParaRPr kumimoji="0" lang="ru-RU" altLang="ru-RU" sz="1800" b="0" i="0" u="none" strike="noStrike" cap="none" normalizeH="0" baseline="0" dirty="0">
              <a:ln>
                <a:noFill/>
              </a:ln>
              <a:solidFill>
                <a:schemeClr val="tx1"/>
              </a:solidFill>
              <a:effectLst/>
            </a:endParaRPr>
          </a:p>
        </p:txBody>
      </p:sp>
      <p:sp>
        <p:nvSpPr>
          <p:cNvPr id="23" name="Text Placeholder 11"/>
          <p:cNvSpPr>
            <a:spLocks noGrp="1"/>
          </p:cNvSpPr>
          <p:nvPr>
            <p:ph type="body" sz="quarter" idx="19" hasCustomPrompt="1"/>
          </p:nvPr>
        </p:nvSpPr>
        <p:spPr>
          <a:xfrm>
            <a:off x="3796138"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4" name="Text Placeholder 16"/>
          <p:cNvSpPr>
            <a:spLocks noGrp="1"/>
          </p:cNvSpPr>
          <p:nvPr>
            <p:ph type="body" sz="quarter" idx="20" hasCustomPrompt="1"/>
          </p:nvPr>
        </p:nvSpPr>
        <p:spPr>
          <a:xfrm>
            <a:off x="3728513" y="641239"/>
            <a:ext cx="1956514"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MANAGEMENT</a:t>
            </a:r>
            <a:endParaRPr kumimoji="0" lang="ru-RU" altLang="ru-RU" sz="1800" b="0" i="0" u="none" strike="noStrike" cap="none" normalizeH="0" baseline="0" dirty="0">
              <a:ln>
                <a:noFill/>
              </a:ln>
              <a:solidFill>
                <a:schemeClr val="tx1"/>
              </a:solidFill>
              <a:effectLst/>
            </a:endParaRPr>
          </a:p>
        </p:txBody>
      </p:sp>
      <p:sp>
        <p:nvSpPr>
          <p:cNvPr id="25" name="Text Placeholder 11"/>
          <p:cNvSpPr>
            <a:spLocks noGrp="1"/>
          </p:cNvSpPr>
          <p:nvPr>
            <p:ph type="body" sz="quarter" idx="21" hasCustomPrompt="1"/>
          </p:nvPr>
        </p:nvSpPr>
        <p:spPr>
          <a:xfrm>
            <a:off x="7140425"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6" name="Text Placeholder 16"/>
          <p:cNvSpPr>
            <a:spLocks noGrp="1"/>
          </p:cNvSpPr>
          <p:nvPr>
            <p:ph type="body" sz="quarter" idx="22" hasCustomPrompt="1"/>
          </p:nvPr>
        </p:nvSpPr>
        <p:spPr>
          <a:xfrm>
            <a:off x="7072800" y="641239"/>
            <a:ext cx="1956514" cy="377588"/>
          </a:xfrm>
        </p:spPr>
        <p:txBody>
          <a:bodyPr>
            <a:normAutofit/>
          </a:bodyPr>
          <a:lstStyle>
            <a:lvl1pPr marL="0" marR="0" indent="0" algn="ctr" defTabSz="914400" rtl="0" eaLnBrk="0" fontAlgn="base" latinLnBrk="0" hangingPunct="0">
              <a:lnSpc>
                <a:spcPct val="100000"/>
              </a:lnSpc>
              <a:spcBef>
                <a:spcPct val="0"/>
              </a:spcBef>
              <a:spcAft>
                <a:spcPct val="0"/>
              </a:spcAft>
              <a:buClrTx/>
              <a:buSzTx/>
              <a:buFontTx/>
              <a:buNone/>
              <a:tabLst/>
              <a:defRPr kumimoji="0" lang="ru-RU" sz="1900" b="1" i="0" u="none" strike="noStrike" kern="1200" cap="none" normalizeH="0" baseline="0" dirty="0">
                <a:ln>
                  <a:noFill/>
                </a:ln>
                <a:solidFill>
                  <a:schemeClr val="tx1"/>
                </a:solidFill>
                <a:effectLst/>
                <a:latin typeface="Open Sans" panose="020B0606030504020204" pitchFamily="34" charset="0"/>
                <a:ea typeface="+mn-ea"/>
                <a:cs typeface="+mn-cs"/>
              </a:defRPr>
            </a:lvl1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sz="1900" b="1" i="0" u="none" strike="noStrike" cap="none" normalizeH="0" baseline="0" dirty="0">
                <a:ln>
                  <a:noFill/>
                </a:ln>
                <a:solidFill>
                  <a:schemeClr val="tx1"/>
                </a:solidFill>
                <a:effectLst/>
                <a:latin typeface="Open Sans" panose="020B0606030504020204" pitchFamily="34" charset="0"/>
              </a:rPr>
              <a:t>TEAMWORK</a:t>
            </a:r>
            <a:endParaRPr kumimoji="0" lang="ru-RU" altLang="ru-RU" sz="1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92439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01 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816883"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 name="Text Placeholder 2"/>
          <p:cNvSpPr>
            <a:spLocks noGrp="1"/>
          </p:cNvSpPr>
          <p:nvPr>
            <p:ph type="body" sz="quarter" idx="18" hasCustomPrompt="1"/>
          </p:nvPr>
        </p:nvSpPr>
        <p:spPr>
          <a:xfrm>
            <a:off x="816882" y="5064283"/>
            <a:ext cx="1763033" cy="383494"/>
          </a:xfrm>
        </p:spPr>
        <p:txBody>
          <a:bodyPr/>
          <a:lstStyle>
            <a:lvl1pPr marL="0" indent="0" algn="ctr">
              <a:buNone/>
              <a:defRPr sz="1800" b="1"/>
            </a:lvl1pPr>
          </a:lstStyle>
          <a:p>
            <a:pPr lvl="0"/>
            <a:r>
              <a:rPr lang="en-US" dirty="0"/>
              <a:t>CREATIVE</a:t>
            </a:r>
            <a:endParaRPr lang="ru-RU" dirty="0"/>
          </a:p>
        </p:txBody>
      </p:sp>
      <p:sp>
        <p:nvSpPr>
          <p:cNvPr id="26" name="Text Placeholder 11"/>
          <p:cNvSpPr>
            <a:spLocks noGrp="1"/>
          </p:cNvSpPr>
          <p:nvPr>
            <p:ph type="body" sz="quarter" idx="19" hasCustomPrompt="1"/>
          </p:nvPr>
        </p:nvSpPr>
        <p:spPr>
          <a:xfrm>
            <a:off x="2988583"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27" name="Text Placeholder 2"/>
          <p:cNvSpPr>
            <a:spLocks noGrp="1"/>
          </p:cNvSpPr>
          <p:nvPr>
            <p:ph type="body" sz="quarter" idx="20" hasCustomPrompt="1"/>
          </p:nvPr>
        </p:nvSpPr>
        <p:spPr>
          <a:xfrm>
            <a:off x="2988582" y="5064283"/>
            <a:ext cx="1763033" cy="383494"/>
          </a:xfrm>
        </p:spPr>
        <p:txBody>
          <a:bodyPr/>
          <a:lstStyle>
            <a:lvl1pPr marL="0" indent="0" algn="ctr">
              <a:buNone/>
              <a:defRPr sz="1800" b="1"/>
            </a:lvl1pPr>
          </a:lstStyle>
          <a:p>
            <a:pPr lvl="0"/>
            <a:r>
              <a:rPr lang="en-US" dirty="0"/>
              <a:t>INVESTMENT</a:t>
            </a:r>
            <a:endParaRPr lang="ru-RU" dirty="0"/>
          </a:p>
        </p:txBody>
      </p:sp>
      <p:sp>
        <p:nvSpPr>
          <p:cNvPr id="28" name="Text Placeholder 11"/>
          <p:cNvSpPr>
            <a:spLocks noGrp="1"/>
          </p:cNvSpPr>
          <p:nvPr>
            <p:ph type="body" sz="quarter" idx="21" hasCustomPrompt="1"/>
          </p:nvPr>
        </p:nvSpPr>
        <p:spPr>
          <a:xfrm>
            <a:off x="5160282"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29" name="Text Placeholder 2"/>
          <p:cNvSpPr>
            <a:spLocks noGrp="1"/>
          </p:cNvSpPr>
          <p:nvPr>
            <p:ph type="body" sz="quarter" idx="22" hasCustomPrompt="1"/>
          </p:nvPr>
        </p:nvSpPr>
        <p:spPr>
          <a:xfrm>
            <a:off x="5160281" y="5064283"/>
            <a:ext cx="1885498" cy="383494"/>
          </a:xfrm>
        </p:spPr>
        <p:txBody>
          <a:bodyPr/>
          <a:lstStyle>
            <a:lvl1pPr marL="0" indent="0" algn="ctr">
              <a:buNone/>
              <a:defRPr sz="1800" b="1"/>
            </a:lvl1pPr>
          </a:lstStyle>
          <a:p>
            <a:pPr lvl="0"/>
            <a:r>
              <a:rPr lang="en-US" dirty="0"/>
              <a:t>MANAGEMENT</a:t>
            </a:r>
            <a:endParaRPr lang="ru-RU" dirty="0"/>
          </a:p>
        </p:txBody>
      </p:sp>
      <p:sp>
        <p:nvSpPr>
          <p:cNvPr id="30" name="Text Placeholder 11"/>
          <p:cNvSpPr>
            <a:spLocks noGrp="1"/>
          </p:cNvSpPr>
          <p:nvPr>
            <p:ph type="body" sz="quarter" idx="23" hasCustomPrompt="1"/>
          </p:nvPr>
        </p:nvSpPr>
        <p:spPr>
          <a:xfrm>
            <a:off x="7331980"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1" name="Text Placeholder 2"/>
          <p:cNvSpPr>
            <a:spLocks noGrp="1"/>
          </p:cNvSpPr>
          <p:nvPr>
            <p:ph type="body" sz="quarter" idx="24" hasCustomPrompt="1"/>
          </p:nvPr>
        </p:nvSpPr>
        <p:spPr>
          <a:xfrm>
            <a:off x="7331979" y="5064283"/>
            <a:ext cx="1763033" cy="383494"/>
          </a:xfrm>
        </p:spPr>
        <p:txBody>
          <a:bodyPr/>
          <a:lstStyle>
            <a:lvl1pPr marL="0" indent="0" algn="ctr">
              <a:buNone/>
              <a:defRPr sz="1800" b="1"/>
            </a:lvl1pPr>
          </a:lstStyle>
          <a:p>
            <a:pPr lvl="0"/>
            <a:r>
              <a:rPr lang="en-US" dirty="0"/>
              <a:t>BUSINESS</a:t>
            </a:r>
            <a:endParaRPr lang="ru-RU" dirty="0"/>
          </a:p>
        </p:txBody>
      </p:sp>
      <p:sp>
        <p:nvSpPr>
          <p:cNvPr id="32" name="Text Placeholder 11"/>
          <p:cNvSpPr>
            <a:spLocks noGrp="1"/>
          </p:cNvSpPr>
          <p:nvPr>
            <p:ph type="body" sz="quarter" idx="25" hasCustomPrompt="1"/>
          </p:nvPr>
        </p:nvSpPr>
        <p:spPr>
          <a:xfrm>
            <a:off x="9503677"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3" name="Text Placeholder 2"/>
          <p:cNvSpPr>
            <a:spLocks noGrp="1"/>
          </p:cNvSpPr>
          <p:nvPr>
            <p:ph type="body" sz="quarter" idx="26" hasCustomPrompt="1"/>
          </p:nvPr>
        </p:nvSpPr>
        <p:spPr>
          <a:xfrm>
            <a:off x="9503676" y="5064283"/>
            <a:ext cx="1763033" cy="383494"/>
          </a:xfrm>
        </p:spPr>
        <p:txBody>
          <a:bodyPr/>
          <a:lstStyle>
            <a:lvl1pPr marL="0" indent="0" algn="ctr">
              <a:buNone/>
              <a:defRPr sz="1800" b="1"/>
            </a:lvl1pPr>
          </a:lstStyle>
          <a:p>
            <a:pPr lvl="0"/>
            <a:r>
              <a:rPr lang="en-US" dirty="0"/>
              <a:t>GOAL</a:t>
            </a:r>
            <a:endParaRPr lang="ru-RU" dirty="0"/>
          </a:p>
        </p:txBody>
      </p:sp>
    </p:spTree>
    <p:extLst>
      <p:ext uri="{BB962C8B-B14F-4D97-AF65-F5344CB8AC3E}">
        <p14:creationId xmlns:p14="http://schemas.microsoft.com/office/powerpoint/2010/main" val="3030326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Pyramid">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346881" y="4579485"/>
            <a:ext cx="2457676" cy="466044"/>
          </a:xfrm>
        </p:spPr>
        <p:txBody>
          <a:bodyPr>
            <a:normAutofit/>
          </a:bodyPr>
          <a:lstStyle>
            <a:lvl1pPr marL="0" indent="0">
              <a:buNone/>
              <a:defRPr sz="2400" b="1">
                <a:solidFill>
                  <a:schemeClr val="tx1"/>
                </a:solidFill>
              </a:defRPr>
            </a:lvl1pPr>
          </a:lstStyle>
          <a:p>
            <a:pPr lvl="0"/>
            <a:r>
              <a:rPr lang="en-US" dirty="0"/>
              <a:t>INVESTMENT</a:t>
            </a:r>
            <a:endParaRPr lang="ru-RU" dirty="0"/>
          </a:p>
        </p:txBody>
      </p:sp>
      <p:sp>
        <p:nvSpPr>
          <p:cNvPr id="10" name="Text Placeholder 9"/>
          <p:cNvSpPr>
            <a:spLocks noGrp="1"/>
          </p:cNvSpPr>
          <p:nvPr>
            <p:ph type="body" sz="quarter" idx="11" hasCustomPrompt="1"/>
          </p:nvPr>
        </p:nvSpPr>
        <p:spPr>
          <a:xfrm>
            <a:off x="1346881" y="5046209"/>
            <a:ext cx="3118983"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 aliqua. Ut enim ad minim veniam, quis</a:t>
            </a:r>
            <a:endParaRPr lang="ru-RU" dirty="0"/>
          </a:p>
        </p:txBody>
      </p:sp>
      <p:sp>
        <p:nvSpPr>
          <p:cNvPr id="12" name="Text Placeholder 7"/>
          <p:cNvSpPr>
            <a:spLocks noGrp="1"/>
          </p:cNvSpPr>
          <p:nvPr>
            <p:ph type="body" sz="quarter" idx="12" hasCustomPrompt="1"/>
          </p:nvPr>
        </p:nvSpPr>
        <p:spPr>
          <a:xfrm>
            <a:off x="1665288" y="2938463"/>
            <a:ext cx="2457676" cy="466044"/>
          </a:xfrm>
        </p:spPr>
        <p:txBody>
          <a:bodyPr>
            <a:normAutofit/>
          </a:bodyPr>
          <a:lstStyle>
            <a:lvl1pPr marL="0" indent="0">
              <a:buNone/>
              <a:defRPr sz="2400" b="1">
                <a:solidFill>
                  <a:schemeClr val="tx1"/>
                </a:solidFill>
              </a:defRPr>
            </a:lvl1pPr>
          </a:lstStyle>
          <a:p>
            <a:pPr lvl="0"/>
            <a:r>
              <a:rPr lang="en-US" dirty="0"/>
              <a:t>STRATEGY</a:t>
            </a:r>
            <a:endParaRPr lang="ru-RU" dirty="0"/>
          </a:p>
        </p:txBody>
      </p:sp>
      <p:sp>
        <p:nvSpPr>
          <p:cNvPr id="13" name="Text Placeholder 9"/>
          <p:cNvSpPr>
            <a:spLocks noGrp="1"/>
          </p:cNvSpPr>
          <p:nvPr>
            <p:ph type="body" sz="quarter" idx="13" hasCustomPrompt="1"/>
          </p:nvPr>
        </p:nvSpPr>
        <p:spPr>
          <a:xfrm>
            <a:off x="1665288" y="3405187"/>
            <a:ext cx="3118983"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 aliqua. Ut enim ad minim veniam, quis</a:t>
            </a:r>
            <a:endParaRPr lang="ru-RU" dirty="0"/>
          </a:p>
        </p:txBody>
      </p:sp>
      <p:sp>
        <p:nvSpPr>
          <p:cNvPr id="14" name="Text Placeholder 7"/>
          <p:cNvSpPr>
            <a:spLocks noGrp="1"/>
          </p:cNvSpPr>
          <p:nvPr>
            <p:ph type="body" sz="quarter" idx="14" hasCustomPrompt="1"/>
          </p:nvPr>
        </p:nvSpPr>
        <p:spPr>
          <a:xfrm>
            <a:off x="2008188" y="1316496"/>
            <a:ext cx="2457676" cy="466044"/>
          </a:xfrm>
        </p:spPr>
        <p:txBody>
          <a:bodyPr>
            <a:normAutofit/>
          </a:bodyPr>
          <a:lstStyle>
            <a:lvl1pPr marL="0" indent="0">
              <a:buNone/>
              <a:defRPr sz="2400" b="1">
                <a:solidFill>
                  <a:schemeClr val="tx1"/>
                </a:solidFill>
              </a:defRPr>
            </a:lvl1pPr>
          </a:lstStyle>
          <a:p>
            <a:pPr lvl="0"/>
            <a:r>
              <a:rPr lang="en-US" dirty="0"/>
              <a:t>STARTUP</a:t>
            </a:r>
            <a:endParaRPr lang="ru-RU" dirty="0"/>
          </a:p>
        </p:txBody>
      </p:sp>
      <p:sp>
        <p:nvSpPr>
          <p:cNvPr id="15" name="Text Placeholder 9"/>
          <p:cNvSpPr>
            <a:spLocks noGrp="1"/>
          </p:cNvSpPr>
          <p:nvPr>
            <p:ph type="body" sz="quarter" idx="15" hasCustomPrompt="1"/>
          </p:nvPr>
        </p:nvSpPr>
        <p:spPr>
          <a:xfrm>
            <a:off x="2008188" y="1783220"/>
            <a:ext cx="3118983"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 aliqua. Ut enim ad minim veniam, quis</a:t>
            </a:r>
            <a:endParaRPr lang="ru-RU" dirty="0"/>
          </a:p>
        </p:txBody>
      </p:sp>
    </p:spTree>
    <p:extLst>
      <p:ext uri="{BB962C8B-B14F-4D97-AF65-F5344CB8AC3E}">
        <p14:creationId xmlns:p14="http://schemas.microsoft.com/office/powerpoint/2010/main" val="3323228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Pyramid">
    <p:spTree>
      <p:nvGrpSpPr>
        <p:cNvPr id="1" name=""/>
        <p:cNvGrpSpPr/>
        <p:nvPr/>
      </p:nvGrpSpPr>
      <p:grpSpPr>
        <a:xfrm>
          <a:off x="0" y="0"/>
          <a:ext cx="0" cy="0"/>
          <a:chOff x="0" y="0"/>
          <a:chExt cx="0" cy="0"/>
        </a:xfrm>
      </p:grpSpPr>
      <p:sp>
        <p:nvSpPr>
          <p:cNvPr id="14" name="Text Placeholder 7"/>
          <p:cNvSpPr>
            <a:spLocks noGrp="1"/>
          </p:cNvSpPr>
          <p:nvPr>
            <p:ph type="body" sz="quarter" idx="14" hasCustomPrompt="1"/>
          </p:nvPr>
        </p:nvSpPr>
        <p:spPr>
          <a:xfrm>
            <a:off x="938667" y="3692303"/>
            <a:ext cx="2367869" cy="349018"/>
          </a:xfrm>
        </p:spPr>
        <p:txBody>
          <a:bodyPr>
            <a:noAutofit/>
          </a:bodyPr>
          <a:lstStyle>
            <a:lvl1pPr marL="0" indent="0">
              <a:buNone/>
              <a:defRPr sz="2400" b="1">
                <a:solidFill>
                  <a:schemeClr val="tx1"/>
                </a:solidFill>
              </a:defRPr>
            </a:lvl1pPr>
          </a:lstStyle>
          <a:p>
            <a:pPr lvl="0"/>
            <a:r>
              <a:rPr lang="en-US" dirty="0"/>
              <a:t>INVESTMENT</a:t>
            </a:r>
            <a:endParaRPr lang="ru-RU" dirty="0"/>
          </a:p>
        </p:txBody>
      </p:sp>
      <p:sp>
        <p:nvSpPr>
          <p:cNvPr id="15" name="Text Placeholder 9"/>
          <p:cNvSpPr>
            <a:spLocks noGrp="1"/>
          </p:cNvSpPr>
          <p:nvPr>
            <p:ph type="body" sz="quarter" idx="15" hasCustomPrompt="1"/>
          </p:nvPr>
        </p:nvSpPr>
        <p:spPr>
          <a:xfrm>
            <a:off x="938666" y="4044727"/>
            <a:ext cx="2367869"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a:t>
            </a:r>
            <a:endParaRPr lang="ru-RU" dirty="0"/>
          </a:p>
        </p:txBody>
      </p:sp>
      <p:sp>
        <p:nvSpPr>
          <p:cNvPr id="22" name="Text Placeholder 7"/>
          <p:cNvSpPr>
            <a:spLocks noGrp="1"/>
          </p:cNvSpPr>
          <p:nvPr>
            <p:ph type="body" sz="quarter" idx="22" hasCustomPrompt="1"/>
          </p:nvPr>
        </p:nvSpPr>
        <p:spPr>
          <a:xfrm>
            <a:off x="2024517" y="1610410"/>
            <a:ext cx="2367869" cy="349018"/>
          </a:xfrm>
        </p:spPr>
        <p:txBody>
          <a:bodyPr>
            <a:noAutofit/>
          </a:bodyPr>
          <a:lstStyle>
            <a:lvl1pPr marL="0" indent="0">
              <a:buNone/>
              <a:defRPr sz="2400" b="1">
                <a:solidFill>
                  <a:schemeClr val="tx1"/>
                </a:solidFill>
              </a:defRPr>
            </a:lvl1pPr>
          </a:lstStyle>
          <a:p>
            <a:pPr lvl="0"/>
            <a:r>
              <a:rPr lang="en-US" dirty="0"/>
              <a:t>CREATIVE</a:t>
            </a:r>
            <a:endParaRPr lang="ru-RU" dirty="0"/>
          </a:p>
        </p:txBody>
      </p:sp>
      <p:sp>
        <p:nvSpPr>
          <p:cNvPr id="23" name="Text Placeholder 9"/>
          <p:cNvSpPr>
            <a:spLocks noGrp="1"/>
          </p:cNvSpPr>
          <p:nvPr>
            <p:ph type="body" sz="quarter" idx="23" hasCustomPrompt="1"/>
          </p:nvPr>
        </p:nvSpPr>
        <p:spPr>
          <a:xfrm>
            <a:off x="2024516" y="1962834"/>
            <a:ext cx="2367869"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a:t>
            </a:r>
            <a:endParaRPr lang="ru-RU" dirty="0"/>
          </a:p>
        </p:txBody>
      </p:sp>
      <p:sp>
        <p:nvSpPr>
          <p:cNvPr id="27" name="Text Placeholder 7"/>
          <p:cNvSpPr>
            <a:spLocks noGrp="1"/>
          </p:cNvSpPr>
          <p:nvPr>
            <p:ph type="body" sz="quarter" idx="24" hasCustomPrompt="1"/>
          </p:nvPr>
        </p:nvSpPr>
        <p:spPr>
          <a:xfrm>
            <a:off x="8000775" y="1610410"/>
            <a:ext cx="2367869" cy="349018"/>
          </a:xfrm>
        </p:spPr>
        <p:txBody>
          <a:bodyPr>
            <a:noAutofit/>
          </a:bodyPr>
          <a:lstStyle>
            <a:lvl1pPr marL="0" indent="0" algn="r">
              <a:buNone/>
              <a:defRPr sz="2400" b="1">
                <a:solidFill>
                  <a:schemeClr val="tx1"/>
                </a:solidFill>
              </a:defRPr>
            </a:lvl1pPr>
          </a:lstStyle>
          <a:p>
            <a:pPr lvl="0"/>
            <a:r>
              <a:rPr lang="en-US" dirty="0"/>
              <a:t>STRATEGY</a:t>
            </a:r>
            <a:endParaRPr lang="ru-RU" dirty="0"/>
          </a:p>
        </p:txBody>
      </p:sp>
      <p:sp>
        <p:nvSpPr>
          <p:cNvPr id="28" name="Text Placeholder 9"/>
          <p:cNvSpPr>
            <a:spLocks noGrp="1"/>
          </p:cNvSpPr>
          <p:nvPr>
            <p:ph type="body" sz="quarter" idx="25" hasCustomPrompt="1"/>
          </p:nvPr>
        </p:nvSpPr>
        <p:spPr>
          <a:xfrm>
            <a:off x="8000774" y="1962834"/>
            <a:ext cx="2367869" cy="979033"/>
          </a:xfrm>
        </p:spPr>
        <p:txBody>
          <a:bodyPr>
            <a:noAutofit/>
          </a:bodyPr>
          <a:lstStyle>
            <a:lvl1pPr marL="0" indent="0" algn="r">
              <a:buNone/>
              <a:defRPr sz="1200"/>
            </a:lvl1pPr>
          </a:lstStyle>
          <a:p>
            <a:pPr lvl="0"/>
            <a:r>
              <a:rPr lang="en-US" dirty="0"/>
              <a:t>Lorem ipsum dolor sit amet, consectetur adipiscing elit, sed do eiusmod tempor incididunt ut labore et dolore magna</a:t>
            </a:r>
            <a:endParaRPr lang="ru-RU" dirty="0"/>
          </a:p>
        </p:txBody>
      </p:sp>
      <p:sp>
        <p:nvSpPr>
          <p:cNvPr id="29" name="Text Placeholder 7"/>
          <p:cNvSpPr>
            <a:spLocks noGrp="1"/>
          </p:cNvSpPr>
          <p:nvPr>
            <p:ph type="body" sz="quarter" idx="26" hasCustomPrompt="1"/>
          </p:nvPr>
        </p:nvSpPr>
        <p:spPr>
          <a:xfrm>
            <a:off x="8841695" y="3692303"/>
            <a:ext cx="2465841" cy="349018"/>
          </a:xfrm>
        </p:spPr>
        <p:txBody>
          <a:bodyPr>
            <a:noAutofit/>
          </a:bodyPr>
          <a:lstStyle>
            <a:lvl1pPr marL="0" indent="0" algn="r">
              <a:buNone/>
              <a:defRPr sz="2400" b="1">
                <a:solidFill>
                  <a:schemeClr val="tx1"/>
                </a:solidFill>
              </a:defRPr>
            </a:lvl1pPr>
          </a:lstStyle>
          <a:p>
            <a:pPr lvl="0"/>
            <a:r>
              <a:rPr lang="en-US" dirty="0"/>
              <a:t>MANAGEMENT</a:t>
            </a:r>
            <a:endParaRPr lang="ru-RU" dirty="0"/>
          </a:p>
        </p:txBody>
      </p:sp>
      <p:sp>
        <p:nvSpPr>
          <p:cNvPr id="30" name="Text Placeholder 9"/>
          <p:cNvSpPr>
            <a:spLocks noGrp="1"/>
          </p:cNvSpPr>
          <p:nvPr>
            <p:ph type="body" sz="quarter" idx="27" hasCustomPrompt="1"/>
          </p:nvPr>
        </p:nvSpPr>
        <p:spPr>
          <a:xfrm>
            <a:off x="8841694" y="4044727"/>
            <a:ext cx="2367869" cy="979033"/>
          </a:xfrm>
        </p:spPr>
        <p:txBody>
          <a:bodyPr>
            <a:noAutofit/>
          </a:bodyPr>
          <a:lstStyle>
            <a:lvl1pPr marL="0" indent="0" algn="r">
              <a:buNone/>
              <a:defRPr sz="1200"/>
            </a:lvl1pPr>
          </a:lstStyle>
          <a:p>
            <a:pPr lvl="0"/>
            <a:r>
              <a:rPr lang="en-US" dirty="0"/>
              <a:t>Lorem ipsum dolor sit amet, consectetur adipiscing elit, sed do eiusmod tempor incididunt ut labore et dolore magna</a:t>
            </a:r>
            <a:endParaRPr lang="ru-RU" dirty="0"/>
          </a:p>
        </p:txBody>
      </p:sp>
    </p:spTree>
    <p:extLst>
      <p:ext uri="{BB962C8B-B14F-4D97-AF65-F5344CB8AC3E}">
        <p14:creationId xmlns:p14="http://schemas.microsoft.com/office/powerpoint/2010/main" val="120016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 Pyramid">
    <p:spTree>
      <p:nvGrpSpPr>
        <p:cNvPr id="1" name=""/>
        <p:cNvGrpSpPr/>
        <p:nvPr/>
      </p:nvGrpSpPr>
      <p:grpSpPr>
        <a:xfrm>
          <a:off x="0" y="0"/>
          <a:ext cx="0" cy="0"/>
          <a:chOff x="0" y="0"/>
          <a:chExt cx="0" cy="0"/>
        </a:xfrm>
      </p:grpSpPr>
      <p:sp>
        <p:nvSpPr>
          <p:cNvPr id="7" name="Text Placeholder 7"/>
          <p:cNvSpPr>
            <a:spLocks noGrp="1"/>
          </p:cNvSpPr>
          <p:nvPr>
            <p:ph type="body" sz="quarter" idx="14" hasCustomPrompt="1"/>
          </p:nvPr>
        </p:nvSpPr>
        <p:spPr>
          <a:xfrm>
            <a:off x="865189" y="4892453"/>
            <a:ext cx="2367869" cy="349018"/>
          </a:xfrm>
        </p:spPr>
        <p:txBody>
          <a:bodyPr>
            <a:noAutofit/>
          </a:bodyPr>
          <a:lstStyle>
            <a:lvl1pPr marL="0" indent="0">
              <a:buNone/>
              <a:defRPr sz="1800" b="1">
                <a:solidFill>
                  <a:schemeClr val="tx1"/>
                </a:solidFill>
              </a:defRPr>
            </a:lvl1pPr>
          </a:lstStyle>
          <a:p>
            <a:pPr lvl="0"/>
            <a:r>
              <a:rPr lang="en-US" dirty="0"/>
              <a:t>INVESTMENT</a:t>
            </a:r>
            <a:endParaRPr lang="ru-RU" dirty="0"/>
          </a:p>
        </p:txBody>
      </p:sp>
      <p:sp>
        <p:nvSpPr>
          <p:cNvPr id="8" name="Text Placeholder 9"/>
          <p:cNvSpPr>
            <a:spLocks noGrp="1"/>
          </p:cNvSpPr>
          <p:nvPr>
            <p:ph type="body" sz="quarter" idx="15" hasCustomPrompt="1"/>
          </p:nvPr>
        </p:nvSpPr>
        <p:spPr>
          <a:xfrm>
            <a:off x="865189" y="5244877"/>
            <a:ext cx="1890530"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
        <p:nvSpPr>
          <p:cNvPr id="9" name="Text Placeholder 7"/>
          <p:cNvSpPr>
            <a:spLocks noGrp="1"/>
          </p:cNvSpPr>
          <p:nvPr>
            <p:ph type="body" sz="quarter" idx="16" hasCustomPrompt="1"/>
          </p:nvPr>
        </p:nvSpPr>
        <p:spPr>
          <a:xfrm>
            <a:off x="1714388" y="2916696"/>
            <a:ext cx="2367869" cy="349018"/>
          </a:xfrm>
        </p:spPr>
        <p:txBody>
          <a:bodyPr>
            <a:noAutofit/>
          </a:bodyPr>
          <a:lstStyle>
            <a:lvl1pPr marL="0" indent="0">
              <a:buNone/>
              <a:defRPr sz="1800" b="1">
                <a:solidFill>
                  <a:schemeClr val="tx1"/>
                </a:solidFill>
              </a:defRPr>
            </a:lvl1pPr>
          </a:lstStyle>
          <a:p>
            <a:pPr lvl="0"/>
            <a:r>
              <a:rPr lang="en-US" dirty="0"/>
              <a:t>STRATEGY</a:t>
            </a:r>
            <a:endParaRPr lang="ru-RU" dirty="0"/>
          </a:p>
        </p:txBody>
      </p:sp>
      <p:sp>
        <p:nvSpPr>
          <p:cNvPr id="10" name="Text Placeholder 9"/>
          <p:cNvSpPr>
            <a:spLocks noGrp="1"/>
          </p:cNvSpPr>
          <p:nvPr>
            <p:ph type="body" sz="quarter" idx="17" hasCustomPrompt="1"/>
          </p:nvPr>
        </p:nvSpPr>
        <p:spPr>
          <a:xfrm>
            <a:off x="1714388" y="3269120"/>
            <a:ext cx="1868645"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
        <p:nvSpPr>
          <p:cNvPr id="11" name="Text Placeholder 7"/>
          <p:cNvSpPr>
            <a:spLocks noGrp="1"/>
          </p:cNvSpPr>
          <p:nvPr>
            <p:ph type="body" sz="quarter" idx="18" hasCustomPrompt="1"/>
          </p:nvPr>
        </p:nvSpPr>
        <p:spPr>
          <a:xfrm>
            <a:off x="7220576" y="833104"/>
            <a:ext cx="2367869" cy="349018"/>
          </a:xfrm>
        </p:spPr>
        <p:txBody>
          <a:bodyPr>
            <a:noAutofit/>
          </a:bodyPr>
          <a:lstStyle>
            <a:lvl1pPr marL="0" indent="0" algn="r">
              <a:buNone/>
              <a:defRPr sz="1800" b="1">
                <a:solidFill>
                  <a:schemeClr val="tx1"/>
                </a:solidFill>
              </a:defRPr>
            </a:lvl1pPr>
          </a:lstStyle>
          <a:p>
            <a:pPr lvl="0"/>
            <a:r>
              <a:rPr lang="en-US" dirty="0"/>
              <a:t>MARKETING</a:t>
            </a:r>
            <a:endParaRPr lang="ru-RU" dirty="0"/>
          </a:p>
        </p:txBody>
      </p:sp>
      <p:sp>
        <p:nvSpPr>
          <p:cNvPr id="12" name="Text Placeholder 9"/>
          <p:cNvSpPr>
            <a:spLocks noGrp="1"/>
          </p:cNvSpPr>
          <p:nvPr>
            <p:ph type="body" sz="quarter" idx="19" hasCustomPrompt="1"/>
          </p:nvPr>
        </p:nvSpPr>
        <p:spPr>
          <a:xfrm>
            <a:off x="7551963" y="1185528"/>
            <a:ext cx="2036481" cy="979033"/>
          </a:xfrm>
        </p:spPr>
        <p:txBody>
          <a:bodyPr>
            <a:noAutofit/>
          </a:bodyPr>
          <a:lstStyle>
            <a:lvl1pPr marL="0" indent="0" algn="r">
              <a:buNone/>
              <a:defRPr sz="1100"/>
            </a:lvl1pPr>
          </a:lstStyle>
          <a:p>
            <a:pPr lvl="0"/>
            <a:r>
              <a:rPr lang="en-US" dirty="0"/>
              <a:t>Lorem ipsum dolor sit amet, consectetur adipiscing elit, sed do eiusmod tempor incididunt ut labore et dolore magna</a:t>
            </a:r>
            <a:endParaRPr lang="ru-RU" dirty="0"/>
          </a:p>
        </p:txBody>
      </p:sp>
      <p:sp>
        <p:nvSpPr>
          <p:cNvPr id="13" name="Text Placeholder 7"/>
          <p:cNvSpPr>
            <a:spLocks noGrp="1"/>
          </p:cNvSpPr>
          <p:nvPr>
            <p:ph type="body" sz="quarter" idx="20" hasCustomPrompt="1"/>
          </p:nvPr>
        </p:nvSpPr>
        <p:spPr>
          <a:xfrm>
            <a:off x="8408593" y="2916696"/>
            <a:ext cx="2367869" cy="349018"/>
          </a:xfrm>
        </p:spPr>
        <p:txBody>
          <a:bodyPr>
            <a:noAutofit/>
          </a:bodyPr>
          <a:lstStyle>
            <a:lvl1pPr marL="0" indent="0" algn="r">
              <a:buNone/>
              <a:defRPr sz="1800" b="1">
                <a:solidFill>
                  <a:schemeClr val="tx1"/>
                </a:solidFill>
              </a:defRPr>
            </a:lvl1pPr>
          </a:lstStyle>
          <a:p>
            <a:pPr lvl="0"/>
            <a:r>
              <a:rPr lang="en-US" dirty="0"/>
              <a:t>TEAMWORK</a:t>
            </a:r>
            <a:endParaRPr lang="ru-RU" dirty="0"/>
          </a:p>
        </p:txBody>
      </p:sp>
      <p:sp>
        <p:nvSpPr>
          <p:cNvPr id="14" name="Text Placeholder 9"/>
          <p:cNvSpPr>
            <a:spLocks noGrp="1"/>
          </p:cNvSpPr>
          <p:nvPr>
            <p:ph type="body" sz="quarter" idx="21" hasCustomPrompt="1"/>
          </p:nvPr>
        </p:nvSpPr>
        <p:spPr>
          <a:xfrm>
            <a:off x="8727620" y="3269120"/>
            <a:ext cx="2048841" cy="979033"/>
          </a:xfrm>
        </p:spPr>
        <p:txBody>
          <a:bodyPr>
            <a:noAutofit/>
          </a:bodyPr>
          <a:lstStyle>
            <a:lvl1pPr marL="0" indent="0" algn="r">
              <a:buNone/>
              <a:defRPr sz="1100"/>
            </a:lvl1pPr>
          </a:lstStyle>
          <a:p>
            <a:pPr lvl="0"/>
            <a:r>
              <a:rPr lang="en-US" dirty="0"/>
              <a:t>Lorem ipsum dolor sit amet, consectetur adipiscing elit, sed do eiusmod tempor incididunt ut labore et dolore magna</a:t>
            </a:r>
            <a:endParaRPr lang="ru-RU" dirty="0"/>
          </a:p>
        </p:txBody>
      </p:sp>
      <p:sp>
        <p:nvSpPr>
          <p:cNvPr id="15" name="Text Placeholder 7"/>
          <p:cNvSpPr>
            <a:spLocks noGrp="1"/>
          </p:cNvSpPr>
          <p:nvPr>
            <p:ph type="body" sz="quarter" idx="22" hasCustomPrompt="1"/>
          </p:nvPr>
        </p:nvSpPr>
        <p:spPr>
          <a:xfrm>
            <a:off x="2846118" y="917808"/>
            <a:ext cx="2367869" cy="349018"/>
          </a:xfrm>
        </p:spPr>
        <p:txBody>
          <a:bodyPr>
            <a:noAutofit/>
          </a:bodyPr>
          <a:lstStyle>
            <a:lvl1pPr marL="0" indent="0">
              <a:buNone/>
              <a:defRPr sz="1800" b="1">
                <a:solidFill>
                  <a:schemeClr val="tx1"/>
                </a:solidFill>
              </a:defRPr>
            </a:lvl1pPr>
          </a:lstStyle>
          <a:p>
            <a:pPr lvl="0"/>
            <a:r>
              <a:rPr lang="en-US" dirty="0"/>
              <a:t>BUSINESS</a:t>
            </a:r>
            <a:endParaRPr lang="ru-RU" dirty="0"/>
          </a:p>
        </p:txBody>
      </p:sp>
      <p:sp>
        <p:nvSpPr>
          <p:cNvPr id="16" name="Text Placeholder 9"/>
          <p:cNvSpPr>
            <a:spLocks noGrp="1"/>
          </p:cNvSpPr>
          <p:nvPr>
            <p:ph type="body" sz="quarter" idx="23" hasCustomPrompt="1"/>
          </p:nvPr>
        </p:nvSpPr>
        <p:spPr>
          <a:xfrm>
            <a:off x="2846118" y="1270232"/>
            <a:ext cx="1868645"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Tree>
    <p:extLst>
      <p:ext uri="{BB962C8B-B14F-4D97-AF65-F5344CB8AC3E}">
        <p14:creationId xmlns:p14="http://schemas.microsoft.com/office/powerpoint/2010/main" val="197370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6 Pyramid">
    <p:spTree>
      <p:nvGrpSpPr>
        <p:cNvPr id="1" name=""/>
        <p:cNvGrpSpPr/>
        <p:nvPr/>
      </p:nvGrpSpPr>
      <p:grpSpPr>
        <a:xfrm>
          <a:off x="0" y="0"/>
          <a:ext cx="0" cy="0"/>
          <a:chOff x="0" y="0"/>
          <a:chExt cx="0" cy="0"/>
        </a:xfrm>
      </p:grpSpPr>
      <p:sp>
        <p:nvSpPr>
          <p:cNvPr id="7" name="Text Placeholder 7"/>
          <p:cNvSpPr>
            <a:spLocks noGrp="1"/>
          </p:cNvSpPr>
          <p:nvPr>
            <p:ph type="body" sz="quarter" idx="14" hasCustomPrompt="1"/>
          </p:nvPr>
        </p:nvSpPr>
        <p:spPr>
          <a:xfrm>
            <a:off x="865189" y="4892453"/>
            <a:ext cx="2367869" cy="349018"/>
          </a:xfrm>
        </p:spPr>
        <p:txBody>
          <a:bodyPr>
            <a:noAutofit/>
          </a:bodyPr>
          <a:lstStyle>
            <a:lvl1pPr marL="0" indent="0">
              <a:buNone/>
              <a:defRPr sz="1800" b="1">
                <a:solidFill>
                  <a:schemeClr val="tx1"/>
                </a:solidFill>
              </a:defRPr>
            </a:lvl1pPr>
          </a:lstStyle>
          <a:p>
            <a:pPr lvl="0"/>
            <a:r>
              <a:rPr lang="en-US" dirty="0"/>
              <a:t>INVESTMENT</a:t>
            </a:r>
            <a:endParaRPr lang="ru-RU" dirty="0"/>
          </a:p>
        </p:txBody>
      </p:sp>
      <p:sp>
        <p:nvSpPr>
          <p:cNvPr id="8" name="Text Placeholder 9"/>
          <p:cNvSpPr>
            <a:spLocks noGrp="1"/>
          </p:cNvSpPr>
          <p:nvPr>
            <p:ph type="body" sz="quarter" idx="15" hasCustomPrompt="1"/>
          </p:nvPr>
        </p:nvSpPr>
        <p:spPr>
          <a:xfrm>
            <a:off x="865189" y="5244877"/>
            <a:ext cx="1890530"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
        <p:nvSpPr>
          <p:cNvPr id="9" name="Text Placeholder 7"/>
          <p:cNvSpPr>
            <a:spLocks noGrp="1"/>
          </p:cNvSpPr>
          <p:nvPr>
            <p:ph type="body" sz="quarter" idx="16" hasCustomPrompt="1"/>
          </p:nvPr>
        </p:nvSpPr>
        <p:spPr>
          <a:xfrm>
            <a:off x="1714388" y="2916696"/>
            <a:ext cx="2367869" cy="349018"/>
          </a:xfrm>
        </p:spPr>
        <p:txBody>
          <a:bodyPr>
            <a:noAutofit/>
          </a:bodyPr>
          <a:lstStyle>
            <a:lvl1pPr marL="0" indent="0">
              <a:buNone/>
              <a:defRPr sz="1800" b="1">
                <a:solidFill>
                  <a:schemeClr val="tx1"/>
                </a:solidFill>
              </a:defRPr>
            </a:lvl1pPr>
          </a:lstStyle>
          <a:p>
            <a:pPr lvl="0"/>
            <a:r>
              <a:rPr lang="en-US" dirty="0"/>
              <a:t>STRATEGY</a:t>
            </a:r>
            <a:endParaRPr lang="ru-RU" dirty="0"/>
          </a:p>
        </p:txBody>
      </p:sp>
      <p:sp>
        <p:nvSpPr>
          <p:cNvPr id="10" name="Text Placeholder 9"/>
          <p:cNvSpPr>
            <a:spLocks noGrp="1"/>
          </p:cNvSpPr>
          <p:nvPr>
            <p:ph type="body" sz="quarter" idx="17" hasCustomPrompt="1"/>
          </p:nvPr>
        </p:nvSpPr>
        <p:spPr>
          <a:xfrm>
            <a:off x="1714388" y="3269120"/>
            <a:ext cx="1868645"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
        <p:nvSpPr>
          <p:cNvPr id="11" name="Text Placeholder 7"/>
          <p:cNvSpPr>
            <a:spLocks noGrp="1"/>
          </p:cNvSpPr>
          <p:nvPr>
            <p:ph type="body" sz="quarter" idx="18" hasCustomPrompt="1"/>
          </p:nvPr>
        </p:nvSpPr>
        <p:spPr>
          <a:xfrm>
            <a:off x="7220576" y="833104"/>
            <a:ext cx="2367869" cy="349018"/>
          </a:xfrm>
        </p:spPr>
        <p:txBody>
          <a:bodyPr>
            <a:noAutofit/>
          </a:bodyPr>
          <a:lstStyle>
            <a:lvl1pPr marL="0" indent="0" algn="r">
              <a:buNone/>
              <a:defRPr sz="1800" b="1">
                <a:solidFill>
                  <a:schemeClr val="tx1"/>
                </a:solidFill>
              </a:defRPr>
            </a:lvl1pPr>
          </a:lstStyle>
          <a:p>
            <a:pPr lvl="0"/>
            <a:r>
              <a:rPr lang="en-US" dirty="0"/>
              <a:t>MARKETING</a:t>
            </a:r>
            <a:endParaRPr lang="ru-RU" dirty="0"/>
          </a:p>
        </p:txBody>
      </p:sp>
      <p:sp>
        <p:nvSpPr>
          <p:cNvPr id="12" name="Text Placeholder 9"/>
          <p:cNvSpPr>
            <a:spLocks noGrp="1"/>
          </p:cNvSpPr>
          <p:nvPr>
            <p:ph type="body" sz="quarter" idx="19" hasCustomPrompt="1"/>
          </p:nvPr>
        </p:nvSpPr>
        <p:spPr>
          <a:xfrm>
            <a:off x="7551963" y="1185528"/>
            <a:ext cx="2036481" cy="979033"/>
          </a:xfrm>
        </p:spPr>
        <p:txBody>
          <a:bodyPr>
            <a:noAutofit/>
          </a:bodyPr>
          <a:lstStyle>
            <a:lvl1pPr marL="0" indent="0" algn="r">
              <a:buNone/>
              <a:defRPr sz="1100"/>
            </a:lvl1pPr>
          </a:lstStyle>
          <a:p>
            <a:pPr lvl="0"/>
            <a:r>
              <a:rPr lang="en-US" dirty="0"/>
              <a:t>Lorem ipsum dolor sit amet, consectetur adipiscing elit, sed do eiusmod tempor incididunt ut labore et dolore magna</a:t>
            </a:r>
            <a:endParaRPr lang="ru-RU" dirty="0"/>
          </a:p>
        </p:txBody>
      </p:sp>
      <p:sp>
        <p:nvSpPr>
          <p:cNvPr id="13" name="Text Placeholder 7"/>
          <p:cNvSpPr>
            <a:spLocks noGrp="1"/>
          </p:cNvSpPr>
          <p:nvPr>
            <p:ph type="body" sz="quarter" idx="20" hasCustomPrompt="1"/>
          </p:nvPr>
        </p:nvSpPr>
        <p:spPr>
          <a:xfrm>
            <a:off x="8408593" y="2916696"/>
            <a:ext cx="2367869" cy="349018"/>
          </a:xfrm>
        </p:spPr>
        <p:txBody>
          <a:bodyPr>
            <a:noAutofit/>
          </a:bodyPr>
          <a:lstStyle>
            <a:lvl1pPr marL="0" indent="0" algn="r">
              <a:buNone/>
              <a:defRPr sz="1800" b="1">
                <a:solidFill>
                  <a:schemeClr val="tx1"/>
                </a:solidFill>
              </a:defRPr>
            </a:lvl1pPr>
          </a:lstStyle>
          <a:p>
            <a:pPr lvl="0"/>
            <a:r>
              <a:rPr lang="en-US" dirty="0"/>
              <a:t>TEAMWORK</a:t>
            </a:r>
            <a:endParaRPr lang="ru-RU" dirty="0"/>
          </a:p>
        </p:txBody>
      </p:sp>
      <p:sp>
        <p:nvSpPr>
          <p:cNvPr id="14" name="Text Placeholder 9"/>
          <p:cNvSpPr>
            <a:spLocks noGrp="1"/>
          </p:cNvSpPr>
          <p:nvPr>
            <p:ph type="body" sz="quarter" idx="21" hasCustomPrompt="1"/>
          </p:nvPr>
        </p:nvSpPr>
        <p:spPr>
          <a:xfrm>
            <a:off x="8727620" y="3269120"/>
            <a:ext cx="2048841" cy="979033"/>
          </a:xfrm>
        </p:spPr>
        <p:txBody>
          <a:bodyPr>
            <a:noAutofit/>
          </a:bodyPr>
          <a:lstStyle>
            <a:lvl1pPr marL="0" indent="0" algn="r">
              <a:buNone/>
              <a:defRPr sz="1100"/>
            </a:lvl1pPr>
          </a:lstStyle>
          <a:p>
            <a:pPr lvl="0"/>
            <a:r>
              <a:rPr lang="en-US" dirty="0"/>
              <a:t>Lorem ipsum dolor sit amet, consectetur adipiscing elit, sed do eiusmod tempor incididunt ut labore et dolore magna</a:t>
            </a:r>
            <a:endParaRPr lang="ru-RU" dirty="0"/>
          </a:p>
        </p:txBody>
      </p:sp>
      <p:sp>
        <p:nvSpPr>
          <p:cNvPr id="15" name="Text Placeholder 7"/>
          <p:cNvSpPr>
            <a:spLocks noGrp="1"/>
          </p:cNvSpPr>
          <p:nvPr>
            <p:ph type="body" sz="quarter" idx="22" hasCustomPrompt="1"/>
          </p:nvPr>
        </p:nvSpPr>
        <p:spPr>
          <a:xfrm>
            <a:off x="2846118" y="917808"/>
            <a:ext cx="2367869" cy="349018"/>
          </a:xfrm>
        </p:spPr>
        <p:txBody>
          <a:bodyPr>
            <a:noAutofit/>
          </a:bodyPr>
          <a:lstStyle>
            <a:lvl1pPr marL="0" indent="0">
              <a:buNone/>
              <a:defRPr sz="1800" b="1">
                <a:solidFill>
                  <a:schemeClr val="tx1"/>
                </a:solidFill>
              </a:defRPr>
            </a:lvl1pPr>
          </a:lstStyle>
          <a:p>
            <a:pPr lvl="0"/>
            <a:r>
              <a:rPr lang="en-US" dirty="0"/>
              <a:t>BUSINESS</a:t>
            </a:r>
            <a:endParaRPr lang="ru-RU" dirty="0"/>
          </a:p>
        </p:txBody>
      </p:sp>
      <p:sp>
        <p:nvSpPr>
          <p:cNvPr id="16" name="Text Placeholder 9"/>
          <p:cNvSpPr>
            <a:spLocks noGrp="1"/>
          </p:cNvSpPr>
          <p:nvPr>
            <p:ph type="body" sz="quarter" idx="23" hasCustomPrompt="1"/>
          </p:nvPr>
        </p:nvSpPr>
        <p:spPr>
          <a:xfrm>
            <a:off x="2846118" y="1270232"/>
            <a:ext cx="1868645" cy="979033"/>
          </a:xfrm>
        </p:spPr>
        <p:txBody>
          <a:bodyPr>
            <a:noAutofit/>
          </a:bodyPr>
          <a:lstStyle>
            <a:lvl1pPr marL="0" indent="0">
              <a:buNone/>
              <a:defRPr sz="1100"/>
            </a:lvl1pPr>
          </a:lstStyle>
          <a:p>
            <a:pPr lvl="0"/>
            <a:r>
              <a:rPr lang="en-US" dirty="0"/>
              <a:t>Lorem ipsum dolor sit amet, consectetur adipiscing elit, sed do eiusmod tempor incididunt ut labore et dolore magna</a:t>
            </a:r>
            <a:endParaRPr lang="ru-RU" dirty="0"/>
          </a:p>
        </p:txBody>
      </p:sp>
      <p:sp>
        <p:nvSpPr>
          <p:cNvPr id="17" name="Text Placeholder 7"/>
          <p:cNvSpPr>
            <a:spLocks noGrp="1"/>
          </p:cNvSpPr>
          <p:nvPr>
            <p:ph type="body" sz="quarter" idx="24" hasCustomPrompt="1"/>
          </p:nvPr>
        </p:nvSpPr>
        <p:spPr>
          <a:xfrm>
            <a:off x="9186806" y="4892453"/>
            <a:ext cx="2367869" cy="349018"/>
          </a:xfrm>
        </p:spPr>
        <p:txBody>
          <a:bodyPr>
            <a:noAutofit/>
          </a:bodyPr>
          <a:lstStyle>
            <a:lvl1pPr marL="0" indent="0" algn="r">
              <a:buNone/>
              <a:defRPr sz="1800" b="1">
                <a:solidFill>
                  <a:schemeClr val="tx1"/>
                </a:solidFill>
              </a:defRPr>
            </a:lvl1pPr>
          </a:lstStyle>
          <a:p>
            <a:pPr lvl="0"/>
            <a:r>
              <a:rPr lang="en-US" dirty="0"/>
              <a:t>STARTUP</a:t>
            </a:r>
            <a:endParaRPr lang="ru-RU" dirty="0"/>
          </a:p>
        </p:txBody>
      </p:sp>
      <p:sp>
        <p:nvSpPr>
          <p:cNvPr id="18" name="Text Placeholder 9"/>
          <p:cNvSpPr>
            <a:spLocks noGrp="1"/>
          </p:cNvSpPr>
          <p:nvPr>
            <p:ph type="body" sz="quarter" idx="25" hasCustomPrompt="1"/>
          </p:nvPr>
        </p:nvSpPr>
        <p:spPr>
          <a:xfrm>
            <a:off x="9505833" y="5244877"/>
            <a:ext cx="2048841" cy="979033"/>
          </a:xfrm>
        </p:spPr>
        <p:txBody>
          <a:bodyPr>
            <a:noAutofit/>
          </a:bodyPr>
          <a:lstStyle>
            <a:lvl1pPr marL="0" indent="0" algn="r">
              <a:buNone/>
              <a:defRPr sz="1100"/>
            </a:lvl1pPr>
          </a:lstStyle>
          <a:p>
            <a:pPr lvl="0"/>
            <a:r>
              <a:rPr lang="en-US" dirty="0"/>
              <a:t>Lorem ipsum dolor sit amet, consectetur adipiscing elit, sed do eiusmod tempor incididunt ut labore et dolore magna</a:t>
            </a:r>
            <a:endParaRPr lang="ru-RU" dirty="0"/>
          </a:p>
        </p:txBody>
      </p:sp>
    </p:spTree>
    <p:extLst>
      <p:ext uri="{BB962C8B-B14F-4D97-AF65-F5344CB8AC3E}">
        <p14:creationId xmlns:p14="http://schemas.microsoft.com/office/powerpoint/2010/main" val="164862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options">
    <p:spTree>
      <p:nvGrpSpPr>
        <p:cNvPr id="1" name=""/>
        <p:cNvGrpSpPr/>
        <p:nvPr/>
      </p:nvGrpSpPr>
      <p:grpSpPr>
        <a:xfrm>
          <a:off x="0" y="0"/>
          <a:ext cx="0" cy="0"/>
          <a:chOff x="0" y="0"/>
          <a:chExt cx="0" cy="0"/>
        </a:xfrm>
      </p:grpSpPr>
      <p:sp>
        <p:nvSpPr>
          <p:cNvPr id="8" name="Text Placeholder 11"/>
          <p:cNvSpPr>
            <a:spLocks noGrp="1"/>
          </p:cNvSpPr>
          <p:nvPr>
            <p:ph type="body" sz="quarter" idx="10" hasCustomPrompt="1"/>
          </p:nvPr>
        </p:nvSpPr>
        <p:spPr>
          <a:xfrm>
            <a:off x="1485273" y="5356652"/>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1" name="Text Placeholder 10"/>
          <p:cNvSpPr>
            <a:spLocks noGrp="1"/>
          </p:cNvSpPr>
          <p:nvPr>
            <p:ph type="body" sz="quarter" idx="15" hasCustomPrompt="1"/>
          </p:nvPr>
        </p:nvSpPr>
        <p:spPr>
          <a:xfrm>
            <a:off x="1485273" y="5007788"/>
            <a:ext cx="1748011" cy="348864"/>
          </a:xfrm>
        </p:spPr>
        <p:txBody>
          <a:bodyPr>
            <a:noAutofit/>
          </a:bodyPr>
          <a:lstStyle>
            <a:lvl1pPr marL="0" indent="0" algn="l">
              <a:buNone/>
              <a:defRPr sz="2100" b="1"/>
            </a:lvl1pPr>
          </a:lstStyle>
          <a:p>
            <a:pPr lvl="0"/>
            <a:r>
              <a:rPr lang="en-US" dirty="0"/>
              <a:t>CREATIVE</a:t>
            </a:r>
            <a:endParaRPr lang="ru-RU" dirty="0"/>
          </a:p>
        </p:txBody>
      </p:sp>
      <p:sp>
        <p:nvSpPr>
          <p:cNvPr id="12" name="Text Placeholder 11"/>
          <p:cNvSpPr>
            <a:spLocks noGrp="1"/>
          </p:cNvSpPr>
          <p:nvPr>
            <p:ph type="body" sz="quarter" idx="16" hasCustomPrompt="1"/>
          </p:nvPr>
        </p:nvSpPr>
        <p:spPr>
          <a:xfrm>
            <a:off x="5090625" y="5356652"/>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3" name="Text Placeholder 10"/>
          <p:cNvSpPr>
            <a:spLocks noGrp="1"/>
          </p:cNvSpPr>
          <p:nvPr>
            <p:ph type="body" sz="quarter" idx="17" hasCustomPrompt="1"/>
          </p:nvPr>
        </p:nvSpPr>
        <p:spPr>
          <a:xfrm>
            <a:off x="5090625" y="5007788"/>
            <a:ext cx="1748011" cy="348864"/>
          </a:xfrm>
        </p:spPr>
        <p:txBody>
          <a:bodyPr>
            <a:noAutofit/>
          </a:bodyPr>
          <a:lstStyle>
            <a:lvl1pPr marL="0" indent="0" algn="l">
              <a:buNone/>
              <a:defRPr sz="2100" b="1"/>
            </a:lvl1pPr>
          </a:lstStyle>
          <a:p>
            <a:pPr lvl="0"/>
            <a:r>
              <a:rPr lang="en-US" dirty="0"/>
              <a:t>TEAMWORK</a:t>
            </a:r>
            <a:endParaRPr lang="ru-RU" dirty="0"/>
          </a:p>
        </p:txBody>
      </p:sp>
      <p:sp>
        <p:nvSpPr>
          <p:cNvPr id="14" name="Text Placeholder 11"/>
          <p:cNvSpPr>
            <a:spLocks noGrp="1"/>
          </p:cNvSpPr>
          <p:nvPr>
            <p:ph type="body" sz="quarter" idx="18" hasCustomPrompt="1"/>
          </p:nvPr>
        </p:nvSpPr>
        <p:spPr>
          <a:xfrm>
            <a:off x="8641312" y="5356652"/>
            <a:ext cx="1958975" cy="1022350"/>
          </a:xfrm>
        </p:spPr>
        <p:txBody>
          <a:bodyPr>
            <a:noAutofit/>
          </a:bodyPr>
          <a:lstStyle>
            <a:lvl1pPr marL="0" indent="0">
              <a:buNone/>
              <a:defRPr sz="1400">
                <a:solidFill>
                  <a:schemeClr val="tx1"/>
                </a:solidFill>
              </a:defRPr>
            </a:lvl1pPr>
          </a:lstStyle>
          <a:p>
            <a:pPr lvl="0"/>
            <a:r>
              <a:rPr lang="en-US" dirty="0"/>
              <a:t>Lorem ipsum dolor sit amet, consectetur adipiscing elit, sed do</a:t>
            </a:r>
            <a:endParaRPr lang="ru-RU" dirty="0"/>
          </a:p>
        </p:txBody>
      </p:sp>
      <p:sp>
        <p:nvSpPr>
          <p:cNvPr id="15" name="Text Placeholder 10"/>
          <p:cNvSpPr>
            <a:spLocks noGrp="1"/>
          </p:cNvSpPr>
          <p:nvPr>
            <p:ph type="body" sz="quarter" idx="19" hasCustomPrompt="1"/>
          </p:nvPr>
        </p:nvSpPr>
        <p:spPr>
          <a:xfrm>
            <a:off x="8641312" y="5007788"/>
            <a:ext cx="1748011" cy="348864"/>
          </a:xfrm>
        </p:spPr>
        <p:txBody>
          <a:bodyPr>
            <a:noAutofit/>
          </a:bodyPr>
          <a:lstStyle>
            <a:lvl1pPr marL="0" indent="0" algn="l">
              <a:buNone/>
              <a:defRPr sz="2100" b="1"/>
            </a:lvl1pPr>
          </a:lstStyle>
          <a:p>
            <a:pPr lvl="0"/>
            <a:r>
              <a:rPr lang="en-US" dirty="0"/>
              <a:t>STRATEGY</a:t>
            </a:r>
            <a:endParaRPr lang="ru-RU" dirty="0"/>
          </a:p>
        </p:txBody>
      </p:sp>
    </p:spTree>
    <p:extLst>
      <p:ext uri="{BB962C8B-B14F-4D97-AF65-F5344CB8AC3E}">
        <p14:creationId xmlns:p14="http://schemas.microsoft.com/office/powerpoint/2010/main" val="4169891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01 options">
    <p:spTree>
      <p:nvGrpSpPr>
        <p:cNvPr id="1" name=""/>
        <p:cNvGrpSpPr/>
        <p:nvPr/>
      </p:nvGrpSpPr>
      <p:grpSpPr>
        <a:xfrm>
          <a:off x="0" y="0"/>
          <a:ext cx="0" cy="0"/>
          <a:chOff x="0" y="0"/>
          <a:chExt cx="0" cy="0"/>
        </a:xfrm>
      </p:grpSpPr>
      <p:sp>
        <p:nvSpPr>
          <p:cNvPr id="8" name="Text Placeholder 33"/>
          <p:cNvSpPr>
            <a:spLocks noGrp="1"/>
          </p:cNvSpPr>
          <p:nvPr>
            <p:ph type="body" sz="quarter" idx="11" hasCustomPrompt="1"/>
          </p:nvPr>
        </p:nvSpPr>
        <p:spPr>
          <a:xfrm>
            <a:off x="1106805" y="1274759"/>
            <a:ext cx="2531746"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9" name="Text Placeholder 36"/>
          <p:cNvSpPr>
            <a:spLocks noGrp="1"/>
          </p:cNvSpPr>
          <p:nvPr>
            <p:ph type="body" sz="quarter" idx="12" hasCustomPrompt="1"/>
          </p:nvPr>
        </p:nvSpPr>
        <p:spPr>
          <a:xfrm>
            <a:off x="8905875" y="872328"/>
            <a:ext cx="2489516" cy="541338"/>
          </a:xfrm>
        </p:spPr>
        <p:txBody>
          <a:bodyPr>
            <a:noAutofit/>
          </a:bodyPr>
          <a:lstStyle>
            <a:lvl1pPr marL="0" indent="0" algn="r">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a:t>
            </a:r>
            <a:r>
              <a:rPr lang="ru-RU" dirty="0"/>
              <a:t>3</a:t>
            </a:r>
          </a:p>
        </p:txBody>
      </p:sp>
      <p:sp>
        <p:nvSpPr>
          <p:cNvPr id="10" name="Text Placeholder 33"/>
          <p:cNvSpPr>
            <a:spLocks noGrp="1"/>
          </p:cNvSpPr>
          <p:nvPr>
            <p:ph type="body" sz="quarter" idx="13" hasCustomPrompt="1"/>
          </p:nvPr>
        </p:nvSpPr>
        <p:spPr>
          <a:xfrm>
            <a:off x="8791575" y="1287459"/>
            <a:ext cx="26038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11" name="Text Placeholder 36"/>
          <p:cNvSpPr>
            <a:spLocks noGrp="1"/>
          </p:cNvSpPr>
          <p:nvPr>
            <p:ph type="body" sz="quarter" idx="14" hasCustomPrompt="1"/>
          </p:nvPr>
        </p:nvSpPr>
        <p:spPr>
          <a:xfrm>
            <a:off x="1106804" y="872328"/>
            <a:ext cx="2531747" cy="541338"/>
          </a:xfr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2" name="Text Placeholder 33"/>
          <p:cNvSpPr>
            <a:spLocks noGrp="1"/>
          </p:cNvSpPr>
          <p:nvPr>
            <p:ph type="body" sz="quarter" idx="15" hasCustomPrompt="1"/>
          </p:nvPr>
        </p:nvSpPr>
        <p:spPr>
          <a:xfrm>
            <a:off x="1106805" y="5246684"/>
            <a:ext cx="2531746"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13" name="Text Placeholder 36"/>
          <p:cNvSpPr>
            <a:spLocks noGrp="1"/>
          </p:cNvSpPr>
          <p:nvPr>
            <p:ph type="body" sz="quarter" idx="16" hasCustomPrompt="1"/>
          </p:nvPr>
        </p:nvSpPr>
        <p:spPr>
          <a:xfrm>
            <a:off x="1106804" y="4844253"/>
            <a:ext cx="2531747" cy="541338"/>
          </a:xfr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4" name="Text Placeholder 36"/>
          <p:cNvSpPr>
            <a:spLocks noGrp="1"/>
          </p:cNvSpPr>
          <p:nvPr>
            <p:ph type="body" sz="quarter" idx="17" hasCustomPrompt="1"/>
          </p:nvPr>
        </p:nvSpPr>
        <p:spPr>
          <a:xfrm>
            <a:off x="8905875" y="4844253"/>
            <a:ext cx="2489516" cy="541338"/>
          </a:xfrm>
        </p:spPr>
        <p:txBody>
          <a:bodyPr>
            <a:noAutofit/>
          </a:bodyPr>
          <a:lstStyle>
            <a:lvl1pPr marL="0" indent="0" algn="r">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15" name="Text Placeholder 33"/>
          <p:cNvSpPr>
            <a:spLocks noGrp="1"/>
          </p:cNvSpPr>
          <p:nvPr>
            <p:ph type="body" sz="quarter" idx="18" hasCustomPrompt="1"/>
          </p:nvPr>
        </p:nvSpPr>
        <p:spPr>
          <a:xfrm>
            <a:off x="8791575" y="5259384"/>
            <a:ext cx="26038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 tempor incididunt ut labore et dolore magna aliqua. </a:t>
            </a:r>
          </a:p>
        </p:txBody>
      </p:sp>
    </p:spTree>
    <p:extLst>
      <p:ext uri="{BB962C8B-B14F-4D97-AF65-F5344CB8AC3E}">
        <p14:creationId xmlns:p14="http://schemas.microsoft.com/office/powerpoint/2010/main" val="1360702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 options">
    <p:spTree>
      <p:nvGrpSpPr>
        <p:cNvPr id="1" name=""/>
        <p:cNvGrpSpPr/>
        <p:nvPr/>
      </p:nvGrpSpPr>
      <p:grpSpPr>
        <a:xfrm>
          <a:off x="0" y="0"/>
          <a:ext cx="0" cy="0"/>
          <a:chOff x="0" y="0"/>
          <a:chExt cx="0" cy="0"/>
        </a:xfrm>
      </p:grpSpPr>
      <p:sp>
        <p:nvSpPr>
          <p:cNvPr id="10" name="Text Placeholder 33"/>
          <p:cNvSpPr>
            <a:spLocks noGrp="1"/>
          </p:cNvSpPr>
          <p:nvPr>
            <p:ph type="body" sz="quarter" idx="15" hasCustomPrompt="1"/>
          </p:nvPr>
        </p:nvSpPr>
        <p:spPr>
          <a:xfrm>
            <a:off x="1011552" y="5418134"/>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1" name="Text Placeholder 36"/>
          <p:cNvSpPr>
            <a:spLocks noGrp="1"/>
          </p:cNvSpPr>
          <p:nvPr>
            <p:ph type="body" sz="quarter" idx="16" hasCustomPrompt="1"/>
          </p:nvPr>
        </p:nvSpPr>
        <p:spPr>
          <a:xfrm>
            <a:off x="1011552" y="5035548"/>
            <a:ext cx="2226947" cy="541338"/>
          </a:xfr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12" name="Text Placeholder 33"/>
          <p:cNvSpPr>
            <a:spLocks noGrp="1"/>
          </p:cNvSpPr>
          <p:nvPr>
            <p:ph type="body" sz="quarter" idx="19" hasCustomPrompt="1"/>
          </p:nvPr>
        </p:nvSpPr>
        <p:spPr>
          <a:xfrm>
            <a:off x="1011553" y="3433362"/>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3" name="Text Placeholder 36"/>
          <p:cNvSpPr>
            <a:spLocks noGrp="1"/>
          </p:cNvSpPr>
          <p:nvPr>
            <p:ph type="body" sz="quarter" idx="20" hasCustomPrompt="1"/>
          </p:nvPr>
        </p:nvSpPr>
        <p:spPr>
          <a:xfrm>
            <a:off x="1011553" y="3050776"/>
            <a:ext cx="2322197" cy="541338"/>
          </a:xfr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4" name="Text Placeholder 33"/>
          <p:cNvSpPr>
            <a:spLocks noGrp="1"/>
          </p:cNvSpPr>
          <p:nvPr>
            <p:ph type="body" sz="quarter" idx="21" hasCustomPrompt="1"/>
          </p:nvPr>
        </p:nvSpPr>
        <p:spPr>
          <a:xfrm>
            <a:off x="1011552" y="1405336"/>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5" name="Text Placeholder 36"/>
          <p:cNvSpPr>
            <a:spLocks noGrp="1"/>
          </p:cNvSpPr>
          <p:nvPr>
            <p:ph type="body" sz="quarter" idx="22" hasCustomPrompt="1"/>
          </p:nvPr>
        </p:nvSpPr>
        <p:spPr>
          <a:xfrm>
            <a:off x="1011552" y="1022750"/>
            <a:ext cx="2322197" cy="541338"/>
          </a:xfr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6" name="Text Placeholder 36"/>
          <p:cNvSpPr>
            <a:spLocks noGrp="1"/>
          </p:cNvSpPr>
          <p:nvPr>
            <p:ph type="body" sz="quarter" idx="23" hasCustomPrompt="1"/>
          </p:nvPr>
        </p:nvSpPr>
        <p:spPr>
          <a:xfrm>
            <a:off x="9258299" y="3112687"/>
            <a:ext cx="1889441" cy="541338"/>
          </a:xfrm>
        </p:spPr>
        <p:txBody>
          <a:bodyPr>
            <a:noAutofit/>
          </a:bodyPr>
          <a:lstStyle>
            <a:lvl1pPr marL="0" indent="0" algn="r">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17" name="Text Placeholder 33"/>
          <p:cNvSpPr>
            <a:spLocks noGrp="1"/>
          </p:cNvSpPr>
          <p:nvPr>
            <p:ph type="body" sz="quarter" idx="24" hasCustomPrompt="1"/>
          </p:nvPr>
        </p:nvSpPr>
        <p:spPr>
          <a:xfrm>
            <a:off x="9382125" y="3507973"/>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
        <p:nvSpPr>
          <p:cNvPr id="18" name="Text Placeholder 36"/>
          <p:cNvSpPr>
            <a:spLocks noGrp="1"/>
          </p:cNvSpPr>
          <p:nvPr>
            <p:ph type="body" sz="quarter" idx="25" hasCustomPrompt="1"/>
          </p:nvPr>
        </p:nvSpPr>
        <p:spPr>
          <a:xfrm>
            <a:off x="9258298" y="1022750"/>
            <a:ext cx="1889441" cy="541338"/>
          </a:xfrm>
        </p:spPr>
        <p:txBody>
          <a:bodyPr>
            <a:noAutofit/>
          </a:bodyPr>
          <a:lstStyle>
            <a:lvl1pPr marL="0" indent="0" algn="r">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19" name="Text Placeholder 33"/>
          <p:cNvSpPr>
            <a:spLocks noGrp="1"/>
          </p:cNvSpPr>
          <p:nvPr>
            <p:ph type="body" sz="quarter" idx="26" hasCustomPrompt="1"/>
          </p:nvPr>
        </p:nvSpPr>
        <p:spPr>
          <a:xfrm>
            <a:off x="9382124" y="1418036"/>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
        <p:nvSpPr>
          <p:cNvPr id="20" name="Text Placeholder 36"/>
          <p:cNvSpPr>
            <a:spLocks noGrp="1"/>
          </p:cNvSpPr>
          <p:nvPr>
            <p:ph type="body" sz="quarter" idx="27" hasCustomPrompt="1"/>
          </p:nvPr>
        </p:nvSpPr>
        <p:spPr>
          <a:xfrm>
            <a:off x="9258298" y="5087938"/>
            <a:ext cx="1889441" cy="541338"/>
          </a:xfrm>
        </p:spPr>
        <p:txBody>
          <a:bodyPr>
            <a:noAutofit/>
          </a:bodyPr>
          <a:lstStyle>
            <a:lvl1pPr marL="0" indent="0" algn="r">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06</a:t>
            </a:r>
            <a:endParaRPr lang="ru-RU" dirty="0"/>
          </a:p>
        </p:txBody>
      </p:sp>
      <p:sp>
        <p:nvSpPr>
          <p:cNvPr id="21" name="Text Placeholder 33"/>
          <p:cNvSpPr>
            <a:spLocks noGrp="1"/>
          </p:cNvSpPr>
          <p:nvPr>
            <p:ph type="body" sz="quarter" idx="28" hasCustomPrompt="1"/>
          </p:nvPr>
        </p:nvSpPr>
        <p:spPr>
          <a:xfrm>
            <a:off x="9382124" y="5483224"/>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77499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02 options">
    <p:spTree>
      <p:nvGrpSpPr>
        <p:cNvPr id="1" name=""/>
        <p:cNvGrpSpPr/>
        <p:nvPr/>
      </p:nvGrpSpPr>
      <p:grpSpPr>
        <a:xfrm>
          <a:off x="0" y="0"/>
          <a:ext cx="0" cy="0"/>
          <a:chOff x="0" y="0"/>
          <a:chExt cx="0" cy="0"/>
        </a:xfrm>
      </p:grpSpPr>
      <p:sp>
        <p:nvSpPr>
          <p:cNvPr id="6" name="Text Placeholder 33"/>
          <p:cNvSpPr>
            <a:spLocks noGrp="1"/>
          </p:cNvSpPr>
          <p:nvPr>
            <p:ph type="body" sz="quarter" idx="11" hasCustomPrompt="1"/>
          </p:nvPr>
        </p:nvSpPr>
        <p:spPr>
          <a:xfrm>
            <a:off x="840105" y="1560511"/>
            <a:ext cx="3855720" cy="968376"/>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7" name="Text Placeholder 36"/>
          <p:cNvSpPr>
            <a:spLocks noGrp="1"/>
          </p:cNvSpPr>
          <p:nvPr>
            <p:ph type="body" sz="quarter" idx="14" hasCustomPrompt="1"/>
          </p:nvPr>
        </p:nvSpPr>
        <p:spPr>
          <a:xfrm>
            <a:off x="840104" y="1019173"/>
            <a:ext cx="2531747" cy="541338"/>
          </a:xfrm>
        </p:spPr>
        <p:txBody>
          <a:bodyPr>
            <a:noAutofit/>
          </a:bodyPr>
          <a:lstStyle>
            <a:lvl1pPr marL="0" indent="0" algn="l">
              <a:buNone/>
              <a:defRPr kumimoji="0" lang="en-US" sz="24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8" name="Text Placeholder 33"/>
          <p:cNvSpPr>
            <a:spLocks noGrp="1"/>
          </p:cNvSpPr>
          <p:nvPr>
            <p:ph type="body" sz="quarter" idx="15" hasCustomPrompt="1"/>
          </p:nvPr>
        </p:nvSpPr>
        <p:spPr>
          <a:xfrm>
            <a:off x="840105" y="3355971"/>
            <a:ext cx="3855720" cy="968376"/>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9" name="Text Placeholder 36"/>
          <p:cNvSpPr>
            <a:spLocks noGrp="1"/>
          </p:cNvSpPr>
          <p:nvPr>
            <p:ph type="body" sz="quarter" idx="16" hasCustomPrompt="1"/>
          </p:nvPr>
        </p:nvSpPr>
        <p:spPr>
          <a:xfrm>
            <a:off x="840104" y="2814633"/>
            <a:ext cx="2531747" cy="541338"/>
          </a:xfrm>
        </p:spPr>
        <p:txBody>
          <a:bodyPr>
            <a:noAutofit/>
          </a:bodyPr>
          <a:lstStyle>
            <a:lvl1pPr marL="0" indent="0" algn="l">
              <a:buNone/>
              <a:defRPr kumimoji="0" lang="en-US" sz="24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0" name="Text Placeholder 33"/>
          <p:cNvSpPr>
            <a:spLocks noGrp="1"/>
          </p:cNvSpPr>
          <p:nvPr>
            <p:ph type="body" sz="quarter" idx="17" hasCustomPrompt="1"/>
          </p:nvPr>
        </p:nvSpPr>
        <p:spPr>
          <a:xfrm>
            <a:off x="840105" y="5151431"/>
            <a:ext cx="3855720" cy="968376"/>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1" name="Text Placeholder 36"/>
          <p:cNvSpPr>
            <a:spLocks noGrp="1"/>
          </p:cNvSpPr>
          <p:nvPr>
            <p:ph type="body" sz="quarter" idx="18" hasCustomPrompt="1"/>
          </p:nvPr>
        </p:nvSpPr>
        <p:spPr>
          <a:xfrm>
            <a:off x="840104" y="4610093"/>
            <a:ext cx="2531747" cy="541338"/>
          </a:xfrm>
        </p:spPr>
        <p:txBody>
          <a:bodyPr>
            <a:noAutofit/>
          </a:bodyPr>
          <a:lstStyle>
            <a:lvl1pPr marL="0" indent="0" algn="l">
              <a:buNone/>
              <a:defRPr kumimoji="0" lang="en-US" sz="24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Tree>
    <p:extLst>
      <p:ext uri="{BB962C8B-B14F-4D97-AF65-F5344CB8AC3E}">
        <p14:creationId xmlns:p14="http://schemas.microsoft.com/office/powerpoint/2010/main" val="3308510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53A2E-4EEB-42EF-BC88-AD0BE5B872DB}" type="datetimeFigureOut">
              <a:rPr lang="ru-RU" smtClean="0"/>
              <a:t>08.05.2026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4730313-29A6-4D5B-A27A-B362436FA5D8}" type="slidenum">
              <a:rPr lang="ru-RU" smtClean="0"/>
              <a:t>‹#›</a:t>
            </a:fld>
            <a:endParaRPr lang="ru-RU"/>
          </a:p>
        </p:txBody>
      </p:sp>
    </p:spTree>
    <p:extLst>
      <p:ext uri="{BB962C8B-B14F-4D97-AF65-F5344CB8AC3E}">
        <p14:creationId xmlns:p14="http://schemas.microsoft.com/office/powerpoint/2010/main" val="1749652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253A2E-4EEB-42EF-BC88-AD0BE5B872DB}" type="datetimeFigureOut">
              <a:rPr lang="ru-RU" smtClean="0"/>
              <a:t>08.05.2026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4730313-29A6-4D5B-A27A-B362436FA5D8}" type="slidenum">
              <a:rPr lang="ru-RU" smtClean="0"/>
              <a:t>‹#›</a:t>
            </a:fld>
            <a:endParaRPr lang="ru-RU"/>
          </a:p>
        </p:txBody>
      </p:sp>
    </p:spTree>
    <p:extLst>
      <p:ext uri="{BB962C8B-B14F-4D97-AF65-F5344CB8AC3E}">
        <p14:creationId xmlns:p14="http://schemas.microsoft.com/office/powerpoint/2010/main" val="3329991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253A2E-4EEB-42EF-BC88-AD0BE5B872DB}" type="datetimeFigureOut">
              <a:rPr lang="ru-RU" smtClean="0"/>
              <a:t>08.05.2026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4730313-29A6-4D5B-A27A-B362436FA5D8}" type="slidenum">
              <a:rPr lang="ru-RU" smtClean="0"/>
              <a:t>‹#›</a:t>
            </a:fld>
            <a:endParaRPr lang="ru-RU"/>
          </a:p>
        </p:txBody>
      </p:sp>
    </p:spTree>
    <p:extLst>
      <p:ext uri="{BB962C8B-B14F-4D97-AF65-F5344CB8AC3E}">
        <p14:creationId xmlns:p14="http://schemas.microsoft.com/office/powerpoint/2010/main" val="3146805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5253A2E-4EEB-42EF-BC88-AD0BE5B872DB}" type="datetimeFigureOut">
              <a:rPr lang="ru-RU" smtClean="0"/>
              <a:t>08.05.2026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30313-29A6-4D5B-A27A-B362436FA5D8}" type="slidenum">
              <a:rPr lang="ru-RU" smtClean="0"/>
              <a:t>‹#›</a:t>
            </a:fld>
            <a:endParaRPr lang="ru-RU"/>
          </a:p>
        </p:txBody>
      </p:sp>
    </p:spTree>
    <p:extLst>
      <p:ext uri="{BB962C8B-B14F-4D97-AF65-F5344CB8AC3E}">
        <p14:creationId xmlns:p14="http://schemas.microsoft.com/office/powerpoint/2010/main" val="937259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5253A2E-4EEB-42EF-BC88-AD0BE5B872DB}" type="datetimeFigureOut">
              <a:rPr lang="ru-RU" smtClean="0"/>
              <a:t>08.05.2026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30313-29A6-4D5B-A27A-B362436FA5D8}" type="slidenum">
              <a:rPr lang="ru-RU" smtClean="0"/>
              <a:t>‹#›</a:t>
            </a:fld>
            <a:endParaRPr lang="ru-RU"/>
          </a:p>
        </p:txBody>
      </p:sp>
    </p:spTree>
    <p:extLst>
      <p:ext uri="{BB962C8B-B14F-4D97-AF65-F5344CB8AC3E}">
        <p14:creationId xmlns:p14="http://schemas.microsoft.com/office/powerpoint/2010/main" val="1773025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04 options">
    <p:spTree>
      <p:nvGrpSpPr>
        <p:cNvPr id="1" name=""/>
        <p:cNvGrpSpPr/>
        <p:nvPr/>
      </p:nvGrpSpPr>
      <p:grpSpPr>
        <a:xfrm>
          <a:off x="0" y="0"/>
          <a:ext cx="0" cy="0"/>
          <a:chOff x="0" y="0"/>
          <a:chExt cx="0" cy="0"/>
        </a:xfrm>
      </p:grpSpPr>
      <p:sp>
        <p:nvSpPr>
          <p:cNvPr id="34" name="Text Placeholder 33"/>
          <p:cNvSpPr>
            <a:spLocks noGrp="1"/>
          </p:cNvSpPr>
          <p:nvPr>
            <p:ph type="body" sz="quarter" idx="11" hasCustomPrompt="1"/>
          </p:nvPr>
        </p:nvSpPr>
        <p:spPr>
          <a:xfrm>
            <a:off x="1106805" y="1274759"/>
            <a:ext cx="2531746"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37" name="Text Placeholder 36"/>
          <p:cNvSpPr>
            <a:spLocks noGrp="1"/>
          </p:cNvSpPr>
          <p:nvPr>
            <p:ph type="body" sz="quarter" idx="12" hasCustomPrompt="1"/>
          </p:nvPr>
        </p:nvSpPr>
        <p:spPr>
          <a:xfrm>
            <a:off x="8905875" y="733421"/>
            <a:ext cx="2489516" cy="541338"/>
          </a:xfrm>
        </p:spPr>
        <p:txBody>
          <a:bodyPr>
            <a:noAutofit/>
          </a:bodyPr>
          <a:lstStyle>
            <a:lvl1pPr marL="0" indent="0" algn="r">
              <a:buNone/>
              <a:defRPr kumimoji="0" lang="en-US" sz="24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a:t>
            </a:r>
            <a:r>
              <a:rPr lang="ru-RU" dirty="0"/>
              <a:t>3</a:t>
            </a:r>
          </a:p>
        </p:txBody>
      </p:sp>
      <p:sp>
        <p:nvSpPr>
          <p:cNvPr id="44" name="Text Placeholder 33"/>
          <p:cNvSpPr>
            <a:spLocks noGrp="1"/>
          </p:cNvSpPr>
          <p:nvPr>
            <p:ph type="body" sz="quarter" idx="13" hasCustomPrompt="1"/>
          </p:nvPr>
        </p:nvSpPr>
        <p:spPr>
          <a:xfrm>
            <a:off x="8791575" y="1287459"/>
            <a:ext cx="26038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45" name="Text Placeholder 36"/>
          <p:cNvSpPr>
            <a:spLocks noGrp="1"/>
          </p:cNvSpPr>
          <p:nvPr>
            <p:ph type="body" sz="quarter" idx="14" hasCustomPrompt="1"/>
          </p:nvPr>
        </p:nvSpPr>
        <p:spPr>
          <a:xfrm>
            <a:off x="1106804" y="733421"/>
            <a:ext cx="2531747" cy="541338"/>
          </a:xfrm>
        </p:spPr>
        <p:txBody>
          <a:bodyPr>
            <a:noAutofit/>
          </a:bodyPr>
          <a:lstStyle>
            <a:lvl1pPr marL="0" indent="0" algn="l">
              <a:buNone/>
              <a:defRPr kumimoji="0" lang="en-US" sz="24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0" name="Text Placeholder 33"/>
          <p:cNvSpPr>
            <a:spLocks noGrp="1"/>
          </p:cNvSpPr>
          <p:nvPr>
            <p:ph type="body" sz="quarter" idx="15" hasCustomPrompt="1"/>
          </p:nvPr>
        </p:nvSpPr>
        <p:spPr>
          <a:xfrm>
            <a:off x="1106805" y="5246684"/>
            <a:ext cx="2531746"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 incididunt ut labore et dolore magna aliqua. </a:t>
            </a:r>
          </a:p>
        </p:txBody>
      </p:sp>
      <p:sp>
        <p:nvSpPr>
          <p:cNvPr id="11" name="Text Placeholder 36"/>
          <p:cNvSpPr>
            <a:spLocks noGrp="1"/>
          </p:cNvSpPr>
          <p:nvPr>
            <p:ph type="body" sz="quarter" idx="16" hasCustomPrompt="1"/>
          </p:nvPr>
        </p:nvSpPr>
        <p:spPr>
          <a:xfrm>
            <a:off x="1106804" y="4705346"/>
            <a:ext cx="2531747" cy="541338"/>
          </a:xfrm>
        </p:spPr>
        <p:txBody>
          <a:bodyPr>
            <a:noAutofit/>
          </a:bodyPr>
          <a:lstStyle>
            <a:lvl1pPr marL="0" indent="0" algn="l">
              <a:buNone/>
              <a:defRPr kumimoji="0" lang="en-US" sz="24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2" name="Text Placeholder 36"/>
          <p:cNvSpPr>
            <a:spLocks noGrp="1"/>
          </p:cNvSpPr>
          <p:nvPr>
            <p:ph type="body" sz="quarter" idx="17" hasCustomPrompt="1"/>
          </p:nvPr>
        </p:nvSpPr>
        <p:spPr>
          <a:xfrm>
            <a:off x="8905875" y="4705346"/>
            <a:ext cx="2489516" cy="541338"/>
          </a:xfrm>
        </p:spPr>
        <p:txBody>
          <a:bodyPr>
            <a:noAutofit/>
          </a:bodyPr>
          <a:lstStyle>
            <a:lvl1pPr marL="0" indent="0" algn="r">
              <a:buNone/>
              <a:defRPr kumimoji="0" lang="en-US" sz="24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13" name="Text Placeholder 33"/>
          <p:cNvSpPr>
            <a:spLocks noGrp="1"/>
          </p:cNvSpPr>
          <p:nvPr>
            <p:ph type="body" sz="quarter" idx="18" hasCustomPrompt="1"/>
          </p:nvPr>
        </p:nvSpPr>
        <p:spPr>
          <a:xfrm>
            <a:off x="8791575" y="5259384"/>
            <a:ext cx="26038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 tempor incididunt ut labore et dolore magna aliqua. </a:t>
            </a:r>
          </a:p>
        </p:txBody>
      </p:sp>
    </p:spTree>
    <p:extLst>
      <p:ext uri="{BB962C8B-B14F-4D97-AF65-F5344CB8AC3E}">
        <p14:creationId xmlns:p14="http://schemas.microsoft.com/office/powerpoint/2010/main" val="3553440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05 options">
    <p:spTree>
      <p:nvGrpSpPr>
        <p:cNvPr id="1" name=""/>
        <p:cNvGrpSpPr/>
        <p:nvPr/>
      </p:nvGrpSpPr>
      <p:grpSpPr>
        <a:xfrm>
          <a:off x="0" y="0"/>
          <a:ext cx="0" cy="0"/>
          <a:chOff x="0" y="0"/>
          <a:chExt cx="0" cy="0"/>
        </a:xfrm>
      </p:grpSpPr>
      <p:pic>
        <p:nvPicPr>
          <p:cNvPr id="2" name="Picture 1" hidden="1"/>
          <p:cNvPicPr>
            <a:picLocks noChangeAspect="1"/>
          </p:cNvPicPr>
          <p:nvPr userDrawn="1"/>
        </p:nvPicPr>
        <p:blipFill>
          <a:blip r:embed="rId2"/>
          <a:stretch>
            <a:fillRect/>
          </a:stretch>
        </p:blipFill>
        <p:spPr>
          <a:xfrm>
            <a:off x="3018" y="2412"/>
            <a:ext cx="12188982" cy="6859156"/>
          </a:xfrm>
          <a:prstGeom prst="rect">
            <a:avLst/>
          </a:prstGeom>
        </p:spPr>
      </p:pic>
      <p:sp>
        <p:nvSpPr>
          <p:cNvPr id="10" name="Text Placeholder 33"/>
          <p:cNvSpPr>
            <a:spLocks noGrp="1"/>
          </p:cNvSpPr>
          <p:nvPr>
            <p:ph type="body" sz="quarter" idx="15" hasCustomPrompt="1"/>
          </p:nvPr>
        </p:nvSpPr>
        <p:spPr>
          <a:xfrm>
            <a:off x="1106803" y="5418134"/>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1" name="Text Placeholder 36"/>
          <p:cNvSpPr>
            <a:spLocks noGrp="1"/>
          </p:cNvSpPr>
          <p:nvPr>
            <p:ph type="body" sz="quarter" idx="16" hasCustomPrompt="1"/>
          </p:nvPr>
        </p:nvSpPr>
        <p:spPr>
          <a:xfrm>
            <a:off x="1106803" y="5035548"/>
            <a:ext cx="2226947" cy="541338"/>
          </a:xfrm>
        </p:spPr>
        <p:txBody>
          <a:bodyPr>
            <a:noAutofit/>
          </a:bodyPr>
          <a:lstStyle>
            <a:lvl1pPr marL="0" indent="0" algn="l">
              <a:buNone/>
              <a:defRPr kumimoji="0" lang="en-US" sz="20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4" name="Text Placeholder 33"/>
          <p:cNvSpPr>
            <a:spLocks noGrp="1"/>
          </p:cNvSpPr>
          <p:nvPr>
            <p:ph type="body" sz="quarter" idx="19" hasCustomPrompt="1"/>
          </p:nvPr>
        </p:nvSpPr>
        <p:spPr>
          <a:xfrm>
            <a:off x="1011553" y="3433362"/>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5" name="Text Placeholder 36"/>
          <p:cNvSpPr>
            <a:spLocks noGrp="1"/>
          </p:cNvSpPr>
          <p:nvPr>
            <p:ph type="body" sz="quarter" idx="20" hasCustomPrompt="1"/>
          </p:nvPr>
        </p:nvSpPr>
        <p:spPr>
          <a:xfrm>
            <a:off x="1011553" y="3050776"/>
            <a:ext cx="2322197" cy="541338"/>
          </a:xfrm>
        </p:spPr>
        <p:txBody>
          <a:bodyPr>
            <a:noAutofit/>
          </a:bodyPr>
          <a:lstStyle>
            <a:lvl1pPr marL="0" indent="0" algn="l">
              <a:buNone/>
              <a:defRPr kumimoji="0" lang="en-US" sz="20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8" name="Text Placeholder 33"/>
          <p:cNvSpPr>
            <a:spLocks noGrp="1"/>
          </p:cNvSpPr>
          <p:nvPr>
            <p:ph type="body" sz="quarter" idx="21" hasCustomPrompt="1"/>
          </p:nvPr>
        </p:nvSpPr>
        <p:spPr>
          <a:xfrm>
            <a:off x="1478278" y="1405336"/>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9" name="Text Placeholder 36"/>
          <p:cNvSpPr>
            <a:spLocks noGrp="1"/>
          </p:cNvSpPr>
          <p:nvPr>
            <p:ph type="body" sz="quarter" idx="22" hasCustomPrompt="1"/>
          </p:nvPr>
        </p:nvSpPr>
        <p:spPr>
          <a:xfrm>
            <a:off x="1478278" y="1022750"/>
            <a:ext cx="2322197" cy="541338"/>
          </a:xfrm>
        </p:spPr>
        <p:txBody>
          <a:bodyPr>
            <a:noAutofit/>
          </a:bodyPr>
          <a:lstStyle>
            <a:lvl1pPr marL="0" indent="0" algn="l">
              <a:buNone/>
              <a:defRPr kumimoji="0" lang="en-US" sz="20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0" name="Text Placeholder 36"/>
          <p:cNvSpPr>
            <a:spLocks noGrp="1"/>
          </p:cNvSpPr>
          <p:nvPr>
            <p:ph type="body" sz="quarter" idx="23" hasCustomPrompt="1"/>
          </p:nvPr>
        </p:nvSpPr>
        <p:spPr>
          <a:xfrm>
            <a:off x="9258299" y="3112687"/>
            <a:ext cx="1889441" cy="541338"/>
          </a:xfrm>
        </p:spPr>
        <p:txBody>
          <a:bodyPr>
            <a:noAutofit/>
          </a:bodyPr>
          <a:lstStyle>
            <a:lvl1pPr marL="0" indent="0" algn="r">
              <a:buNone/>
              <a:defRPr kumimoji="0" lang="en-US" sz="2000" b="1" i="0" u="none" strike="noStrike" kern="1200" cap="none" normalizeH="0" baseline="0" dirty="0" smtClean="0">
                <a:ln>
                  <a:noFill/>
                </a:ln>
                <a:solidFill>
                  <a:schemeClr val="accent6"/>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1" name="Text Placeholder 33"/>
          <p:cNvSpPr>
            <a:spLocks noGrp="1"/>
          </p:cNvSpPr>
          <p:nvPr>
            <p:ph type="body" sz="quarter" idx="24" hasCustomPrompt="1"/>
          </p:nvPr>
        </p:nvSpPr>
        <p:spPr>
          <a:xfrm>
            <a:off x="9382125" y="3507973"/>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
        <p:nvSpPr>
          <p:cNvPr id="22" name="Text Placeholder 36"/>
          <p:cNvSpPr>
            <a:spLocks noGrp="1"/>
          </p:cNvSpPr>
          <p:nvPr>
            <p:ph type="body" sz="quarter" idx="25" hasCustomPrompt="1"/>
          </p:nvPr>
        </p:nvSpPr>
        <p:spPr>
          <a:xfrm>
            <a:off x="8848724" y="1022750"/>
            <a:ext cx="1889441" cy="541338"/>
          </a:xfrm>
        </p:spPr>
        <p:txBody>
          <a:bodyPr>
            <a:noAutofit/>
          </a:bodyPr>
          <a:lstStyle>
            <a:lvl1pPr marL="0" indent="0" algn="r">
              <a:buNone/>
              <a:defRPr kumimoji="0" lang="en-US" sz="20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3" name="Text Placeholder 33"/>
          <p:cNvSpPr>
            <a:spLocks noGrp="1"/>
          </p:cNvSpPr>
          <p:nvPr>
            <p:ph type="body" sz="quarter" idx="26" hasCustomPrompt="1"/>
          </p:nvPr>
        </p:nvSpPr>
        <p:spPr>
          <a:xfrm>
            <a:off x="8972550" y="1418036"/>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1855529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06 options">
    <p:spTree>
      <p:nvGrpSpPr>
        <p:cNvPr id="1" name=""/>
        <p:cNvGrpSpPr/>
        <p:nvPr/>
      </p:nvGrpSpPr>
      <p:grpSpPr>
        <a:xfrm>
          <a:off x="0" y="0"/>
          <a:ext cx="0" cy="0"/>
          <a:chOff x="0" y="0"/>
          <a:chExt cx="0" cy="0"/>
        </a:xfrm>
      </p:grpSpPr>
      <p:pic>
        <p:nvPicPr>
          <p:cNvPr id="2" name="Picture 1" hidden="1"/>
          <p:cNvPicPr>
            <a:picLocks noChangeAspect="1"/>
          </p:cNvPicPr>
          <p:nvPr userDrawn="1"/>
        </p:nvPicPr>
        <p:blipFill>
          <a:blip r:embed="rId2"/>
          <a:stretch>
            <a:fillRect/>
          </a:stretch>
        </p:blipFill>
        <p:spPr>
          <a:xfrm>
            <a:off x="3018" y="2412"/>
            <a:ext cx="12188982" cy="6859156"/>
          </a:xfrm>
          <a:prstGeom prst="rect">
            <a:avLst/>
          </a:prstGeom>
        </p:spPr>
      </p:pic>
      <p:sp>
        <p:nvSpPr>
          <p:cNvPr id="10" name="Text Placeholder 33"/>
          <p:cNvSpPr>
            <a:spLocks noGrp="1"/>
          </p:cNvSpPr>
          <p:nvPr>
            <p:ph type="body" sz="quarter" idx="15" hasCustomPrompt="1"/>
          </p:nvPr>
        </p:nvSpPr>
        <p:spPr>
          <a:xfrm>
            <a:off x="1478278" y="5418134"/>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1" name="Text Placeholder 36"/>
          <p:cNvSpPr>
            <a:spLocks noGrp="1"/>
          </p:cNvSpPr>
          <p:nvPr>
            <p:ph type="body" sz="quarter" idx="16" hasCustomPrompt="1"/>
          </p:nvPr>
        </p:nvSpPr>
        <p:spPr>
          <a:xfrm>
            <a:off x="1478278" y="5035548"/>
            <a:ext cx="2226947" cy="541338"/>
          </a:xfrm>
        </p:spPr>
        <p:txBody>
          <a:bodyPr>
            <a:noAutofit/>
          </a:bodyPr>
          <a:lstStyle>
            <a:lvl1pPr marL="0" indent="0" algn="l">
              <a:buNone/>
              <a:defRPr kumimoji="0" lang="en-US" sz="20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14" name="Text Placeholder 33"/>
          <p:cNvSpPr>
            <a:spLocks noGrp="1"/>
          </p:cNvSpPr>
          <p:nvPr>
            <p:ph type="body" sz="quarter" idx="19" hasCustomPrompt="1"/>
          </p:nvPr>
        </p:nvSpPr>
        <p:spPr>
          <a:xfrm>
            <a:off x="1011553" y="3433362"/>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5" name="Text Placeholder 36"/>
          <p:cNvSpPr>
            <a:spLocks noGrp="1"/>
          </p:cNvSpPr>
          <p:nvPr>
            <p:ph type="body" sz="quarter" idx="20" hasCustomPrompt="1"/>
          </p:nvPr>
        </p:nvSpPr>
        <p:spPr>
          <a:xfrm>
            <a:off x="1011553" y="3050776"/>
            <a:ext cx="2322197" cy="541338"/>
          </a:xfrm>
        </p:spPr>
        <p:txBody>
          <a:bodyPr>
            <a:noAutofit/>
          </a:bodyPr>
          <a:lstStyle>
            <a:lvl1pPr marL="0" indent="0" algn="l">
              <a:buNone/>
              <a:defRPr kumimoji="0" lang="en-US" sz="20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8" name="Text Placeholder 33"/>
          <p:cNvSpPr>
            <a:spLocks noGrp="1"/>
          </p:cNvSpPr>
          <p:nvPr>
            <p:ph type="body" sz="quarter" idx="21" hasCustomPrompt="1"/>
          </p:nvPr>
        </p:nvSpPr>
        <p:spPr>
          <a:xfrm>
            <a:off x="1478278" y="1405336"/>
            <a:ext cx="2074545" cy="858842"/>
          </a:xfrm>
        </p:spPr>
        <p:txBody>
          <a:bodyPr>
            <a:noAutofit/>
          </a:bodyPr>
          <a:lstStyle>
            <a:lvl1pPr marL="0" indent="0">
              <a:buNone/>
              <a:defRPr sz="1200">
                <a:solidFill>
                  <a:schemeClr val="tx1"/>
                </a:solidFill>
              </a:defRPr>
            </a:lvl1pPr>
          </a:lstStyle>
          <a:p>
            <a:pPr lvl="0"/>
            <a:r>
              <a:rPr lang="en-US" dirty="0"/>
              <a:t>Lorem ipsum dolor sit amet, consectetur adipiscing elit, sed do eiusmod tempor</a:t>
            </a:r>
          </a:p>
        </p:txBody>
      </p:sp>
      <p:sp>
        <p:nvSpPr>
          <p:cNvPr id="19" name="Text Placeholder 36"/>
          <p:cNvSpPr>
            <a:spLocks noGrp="1"/>
          </p:cNvSpPr>
          <p:nvPr>
            <p:ph type="body" sz="quarter" idx="22" hasCustomPrompt="1"/>
          </p:nvPr>
        </p:nvSpPr>
        <p:spPr>
          <a:xfrm>
            <a:off x="1478278" y="1022750"/>
            <a:ext cx="2322197" cy="541338"/>
          </a:xfrm>
        </p:spPr>
        <p:txBody>
          <a:bodyPr>
            <a:noAutofit/>
          </a:bodyPr>
          <a:lstStyle>
            <a:lvl1pPr marL="0" indent="0" algn="l">
              <a:buNone/>
              <a:defRPr kumimoji="0" lang="en-US" sz="20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20" name="Text Placeholder 36"/>
          <p:cNvSpPr>
            <a:spLocks noGrp="1"/>
          </p:cNvSpPr>
          <p:nvPr>
            <p:ph type="body" sz="quarter" idx="23" hasCustomPrompt="1"/>
          </p:nvPr>
        </p:nvSpPr>
        <p:spPr>
          <a:xfrm>
            <a:off x="9258299" y="3112687"/>
            <a:ext cx="1889441" cy="541338"/>
          </a:xfrm>
        </p:spPr>
        <p:txBody>
          <a:bodyPr>
            <a:noAutofit/>
          </a:bodyPr>
          <a:lstStyle>
            <a:lvl1pPr marL="0" indent="0" algn="r">
              <a:buNone/>
              <a:defRPr kumimoji="0" lang="en-US" sz="20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1" name="Text Placeholder 33"/>
          <p:cNvSpPr>
            <a:spLocks noGrp="1"/>
          </p:cNvSpPr>
          <p:nvPr>
            <p:ph type="body" sz="quarter" idx="24" hasCustomPrompt="1"/>
          </p:nvPr>
        </p:nvSpPr>
        <p:spPr>
          <a:xfrm>
            <a:off x="9382125" y="3507973"/>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
        <p:nvSpPr>
          <p:cNvPr id="22" name="Text Placeholder 36"/>
          <p:cNvSpPr>
            <a:spLocks noGrp="1"/>
          </p:cNvSpPr>
          <p:nvPr>
            <p:ph type="body" sz="quarter" idx="25" hasCustomPrompt="1"/>
          </p:nvPr>
        </p:nvSpPr>
        <p:spPr>
          <a:xfrm>
            <a:off x="8848724" y="1022750"/>
            <a:ext cx="1889441" cy="541338"/>
          </a:xfrm>
        </p:spPr>
        <p:txBody>
          <a:bodyPr>
            <a:noAutofit/>
          </a:bodyPr>
          <a:lstStyle>
            <a:lvl1pPr marL="0" indent="0" algn="r">
              <a:buNone/>
              <a:defRPr kumimoji="0" lang="en-US" sz="2000" b="1" i="0" u="none" strike="noStrike" kern="1200" cap="none" normalizeH="0" baseline="0" dirty="0" smtClean="0">
                <a:ln>
                  <a:noFill/>
                </a:ln>
                <a:solidFill>
                  <a:schemeClr val="accent4"/>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3" name="Text Placeholder 33"/>
          <p:cNvSpPr>
            <a:spLocks noGrp="1"/>
          </p:cNvSpPr>
          <p:nvPr>
            <p:ph type="body" sz="quarter" idx="26" hasCustomPrompt="1"/>
          </p:nvPr>
        </p:nvSpPr>
        <p:spPr>
          <a:xfrm>
            <a:off x="8972550" y="1418036"/>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
        <p:nvSpPr>
          <p:cNvPr id="13" name="Text Placeholder 36"/>
          <p:cNvSpPr>
            <a:spLocks noGrp="1"/>
          </p:cNvSpPr>
          <p:nvPr>
            <p:ph type="body" sz="quarter" idx="27" hasCustomPrompt="1"/>
          </p:nvPr>
        </p:nvSpPr>
        <p:spPr>
          <a:xfrm>
            <a:off x="8848724" y="5087938"/>
            <a:ext cx="1889441" cy="541338"/>
          </a:xfrm>
        </p:spPr>
        <p:txBody>
          <a:bodyPr>
            <a:noAutofit/>
          </a:bodyPr>
          <a:lstStyle>
            <a:lvl1pPr marL="0" indent="0" algn="r">
              <a:buNone/>
              <a:defRPr kumimoji="0" lang="en-US" sz="2000" b="1" i="0" u="none" strike="noStrike" kern="1200" cap="none" normalizeH="0" baseline="0" dirty="0" smtClean="0">
                <a:ln>
                  <a:noFill/>
                </a:ln>
                <a:solidFill>
                  <a:schemeClr val="accent6"/>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06</a:t>
            </a:r>
            <a:endParaRPr lang="ru-RU" dirty="0"/>
          </a:p>
        </p:txBody>
      </p:sp>
      <p:sp>
        <p:nvSpPr>
          <p:cNvPr id="16" name="Text Placeholder 33"/>
          <p:cNvSpPr>
            <a:spLocks noGrp="1"/>
          </p:cNvSpPr>
          <p:nvPr>
            <p:ph type="body" sz="quarter" idx="28" hasCustomPrompt="1"/>
          </p:nvPr>
        </p:nvSpPr>
        <p:spPr>
          <a:xfrm>
            <a:off x="8972550" y="5483224"/>
            <a:ext cx="1765616" cy="793752"/>
          </a:xfrm>
        </p:spPr>
        <p:txBody>
          <a:bodyPr>
            <a:noAutofit/>
          </a:bodyPr>
          <a:lstStyle>
            <a:lvl1pPr marL="0" indent="0" algn="r">
              <a:buNone/>
              <a:defRPr sz="12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2060593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08 options">
    <p:spTree>
      <p:nvGrpSpPr>
        <p:cNvPr id="1" name=""/>
        <p:cNvGrpSpPr/>
        <p:nvPr/>
      </p:nvGrpSpPr>
      <p:grpSpPr>
        <a:xfrm>
          <a:off x="0" y="0"/>
          <a:ext cx="0" cy="0"/>
          <a:chOff x="0" y="0"/>
          <a:chExt cx="0" cy="0"/>
        </a:xfrm>
      </p:grpSpPr>
      <p:sp>
        <p:nvSpPr>
          <p:cNvPr id="10" name="Text Placeholder 33"/>
          <p:cNvSpPr>
            <a:spLocks noGrp="1"/>
          </p:cNvSpPr>
          <p:nvPr>
            <p:ph type="body" sz="quarter" idx="15" hasCustomPrompt="1"/>
          </p:nvPr>
        </p:nvSpPr>
        <p:spPr>
          <a:xfrm>
            <a:off x="1592579" y="5462584"/>
            <a:ext cx="1741172" cy="858842"/>
          </a:xfr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1" name="Text Placeholder 36"/>
          <p:cNvSpPr>
            <a:spLocks noGrp="1"/>
          </p:cNvSpPr>
          <p:nvPr>
            <p:ph type="body" sz="quarter" idx="16" hasCustomPrompt="1"/>
          </p:nvPr>
        </p:nvSpPr>
        <p:spPr>
          <a:xfrm>
            <a:off x="1592580" y="5191915"/>
            <a:ext cx="1741172" cy="270669"/>
          </a:xfrm>
        </p:spPr>
        <p:txBody>
          <a:bodyPr>
            <a:noAutofit/>
          </a:bodyPr>
          <a:lstStyle>
            <a:lvl1pPr marL="0" indent="0" algn="l">
              <a:buNone/>
              <a:defRPr kumimoji="0" lang="en-US" sz="16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uk-UA" dirty="0"/>
              <a:t>4</a:t>
            </a:r>
            <a:endParaRPr lang="ru-RU" dirty="0"/>
          </a:p>
        </p:txBody>
      </p:sp>
      <p:sp>
        <p:nvSpPr>
          <p:cNvPr id="26" name="Text Placeholder 33"/>
          <p:cNvSpPr>
            <a:spLocks noGrp="1"/>
          </p:cNvSpPr>
          <p:nvPr>
            <p:ph type="body" sz="quarter" idx="17" hasCustomPrompt="1"/>
          </p:nvPr>
        </p:nvSpPr>
        <p:spPr>
          <a:xfrm>
            <a:off x="1141729" y="4027484"/>
            <a:ext cx="1741172" cy="858842"/>
          </a:xfr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27" name="Text Placeholder 36"/>
          <p:cNvSpPr>
            <a:spLocks noGrp="1"/>
          </p:cNvSpPr>
          <p:nvPr>
            <p:ph type="body" sz="quarter" idx="18" hasCustomPrompt="1"/>
          </p:nvPr>
        </p:nvSpPr>
        <p:spPr>
          <a:xfrm>
            <a:off x="1141730" y="3756815"/>
            <a:ext cx="1741172" cy="270669"/>
          </a:xfrm>
        </p:spPr>
        <p:txBody>
          <a:bodyPr>
            <a:noAutofit/>
          </a:bodyPr>
          <a:lstStyle>
            <a:lvl1pPr marL="0" indent="0" algn="l">
              <a:buNone/>
              <a:defRPr kumimoji="0" lang="en-US" sz="16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28" name="Text Placeholder 33"/>
          <p:cNvSpPr>
            <a:spLocks noGrp="1"/>
          </p:cNvSpPr>
          <p:nvPr>
            <p:ph type="body" sz="quarter" idx="19" hasCustomPrompt="1"/>
          </p:nvPr>
        </p:nvSpPr>
        <p:spPr>
          <a:xfrm>
            <a:off x="1141729" y="2586034"/>
            <a:ext cx="1741172" cy="858842"/>
          </a:xfr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29" name="Text Placeholder 36"/>
          <p:cNvSpPr>
            <a:spLocks noGrp="1"/>
          </p:cNvSpPr>
          <p:nvPr>
            <p:ph type="body" sz="quarter" idx="20" hasCustomPrompt="1"/>
          </p:nvPr>
        </p:nvSpPr>
        <p:spPr>
          <a:xfrm>
            <a:off x="1141730" y="2315365"/>
            <a:ext cx="1741172" cy="270669"/>
          </a:xfrm>
        </p:spPr>
        <p:txBody>
          <a:bodyPr>
            <a:noAutofit/>
          </a:bodyPr>
          <a:lstStyle>
            <a:lvl1pPr marL="0" indent="0" algn="l">
              <a:buNone/>
              <a:defRPr kumimoji="0" lang="en-US" sz="16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a:t>
            </a:r>
            <a:r>
              <a:rPr lang="uk-UA" dirty="0"/>
              <a:t>02</a:t>
            </a:r>
            <a:endParaRPr lang="ru-RU" dirty="0"/>
          </a:p>
        </p:txBody>
      </p:sp>
      <p:sp>
        <p:nvSpPr>
          <p:cNvPr id="30" name="Text Placeholder 33"/>
          <p:cNvSpPr>
            <a:spLocks noGrp="1"/>
          </p:cNvSpPr>
          <p:nvPr>
            <p:ph type="body" sz="quarter" idx="21" hasCustomPrompt="1"/>
          </p:nvPr>
        </p:nvSpPr>
        <p:spPr>
          <a:xfrm>
            <a:off x="8968276" y="1129643"/>
            <a:ext cx="1741172" cy="858842"/>
          </a:xfr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a:t>
            </a:r>
          </a:p>
        </p:txBody>
      </p:sp>
      <p:sp>
        <p:nvSpPr>
          <p:cNvPr id="31" name="Text Placeholder 36"/>
          <p:cNvSpPr>
            <a:spLocks noGrp="1"/>
          </p:cNvSpPr>
          <p:nvPr>
            <p:ph type="body" sz="quarter" idx="22" hasCustomPrompt="1"/>
          </p:nvPr>
        </p:nvSpPr>
        <p:spPr>
          <a:xfrm>
            <a:off x="8968277" y="858974"/>
            <a:ext cx="1741172" cy="270669"/>
          </a:xfrm>
        </p:spPr>
        <p:txBody>
          <a:bodyPr>
            <a:noAutofit/>
          </a:bodyPr>
          <a:lstStyle>
            <a:lvl1pPr marL="0" indent="0" algn="r">
              <a:buNone/>
              <a:defRPr kumimoji="0" lang="en-US" sz="16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uk-UA" dirty="0"/>
              <a:t>5</a:t>
            </a:r>
            <a:endParaRPr lang="ru-RU" dirty="0"/>
          </a:p>
        </p:txBody>
      </p:sp>
      <p:sp>
        <p:nvSpPr>
          <p:cNvPr id="32" name="Text Placeholder 33"/>
          <p:cNvSpPr>
            <a:spLocks noGrp="1"/>
          </p:cNvSpPr>
          <p:nvPr>
            <p:ph type="body" sz="quarter" idx="23" hasCustomPrompt="1"/>
          </p:nvPr>
        </p:nvSpPr>
        <p:spPr>
          <a:xfrm>
            <a:off x="9388013" y="2572606"/>
            <a:ext cx="1741172" cy="858842"/>
          </a:xfr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a:t>
            </a:r>
          </a:p>
        </p:txBody>
      </p:sp>
      <p:sp>
        <p:nvSpPr>
          <p:cNvPr id="33" name="Text Placeholder 36"/>
          <p:cNvSpPr>
            <a:spLocks noGrp="1"/>
          </p:cNvSpPr>
          <p:nvPr>
            <p:ph type="body" sz="quarter" idx="24" hasCustomPrompt="1"/>
          </p:nvPr>
        </p:nvSpPr>
        <p:spPr>
          <a:xfrm>
            <a:off x="9388014" y="2301937"/>
            <a:ext cx="1741172" cy="270669"/>
          </a:xfrm>
        </p:spPr>
        <p:txBody>
          <a:bodyPr>
            <a:noAutofit/>
          </a:bodyPr>
          <a:lstStyle>
            <a:lvl1pPr marL="0" indent="0" algn="r">
              <a:buNone/>
              <a:defRPr kumimoji="0" lang="en-US" sz="16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uk-UA" dirty="0"/>
              <a:t>6</a:t>
            </a:r>
            <a:endParaRPr lang="ru-RU" dirty="0"/>
          </a:p>
        </p:txBody>
      </p:sp>
      <p:sp>
        <p:nvSpPr>
          <p:cNvPr id="34" name="Text Placeholder 33"/>
          <p:cNvSpPr>
            <a:spLocks noGrp="1"/>
          </p:cNvSpPr>
          <p:nvPr>
            <p:ph type="body" sz="quarter" idx="25" hasCustomPrompt="1"/>
          </p:nvPr>
        </p:nvSpPr>
        <p:spPr>
          <a:xfrm>
            <a:off x="8968276" y="5462584"/>
            <a:ext cx="1741172" cy="858842"/>
          </a:xfr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a:t>
            </a:r>
          </a:p>
        </p:txBody>
      </p:sp>
      <p:sp>
        <p:nvSpPr>
          <p:cNvPr id="35" name="Text Placeholder 36"/>
          <p:cNvSpPr>
            <a:spLocks noGrp="1"/>
          </p:cNvSpPr>
          <p:nvPr>
            <p:ph type="body" sz="quarter" idx="26" hasCustomPrompt="1"/>
          </p:nvPr>
        </p:nvSpPr>
        <p:spPr>
          <a:xfrm>
            <a:off x="8968277" y="5191915"/>
            <a:ext cx="1741172" cy="270669"/>
          </a:xfrm>
        </p:spPr>
        <p:txBody>
          <a:bodyPr>
            <a:noAutofit/>
          </a:bodyPr>
          <a:lstStyle>
            <a:lvl1pPr marL="0" indent="0" algn="r">
              <a:buNone/>
              <a:defRPr kumimoji="0" lang="en-US" sz="16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uk-UA" dirty="0"/>
              <a:t>7</a:t>
            </a:r>
            <a:endParaRPr lang="ru-RU" dirty="0"/>
          </a:p>
        </p:txBody>
      </p:sp>
      <p:sp>
        <p:nvSpPr>
          <p:cNvPr id="36" name="Text Placeholder 33"/>
          <p:cNvSpPr>
            <a:spLocks noGrp="1"/>
          </p:cNvSpPr>
          <p:nvPr>
            <p:ph type="body" sz="quarter" idx="27" hasCustomPrompt="1"/>
          </p:nvPr>
        </p:nvSpPr>
        <p:spPr>
          <a:xfrm>
            <a:off x="1592579" y="1129643"/>
            <a:ext cx="1741172" cy="858842"/>
          </a:xfr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37" name="Text Placeholder 36"/>
          <p:cNvSpPr>
            <a:spLocks noGrp="1"/>
          </p:cNvSpPr>
          <p:nvPr>
            <p:ph type="body" sz="quarter" idx="28" hasCustomPrompt="1"/>
          </p:nvPr>
        </p:nvSpPr>
        <p:spPr>
          <a:xfrm>
            <a:off x="1592580" y="858974"/>
            <a:ext cx="1741172" cy="270669"/>
          </a:xfrm>
        </p:spPr>
        <p:txBody>
          <a:bodyPr>
            <a:noAutofit/>
          </a:bodyPr>
          <a:lstStyle>
            <a:lvl1pPr marL="0" indent="0" algn="l">
              <a:buNone/>
              <a:defRPr kumimoji="0" lang="en-US" sz="16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a:t>
            </a:r>
            <a:r>
              <a:rPr lang="uk-UA" dirty="0"/>
              <a:t>01</a:t>
            </a:r>
            <a:endParaRPr lang="ru-RU" dirty="0"/>
          </a:p>
        </p:txBody>
      </p:sp>
      <p:sp>
        <p:nvSpPr>
          <p:cNvPr id="16" name="Text Placeholder 33"/>
          <p:cNvSpPr>
            <a:spLocks noGrp="1"/>
          </p:cNvSpPr>
          <p:nvPr>
            <p:ph type="body" sz="quarter" idx="29" hasCustomPrompt="1"/>
          </p:nvPr>
        </p:nvSpPr>
        <p:spPr>
          <a:xfrm>
            <a:off x="9388013" y="3972786"/>
            <a:ext cx="1741172" cy="858842"/>
          </a:xfr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a:t>
            </a:r>
          </a:p>
        </p:txBody>
      </p:sp>
      <p:sp>
        <p:nvSpPr>
          <p:cNvPr id="17" name="Text Placeholder 36"/>
          <p:cNvSpPr>
            <a:spLocks noGrp="1"/>
          </p:cNvSpPr>
          <p:nvPr>
            <p:ph type="body" sz="quarter" idx="30" hasCustomPrompt="1"/>
          </p:nvPr>
        </p:nvSpPr>
        <p:spPr>
          <a:xfrm>
            <a:off x="9388014" y="3702117"/>
            <a:ext cx="1741172" cy="270669"/>
          </a:xfrm>
        </p:spPr>
        <p:txBody>
          <a:bodyPr>
            <a:noAutofit/>
          </a:bodyPr>
          <a:lstStyle>
            <a:lvl1pPr marL="0" indent="0" algn="r">
              <a:buNone/>
              <a:defRPr kumimoji="0" lang="en-US" sz="16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uk-UA" dirty="0"/>
              <a:t>7</a:t>
            </a:r>
            <a:endParaRPr lang="ru-RU" dirty="0"/>
          </a:p>
        </p:txBody>
      </p:sp>
    </p:spTree>
    <p:extLst>
      <p:ext uri="{BB962C8B-B14F-4D97-AF65-F5344CB8AC3E}">
        <p14:creationId xmlns:p14="http://schemas.microsoft.com/office/powerpoint/2010/main" val="619548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05 Options">
    <p:spTree>
      <p:nvGrpSpPr>
        <p:cNvPr id="1" name=""/>
        <p:cNvGrpSpPr/>
        <p:nvPr/>
      </p:nvGrpSpPr>
      <p:grpSpPr>
        <a:xfrm>
          <a:off x="0" y="0"/>
          <a:ext cx="0" cy="0"/>
          <a:chOff x="0" y="0"/>
          <a:chExt cx="0" cy="0"/>
        </a:xfrm>
      </p:grpSpPr>
      <p:sp>
        <p:nvSpPr>
          <p:cNvPr id="7" name="Text Placeholder 33"/>
          <p:cNvSpPr>
            <a:spLocks noGrp="1"/>
          </p:cNvSpPr>
          <p:nvPr>
            <p:ph type="body" sz="quarter" idx="11" hasCustomPrompt="1"/>
          </p:nvPr>
        </p:nvSpPr>
        <p:spPr>
          <a:xfrm>
            <a:off x="7304404" y="960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8" name="Text Placeholder 36"/>
          <p:cNvSpPr>
            <a:spLocks noGrp="1"/>
          </p:cNvSpPr>
          <p:nvPr>
            <p:ph type="body" sz="quarter" idx="14" hasCustomPrompt="1"/>
          </p:nvPr>
        </p:nvSpPr>
        <p:spPr>
          <a:xfrm>
            <a:off x="7304404" y="636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0" name="Text Placeholder 33"/>
          <p:cNvSpPr>
            <a:spLocks noGrp="1"/>
          </p:cNvSpPr>
          <p:nvPr>
            <p:ph type="body" sz="quarter" idx="15" hasCustomPrompt="1"/>
          </p:nvPr>
        </p:nvSpPr>
        <p:spPr>
          <a:xfrm>
            <a:off x="7304404" y="2103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11" name="Text Placeholder 36"/>
          <p:cNvSpPr>
            <a:spLocks noGrp="1"/>
          </p:cNvSpPr>
          <p:nvPr>
            <p:ph type="body" sz="quarter" idx="16" hasCustomPrompt="1"/>
          </p:nvPr>
        </p:nvSpPr>
        <p:spPr>
          <a:xfrm>
            <a:off x="7304404" y="1779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2" name="Text Placeholder 33"/>
          <p:cNvSpPr>
            <a:spLocks noGrp="1"/>
          </p:cNvSpPr>
          <p:nvPr>
            <p:ph type="body" sz="quarter" idx="17" hasCustomPrompt="1"/>
          </p:nvPr>
        </p:nvSpPr>
        <p:spPr>
          <a:xfrm>
            <a:off x="7304404" y="3246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19" name="Text Placeholder 36"/>
          <p:cNvSpPr>
            <a:spLocks noGrp="1"/>
          </p:cNvSpPr>
          <p:nvPr>
            <p:ph type="body" sz="quarter" idx="18" hasCustomPrompt="1"/>
          </p:nvPr>
        </p:nvSpPr>
        <p:spPr>
          <a:xfrm>
            <a:off x="7304404" y="2922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20" name="Text Placeholder 33"/>
          <p:cNvSpPr>
            <a:spLocks noGrp="1"/>
          </p:cNvSpPr>
          <p:nvPr>
            <p:ph type="body" sz="quarter" idx="19" hasCustomPrompt="1"/>
          </p:nvPr>
        </p:nvSpPr>
        <p:spPr>
          <a:xfrm>
            <a:off x="7304404" y="4389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21" name="Text Placeholder 36"/>
          <p:cNvSpPr>
            <a:spLocks noGrp="1"/>
          </p:cNvSpPr>
          <p:nvPr>
            <p:ph type="body" sz="quarter" idx="20" hasCustomPrompt="1"/>
          </p:nvPr>
        </p:nvSpPr>
        <p:spPr>
          <a:xfrm>
            <a:off x="7304404" y="4065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
        <p:nvSpPr>
          <p:cNvPr id="22" name="Text Placeholder 33"/>
          <p:cNvSpPr>
            <a:spLocks noGrp="1"/>
          </p:cNvSpPr>
          <p:nvPr>
            <p:ph type="body" sz="quarter" idx="21" hasCustomPrompt="1"/>
          </p:nvPr>
        </p:nvSpPr>
        <p:spPr>
          <a:xfrm>
            <a:off x="7304404" y="5532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23" name="Text Placeholder 36"/>
          <p:cNvSpPr>
            <a:spLocks noGrp="1"/>
          </p:cNvSpPr>
          <p:nvPr>
            <p:ph type="body" sz="quarter" idx="22" hasCustomPrompt="1"/>
          </p:nvPr>
        </p:nvSpPr>
        <p:spPr>
          <a:xfrm>
            <a:off x="7304404" y="5208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05</a:t>
            </a:r>
            <a:endParaRPr lang="ru-RU" dirty="0"/>
          </a:p>
        </p:txBody>
      </p:sp>
    </p:spTree>
    <p:extLst>
      <p:ext uri="{BB962C8B-B14F-4D97-AF65-F5344CB8AC3E}">
        <p14:creationId xmlns:p14="http://schemas.microsoft.com/office/powerpoint/2010/main" val="3700838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047750" y="3224213"/>
            <a:ext cx="3216822" cy="2025650"/>
          </a:xfrm>
        </p:spPr>
        <p:txBody>
          <a:bodyPr>
            <a:noAutofit/>
          </a:bodyPr>
          <a:lstStyle>
            <a:lvl1pPr marL="0" indent="0">
              <a:buNone/>
              <a:defRPr sz="1200"/>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ru-RU" dirty="0"/>
          </a:p>
        </p:txBody>
      </p:sp>
      <p:sp>
        <p:nvSpPr>
          <p:cNvPr id="20" name="Text Placeholder 19"/>
          <p:cNvSpPr>
            <a:spLocks noGrp="1"/>
          </p:cNvSpPr>
          <p:nvPr>
            <p:ph type="body" sz="quarter" idx="13" hasCustomPrompt="1"/>
          </p:nvPr>
        </p:nvSpPr>
        <p:spPr>
          <a:xfrm>
            <a:off x="1047750" y="2124305"/>
            <a:ext cx="3786505" cy="443274"/>
          </a:xfrm>
        </p:spPr>
        <p:txBody>
          <a:bodyPr>
            <a:noAutofit/>
          </a:bodyPr>
          <a:lstStyle>
            <a:lvl1pPr marL="0" indent="0">
              <a:buNone/>
              <a:defRPr sz="3600">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YOUR</a:t>
            </a:r>
            <a:endParaRPr lang="ru-RU" dirty="0"/>
          </a:p>
        </p:txBody>
      </p:sp>
      <p:sp>
        <p:nvSpPr>
          <p:cNvPr id="21" name="Text Placeholder 19"/>
          <p:cNvSpPr>
            <a:spLocks noGrp="1"/>
          </p:cNvSpPr>
          <p:nvPr>
            <p:ph type="body" sz="quarter" idx="14" hasCustomPrompt="1"/>
          </p:nvPr>
        </p:nvSpPr>
        <p:spPr>
          <a:xfrm>
            <a:off x="1047750" y="2567579"/>
            <a:ext cx="3786505" cy="443274"/>
          </a:xfrm>
        </p:spPr>
        <p:txBody>
          <a:bodyPr>
            <a:noAutofit/>
          </a:bodyPr>
          <a:lstStyle>
            <a:lvl1pPr marL="0" indent="0">
              <a:buNone/>
              <a:defRPr sz="3600">
                <a:solidFill>
                  <a:srgbClr val="0070C0"/>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TITLE</a:t>
            </a:r>
            <a:endParaRPr lang="ru-RU" dirty="0"/>
          </a:p>
        </p:txBody>
      </p:sp>
    </p:spTree>
    <p:extLst>
      <p:ext uri="{BB962C8B-B14F-4D97-AF65-F5344CB8AC3E}">
        <p14:creationId xmlns:p14="http://schemas.microsoft.com/office/powerpoint/2010/main" val="2294629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05_options">
    <p:spTree>
      <p:nvGrpSpPr>
        <p:cNvPr id="1" name=""/>
        <p:cNvGrpSpPr/>
        <p:nvPr/>
      </p:nvGrpSpPr>
      <p:grpSpPr>
        <a:xfrm>
          <a:off x="0" y="0"/>
          <a:ext cx="0" cy="0"/>
          <a:chOff x="0" y="0"/>
          <a:chExt cx="0" cy="0"/>
        </a:xfrm>
      </p:grpSpPr>
      <p:sp>
        <p:nvSpPr>
          <p:cNvPr id="10" name="Text Placeholder 33"/>
          <p:cNvSpPr>
            <a:spLocks noGrp="1"/>
          </p:cNvSpPr>
          <p:nvPr>
            <p:ph type="body" sz="quarter" idx="15" hasCustomPrompt="1"/>
          </p:nvPr>
        </p:nvSpPr>
        <p:spPr>
          <a:xfrm>
            <a:off x="775333" y="5418134"/>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6" name="Text Placeholder 36"/>
          <p:cNvSpPr>
            <a:spLocks noGrp="1"/>
          </p:cNvSpPr>
          <p:nvPr>
            <p:ph type="body" sz="quarter" idx="16" hasCustomPrompt="1"/>
          </p:nvPr>
        </p:nvSpPr>
        <p:spPr>
          <a:xfrm>
            <a:off x="775332" y="5035548"/>
            <a:ext cx="1691679"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7" name="Text Placeholder 33"/>
          <p:cNvSpPr>
            <a:spLocks noGrp="1"/>
          </p:cNvSpPr>
          <p:nvPr>
            <p:ph type="body" sz="quarter" idx="19" hasCustomPrompt="1"/>
          </p:nvPr>
        </p:nvSpPr>
        <p:spPr>
          <a:xfrm>
            <a:off x="775334" y="343336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8" name="Text Placeholder 36"/>
          <p:cNvSpPr>
            <a:spLocks noGrp="1"/>
          </p:cNvSpPr>
          <p:nvPr>
            <p:ph type="body" sz="quarter" idx="20" hasCustomPrompt="1"/>
          </p:nvPr>
        </p:nvSpPr>
        <p:spPr>
          <a:xfrm>
            <a:off x="775333" y="3050776"/>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9" name="Text Placeholder 33"/>
          <p:cNvSpPr>
            <a:spLocks noGrp="1"/>
          </p:cNvSpPr>
          <p:nvPr>
            <p:ph type="body" sz="quarter" idx="21" hasCustomPrompt="1"/>
          </p:nvPr>
        </p:nvSpPr>
        <p:spPr>
          <a:xfrm>
            <a:off x="775333" y="1405336"/>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21" name="Text Placeholder 36"/>
          <p:cNvSpPr>
            <a:spLocks noGrp="1"/>
          </p:cNvSpPr>
          <p:nvPr>
            <p:ph type="body" sz="quarter" idx="22" hasCustomPrompt="1"/>
          </p:nvPr>
        </p:nvSpPr>
        <p:spPr>
          <a:xfrm>
            <a:off x="775332" y="1022750"/>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4" name="Text Placeholder 36"/>
          <p:cNvSpPr>
            <a:spLocks noGrp="1"/>
          </p:cNvSpPr>
          <p:nvPr>
            <p:ph type="body" sz="quarter" idx="23" hasCustomPrompt="1"/>
          </p:nvPr>
        </p:nvSpPr>
        <p:spPr>
          <a:xfrm>
            <a:off x="9429749" y="3112687"/>
            <a:ext cx="188944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5" name="Text Placeholder 33"/>
          <p:cNvSpPr>
            <a:spLocks noGrp="1"/>
          </p:cNvSpPr>
          <p:nvPr>
            <p:ph type="body" sz="quarter" idx="24" hasCustomPrompt="1"/>
          </p:nvPr>
        </p:nvSpPr>
        <p:spPr>
          <a:xfrm>
            <a:off x="9753599" y="3495273"/>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6" name="Text Placeholder 36"/>
          <p:cNvSpPr>
            <a:spLocks noGrp="1"/>
          </p:cNvSpPr>
          <p:nvPr>
            <p:ph type="body" sz="quarter" idx="25" hasCustomPrompt="1"/>
          </p:nvPr>
        </p:nvSpPr>
        <p:spPr>
          <a:xfrm>
            <a:off x="9429748" y="1022750"/>
            <a:ext cx="188944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7" name="Text Placeholder 33"/>
          <p:cNvSpPr>
            <a:spLocks noGrp="1"/>
          </p:cNvSpPr>
          <p:nvPr>
            <p:ph type="body" sz="quarter" idx="26" hasCustomPrompt="1"/>
          </p:nvPr>
        </p:nvSpPr>
        <p:spPr>
          <a:xfrm>
            <a:off x="9753598" y="1405336"/>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3635537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05_01_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987477"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14" name="Text Placeholder 11"/>
          <p:cNvSpPr>
            <a:spLocks noGrp="1"/>
          </p:cNvSpPr>
          <p:nvPr>
            <p:ph type="body" sz="quarter" idx="15" hasCustomPrompt="1"/>
          </p:nvPr>
        </p:nvSpPr>
        <p:spPr>
          <a:xfrm>
            <a:off x="4839973" y="5797655"/>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0" name="Text Placeholder 11"/>
          <p:cNvSpPr>
            <a:spLocks noGrp="1"/>
          </p:cNvSpPr>
          <p:nvPr>
            <p:ph type="body" sz="quarter" idx="17" hasCustomPrompt="1"/>
          </p:nvPr>
        </p:nvSpPr>
        <p:spPr>
          <a:xfrm>
            <a:off x="7692469"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3" name="Text Placeholder 11"/>
          <p:cNvSpPr>
            <a:spLocks noGrp="1"/>
          </p:cNvSpPr>
          <p:nvPr>
            <p:ph type="body" sz="quarter" idx="19" hasCustomPrompt="1"/>
          </p:nvPr>
        </p:nvSpPr>
        <p:spPr>
          <a:xfrm>
            <a:off x="3437550"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9" name="Text Placeholder 11"/>
          <p:cNvSpPr>
            <a:spLocks noGrp="1"/>
          </p:cNvSpPr>
          <p:nvPr>
            <p:ph type="body" sz="quarter" idx="21" hasCustomPrompt="1"/>
          </p:nvPr>
        </p:nvSpPr>
        <p:spPr>
          <a:xfrm>
            <a:off x="6781837"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3" name="Text Placeholder 2"/>
          <p:cNvSpPr>
            <a:spLocks noGrp="1"/>
          </p:cNvSpPr>
          <p:nvPr>
            <p:ph type="body" sz="quarter" idx="23" hasCustomPrompt="1"/>
          </p:nvPr>
        </p:nvSpPr>
        <p:spPr>
          <a:xfrm>
            <a:off x="1984563" y="5396821"/>
            <a:ext cx="1824178" cy="407987"/>
          </a:xfrm>
        </p:spPr>
        <p:txBody>
          <a:bodyPr>
            <a:normAutofit/>
          </a:bodyPr>
          <a:lstStyle>
            <a:lvl1pPr marL="0" indent="0">
              <a:buNone/>
              <a:defRPr sz="20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INFODATA 01</a:t>
            </a:r>
            <a:endParaRPr lang="ru-RU" dirty="0"/>
          </a:p>
        </p:txBody>
      </p:sp>
      <p:sp>
        <p:nvSpPr>
          <p:cNvPr id="31" name="Text Placeholder 2"/>
          <p:cNvSpPr>
            <a:spLocks noGrp="1"/>
          </p:cNvSpPr>
          <p:nvPr>
            <p:ph type="body" sz="quarter" idx="24" hasCustomPrompt="1"/>
          </p:nvPr>
        </p:nvSpPr>
        <p:spPr>
          <a:xfrm>
            <a:off x="4837058" y="5396821"/>
            <a:ext cx="1824178" cy="407987"/>
          </a:xfrm>
        </p:spPr>
        <p:txBody>
          <a:bodyPr>
            <a:normAutofit/>
          </a:bodyPr>
          <a:lstStyle>
            <a:lvl1pPr marL="0" indent="0">
              <a:buNone/>
              <a:defRPr sz="20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INFODATA 03</a:t>
            </a:r>
            <a:endParaRPr lang="ru-RU" dirty="0"/>
          </a:p>
        </p:txBody>
      </p:sp>
      <p:sp>
        <p:nvSpPr>
          <p:cNvPr id="32" name="Text Placeholder 2"/>
          <p:cNvSpPr>
            <a:spLocks noGrp="1"/>
          </p:cNvSpPr>
          <p:nvPr>
            <p:ph type="body" sz="quarter" idx="25" hasCustomPrompt="1"/>
          </p:nvPr>
        </p:nvSpPr>
        <p:spPr>
          <a:xfrm>
            <a:off x="7689553" y="5396821"/>
            <a:ext cx="1824178" cy="407987"/>
          </a:xfrm>
        </p:spPr>
        <p:txBody>
          <a:bodyPr>
            <a:normAutofit/>
          </a:bodyPr>
          <a:lstStyle>
            <a:lvl1pPr marL="0" indent="0">
              <a:buNone/>
              <a:defRPr sz="20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INFODATA 05</a:t>
            </a:r>
            <a:endParaRPr lang="ru-RU" dirty="0"/>
          </a:p>
        </p:txBody>
      </p:sp>
      <p:sp>
        <p:nvSpPr>
          <p:cNvPr id="33" name="Text Placeholder 2"/>
          <p:cNvSpPr>
            <a:spLocks noGrp="1"/>
          </p:cNvSpPr>
          <p:nvPr>
            <p:ph type="body" sz="quarter" idx="26" hasCustomPrompt="1"/>
          </p:nvPr>
        </p:nvSpPr>
        <p:spPr>
          <a:xfrm>
            <a:off x="3437550" y="610840"/>
            <a:ext cx="1824178" cy="407987"/>
          </a:xfrm>
        </p:spPr>
        <p:txBody>
          <a:bodyPr>
            <a:normAutofit/>
          </a:bodyPr>
          <a:lstStyle>
            <a:lvl1pPr marL="0" indent="0">
              <a:buNone/>
              <a:defRPr sz="20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INFODATA 02</a:t>
            </a:r>
            <a:endParaRPr lang="ru-RU" dirty="0"/>
          </a:p>
        </p:txBody>
      </p:sp>
      <p:sp>
        <p:nvSpPr>
          <p:cNvPr id="34" name="Text Placeholder 2"/>
          <p:cNvSpPr>
            <a:spLocks noGrp="1"/>
          </p:cNvSpPr>
          <p:nvPr>
            <p:ph type="body" sz="quarter" idx="27" hasCustomPrompt="1"/>
          </p:nvPr>
        </p:nvSpPr>
        <p:spPr>
          <a:xfrm>
            <a:off x="6777464" y="610840"/>
            <a:ext cx="1824178" cy="407987"/>
          </a:xfrm>
        </p:spPr>
        <p:txBody>
          <a:bodyPr>
            <a:normAutofit/>
          </a:bodyPr>
          <a:lstStyle>
            <a:lvl1pPr marL="0" indent="0">
              <a:buNone/>
              <a:defRPr sz="20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INFODATA 04</a:t>
            </a:r>
            <a:endParaRPr lang="ru-RU" dirty="0"/>
          </a:p>
        </p:txBody>
      </p:sp>
    </p:spTree>
    <p:extLst>
      <p:ext uri="{BB962C8B-B14F-4D97-AF65-F5344CB8AC3E}">
        <p14:creationId xmlns:p14="http://schemas.microsoft.com/office/powerpoint/2010/main" val="37104040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left">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785205" y="1542397"/>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01</a:t>
            </a:r>
            <a:endParaRPr lang="ru-RU" dirty="0"/>
          </a:p>
        </p:txBody>
      </p:sp>
      <p:sp>
        <p:nvSpPr>
          <p:cNvPr id="18" name="Text Placeholder 16"/>
          <p:cNvSpPr>
            <a:spLocks noGrp="1"/>
          </p:cNvSpPr>
          <p:nvPr>
            <p:ph type="body" sz="quarter" idx="11" hasCustomPrompt="1"/>
          </p:nvPr>
        </p:nvSpPr>
        <p:spPr>
          <a:xfrm>
            <a:off x="785205" y="291848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02</a:t>
            </a:r>
            <a:endParaRPr lang="ru-RU" dirty="0"/>
          </a:p>
        </p:txBody>
      </p:sp>
      <p:sp>
        <p:nvSpPr>
          <p:cNvPr id="19" name="Text Placeholder 16"/>
          <p:cNvSpPr>
            <a:spLocks noGrp="1"/>
          </p:cNvSpPr>
          <p:nvPr>
            <p:ph type="body" sz="quarter" idx="12" hasCustomPrompt="1"/>
          </p:nvPr>
        </p:nvSpPr>
        <p:spPr>
          <a:xfrm>
            <a:off x="785205" y="416560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03</a:t>
            </a:r>
            <a:endParaRPr lang="ru-RU" dirty="0"/>
          </a:p>
        </p:txBody>
      </p:sp>
      <p:sp>
        <p:nvSpPr>
          <p:cNvPr id="20" name="Text Placeholder 16"/>
          <p:cNvSpPr>
            <a:spLocks noGrp="1"/>
          </p:cNvSpPr>
          <p:nvPr>
            <p:ph type="body" sz="quarter" idx="13" hasCustomPrompt="1"/>
          </p:nvPr>
        </p:nvSpPr>
        <p:spPr>
          <a:xfrm>
            <a:off x="785205" y="5188511"/>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04</a:t>
            </a:r>
            <a:endParaRPr lang="ru-RU" dirty="0"/>
          </a:p>
        </p:txBody>
      </p:sp>
      <p:sp>
        <p:nvSpPr>
          <p:cNvPr id="24" name="Text Placeholder 23"/>
          <p:cNvSpPr>
            <a:spLocks noGrp="1"/>
          </p:cNvSpPr>
          <p:nvPr>
            <p:ph type="body" sz="quarter" idx="14" hasCustomPrompt="1"/>
          </p:nvPr>
        </p:nvSpPr>
        <p:spPr>
          <a:xfrm>
            <a:off x="777080" y="1957705"/>
            <a:ext cx="4427379" cy="955694"/>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5" name="Text Placeholder 23"/>
          <p:cNvSpPr>
            <a:spLocks noGrp="1"/>
          </p:cNvSpPr>
          <p:nvPr>
            <p:ph type="body" sz="quarter" idx="15" hasCustomPrompt="1"/>
          </p:nvPr>
        </p:nvSpPr>
        <p:spPr>
          <a:xfrm>
            <a:off x="777080" y="3281363"/>
            <a:ext cx="4427379" cy="879156"/>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6" name="Text Placeholder 23"/>
          <p:cNvSpPr>
            <a:spLocks noGrp="1"/>
          </p:cNvSpPr>
          <p:nvPr>
            <p:ph type="body" sz="quarter" idx="16" hasCustomPrompt="1"/>
          </p:nvPr>
        </p:nvSpPr>
        <p:spPr>
          <a:xfrm>
            <a:off x="777080" y="5575619"/>
            <a:ext cx="4427379" cy="1068388"/>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7" name="Text Placeholder 23"/>
          <p:cNvSpPr>
            <a:spLocks noGrp="1"/>
          </p:cNvSpPr>
          <p:nvPr>
            <p:ph type="body" sz="quarter" idx="17" hasCustomPrompt="1"/>
          </p:nvPr>
        </p:nvSpPr>
        <p:spPr>
          <a:xfrm>
            <a:off x="777080" y="4526375"/>
            <a:ext cx="4427379" cy="657055"/>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a:t>
            </a:r>
            <a:endParaRPr lang="ru-RU" dirty="0"/>
          </a:p>
        </p:txBody>
      </p:sp>
      <p:sp>
        <p:nvSpPr>
          <p:cNvPr id="29" name="Text Placeholder 28"/>
          <p:cNvSpPr>
            <a:spLocks noGrp="1"/>
          </p:cNvSpPr>
          <p:nvPr>
            <p:ph type="body" sz="quarter" idx="18" hasCustomPrompt="1"/>
          </p:nvPr>
        </p:nvSpPr>
        <p:spPr>
          <a:xfrm>
            <a:off x="4885055" y="349250"/>
            <a:ext cx="2887980" cy="540067"/>
          </a:xfrm>
          <a:prstGeom prst="rect">
            <a:avLst/>
          </a:prstGeom>
        </p:spPr>
        <p:txBody>
          <a:bodyPr/>
          <a:lstStyle>
            <a:lvl1pPr marL="0" indent="0" algn="ctr">
              <a:buNone/>
              <a:defRPr sz="2800" b="1">
                <a:latin typeface="Open Sans" panose="020B0606030504020204" pitchFamily="34" charset="0"/>
                <a:ea typeface="Open Sans" panose="020B0606030504020204" pitchFamily="34" charset="0"/>
                <a:cs typeface="Open Sans" panose="020B0606030504020204" pitchFamily="34" charset="0"/>
              </a:defRPr>
            </a:lvl1pPr>
            <a:lvl2pPr>
              <a:defRPr sz="2800"/>
            </a:lvl2pPr>
            <a:lvl3pPr>
              <a:defRPr sz="2800"/>
            </a:lvl3pPr>
            <a:lvl4pPr>
              <a:defRPr sz="2800"/>
            </a:lvl4pPr>
            <a:lvl5pPr>
              <a:defRPr sz="2800"/>
            </a:lvl5pPr>
          </a:lstStyle>
          <a:p>
            <a:pPr lvl="0"/>
            <a:r>
              <a:rPr lang="en-US" dirty="0"/>
              <a:t>COUNTRY</a:t>
            </a:r>
            <a:endParaRPr lang="ru-RU" dirty="0"/>
          </a:p>
        </p:txBody>
      </p:sp>
    </p:spTree>
    <p:extLst>
      <p:ext uri="{BB962C8B-B14F-4D97-AF65-F5344CB8AC3E}">
        <p14:creationId xmlns:p14="http://schemas.microsoft.com/office/powerpoint/2010/main" val="4121933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right">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7125045" y="1542397"/>
            <a:ext cx="4419254"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01</a:t>
            </a:r>
            <a:endParaRPr lang="ru-RU" dirty="0"/>
          </a:p>
        </p:txBody>
      </p:sp>
      <p:sp>
        <p:nvSpPr>
          <p:cNvPr id="18" name="Text Placeholder 16"/>
          <p:cNvSpPr>
            <a:spLocks noGrp="1"/>
          </p:cNvSpPr>
          <p:nvPr>
            <p:ph type="body" sz="quarter" idx="11" hasCustomPrompt="1"/>
          </p:nvPr>
        </p:nvSpPr>
        <p:spPr>
          <a:xfrm>
            <a:off x="7125045" y="2918480"/>
            <a:ext cx="4419254"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02</a:t>
            </a:r>
            <a:endParaRPr lang="ru-RU" dirty="0"/>
          </a:p>
        </p:txBody>
      </p:sp>
      <p:sp>
        <p:nvSpPr>
          <p:cNvPr id="19" name="Text Placeholder 16"/>
          <p:cNvSpPr>
            <a:spLocks noGrp="1"/>
          </p:cNvSpPr>
          <p:nvPr>
            <p:ph type="body" sz="quarter" idx="12" hasCustomPrompt="1"/>
          </p:nvPr>
        </p:nvSpPr>
        <p:spPr>
          <a:xfrm>
            <a:off x="7125045" y="4165600"/>
            <a:ext cx="4419254"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03</a:t>
            </a:r>
            <a:endParaRPr lang="ru-RU" dirty="0"/>
          </a:p>
        </p:txBody>
      </p:sp>
      <p:sp>
        <p:nvSpPr>
          <p:cNvPr id="20" name="Text Placeholder 16"/>
          <p:cNvSpPr>
            <a:spLocks noGrp="1"/>
          </p:cNvSpPr>
          <p:nvPr>
            <p:ph type="body" sz="quarter" idx="13" hasCustomPrompt="1"/>
          </p:nvPr>
        </p:nvSpPr>
        <p:spPr>
          <a:xfrm>
            <a:off x="7125045" y="5188511"/>
            <a:ext cx="4419254"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04</a:t>
            </a:r>
            <a:endParaRPr lang="ru-RU" dirty="0"/>
          </a:p>
        </p:txBody>
      </p:sp>
      <p:sp>
        <p:nvSpPr>
          <p:cNvPr id="24" name="Text Placeholder 23"/>
          <p:cNvSpPr>
            <a:spLocks noGrp="1"/>
          </p:cNvSpPr>
          <p:nvPr>
            <p:ph type="body" sz="quarter" idx="14" hasCustomPrompt="1"/>
          </p:nvPr>
        </p:nvSpPr>
        <p:spPr>
          <a:xfrm>
            <a:off x="7116920" y="1957705"/>
            <a:ext cx="4427379" cy="955694"/>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5" name="Text Placeholder 23"/>
          <p:cNvSpPr>
            <a:spLocks noGrp="1"/>
          </p:cNvSpPr>
          <p:nvPr>
            <p:ph type="body" sz="quarter" idx="15" hasCustomPrompt="1"/>
          </p:nvPr>
        </p:nvSpPr>
        <p:spPr>
          <a:xfrm>
            <a:off x="7116920" y="3281363"/>
            <a:ext cx="4427379" cy="879156"/>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a:t>
            </a:r>
            <a:endParaRPr lang="ru-RU" dirty="0"/>
          </a:p>
        </p:txBody>
      </p:sp>
      <p:sp>
        <p:nvSpPr>
          <p:cNvPr id="26" name="Text Placeholder 23"/>
          <p:cNvSpPr>
            <a:spLocks noGrp="1"/>
          </p:cNvSpPr>
          <p:nvPr>
            <p:ph type="body" sz="quarter" idx="16" hasCustomPrompt="1"/>
          </p:nvPr>
        </p:nvSpPr>
        <p:spPr>
          <a:xfrm>
            <a:off x="7116920" y="5575619"/>
            <a:ext cx="4427379" cy="1068388"/>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a:p>
            <a:pPr lvl="0"/>
            <a:endParaRPr lang="ru-RU" dirty="0"/>
          </a:p>
        </p:txBody>
      </p:sp>
      <p:sp>
        <p:nvSpPr>
          <p:cNvPr id="27" name="Text Placeholder 23"/>
          <p:cNvSpPr>
            <a:spLocks noGrp="1"/>
          </p:cNvSpPr>
          <p:nvPr>
            <p:ph type="body" sz="quarter" idx="17" hasCustomPrompt="1"/>
          </p:nvPr>
        </p:nvSpPr>
        <p:spPr>
          <a:xfrm>
            <a:off x="7116920" y="4526375"/>
            <a:ext cx="4427379" cy="657055"/>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a:t>
            </a:r>
            <a:endParaRPr lang="ru-RU" dirty="0"/>
          </a:p>
        </p:txBody>
      </p:sp>
      <p:sp>
        <p:nvSpPr>
          <p:cNvPr id="29" name="Text Placeholder 28"/>
          <p:cNvSpPr>
            <a:spLocks noGrp="1"/>
          </p:cNvSpPr>
          <p:nvPr>
            <p:ph type="body" sz="quarter" idx="18" hasCustomPrompt="1"/>
          </p:nvPr>
        </p:nvSpPr>
        <p:spPr>
          <a:xfrm>
            <a:off x="4885055" y="349250"/>
            <a:ext cx="2887980" cy="540067"/>
          </a:xfrm>
          <a:prstGeom prst="rect">
            <a:avLst/>
          </a:prstGeom>
        </p:spPr>
        <p:txBody>
          <a:bodyPr/>
          <a:lstStyle>
            <a:lvl1pPr marL="0" indent="0" algn="ctr">
              <a:buNone/>
              <a:defRPr sz="2800" b="1">
                <a:latin typeface="Open Sans" panose="020B0606030504020204" pitchFamily="34" charset="0"/>
                <a:ea typeface="Open Sans" panose="020B0606030504020204" pitchFamily="34" charset="0"/>
                <a:cs typeface="Open Sans" panose="020B0606030504020204" pitchFamily="34" charset="0"/>
              </a:defRPr>
            </a:lvl1pPr>
            <a:lvl2pPr>
              <a:defRPr sz="2800"/>
            </a:lvl2pPr>
            <a:lvl3pPr>
              <a:defRPr sz="2800"/>
            </a:lvl3pPr>
            <a:lvl4pPr>
              <a:defRPr sz="2800"/>
            </a:lvl4pPr>
            <a:lvl5pPr>
              <a:defRPr sz="2800"/>
            </a:lvl5pPr>
          </a:lstStyle>
          <a:p>
            <a:pPr lvl="0"/>
            <a:r>
              <a:rPr lang="en-US" dirty="0"/>
              <a:t>COUNTRY</a:t>
            </a:r>
            <a:endParaRPr lang="ru-RU" dirty="0"/>
          </a:p>
        </p:txBody>
      </p:sp>
    </p:spTree>
    <p:extLst>
      <p:ext uri="{BB962C8B-B14F-4D97-AF65-F5344CB8AC3E}">
        <p14:creationId xmlns:p14="http://schemas.microsoft.com/office/powerpoint/2010/main" val="8854005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left">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750410" y="2304397"/>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01</a:t>
            </a:r>
            <a:endParaRPr lang="ru-RU" dirty="0"/>
          </a:p>
        </p:txBody>
      </p:sp>
      <p:sp>
        <p:nvSpPr>
          <p:cNvPr id="18" name="Text Placeholder 16"/>
          <p:cNvSpPr>
            <a:spLocks noGrp="1"/>
          </p:cNvSpPr>
          <p:nvPr>
            <p:ph type="body" sz="quarter" idx="11" hasCustomPrompt="1"/>
          </p:nvPr>
        </p:nvSpPr>
        <p:spPr>
          <a:xfrm>
            <a:off x="750410" y="368048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02</a:t>
            </a:r>
            <a:endParaRPr lang="ru-RU" dirty="0"/>
          </a:p>
        </p:txBody>
      </p:sp>
      <p:sp>
        <p:nvSpPr>
          <p:cNvPr id="19" name="Text Placeholder 16"/>
          <p:cNvSpPr>
            <a:spLocks noGrp="1"/>
          </p:cNvSpPr>
          <p:nvPr>
            <p:ph type="body" sz="quarter" idx="12" hasCustomPrompt="1"/>
          </p:nvPr>
        </p:nvSpPr>
        <p:spPr>
          <a:xfrm>
            <a:off x="750410" y="492760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03</a:t>
            </a:r>
            <a:endParaRPr lang="ru-RU" dirty="0"/>
          </a:p>
        </p:txBody>
      </p:sp>
      <p:sp>
        <p:nvSpPr>
          <p:cNvPr id="24" name="Text Placeholder 23"/>
          <p:cNvSpPr>
            <a:spLocks noGrp="1"/>
          </p:cNvSpPr>
          <p:nvPr>
            <p:ph type="body" sz="quarter" idx="14" hasCustomPrompt="1"/>
          </p:nvPr>
        </p:nvSpPr>
        <p:spPr>
          <a:xfrm>
            <a:off x="750410" y="2719705"/>
            <a:ext cx="4427379" cy="955694"/>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a:t>
            </a:r>
            <a:endParaRPr lang="ru-RU" dirty="0"/>
          </a:p>
        </p:txBody>
      </p:sp>
      <p:sp>
        <p:nvSpPr>
          <p:cNvPr id="25" name="Text Placeholder 23"/>
          <p:cNvSpPr>
            <a:spLocks noGrp="1"/>
          </p:cNvSpPr>
          <p:nvPr>
            <p:ph type="body" sz="quarter" idx="15" hasCustomPrompt="1"/>
          </p:nvPr>
        </p:nvSpPr>
        <p:spPr>
          <a:xfrm>
            <a:off x="750410" y="4043363"/>
            <a:ext cx="4427379" cy="879156"/>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a:t>
            </a:r>
            <a:endParaRPr lang="ru-RU" dirty="0"/>
          </a:p>
        </p:txBody>
      </p:sp>
      <p:sp>
        <p:nvSpPr>
          <p:cNvPr id="29" name="Text Placeholder 28"/>
          <p:cNvSpPr>
            <a:spLocks noGrp="1"/>
          </p:cNvSpPr>
          <p:nvPr>
            <p:ph type="body" sz="quarter" idx="18" hasCustomPrompt="1"/>
          </p:nvPr>
        </p:nvSpPr>
        <p:spPr>
          <a:xfrm>
            <a:off x="4885055" y="349250"/>
            <a:ext cx="2887980" cy="540067"/>
          </a:xfrm>
          <a:prstGeom prst="rect">
            <a:avLst/>
          </a:prstGeom>
        </p:spPr>
        <p:txBody>
          <a:bodyPr/>
          <a:lstStyle>
            <a:lvl1pPr marL="0" indent="0" algn="ctr">
              <a:buNone/>
              <a:defRPr sz="2800" b="1">
                <a:latin typeface="Open Sans" panose="020B0606030504020204" pitchFamily="34" charset="0"/>
                <a:ea typeface="Open Sans" panose="020B0606030504020204" pitchFamily="34" charset="0"/>
                <a:cs typeface="Open Sans" panose="020B0606030504020204" pitchFamily="34" charset="0"/>
              </a:defRPr>
            </a:lvl1pPr>
            <a:lvl2pPr>
              <a:defRPr sz="2800"/>
            </a:lvl2pPr>
            <a:lvl3pPr>
              <a:defRPr sz="2800"/>
            </a:lvl3pPr>
            <a:lvl4pPr>
              <a:defRPr sz="2800"/>
            </a:lvl4pPr>
            <a:lvl5pPr>
              <a:defRPr sz="2800"/>
            </a:lvl5pPr>
          </a:lstStyle>
          <a:p>
            <a:pPr lvl="0"/>
            <a:r>
              <a:rPr lang="en-US" dirty="0"/>
              <a:t>COUNTRY</a:t>
            </a:r>
            <a:endParaRPr lang="ru-RU" dirty="0"/>
          </a:p>
        </p:txBody>
      </p:sp>
      <p:sp>
        <p:nvSpPr>
          <p:cNvPr id="58" name="Text Placeholder 23"/>
          <p:cNvSpPr>
            <a:spLocks noGrp="1"/>
          </p:cNvSpPr>
          <p:nvPr>
            <p:ph type="body" sz="quarter" idx="19" hasCustomPrompt="1"/>
          </p:nvPr>
        </p:nvSpPr>
        <p:spPr>
          <a:xfrm>
            <a:off x="750410" y="5325269"/>
            <a:ext cx="4427379" cy="879156"/>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a:t>
            </a:r>
            <a:endParaRPr lang="ru-RU" dirty="0"/>
          </a:p>
        </p:txBody>
      </p:sp>
    </p:spTree>
    <p:extLst>
      <p:ext uri="{BB962C8B-B14F-4D97-AF65-F5344CB8AC3E}">
        <p14:creationId xmlns:p14="http://schemas.microsoft.com/office/powerpoint/2010/main" val="6921507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785205" y="1542397"/>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01</a:t>
            </a:r>
            <a:endParaRPr lang="ru-RU" dirty="0"/>
          </a:p>
        </p:txBody>
      </p:sp>
      <p:sp>
        <p:nvSpPr>
          <p:cNvPr id="18" name="Text Placeholder 16"/>
          <p:cNvSpPr>
            <a:spLocks noGrp="1"/>
          </p:cNvSpPr>
          <p:nvPr>
            <p:ph type="body" sz="quarter" idx="11" hasCustomPrompt="1"/>
          </p:nvPr>
        </p:nvSpPr>
        <p:spPr>
          <a:xfrm>
            <a:off x="785205" y="291848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02</a:t>
            </a:r>
            <a:endParaRPr lang="ru-RU" dirty="0"/>
          </a:p>
        </p:txBody>
      </p:sp>
      <p:sp>
        <p:nvSpPr>
          <p:cNvPr id="19" name="Text Placeholder 16"/>
          <p:cNvSpPr>
            <a:spLocks noGrp="1"/>
          </p:cNvSpPr>
          <p:nvPr>
            <p:ph type="body" sz="quarter" idx="12" hasCustomPrompt="1"/>
          </p:nvPr>
        </p:nvSpPr>
        <p:spPr>
          <a:xfrm>
            <a:off x="785205" y="4165600"/>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03</a:t>
            </a:r>
            <a:endParaRPr lang="ru-RU" dirty="0"/>
          </a:p>
        </p:txBody>
      </p:sp>
      <p:sp>
        <p:nvSpPr>
          <p:cNvPr id="20" name="Text Placeholder 16"/>
          <p:cNvSpPr>
            <a:spLocks noGrp="1"/>
          </p:cNvSpPr>
          <p:nvPr>
            <p:ph type="body" sz="quarter" idx="13" hasCustomPrompt="1"/>
          </p:nvPr>
        </p:nvSpPr>
        <p:spPr>
          <a:xfrm>
            <a:off x="785205" y="5188511"/>
            <a:ext cx="3872099" cy="382027"/>
          </a:xfrm>
          <a:prstGeom prst="rect">
            <a:avLst/>
          </a:prstGeom>
        </p:spPr>
        <p:txBody>
          <a:bodyPr/>
          <a:lstStyle>
            <a:lvl1pPr marL="0" indent="0" algn="l">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04</a:t>
            </a:r>
            <a:endParaRPr lang="ru-RU" dirty="0"/>
          </a:p>
        </p:txBody>
      </p:sp>
      <p:sp>
        <p:nvSpPr>
          <p:cNvPr id="24" name="Text Placeholder 23"/>
          <p:cNvSpPr>
            <a:spLocks noGrp="1"/>
          </p:cNvSpPr>
          <p:nvPr>
            <p:ph type="body" sz="quarter" idx="14" hasCustomPrompt="1"/>
          </p:nvPr>
        </p:nvSpPr>
        <p:spPr>
          <a:xfrm>
            <a:off x="777080" y="1957705"/>
            <a:ext cx="4427379" cy="955694"/>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5" name="Text Placeholder 23"/>
          <p:cNvSpPr>
            <a:spLocks noGrp="1"/>
          </p:cNvSpPr>
          <p:nvPr>
            <p:ph type="body" sz="quarter" idx="15" hasCustomPrompt="1"/>
          </p:nvPr>
        </p:nvSpPr>
        <p:spPr>
          <a:xfrm>
            <a:off x="777080" y="3281363"/>
            <a:ext cx="4427379" cy="879156"/>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6" name="Text Placeholder 23"/>
          <p:cNvSpPr>
            <a:spLocks noGrp="1"/>
          </p:cNvSpPr>
          <p:nvPr>
            <p:ph type="body" sz="quarter" idx="16" hasCustomPrompt="1"/>
          </p:nvPr>
        </p:nvSpPr>
        <p:spPr>
          <a:xfrm>
            <a:off x="777080" y="5575619"/>
            <a:ext cx="4427379" cy="1068388"/>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endParaRPr lang="ru-RU" altLang="ru-RU" sz="1100" dirty="0">
              <a:latin typeface="Open Sans" panose="020B0606030504020204" pitchFamily="34" charset="0"/>
              <a:cs typeface="Open Sans" panose="020B0606030504020204" pitchFamily="34" charset="0"/>
            </a:endParaRPr>
          </a:p>
          <a:p>
            <a:pPr lvl="0"/>
            <a:endParaRPr lang="ru-RU" dirty="0"/>
          </a:p>
        </p:txBody>
      </p:sp>
      <p:sp>
        <p:nvSpPr>
          <p:cNvPr id="27" name="Text Placeholder 23"/>
          <p:cNvSpPr>
            <a:spLocks noGrp="1"/>
          </p:cNvSpPr>
          <p:nvPr>
            <p:ph type="body" sz="quarter" idx="17" hasCustomPrompt="1"/>
          </p:nvPr>
        </p:nvSpPr>
        <p:spPr>
          <a:xfrm>
            <a:off x="777080" y="4526375"/>
            <a:ext cx="4427379" cy="657055"/>
          </a:xfrm>
          <a:prstGeom prst="rect">
            <a:avLst/>
          </a:prstGeom>
        </p:spPr>
        <p:txBody>
          <a:bodyPr/>
          <a:lstStyle>
            <a:lvl1pPr marL="0" marR="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altLang="ru-RU" sz="1100" dirty="0">
                <a:latin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 quis nostrud exercitation ullamco laboris</a:t>
            </a:r>
            <a:endParaRPr lang="ru-RU" dirty="0"/>
          </a:p>
        </p:txBody>
      </p:sp>
      <p:sp>
        <p:nvSpPr>
          <p:cNvPr id="29" name="Text Placeholder 28"/>
          <p:cNvSpPr>
            <a:spLocks noGrp="1"/>
          </p:cNvSpPr>
          <p:nvPr>
            <p:ph type="body" sz="quarter" idx="18" hasCustomPrompt="1"/>
          </p:nvPr>
        </p:nvSpPr>
        <p:spPr>
          <a:xfrm>
            <a:off x="4885055" y="349250"/>
            <a:ext cx="2887980" cy="540067"/>
          </a:xfrm>
          <a:prstGeom prst="rect">
            <a:avLst/>
          </a:prstGeom>
        </p:spPr>
        <p:txBody>
          <a:bodyPr/>
          <a:lstStyle>
            <a:lvl1pPr marL="0" indent="0" algn="ctr">
              <a:buNone/>
              <a:defRPr sz="2800" b="1">
                <a:latin typeface="Open Sans" panose="020B0606030504020204" pitchFamily="34" charset="0"/>
                <a:ea typeface="Open Sans" panose="020B0606030504020204" pitchFamily="34" charset="0"/>
                <a:cs typeface="Open Sans" panose="020B0606030504020204" pitchFamily="34" charset="0"/>
              </a:defRPr>
            </a:lvl1pPr>
            <a:lvl2pPr>
              <a:defRPr sz="2800"/>
            </a:lvl2pPr>
            <a:lvl3pPr>
              <a:defRPr sz="2800"/>
            </a:lvl3pPr>
            <a:lvl4pPr>
              <a:defRPr sz="2800"/>
            </a:lvl4pPr>
            <a:lvl5pPr>
              <a:defRPr sz="2800"/>
            </a:lvl5pPr>
          </a:lstStyle>
          <a:p>
            <a:pPr lvl="0"/>
            <a:r>
              <a:rPr lang="en-US" dirty="0"/>
              <a:t>COUNTRY</a:t>
            </a:r>
            <a:endParaRPr lang="ru-RU" dirty="0"/>
          </a:p>
        </p:txBody>
      </p:sp>
    </p:spTree>
    <p:extLst>
      <p:ext uri="{BB962C8B-B14F-4D97-AF65-F5344CB8AC3E}">
        <p14:creationId xmlns:p14="http://schemas.microsoft.com/office/powerpoint/2010/main" val="1236563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4 op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34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53A2E-4EEB-42EF-BC88-AD0BE5B872DB}" type="datetimeFigureOut">
              <a:rPr lang="ru-RU" smtClean="0"/>
              <a:t>08.05.2026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30313-29A6-4D5B-A27A-B362436FA5D8}" type="slidenum">
              <a:rPr lang="ru-RU" smtClean="0"/>
              <a:t>‹#›</a:t>
            </a:fld>
            <a:endParaRPr lang="ru-RU"/>
          </a:p>
        </p:txBody>
      </p:sp>
    </p:spTree>
    <p:extLst>
      <p:ext uri="{BB962C8B-B14F-4D97-AF65-F5344CB8AC3E}">
        <p14:creationId xmlns:p14="http://schemas.microsoft.com/office/powerpoint/2010/main" val="296679277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0" r:id="rId4"/>
    <p:sldLayoutId id="2147483663" r:id="rId5"/>
    <p:sldLayoutId id="2147483650" r:id="rId6"/>
    <p:sldLayoutId id="2147483664"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7" r:id="rId17"/>
    <p:sldLayoutId id="2147483668" r:id="rId18"/>
    <p:sldLayoutId id="2147483669" r:id="rId19"/>
    <p:sldLayoutId id="2147483670" r:id="rId20"/>
    <p:sldLayoutId id="2147483671" r:id="rId21"/>
    <p:sldLayoutId id="2147483673" r:id="rId22"/>
    <p:sldLayoutId id="2147483676" r:id="rId23"/>
    <p:sldLayoutId id="2147483677" r:id="rId24"/>
    <p:sldLayoutId id="2147483678" r:id="rId25"/>
    <p:sldLayoutId id="2147483679" r:id="rId26"/>
    <p:sldLayoutId id="2147483681" r:id="rId27"/>
    <p:sldLayoutId id="2147483682" r:id="rId28"/>
    <p:sldLayoutId id="2147483683"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9">
            <a:extLst>
              <a:ext uri="{FF2B5EF4-FFF2-40B4-BE49-F238E27FC236}">
                <a16:creationId xmlns:a16="http://schemas.microsoft.com/office/drawing/2014/main" id="{983A0E12-BAB2-4EC4-9C82-A61D471CDF48}"/>
              </a:ext>
            </a:extLst>
          </p:cNvPr>
          <p:cNvSpPr>
            <a:spLocks noChangeArrowheads="1"/>
          </p:cNvSpPr>
          <p:nvPr/>
        </p:nvSpPr>
        <p:spPr bwMode="auto">
          <a:xfrm>
            <a:off x="4818063" y="839788"/>
            <a:ext cx="2547938" cy="2551113"/>
          </a:xfrm>
          <a:prstGeom prst="ellipse">
            <a:avLst/>
          </a:pr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nvGrpSpPr>
          <p:cNvPr id="2" name="Group 1">
            <a:extLst>
              <a:ext uri="{FF2B5EF4-FFF2-40B4-BE49-F238E27FC236}">
                <a16:creationId xmlns:a16="http://schemas.microsoft.com/office/drawing/2014/main" id="{02176DFB-E583-4074-83E6-C66EFE27133E}"/>
              </a:ext>
            </a:extLst>
          </p:cNvPr>
          <p:cNvGrpSpPr/>
          <p:nvPr/>
        </p:nvGrpSpPr>
        <p:grpSpPr>
          <a:xfrm>
            <a:off x="2906713" y="1563688"/>
            <a:ext cx="1260475" cy="1101725"/>
            <a:chOff x="2906713" y="1563688"/>
            <a:chExt cx="1260475" cy="1101725"/>
          </a:xfrm>
        </p:grpSpPr>
        <p:sp>
          <p:nvSpPr>
            <p:cNvPr id="24" name="Freeform 24">
              <a:extLst>
                <a:ext uri="{FF2B5EF4-FFF2-40B4-BE49-F238E27FC236}">
                  <a16:creationId xmlns:a16="http://schemas.microsoft.com/office/drawing/2014/main" id="{94B2E16A-D64B-4EEE-9455-D0B4ACB6BCD6}"/>
                </a:ext>
              </a:extLst>
            </p:cNvPr>
            <p:cNvSpPr>
              <a:spLocks/>
            </p:cNvSpPr>
            <p:nvPr/>
          </p:nvSpPr>
          <p:spPr bwMode="auto">
            <a:xfrm>
              <a:off x="2906713" y="1563688"/>
              <a:ext cx="1260475" cy="1101725"/>
            </a:xfrm>
            <a:custGeom>
              <a:avLst/>
              <a:gdLst>
                <a:gd name="T0" fmla="*/ 144 w 331"/>
                <a:gd name="T1" fmla="*/ 289 h 289"/>
                <a:gd name="T2" fmla="*/ 0 w 331"/>
                <a:gd name="T3" fmla="*/ 145 h 289"/>
                <a:gd name="T4" fmla="*/ 144 w 331"/>
                <a:gd name="T5" fmla="*/ 0 h 289"/>
                <a:gd name="T6" fmla="*/ 286 w 331"/>
                <a:gd name="T7" fmla="*/ 119 h 289"/>
                <a:gd name="T8" fmla="*/ 331 w 331"/>
                <a:gd name="T9" fmla="*/ 145 h 289"/>
                <a:gd name="T10" fmla="*/ 286 w 331"/>
                <a:gd name="T11" fmla="*/ 171 h 289"/>
                <a:gd name="T12" fmla="*/ 144 w 331"/>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331" h="289">
                  <a:moveTo>
                    <a:pt x="144" y="289"/>
                  </a:moveTo>
                  <a:cubicBezTo>
                    <a:pt x="65" y="289"/>
                    <a:pt x="0" y="224"/>
                    <a:pt x="0" y="145"/>
                  </a:cubicBezTo>
                  <a:cubicBezTo>
                    <a:pt x="0" y="65"/>
                    <a:pt x="65" y="0"/>
                    <a:pt x="144" y="0"/>
                  </a:cubicBezTo>
                  <a:cubicBezTo>
                    <a:pt x="215" y="0"/>
                    <a:pt x="274" y="51"/>
                    <a:pt x="286" y="119"/>
                  </a:cubicBezTo>
                  <a:cubicBezTo>
                    <a:pt x="331" y="145"/>
                    <a:pt x="331" y="145"/>
                    <a:pt x="331" y="145"/>
                  </a:cubicBezTo>
                  <a:cubicBezTo>
                    <a:pt x="286" y="171"/>
                    <a:pt x="286" y="171"/>
                    <a:pt x="286" y="171"/>
                  </a:cubicBezTo>
                  <a:cubicBezTo>
                    <a:pt x="274" y="238"/>
                    <a:pt x="215" y="289"/>
                    <a:pt x="144" y="28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Oval 30">
              <a:extLst>
                <a:ext uri="{FF2B5EF4-FFF2-40B4-BE49-F238E27FC236}">
                  <a16:creationId xmlns:a16="http://schemas.microsoft.com/office/drawing/2014/main" id="{1B58791B-977A-454E-B10D-0D1382AF0E5C}"/>
                </a:ext>
              </a:extLst>
            </p:cNvPr>
            <p:cNvSpPr>
              <a:spLocks noChangeArrowheads="1"/>
            </p:cNvSpPr>
            <p:nvPr/>
          </p:nvSpPr>
          <p:spPr bwMode="auto">
            <a:xfrm>
              <a:off x="3089275" y="1751013"/>
              <a:ext cx="730250" cy="731838"/>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3" name="Group 2">
            <a:extLst>
              <a:ext uri="{FF2B5EF4-FFF2-40B4-BE49-F238E27FC236}">
                <a16:creationId xmlns:a16="http://schemas.microsoft.com/office/drawing/2014/main" id="{E4169BC2-BF65-4260-9362-5A4254623F10}"/>
              </a:ext>
            </a:extLst>
          </p:cNvPr>
          <p:cNvGrpSpPr/>
          <p:nvPr/>
        </p:nvGrpSpPr>
        <p:grpSpPr>
          <a:xfrm>
            <a:off x="3336925" y="3065463"/>
            <a:ext cx="1230313" cy="1225550"/>
            <a:chOff x="3336925" y="3065463"/>
            <a:chExt cx="1230313" cy="1225550"/>
          </a:xfrm>
        </p:grpSpPr>
        <p:sp>
          <p:nvSpPr>
            <p:cNvPr id="23" name="Freeform 23">
              <a:extLst>
                <a:ext uri="{FF2B5EF4-FFF2-40B4-BE49-F238E27FC236}">
                  <a16:creationId xmlns:a16="http://schemas.microsoft.com/office/drawing/2014/main" id="{129FB65E-A3B8-47A5-8017-BF2B6AC6E33B}"/>
                </a:ext>
              </a:extLst>
            </p:cNvPr>
            <p:cNvSpPr>
              <a:spLocks/>
            </p:cNvSpPr>
            <p:nvPr/>
          </p:nvSpPr>
          <p:spPr bwMode="auto">
            <a:xfrm>
              <a:off x="3336925" y="3065463"/>
              <a:ext cx="1230313" cy="1225550"/>
            </a:xfrm>
            <a:custGeom>
              <a:avLst/>
              <a:gdLst>
                <a:gd name="T0" fmla="*/ 248 w 323"/>
                <a:gd name="T1" fmla="*/ 274 h 321"/>
                <a:gd name="T2" fmla="*/ 47 w 323"/>
                <a:gd name="T3" fmla="*/ 242 h 321"/>
                <a:gd name="T4" fmla="*/ 79 w 323"/>
                <a:gd name="T5" fmla="*/ 41 h 321"/>
                <a:gd name="T6" fmla="*/ 263 w 323"/>
                <a:gd name="T7" fmla="*/ 53 h 321"/>
                <a:gd name="T8" fmla="*/ 315 w 323"/>
                <a:gd name="T9" fmla="*/ 48 h 321"/>
                <a:gd name="T10" fmla="*/ 293 w 323"/>
                <a:gd name="T11" fmla="*/ 95 h 321"/>
                <a:gd name="T12" fmla="*/ 248 w 323"/>
                <a:gd name="T13" fmla="*/ 274 h 321"/>
              </a:gdLst>
              <a:ahLst/>
              <a:cxnLst>
                <a:cxn ang="0">
                  <a:pos x="T0" y="T1"/>
                </a:cxn>
                <a:cxn ang="0">
                  <a:pos x="T2" y="T3"/>
                </a:cxn>
                <a:cxn ang="0">
                  <a:pos x="T4" y="T5"/>
                </a:cxn>
                <a:cxn ang="0">
                  <a:pos x="T6" y="T7"/>
                </a:cxn>
                <a:cxn ang="0">
                  <a:pos x="T8" y="T9"/>
                </a:cxn>
                <a:cxn ang="0">
                  <a:pos x="T10" y="T11"/>
                </a:cxn>
                <a:cxn ang="0">
                  <a:pos x="T12" y="T13"/>
                </a:cxn>
              </a:cxnLst>
              <a:rect l="0" t="0" r="r" b="b"/>
              <a:pathLst>
                <a:path w="323" h="321">
                  <a:moveTo>
                    <a:pt x="248" y="274"/>
                  </a:moveTo>
                  <a:cubicBezTo>
                    <a:pt x="184" y="321"/>
                    <a:pt x="94" y="307"/>
                    <a:pt x="47" y="242"/>
                  </a:cubicBezTo>
                  <a:cubicBezTo>
                    <a:pt x="0" y="178"/>
                    <a:pt x="14" y="88"/>
                    <a:pt x="79" y="41"/>
                  </a:cubicBezTo>
                  <a:cubicBezTo>
                    <a:pt x="136" y="0"/>
                    <a:pt x="213" y="6"/>
                    <a:pt x="263" y="53"/>
                  </a:cubicBezTo>
                  <a:cubicBezTo>
                    <a:pt x="315" y="48"/>
                    <a:pt x="315" y="48"/>
                    <a:pt x="315" y="48"/>
                  </a:cubicBezTo>
                  <a:cubicBezTo>
                    <a:pt x="293" y="95"/>
                    <a:pt x="293" y="95"/>
                    <a:pt x="293" y="95"/>
                  </a:cubicBezTo>
                  <a:cubicBezTo>
                    <a:pt x="323" y="157"/>
                    <a:pt x="305" y="233"/>
                    <a:pt x="248" y="27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1" name="Oval 31">
              <a:extLst>
                <a:ext uri="{FF2B5EF4-FFF2-40B4-BE49-F238E27FC236}">
                  <a16:creationId xmlns:a16="http://schemas.microsoft.com/office/drawing/2014/main" id="{586DDCB0-8A81-4873-B425-44C8C344A3E5}"/>
                </a:ext>
              </a:extLst>
            </p:cNvPr>
            <p:cNvSpPr>
              <a:spLocks noChangeArrowheads="1"/>
            </p:cNvSpPr>
            <p:nvPr/>
          </p:nvSpPr>
          <p:spPr bwMode="auto">
            <a:xfrm>
              <a:off x="3592513" y="3302000"/>
              <a:ext cx="730250" cy="733425"/>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4" name="Group 3">
            <a:extLst>
              <a:ext uri="{FF2B5EF4-FFF2-40B4-BE49-F238E27FC236}">
                <a16:creationId xmlns:a16="http://schemas.microsoft.com/office/drawing/2014/main" id="{78C11AD4-648E-4B76-8191-E74BD1D565EB}"/>
              </a:ext>
            </a:extLst>
          </p:cNvPr>
          <p:cNvGrpSpPr/>
          <p:nvPr/>
        </p:nvGrpSpPr>
        <p:grpSpPr>
          <a:xfrm>
            <a:off x="4662488" y="3951288"/>
            <a:ext cx="1222375" cy="1292225"/>
            <a:chOff x="4662488" y="3951288"/>
            <a:chExt cx="1222375" cy="1292225"/>
          </a:xfrm>
        </p:grpSpPr>
        <p:sp>
          <p:nvSpPr>
            <p:cNvPr id="22" name="Freeform 22">
              <a:extLst>
                <a:ext uri="{FF2B5EF4-FFF2-40B4-BE49-F238E27FC236}">
                  <a16:creationId xmlns:a16="http://schemas.microsoft.com/office/drawing/2014/main" id="{1D01D244-1B0F-4D1B-BED5-E724BA0C2108}"/>
                </a:ext>
              </a:extLst>
            </p:cNvPr>
            <p:cNvSpPr>
              <a:spLocks/>
            </p:cNvSpPr>
            <p:nvPr/>
          </p:nvSpPr>
          <p:spPr bwMode="auto">
            <a:xfrm>
              <a:off x="4662488" y="3951288"/>
              <a:ext cx="1222375" cy="1292225"/>
            </a:xfrm>
            <a:custGeom>
              <a:avLst/>
              <a:gdLst>
                <a:gd name="T0" fmla="*/ 25 w 321"/>
                <a:gd name="T1" fmla="*/ 133 h 339"/>
                <a:gd name="T2" fmla="*/ 117 w 321"/>
                <a:gd name="T3" fmla="*/ 314 h 339"/>
                <a:gd name="T4" fmla="*/ 299 w 321"/>
                <a:gd name="T5" fmla="*/ 222 h 339"/>
                <a:gd name="T6" fmla="*/ 230 w 321"/>
                <a:gd name="T7" fmla="*/ 50 h 339"/>
                <a:gd name="T8" fmla="*/ 219 w 321"/>
                <a:gd name="T9" fmla="*/ 0 h 339"/>
                <a:gd name="T10" fmla="*/ 181 w 321"/>
                <a:gd name="T11" fmla="*/ 34 h 339"/>
                <a:gd name="T12" fmla="*/ 25 w 321"/>
                <a:gd name="T13" fmla="*/ 133 h 339"/>
              </a:gdLst>
              <a:ahLst/>
              <a:cxnLst>
                <a:cxn ang="0">
                  <a:pos x="T0" y="T1"/>
                </a:cxn>
                <a:cxn ang="0">
                  <a:pos x="T2" y="T3"/>
                </a:cxn>
                <a:cxn ang="0">
                  <a:pos x="T4" y="T5"/>
                </a:cxn>
                <a:cxn ang="0">
                  <a:pos x="T6" y="T7"/>
                </a:cxn>
                <a:cxn ang="0">
                  <a:pos x="T8" y="T9"/>
                </a:cxn>
                <a:cxn ang="0">
                  <a:pos x="T10" y="T11"/>
                </a:cxn>
                <a:cxn ang="0">
                  <a:pos x="T12" y="T13"/>
                </a:cxn>
              </a:cxnLst>
              <a:rect l="0" t="0" r="r" b="b"/>
              <a:pathLst>
                <a:path w="321" h="339">
                  <a:moveTo>
                    <a:pt x="25" y="133"/>
                  </a:moveTo>
                  <a:cubicBezTo>
                    <a:pt x="0" y="208"/>
                    <a:pt x="42" y="290"/>
                    <a:pt x="117" y="314"/>
                  </a:cubicBezTo>
                  <a:cubicBezTo>
                    <a:pt x="193" y="339"/>
                    <a:pt x="274" y="297"/>
                    <a:pt x="299" y="222"/>
                  </a:cubicBezTo>
                  <a:cubicBezTo>
                    <a:pt x="321" y="155"/>
                    <a:pt x="290" y="83"/>
                    <a:pt x="230" y="50"/>
                  </a:cubicBezTo>
                  <a:cubicBezTo>
                    <a:pt x="219" y="0"/>
                    <a:pt x="219" y="0"/>
                    <a:pt x="219" y="0"/>
                  </a:cubicBezTo>
                  <a:cubicBezTo>
                    <a:pt x="181" y="34"/>
                    <a:pt x="181" y="34"/>
                    <a:pt x="181" y="34"/>
                  </a:cubicBezTo>
                  <a:cubicBezTo>
                    <a:pt x="113" y="25"/>
                    <a:pt x="47" y="65"/>
                    <a:pt x="25" y="13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4" name="Oval 32">
              <a:extLst>
                <a:ext uri="{FF2B5EF4-FFF2-40B4-BE49-F238E27FC236}">
                  <a16:creationId xmlns:a16="http://schemas.microsoft.com/office/drawing/2014/main" id="{73033292-FBD9-4C31-AE1D-3C666B169F5D}"/>
                </a:ext>
              </a:extLst>
            </p:cNvPr>
            <p:cNvSpPr>
              <a:spLocks noChangeArrowheads="1"/>
            </p:cNvSpPr>
            <p:nvPr/>
          </p:nvSpPr>
          <p:spPr bwMode="auto">
            <a:xfrm>
              <a:off x="4913313" y="4264025"/>
              <a:ext cx="731838" cy="731838"/>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5" name="Group 4">
            <a:extLst>
              <a:ext uri="{FF2B5EF4-FFF2-40B4-BE49-F238E27FC236}">
                <a16:creationId xmlns:a16="http://schemas.microsoft.com/office/drawing/2014/main" id="{97779537-7005-4BD0-B3C2-5E0028741908}"/>
              </a:ext>
            </a:extLst>
          </p:cNvPr>
          <p:cNvGrpSpPr/>
          <p:nvPr/>
        </p:nvGrpSpPr>
        <p:grpSpPr>
          <a:xfrm>
            <a:off x="6303963" y="3951288"/>
            <a:ext cx="1219200" cy="1292225"/>
            <a:chOff x="6303963" y="3951288"/>
            <a:chExt cx="1219200" cy="1292225"/>
          </a:xfrm>
        </p:grpSpPr>
        <p:sp>
          <p:nvSpPr>
            <p:cNvPr id="21" name="Freeform 21">
              <a:extLst>
                <a:ext uri="{FF2B5EF4-FFF2-40B4-BE49-F238E27FC236}">
                  <a16:creationId xmlns:a16="http://schemas.microsoft.com/office/drawing/2014/main" id="{DCD751FD-B5A2-4642-BD1F-7E65F45239E9}"/>
                </a:ext>
              </a:extLst>
            </p:cNvPr>
            <p:cNvSpPr>
              <a:spLocks/>
            </p:cNvSpPr>
            <p:nvPr/>
          </p:nvSpPr>
          <p:spPr bwMode="auto">
            <a:xfrm>
              <a:off x="6303963" y="3951288"/>
              <a:ext cx="1219200" cy="1292225"/>
            </a:xfrm>
            <a:custGeom>
              <a:avLst/>
              <a:gdLst>
                <a:gd name="T0" fmla="*/ 22 w 320"/>
                <a:gd name="T1" fmla="*/ 222 h 339"/>
                <a:gd name="T2" fmla="*/ 203 w 320"/>
                <a:gd name="T3" fmla="*/ 314 h 339"/>
                <a:gd name="T4" fmla="*/ 296 w 320"/>
                <a:gd name="T5" fmla="*/ 133 h 339"/>
                <a:gd name="T6" fmla="*/ 140 w 320"/>
                <a:gd name="T7" fmla="*/ 34 h 339"/>
                <a:gd name="T8" fmla="*/ 101 w 320"/>
                <a:gd name="T9" fmla="*/ 0 h 339"/>
                <a:gd name="T10" fmla="*/ 90 w 320"/>
                <a:gd name="T11" fmla="*/ 50 h 339"/>
                <a:gd name="T12" fmla="*/ 22 w 320"/>
                <a:gd name="T13" fmla="*/ 222 h 339"/>
              </a:gdLst>
              <a:ahLst/>
              <a:cxnLst>
                <a:cxn ang="0">
                  <a:pos x="T0" y="T1"/>
                </a:cxn>
                <a:cxn ang="0">
                  <a:pos x="T2" y="T3"/>
                </a:cxn>
                <a:cxn ang="0">
                  <a:pos x="T4" y="T5"/>
                </a:cxn>
                <a:cxn ang="0">
                  <a:pos x="T6" y="T7"/>
                </a:cxn>
                <a:cxn ang="0">
                  <a:pos x="T8" y="T9"/>
                </a:cxn>
                <a:cxn ang="0">
                  <a:pos x="T10" y="T11"/>
                </a:cxn>
                <a:cxn ang="0">
                  <a:pos x="T12" y="T13"/>
                </a:cxn>
              </a:cxnLst>
              <a:rect l="0" t="0" r="r" b="b"/>
              <a:pathLst>
                <a:path w="320" h="339">
                  <a:moveTo>
                    <a:pt x="22" y="222"/>
                  </a:moveTo>
                  <a:cubicBezTo>
                    <a:pt x="46" y="297"/>
                    <a:pt x="128" y="339"/>
                    <a:pt x="203" y="314"/>
                  </a:cubicBezTo>
                  <a:cubicBezTo>
                    <a:pt x="279" y="290"/>
                    <a:pt x="320" y="208"/>
                    <a:pt x="296" y="133"/>
                  </a:cubicBezTo>
                  <a:cubicBezTo>
                    <a:pt x="274" y="65"/>
                    <a:pt x="207" y="25"/>
                    <a:pt x="140" y="34"/>
                  </a:cubicBezTo>
                  <a:cubicBezTo>
                    <a:pt x="101" y="0"/>
                    <a:pt x="101" y="0"/>
                    <a:pt x="101" y="0"/>
                  </a:cubicBezTo>
                  <a:cubicBezTo>
                    <a:pt x="90" y="50"/>
                    <a:pt x="90" y="50"/>
                    <a:pt x="90" y="50"/>
                  </a:cubicBezTo>
                  <a:cubicBezTo>
                    <a:pt x="30" y="83"/>
                    <a:pt x="0" y="155"/>
                    <a:pt x="22" y="22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Oval 33">
              <a:extLst>
                <a:ext uri="{FF2B5EF4-FFF2-40B4-BE49-F238E27FC236}">
                  <a16:creationId xmlns:a16="http://schemas.microsoft.com/office/drawing/2014/main" id="{69548C21-A277-41E6-90BC-F412447E4E92}"/>
                </a:ext>
              </a:extLst>
            </p:cNvPr>
            <p:cNvSpPr>
              <a:spLocks noChangeArrowheads="1"/>
            </p:cNvSpPr>
            <p:nvPr/>
          </p:nvSpPr>
          <p:spPr bwMode="auto">
            <a:xfrm>
              <a:off x="6543675" y="4264025"/>
              <a:ext cx="731838" cy="731838"/>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6" name="Group 5">
            <a:extLst>
              <a:ext uri="{FF2B5EF4-FFF2-40B4-BE49-F238E27FC236}">
                <a16:creationId xmlns:a16="http://schemas.microsoft.com/office/drawing/2014/main" id="{30D16566-EBD2-46C4-9109-84972C914D2C}"/>
              </a:ext>
            </a:extLst>
          </p:cNvPr>
          <p:cNvGrpSpPr/>
          <p:nvPr/>
        </p:nvGrpSpPr>
        <p:grpSpPr>
          <a:xfrm>
            <a:off x="7621588" y="3065463"/>
            <a:ext cx="1225550" cy="1225550"/>
            <a:chOff x="7621588" y="3065463"/>
            <a:chExt cx="1225550" cy="1225550"/>
          </a:xfrm>
        </p:grpSpPr>
        <p:sp>
          <p:nvSpPr>
            <p:cNvPr id="20" name="Freeform 20">
              <a:extLst>
                <a:ext uri="{FF2B5EF4-FFF2-40B4-BE49-F238E27FC236}">
                  <a16:creationId xmlns:a16="http://schemas.microsoft.com/office/drawing/2014/main" id="{780E4828-EAB5-4967-9389-71A311722806}"/>
                </a:ext>
              </a:extLst>
            </p:cNvPr>
            <p:cNvSpPr>
              <a:spLocks/>
            </p:cNvSpPr>
            <p:nvPr/>
          </p:nvSpPr>
          <p:spPr bwMode="auto">
            <a:xfrm>
              <a:off x="7621588" y="3065463"/>
              <a:ext cx="1225550" cy="1225550"/>
            </a:xfrm>
            <a:custGeom>
              <a:avLst/>
              <a:gdLst>
                <a:gd name="T0" fmla="*/ 74 w 322"/>
                <a:gd name="T1" fmla="*/ 274 h 321"/>
                <a:gd name="T2" fmla="*/ 276 w 322"/>
                <a:gd name="T3" fmla="*/ 242 h 321"/>
                <a:gd name="T4" fmla="*/ 244 w 322"/>
                <a:gd name="T5" fmla="*/ 41 h 321"/>
                <a:gd name="T6" fmla="*/ 60 w 322"/>
                <a:gd name="T7" fmla="*/ 53 h 321"/>
                <a:gd name="T8" fmla="*/ 8 w 322"/>
                <a:gd name="T9" fmla="*/ 48 h 321"/>
                <a:gd name="T10" fmla="*/ 29 w 322"/>
                <a:gd name="T11" fmla="*/ 95 h 321"/>
                <a:gd name="T12" fmla="*/ 74 w 322"/>
                <a:gd name="T13" fmla="*/ 274 h 321"/>
              </a:gdLst>
              <a:ahLst/>
              <a:cxnLst>
                <a:cxn ang="0">
                  <a:pos x="T0" y="T1"/>
                </a:cxn>
                <a:cxn ang="0">
                  <a:pos x="T2" y="T3"/>
                </a:cxn>
                <a:cxn ang="0">
                  <a:pos x="T4" y="T5"/>
                </a:cxn>
                <a:cxn ang="0">
                  <a:pos x="T6" y="T7"/>
                </a:cxn>
                <a:cxn ang="0">
                  <a:pos x="T8" y="T9"/>
                </a:cxn>
                <a:cxn ang="0">
                  <a:pos x="T10" y="T11"/>
                </a:cxn>
                <a:cxn ang="0">
                  <a:pos x="T12" y="T13"/>
                </a:cxn>
              </a:cxnLst>
              <a:rect l="0" t="0" r="r" b="b"/>
              <a:pathLst>
                <a:path w="322" h="321">
                  <a:moveTo>
                    <a:pt x="74" y="274"/>
                  </a:moveTo>
                  <a:cubicBezTo>
                    <a:pt x="139" y="321"/>
                    <a:pt x="229" y="307"/>
                    <a:pt x="276" y="242"/>
                  </a:cubicBezTo>
                  <a:cubicBezTo>
                    <a:pt x="322" y="178"/>
                    <a:pt x="308" y="88"/>
                    <a:pt x="244" y="41"/>
                  </a:cubicBezTo>
                  <a:cubicBezTo>
                    <a:pt x="187" y="0"/>
                    <a:pt x="109" y="6"/>
                    <a:pt x="60" y="53"/>
                  </a:cubicBezTo>
                  <a:cubicBezTo>
                    <a:pt x="8" y="48"/>
                    <a:pt x="8" y="48"/>
                    <a:pt x="8" y="48"/>
                  </a:cubicBezTo>
                  <a:cubicBezTo>
                    <a:pt x="29" y="95"/>
                    <a:pt x="29" y="95"/>
                    <a:pt x="29" y="95"/>
                  </a:cubicBezTo>
                  <a:cubicBezTo>
                    <a:pt x="0" y="157"/>
                    <a:pt x="17" y="233"/>
                    <a:pt x="74" y="27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6" name="Oval 34">
              <a:extLst>
                <a:ext uri="{FF2B5EF4-FFF2-40B4-BE49-F238E27FC236}">
                  <a16:creationId xmlns:a16="http://schemas.microsoft.com/office/drawing/2014/main" id="{E1AC4BA7-C175-49DF-B932-C6ED660B7AC8}"/>
                </a:ext>
              </a:extLst>
            </p:cNvPr>
            <p:cNvSpPr>
              <a:spLocks noChangeArrowheads="1"/>
            </p:cNvSpPr>
            <p:nvPr/>
          </p:nvSpPr>
          <p:spPr bwMode="auto">
            <a:xfrm>
              <a:off x="7861300" y="3302000"/>
              <a:ext cx="731838" cy="733425"/>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7" name="Group 6">
            <a:extLst>
              <a:ext uri="{FF2B5EF4-FFF2-40B4-BE49-F238E27FC236}">
                <a16:creationId xmlns:a16="http://schemas.microsoft.com/office/drawing/2014/main" id="{14BD1764-0A4D-4730-B414-5D7B83EFA114}"/>
              </a:ext>
            </a:extLst>
          </p:cNvPr>
          <p:cNvGrpSpPr/>
          <p:nvPr/>
        </p:nvGrpSpPr>
        <p:grpSpPr>
          <a:xfrm>
            <a:off x="8016875" y="1563688"/>
            <a:ext cx="1262063" cy="1101725"/>
            <a:chOff x="8016875" y="1563688"/>
            <a:chExt cx="1262063" cy="1101725"/>
          </a:xfrm>
        </p:grpSpPr>
        <p:sp>
          <p:nvSpPr>
            <p:cNvPr id="28" name="Freeform 28">
              <a:extLst>
                <a:ext uri="{FF2B5EF4-FFF2-40B4-BE49-F238E27FC236}">
                  <a16:creationId xmlns:a16="http://schemas.microsoft.com/office/drawing/2014/main" id="{F049895E-663A-4B5F-94A8-38C7654D719E}"/>
                </a:ext>
              </a:extLst>
            </p:cNvPr>
            <p:cNvSpPr>
              <a:spLocks/>
            </p:cNvSpPr>
            <p:nvPr/>
          </p:nvSpPr>
          <p:spPr bwMode="auto">
            <a:xfrm>
              <a:off x="8016875" y="1563688"/>
              <a:ext cx="1262063" cy="1101725"/>
            </a:xfrm>
            <a:custGeom>
              <a:avLst/>
              <a:gdLst>
                <a:gd name="T0" fmla="*/ 187 w 331"/>
                <a:gd name="T1" fmla="*/ 289 h 289"/>
                <a:gd name="T2" fmla="*/ 331 w 331"/>
                <a:gd name="T3" fmla="*/ 145 h 289"/>
                <a:gd name="T4" fmla="*/ 187 w 331"/>
                <a:gd name="T5" fmla="*/ 0 h 289"/>
                <a:gd name="T6" fmla="*/ 46 w 331"/>
                <a:gd name="T7" fmla="*/ 119 h 289"/>
                <a:gd name="T8" fmla="*/ 0 w 331"/>
                <a:gd name="T9" fmla="*/ 145 h 289"/>
                <a:gd name="T10" fmla="*/ 46 w 331"/>
                <a:gd name="T11" fmla="*/ 171 h 289"/>
                <a:gd name="T12" fmla="*/ 187 w 331"/>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331" h="289">
                  <a:moveTo>
                    <a:pt x="187" y="289"/>
                  </a:moveTo>
                  <a:cubicBezTo>
                    <a:pt x="267" y="289"/>
                    <a:pt x="331" y="224"/>
                    <a:pt x="331" y="145"/>
                  </a:cubicBezTo>
                  <a:cubicBezTo>
                    <a:pt x="331" y="65"/>
                    <a:pt x="267" y="0"/>
                    <a:pt x="187" y="0"/>
                  </a:cubicBezTo>
                  <a:cubicBezTo>
                    <a:pt x="117" y="0"/>
                    <a:pt x="58" y="51"/>
                    <a:pt x="46" y="119"/>
                  </a:cubicBezTo>
                  <a:cubicBezTo>
                    <a:pt x="0" y="145"/>
                    <a:pt x="0" y="145"/>
                    <a:pt x="0" y="145"/>
                  </a:cubicBezTo>
                  <a:cubicBezTo>
                    <a:pt x="46" y="171"/>
                    <a:pt x="46" y="171"/>
                    <a:pt x="46" y="171"/>
                  </a:cubicBezTo>
                  <a:cubicBezTo>
                    <a:pt x="58" y="238"/>
                    <a:pt x="117" y="289"/>
                    <a:pt x="187" y="289"/>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9" name="Oval 35">
              <a:extLst>
                <a:ext uri="{FF2B5EF4-FFF2-40B4-BE49-F238E27FC236}">
                  <a16:creationId xmlns:a16="http://schemas.microsoft.com/office/drawing/2014/main" id="{046897B3-C724-421E-9AE5-9AC0BB9016E4}"/>
                </a:ext>
              </a:extLst>
            </p:cNvPr>
            <p:cNvSpPr>
              <a:spLocks noChangeArrowheads="1"/>
            </p:cNvSpPr>
            <p:nvPr/>
          </p:nvSpPr>
          <p:spPr bwMode="auto">
            <a:xfrm>
              <a:off x="8367713" y="1751013"/>
              <a:ext cx="731838" cy="731838"/>
            </a:xfrm>
            <a:prstGeom prst="ellipse">
              <a:avLst/>
            </a:prstGeom>
            <a:solidFill>
              <a:schemeClr val="bg2"/>
            </a:solidFill>
            <a:ln>
              <a:noFill/>
            </a:ln>
            <a:effectLst>
              <a:outerShdw blurRad="190500" dist="165100" dir="2700000" algn="ctr" rotWithShape="0">
                <a:prstClr val="black">
                  <a:alpha val="26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UA" sz="1400" b="1">
                <a:solidFill>
                  <a:schemeClr val="lt1"/>
                </a:solidFill>
              </a:endParaRPr>
            </a:p>
          </p:txBody>
        </p:sp>
      </p:grpSp>
      <p:grpSp>
        <p:nvGrpSpPr>
          <p:cNvPr id="72" name="Group 71">
            <a:extLst>
              <a:ext uri="{FF2B5EF4-FFF2-40B4-BE49-F238E27FC236}">
                <a16:creationId xmlns:a16="http://schemas.microsoft.com/office/drawing/2014/main" id="{99F0034B-7F0B-4021-9FDC-44ACD7C5AEB7}"/>
              </a:ext>
            </a:extLst>
          </p:cNvPr>
          <p:cNvGrpSpPr/>
          <p:nvPr/>
        </p:nvGrpSpPr>
        <p:grpSpPr>
          <a:xfrm>
            <a:off x="5209064" y="1732661"/>
            <a:ext cx="1765937" cy="1074420"/>
            <a:chOff x="5210651" y="3332861"/>
            <a:chExt cx="1765937" cy="1074420"/>
          </a:xfrm>
        </p:grpSpPr>
        <p:sp>
          <p:nvSpPr>
            <p:cNvPr id="75" name="Text Placeholder 53">
              <a:extLst>
                <a:ext uri="{FF2B5EF4-FFF2-40B4-BE49-F238E27FC236}">
                  <a16:creationId xmlns:a16="http://schemas.microsoft.com/office/drawing/2014/main" id="{BDFAD92A-4987-4274-85A9-E3285DB0E3CA}"/>
                </a:ext>
              </a:extLst>
            </p:cNvPr>
            <p:cNvSpPr txBox="1">
              <a:spLocks/>
            </p:cNvSpPr>
            <p:nvPr/>
          </p:nvSpPr>
          <p:spPr>
            <a:xfrm>
              <a:off x="5210651" y="3712165"/>
              <a:ext cx="1765937" cy="6951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900">
                  <a:solidFill>
                    <a:schemeClr val="tx1">
                      <a:lumMod val="50000"/>
                    </a:schemeClr>
                  </a:solidFill>
                  <a:latin typeface="Montserrat Light" panose="00000400000000000000" pitchFamily="50" charset="-52"/>
                </a:rPr>
                <a:t>Lorem ipsum dolor sit amet, consectetur adipiscing elit</a:t>
              </a:r>
              <a:endParaRPr lang="en-US" sz="900" dirty="0">
                <a:solidFill>
                  <a:schemeClr val="tx1">
                    <a:lumMod val="50000"/>
                  </a:schemeClr>
                </a:solidFill>
                <a:latin typeface="Montserrat Light" panose="00000400000000000000" pitchFamily="50" charset="-52"/>
              </a:endParaRPr>
            </a:p>
          </p:txBody>
        </p:sp>
        <p:sp>
          <p:nvSpPr>
            <p:cNvPr id="76" name="Text Placeholder 56">
              <a:extLst>
                <a:ext uri="{FF2B5EF4-FFF2-40B4-BE49-F238E27FC236}">
                  <a16:creationId xmlns:a16="http://schemas.microsoft.com/office/drawing/2014/main" id="{D44F3A94-A53B-40EF-A3FD-49C6A091BA05}"/>
                </a:ext>
              </a:extLst>
            </p:cNvPr>
            <p:cNvSpPr txBox="1">
              <a:spLocks/>
            </p:cNvSpPr>
            <p:nvPr/>
          </p:nvSpPr>
          <p:spPr>
            <a:xfrm>
              <a:off x="5405215" y="3332861"/>
              <a:ext cx="1376808" cy="3856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a:solidFill>
                    <a:schemeClr val="tx1">
                      <a:lumMod val="50000"/>
                    </a:schemeClr>
                  </a:solidFill>
                </a:rPr>
                <a:t>Title Here</a:t>
              </a:r>
              <a:endParaRPr lang="ru-RU" sz="1600" b="1" dirty="0">
                <a:solidFill>
                  <a:schemeClr val="tx1">
                    <a:lumMod val="50000"/>
                  </a:schemeClr>
                </a:solidFill>
              </a:endParaRPr>
            </a:p>
          </p:txBody>
        </p:sp>
      </p:grpSp>
      <p:sp>
        <p:nvSpPr>
          <p:cNvPr id="77" name="Freeform 24">
            <a:extLst>
              <a:ext uri="{FF2B5EF4-FFF2-40B4-BE49-F238E27FC236}">
                <a16:creationId xmlns:a16="http://schemas.microsoft.com/office/drawing/2014/main" id="{A369E53D-4DBA-4C0A-8150-083821581192}"/>
              </a:ext>
            </a:extLst>
          </p:cNvPr>
          <p:cNvSpPr>
            <a:spLocks noEditPoints="1"/>
          </p:cNvSpPr>
          <p:nvPr/>
        </p:nvSpPr>
        <p:spPr bwMode="auto">
          <a:xfrm>
            <a:off x="5212184" y="4545011"/>
            <a:ext cx="143742" cy="200212"/>
          </a:xfrm>
          <a:custGeom>
            <a:avLst/>
            <a:gdLst>
              <a:gd name="T0" fmla="*/ 4 w 47"/>
              <a:gd name="T1" fmla="*/ 37 h 65"/>
              <a:gd name="T2" fmla="*/ 0 w 47"/>
              <a:gd name="T3" fmla="*/ 24 h 65"/>
              <a:gd name="T4" fmla="*/ 24 w 47"/>
              <a:gd name="T5" fmla="*/ 0 h 65"/>
              <a:gd name="T6" fmla="*/ 47 w 47"/>
              <a:gd name="T7" fmla="*/ 24 h 65"/>
              <a:gd name="T8" fmla="*/ 43 w 47"/>
              <a:gd name="T9" fmla="*/ 37 h 65"/>
              <a:gd name="T10" fmla="*/ 37 w 47"/>
              <a:gd name="T11" fmla="*/ 52 h 65"/>
              <a:gd name="T12" fmla="*/ 10 w 47"/>
              <a:gd name="T13" fmla="*/ 52 h 65"/>
              <a:gd name="T14" fmla="*/ 4 w 47"/>
              <a:gd name="T15" fmla="*/ 37 h 65"/>
              <a:gd name="T16" fmla="*/ 10 w 47"/>
              <a:gd name="T17" fmla="*/ 65 h 65"/>
              <a:gd name="T18" fmla="*/ 37 w 47"/>
              <a:gd name="T1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5">
                <a:moveTo>
                  <a:pt x="4" y="37"/>
                </a:moveTo>
                <a:cubicBezTo>
                  <a:pt x="2" y="33"/>
                  <a:pt x="0" y="28"/>
                  <a:pt x="0" y="24"/>
                </a:cubicBezTo>
                <a:cubicBezTo>
                  <a:pt x="0" y="11"/>
                  <a:pt x="11" y="0"/>
                  <a:pt x="24" y="0"/>
                </a:cubicBezTo>
                <a:cubicBezTo>
                  <a:pt x="37" y="0"/>
                  <a:pt x="47" y="11"/>
                  <a:pt x="47" y="24"/>
                </a:cubicBezTo>
                <a:cubicBezTo>
                  <a:pt x="47" y="28"/>
                  <a:pt x="46" y="33"/>
                  <a:pt x="43" y="37"/>
                </a:cubicBezTo>
                <a:cubicBezTo>
                  <a:pt x="38" y="44"/>
                  <a:pt x="37" y="48"/>
                  <a:pt x="37" y="52"/>
                </a:cubicBezTo>
                <a:cubicBezTo>
                  <a:pt x="10" y="52"/>
                  <a:pt x="10" y="52"/>
                  <a:pt x="10" y="52"/>
                </a:cubicBezTo>
                <a:cubicBezTo>
                  <a:pt x="10" y="48"/>
                  <a:pt x="9" y="44"/>
                  <a:pt x="4" y="37"/>
                </a:cubicBezTo>
                <a:close/>
                <a:moveTo>
                  <a:pt x="10" y="65"/>
                </a:moveTo>
                <a:cubicBezTo>
                  <a:pt x="37" y="65"/>
                  <a:pt x="37" y="65"/>
                  <a:pt x="37" y="65"/>
                </a:cubicBezTo>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8" name="Freeform 25">
            <a:extLst>
              <a:ext uri="{FF2B5EF4-FFF2-40B4-BE49-F238E27FC236}">
                <a16:creationId xmlns:a16="http://schemas.microsoft.com/office/drawing/2014/main" id="{FF5790B6-E4EF-4478-9455-FC3522C6A713}"/>
              </a:ext>
            </a:extLst>
          </p:cNvPr>
          <p:cNvSpPr>
            <a:spLocks noEditPoints="1"/>
          </p:cNvSpPr>
          <p:nvPr/>
        </p:nvSpPr>
        <p:spPr bwMode="auto">
          <a:xfrm>
            <a:off x="3859634" y="3567112"/>
            <a:ext cx="219463" cy="184811"/>
          </a:xfrm>
          <a:custGeom>
            <a:avLst/>
            <a:gdLst>
              <a:gd name="T0" fmla="*/ 64 w 71"/>
              <a:gd name="T1" fmla="*/ 31 h 60"/>
              <a:gd name="T2" fmla="*/ 64 w 71"/>
              <a:gd name="T3" fmla="*/ 34 h 60"/>
              <a:gd name="T4" fmla="*/ 56 w 71"/>
              <a:gd name="T5" fmla="*/ 53 h 60"/>
              <a:gd name="T6" fmla="*/ 56 w 71"/>
              <a:gd name="T7" fmla="*/ 53 h 60"/>
              <a:gd name="T8" fmla="*/ 56 w 71"/>
              <a:gd name="T9" fmla="*/ 60 h 60"/>
              <a:gd name="T10" fmla="*/ 40 w 71"/>
              <a:gd name="T11" fmla="*/ 60 h 60"/>
              <a:gd name="T12" fmla="*/ 40 w 71"/>
              <a:gd name="T13" fmla="*/ 56 h 60"/>
              <a:gd name="T14" fmla="*/ 40 w 71"/>
              <a:gd name="T15" fmla="*/ 56 h 60"/>
              <a:gd name="T16" fmla="*/ 34 w 71"/>
              <a:gd name="T17" fmla="*/ 56 h 60"/>
              <a:gd name="T18" fmla="*/ 28 w 71"/>
              <a:gd name="T19" fmla="*/ 56 h 60"/>
              <a:gd name="T20" fmla="*/ 28 w 71"/>
              <a:gd name="T21" fmla="*/ 56 h 60"/>
              <a:gd name="T22" fmla="*/ 28 w 71"/>
              <a:gd name="T23" fmla="*/ 60 h 60"/>
              <a:gd name="T24" fmla="*/ 12 w 71"/>
              <a:gd name="T25" fmla="*/ 60 h 60"/>
              <a:gd name="T26" fmla="*/ 12 w 71"/>
              <a:gd name="T27" fmla="*/ 53 h 60"/>
              <a:gd name="T28" fmla="*/ 12 w 71"/>
              <a:gd name="T29" fmla="*/ 53 h 60"/>
              <a:gd name="T30" fmla="*/ 5 w 71"/>
              <a:gd name="T31" fmla="*/ 42 h 60"/>
              <a:gd name="T32" fmla="*/ 5 w 71"/>
              <a:gd name="T33" fmla="*/ 42 h 60"/>
              <a:gd name="T34" fmla="*/ 2 w 71"/>
              <a:gd name="T35" fmla="*/ 42 h 60"/>
              <a:gd name="T36" fmla="*/ 0 w 71"/>
              <a:gd name="T37" fmla="*/ 40 h 60"/>
              <a:gd name="T38" fmla="*/ 0 w 71"/>
              <a:gd name="T39" fmla="*/ 28 h 60"/>
              <a:gd name="T40" fmla="*/ 2 w 71"/>
              <a:gd name="T41" fmla="*/ 26 h 60"/>
              <a:gd name="T42" fmla="*/ 5 w 71"/>
              <a:gd name="T43" fmla="*/ 26 h 60"/>
              <a:gd name="T44" fmla="*/ 5 w 71"/>
              <a:gd name="T45" fmla="*/ 26 h 60"/>
              <a:gd name="T46" fmla="*/ 16 w 71"/>
              <a:gd name="T47" fmla="*/ 11 h 60"/>
              <a:gd name="T48" fmla="*/ 16 w 71"/>
              <a:gd name="T49" fmla="*/ 11 h 60"/>
              <a:gd name="T50" fmla="*/ 12 w 71"/>
              <a:gd name="T51" fmla="*/ 3 h 60"/>
              <a:gd name="T52" fmla="*/ 25 w 71"/>
              <a:gd name="T53" fmla="*/ 7 h 60"/>
              <a:gd name="T54" fmla="*/ 25 w 71"/>
              <a:gd name="T55" fmla="*/ 7 h 60"/>
              <a:gd name="T56" fmla="*/ 34 w 71"/>
              <a:gd name="T57" fmla="*/ 6 h 60"/>
              <a:gd name="T58" fmla="*/ 40 w 71"/>
              <a:gd name="T59" fmla="*/ 7 h 60"/>
              <a:gd name="T60" fmla="*/ 47 w 71"/>
              <a:gd name="T61" fmla="*/ 23 h 60"/>
              <a:gd name="T62" fmla="*/ 53 w 71"/>
              <a:gd name="T63" fmla="*/ 25 h 60"/>
              <a:gd name="T64" fmla="*/ 60 w 71"/>
              <a:gd name="T65" fmla="*/ 21 h 60"/>
              <a:gd name="T66" fmla="*/ 54 w 71"/>
              <a:gd name="T67" fmla="*/ 17 h 60"/>
              <a:gd name="T68" fmla="*/ 48 w 71"/>
              <a:gd name="T69" fmla="*/ 13 h 60"/>
              <a:gd name="T70" fmla="*/ 54 w 71"/>
              <a:gd name="T71" fmla="*/ 9 h 60"/>
              <a:gd name="T72" fmla="*/ 58 w 71"/>
              <a:gd name="T73" fmla="*/ 11 h 60"/>
              <a:gd name="T74" fmla="*/ 53 w 71"/>
              <a:gd name="T75" fmla="*/ 25 h 60"/>
              <a:gd name="T76" fmla="*/ 53 w 71"/>
              <a:gd name="T77" fmla="*/ 28 h 60"/>
              <a:gd name="T78" fmla="*/ 53 w 71"/>
              <a:gd name="T79" fmla="*/ 6 h 60"/>
              <a:gd name="T80" fmla="*/ 53 w 71"/>
              <a:gd name="T81" fmla="*/ 9 h 60"/>
              <a:gd name="T82" fmla="*/ 54 w 71"/>
              <a:gd name="T83" fmla="*/ 0 h 60"/>
              <a:gd name="T84" fmla="*/ 37 w 71"/>
              <a:gd name="T85" fmla="*/ 17 h 60"/>
              <a:gd name="T86" fmla="*/ 54 w 71"/>
              <a:gd name="T87" fmla="*/ 34 h 60"/>
              <a:gd name="T88" fmla="*/ 71 w 71"/>
              <a:gd name="T89" fmla="*/ 17 h 60"/>
              <a:gd name="T90" fmla="*/ 54 w 71"/>
              <a:gd name="T9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60">
                <a:moveTo>
                  <a:pt x="64" y="31"/>
                </a:moveTo>
                <a:cubicBezTo>
                  <a:pt x="64" y="32"/>
                  <a:pt x="64" y="33"/>
                  <a:pt x="64" y="34"/>
                </a:cubicBezTo>
                <a:cubicBezTo>
                  <a:pt x="64" y="41"/>
                  <a:pt x="61" y="48"/>
                  <a:pt x="56" y="53"/>
                </a:cubicBezTo>
                <a:cubicBezTo>
                  <a:pt x="56" y="53"/>
                  <a:pt x="56" y="53"/>
                  <a:pt x="56" y="53"/>
                </a:cubicBezTo>
                <a:cubicBezTo>
                  <a:pt x="56" y="60"/>
                  <a:pt x="56" y="60"/>
                  <a:pt x="56" y="60"/>
                </a:cubicBezTo>
                <a:cubicBezTo>
                  <a:pt x="40" y="60"/>
                  <a:pt x="40" y="60"/>
                  <a:pt x="40" y="60"/>
                </a:cubicBezTo>
                <a:cubicBezTo>
                  <a:pt x="40" y="56"/>
                  <a:pt x="40" y="56"/>
                  <a:pt x="40" y="56"/>
                </a:cubicBezTo>
                <a:cubicBezTo>
                  <a:pt x="40" y="56"/>
                  <a:pt x="40" y="56"/>
                  <a:pt x="40" y="56"/>
                </a:cubicBezTo>
                <a:cubicBezTo>
                  <a:pt x="38" y="56"/>
                  <a:pt x="36" y="56"/>
                  <a:pt x="34" y="56"/>
                </a:cubicBezTo>
                <a:cubicBezTo>
                  <a:pt x="32" y="56"/>
                  <a:pt x="30" y="56"/>
                  <a:pt x="28" y="56"/>
                </a:cubicBezTo>
                <a:cubicBezTo>
                  <a:pt x="28" y="56"/>
                  <a:pt x="28" y="56"/>
                  <a:pt x="28" y="56"/>
                </a:cubicBezTo>
                <a:cubicBezTo>
                  <a:pt x="28" y="60"/>
                  <a:pt x="28" y="60"/>
                  <a:pt x="28" y="60"/>
                </a:cubicBezTo>
                <a:cubicBezTo>
                  <a:pt x="12" y="60"/>
                  <a:pt x="12" y="60"/>
                  <a:pt x="12" y="60"/>
                </a:cubicBezTo>
                <a:cubicBezTo>
                  <a:pt x="12" y="53"/>
                  <a:pt x="12" y="53"/>
                  <a:pt x="12" y="53"/>
                </a:cubicBezTo>
                <a:cubicBezTo>
                  <a:pt x="12" y="53"/>
                  <a:pt x="12" y="53"/>
                  <a:pt x="12" y="53"/>
                </a:cubicBezTo>
                <a:cubicBezTo>
                  <a:pt x="9" y="50"/>
                  <a:pt x="6" y="46"/>
                  <a:pt x="5" y="42"/>
                </a:cubicBezTo>
                <a:cubicBezTo>
                  <a:pt x="5" y="42"/>
                  <a:pt x="5" y="42"/>
                  <a:pt x="5" y="42"/>
                </a:cubicBezTo>
                <a:cubicBezTo>
                  <a:pt x="2" y="42"/>
                  <a:pt x="2" y="42"/>
                  <a:pt x="2" y="42"/>
                </a:cubicBezTo>
                <a:cubicBezTo>
                  <a:pt x="1" y="42"/>
                  <a:pt x="0" y="41"/>
                  <a:pt x="0" y="40"/>
                </a:cubicBezTo>
                <a:cubicBezTo>
                  <a:pt x="0" y="28"/>
                  <a:pt x="0" y="28"/>
                  <a:pt x="0" y="28"/>
                </a:cubicBezTo>
                <a:cubicBezTo>
                  <a:pt x="0" y="27"/>
                  <a:pt x="1" y="26"/>
                  <a:pt x="2" y="26"/>
                </a:cubicBezTo>
                <a:cubicBezTo>
                  <a:pt x="5" y="26"/>
                  <a:pt x="5" y="26"/>
                  <a:pt x="5" y="26"/>
                </a:cubicBezTo>
                <a:cubicBezTo>
                  <a:pt x="5" y="26"/>
                  <a:pt x="5" y="26"/>
                  <a:pt x="5" y="26"/>
                </a:cubicBezTo>
                <a:cubicBezTo>
                  <a:pt x="7" y="20"/>
                  <a:pt x="11" y="15"/>
                  <a:pt x="16" y="11"/>
                </a:cubicBezTo>
                <a:cubicBezTo>
                  <a:pt x="16" y="11"/>
                  <a:pt x="16" y="11"/>
                  <a:pt x="16" y="11"/>
                </a:cubicBezTo>
                <a:cubicBezTo>
                  <a:pt x="15" y="8"/>
                  <a:pt x="14" y="6"/>
                  <a:pt x="12" y="3"/>
                </a:cubicBezTo>
                <a:cubicBezTo>
                  <a:pt x="18" y="2"/>
                  <a:pt x="25" y="7"/>
                  <a:pt x="25" y="7"/>
                </a:cubicBezTo>
                <a:cubicBezTo>
                  <a:pt x="25" y="7"/>
                  <a:pt x="25" y="7"/>
                  <a:pt x="25" y="7"/>
                </a:cubicBezTo>
                <a:cubicBezTo>
                  <a:pt x="28" y="6"/>
                  <a:pt x="31" y="6"/>
                  <a:pt x="34" y="6"/>
                </a:cubicBezTo>
                <a:cubicBezTo>
                  <a:pt x="36" y="6"/>
                  <a:pt x="38" y="6"/>
                  <a:pt x="40" y="7"/>
                </a:cubicBezTo>
                <a:moveTo>
                  <a:pt x="47" y="23"/>
                </a:moveTo>
                <a:cubicBezTo>
                  <a:pt x="49" y="25"/>
                  <a:pt x="51" y="25"/>
                  <a:pt x="53" y="25"/>
                </a:cubicBezTo>
                <a:cubicBezTo>
                  <a:pt x="55" y="25"/>
                  <a:pt x="60" y="25"/>
                  <a:pt x="60" y="21"/>
                </a:cubicBezTo>
                <a:cubicBezTo>
                  <a:pt x="60" y="18"/>
                  <a:pt x="58" y="17"/>
                  <a:pt x="54" y="17"/>
                </a:cubicBezTo>
                <a:cubicBezTo>
                  <a:pt x="52" y="16"/>
                  <a:pt x="48" y="16"/>
                  <a:pt x="48" y="13"/>
                </a:cubicBezTo>
                <a:cubicBezTo>
                  <a:pt x="48" y="11"/>
                  <a:pt x="50" y="9"/>
                  <a:pt x="54" y="9"/>
                </a:cubicBezTo>
                <a:cubicBezTo>
                  <a:pt x="55" y="9"/>
                  <a:pt x="57" y="10"/>
                  <a:pt x="58" y="11"/>
                </a:cubicBezTo>
                <a:moveTo>
                  <a:pt x="53" y="25"/>
                </a:moveTo>
                <a:cubicBezTo>
                  <a:pt x="53" y="28"/>
                  <a:pt x="53" y="28"/>
                  <a:pt x="53" y="28"/>
                </a:cubicBezTo>
                <a:moveTo>
                  <a:pt x="53" y="6"/>
                </a:moveTo>
                <a:cubicBezTo>
                  <a:pt x="53" y="9"/>
                  <a:pt x="53" y="9"/>
                  <a:pt x="53" y="9"/>
                </a:cubicBezTo>
                <a:moveTo>
                  <a:pt x="54" y="0"/>
                </a:moveTo>
                <a:cubicBezTo>
                  <a:pt x="44" y="0"/>
                  <a:pt x="37" y="8"/>
                  <a:pt x="37" y="17"/>
                </a:cubicBezTo>
                <a:cubicBezTo>
                  <a:pt x="37" y="27"/>
                  <a:pt x="44" y="34"/>
                  <a:pt x="54" y="34"/>
                </a:cubicBezTo>
                <a:cubicBezTo>
                  <a:pt x="63" y="34"/>
                  <a:pt x="71" y="27"/>
                  <a:pt x="71" y="17"/>
                </a:cubicBezTo>
                <a:cubicBezTo>
                  <a:pt x="71" y="8"/>
                  <a:pt x="63" y="0"/>
                  <a:pt x="54" y="0"/>
                </a:cubicBezTo>
                <a:close/>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9" name="Freeform 26">
            <a:extLst>
              <a:ext uri="{FF2B5EF4-FFF2-40B4-BE49-F238E27FC236}">
                <a16:creationId xmlns:a16="http://schemas.microsoft.com/office/drawing/2014/main" id="{B9359962-099D-4743-A911-6F922CA1BF01}"/>
              </a:ext>
            </a:extLst>
          </p:cNvPr>
          <p:cNvSpPr>
            <a:spLocks noEditPoints="1"/>
          </p:cNvSpPr>
          <p:nvPr/>
        </p:nvSpPr>
        <p:spPr bwMode="auto">
          <a:xfrm>
            <a:off x="8652298" y="2019597"/>
            <a:ext cx="187378" cy="200212"/>
          </a:xfrm>
          <a:custGeom>
            <a:avLst/>
            <a:gdLst>
              <a:gd name="T0" fmla="*/ 54 w 61"/>
              <a:gd name="T1" fmla="*/ 37 h 65"/>
              <a:gd name="T2" fmla="*/ 61 w 61"/>
              <a:gd name="T3" fmla="*/ 45 h 65"/>
              <a:gd name="T4" fmla="*/ 56 w 61"/>
              <a:gd name="T5" fmla="*/ 53 h 65"/>
              <a:gd name="T6" fmla="*/ 46 w 61"/>
              <a:gd name="T7" fmla="*/ 50 h 65"/>
              <a:gd name="T8" fmla="*/ 38 w 61"/>
              <a:gd name="T9" fmla="*/ 55 h 65"/>
              <a:gd name="T10" fmla="*/ 35 w 61"/>
              <a:gd name="T11" fmla="*/ 65 h 65"/>
              <a:gd name="T12" fmla="*/ 26 w 61"/>
              <a:gd name="T13" fmla="*/ 65 h 65"/>
              <a:gd name="T14" fmla="*/ 23 w 61"/>
              <a:gd name="T15" fmla="*/ 55 h 65"/>
              <a:gd name="T16" fmla="*/ 15 w 61"/>
              <a:gd name="T17" fmla="*/ 50 h 65"/>
              <a:gd name="T18" fmla="*/ 5 w 61"/>
              <a:gd name="T19" fmla="*/ 53 h 65"/>
              <a:gd name="T20" fmla="*/ 0 w 61"/>
              <a:gd name="T21" fmla="*/ 45 h 65"/>
              <a:gd name="T22" fmla="*/ 8 w 61"/>
              <a:gd name="T23" fmla="*/ 37 h 65"/>
              <a:gd name="T24" fmla="*/ 7 w 61"/>
              <a:gd name="T25" fmla="*/ 33 h 65"/>
              <a:gd name="T26" fmla="*/ 8 w 61"/>
              <a:gd name="T27" fmla="*/ 28 h 65"/>
              <a:gd name="T28" fmla="*/ 0 w 61"/>
              <a:gd name="T29" fmla="*/ 21 h 65"/>
              <a:gd name="T30" fmla="*/ 5 w 61"/>
              <a:gd name="T31" fmla="*/ 12 h 65"/>
              <a:gd name="T32" fmla="*/ 15 w 61"/>
              <a:gd name="T33" fmla="*/ 15 h 65"/>
              <a:gd name="T34" fmla="*/ 23 w 61"/>
              <a:gd name="T35" fmla="*/ 10 h 65"/>
              <a:gd name="T36" fmla="*/ 26 w 61"/>
              <a:gd name="T37" fmla="*/ 0 h 65"/>
              <a:gd name="T38" fmla="*/ 35 w 61"/>
              <a:gd name="T39" fmla="*/ 0 h 65"/>
              <a:gd name="T40" fmla="*/ 38 w 61"/>
              <a:gd name="T41" fmla="*/ 10 h 65"/>
              <a:gd name="T42" fmla="*/ 46 w 61"/>
              <a:gd name="T43" fmla="*/ 15 h 65"/>
              <a:gd name="T44" fmla="*/ 56 w 61"/>
              <a:gd name="T45" fmla="*/ 12 h 65"/>
              <a:gd name="T46" fmla="*/ 61 w 61"/>
              <a:gd name="T47" fmla="*/ 21 h 65"/>
              <a:gd name="T48" fmla="*/ 54 w 61"/>
              <a:gd name="T49" fmla="*/ 28 h 65"/>
              <a:gd name="T50" fmla="*/ 54 w 61"/>
              <a:gd name="T51" fmla="*/ 33 h 65"/>
              <a:gd name="T52" fmla="*/ 54 w 61"/>
              <a:gd name="T53" fmla="*/ 37 h 65"/>
              <a:gd name="T54" fmla="*/ 31 w 61"/>
              <a:gd name="T55" fmla="*/ 21 h 65"/>
              <a:gd name="T56" fmla="*/ 19 w 61"/>
              <a:gd name="T57" fmla="*/ 33 h 65"/>
              <a:gd name="T58" fmla="*/ 31 w 61"/>
              <a:gd name="T59" fmla="*/ 44 h 65"/>
              <a:gd name="T60" fmla="*/ 42 w 61"/>
              <a:gd name="T61" fmla="*/ 33 h 65"/>
              <a:gd name="T62" fmla="*/ 31 w 61"/>
              <a:gd name="T63" fmla="*/ 2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65">
                <a:moveTo>
                  <a:pt x="54" y="37"/>
                </a:moveTo>
                <a:cubicBezTo>
                  <a:pt x="61" y="45"/>
                  <a:pt x="61" y="45"/>
                  <a:pt x="61" y="45"/>
                </a:cubicBezTo>
                <a:cubicBezTo>
                  <a:pt x="56" y="53"/>
                  <a:pt x="56" y="53"/>
                  <a:pt x="56" y="53"/>
                </a:cubicBezTo>
                <a:cubicBezTo>
                  <a:pt x="46" y="50"/>
                  <a:pt x="46" y="50"/>
                  <a:pt x="46" y="50"/>
                </a:cubicBezTo>
                <a:cubicBezTo>
                  <a:pt x="44" y="52"/>
                  <a:pt x="41" y="54"/>
                  <a:pt x="38" y="55"/>
                </a:cubicBezTo>
                <a:cubicBezTo>
                  <a:pt x="35" y="65"/>
                  <a:pt x="35" y="65"/>
                  <a:pt x="35" y="65"/>
                </a:cubicBezTo>
                <a:cubicBezTo>
                  <a:pt x="26" y="65"/>
                  <a:pt x="26" y="65"/>
                  <a:pt x="26" y="65"/>
                </a:cubicBezTo>
                <a:cubicBezTo>
                  <a:pt x="23" y="55"/>
                  <a:pt x="23" y="55"/>
                  <a:pt x="23" y="55"/>
                </a:cubicBezTo>
                <a:cubicBezTo>
                  <a:pt x="20" y="54"/>
                  <a:pt x="18" y="52"/>
                  <a:pt x="15" y="50"/>
                </a:cubicBezTo>
                <a:cubicBezTo>
                  <a:pt x="5" y="53"/>
                  <a:pt x="5" y="53"/>
                  <a:pt x="5" y="53"/>
                </a:cubicBezTo>
                <a:cubicBezTo>
                  <a:pt x="0" y="45"/>
                  <a:pt x="0" y="45"/>
                  <a:pt x="0" y="45"/>
                </a:cubicBezTo>
                <a:cubicBezTo>
                  <a:pt x="8" y="37"/>
                  <a:pt x="8" y="37"/>
                  <a:pt x="8" y="37"/>
                </a:cubicBezTo>
                <a:cubicBezTo>
                  <a:pt x="7" y="36"/>
                  <a:pt x="7" y="34"/>
                  <a:pt x="7" y="33"/>
                </a:cubicBezTo>
                <a:cubicBezTo>
                  <a:pt x="7" y="31"/>
                  <a:pt x="7" y="30"/>
                  <a:pt x="8" y="28"/>
                </a:cubicBezTo>
                <a:cubicBezTo>
                  <a:pt x="0" y="21"/>
                  <a:pt x="0" y="21"/>
                  <a:pt x="0" y="21"/>
                </a:cubicBezTo>
                <a:cubicBezTo>
                  <a:pt x="5" y="12"/>
                  <a:pt x="5" y="12"/>
                  <a:pt x="5" y="12"/>
                </a:cubicBezTo>
                <a:cubicBezTo>
                  <a:pt x="15" y="15"/>
                  <a:pt x="15" y="15"/>
                  <a:pt x="15" y="15"/>
                </a:cubicBezTo>
                <a:cubicBezTo>
                  <a:pt x="18" y="13"/>
                  <a:pt x="20" y="11"/>
                  <a:pt x="23" y="10"/>
                </a:cubicBezTo>
                <a:cubicBezTo>
                  <a:pt x="26" y="0"/>
                  <a:pt x="26" y="0"/>
                  <a:pt x="26" y="0"/>
                </a:cubicBezTo>
                <a:cubicBezTo>
                  <a:pt x="35" y="0"/>
                  <a:pt x="35" y="0"/>
                  <a:pt x="35" y="0"/>
                </a:cubicBezTo>
                <a:cubicBezTo>
                  <a:pt x="38" y="10"/>
                  <a:pt x="38" y="10"/>
                  <a:pt x="38" y="10"/>
                </a:cubicBezTo>
                <a:cubicBezTo>
                  <a:pt x="41" y="11"/>
                  <a:pt x="44" y="13"/>
                  <a:pt x="46" y="15"/>
                </a:cubicBezTo>
                <a:cubicBezTo>
                  <a:pt x="56" y="12"/>
                  <a:pt x="56" y="12"/>
                  <a:pt x="56" y="12"/>
                </a:cubicBezTo>
                <a:cubicBezTo>
                  <a:pt x="61" y="21"/>
                  <a:pt x="61" y="21"/>
                  <a:pt x="61" y="21"/>
                </a:cubicBezTo>
                <a:cubicBezTo>
                  <a:pt x="54" y="28"/>
                  <a:pt x="54" y="28"/>
                  <a:pt x="54" y="28"/>
                </a:cubicBezTo>
                <a:cubicBezTo>
                  <a:pt x="54" y="30"/>
                  <a:pt x="54" y="31"/>
                  <a:pt x="54" y="33"/>
                </a:cubicBezTo>
                <a:cubicBezTo>
                  <a:pt x="54" y="34"/>
                  <a:pt x="54" y="36"/>
                  <a:pt x="54" y="37"/>
                </a:cubicBezTo>
                <a:close/>
                <a:moveTo>
                  <a:pt x="31" y="21"/>
                </a:moveTo>
                <a:cubicBezTo>
                  <a:pt x="25" y="21"/>
                  <a:pt x="19" y="26"/>
                  <a:pt x="19" y="33"/>
                </a:cubicBezTo>
                <a:cubicBezTo>
                  <a:pt x="19" y="39"/>
                  <a:pt x="25" y="44"/>
                  <a:pt x="31" y="44"/>
                </a:cubicBezTo>
                <a:cubicBezTo>
                  <a:pt x="37" y="44"/>
                  <a:pt x="42" y="39"/>
                  <a:pt x="42" y="33"/>
                </a:cubicBezTo>
                <a:cubicBezTo>
                  <a:pt x="42" y="26"/>
                  <a:pt x="37" y="21"/>
                  <a:pt x="31" y="21"/>
                </a:cubicBezTo>
                <a:close/>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80" name="Freeform 27">
            <a:extLst>
              <a:ext uri="{FF2B5EF4-FFF2-40B4-BE49-F238E27FC236}">
                <a16:creationId xmlns:a16="http://schemas.microsoft.com/office/drawing/2014/main" id="{87A5867F-A4E3-45BB-8244-15CC485CA032}"/>
              </a:ext>
            </a:extLst>
          </p:cNvPr>
          <p:cNvSpPr>
            <a:spLocks noEditPoints="1"/>
          </p:cNvSpPr>
          <p:nvPr/>
        </p:nvSpPr>
        <p:spPr bwMode="auto">
          <a:xfrm>
            <a:off x="3323060" y="2027237"/>
            <a:ext cx="218180" cy="169410"/>
          </a:xfrm>
          <a:custGeom>
            <a:avLst/>
            <a:gdLst>
              <a:gd name="T0" fmla="*/ 0 w 170"/>
              <a:gd name="T1" fmla="*/ 132 h 132"/>
              <a:gd name="T2" fmla="*/ 170 w 170"/>
              <a:gd name="T3" fmla="*/ 132 h 132"/>
              <a:gd name="T4" fmla="*/ 48 w 170"/>
              <a:gd name="T5" fmla="*/ 79 h 132"/>
              <a:gd name="T6" fmla="*/ 17 w 170"/>
              <a:gd name="T7" fmla="*/ 79 h 132"/>
              <a:gd name="T8" fmla="*/ 17 w 170"/>
              <a:gd name="T9" fmla="*/ 132 h 132"/>
              <a:gd name="T10" fmla="*/ 48 w 170"/>
              <a:gd name="T11" fmla="*/ 132 h 132"/>
              <a:gd name="T12" fmla="*/ 48 w 170"/>
              <a:gd name="T13" fmla="*/ 79 h 132"/>
              <a:gd name="T14" fmla="*/ 101 w 170"/>
              <a:gd name="T15" fmla="*/ 43 h 132"/>
              <a:gd name="T16" fmla="*/ 72 w 170"/>
              <a:gd name="T17" fmla="*/ 43 h 132"/>
              <a:gd name="T18" fmla="*/ 72 w 170"/>
              <a:gd name="T19" fmla="*/ 132 h 132"/>
              <a:gd name="T20" fmla="*/ 101 w 170"/>
              <a:gd name="T21" fmla="*/ 132 h 132"/>
              <a:gd name="T22" fmla="*/ 101 w 170"/>
              <a:gd name="T23" fmla="*/ 43 h 132"/>
              <a:gd name="T24" fmla="*/ 153 w 170"/>
              <a:gd name="T25" fmla="*/ 65 h 132"/>
              <a:gd name="T26" fmla="*/ 125 w 170"/>
              <a:gd name="T27" fmla="*/ 65 h 132"/>
              <a:gd name="T28" fmla="*/ 125 w 170"/>
              <a:gd name="T29" fmla="*/ 132 h 132"/>
              <a:gd name="T30" fmla="*/ 153 w 170"/>
              <a:gd name="T31" fmla="*/ 132 h 132"/>
              <a:gd name="T32" fmla="*/ 153 w 170"/>
              <a:gd name="T33" fmla="*/ 65 h 132"/>
              <a:gd name="T34" fmla="*/ 165 w 170"/>
              <a:gd name="T35" fmla="*/ 7 h 132"/>
              <a:gd name="T36" fmla="*/ 139 w 170"/>
              <a:gd name="T37" fmla="*/ 39 h 132"/>
              <a:gd name="T38" fmla="*/ 86 w 170"/>
              <a:gd name="T39" fmla="*/ 0 h 132"/>
              <a:gd name="T40" fmla="*/ 14 w 170"/>
              <a:gd name="T41" fmla="*/ 51 h 132"/>
              <a:gd name="T42" fmla="*/ 168 w 170"/>
              <a:gd name="T43" fmla="*/ 34 h 132"/>
              <a:gd name="T44" fmla="*/ 165 w 170"/>
              <a:gd name="T45" fmla="*/ 7 h 132"/>
              <a:gd name="T46" fmla="*/ 137 w 170"/>
              <a:gd name="T47" fmla="*/ 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 h="132">
                <a:moveTo>
                  <a:pt x="0" y="132"/>
                </a:moveTo>
                <a:lnTo>
                  <a:pt x="170" y="132"/>
                </a:lnTo>
                <a:moveTo>
                  <a:pt x="48" y="79"/>
                </a:moveTo>
                <a:lnTo>
                  <a:pt x="17" y="79"/>
                </a:lnTo>
                <a:lnTo>
                  <a:pt x="17" y="132"/>
                </a:lnTo>
                <a:lnTo>
                  <a:pt x="48" y="132"/>
                </a:lnTo>
                <a:lnTo>
                  <a:pt x="48" y="79"/>
                </a:lnTo>
                <a:moveTo>
                  <a:pt x="101" y="43"/>
                </a:moveTo>
                <a:lnTo>
                  <a:pt x="72" y="43"/>
                </a:lnTo>
                <a:lnTo>
                  <a:pt x="72" y="132"/>
                </a:lnTo>
                <a:lnTo>
                  <a:pt x="101" y="132"/>
                </a:lnTo>
                <a:lnTo>
                  <a:pt x="101" y="43"/>
                </a:lnTo>
                <a:moveTo>
                  <a:pt x="153" y="65"/>
                </a:moveTo>
                <a:lnTo>
                  <a:pt x="125" y="65"/>
                </a:lnTo>
                <a:lnTo>
                  <a:pt x="125" y="132"/>
                </a:lnTo>
                <a:lnTo>
                  <a:pt x="153" y="132"/>
                </a:lnTo>
                <a:lnTo>
                  <a:pt x="153" y="65"/>
                </a:lnTo>
                <a:moveTo>
                  <a:pt x="165" y="7"/>
                </a:moveTo>
                <a:lnTo>
                  <a:pt x="139" y="39"/>
                </a:lnTo>
                <a:lnTo>
                  <a:pt x="86" y="0"/>
                </a:lnTo>
                <a:lnTo>
                  <a:pt x="14" y="51"/>
                </a:lnTo>
                <a:moveTo>
                  <a:pt x="168" y="34"/>
                </a:moveTo>
                <a:lnTo>
                  <a:pt x="165" y="7"/>
                </a:lnTo>
                <a:lnTo>
                  <a:pt x="137" y="7"/>
                </a:lnTo>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81" name="Freeform 28">
            <a:extLst>
              <a:ext uri="{FF2B5EF4-FFF2-40B4-BE49-F238E27FC236}">
                <a16:creationId xmlns:a16="http://schemas.microsoft.com/office/drawing/2014/main" id="{BA899CAC-445E-4315-8C75-9AE2188A1EE6}"/>
              </a:ext>
            </a:extLst>
          </p:cNvPr>
          <p:cNvSpPr>
            <a:spLocks noEditPoints="1"/>
          </p:cNvSpPr>
          <p:nvPr/>
        </p:nvSpPr>
        <p:spPr bwMode="auto">
          <a:xfrm>
            <a:off x="6821911" y="4529136"/>
            <a:ext cx="182244" cy="197645"/>
          </a:xfrm>
          <a:custGeom>
            <a:avLst/>
            <a:gdLst>
              <a:gd name="T0" fmla="*/ 43 w 59"/>
              <a:gd name="T1" fmla="*/ 13 h 64"/>
              <a:gd name="T2" fmla="*/ 30 w 59"/>
              <a:gd name="T3" fmla="*/ 27 h 64"/>
              <a:gd name="T4" fmla="*/ 16 w 59"/>
              <a:gd name="T5" fmla="*/ 13 h 64"/>
              <a:gd name="T6" fmla="*/ 30 w 59"/>
              <a:gd name="T7" fmla="*/ 0 h 64"/>
              <a:gd name="T8" fmla="*/ 43 w 59"/>
              <a:gd name="T9" fmla="*/ 13 h 64"/>
              <a:gd name="T10" fmla="*/ 59 w 59"/>
              <a:gd name="T11" fmla="*/ 44 h 64"/>
              <a:gd name="T12" fmla="*/ 30 w 59"/>
              <a:gd name="T13" fmla="*/ 38 h 64"/>
              <a:gd name="T14" fmla="*/ 0 w 59"/>
              <a:gd name="T15" fmla="*/ 44 h 64"/>
              <a:gd name="T16" fmla="*/ 0 w 59"/>
              <a:gd name="T17" fmla="*/ 64 h 64"/>
              <a:gd name="T18" fmla="*/ 59 w 59"/>
              <a:gd name="T19" fmla="*/ 64 h 64"/>
              <a:gd name="T20" fmla="*/ 59 w 59"/>
              <a:gd name="T2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64">
                <a:moveTo>
                  <a:pt x="43" y="13"/>
                </a:moveTo>
                <a:cubicBezTo>
                  <a:pt x="43" y="21"/>
                  <a:pt x="37" y="27"/>
                  <a:pt x="30" y="27"/>
                </a:cubicBezTo>
                <a:cubicBezTo>
                  <a:pt x="22" y="27"/>
                  <a:pt x="16" y="21"/>
                  <a:pt x="16" y="13"/>
                </a:cubicBezTo>
                <a:cubicBezTo>
                  <a:pt x="16" y="6"/>
                  <a:pt x="22" y="0"/>
                  <a:pt x="30" y="0"/>
                </a:cubicBezTo>
                <a:cubicBezTo>
                  <a:pt x="37" y="0"/>
                  <a:pt x="43" y="6"/>
                  <a:pt x="43" y="13"/>
                </a:cubicBezTo>
                <a:close/>
                <a:moveTo>
                  <a:pt x="59" y="44"/>
                </a:moveTo>
                <a:cubicBezTo>
                  <a:pt x="30" y="38"/>
                  <a:pt x="30" y="38"/>
                  <a:pt x="30" y="38"/>
                </a:cubicBezTo>
                <a:cubicBezTo>
                  <a:pt x="0" y="44"/>
                  <a:pt x="0" y="44"/>
                  <a:pt x="0" y="44"/>
                </a:cubicBezTo>
                <a:cubicBezTo>
                  <a:pt x="0" y="64"/>
                  <a:pt x="0" y="64"/>
                  <a:pt x="0" y="64"/>
                </a:cubicBezTo>
                <a:cubicBezTo>
                  <a:pt x="59" y="64"/>
                  <a:pt x="59" y="64"/>
                  <a:pt x="59" y="64"/>
                </a:cubicBezTo>
                <a:lnTo>
                  <a:pt x="59" y="44"/>
                </a:lnTo>
                <a:close/>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82" name="Freeform 29">
            <a:extLst>
              <a:ext uri="{FF2B5EF4-FFF2-40B4-BE49-F238E27FC236}">
                <a16:creationId xmlns:a16="http://schemas.microsoft.com/office/drawing/2014/main" id="{ED4A8061-C407-4488-9F9D-0695A14AE0AA}"/>
              </a:ext>
            </a:extLst>
          </p:cNvPr>
          <p:cNvSpPr>
            <a:spLocks noEditPoints="1"/>
          </p:cNvSpPr>
          <p:nvPr/>
        </p:nvSpPr>
        <p:spPr bwMode="auto">
          <a:xfrm>
            <a:off x="8131597" y="3570287"/>
            <a:ext cx="202779" cy="202779"/>
          </a:xfrm>
          <a:custGeom>
            <a:avLst/>
            <a:gdLst>
              <a:gd name="T0" fmla="*/ 33 w 66"/>
              <a:gd name="T1" fmla="*/ 33 h 66"/>
              <a:gd name="T2" fmla="*/ 66 w 66"/>
              <a:gd name="T3" fmla="*/ 33 h 66"/>
              <a:gd name="T4" fmla="*/ 33 w 66"/>
              <a:gd name="T5" fmla="*/ 66 h 66"/>
              <a:gd name="T6" fmla="*/ 0 w 66"/>
              <a:gd name="T7" fmla="*/ 33 h 66"/>
              <a:gd name="T8" fmla="*/ 33 w 66"/>
              <a:gd name="T9" fmla="*/ 0 h 66"/>
              <a:gd name="T10" fmla="*/ 33 w 66"/>
              <a:gd name="T11" fmla="*/ 33 h 66"/>
              <a:gd name="T12" fmla="*/ 65 w 66"/>
              <a:gd name="T13" fmla="*/ 23 h 66"/>
              <a:gd name="T14" fmla="*/ 44 w 66"/>
              <a:gd name="T15" fmla="*/ 1 h 66"/>
              <a:gd name="T16" fmla="*/ 44 w 66"/>
              <a:gd name="T17" fmla="*/ 23 h 66"/>
              <a:gd name="T18" fmla="*/ 65 w 66"/>
              <a:gd name="T1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66">
                <a:moveTo>
                  <a:pt x="33" y="33"/>
                </a:moveTo>
                <a:cubicBezTo>
                  <a:pt x="66" y="33"/>
                  <a:pt x="66" y="33"/>
                  <a:pt x="66" y="33"/>
                </a:cubicBezTo>
                <a:cubicBezTo>
                  <a:pt x="66" y="51"/>
                  <a:pt x="51" y="66"/>
                  <a:pt x="33" y="66"/>
                </a:cubicBezTo>
                <a:cubicBezTo>
                  <a:pt x="15" y="66"/>
                  <a:pt x="0" y="51"/>
                  <a:pt x="0" y="33"/>
                </a:cubicBezTo>
                <a:cubicBezTo>
                  <a:pt x="0" y="15"/>
                  <a:pt x="15" y="0"/>
                  <a:pt x="33" y="0"/>
                </a:cubicBezTo>
                <a:lnTo>
                  <a:pt x="33" y="33"/>
                </a:lnTo>
                <a:close/>
                <a:moveTo>
                  <a:pt x="65" y="23"/>
                </a:moveTo>
                <a:cubicBezTo>
                  <a:pt x="63" y="12"/>
                  <a:pt x="54" y="4"/>
                  <a:pt x="44" y="1"/>
                </a:cubicBezTo>
                <a:cubicBezTo>
                  <a:pt x="44" y="23"/>
                  <a:pt x="44" y="23"/>
                  <a:pt x="44" y="23"/>
                </a:cubicBezTo>
                <a:lnTo>
                  <a:pt x="65" y="23"/>
                </a:lnTo>
                <a:close/>
              </a:path>
            </a:pathLst>
          </a:custGeom>
          <a:noFill/>
          <a:ln w="13970" cap="flat">
            <a:solidFill>
              <a:srgbClr val="08080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50" name="Group 49">
            <a:extLst>
              <a:ext uri="{FF2B5EF4-FFF2-40B4-BE49-F238E27FC236}">
                <a16:creationId xmlns:a16="http://schemas.microsoft.com/office/drawing/2014/main" id="{F02391FE-3140-470B-878D-15AC820A75B2}"/>
              </a:ext>
            </a:extLst>
          </p:cNvPr>
          <p:cNvGrpSpPr/>
          <p:nvPr/>
        </p:nvGrpSpPr>
        <p:grpSpPr>
          <a:xfrm>
            <a:off x="701633" y="2310656"/>
            <a:ext cx="1701802" cy="908795"/>
            <a:chOff x="701633" y="2310656"/>
            <a:chExt cx="1701802" cy="908795"/>
          </a:xfrm>
        </p:grpSpPr>
        <p:sp>
          <p:nvSpPr>
            <p:cNvPr id="83" name="Text Placeholder 53">
              <a:extLst>
                <a:ext uri="{FF2B5EF4-FFF2-40B4-BE49-F238E27FC236}">
                  <a16:creationId xmlns:a16="http://schemas.microsoft.com/office/drawing/2014/main" id="{85B88EC9-08A7-4583-967C-F96E4DDF8F51}"/>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84" name="Text Placeholder 56">
              <a:extLst>
                <a:ext uri="{FF2B5EF4-FFF2-40B4-BE49-F238E27FC236}">
                  <a16:creationId xmlns:a16="http://schemas.microsoft.com/office/drawing/2014/main" id="{5F0D4B76-9A08-4296-81DA-172989A6844F}"/>
                </a:ext>
              </a:extLst>
            </p:cNvPr>
            <p:cNvSpPr txBox="1">
              <a:spLocks/>
            </p:cNvSpPr>
            <p:nvPr/>
          </p:nvSpPr>
          <p:spPr>
            <a:xfrm>
              <a:off x="701633"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400" b="1">
                  <a:solidFill>
                    <a:schemeClr val="accent1"/>
                  </a:solidFill>
                </a:rPr>
                <a:t>Title Here</a:t>
              </a:r>
              <a:endParaRPr lang="ru-RU" sz="1400" b="1" dirty="0">
                <a:solidFill>
                  <a:schemeClr val="accent1"/>
                </a:solidFill>
              </a:endParaRPr>
            </a:p>
          </p:txBody>
        </p:sp>
      </p:grpSp>
      <p:grpSp>
        <p:nvGrpSpPr>
          <p:cNvPr id="90" name="Group 89">
            <a:extLst>
              <a:ext uri="{FF2B5EF4-FFF2-40B4-BE49-F238E27FC236}">
                <a16:creationId xmlns:a16="http://schemas.microsoft.com/office/drawing/2014/main" id="{FAC5D93B-C2EE-4469-BCEE-1E021C51E376}"/>
              </a:ext>
            </a:extLst>
          </p:cNvPr>
          <p:cNvGrpSpPr/>
          <p:nvPr/>
        </p:nvGrpSpPr>
        <p:grpSpPr>
          <a:xfrm>
            <a:off x="1320919" y="3978889"/>
            <a:ext cx="1701802" cy="908795"/>
            <a:chOff x="701633" y="2310656"/>
            <a:chExt cx="1701802" cy="908795"/>
          </a:xfrm>
        </p:grpSpPr>
        <p:sp>
          <p:nvSpPr>
            <p:cNvPr id="91" name="Text Placeholder 53">
              <a:extLst>
                <a:ext uri="{FF2B5EF4-FFF2-40B4-BE49-F238E27FC236}">
                  <a16:creationId xmlns:a16="http://schemas.microsoft.com/office/drawing/2014/main" id="{01264DF7-5D95-4F28-9C07-417A6A115943}"/>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92" name="Text Placeholder 56">
              <a:extLst>
                <a:ext uri="{FF2B5EF4-FFF2-40B4-BE49-F238E27FC236}">
                  <a16:creationId xmlns:a16="http://schemas.microsoft.com/office/drawing/2014/main" id="{810F3ACA-6A60-4F21-83C8-7401C134F75C}"/>
                </a:ext>
              </a:extLst>
            </p:cNvPr>
            <p:cNvSpPr txBox="1">
              <a:spLocks/>
            </p:cNvSpPr>
            <p:nvPr/>
          </p:nvSpPr>
          <p:spPr>
            <a:xfrm>
              <a:off x="701633"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400" b="1">
                  <a:solidFill>
                    <a:schemeClr val="accent2"/>
                  </a:solidFill>
                </a:rPr>
                <a:t>Title Here</a:t>
              </a:r>
              <a:endParaRPr lang="ru-RU" sz="1400" b="1" dirty="0">
                <a:solidFill>
                  <a:schemeClr val="accent2"/>
                </a:solidFill>
              </a:endParaRPr>
            </a:p>
          </p:txBody>
        </p:sp>
      </p:grpSp>
      <p:grpSp>
        <p:nvGrpSpPr>
          <p:cNvPr id="106" name="Group 105">
            <a:extLst>
              <a:ext uri="{FF2B5EF4-FFF2-40B4-BE49-F238E27FC236}">
                <a16:creationId xmlns:a16="http://schemas.microsoft.com/office/drawing/2014/main" id="{941FB9AA-B923-4FF4-BB0D-00A16C29784C}"/>
              </a:ext>
            </a:extLst>
          </p:cNvPr>
          <p:cNvGrpSpPr/>
          <p:nvPr/>
        </p:nvGrpSpPr>
        <p:grpSpPr>
          <a:xfrm>
            <a:off x="3170853" y="5341703"/>
            <a:ext cx="1701802" cy="908795"/>
            <a:chOff x="701633" y="2310656"/>
            <a:chExt cx="1701802" cy="908795"/>
          </a:xfrm>
        </p:grpSpPr>
        <p:sp>
          <p:nvSpPr>
            <p:cNvPr id="107" name="Text Placeholder 53">
              <a:extLst>
                <a:ext uri="{FF2B5EF4-FFF2-40B4-BE49-F238E27FC236}">
                  <a16:creationId xmlns:a16="http://schemas.microsoft.com/office/drawing/2014/main" id="{5038EE08-C274-4973-8AE6-80F5183A7283}"/>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108" name="Text Placeholder 56">
              <a:extLst>
                <a:ext uri="{FF2B5EF4-FFF2-40B4-BE49-F238E27FC236}">
                  <a16:creationId xmlns:a16="http://schemas.microsoft.com/office/drawing/2014/main" id="{1AD0132B-3CA4-4E1D-BE68-2755F537B828}"/>
                </a:ext>
              </a:extLst>
            </p:cNvPr>
            <p:cNvSpPr txBox="1">
              <a:spLocks/>
            </p:cNvSpPr>
            <p:nvPr/>
          </p:nvSpPr>
          <p:spPr>
            <a:xfrm>
              <a:off x="701633"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400" b="1">
                  <a:solidFill>
                    <a:schemeClr val="accent3"/>
                  </a:solidFill>
                </a:rPr>
                <a:t>Title Here</a:t>
              </a:r>
              <a:endParaRPr lang="ru-RU" sz="1400" b="1" dirty="0">
                <a:solidFill>
                  <a:schemeClr val="accent3"/>
                </a:solidFill>
              </a:endParaRPr>
            </a:p>
          </p:txBody>
        </p:sp>
      </p:grpSp>
      <p:grpSp>
        <p:nvGrpSpPr>
          <p:cNvPr id="109" name="Group 108">
            <a:extLst>
              <a:ext uri="{FF2B5EF4-FFF2-40B4-BE49-F238E27FC236}">
                <a16:creationId xmlns:a16="http://schemas.microsoft.com/office/drawing/2014/main" id="{1FD2909F-AF65-46FB-BA42-7CCC265FCA28}"/>
              </a:ext>
            </a:extLst>
          </p:cNvPr>
          <p:cNvGrpSpPr/>
          <p:nvPr/>
        </p:nvGrpSpPr>
        <p:grpSpPr>
          <a:xfrm>
            <a:off x="9724194" y="2310656"/>
            <a:ext cx="1701802" cy="908795"/>
            <a:chOff x="846894" y="2310656"/>
            <a:chExt cx="1701802" cy="908795"/>
          </a:xfrm>
        </p:grpSpPr>
        <p:sp>
          <p:nvSpPr>
            <p:cNvPr id="110" name="Text Placeholder 53">
              <a:extLst>
                <a:ext uri="{FF2B5EF4-FFF2-40B4-BE49-F238E27FC236}">
                  <a16:creationId xmlns:a16="http://schemas.microsoft.com/office/drawing/2014/main" id="{6E685FDA-2725-4E1F-96B8-AC1D1401527A}"/>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111" name="Text Placeholder 56">
              <a:extLst>
                <a:ext uri="{FF2B5EF4-FFF2-40B4-BE49-F238E27FC236}">
                  <a16:creationId xmlns:a16="http://schemas.microsoft.com/office/drawing/2014/main" id="{429663BC-60FD-452C-84A5-1FBF7A137009}"/>
                </a:ext>
              </a:extLst>
            </p:cNvPr>
            <p:cNvSpPr txBox="1">
              <a:spLocks/>
            </p:cNvSpPr>
            <p:nvPr/>
          </p:nvSpPr>
          <p:spPr>
            <a:xfrm>
              <a:off x="846894"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a:solidFill>
                    <a:schemeClr val="accent6"/>
                  </a:solidFill>
                </a:rPr>
                <a:t>Title Here</a:t>
              </a:r>
              <a:endParaRPr lang="ru-RU" sz="1400" b="1" dirty="0">
                <a:solidFill>
                  <a:schemeClr val="accent6"/>
                </a:solidFill>
              </a:endParaRPr>
            </a:p>
          </p:txBody>
        </p:sp>
      </p:grpSp>
      <p:grpSp>
        <p:nvGrpSpPr>
          <p:cNvPr id="112" name="Group 111">
            <a:extLst>
              <a:ext uri="{FF2B5EF4-FFF2-40B4-BE49-F238E27FC236}">
                <a16:creationId xmlns:a16="http://schemas.microsoft.com/office/drawing/2014/main" id="{ED92AC54-2932-4701-B7C7-84E5BDF647B0}"/>
              </a:ext>
            </a:extLst>
          </p:cNvPr>
          <p:cNvGrpSpPr/>
          <p:nvPr/>
        </p:nvGrpSpPr>
        <p:grpSpPr>
          <a:xfrm>
            <a:off x="9142414" y="3978889"/>
            <a:ext cx="1701802" cy="908795"/>
            <a:chOff x="846894" y="2310656"/>
            <a:chExt cx="1701802" cy="908795"/>
          </a:xfrm>
        </p:grpSpPr>
        <p:sp>
          <p:nvSpPr>
            <p:cNvPr id="113" name="Text Placeholder 53">
              <a:extLst>
                <a:ext uri="{FF2B5EF4-FFF2-40B4-BE49-F238E27FC236}">
                  <a16:creationId xmlns:a16="http://schemas.microsoft.com/office/drawing/2014/main" id="{8CB5D72A-2833-4C6F-B46F-43F34EC8349D}"/>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114" name="Text Placeholder 56">
              <a:extLst>
                <a:ext uri="{FF2B5EF4-FFF2-40B4-BE49-F238E27FC236}">
                  <a16:creationId xmlns:a16="http://schemas.microsoft.com/office/drawing/2014/main" id="{837C6535-B741-4C90-97D2-8779FAA5AF12}"/>
                </a:ext>
              </a:extLst>
            </p:cNvPr>
            <p:cNvSpPr txBox="1">
              <a:spLocks/>
            </p:cNvSpPr>
            <p:nvPr/>
          </p:nvSpPr>
          <p:spPr>
            <a:xfrm>
              <a:off x="846894"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a:solidFill>
                    <a:schemeClr val="accent5"/>
                  </a:solidFill>
                </a:rPr>
                <a:t>Title Here</a:t>
              </a:r>
              <a:endParaRPr lang="ru-RU" sz="1400" b="1" dirty="0">
                <a:solidFill>
                  <a:schemeClr val="accent5"/>
                </a:solidFill>
              </a:endParaRPr>
            </a:p>
          </p:txBody>
        </p:sp>
      </p:grpSp>
      <p:grpSp>
        <p:nvGrpSpPr>
          <p:cNvPr id="115" name="Group 114">
            <a:extLst>
              <a:ext uri="{FF2B5EF4-FFF2-40B4-BE49-F238E27FC236}">
                <a16:creationId xmlns:a16="http://schemas.microsoft.com/office/drawing/2014/main" id="{E5D304CB-4B7F-47BA-9FFC-B24A6333A5B0}"/>
              </a:ext>
            </a:extLst>
          </p:cNvPr>
          <p:cNvGrpSpPr/>
          <p:nvPr/>
        </p:nvGrpSpPr>
        <p:grpSpPr>
          <a:xfrm>
            <a:off x="7581706" y="5341703"/>
            <a:ext cx="1701802" cy="908795"/>
            <a:chOff x="846894" y="2310656"/>
            <a:chExt cx="1701802" cy="908795"/>
          </a:xfrm>
        </p:grpSpPr>
        <p:sp>
          <p:nvSpPr>
            <p:cNvPr id="116" name="Text Placeholder 53">
              <a:extLst>
                <a:ext uri="{FF2B5EF4-FFF2-40B4-BE49-F238E27FC236}">
                  <a16:creationId xmlns:a16="http://schemas.microsoft.com/office/drawing/2014/main" id="{AF0EA6B6-3875-48AA-90D4-36E329A7E3B6}"/>
                </a:ext>
              </a:extLst>
            </p:cNvPr>
            <p:cNvSpPr txBox="1">
              <a:spLocks/>
            </p:cNvSpPr>
            <p:nvPr/>
          </p:nvSpPr>
          <p:spPr>
            <a:xfrm>
              <a:off x="846894" y="2580607"/>
              <a:ext cx="1550826" cy="6388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solidFill>
                    <a:schemeClr val="tx1">
                      <a:lumMod val="50000"/>
                    </a:schemeClr>
                  </a:solidFill>
                  <a:latin typeface="Montserrat Light" panose="00000400000000000000" pitchFamily="50" charset="-52"/>
                </a:rPr>
                <a:t>Lorem ipsum dolor sit amet, consectetur</a:t>
              </a:r>
              <a:endParaRPr lang="en-US" sz="1000" dirty="0">
                <a:solidFill>
                  <a:schemeClr val="tx1">
                    <a:lumMod val="50000"/>
                  </a:schemeClr>
                </a:solidFill>
                <a:latin typeface="Montserrat Light" panose="00000400000000000000" pitchFamily="50" charset="-52"/>
              </a:endParaRPr>
            </a:p>
          </p:txBody>
        </p:sp>
        <p:sp>
          <p:nvSpPr>
            <p:cNvPr id="117" name="Text Placeholder 56">
              <a:extLst>
                <a:ext uri="{FF2B5EF4-FFF2-40B4-BE49-F238E27FC236}">
                  <a16:creationId xmlns:a16="http://schemas.microsoft.com/office/drawing/2014/main" id="{84FD338C-868E-410E-A764-9C30DEE647FB}"/>
                </a:ext>
              </a:extLst>
            </p:cNvPr>
            <p:cNvSpPr txBox="1">
              <a:spLocks/>
            </p:cNvSpPr>
            <p:nvPr/>
          </p:nvSpPr>
          <p:spPr>
            <a:xfrm>
              <a:off x="846894" y="2310656"/>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a:solidFill>
                    <a:schemeClr val="accent4"/>
                  </a:solidFill>
                </a:rPr>
                <a:t>Title Here</a:t>
              </a:r>
              <a:endParaRPr lang="ru-RU" sz="1400" b="1" dirty="0">
                <a:solidFill>
                  <a:schemeClr val="accent4"/>
                </a:solidFill>
              </a:endParaRPr>
            </a:p>
          </p:txBody>
        </p:sp>
      </p:grpSp>
      <p:sp>
        <p:nvSpPr>
          <p:cNvPr id="42" name="Freeform 13">
            <a:extLst>
              <a:ext uri="{FF2B5EF4-FFF2-40B4-BE49-F238E27FC236}">
                <a16:creationId xmlns:a16="http://schemas.microsoft.com/office/drawing/2014/main" id="{9F9C12F2-18B0-44C4-8BFC-0D20B56AA7E0}"/>
              </a:ext>
            </a:extLst>
          </p:cNvPr>
          <p:cNvSpPr>
            <a:spLocks/>
          </p:cNvSpPr>
          <p:nvPr/>
        </p:nvSpPr>
        <p:spPr bwMode="auto">
          <a:xfrm>
            <a:off x="5561013" y="3748088"/>
            <a:ext cx="1062038" cy="84138"/>
          </a:xfrm>
          <a:custGeom>
            <a:avLst/>
            <a:gdLst>
              <a:gd name="T0" fmla="*/ 279 w 279"/>
              <a:gd name="T1" fmla="*/ 0 h 22"/>
              <a:gd name="T2" fmla="*/ 140 w 279"/>
              <a:gd name="T3" fmla="*/ 22 h 22"/>
              <a:gd name="T4" fmla="*/ 0 w 279"/>
              <a:gd name="T5" fmla="*/ 0 h 22"/>
            </a:gdLst>
            <a:ahLst/>
            <a:cxnLst>
              <a:cxn ang="0">
                <a:pos x="T0" y="T1"/>
              </a:cxn>
              <a:cxn ang="0">
                <a:pos x="T2" y="T3"/>
              </a:cxn>
              <a:cxn ang="0">
                <a:pos x="T4" y="T5"/>
              </a:cxn>
            </a:cxnLst>
            <a:rect l="0" t="0" r="r" b="b"/>
            <a:pathLst>
              <a:path w="279" h="22">
                <a:moveTo>
                  <a:pt x="279" y="0"/>
                </a:moveTo>
                <a:cubicBezTo>
                  <a:pt x="235" y="14"/>
                  <a:pt x="188" y="22"/>
                  <a:pt x="140" y="22"/>
                </a:cubicBezTo>
                <a:cubicBezTo>
                  <a:pt x="91" y="22"/>
                  <a:pt x="44" y="14"/>
                  <a:pt x="0" y="0"/>
                </a:cubicBezTo>
              </a:path>
            </a:pathLst>
          </a:custGeom>
          <a:noFill/>
          <a:ln w="19050" cap="rnd">
            <a:solidFill>
              <a:schemeClr val="accent3"/>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3" name="Freeform 14">
            <a:extLst>
              <a:ext uri="{FF2B5EF4-FFF2-40B4-BE49-F238E27FC236}">
                <a16:creationId xmlns:a16="http://schemas.microsoft.com/office/drawing/2014/main" id="{A11FE361-3EC8-4560-9DA2-E5D3AB2B4862}"/>
              </a:ext>
            </a:extLst>
          </p:cNvPr>
          <p:cNvSpPr>
            <a:spLocks/>
          </p:cNvSpPr>
          <p:nvPr/>
        </p:nvSpPr>
        <p:spPr bwMode="auto">
          <a:xfrm>
            <a:off x="4703763" y="3122613"/>
            <a:ext cx="857250" cy="625475"/>
          </a:xfrm>
          <a:custGeom>
            <a:avLst/>
            <a:gdLst>
              <a:gd name="T0" fmla="*/ 225 w 225"/>
              <a:gd name="T1" fmla="*/ 164 h 164"/>
              <a:gd name="T2" fmla="*/ 0 w 225"/>
              <a:gd name="T3" fmla="*/ 0 h 164"/>
            </a:gdLst>
            <a:ahLst/>
            <a:cxnLst>
              <a:cxn ang="0">
                <a:pos x="T0" y="T1"/>
              </a:cxn>
              <a:cxn ang="0">
                <a:pos x="T2" y="T3"/>
              </a:cxn>
            </a:cxnLst>
            <a:rect l="0" t="0" r="r" b="b"/>
            <a:pathLst>
              <a:path w="225" h="164">
                <a:moveTo>
                  <a:pt x="225" y="164"/>
                </a:moveTo>
                <a:cubicBezTo>
                  <a:pt x="134" y="134"/>
                  <a:pt x="55" y="76"/>
                  <a:pt x="0" y="0"/>
                </a:cubicBezTo>
              </a:path>
            </a:pathLst>
          </a:custGeom>
          <a:noFill/>
          <a:ln w="19050" cap="rnd">
            <a:solidFill>
              <a:schemeClr val="accent2"/>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4" name="Freeform 15">
            <a:extLst>
              <a:ext uri="{FF2B5EF4-FFF2-40B4-BE49-F238E27FC236}">
                <a16:creationId xmlns:a16="http://schemas.microsoft.com/office/drawing/2014/main" id="{51A760A4-E44F-4EF3-AB42-89A0C869CAD5}"/>
              </a:ext>
            </a:extLst>
          </p:cNvPr>
          <p:cNvSpPr>
            <a:spLocks/>
          </p:cNvSpPr>
          <p:nvPr/>
        </p:nvSpPr>
        <p:spPr bwMode="auto">
          <a:xfrm>
            <a:off x="6623050" y="3119438"/>
            <a:ext cx="857250" cy="625475"/>
          </a:xfrm>
          <a:custGeom>
            <a:avLst/>
            <a:gdLst>
              <a:gd name="T0" fmla="*/ 225 w 225"/>
              <a:gd name="T1" fmla="*/ 0 h 164"/>
              <a:gd name="T2" fmla="*/ 0 w 225"/>
              <a:gd name="T3" fmla="*/ 164 h 164"/>
            </a:gdLst>
            <a:ahLst/>
            <a:cxnLst>
              <a:cxn ang="0">
                <a:pos x="T0" y="T1"/>
              </a:cxn>
              <a:cxn ang="0">
                <a:pos x="T2" y="T3"/>
              </a:cxn>
            </a:cxnLst>
            <a:rect l="0" t="0" r="r" b="b"/>
            <a:pathLst>
              <a:path w="225" h="164">
                <a:moveTo>
                  <a:pt x="225" y="0"/>
                </a:moveTo>
                <a:cubicBezTo>
                  <a:pt x="170" y="76"/>
                  <a:pt x="92" y="134"/>
                  <a:pt x="0" y="164"/>
                </a:cubicBezTo>
              </a:path>
            </a:pathLst>
          </a:custGeom>
          <a:noFill/>
          <a:ln w="19050" cap="rnd">
            <a:solidFill>
              <a:schemeClr val="accent4"/>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5" name="Freeform 16">
            <a:extLst>
              <a:ext uri="{FF2B5EF4-FFF2-40B4-BE49-F238E27FC236}">
                <a16:creationId xmlns:a16="http://schemas.microsoft.com/office/drawing/2014/main" id="{6CFDC1ED-DA2B-456C-A035-B1DE40BB1684}"/>
              </a:ext>
            </a:extLst>
          </p:cNvPr>
          <p:cNvSpPr>
            <a:spLocks/>
          </p:cNvSpPr>
          <p:nvPr/>
        </p:nvSpPr>
        <p:spPr bwMode="auto">
          <a:xfrm>
            <a:off x="7480300" y="2116138"/>
            <a:ext cx="327025" cy="1006475"/>
          </a:xfrm>
          <a:custGeom>
            <a:avLst/>
            <a:gdLst>
              <a:gd name="T0" fmla="*/ 86 w 86"/>
              <a:gd name="T1" fmla="*/ 0 h 264"/>
              <a:gd name="T2" fmla="*/ 0 w 86"/>
              <a:gd name="T3" fmla="*/ 264 h 264"/>
            </a:gdLst>
            <a:ahLst/>
            <a:cxnLst>
              <a:cxn ang="0">
                <a:pos x="T0" y="T1"/>
              </a:cxn>
              <a:cxn ang="0">
                <a:pos x="T2" y="T3"/>
              </a:cxn>
            </a:cxnLst>
            <a:rect l="0" t="0" r="r" b="b"/>
            <a:pathLst>
              <a:path w="86" h="264">
                <a:moveTo>
                  <a:pt x="86" y="0"/>
                </a:moveTo>
                <a:cubicBezTo>
                  <a:pt x="86" y="99"/>
                  <a:pt x="54" y="190"/>
                  <a:pt x="0" y="264"/>
                </a:cubicBezTo>
              </a:path>
            </a:pathLst>
          </a:custGeom>
          <a:noFill/>
          <a:ln w="19050" cap="rnd">
            <a:solidFill>
              <a:schemeClr val="accent5"/>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6" name="Freeform 17">
            <a:extLst>
              <a:ext uri="{FF2B5EF4-FFF2-40B4-BE49-F238E27FC236}">
                <a16:creationId xmlns:a16="http://schemas.microsoft.com/office/drawing/2014/main" id="{A2F02E5A-C761-4E43-962C-B5967B4FE364}"/>
              </a:ext>
            </a:extLst>
          </p:cNvPr>
          <p:cNvSpPr>
            <a:spLocks/>
          </p:cNvSpPr>
          <p:nvPr/>
        </p:nvSpPr>
        <p:spPr bwMode="auto">
          <a:xfrm>
            <a:off x="4376738" y="2116138"/>
            <a:ext cx="327025" cy="1006475"/>
          </a:xfrm>
          <a:custGeom>
            <a:avLst/>
            <a:gdLst>
              <a:gd name="T0" fmla="*/ 86 w 86"/>
              <a:gd name="T1" fmla="*/ 264 h 264"/>
              <a:gd name="T2" fmla="*/ 0 w 86"/>
              <a:gd name="T3" fmla="*/ 0 h 264"/>
            </a:gdLst>
            <a:ahLst/>
            <a:cxnLst>
              <a:cxn ang="0">
                <a:pos x="T0" y="T1"/>
              </a:cxn>
              <a:cxn ang="0">
                <a:pos x="T2" y="T3"/>
              </a:cxn>
            </a:cxnLst>
            <a:rect l="0" t="0" r="r" b="b"/>
            <a:pathLst>
              <a:path w="86" h="264">
                <a:moveTo>
                  <a:pt x="86" y="264"/>
                </a:moveTo>
                <a:cubicBezTo>
                  <a:pt x="32" y="190"/>
                  <a:pt x="0" y="98"/>
                  <a:pt x="0" y="0"/>
                </a:cubicBezTo>
              </a:path>
            </a:pathLst>
          </a:custGeom>
          <a:noFill/>
          <a:ln w="19050" cap="rnd">
            <a:solidFill>
              <a:schemeClr val="accent1"/>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7" name="Freeform 18">
            <a:extLst>
              <a:ext uri="{FF2B5EF4-FFF2-40B4-BE49-F238E27FC236}">
                <a16:creationId xmlns:a16="http://schemas.microsoft.com/office/drawing/2014/main" id="{B203F0B9-E6C2-4E31-B454-BDAF2EFF0C1C}"/>
              </a:ext>
            </a:extLst>
          </p:cNvPr>
          <p:cNvSpPr>
            <a:spLocks/>
          </p:cNvSpPr>
          <p:nvPr/>
        </p:nvSpPr>
        <p:spPr bwMode="auto">
          <a:xfrm>
            <a:off x="6537326" y="3646488"/>
            <a:ext cx="185738" cy="187325"/>
          </a:xfrm>
          <a:custGeom>
            <a:avLst/>
            <a:gdLst>
              <a:gd name="T0" fmla="*/ 37 w 49"/>
              <a:gd name="T1" fmla="*/ 7 h 49"/>
              <a:gd name="T2" fmla="*/ 42 w 49"/>
              <a:gd name="T3" fmla="*/ 37 h 49"/>
              <a:gd name="T4" fmla="*/ 12 w 49"/>
              <a:gd name="T5" fmla="*/ 42 h 49"/>
              <a:gd name="T6" fmla="*/ 7 w 49"/>
              <a:gd name="T7" fmla="*/ 12 h 49"/>
              <a:gd name="T8" fmla="*/ 37 w 49"/>
              <a:gd name="T9" fmla="*/ 7 h 49"/>
            </a:gdLst>
            <a:ahLst/>
            <a:cxnLst>
              <a:cxn ang="0">
                <a:pos x="T0" y="T1"/>
              </a:cxn>
              <a:cxn ang="0">
                <a:pos x="T2" y="T3"/>
              </a:cxn>
              <a:cxn ang="0">
                <a:pos x="T4" y="T5"/>
              </a:cxn>
              <a:cxn ang="0">
                <a:pos x="T6" y="T7"/>
              </a:cxn>
              <a:cxn ang="0">
                <a:pos x="T8" y="T9"/>
              </a:cxn>
            </a:cxnLst>
            <a:rect l="0" t="0" r="r" b="b"/>
            <a:pathLst>
              <a:path w="49" h="49">
                <a:moveTo>
                  <a:pt x="37" y="7"/>
                </a:moveTo>
                <a:cubicBezTo>
                  <a:pt x="47" y="14"/>
                  <a:pt x="49" y="28"/>
                  <a:pt x="42" y="37"/>
                </a:cubicBezTo>
                <a:cubicBezTo>
                  <a:pt x="35" y="47"/>
                  <a:pt x="21" y="49"/>
                  <a:pt x="12" y="42"/>
                </a:cubicBezTo>
                <a:cubicBezTo>
                  <a:pt x="2" y="35"/>
                  <a:pt x="0" y="21"/>
                  <a:pt x="7" y="12"/>
                </a:cubicBezTo>
                <a:cubicBezTo>
                  <a:pt x="14" y="2"/>
                  <a:pt x="27" y="0"/>
                  <a:pt x="37" y="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8" name="Freeform 19">
            <a:extLst>
              <a:ext uri="{FF2B5EF4-FFF2-40B4-BE49-F238E27FC236}">
                <a16:creationId xmlns:a16="http://schemas.microsoft.com/office/drawing/2014/main" id="{08CFFA53-F317-47C8-8CCB-83F513CD06C8}"/>
              </a:ext>
            </a:extLst>
          </p:cNvPr>
          <p:cNvSpPr>
            <a:spLocks/>
          </p:cNvSpPr>
          <p:nvPr/>
        </p:nvSpPr>
        <p:spPr bwMode="auto">
          <a:xfrm>
            <a:off x="5457825" y="3657600"/>
            <a:ext cx="190500" cy="185738"/>
          </a:xfrm>
          <a:custGeom>
            <a:avLst/>
            <a:gdLst>
              <a:gd name="T0" fmla="*/ 46 w 50"/>
              <a:gd name="T1" fmla="*/ 17 h 49"/>
              <a:gd name="T2" fmla="*/ 32 w 50"/>
              <a:gd name="T3" fmla="*/ 45 h 49"/>
              <a:gd name="T4" fmla="*/ 4 w 50"/>
              <a:gd name="T5" fmla="*/ 31 h 49"/>
              <a:gd name="T6" fmla="*/ 18 w 50"/>
              <a:gd name="T7" fmla="*/ 3 h 49"/>
              <a:gd name="T8" fmla="*/ 46 w 50"/>
              <a:gd name="T9" fmla="*/ 17 h 49"/>
            </a:gdLst>
            <a:ahLst/>
            <a:cxnLst>
              <a:cxn ang="0">
                <a:pos x="T0" y="T1"/>
              </a:cxn>
              <a:cxn ang="0">
                <a:pos x="T2" y="T3"/>
              </a:cxn>
              <a:cxn ang="0">
                <a:pos x="T4" y="T5"/>
              </a:cxn>
              <a:cxn ang="0">
                <a:pos x="T6" y="T7"/>
              </a:cxn>
              <a:cxn ang="0">
                <a:pos x="T8" y="T9"/>
              </a:cxn>
            </a:cxnLst>
            <a:rect l="0" t="0" r="r" b="b"/>
            <a:pathLst>
              <a:path w="50" h="49">
                <a:moveTo>
                  <a:pt x="46" y="17"/>
                </a:moveTo>
                <a:cubicBezTo>
                  <a:pt x="50" y="29"/>
                  <a:pt x="43" y="41"/>
                  <a:pt x="32" y="45"/>
                </a:cubicBezTo>
                <a:cubicBezTo>
                  <a:pt x="20" y="49"/>
                  <a:pt x="8" y="42"/>
                  <a:pt x="4" y="31"/>
                </a:cubicBezTo>
                <a:cubicBezTo>
                  <a:pt x="0" y="20"/>
                  <a:pt x="7" y="7"/>
                  <a:pt x="18" y="3"/>
                </a:cubicBezTo>
                <a:cubicBezTo>
                  <a:pt x="30" y="0"/>
                  <a:pt x="42" y="6"/>
                  <a:pt x="46" y="1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1" name="Freeform 20">
            <a:extLst>
              <a:ext uri="{FF2B5EF4-FFF2-40B4-BE49-F238E27FC236}">
                <a16:creationId xmlns:a16="http://schemas.microsoft.com/office/drawing/2014/main" id="{A6928931-D346-4600-A12E-4DE11FFE8D54}"/>
              </a:ext>
            </a:extLst>
          </p:cNvPr>
          <p:cNvSpPr>
            <a:spLocks/>
          </p:cNvSpPr>
          <p:nvPr/>
        </p:nvSpPr>
        <p:spPr bwMode="auto">
          <a:xfrm>
            <a:off x="4624388" y="3051175"/>
            <a:ext cx="187325" cy="185738"/>
          </a:xfrm>
          <a:custGeom>
            <a:avLst/>
            <a:gdLst>
              <a:gd name="T0" fmla="*/ 45 w 49"/>
              <a:gd name="T1" fmla="*/ 31 h 49"/>
              <a:gd name="T2" fmla="*/ 18 w 49"/>
              <a:gd name="T3" fmla="*/ 45 h 49"/>
              <a:gd name="T4" fmla="*/ 4 w 49"/>
              <a:gd name="T5" fmla="*/ 17 h 49"/>
              <a:gd name="T6" fmla="*/ 31 w 49"/>
              <a:gd name="T7" fmla="*/ 3 h 49"/>
              <a:gd name="T8" fmla="*/ 45 w 49"/>
              <a:gd name="T9" fmla="*/ 31 h 49"/>
            </a:gdLst>
            <a:ahLst/>
            <a:cxnLst>
              <a:cxn ang="0">
                <a:pos x="T0" y="T1"/>
              </a:cxn>
              <a:cxn ang="0">
                <a:pos x="T2" y="T3"/>
              </a:cxn>
              <a:cxn ang="0">
                <a:pos x="T4" y="T5"/>
              </a:cxn>
              <a:cxn ang="0">
                <a:pos x="T6" y="T7"/>
              </a:cxn>
              <a:cxn ang="0">
                <a:pos x="T8" y="T9"/>
              </a:cxn>
            </a:cxnLst>
            <a:rect l="0" t="0" r="r" b="b"/>
            <a:pathLst>
              <a:path w="49" h="49">
                <a:moveTo>
                  <a:pt x="45" y="31"/>
                </a:moveTo>
                <a:cubicBezTo>
                  <a:pt x="42" y="42"/>
                  <a:pt x="29" y="49"/>
                  <a:pt x="18" y="45"/>
                </a:cubicBezTo>
                <a:cubicBezTo>
                  <a:pt x="6" y="41"/>
                  <a:pt x="0" y="29"/>
                  <a:pt x="4" y="17"/>
                </a:cubicBezTo>
                <a:cubicBezTo>
                  <a:pt x="7" y="6"/>
                  <a:pt x="20" y="0"/>
                  <a:pt x="31" y="3"/>
                </a:cubicBezTo>
                <a:cubicBezTo>
                  <a:pt x="43" y="7"/>
                  <a:pt x="49" y="20"/>
                  <a:pt x="45" y="3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2" name="Freeform 21">
            <a:extLst>
              <a:ext uri="{FF2B5EF4-FFF2-40B4-BE49-F238E27FC236}">
                <a16:creationId xmlns:a16="http://schemas.microsoft.com/office/drawing/2014/main" id="{FF26F606-51FC-47BC-9EEC-20EC64D86DDA}"/>
              </a:ext>
            </a:extLst>
          </p:cNvPr>
          <p:cNvSpPr>
            <a:spLocks/>
          </p:cNvSpPr>
          <p:nvPr/>
        </p:nvSpPr>
        <p:spPr bwMode="auto">
          <a:xfrm>
            <a:off x="4278313" y="2022475"/>
            <a:ext cx="190500" cy="187325"/>
          </a:xfrm>
          <a:custGeom>
            <a:avLst/>
            <a:gdLst>
              <a:gd name="T0" fmla="*/ 38 w 50"/>
              <a:gd name="T1" fmla="*/ 42 h 49"/>
              <a:gd name="T2" fmla="*/ 7 w 50"/>
              <a:gd name="T3" fmla="*/ 37 h 49"/>
              <a:gd name="T4" fmla="*/ 12 w 50"/>
              <a:gd name="T5" fmla="*/ 7 h 49"/>
              <a:gd name="T6" fmla="*/ 43 w 50"/>
              <a:gd name="T7" fmla="*/ 12 h 49"/>
              <a:gd name="T8" fmla="*/ 38 w 50"/>
              <a:gd name="T9" fmla="*/ 42 h 49"/>
            </a:gdLst>
            <a:ahLst/>
            <a:cxnLst>
              <a:cxn ang="0">
                <a:pos x="T0" y="T1"/>
              </a:cxn>
              <a:cxn ang="0">
                <a:pos x="T2" y="T3"/>
              </a:cxn>
              <a:cxn ang="0">
                <a:pos x="T4" y="T5"/>
              </a:cxn>
              <a:cxn ang="0">
                <a:pos x="T6" y="T7"/>
              </a:cxn>
              <a:cxn ang="0">
                <a:pos x="T8" y="T9"/>
              </a:cxn>
            </a:cxnLst>
            <a:rect l="0" t="0" r="r" b="b"/>
            <a:pathLst>
              <a:path w="50" h="49">
                <a:moveTo>
                  <a:pt x="38" y="42"/>
                </a:moveTo>
                <a:cubicBezTo>
                  <a:pt x="28" y="49"/>
                  <a:pt x="14" y="47"/>
                  <a:pt x="7" y="37"/>
                </a:cubicBezTo>
                <a:cubicBezTo>
                  <a:pt x="0" y="28"/>
                  <a:pt x="2" y="14"/>
                  <a:pt x="12" y="7"/>
                </a:cubicBezTo>
                <a:cubicBezTo>
                  <a:pt x="22" y="0"/>
                  <a:pt x="36" y="2"/>
                  <a:pt x="43" y="12"/>
                </a:cubicBezTo>
                <a:cubicBezTo>
                  <a:pt x="50" y="21"/>
                  <a:pt x="48" y="35"/>
                  <a:pt x="38"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3" name="Oval 22">
            <a:extLst>
              <a:ext uri="{FF2B5EF4-FFF2-40B4-BE49-F238E27FC236}">
                <a16:creationId xmlns:a16="http://schemas.microsoft.com/office/drawing/2014/main" id="{DF397B9C-4B01-4D4E-A2A3-8C25923DA424}"/>
              </a:ext>
            </a:extLst>
          </p:cNvPr>
          <p:cNvSpPr>
            <a:spLocks noChangeArrowheads="1"/>
          </p:cNvSpPr>
          <p:nvPr/>
        </p:nvSpPr>
        <p:spPr bwMode="auto">
          <a:xfrm>
            <a:off x="4292600" y="2032000"/>
            <a:ext cx="168275" cy="1651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4" name="Oval 23">
            <a:extLst>
              <a:ext uri="{FF2B5EF4-FFF2-40B4-BE49-F238E27FC236}">
                <a16:creationId xmlns:a16="http://schemas.microsoft.com/office/drawing/2014/main" id="{5AC99284-0D19-4B6A-9C80-79EBF972F0DD}"/>
              </a:ext>
            </a:extLst>
          </p:cNvPr>
          <p:cNvSpPr>
            <a:spLocks noChangeArrowheads="1"/>
          </p:cNvSpPr>
          <p:nvPr/>
        </p:nvSpPr>
        <p:spPr bwMode="auto">
          <a:xfrm>
            <a:off x="7389812" y="3053556"/>
            <a:ext cx="163513" cy="16510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Tree>
    <p:extLst>
      <p:ext uri="{BB962C8B-B14F-4D97-AF65-F5344CB8AC3E}">
        <p14:creationId xmlns:p14="http://schemas.microsoft.com/office/powerpoint/2010/main" val="308824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75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500"/>
                                        <p:tgtEl>
                                          <p:spTgt spid="72"/>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500"/>
                                        <p:tgtEl>
                                          <p:spTgt spid="53"/>
                                        </p:tgtEl>
                                      </p:cBhvr>
                                    </p:animEffect>
                                  </p:childTnLst>
                                </p:cTn>
                              </p:par>
                              <p:par>
                                <p:cTn id="15" presetID="22" presetClass="entr" presetSubtype="1" fill="hold" grpId="0" nodeType="withEffect">
                                  <p:stCondLst>
                                    <p:cond delay="125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1000"/>
                                        <p:tgtEl>
                                          <p:spTgt spid="46"/>
                                        </p:tgtEl>
                                      </p:cBhvr>
                                    </p:animEffect>
                                  </p:childTnLst>
                                </p:cTn>
                              </p:par>
                              <p:par>
                                <p:cTn id="18" presetID="10" presetClass="entr" presetSubtype="0" fill="hold" grpId="0" nodeType="withEffect">
                                  <p:stCondLst>
                                    <p:cond delay="125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0" presetClass="path" presetSubtype="0" accel="50000" decel="50000" fill="hold" grpId="1" nodeType="withEffect">
                                  <p:stCondLst>
                                    <p:cond delay="1250"/>
                                  </p:stCondLst>
                                  <p:childTnLst>
                                    <p:animMotion origin="layout" path="M 0.00013 -0.00069 L 0.00013 -0.00069 C 0.00013 0.0007 0.00026 0.00209 0.00026 0.00348 C 0.00039 0.00394 0.00052 0.00417 0.00052 0.00487 L 0.00105 0.00857 C 0.00118 0.00996 0.00144 0.0301 0.00183 0.03264 C 0.00196 0.03311 0.00209 0.03334 0.00209 0.03403 C 0.003 0.04144 0.00248 0.03727 0.00287 0.04422 C 0.003 0.04491 0.00313 0.04561 0.00313 0.04653 C 0.00378 0.05255 0.00313 0.04769 0.00365 0.05348 C 0.00378 0.05417 0.00391 0.05487 0.00391 0.05579 C 0.00417 0.05695 0.00443 0.05811 0.00443 0.0595 C 0.00495 0.06366 0.00469 0.06135 0.00521 0.0669 L 0.00547 0.06922 C 0.0056 0.06991 0.0056 0.07061 0.00573 0.07153 C 0.00586 0.072 0.00599 0.07223 0.00599 0.07292 C 0.00612 0.07362 0.00625 0.07477 0.00625 0.0757 C 0.00638 0.07639 0.00651 0.07709 0.00651 0.07801 C 0.00717 0.0845 0.00651 0.07871 0.00704 0.08264 C 0.00717 0.08311 0.00743 0.08496 0.00756 0.08588 C 0.00782 0.08635 0.00808 0.08658 0.00808 0.08727 C 0.00834 0.08797 0.00834 0.08913 0.0086 0.09005 C 0.00886 0.09051 0.00912 0.09075 0.00912 0.09144 C 0.00938 0.09213 0.00951 0.09329 0.00964 0.09422 C 0.00977 0.09468 0.00977 0.09514 0.0099 0.09561 C 0.01146 0.09954 0.00964 0.09445 0.01068 0.09838 C 0.01094 0.09885 0.0112 0.09908 0.0112 0.09977 C 0.01146 0.10047 0.01146 0.10163 0.01172 0.10255 C 0.01211 0.10348 0.01263 0.10417 0.01276 0.10533 C 0.01289 0.10579 0.01302 0.10625 0.01302 0.10672 C 0.01329 0.10718 0.01355 0.10741 0.01355 0.10811 C 0.01381 0.1088 0.01381 0.10996 0.01407 0.11088 C 0.01446 0.11181 0.01498 0.1125 0.01511 0.11366 C 0.01563 0.11598 0.01524 0.11459 0.01641 0.11783 C 0.01667 0.11829 0.01693 0.11852 0.01693 0.11922 C 0.01706 0.11968 0.01706 0.12014 0.01719 0.12061 C 0.01745 0.12084 0.01771 0.12107 0.01797 0.12153 C 0.0181 0.122 0.0181 0.12246 0.01823 0.12292 C 0.01862 0.12385 0.01901 0.12477 0.01927 0.1257 L 0.02032 0.12848 L 0.02084 0.12987 C 0.0211 0.13033 0.02136 0.13056 0.02136 0.13125 C 0.02188 0.13357 0.02149 0.13218 0.02266 0.13542 C 0.02292 0.13588 0.02318 0.13612 0.02318 0.13681 C 0.0237 0.13936 0.02318 0.13681 0.02422 0.13959 C 0.02461 0.14028 0.025 0.14144 0.02526 0.14237 C 0.02552 0.14283 0.02566 0.14329 0.02579 0.14375 L 0.02657 0.14514 C 0.0267 0.14561 0.02683 0.14607 0.02683 0.14653 C 0.02748 0.14838 0.02735 0.147 0.02735 0.14838 " pathEditMode="relative" ptsTypes="AAAAAAAAAAAAAAAAAAAAAAAAAAAAAAAAAAAAAAAAAAAAAAAAAA">
                                      <p:cBhvr>
                                        <p:cTn id="22" dur="1000" fill="hold"/>
                                        <p:tgtEl>
                                          <p:spTgt spid="52"/>
                                        </p:tgtEl>
                                        <p:attrNameLst>
                                          <p:attrName>ppt_x</p:attrName>
                                          <p:attrName>ppt_y</p:attrName>
                                        </p:attrNameLst>
                                      </p:cBhvr>
                                    </p:animMotion>
                                  </p:childTnLst>
                                </p:cTn>
                              </p:par>
                              <p:par>
                                <p:cTn id="23" presetID="22" presetClass="entr" presetSubtype="8" fill="hold" grpId="0" nodeType="withEffect">
                                  <p:stCondLst>
                                    <p:cond delay="175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1000"/>
                                        <p:tgtEl>
                                          <p:spTgt spid="43"/>
                                        </p:tgtEl>
                                      </p:cBhvr>
                                    </p:animEffect>
                                  </p:childTnLst>
                                </p:cTn>
                              </p:par>
                              <p:par>
                                <p:cTn id="26" presetID="10" presetClass="entr" presetSubtype="0" fill="hold" grpId="0" nodeType="withEffect">
                                  <p:stCondLst>
                                    <p:cond delay="175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37" presetClass="path" presetSubtype="0" accel="50000" decel="50000" fill="hold" grpId="1" nodeType="withEffect">
                                  <p:stCondLst>
                                    <p:cond delay="1750"/>
                                  </p:stCondLst>
                                  <p:childTnLst>
                                    <p:animMotion origin="layout" path="M -0.00091 -0.00139 C 0.0069 0.01551 0.01224 0.0257 0.03398 0.05718 C 0.04505 0.06713 0.0487 0.07686 0.06888 0.08542 " pathEditMode="relative" rAng="0" ptsTypes="AAA">
                                      <p:cBhvr>
                                        <p:cTn id="30" dur="1000" fill="hold"/>
                                        <p:tgtEl>
                                          <p:spTgt spid="51"/>
                                        </p:tgtEl>
                                        <p:attrNameLst>
                                          <p:attrName>ppt_x</p:attrName>
                                          <p:attrName>ppt_y</p:attrName>
                                        </p:attrNameLst>
                                      </p:cBhvr>
                                      <p:rCtr x="3490" y="4329"/>
                                    </p:animMotion>
                                  </p:childTnLst>
                                </p:cTn>
                              </p:par>
                              <p:par>
                                <p:cTn id="31" presetID="22" presetClass="entr" presetSubtype="8" fill="hold" grpId="0" nodeType="withEffect">
                                  <p:stCondLst>
                                    <p:cond delay="200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1000"/>
                                        <p:tgtEl>
                                          <p:spTgt spid="42"/>
                                        </p:tgtEl>
                                      </p:cBhvr>
                                    </p:animEffect>
                                  </p:childTnLst>
                                </p:cTn>
                              </p:par>
                              <p:par>
                                <p:cTn id="34" presetID="10" presetClass="entr" presetSubtype="0" fill="hold" grpId="0" nodeType="withEffect">
                                  <p:stCondLst>
                                    <p:cond delay="225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0" presetClass="path" presetSubtype="0" accel="50000" decel="50000" fill="hold" grpId="1" nodeType="withEffect">
                                  <p:stCondLst>
                                    <p:cond delay="2250"/>
                                  </p:stCondLst>
                                  <p:childTnLst>
                                    <p:animMotion origin="layout" path="M -0.00039 -0.00093 L -0.00039 -0.00093 C 0.00013 -0.0007 0.00052 -0.00023 0.00117 7.40741E-7 C 0.00521 0.00185 0.00221 7.40741E-7 0.0043 0.00116 C 0.00443 0.00116 0.00456 0.00139 0.00482 0.00139 C 0.00508 0.00162 0.00534 0.00162 0.0056 0.00185 C 0.00599 0.00185 0.00638 0.00231 0.00677 0.00255 C 0.00729 0.00278 0.00781 0.00278 0.00833 0.00324 C 0.00911 0.0037 0.00989 0.00417 0.01068 0.00463 C 0.01146 0.00486 0.01224 0.00486 0.01302 0.00532 C 0.01393 0.00555 0.01484 0.00602 0.01575 0.00625 C 0.01627 0.00648 0.0168 0.00648 0.01732 0.00671 C 0.01758 0.00671 0.01784 0.00694 0.0181 0.00694 C 0.01862 0.00718 0.01927 0.00718 0.01992 0.00741 L 0.02148 0.00764 C 0.022 0.00787 0.02279 0.00787 0.02331 0.0081 C 0.02435 0.0081 0.02513 0.00856 0.02617 0.0088 L 0.02773 0.00903 C 0.02969 0.00995 0.02864 0.00972 0.0306 0.01018 C 0.03177 0.01065 0.03086 0.01042 0.03268 0.01088 C 0.03542 0.01134 0.03294 0.01111 0.03685 0.01157 C 0.04062 0.01319 0.03789 0.01204 0.047 0.01157 C 0.04805 0.01134 0.04922 0.01088 0.05039 0.01088 C 0.05273 0.01042 0.05521 0.01042 0.05755 0.01018 C 0.05833 0.00995 0.05898 0.00995 0.05976 0.00972 L 0.06224 0.00949 C 0.06419 0.00856 0.06224 0.00926 0.06614 0.00833 L 0.06758 0.0081 C 0.06901 0.00718 0.06771 0.00787 0.0707 0.00741 C 0.07122 0.00718 0.07174 0.00718 0.07226 0.00694 C 0.07357 0.00625 0.07213 0.00694 0.07461 0.00625 C 0.07552 0.00602 0.07513 0.00602 0.07591 0.00555 C 0.07617 0.00532 0.07656 0.00532 0.07695 0.00532 C 0.07721 0.00509 0.07747 0.00509 0.07773 0.00486 C 0.07812 0.00463 0.07838 0.0044 0.07877 0.00417 L 0.07982 0.00393 C 0.08021 0.0037 0.0806 0.0037 0.08099 0.00347 C 0.08138 0.00324 0.08177 0.00301 0.08216 0.00278 C 0.08255 0.00255 0.08307 0.00255 0.08346 0.00255 C 0.08411 0.00231 0.0845 0.00185 0.08502 0.00185 C 0.08646 0.00116 0.08568 0.00139 0.08724 0.00116 C 0.08737 0.00093 0.08763 0.00093 0.08789 0.00069 C 0.08828 0.00023 0.08828 0.00023 0.08867 -0.00023 " pathEditMode="relative" ptsTypes="AAAAAAAAAAAAAAAAAAAAAAAAAAAAAAAAAAAAAAAAAAA">
                                      <p:cBhvr>
                                        <p:cTn id="38" dur="1000" fill="hold"/>
                                        <p:tgtEl>
                                          <p:spTgt spid="48"/>
                                        </p:tgtEl>
                                        <p:attrNameLst>
                                          <p:attrName>ppt_x</p:attrName>
                                          <p:attrName>ppt_y</p:attrName>
                                        </p:attrNameLst>
                                      </p:cBhvr>
                                    </p:animMotion>
                                  </p:childTnLst>
                                </p:cTn>
                              </p:par>
                              <p:par>
                                <p:cTn id="39" presetID="22" presetClass="entr" presetSubtype="8" fill="hold" grpId="0" nodeType="withEffect">
                                  <p:stCondLst>
                                    <p:cond delay="275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1000"/>
                                        <p:tgtEl>
                                          <p:spTgt spid="44"/>
                                        </p:tgtEl>
                                      </p:cBhvr>
                                    </p:animEffect>
                                  </p:childTnLst>
                                </p:cTn>
                              </p:par>
                              <p:par>
                                <p:cTn id="42" presetID="10" presetClass="entr" presetSubtype="0" fill="hold" grpId="0" nodeType="withEffect">
                                  <p:stCondLst>
                                    <p:cond delay="275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par>
                                <p:cTn id="45" presetID="37" presetClass="path" presetSubtype="0" accel="50000" decel="50000" fill="hold" grpId="1" nodeType="withEffect">
                                  <p:stCondLst>
                                    <p:cond delay="2750"/>
                                  </p:stCondLst>
                                  <p:childTnLst>
                                    <p:animMotion origin="layout" path="M -6.25E-7 2.22222E-6 C 0.01589 -0.01134 0.01484 -0.01134 0.04076 -0.03611 C 0.05287 -0.05417 0.05404 -0.0588 0.06901 -0.08959 " pathEditMode="relative" rAng="0" ptsTypes="AAA">
                                      <p:cBhvr>
                                        <p:cTn id="46" dur="1000" fill="hold"/>
                                        <p:tgtEl>
                                          <p:spTgt spid="47"/>
                                        </p:tgtEl>
                                        <p:attrNameLst>
                                          <p:attrName>ppt_x</p:attrName>
                                          <p:attrName>ppt_y</p:attrName>
                                        </p:attrNameLst>
                                      </p:cBhvr>
                                      <p:rCtr x="3451" y="-4491"/>
                                    </p:animMotion>
                                  </p:childTnLst>
                                </p:cTn>
                              </p:par>
                              <p:par>
                                <p:cTn id="47" presetID="22" presetClass="entr" presetSubtype="4" fill="hold" grpId="0" nodeType="withEffect">
                                  <p:stCondLst>
                                    <p:cond delay="3250"/>
                                  </p:stCondLst>
                                  <p:childTnLst>
                                    <p:set>
                                      <p:cBhvr>
                                        <p:cTn id="48" dur="1" fill="hold">
                                          <p:stCondLst>
                                            <p:cond delay="0"/>
                                          </p:stCondLst>
                                        </p:cTn>
                                        <p:tgtEl>
                                          <p:spTgt spid="45"/>
                                        </p:tgtEl>
                                        <p:attrNameLst>
                                          <p:attrName>style.visibility</p:attrName>
                                        </p:attrNameLst>
                                      </p:cBhvr>
                                      <p:to>
                                        <p:strVal val="visible"/>
                                      </p:to>
                                    </p:set>
                                    <p:animEffect transition="in" filter="wipe(down)">
                                      <p:cBhvr>
                                        <p:cTn id="49" dur="1000"/>
                                        <p:tgtEl>
                                          <p:spTgt spid="45"/>
                                        </p:tgtEl>
                                      </p:cBhvr>
                                    </p:animEffect>
                                  </p:childTnLst>
                                </p:cTn>
                              </p:par>
                              <p:par>
                                <p:cTn id="50" presetID="10" presetClass="entr" presetSubtype="0" fill="hold" grpId="0" nodeType="withEffect">
                                  <p:stCondLst>
                                    <p:cond delay="325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37" presetClass="path" presetSubtype="0" accel="50000" decel="50000" fill="hold" grpId="1" nodeType="withEffect">
                                  <p:stCondLst>
                                    <p:cond delay="3250"/>
                                  </p:stCondLst>
                                  <p:childTnLst>
                                    <p:animMotion origin="layout" path="M -4.16667E-7 -0.00138 C 0.00833 -0.02037 0.01055 -0.03009 0.02057 -0.07129 C 0.02578 -0.10162 0.02656 -0.12268 0.0276 -0.15069 " pathEditMode="relative" rAng="0" ptsTypes="AAA">
                                      <p:cBhvr>
                                        <p:cTn id="54" dur="1000" fill="hold"/>
                                        <p:tgtEl>
                                          <p:spTgt spid="54"/>
                                        </p:tgtEl>
                                        <p:attrNameLst>
                                          <p:attrName>ppt_x</p:attrName>
                                          <p:attrName>ppt_y</p:attrName>
                                        </p:attrNameLst>
                                      </p:cBhvr>
                                      <p:rCtr x="1380" y="-7477"/>
                                    </p:animMotion>
                                  </p:childTnLst>
                                </p:cTn>
                              </p:par>
                              <p:par>
                                <p:cTn id="55" presetID="2" presetClass="entr" presetSubtype="8" decel="100000" fill="hold" nodeType="withEffect">
                                  <p:stCondLst>
                                    <p:cond delay="100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1000" fill="hold"/>
                                        <p:tgtEl>
                                          <p:spTgt spid="2"/>
                                        </p:tgtEl>
                                        <p:attrNameLst>
                                          <p:attrName>ppt_x</p:attrName>
                                        </p:attrNameLst>
                                      </p:cBhvr>
                                      <p:tavLst>
                                        <p:tav tm="0">
                                          <p:val>
                                            <p:strVal val="0-#ppt_w/2"/>
                                          </p:val>
                                        </p:tav>
                                        <p:tav tm="100000">
                                          <p:val>
                                            <p:strVal val="#ppt_x"/>
                                          </p:val>
                                        </p:tav>
                                      </p:tavLst>
                                    </p:anim>
                                    <p:anim calcmode="lin" valueType="num">
                                      <p:cBhvr additive="base">
                                        <p:cTn id="58" dur="1000" fill="hold"/>
                                        <p:tgtEl>
                                          <p:spTgt spid="2"/>
                                        </p:tgtEl>
                                        <p:attrNameLst>
                                          <p:attrName>ppt_y</p:attrName>
                                        </p:attrNameLst>
                                      </p:cBhvr>
                                      <p:tavLst>
                                        <p:tav tm="0">
                                          <p:val>
                                            <p:strVal val="#ppt_y"/>
                                          </p:val>
                                        </p:tav>
                                        <p:tav tm="100000">
                                          <p:val>
                                            <p:strVal val="#ppt_y"/>
                                          </p:val>
                                        </p:tav>
                                      </p:tavLst>
                                    </p:anim>
                                  </p:childTnLst>
                                </p:cTn>
                              </p:par>
                              <p:par>
                                <p:cTn id="59" presetID="2" presetClass="entr" presetSubtype="12" decel="100000" fill="hold" nodeType="withEffect">
                                  <p:stCondLst>
                                    <p:cond delay="150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1000" fill="hold"/>
                                        <p:tgtEl>
                                          <p:spTgt spid="3"/>
                                        </p:tgtEl>
                                        <p:attrNameLst>
                                          <p:attrName>ppt_x</p:attrName>
                                        </p:attrNameLst>
                                      </p:cBhvr>
                                      <p:tavLst>
                                        <p:tav tm="0">
                                          <p:val>
                                            <p:strVal val="0-#ppt_w/2"/>
                                          </p:val>
                                        </p:tav>
                                        <p:tav tm="100000">
                                          <p:val>
                                            <p:strVal val="#ppt_x"/>
                                          </p:val>
                                        </p:tav>
                                      </p:tavLst>
                                    </p:anim>
                                    <p:anim calcmode="lin" valueType="num">
                                      <p:cBhvr additive="base">
                                        <p:cTn id="62" dur="10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4" decel="100000" fill="hold" nodeType="withEffect">
                                  <p:stCondLst>
                                    <p:cond delay="200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1000" fill="hold"/>
                                        <p:tgtEl>
                                          <p:spTgt spid="4"/>
                                        </p:tgtEl>
                                        <p:attrNameLst>
                                          <p:attrName>ppt_x</p:attrName>
                                        </p:attrNameLst>
                                      </p:cBhvr>
                                      <p:tavLst>
                                        <p:tav tm="0">
                                          <p:val>
                                            <p:strVal val="#ppt_x"/>
                                          </p:val>
                                        </p:tav>
                                        <p:tav tm="100000">
                                          <p:val>
                                            <p:strVal val="#ppt_x"/>
                                          </p:val>
                                        </p:tav>
                                      </p:tavLst>
                                    </p:anim>
                                    <p:anim calcmode="lin" valueType="num">
                                      <p:cBhvr additive="base">
                                        <p:cTn id="66" dur="1000" fill="hold"/>
                                        <p:tgtEl>
                                          <p:spTgt spid="4"/>
                                        </p:tgtEl>
                                        <p:attrNameLst>
                                          <p:attrName>ppt_y</p:attrName>
                                        </p:attrNameLst>
                                      </p:cBhvr>
                                      <p:tavLst>
                                        <p:tav tm="0">
                                          <p:val>
                                            <p:strVal val="1+#ppt_h/2"/>
                                          </p:val>
                                        </p:tav>
                                        <p:tav tm="100000">
                                          <p:val>
                                            <p:strVal val="#ppt_y"/>
                                          </p:val>
                                        </p:tav>
                                      </p:tavLst>
                                    </p:anim>
                                  </p:childTnLst>
                                </p:cTn>
                              </p:par>
                              <p:par>
                                <p:cTn id="67" presetID="2" presetClass="entr" presetSubtype="4" decel="100000" fill="hold" nodeType="withEffect">
                                  <p:stCondLst>
                                    <p:cond delay="250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1000" fill="hold"/>
                                        <p:tgtEl>
                                          <p:spTgt spid="5"/>
                                        </p:tgtEl>
                                        <p:attrNameLst>
                                          <p:attrName>ppt_x</p:attrName>
                                        </p:attrNameLst>
                                      </p:cBhvr>
                                      <p:tavLst>
                                        <p:tav tm="0">
                                          <p:val>
                                            <p:strVal val="#ppt_x"/>
                                          </p:val>
                                        </p:tav>
                                        <p:tav tm="100000">
                                          <p:val>
                                            <p:strVal val="#ppt_x"/>
                                          </p:val>
                                        </p:tav>
                                      </p:tavLst>
                                    </p:anim>
                                    <p:anim calcmode="lin" valueType="num">
                                      <p:cBhvr additive="base">
                                        <p:cTn id="70" dur="1000" fill="hold"/>
                                        <p:tgtEl>
                                          <p:spTgt spid="5"/>
                                        </p:tgtEl>
                                        <p:attrNameLst>
                                          <p:attrName>ppt_y</p:attrName>
                                        </p:attrNameLst>
                                      </p:cBhvr>
                                      <p:tavLst>
                                        <p:tav tm="0">
                                          <p:val>
                                            <p:strVal val="1+#ppt_h/2"/>
                                          </p:val>
                                        </p:tav>
                                        <p:tav tm="100000">
                                          <p:val>
                                            <p:strVal val="#ppt_y"/>
                                          </p:val>
                                        </p:tav>
                                      </p:tavLst>
                                    </p:anim>
                                  </p:childTnLst>
                                </p:cTn>
                              </p:par>
                              <p:par>
                                <p:cTn id="71" presetID="2" presetClass="entr" presetSubtype="6" decel="100000" fill="hold" nodeType="withEffect">
                                  <p:stCondLst>
                                    <p:cond delay="300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1000" fill="hold"/>
                                        <p:tgtEl>
                                          <p:spTgt spid="6"/>
                                        </p:tgtEl>
                                        <p:attrNameLst>
                                          <p:attrName>ppt_x</p:attrName>
                                        </p:attrNameLst>
                                      </p:cBhvr>
                                      <p:tavLst>
                                        <p:tav tm="0">
                                          <p:val>
                                            <p:strVal val="1+#ppt_w/2"/>
                                          </p:val>
                                        </p:tav>
                                        <p:tav tm="100000">
                                          <p:val>
                                            <p:strVal val="#ppt_x"/>
                                          </p:val>
                                        </p:tav>
                                      </p:tavLst>
                                    </p:anim>
                                    <p:anim calcmode="lin" valueType="num">
                                      <p:cBhvr additive="base">
                                        <p:cTn id="74" dur="100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2" decel="100000" fill="hold" nodeType="withEffect">
                                  <p:stCondLst>
                                    <p:cond delay="3500"/>
                                  </p:stCondLst>
                                  <p:childTnLst>
                                    <p:set>
                                      <p:cBhvr>
                                        <p:cTn id="76" dur="1" fill="hold">
                                          <p:stCondLst>
                                            <p:cond delay="0"/>
                                          </p:stCondLst>
                                        </p:cTn>
                                        <p:tgtEl>
                                          <p:spTgt spid="7"/>
                                        </p:tgtEl>
                                        <p:attrNameLst>
                                          <p:attrName>style.visibility</p:attrName>
                                        </p:attrNameLst>
                                      </p:cBhvr>
                                      <p:to>
                                        <p:strVal val="visible"/>
                                      </p:to>
                                    </p:set>
                                    <p:anim calcmode="lin" valueType="num">
                                      <p:cBhvr additive="base">
                                        <p:cTn id="77" dur="1000" fill="hold"/>
                                        <p:tgtEl>
                                          <p:spTgt spid="7"/>
                                        </p:tgtEl>
                                        <p:attrNameLst>
                                          <p:attrName>ppt_x</p:attrName>
                                        </p:attrNameLst>
                                      </p:cBhvr>
                                      <p:tavLst>
                                        <p:tav tm="0">
                                          <p:val>
                                            <p:strVal val="1+#ppt_w/2"/>
                                          </p:val>
                                        </p:tav>
                                        <p:tav tm="100000">
                                          <p:val>
                                            <p:strVal val="#ppt_x"/>
                                          </p:val>
                                        </p:tav>
                                      </p:tavLst>
                                    </p:anim>
                                    <p:anim calcmode="lin" valueType="num">
                                      <p:cBhvr additive="base">
                                        <p:cTn id="78" dur="1000" fill="hold"/>
                                        <p:tgtEl>
                                          <p:spTgt spid="7"/>
                                        </p:tgtEl>
                                        <p:attrNameLst>
                                          <p:attrName>ppt_y</p:attrName>
                                        </p:attrNameLst>
                                      </p:cBhvr>
                                      <p:tavLst>
                                        <p:tav tm="0">
                                          <p:val>
                                            <p:strVal val="#ppt_y"/>
                                          </p:val>
                                        </p:tav>
                                        <p:tav tm="100000">
                                          <p:val>
                                            <p:strVal val="#ppt_y"/>
                                          </p:val>
                                        </p:tav>
                                      </p:tavLst>
                                    </p:anim>
                                  </p:childTnLst>
                                </p:cTn>
                              </p:par>
                              <p:par>
                                <p:cTn id="79" presetID="10" presetClass="entr" presetSubtype="0" fill="hold" grpId="0" nodeType="withEffect">
                                  <p:stCondLst>
                                    <p:cond delay="1750"/>
                                  </p:stCondLst>
                                  <p:childTnLst>
                                    <p:set>
                                      <p:cBhvr>
                                        <p:cTn id="80" dur="1" fill="hold">
                                          <p:stCondLst>
                                            <p:cond delay="0"/>
                                          </p:stCondLst>
                                        </p:cTn>
                                        <p:tgtEl>
                                          <p:spTgt spid="80"/>
                                        </p:tgtEl>
                                        <p:attrNameLst>
                                          <p:attrName>style.visibility</p:attrName>
                                        </p:attrNameLst>
                                      </p:cBhvr>
                                      <p:to>
                                        <p:strVal val="visible"/>
                                      </p:to>
                                    </p:set>
                                    <p:animEffect transition="in" filter="fade">
                                      <p:cBhvr>
                                        <p:cTn id="81" dur="500"/>
                                        <p:tgtEl>
                                          <p:spTgt spid="80"/>
                                        </p:tgtEl>
                                      </p:cBhvr>
                                    </p:animEffect>
                                  </p:childTnLst>
                                </p:cTn>
                              </p:par>
                              <p:par>
                                <p:cTn id="82" presetID="10" presetClass="entr" presetSubtype="0" fill="hold" grpId="0" nodeType="withEffect">
                                  <p:stCondLst>
                                    <p:cond delay="225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par>
                                <p:cTn id="85" presetID="10" presetClass="entr" presetSubtype="0" fill="hold" grpId="0" nodeType="withEffect">
                                  <p:stCondLst>
                                    <p:cond delay="275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500"/>
                                        <p:tgtEl>
                                          <p:spTgt spid="77"/>
                                        </p:tgtEl>
                                      </p:cBhvr>
                                    </p:animEffect>
                                  </p:childTnLst>
                                </p:cTn>
                              </p:par>
                              <p:par>
                                <p:cTn id="88" presetID="10" presetClass="entr" presetSubtype="0" fill="hold" grpId="0" nodeType="withEffect">
                                  <p:stCondLst>
                                    <p:cond delay="3250"/>
                                  </p:stCondLst>
                                  <p:childTnLst>
                                    <p:set>
                                      <p:cBhvr>
                                        <p:cTn id="89" dur="1" fill="hold">
                                          <p:stCondLst>
                                            <p:cond delay="0"/>
                                          </p:stCondLst>
                                        </p:cTn>
                                        <p:tgtEl>
                                          <p:spTgt spid="81"/>
                                        </p:tgtEl>
                                        <p:attrNameLst>
                                          <p:attrName>style.visibility</p:attrName>
                                        </p:attrNameLst>
                                      </p:cBhvr>
                                      <p:to>
                                        <p:strVal val="visible"/>
                                      </p:to>
                                    </p:set>
                                    <p:animEffect transition="in" filter="fade">
                                      <p:cBhvr>
                                        <p:cTn id="90" dur="500"/>
                                        <p:tgtEl>
                                          <p:spTgt spid="81"/>
                                        </p:tgtEl>
                                      </p:cBhvr>
                                    </p:animEffect>
                                  </p:childTnLst>
                                </p:cTn>
                              </p:par>
                              <p:par>
                                <p:cTn id="91" presetID="10" presetClass="entr" presetSubtype="0" fill="hold" grpId="0" nodeType="withEffect">
                                  <p:stCondLst>
                                    <p:cond delay="3750"/>
                                  </p:stCondLst>
                                  <p:childTnLst>
                                    <p:set>
                                      <p:cBhvr>
                                        <p:cTn id="92" dur="1" fill="hold">
                                          <p:stCondLst>
                                            <p:cond delay="0"/>
                                          </p:stCondLst>
                                        </p:cTn>
                                        <p:tgtEl>
                                          <p:spTgt spid="82"/>
                                        </p:tgtEl>
                                        <p:attrNameLst>
                                          <p:attrName>style.visibility</p:attrName>
                                        </p:attrNameLst>
                                      </p:cBhvr>
                                      <p:to>
                                        <p:strVal val="visible"/>
                                      </p:to>
                                    </p:set>
                                    <p:animEffect transition="in" filter="fade">
                                      <p:cBhvr>
                                        <p:cTn id="93" dur="500"/>
                                        <p:tgtEl>
                                          <p:spTgt spid="82"/>
                                        </p:tgtEl>
                                      </p:cBhvr>
                                    </p:animEffect>
                                  </p:childTnLst>
                                </p:cTn>
                              </p:par>
                              <p:par>
                                <p:cTn id="94" presetID="10" presetClass="entr" presetSubtype="0" fill="hold" grpId="0" nodeType="withEffect">
                                  <p:stCondLst>
                                    <p:cond delay="425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childTnLst>
                                </p:cTn>
                              </p:par>
                              <p:par>
                                <p:cTn id="97" presetID="10" presetClass="entr" presetSubtype="0" fill="hold" nodeType="withEffect">
                                  <p:stCondLst>
                                    <p:cond delay="175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par>
                                <p:cTn id="100" presetID="10" presetClass="entr" presetSubtype="0" fill="hold" nodeType="withEffect">
                                  <p:stCondLst>
                                    <p:cond delay="225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500"/>
                                        <p:tgtEl>
                                          <p:spTgt spid="90"/>
                                        </p:tgtEl>
                                      </p:cBhvr>
                                    </p:animEffect>
                                  </p:childTnLst>
                                </p:cTn>
                              </p:par>
                              <p:par>
                                <p:cTn id="103" presetID="10" presetClass="entr" presetSubtype="0" fill="hold" nodeType="withEffect">
                                  <p:stCondLst>
                                    <p:cond delay="2750"/>
                                  </p:stCondLst>
                                  <p:childTnLst>
                                    <p:set>
                                      <p:cBhvr>
                                        <p:cTn id="104" dur="1" fill="hold">
                                          <p:stCondLst>
                                            <p:cond delay="0"/>
                                          </p:stCondLst>
                                        </p:cTn>
                                        <p:tgtEl>
                                          <p:spTgt spid="106"/>
                                        </p:tgtEl>
                                        <p:attrNameLst>
                                          <p:attrName>style.visibility</p:attrName>
                                        </p:attrNameLst>
                                      </p:cBhvr>
                                      <p:to>
                                        <p:strVal val="visible"/>
                                      </p:to>
                                    </p:set>
                                    <p:animEffect transition="in" filter="fade">
                                      <p:cBhvr>
                                        <p:cTn id="105" dur="500"/>
                                        <p:tgtEl>
                                          <p:spTgt spid="106"/>
                                        </p:tgtEl>
                                      </p:cBhvr>
                                    </p:animEffect>
                                  </p:childTnLst>
                                </p:cTn>
                              </p:par>
                              <p:par>
                                <p:cTn id="106" presetID="10" presetClass="entr" presetSubtype="0" fill="hold" nodeType="withEffect">
                                  <p:stCondLst>
                                    <p:cond delay="3250"/>
                                  </p:stCondLst>
                                  <p:childTnLst>
                                    <p:set>
                                      <p:cBhvr>
                                        <p:cTn id="107" dur="1" fill="hold">
                                          <p:stCondLst>
                                            <p:cond delay="0"/>
                                          </p:stCondLst>
                                        </p:cTn>
                                        <p:tgtEl>
                                          <p:spTgt spid="115"/>
                                        </p:tgtEl>
                                        <p:attrNameLst>
                                          <p:attrName>style.visibility</p:attrName>
                                        </p:attrNameLst>
                                      </p:cBhvr>
                                      <p:to>
                                        <p:strVal val="visible"/>
                                      </p:to>
                                    </p:set>
                                    <p:animEffect transition="in" filter="fade">
                                      <p:cBhvr>
                                        <p:cTn id="108" dur="500"/>
                                        <p:tgtEl>
                                          <p:spTgt spid="115"/>
                                        </p:tgtEl>
                                      </p:cBhvr>
                                    </p:animEffect>
                                  </p:childTnLst>
                                </p:cTn>
                              </p:par>
                              <p:par>
                                <p:cTn id="109" presetID="10" presetClass="entr" presetSubtype="0" fill="hold" nodeType="withEffect">
                                  <p:stCondLst>
                                    <p:cond delay="3750"/>
                                  </p:stCondLst>
                                  <p:childTnLst>
                                    <p:set>
                                      <p:cBhvr>
                                        <p:cTn id="110" dur="1" fill="hold">
                                          <p:stCondLst>
                                            <p:cond delay="0"/>
                                          </p:stCondLst>
                                        </p:cTn>
                                        <p:tgtEl>
                                          <p:spTgt spid="112"/>
                                        </p:tgtEl>
                                        <p:attrNameLst>
                                          <p:attrName>style.visibility</p:attrName>
                                        </p:attrNameLst>
                                      </p:cBhvr>
                                      <p:to>
                                        <p:strVal val="visible"/>
                                      </p:to>
                                    </p:set>
                                    <p:animEffect transition="in" filter="fade">
                                      <p:cBhvr>
                                        <p:cTn id="111" dur="500"/>
                                        <p:tgtEl>
                                          <p:spTgt spid="112"/>
                                        </p:tgtEl>
                                      </p:cBhvr>
                                    </p:animEffect>
                                  </p:childTnLst>
                                </p:cTn>
                              </p:par>
                              <p:par>
                                <p:cTn id="112" presetID="10" presetClass="entr" presetSubtype="0" fill="hold" nodeType="withEffect">
                                  <p:stCondLst>
                                    <p:cond delay="4250"/>
                                  </p:stCondLst>
                                  <p:childTnLst>
                                    <p:set>
                                      <p:cBhvr>
                                        <p:cTn id="113" dur="1" fill="hold">
                                          <p:stCondLst>
                                            <p:cond delay="0"/>
                                          </p:stCondLst>
                                        </p:cTn>
                                        <p:tgtEl>
                                          <p:spTgt spid="109"/>
                                        </p:tgtEl>
                                        <p:attrNameLst>
                                          <p:attrName>style.visibility</p:attrName>
                                        </p:attrNameLst>
                                      </p:cBhvr>
                                      <p:to>
                                        <p:strVal val="visible"/>
                                      </p:to>
                                    </p:set>
                                    <p:animEffect transition="in" filter="fade">
                                      <p:cBhvr>
                                        <p:cTn id="114"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77" grpId="0" animBg="1"/>
      <p:bldP spid="78" grpId="0" animBg="1"/>
      <p:bldP spid="79" grpId="0" animBg="1"/>
      <p:bldP spid="80" grpId="0" animBg="1"/>
      <p:bldP spid="81" grpId="0" animBg="1"/>
      <p:bldP spid="82" grpId="0" animBg="1"/>
      <p:bldP spid="42" grpId="0" animBg="1"/>
      <p:bldP spid="43" grpId="0" animBg="1"/>
      <p:bldP spid="44" grpId="0" animBg="1"/>
      <p:bldP spid="45" grpId="0" animBg="1"/>
      <p:bldP spid="46" grpId="0" animBg="1"/>
      <p:bldP spid="47" grpId="0" animBg="1"/>
      <p:bldP spid="47" grpId="1" animBg="1"/>
      <p:bldP spid="48" grpId="0" animBg="1"/>
      <p:bldP spid="48" grpId="1" animBg="1"/>
      <p:bldP spid="51" grpId="0" animBg="1"/>
      <p:bldP spid="51" grpId="1" animBg="1"/>
      <p:bldP spid="52" grpId="0" animBg="1"/>
      <p:bldP spid="52" grpId="1" animBg="1"/>
      <p:bldP spid="53" grpId="0" animBg="1"/>
      <p:bldP spid="54" grpId="0" animBg="1"/>
      <p:bldP spid="54"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7566BB13-666B-4369-8A15-A10550FFC743}"/>
              </a:ext>
            </a:extLst>
          </p:cNvPr>
          <p:cNvGrpSpPr/>
          <p:nvPr/>
        </p:nvGrpSpPr>
        <p:grpSpPr>
          <a:xfrm>
            <a:off x="1476200" y="4215763"/>
            <a:ext cx="1703707" cy="1249049"/>
            <a:chOff x="1476200" y="4239048"/>
            <a:chExt cx="1703707" cy="1249049"/>
          </a:xfrm>
        </p:grpSpPr>
        <p:sp>
          <p:nvSpPr>
            <p:cNvPr id="22" name="Text Placeholder 53">
              <a:extLst>
                <a:ext uri="{FF2B5EF4-FFF2-40B4-BE49-F238E27FC236}">
                  <a16:creationId xmlns:a16="http://schemas.microsoft.com/office/drawing/2014/main" id="{669A4FC2-A54F-4EF4-A867-F45B175D5ABE}"/>
                </a:ext>
              </a:extLst>
            </p:cNvPr>
            <p:cNvSpPr txBox="1">
              <a:spLocks/>
            </p:cNvSpPr>
            <p:nvPr/>
          </p:nvSpPr>
          <p:spPr>
            <a:xfrm>
              <a:off x="1476200" y="4586712"/>
              <a:ext cx="170370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en-US" sz="1100">
                  <a:solidFill>
                    <a:schemeClr val="tx1">
                      <a:lumMod val="50000"/>
                    </a:schemeClr>
                  </a:solidFill>
                  <a:latin typeface="Montserrat Light" panose="00000400000000000000" pitchFamily="50" charset="-52"/>
                </a:rPr>
                <a:t>Lorem ipsum dolor sit amet, consectetur adipiscing elit</a:t>
              </a:r>
              <a:endParaRPr lang="en-US" sz="1100" dirty="0">
                <a:solidFill>
                  <a:schemeClr val="tx1">
                    <a:lumMod val="50000"/>
                  </a:schemeClr>
                </a:solidFill>
                <a:latin typeface="Montserrat Light" panose="00000400000000000000" pitchFamily="50" charset="-52"/>
              </a:endParaRPr>
            </a:p>
          </p:txBody>
        </p:sp>
        <p:sp>
          <p:nvSpPr>
            <p:cNvPr id="23" name="Text Placeholder 56">
              <a:extLst>
                <a:ext uri="{FF2B5EF4-FFF2-40B4-BE49-F238E27FC236}">
                  <a16:creationId xmlns:a16="http://schemas.microsoft.com/office/drawing/2014/main" id="{D9D0E5BD-8904-4BC7-B4EB-526F64B33699}"/>
                </a:ext>
              </a:extLst>
            </p:cNvPr>
            <p:cNvSpPr txBox="1">
              <a:spLocks/>
            </p:cNvSpPr>
            <p:nvPr/>
          </p:nvSpPr>
          <p:spPr>
            <a:xfrm>
              <a:off x="1476200" y="4239048"/>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600" b="1">
                  <a:solidFill>
                    <a:schemeClr val="tx1">
                      <a:lumMod val="50000"/>
                    </a:schemeClr>
                  </a:solidFill>
                </a:rPr>
                <a:t>Title Here</a:t>
              </a:r>
              <a:endParaRPr lang="ru-RU" sz="1600" b="1" dirty="0">
                <a:solidFill>
                  <a:schemeClr val="tx1">
                    <a:lumMod val="50000"/>
                  </a:schemeClr>
                </a:solidFill>
              </a:endParaRPr>
            </a:p>
          </p:txBody>
        </p:sp>
      </p:grpSp>
      <p:grpSp>
        <p:nvGrpSpPr>
          <p:cNvPr id="24" name="Group 23">
            <a:extLst>
              <a:ext uri="{FF2B5EF4-FFF2-40B4-BE49-F238E27FC236}">
                <a16:creationId xmlns:a16="http://schemas.microsoft.com/office/drawing/2014/main" id="{39AD9AC1-C9C4-4B4E-8EF6-D0FC580A6AE7}"/>
              </a:ext>
            </a:extLst>
          </p:cNvPr>
          <p:cNvGrpSpPr/>
          <p:nvPr/>
        </p:nvGrpSpPr>
        <p:grpSpPr>
          <a:xfrm>
            <a:off x="1476200" y="1741009"/>
            <a:ext cx="1703707" cy="1254923"/>
            <a:chOff x="1476200" y="1764294"/>
            <a:chExt cx="1703707" cy="1254923"/>
          </a:xfrm>
        </p:grpSpPr>
        <p:sp>
          <p:nvSpPr>
            <p:cNvPr id="25" name="Text Placeholder 53">
              <a:extLst>
                <a:ext uri="{FF2B5EF4-FFF2-40B4-BE49-F238E27FC236}">
                  <a16:creationId xmlns:a16="http://schemas.microsoft.com/office/drawing/2014/main" id="{CB3C562A-AD4B-4DEC-9195-1BB7BBB3A6AC}"/>
                </a:ext>
              </a:extLst>
            </p:cNvPr>
            <p:cNvSpPr txBox="1">
              <a:spLocks/>
            </p:cNvSpPr>
            <p:nvPr/>
          </p:nvSpPr>
          <p:spPr>
            <a:xfrm>
              <a:off x="1476200" y="2117832"/>
              <a:ext cx="170370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en-US" sz="1100">
                  <a:solidFill>
                    <a:schemeClr val="tx1">
                      <a:lumMod val="50000"/>
                    </a:schemeClr>
                  </a:solidFill>
                  <a:latin typeface="Montserrat Light" panose="00000400000000000000" pitchFamily="50" charset="-52"/>
                </a:rPr>
                <a:t>Lorem ipsum dolor sit amet, consectetur adipiscing elit</a:t>
              </a:r>
              <a:endParaRPr lang="en-US" sz="1100" dirty="0">
                <a:solidFill>
                  <a:schemeClr val="tx1">
                    <a:lumMod val="50000"/>
                  </a:schemeClr>
                </a:solidFill>
                <a:latin typeface="Montserrat Light" panose="00000400000000000000" pitchFamily="50" charset="-52"/>
              </a:endParaRPr>
            </a:p>
          </p:txBody>
        </p:sp>
        <p:sp>
          <p:nvSpPr>
            <p:cNvPr id="26" name="Text Placeholder 56">
              <a:extLst>
                <a:ext uri="{FF2B5EF4-FFF2-40B4-BE49-F238E27FC236}">
                  <a16:creationId xmlns:a16="http://schemas.microsoft.com/office/drawing/2014/main" id="{5EA2716F-E432-4A17-A24F-D6E89D19AA63}"/>
                </a:ext>
              </a:extLst>
            </p:cNvPr>
            <p:cNvSpPr txBox="1">
              <a:spLocks/>
            </p:cNvSpPr>
            <p:nvPr/>
          </p:nvSpPr>
          <p:spPr>
            <a:xfrm>
              <a:off x="1476200" y="1764294"/>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600" b="1">
                  <a:solidFill>
                    <a:schemeClr val="tx1">
                      <a:lumMod val="50000"/>
                    </a:schemeClr>
                  </a:solidFill>
                </a:rPr>
                <a:t>Title Here</a:t>
              </a:r>
              <a:endParaRPr lang="ru-RU" sz="1600" b="1" dirty="0">
                <a:solidFill>
                  <a:schemeClr val="tx1">
                    <a:lumMod val="50000"/>
                  </a:schemeClr>
                </a:solidFill>
              </a:endParaRPr>
            </a:p>
          </p:txBody>
        </p:sp>
      </p:grpSp>
      <p:grpSp>
        <p:nvGrpSpPr>
          <p:cNvPr id="27" name="Group 26">
            <a:extLst>
              <a:ext uri="{FF2B5EF4-FFF2-40B4-BE49-F238E27FC236}">
                <a16:creationId xmlns:a16="http://schemas.microsoft.com/office/drawing/2014/main" id="{D9EDBFD4-A44D-4BDA-B2C7-1DD61A375D36}"/>
              </a:ext>
            </a:extLst>
          </p:cNvPr>
          <p:cNvGrpSpPr/>
          <p:nvPr/>
        </p:nvGrpSpPr>
        <p:grpSpPr>
          <a:xfrm>
            <a:off x="9012093" y="4215763"/>
            <a:ext cx="1789257" cy="1249049"/>
            <a:chOff x="9012093" y="4239048"/>
            <a:chExt cx="1789257" cy="1249049"/>
          </a:xfrm>
        </p:grpSpPr>
        <p:sp>
          <p:nvSpPr>
            <p:cNvPr id="28" name="Text Placeholder 53">
              <a:extLst>
                <a:ext uri="{FF2B5EF4-FFF2-40B4-BE49-F238E27FC236}">
                  <a16:creationId xmlns:a16="http://schemas.microsoft.com/office/drawing/2014/main" id="{0468CBC9-E824-4DF9-BDCC-2B4B6D31E4D3}"/>
                </a:ext>
              </a:extLst>
            </p:cNvPr>
            <p:cNvSpPr txBox="1">
              <a:spLocks/>
            </p:cNvSpPr>
            <p:nvPr/>
          </p:nvSpPr>
          <p:spPr>
            <a:xfrm>
              <a:off x="9012093" y="458671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100">
                  <a:solidFill>
                    <a:schemeClr val="tx1">
                      <a:lumMod val="50000"/>
                    </a:schemeClr>
                  </a:solidFill>
                  <a:latin typeface="Montserrat Light" panose="00000400000000000000" pitchFamily="50" charset="-52"/>
                </a:rPr>
                <a:t>Lorem ipsum dolor sit amet, consectetur adipiscing elit</a:t>
              </a:r>
              <a:endParaRPr lang="en-US" sz="1100" dirty="0">
                <a:solidFill>
                  <a:schemeClr val="tx1">
                    <a:lumMod val="50000"/>
                  </a:schemeClr>
                </a:solidFill>
                <a:latin typeface="Montserrat Light" panose="00000400000000000000" pitchFamily="50" charset="-52"/>
              </a:endParaRPr>
            </a:p>
          </p:txBody>
        </p:sp>
        <p:sp>
          <p:nvSpPr>
            <p:cNvPr id="29" name="Text Placeholder 56">
              <a:extLst>
                <a:ext uri="{FF2B5EF4-FFF2-40B4-BE49-F238E27FC236}">
                  <a16:creationId xmlns:a16="http://schemas.microsoft.com/office/drawing/2014/main" id="{176474E2-8E19-4933-9D65-085ABB029259}"/>
                </a:ext>
              </a:extLst>
            </p:cNvPr>
            <p:cNvSpPr txBox="1">
              <a:spLocks/>
            </p:cNvSpPr>
            <p:nvPr/>
          </p:nvSpPr>
          <p:spPr>
            <a:xfrm>
              <a:off x="9038009" y="4239048"/>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solidFill>
                    <a:schemeClr val="tx1">
                      <a:lumMod val="50000"/>
                    </a:schemeClr>
                  </a:solidFill>
                </a:rPr>
                <a:t>Title Here</a:t>
              </a:r>
              <a:endParaRPr lang="ru-RU" sz="1600" b="1" dirty="0">
                <a:solidFill>
                  <a:schemeClr val="tx1">
                    <a:lumMod val="50000"/>
                  </a:schemeClr>
                </a:solidFill>
              </a:endParaRPr>
            </a:p>
          </p:txBody>
        </p:sp>
      </p:grpSp>
      <p:grpSp>
        <p:nvGrpSpPr>
          <p:cNvPr id="30" name="Group 29">
            <a:extLst>
              <a:ext uri="{FF2B5EF4-FFF2-40B4-BE49-F238E27FC236}">
                <a16:creationId xmlns:a16="http://schemas.microsoft.com/office/drawing/2014/main" id="{03406A9A-D5CA-4758-A709-67287327CDF4}"/>
              </a:ext>
            </a:extLst>
          </p:cNvPr>
          <p:cNvGrpSpPr/>
          <p:nvPr/>
        </p:nvGrpSpPr>
        <p:grpSpPr>
          <a:xfrm>
            <a:off x="9012093" y="1754182"/>
            <a:ext cx="1789257" cy="1241750"/>
            <a:chOff x="9012093" y="1777467"/>
            <a:chExt cx="1789257" cy="1241750"/>
          </a:xfrm>
        </p:grpSpPr>
        <p:sp>
          <p:nvSpPr>
            <p:cNvPr id="31" name="Text Placeholder 53">
              <a:extLst>
                <a:ext uri="{FF2B5EF4-FFF2-40B4-BE49-F238E27FC236}">
                  <a16:creationId xmlns:a16="http://schemas.microsoft.com/office/drawing/2014/main" id="{1F86E223-DE97-417C-8089-7B382536D121}"/>
                </a:ext>
              </a:extLst>
            </p:cNvPr>
            <p:cNvSpPr txBox="1">
              <a:spLocks/>
            </p:cNvSpPr>
            <p:nvPr/>
          </p:nvSpPr>
          <p:spPr>
            <a:xfrm>
              <a:off x="9012093" y="211783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100">
                  <a:solidFill>
                    <a:schemeClr val="tx1">
                      <a:lumMod val="50000"/>
                    </a:schemeClr>
                  </a:solidFill>
                  <a:latin typeface="Montserrat Light" panose="00000400000000000000" pitchFamily="50" charset="-52"/>
                </a:rPr>
                <a:t>Lorem ipsum dolor sit amet, consectetur adipiscing elit</a:t>
              </a:r>
              <a:endParaRPr lang="en-US" sz="1100" dirty="0">
                <a:solidFill>
                  <a:schemeClr val="tx1">
                    <a:lumMod val="50000"/>
                  </a:schemeClr>
                </a:solidFill>
                <a:latin typeface="Montserrat Light" panose="00000400000000000000" pitchFamily="50" charset="-52"/>
              </a:endParaRPr>
            </a:p>
          </p:txBody>
        </p:sp>
        <p:sp>
          <p:nvSpPr>
            <p:cNvPr id="32" name="Text Placeholder 56">
              <a:extLst>
                <a:ext uri="{FF2B5EF4-FFF2-40B4-BE49-F238E27FC236}">
                  <a16:creationId xmlns:a16="http://schemas.microsoft.com/office/drawing/2014/main" id="{DA11CC90-9BAF-4816-BA2B-D95B309CC52F}"/>
                </a:ext>
              </a:extLst>
            </p:cNvPr>
            <p:cNvSpPr txBox="1">
              <a:spLocks/>
            </p:cNvSpPr>
            <p:nvPr/>
          </p:nvSpPr>
          <p:spPr>
            <a:xfrm>
              <a:off x="9038009" y="1777467"/>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solidFill>
                    <a:schemeClr val="tx1">
                      <a:lumMod val="50000"/>
                    </a:schemeClr>
                  </a:solidFill>
                </a:rPr>
                <a:t>Title Here</a:t>
              </a:r>
              <a:endParaRPr lang="ru-RU" sz="1600" b="1" dirty="0">
                <a:solidFill>
                  <a:schemeClr val="tx1">
                    <a:lumMod val="50000"/>
                  </a:schemeClr>
                </a:solidFill>
              </a:endParaRPr>
            </a:p>
          </p:txBody>
        </p:sp>
      </p:grpSp>
      <p:grpSp>
        <p:nvGrpSpPr>
          <p:cNvPr id="33" name="Group 32">
            <a:extLst>
              <a:ext uri="{FF2B5EF4-FFF2-40B4-BE49-F238E27FC236}">
                <a16:creationId xmlns:a16="http://schemas.microsoft.com/office/drawing/2014/main" id="{6109FD05-AACA-4CDA-8BF9-241F12713B6D}"/>
              </a:ext>
            </a:extLst>
          </p:cNvPr>
          <p:cNvGrpSpPr/>
          <p:nvPr/>
        </p:nvGrpSpPr>
        <p:grpSpPr>
          <a:xfrm>
            <a:off x="3466307" y="2191544"/>
            <a:ext cx="2476500" cy="2482850"/>
            <a:chOff x="4856163" y="812800"/>
            <a:chExt cx="2476500" cy="2482850"/>
          </a:xfrm>
        </p:grpSpPr>
        <p:sp>
          <p:nvSpPr>
            <p:cNvPr id="34" name="Oval 8">
              <a:extLst>
                <a:ext uri="{FF2B5EF4-FFF2-40B4-BE49-F238E27FC236}">
                  <a16:creationId xmlns:a16="http://schemas.microsoft.com/office/drawing/2014/main" id="{431F3D00-C899-49D5-A8C8-8FDD893ACCA9}"/>
                </a:ext>
              </a:extLst>
            </p:cNvPr>
            <p:cNvSpPr>
              <a:spLocks noChangeArrowheads="1"/>
            </p:cNvSpPr>
            <p:nvPr/>
          </p:nvSpPr>
          <p:spPr bwMode="auto">
            <a:xfrm>
              <a:off x="4856163" y="812800"/>
              <a:ext cx="2476500" cy="2482850"/>
            </a:xfrm>
            <a:prstGeom prst="ellipse">
              <a:avLst/>
            </a:prstGeom>
            <a:solidFill>
              <a:schemeClr val="accent2">
                <a:alpha val="80000"/>
              </a:schemeClr>
            </a:solidFill>
            <a:ln>
              <a:noFill/>
            </a:ln>
            <a:effectLst>
              <a:innerShdw blurRad="330200">
                <a:schemeClr val="accent2">
                  <a:lumMod val="50000"/>
                </a:scheme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Oval 11">
              <a:extLst>
                <a:ext uri="{FF2B5EF4-FFF2-40B4-BE49-F238E27FC236}">
                  <a16:creationId xmlns:a16="http://schemas.microsoft.com/office/drawing/2014/main" id="{F5F0CE8D-9CF4-4E79-8FA1-BE3B6B250AD0}"/>
                </a:ext>
              </a:extLst>
            </p:cNvPr>
            <p:cNvSpPr>
              <a:spLocks noChangeArrowheads="1"/>
            </p:cNvSpPr>
            <p:nvPr/>
          </p:nvSpPr>
          <p:spPr bwMode="auto">
            <a:xfrm>
              <a:off x="5386388" y="1343025"/>
              <a:ext cx="1416050" cy="14176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36" name="Group 35">
            <a:extLst>
              <a:ext uri="{FF2B5EF4-FFF2-40B4-BE49-F238E27FC236}">
                <a16:creationId xmlns:a16="http://schemas.microsoft.com/office/drawing/2014/main" id="{6BD9685F-6B0B-448B-B480-726CECD164DA}"/>
              </a:ext>
            </a:extLst>
          </p:cNvPr>
          <p:cNvGrpSpPr/>
          <p:nvPr/>
        </p:nvGrpSpPr>
        <p:grpSpPr>
          <a:xfrm>
            <a:off x="4729958" y="701675"/>
            <a:ext cx="2724150" cy="2724150"/>
            <a:chOff x="6108700" y="2070100"/>
            <a:chExt cx="2724150" cy="2724150"/>
          </a:xfrm>
        </p:grpSpPr>
        <p:sp>
          <p:nvSpPr>
            <p:cNvPr id="37" name="Freeform 7">
              <a:extLst>
                <a:ext uri="{FF2B5EF4-FFF2-40B4-BE49-F238E27FC236}">
                  <a16:creationId xmlns:a16="http://schemas.microsoft.com/office/drawing/2014/main" id="{1142200D-55EE-4C0C-A656-6DFC48B6BB3B}"/>
                </a:ext>
              </a:extLst>
            </p:cNvPr>
            <p:cNvSpPr>
              <a:spLocks/>
            </p:cNvSpPr>
            <p:nvPr/>
          </p:nvSpPr>
          <p:spPr bwMode="auto">
            <a:xfrm>
              <a:off x="6108700" y="2070100"/>
              <a:ext cx="2724150" cy="2724150"/>
            </a:xfrm>
            <a:custGeom>
              <a:avLst/>
              <a:gdLst>
                <a:gd name="T0" fmla="*/ 588 w 715"/>
                <a:gd name="T1" fmla="*/ 587 h 714"/>
                <a:gd name="T2" fmla="*/ 128 w 715"/>
                <a:gd name="T3" fmla="*/ 587 h 714"/>
                <a:gd name="T4" fmla="*/ 128 w 715"/>
                <a:gd name="T5" fmla="*/ 127 h 714"/>
                <a:gd name="T6" fmla="*/ 588 w 715"/>
                <a:gd name="T7" fmla="*/ 127 h 714"/>
                <a:gd name="T8" fmla="*/ 588 w 715"/>
                <a:gd name="T9" fmla="*/ 587 h 714"/>
              </a:gdLst>
              <a:ahLst/>
              <a:cxnLst>
                <a:cxn ang="0">
                  <a:pos x="T0" y="T1"/>
                </a:cxn>
                <a:cxn ang="0">
                  <a:pos x="T2" y="T3"/>
                </a:cxn>
                <a:cxn ang="0">
                  <a:pos x="T4" y="T5"/>
                </a:cxn>
                <a:cxn ang="0">
                  <a:pos x="T6" y="T7"/>
                </a:cxn>
                <a:cxn ang="0">
                  <a:pos x="T8" y="T9"/>
                </a:cxn>
              </a:cxnLst>
              <a:rect l="0" t="0" r="r" b="b"/>
              <a:pathLst>
                <a:path w="715" h="714">
                  <a:moveTo>
                    <a:pt x="588" y="587"/>
                  </a:moveTo>
                  <a:cubicBezTo>
                    <a:pt x="461" y="714"/>
                    <a:pt x="255" y="714"/>
                    <a:pt x="128" y="587"/>
                  </a:cubicBezTo>
                  <a:cubicBezTo>
                    <a:pt x="0" y="460"/>
                    <a:pt x="0" y="254"/>
                    <a:pt x="128" y="127"/>
                  </a:cubicBezTo>
                  <a:cubicBezTo>
                    <a:pt x="255" y="0"/>
                    <a:pt x="461" y="0"/>
                    <a:pt x="588" y="127"/>
                  </a:cubicBezTo>
                  <a:cubicBezTo>
                    <a:pt x="715" y="254"/>
                    <a:pt x="715" y="460"/>
                    <a:pt x="588" y="587"/>
                  </a:cubicBezTo>
                  <a:close/>
                </a:path>
              </a:pathLst>
            </a:custGeom>
            <a:solidFill>
              <a:schemeClr val="accent3">
                <a:alpha val="80000"/>
              </a:schemeClr>
            </a:solidFill>
            <a:ln>
              <a:noFill/>
            </a:ln>
            <a:effectLst>
              <a:innerShdw blurRad="330200">
                <a:schemeClr val="accent3">
                  <a:lumMod val="50000"/>
                </a:scheme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8" name="Oval 12">
              <a:extLst>
                <a:ext uri="{FF2B5EF4-FFF2-40B4-BE49-F238E27FC236}">
                  <a16:creationId xmlns:a16="http://schemas.microsoft.com/office/drawing/2014/main" id="{05FF43AD-7763-4334-A4A7-57E66B1C5864}"/>
                </a:ext>
              </a:extLst>
            </p:cNvPr>
            <p:cNvSpPr>
              <a:spLocks noChangeArrowheads="1"/>
            </p:cNvSpPr>
            <p:nvPr/>
          </p:nvSpPr>
          <p:spPr bwMode="auto">
            <a:xfrm>
              <a:off x="6764338" y="2722563"/>
              <a:ext cx="1417638" cy="1419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39" name="Group 38">
            <a:extLst>
              <a:ext uri="{FF2B5EF4-FFF2-40B4-BE49-F238E27FC236}">
                <a16:creationId xmlns:a16="http://schemas.microsoft.com/office/drawing/2014/main" id="{83542E9D-167F-4D44-A398-87A7716CDC13}"/>
              </a:ext>
            </a:extLst>
          </p:cNvPr>
          <p:cNvGrpSpPr/>
          <p:nvPr/>
        </p:nvGrpSpPr>
        <p:grpSpPr>
          <a:xfrm>
            <a:off x="6242051" y="2189164"/>
            <a:ext cx="2476500" cy="2481263"/>
            <a:chOff x="4856163" y="3570288"/>
            <a:chExt cx="2476500" cy="2481263"/>
          </a:xfrm>
        </p:grpSpPr>
        <p:sp>
          <p:nvSpPr>
            <p:cNvPr id="40" name="Oval 6">
              <a:extLst>
                <a:ext uri="{FF2B5EF4-FFF2-40B4-BE49-F238E27FC236}">
                  <a16:creationId xmlns:a16="http://schemas.microsoft.com/office/drawing/2014/main" id="{C85A7744-BBD4-4930-8642-88C1F86768CA}"/>
                </a:ext>
              </a:extLst>
            </p:cNvPr>
            <p:cNvSpPr>
              <a:spLocks noChangeArrowheads="1"/>
            </p:cNvSpPr>
            <p:nvPr/>
          </p:nvSpPr>
          <p:spPr bwMode="auto">
            <a:xfrm>
              <a:off x="4856163" y="3570288"/>
              <a:ext cx="2476500" cy="2481263"/>
            </a:xfrm>
            <a:prstGeom prst="ellipse">
              <a:avLst/>
            </a:prstGeom>
            <a:solidFill>
              <a:schemeClr val="accent4">
                <a:alpha val="80000"/>
              </a:schemeClr>
            </a:solidFill>
            <a:ln>
              <a:noFill/>
            </a:ln>
            <a:effectLst>
              <a:innerShdw blurRad="330200">
                <a:schemeClr val="accent3">
                  <a:lumMod val="50000"/>
                </a:scheme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1" name="Oval 13">
              <a:extLst>
                <a:ext uri="{FF2B5EF4-FFF2-40B4-BE49-F238E27FC236}">
                  <a16:creationId xmlns:a16="http://schemas.microsoft.com/office/drawing/2014/main" id="{0068FCB4-7B43-4A95-A1AD-1FBA7FCE5BD9}"/>
                </a:ext>
              </a:extLst>
            </p:cNvPr>
            <p:cNvSpPr>
              <a:spLocks noChangeArrowheads="1"/>
            </p:cNvSpPr>
            <p:nvPr/>
          </p:nvSpPr>
          <p:spPr bwMode="auto">
            <a:xfrm>
              <a:off x="5386388" y="4103688"/>
              <a:ext cx="1416050" cy="14176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42" name="Group 41">
            <a:extLst>
              <a:ext uri="{FF2B5EF4-FFF2-40B4-BE49-F238E27FC236}">
                <a16:creationId xmlns:a16="http://schemas.microsoft.com/office/drawing/2014/main" id="{94036EAF-268B-4CBD-B93D-5FA08D15402F}"/>
              </a:ext>
            </a:extLst>
          </p:cNvPr>
          <p:cNvGrpSpPr/>
          <p:nvPr/>
        </p:nvGrpSpPr>
        <p:grpSpPr>
          <a:xfrm>
            <a:off x="4740203" y="3450431"/>
            <a:ext cx="2722563" cy="2724150"/>
            <a:chOff x="3355975" y="2070100"/>
            <a:chExt cx="2722563" cy="2724150"/>
          </a:xfrm>
        </p:grpSpPr>
        <p:sp>
          <p:nvSpPr>
            <p:cNvPr id="43" name="Freeform 9">
              <a:extLst>
                <a:ext uri="{FF2B5EF4-FFF2-40B4-BE49-F238E27FC236}">
                  <a16:creationId xmlns:a16="http://schemas.microsoft.com/office/drawing/2014/main" id="{43B0B84B-5D44-41CF-A0CE-46D25ABCE341}"/>
                </a:ext>
              </a:extLst>
            </p:cNvPr>
            <p:cNvSpPr>
              <a:spLocks/>
            </p:cNvSpPr>
            <p:nvPr/>
          </p:nvSpPr>
          <p:spPr bwMode="auto">
            <a:xfrm>
              <a:off x="3355975" y="2070100"/>
              <a:ext cx="2722563" cy="2724150"/>
            </a:xfrm>
            <a:custGeom>
              <a:avLst/>
              <a:gdLst>
                <a:gd name="T0" fmla="*/ 587 w 715"/>
                <a:gd name="T1" fmla="*/ 127 h 714"/>
                <a:gd name="T2" fmla="*/ 587 w 715"/>
                <a:gd name="T3" fmla="*/ 587 h 714"/>
                <a:gd name="T4" fmla="*/ 127 w 715"/>
                <a:gd name="T5" fmla="*/ 587 h 714"/>
                <a:gd name="T6" fmla="*/ 127 w 715"/>
                <a:gd name="T7" fmla="*/ 127 h 714"/>
                <a:gd name="T8" fmla="*/ 587 w 715"/>
                <a:gd name="T9" fmla="*/ 127 h 714"/>
              </a:gdLst>
              <a:ahLst/>
              <a:cxnLst>
                <a:cxn ang="0">
                  <a:pos x="T0" y="T1"/>
                </a:cxn>
                <a:cxn ang="0">
                  <a:pos x="T2" y="T3"/>
                </a:cxn>
                <a:cxn ang="0">
                  <a:pos x="T4" y="T5"/>
                </a:cxn>
                <a:cxn ang="0">
                  <a:pos x="T6" y="T7"/>
                </a:cxn>
                <a:cxn ang="0">
                  <a:pos x="T8" y="T9"/>
                </a:cxn>
              </a:cxnLst>
              <a:rect l="0" t="0" r="r" b="b"/>
              <a:pathLst>
                <a:path w="715" h="714">
                  <a:moveTo>
                    <a:pt x="587" y="127"/>
                  </a:moveTo>
                  <a:cubicBezTo>
                    <a:pt x="715" y="254"/>
                    <a:pt x="715" y="460"/>
                    <a:pt x="587" y="587"/>
                  </a:cubicBezTo>
                  <a:cubicBezTo>
                    <a:pt x="460" y="714"/>
                    <a:pt x="254" y="714"/>
                    <a:pt x="127" y="587"/>
                  </a:cubicBezTo>
                  <a:cubicBezTo>
                    <a:pt x="0" y="460"/>
                    <a:pt x="0" y="254"/>
                    <a:pt x="127" y="127"/>
                  </a:cubicBezTo>
                  <a:cubicBezTo>
                    <a:pt x="254" y="0"/>
                    <a:pt x="460" y="0"/>
                    <a:pt x="587" y="127"/>
                  </a:cubicBezTo>
                  <a:close/>
                </a:path>
              </a:pathLst>
            </a:custGeom>
            <a:solidFill>
              <a:schemeClr val="accent1">
                <a:alpha val="80000"/>
              </a:schemeClr>
            </a:solidFill>
            <a:ln>
              <a:noFill/>
            </a:ln>
            <a:effectLst>
              <a:innerShdw blurRad="330200">
                <a:schemeClr val="accent1">
                  <a:lumMod val="50000"/>
                </a:scheme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4" name="Oval 10">
              <a:extLst>
                <a:ext uri="{FF2B5EF4-FFF2-40B4-BE49-F238E27FC236}">
                  <a16:creationId xmlns:a16="http://schemas.microsoft.com/office/drawing/2014/main" id="{43573D36-EDBC-4A6C-98C4-B25CE4FDF545}"/>
                </a:ext>
              </a:extLst>
            </p:cNvPr>
            <p:cNvSpPr>
              <a:spLocks noChangeArrowheads="1"/>
            </p:cNvSpPr>
            <p:nvPr/>
          </p:nvSpPr>
          <p:spPr bwMode="auto">
            <a:xfrm>
              <a:off x="4006850" y="2722563"/>
              <a:ext cx="1417638" cy="1419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14" name="Freeform 14">
            <a:extLst>
              <a:ext uri="{FF2B5EF4-FFF2-40B4-BE49-F238E27FC236}">
                <a16:creationId xmlns:a16="http://schemas.microsoft.com/office/drawing/2014/main" id="{945375D2-0B0F-4120-86FD-6BAF0A13CEFC}"/>
              </a:ext>
            </a:extLst>
          </p:cNvPr>
          <p:cNvSpPr>
            <a:spLocks noEditPoints="1"/>
          </p:cNvSpPr>
          <p:nvPr/>
        </p:nvSpPr>
        <p:spPr bwMode="auto">
          <a:xfrm>
            <a:off x="5945188" y="1895475"/>
            <a:ext cx="296863" cy="315913"/>
          </a:xfrm>
          <a:custGeom>
            <a:avLst/>
            <a:gdLst>
              <a:gd name="T0" fmla="*/ 68 w 78"/>
              <a:gd name="T1" fmla="*/ 47 h 83"/>
              <a:gd name="T2" fmla="*/ 78 w 78"/>
              <a:gd name="T3" fmla="*/ 57 h 83"/>
              <a:gd name="T4" fmla="*/ 72 w 78"/>
              <a:gd name="T5" fmla="*/ 67 h 83"/>
              <a:gd name="T6" fmla="*/ 59 w 78"/>
              <a:gd name="T7" fmla="*/ 64 h 83"/>
              <a:gd name="T8" fmla="*/ 49 w 78"/>
              <a:gd name="T9" fmla="*/ 70 h 83"/>
              <a:gd name="T10" fmla="*/ 45 w 78"/>
              <a:gd name="T11" fmla="*/ 83 h 83"/>
              <a:gd name="T12" fmla="*/ 33 w 78"/>
              <a:gd name="T13" fmla="*/ 83 h 83"/>
              <a:gd name="T14" fmla="*/ 29 w 78"/>
              <a:gd name="T15" fmla="*/ 70 h 83"/>
              <a:gd name="T16" fmla="*/ 19 w 78"/>
              <a:gd name="T17" fmla="*/ 64 h 83"/>
              <a:gd name="T18" fmla="*/ 6 w 78"/>
              <a:gd name="T19" fmla="*/ 67 h 83"/>
              <a:gd name="T20" fmla="*/ 0 w 78"/>
              <a:gd name="T21" fmla="*/ 57 h 83"/>
              <a:gd name="T22" fmla="*/ 10 w 78"/>
              <a:gd name="T23" fmla="*/ 47 h 83"/>
              <a:gd name="T24" fmla="*/ 9 w 78"/>
              <a:gd name="T25" fmla="*/ 41 h 83"/>
              <a:gd name="T26" fmla="*/ 10 w 78"/>
              <a:gd name="T27" fmla="*/ 36 h 83"/>
              <a:gd name="T28" fmla="*/ 0 w 78"/>
              <a:gd name="T29" fmla="*/ 26 h 83"/>
              <a:gd name="T30" fmla="*/ 6 w 78"/>
              <a:gd name="T31" fmla="*/ 15 h 83"/>
              <a:gd name="T32" fmla="*/ 19 w 78"/>
              <a:gd name="T33" fmla="*/ 19 h 83"/>
              <a:gd name="T34" fmla="*/ 29 w 78"/>
              <a:gd name="T35" fmla="*/ 13 h 83"/>
              <a:gd name="T36" fmla="*/ 33 w 78"/>
              <a:gd name="T37" fmla="*/ 0 h 83"/>
              <a:gd name="T38" fmla="*/ 45 w 78"/>
              <a:gd name="T39" fmla="*/ 0 h 83"/>
              <a:gd name="T40" fmla="*/ 49 w 78"/>
              <a:gd name="T41" fmla="*/ 13 h 83"/>
              <a:gd name="T42" fmla="*/ 59 w 78"/>
              <a:gd name="T43" fmla="*/ 19 h 83"/>
              <a:gd name="T44" fmla="*/ 72 w 78"/>
              <a:gd name="T45" fmla="*/ 15 h 83"/>
              <a:gd name="T46" fmla="*/ 78 w 78"/>
              <a:gd name="T47" fmla="*/ 26 h 83"/>
              <a:gd name="T48" fmla="*/ 68 w 78"/>
              <a:gd name="T49" fmla="*/ 36 h 83"/>
              <a:gd name="T50" fmla="*/ 69 w 78"/>
              <a:gd name="T51" fmla="*/ 41 h 83"/>
              <a:gd name="T52" fmla="*/ 68 w 78"/>
              <a:gd name="T53" fmla="*/ 47 h 83"/>
              <a:gd name="T54" fmla="*/ 39 w 78"/>
              <a:gd name="T55" fmla="*/ 27 h 83"/>
              <a:gd name="T56" fmla="*/ 25 w 78"/>
              <a:gd name="T57" fmla="*/ 41 h 83"/>
              <a:gd name="T58" fmla="*/ 39 w 78"/>
              <a:gd name="T59" fmla="*/ 56 h 83"/>
              <a:gd name="T60" fmla="*/ 53 w 78"/>
              <a:gd name="T61" fmla="*/ 41 h 83"/>
              <a:gd name="T62" fmla="*/ 39 w 78"/>
              <a:gd name="T63" fmla="*/ 2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83">
                <a:moveTo>
                  <a:pt x="68" y="47"/>
                </a:moveTo>
                <a:cubicBezTo>
                  <a:pt x="78" y="57"/>
                  <a:pt x="78" y="57"/>
                  <a:pt x="78" y="57"/>
                </a:cubicBezTo>
                <a:cubicBezTo>
                  <a:pt x="72" y="67"/>
                  <a:pt x="72" y="67"/>
                  <a:pt x="72" y="67"/>
                </a:cubicBezTo>
                <a:cubicBezTo>
                  <a:pt x="59" y="64"/>
                  <a:pt x="59" y="64"/>
                  <a:pt x="59" y="64"/>
                </a:cubicBezTo>
                <a:cubicBezTo>
                  <a:pt x="56" y="66"/>
                  <a:pt x="52" y="68"/>
                  <a:pt x="49" y="70"/>
                </a:cubicBezTo>
                <a:cubicBezTo>
                  <a:pt x="45" y="83"/>
                  <a:pt x="45" y="83"/>
                  <a:pt x="45" y="83"/>
                </a:cubicBezTo>
                <a:cubicBezTo>
                  <a:pt x="33" y="83"/>
                  <a:pt x="33" y="83"/>
                  <a:pt x="33" y="83"/>
                </a:cubicBezTo>
                <a:cubicBezTo>
                  <a:pt x="29" y="70"/>
                  <a:pt x="29" y="70"/>
                  <a:pt x="29" y="70"/>
                </a:cubicBezTo>
                <a:cubicBezTo>
                  <a:pt x="26" y="68"/>
                  <a:pt x="22" y="66"/>
                  <a:pt x="19" y="64"/>
                </a:cubicBezTo>
                <a:cubicBezTo>
                  <a:pt x="6" y="67"/>
                  <a:pt x="6" y="67"/>
                  <a:pt x="6" y="67"/>
                </a:cubicBezTo>
                <a:cubicBezTo>
                  <a:pt x="0" y="57"/>
                  <a:pt x="0" y="57"/>
                  <a:pt x="0" y="57"/>
                </a:cubicBezTo>
                <a:cubicBezTo>
                  <a:pt x="10" y="47"/>
                  <a:pt x="10" y="47"/>
                  <a:pt x="10" y="47"/>
                </a:cubicBezTo>
                <a:cubicBezTo>
                  <a:pt x="9" y="45"/>
                  <a:pt x="9" y="43"/>
                  <a:pt x="9" y="41"/>
                </a:cubicBezTo>
                <a:cubicBezTo>
                  <a:pt x="9" y="39"/>
                  <a:pt x="9" y="38"/>
                  <a:pt x="10" y="36"/>
                </a:cubicBezTo>
                <a:cubicBezTo>
                  <a:pt x="0" y="26"/>
                  <a:pt x="0" y="26"/>
                  <a:pt x="0" y="26"/>
                </a:cubicBezTo>
                <a:cubicBezTo>
                  <a:pt x="6" y="15"/>
                  <a:pt x="6" y="15"/>
                  <a:pt x="6" y="15"/>
                </a:cubicBezTo>
                <a:cubicBezTo>
                  <a:pt x="19" y="19"/>
                  <a:pt x="19" y="19"/>
                  <a:pt x="19" y="19"/>
                </a:cubicBezTo>
                <a:cubicBezTo>
                  <a:pt x="22" y="16"/>
                  <a:pt x="26" y="14"/>
                  <a:pt x="29" y="13"/>
                </a:cubicBezTo>
                <a:cubicBezTo>
                  <a:pt x="33" y="0"/>
                  <a:pt x="33" y="0"/>
                  <a:pt x="33" y="0"/>
                </a:cubicBezTo>
                <a:cubicBezTo>
                  <a:pt x="45" y="0"/>
                  <a:pt x="45" y="0"/>
                  <a:pt x="45" y="0"/>
                </a:cubicBezTo>
                <a:cubicBezTo>
                  <a:pt x="49" y="13"/>
                  <a:pt x="49" y="13"/>
                  <a:pt x="49" y="13"/>
                </a:cubicBezTo>
                <a:cubicBezTo>
                  <a:pt x="52" y="14"/>
                  <a:pt x="56" y="16"/>
                  <a:pt x="59" y="19"/>
                </a:cubicBezTo>
                <a:cubicBezTo>
                  <a:pt x="72" y="15"/>
                  <a:pt x="72" y="15"/>
                  <a:pt x="72" y="15"/>
                </a:cubicBezTo>
                <a:cubicBezTo>
                  <a:pt x="78" y="26"/>
                  <a:pt x="78" y="26"/>
                  <a:pt x="78" y="26"/>
                </a:cubicBezTo>
                <a:cubicBezTo>
                  <a:pt x="68" y="36"/>
                  <a:pt x="68" y="36"/>
                  <a:pt x="68" y="36"/>
                </a:cubicBezTo>
                <a:cubicBezTo>
                  <a:pt x="69" y="38"/>
                  <a:pt x="69" y="39"/>
                  <a:pt x="69" y="41"/>
                </a:cubicBezTo>
                <a:cubicBezTo>
                  <a:pt x="69" y="43"/>
                  <a:pt x="69" y="45"/>
                  <a:pt x="68" y="47"/>
                </a:cubicBezTo>
                <a:close/>
                <a:moveTo>
                  <a:pt x="39" y="27"/>
                </a:moveTo>
                <a:cubicBezTo>
                  <a:pt x="31" y="27"/>
                  <a:pt x="25" y="33"/>
                  <a:pt x="25" y="41"/>
                </a:cubicBezTo>
                <a:cubicBezTo>
                  <a:pt x="25" y="49"/>
                  <a:pt x="31" y="56"/>
                  <a:pt x="39" y="56"/>
                </a:cubicBezTo>
                <a:cubicBezTo>
                  <a:pt x="47" y="56"/>
                  <a:pt x="53" y="49"/>
                  <a:pt x="53" y="41"/>
                </a:cubicBezTo>
                <a:cubicBezTo>
                  <a:pt x="53" y="33"/>
                  <a:pt x="47" y="27"/>
                  <a:pt x="39" y="27"/>
                </a:cubicBezTo>
                <a:close/>
              </a:path>
            </a:pathLst>
          </a:custGeom>
          <a:noFill/>
          <a:ln w="19050" cap="rnd">
            <a:solidFill>
              <a:schemeClr val="tx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5" name="Freeform 15">
            <a:extLst>
              <a:ext uri="{FF2B5EF4-FFF2-40B4-BE49-F238E27FC236}">
                <a16:creationId xmlns:a16="http://schemas.microsoft.com/office/drawing/2014/main" id="{E2C2C670-A717-467F-9889-0C74D87C59EA}"/>
              </a:ext>
            </a:extLst>
          </p:cNvPr>
          <p:cNvSpPr>
            <a:spLocks noEditPoints="1"/>
          </p:cNvSpPr>
          <p:nvPr/>
        </p:nvSpPr>
        <p:spPr bwMode="auto">
          <a:xfrm>
            <a:off x="7308850" y="3295650"/>
            <a:ext cx="323850" cy="274638"/>
          </a:xfrm>
          <a:custGeom>
            <a:avLst/>
            <a:gdLst>
              <a:gd name="T0" fmla="*/ 85 w 85"/>
              <a:gd name="T1" fmla="*/ 72 h 72"/>
              <a:gd name="T2" fmla="*/ 0 w 85"/>
              <a:gd name="T3" fmla="*/ 72 h 72"/>
              <a:gd name="T4" fmla="*/ 0 w 85"/>
              <a:gd name="T5" fmla="*/ 14 h 72"/>
              <a:gd name="T6" fmla="*/ 85 w 85"/>
              <a:gd name="T7" fmla="*/ 14 h 72"/>
              <a:gd name="T8" fmla="*/ 85 w 85"/>
              <a:gd name="T9" fmla="*/ 72 h 72"/>
              <a:gd name="T10" fmla="*/ 58 w 85"/>
              <a:gd name="T11" fmla="*/ 0 h 72"/>
              <a:gd name="T12" fmla="*/ 28 w 85"/>
              <a:gd name="T13" fmla="*/ 0 h 72"/>
              <a:gd name="T14" fmla="*/ 28 w 85"/>
              <a:gd name="T15" fmla="*/ 14 h 72"/>
              <a:gd name="T16" fmla="*/ 58 w 85"/>
              <a:gd name="T17" fmla="*/ 14 h 72"/>
              <a:gd name="T18" fmla="*/ 58 w 85"/>
              <a:gd name="T19" fmla="*/ 0 h 72"/>
              <a:gd name="T20" fmla="*/ 0 w 85"/>
              <a:gd name="T21" fmla="*/ 31 h 72"/>
              <a:gd name="T22" fmla="*/ 24 w 85"/>
              <a:gd name="T23" fmla="*/ 40 h 72"/>
              <a:gd name="T24" fmla="*/ 61 w 85"/>
              <a:gd name="T25" fmla="*/ 40 h 72"/>
              <a:gd name="T26" fmla="*/ 85 w 85"/>
              <a:gd name="T27" fmla="*/ 31 h 72"/>
              <a:gd name="T28" fmla="*/ 43 w 85"/>
              <a:gd name="T29" fmla="*/ 54 h 72"/>
              <a:gd name="T30" fmla="*/ 43 w 85"/>
              <a:gd name="T31"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2">
                <a:moveTo>
                  <a:pt x="85" y="72"/>
                </a:moveTo>
                <a:cubicBezTo>
                  <a:pt x="0" y="72"/>
                  <a:pt x="0" y="72"/>
                  <a:pt x="0" y="72"/>
                </a:cubicBezTo>
                <a:cubicBezTo>
                  <a:pt x="0" y="14"/>
                  <a:pt x="0" y="14"/>
                  <a:pt x="0" y="14"/>
                </a:cubicBezTo>
                <a:cubicBezTo>
                  <a:pt x="85" y="14"/>
                  <a:pt x="85" y="14"/>
                  <a:pt x="85" y="14"/>
                </a:cubicBezTo>
                <a:lnTo>
                  <a:pt x="85" y="72"/>
                </a:lnTo>
                <a:close/>
                <a:moveTo>
                  <a:pt x="58" y="0"/>
                </a:moveTo>
                <a:cubicBezTo>
                  <a:pt x="28" y="0"/>
                  <a:pt x="28" y="0"/>
                  <a:pt x="28" y="0"/>
                </a:cubicBezTo>
                <a:cubicBezTo>
                  <a:pt x="28" y="14"/>
                  <a:pt x="28" y="14"/>
                  <a:pt x="28" y="14"/>
                </a:cubicBezTo>
                <a:cubicBezTo>
                  <a:pt x="58" y="14"/>
                  <a:pt x="58" y="14"/>
                  <a:pt x="58" y="14"/>
                </a:cubicBezTo>
                <a:lnTo>
                  <a:pt x="58" y="0"/>
                </a:lnTo>
                <a:close/>
                <a:moveTo>
                  <a:pt x="0" y="31"/>
                </a:moveTo>
                <a:cubicBezTo>
                  <a:pt x="24" y="40"/>
                  <a:pt x="24" y="40"/>
                  <a:pt x="24" y="40"/>
                </a:cubicBezTo>
                <a:cubicBezTo>
                  <a:pt x="36" y="45"/>
                  <a:pt x="49" y="45"/>
                  <a:pt x="61" y="40"/>
                </a:cubicBezTo>
                <a:cubicBezTo>
                  <a:pt x="85" y="31"/>
                  <a:pt x="85" y="31"/>
                  <a:pt x="85" y="31"/>
                </a:cubicBezTo>
                <a:moveTo>
                  <a:pt x="43" y="54"/>
                </a:moveTo>
                <a:cubicBezTo>
                  <a:pt x="43" y="34"/>
                  <a:pt x="43" y="34"/>
                  <a:pt x="43" y="34"/>
                </a:cubicBezTo>
              </a:path>
            </a:pathLst>
          </a:custGeom>
          <a:noFill/>
          <a:ln w="19050" cap="rnd">
            <a:solidFill>
              <a:schemeClr val="tx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6" name="Freeform 16">
            <a:extLst>
              <a:ext uri="{FF2B5EF4-FFF2-40B4-BE49-F238E27FC236}">
                <a16:creationId xmlns:a16="http://schemas.microsoft.com/office/drawing/2014/main" id="{5C3B0D26-22E6-4B7D-A52D-9B457297BE71}"/>
              </a:ext>
            </a:extLst>
          </p:cNvPr>
          <p:cNvSpPr>
            <a:spLocks noEditPoints="1"/>
          </p:cNvSpPr>
          <p:nvPr/>
        </p:nvSpPr>
        <p:spPr bwMode="auto">
          <a:xfrm>
            <a:off x="4551363" y="3290888"/>
            <a:ext cx="331788" cy="282575"/>
          </a:xfrm>
          <a:custGeom>
            <a:avLst/>
            <a:gdLst>
              <a:gd name="T0" fmla="*/ 78 w 87"/>
              <a:gd name="T1" fmla="*/ 38 h 74"/>
              <a:gd name="T2" fmla="*/ 79 w 87"/>
              <a:gd name="T3" fmla="*/ 41 h 74"/>
              <a:gd name="T4" fmla="*/ 69 w 87"/>
              <a:gd name="T5" fmla="*/ 65 h 74"/>
              <a:gd name="T6" fmla="*/ 69 w 87"/>
              <a:gd name="T7" fmla="*/ 65 h 74"/>
              <a:gd name="T8" fmla="*/ 69 w 87"/>
              <a:gd name="T9" fmla="*/ 74 h 74"/>
              <a:gd name="T10" fmla="*/ 49 w 87"/>
              <a:gd name="T11" fmla="*/ 74 h 74"/>
              <a:gd name="T12" fmla="*/ 49 w 87"/>
              <a:gd name="T13" fmla="*/ 68 h 74"/>
              <a:gd name="T14" fmla="*/ 49 w 87"/>
              <a:gd name="T15" fmla="*/ 68 h 74"/>
              <a:gd name="T16" fmla="*/ 42 w 87"/>
              <a:gd name="T17" fmla="*/ 69 h 74"/>
              <a:gd name="T18" fmla="*/ 34 w 87"/>
              <a:gd name="T19" fmla="*/ 68 h 74"/>
              <a:gd name="T20" fmla="*/ 34 w 87"/>
              <a:gd name="T21" fmla="*/ 68 h 74"/>
              <a:gd name="T22" fmla="*/ 34 w 87"/>
              <a:gd name="T23" fmla="*/ 74 h 74"/>
              <a:gd name="T24" fmla="*/ 15 w 87"/>
              <a:gd name="T25" fmla="*/ 74 h 74"/>
              <a:gd name="T26" fmla="*/ 15 w 87"/>
              <a:gd name="T27" fmla="*/ 65 h 74"/>
              <a:gd name="T28" fmla="*/ 15 w 87"/>
              <a:gd name="T29" fmla="*/ 65 h 74"/>
              <a:gd name="T30" fmla="*/ 6 w 87"/>
              <a:gd name="T31" fmla="*/ 51 h 74"/>
              <a:gd name="T32" fmla="*/ 6 w 87"/>
              <a:gd name="T33" fmla="*/ 51 h 74"/>
              <a:gd name="T34" fmla="*/ 2 w 87"/>
              <a:gd name="T35" fmla="*/ 51 h 74"/>
              <a:gd name="T36" fmla="*/ 0 w 87"/>
              <a:gd name="T37" fmla="*/ 48 h 74"/>
              <a:gd name="T38" fmla="*/ 0 w 87"/>
              <a:gd name="T39" fmla="*/ 34 h 74"/>
              <a:gd name="T40" fmla="*/ 2 w 87"/>
              <a:gd name="T41" fmla="*/ 32 h 74"/>
              <a:gd name="T42" fmla="*/ 6 w 87"/>
              <a:gd name="T43" fmla="*/ 32 h 74"/>
              <a:gd name="T44" fmla="*/ 6 w 87"/>
              <a:gd name="T45" fmla="*/ 32 h 74"/>
              <a:gd name="T46" fmla="*/ 20 w 87"/>
              <a:gd name="T47" fmla="*/ 14 h 74"/>
              <a:gd name="T48" fmla="*/ 20 w 87"/>
              <a:gd name="T49" fmla="*/ 14 h 74"/>
              <a:gd name="T50" fmla="*/ 14 w 87"/>
              <a:gd name="T51" fmla="*/ 3 h 74"/>
              <a:gd name="T52" fmla="*/ 30 w 87"/>
              <a:gd name="T53" fmla="*/ 9 h 74"/>
              <a:gd name="T54" fmla="*/ 30 w 87"/>
              <a:gd name="T55" fmla="*/ 9 h 74"/>
              <a:gd name="T56" fmla="*/ 42 w 87"/>
              <a:gd name="T57" fmla="*/ 7 h 74"/>
              <a:gd name="T58" fmla="*/ 50 w 87"/>
              <a:gd name="T59" fmla="*/ 8 h 74"/>
              <a:gd name="T60" fmla="*/ 58 w 87"/>
              <a:gd name="T61" fmla="*/ 28 h 74"/>
              <a:gd name="T62" fmla="*/ 66 w 87"/>
              <a:gd name="T63" fmla="*/ 31 h 74"/>
              <a:gd name="T64" fmla="*/ 74 w 87"/>
              <a:gd name="T65" fmla="*/ 26 h 74"/>
              <a:gd name="T66" fmla="*/ 66 w 87"/>
              <a:gd name="T67" fmla="*/ 20 h 74"/>
              <a:gd name="T68" fmla="*/ 59 w 87"/>
              <a:gd name="T69" fmla="*/ 16 h 74"/>
              <a:gd name="T70" fmla="*/ 66 w 87"/>
              <a:gd name="T71" fmla="*/ 11 h 74"/>
              <a:gd name="T72" fmla="*/ 72 w 87"/>
              <a:gd name="T73" fmla="*/ 13 h 74"/>
              <a:gd name="T74" fmla="*/ 66 w 87"/>
              <a:gd name="T75" fmla="*/ 31 h 74"/>
              <a:gd name="T76" fmla="*/ 66 w 87"/>
              <a:gd name="T77" fmla="*/ 35 h 74"/>
              <a:gd name="T78" fmla="*/ 66 w 87"/>
              <a:gd name="T79" fmla="*/ 7 h 74"/>
              <a:gd name="T80" fmla="*/ 66 w 87"/>
              <a:gd name="T81" fmla="*/ 11 h 74"/>
              <a:gd name="T82" fmla="*/ 66 w 87"/>
              <a:gd name="T83" fmla="*/ 0 h 74"/>
              <a:gd name="T84" fmla="*/ 45 w 87"/>
              <a:gd name="T85" fmla="*/ 21 h 74"/>
              <a:gd name="T86" fmla="*/ 66 w 87"/>
              <a:gd name="T87" fmla="*/ 42 h 74"/>
              <a:gd name="T88" fmla="*/ 87 w 87"/>
              <a:gd name="T89" fmla="*/ 21 h 74"/>
              <a:gd name="T90" fmla="*/ 66 w 87"/>
              <a:gd name="T9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74">
                <a:moveTo>
                  <a:pt x="78" y="38"/>
                </a:moveTo>
                <a:cubicBezTo>
                  <a:pt x="79" y="39"/>
                  <a:pt x="79" y="40"/>
                  <a:pt x="79" y="41"/>
                </a:cubicBezTo>
                <a:cubicBezTo>
                  <a:pt x="79" y="51"/>
                  <a:pt x="75" y="59"/>
                  <a:pt x="69" y="65"/>
                </a:cubicBezTo>
                <a:cubicBezTo>
                  <a:pt x="69" y="65"/>
                  <a:pt x="69" y="65"/>
                  <a:pt x="69" y="65"/>
                </a:cubicBezTo>
                <a:cubicBezTo>
                  <a:pt x="69" y="74"/>
                  <a:pt x="69" y="74"/>
                  <a:pt x="69" y="74"/>
                </a:cubicBezTo>
                <a:cubicBezTo>
                  <a:pt x="49" y="74"/>
                  <a:pt x="49" y="74"/>
                  <a:pt x="49" y="74"/>
                </a:cubicBezTo>
                <a:cubicBezTo>
                  <a:pt x="49" y="68"/>
                  <a:pt x="49" y="68"/>
                  <a:pt x="49" y="68"/>
                </a:cubicBezTo>
                <a:cubicBezTo>
                  <a:pt x="49" y="68"/>
                  <a:pt x="49" y="68"/>
                  <a:pt x="49" y="68"/>
                </a:cubicBezTo>
                <a:cubicBezTo>
                  <a:pt x="47" y="69"/>
                  <a:pt x="44" y="69"/>
                  <a:pt x="42" y="69"/>
                </a:cubicBezTo>
                <a:cubicBezTo>
                  <a:pt x="39" y="69"/>
                  <a:pt x="36" y="69"/>
                  <a:pt x="34" y="68"/>
                </a:cubicBezTo>
                <a:cubicBezTo>
                  <a:pt x="34" y="68"/>
                  <a:pt x="34" y="68"/>
                  <a:pt x="34" y="68"/>
                </a:cubicBezTo>
                <a:cubicBezTo>
                  <a:pt x="34" y="74"/>
                  <a:pt x="34" y="74"/>
                  <a:pt x="34" y="74"/>
                </a:cubicBezTo>
                <a:cubicBezTo>
                  <a:pt x="15" y="74"/>
                  <a:pt x="15" y="74"/>
                  <a:pt x="15" y="74"/>
                </a:cubicBezTo>
                <a:cubicBezTo>
                  <a:pt x="15" y="65"/>
                  <a:pt x="15" y="65"/>
                  <a:pt x="15" y="65"/>
                </a:cubicBezTo>
                <a:cubicBezTo>
                  <a:pt x="15" y="65"/>
                  <a:pt x="15" y="65"/>
                  <a:pt x="15" y="65"/>
                </a:cubicBezTo>
                <a:cubicBezTo>
                  <a:pt x="11" y="61"/>
                  <a:pt x="8" y="56"/>
                  <a:pt x="6" y="51"/>
                </a:cubicBezTo>
                <a:cubicBezTo>
                  <a:pt x="6" y="51"/>
                  <a:pt x="6" y="51"/>
                  <a:pt x="6" y="51"/>
                </a:cubicBezTo>
                <a:cubicBezTo>
                  <a:pt x="2" y="51"/>
                  <a:pt x="2" y="51"/>
                  <a:pt x="2" y="51"/>
                </a:cubicBezTo>
                <a:cubicBezTo>
                  <a:pt x="1" y="51"/>
                  <a:pt x="0" y="50"/>
                  <a:pt x="0" y="48"/>
                </a:cubicBezTo>
                <a:cubicBezTo>
                  <a:pt x="0" y="34"/>
                  <a:pt x="0" y="34"/>
                  <a:pt x="0" y="34"/>
                </a:cubicBezTo>
                <a:cubicBezTo>
                  <a:pt x="0" y="33"/>
                  <a:pt x="1" y="32"/>
                  <a:pt x="2" y="32"/>
                </a:cubicBezTo>
                <a:cubicBezTo>
                  <a:pt x="6" y="32"/>
                  <a:pt x="6" y="32"/>
                  <a:pt x="6" y="32"/>
                </a:cubicBezTo>
                <a:cubicBezTo>
                  <a:pt x="6" y="32"/>
                  <a:pt x="6" y="32"/>
                  <a:pt x="6" y="32"/>
                </a:cubicBezTo>
                <a:cubicBezTo>
                  <a:pt x="8" y="24"/>
                  <a:pt x="13" y="18"/>
                  <a:pt x="20" y="14"/>
                </a:cubicBezTo>
                <a:cubicBezTo>
                  <a:pt x="20" y="14"/>
                  <a:pt x="20" y="14"/>
                  <a:pt x="20" y="14"/>
                </a:cubicBezTo>
                <a:cubicBezTo>
                  <a:pt x="18" y="10"/>
                  <a:pt x="17" y="7"/>
                  <a:pt x="14" y="3"/>
                </a:cubicBezTo>
                <a:cubicBezTo>
                  <a:pt x="22" y="2"/>
                  <a:pt x="30" y="9"/>
                  <a:pt x="30" y="9"/>
                </a:cubicBezTo>
                <a:cubicBezTo>
                  <a:pt x="30" y="9"/>
                  <a:pt x="30" y="9"/>
                  <a:pt x="30" y="9"/>
                </a:cubicBezTo>
                <a:cubicBezTo>
                  <a:pt x="34" y="8"/>
                  <a:pt x="38" y="7"/>
                  <a:pt x="42" y="7"/>
                </a:cubicBezTo>
                <a:cubicBezTo>
                  <a:pt x="44" y="7"/>
                  <a:pt x="47" y="8"/>
                  <a:pt x="50" y="8"/>
                </a:cubicBezTo>
                <a:moveTo>
                  <a:pt x="58" y="28"/>
                </a:moveTo>
                <a:cubicBezTo>
                  <a:pt x="60" y="30"/>
                  <a:pt x="62" y="31"/>
                  <a:pt x="66" y="31"/>
                </a:cubicBezTo>
                <a:cubicBezTo>
                  <a:pt x="68" y="31"/>
                  <a:pt x="74" y="31"/>
                  <a:pt x="74" y="26"/>
                </a:cubicBezTo>
                <a:cubicBezTo>
                  <a:pt x="74" y="22"/>
                  <a:pt x="72" y="21"/>
                  <a:pt x="66" y="20"/>
                </a:cubicBezTo>
                <a:cubicBezTo>
                  <a:pt x="64" y="20"/>
                  <a:pt x="59" y="20"/>
                  <a:pt x="59" y="16"/>
                </a:cubicBezTo>
                <a:cubicBezTo>
                  <a:pt x="59" y="14"/>
                  <a:pt x="61" y="11"/>
                  <a:pt x="66" y="11"/>
                </a:cubicBezTo>
                <a:cubicBezTo>
                  <a:pt x="68" y="11"/>
                  <a:pt x="70" y="12"/>
                  <a:pt x="72" y="13"/>
                </a:cubicBezTo>
                <a:moveTo>
                  <a:pt x="66" y="31"/>
                </a:moveTo>
                <a:cubicBezTo>
                  <a:pt x="66" y="35"/>
                  <a:pt x="66" y="35"/>
                  <a:pt x="66" y="35"/>
                </a:cubicBezTo>
                <a:moveTo>
                  <a:pt x="66" y="7"/>
                </a:moveTo>
                <a:cubicBezTo>
                  <a:pt x="66" y="11"/>
                  <a:pt x="66" y="11"/>
                  <a:pt x="66" y="11"/>
                </a:cubicBezTo>
                <a:moveTo>
                  <a:pt x="66" y="0"/>
                </a:moveTo>
                <a:cubicBezTo>
                  <a:pt x="54" y="0"/>
                  <a:pt x="45" y="9"/>
                  <a:pt x="45" y="21"/>
                </a:cubicBezTo>
                <a:cubicBezTo>
                  <a:pt x="45" y="33"/>
                  <a:pt x="54" y="42"/>
                  <a:pt x="66" y="42"/>
                </a:cubicBezTo>
                <a:cubicBezTo>
                  <a:pt x="78" y="42"/>
                  <a:pt x="87" y="33"/>
                  <a:pt x="87" y="21"/>
                </a:cubicBezTo>
                <a:cubicBezTo>
                  <a:pt x="87" y="9"/>
                  <a:pt x="78" y="0"/>
                  <a:pt x="66" y="0"/>
                </a:cubicBezTo>
                <a:close/>
              </a:path>
            </a:pathLst>
          </a:custGeom>
          <a:noFill/>
          <a:ln w="19050" cap="rnd">
            <a:solidFill>
              <a:schemeClr val="tx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7" name="Freeform 17">
            <a:extLst>
              <a:ext uri="{FF2B5EF4-FFF2-40B4-BE49-F238E27FC236}">
                <a16:creationId xmlns:a16="http://schemas.microsoft.com/office/drawing/2014/main" id="{56DB0B14-A570-4291-9AA1-814F31A9B7EC}"/>
              </a:ext>
            </a:extLst>
          </p:cNvPr>
          <p:cNvSpPr>
            <a:spLocks noEditPoints="1"/>
          </p:cNvSpPr>
          <p:nvPr/>
        </p:nvSpPr>
        <p:spPr bwMode="auto">
          <a:xfrm>
            <a:off x="5930900" y="4686300"/>
            <a:ext cx="327025" cy="252413"/>
          </a:xfrm>
          <a:custGeom>
            <a:avLst/>
            <a:gdLst>
              <a:gd name="T0" fmla="*/ 120 w 206"/>
              <a:gd name="T1" fmla="*/ 159 h 159"/>
              <a:gd name="T2" fmla="*/ 86 w 206"/>
              <a:gd name="T3" fmla="*/ 159 h 159"/>
              <a:gd name="T4" fmla="*/ 86 w 206"/>
              <a:gd name="T5" fmla="*/ 53 h 159"/>
              <a:gd name="T6" fmla="*/ 120 w 206"/>
              <a:gd name="T7" fmla="*/ 53 h 159"/>
              <a:gd name="T8" fmla="*/ 120 w 206"/>
              <a:gd name="T9" fmla="*/ 159 h 159"/>
              <a:gd name="T10" fmla="*/ 0 w 206"/>
              <a:gd name="T11" fmla="*/ 159 h 159"/>
              <a:gd name="T12" fmla="*/ 206 w 206"/>
              <a:gd name="T13" fmla="*/ 159 h 159"/>
              <a:gd name="T14" fmla="*/ 57 w 206"/>
              <a:gd name="T15" fmla="*/ 96 h 159"/>
              <a:gd name="T16" fmla="*/ 21 w 206"/>
              <a:gd name="T17" fmla="*/ 96 h 159"/>
              <a:gd name="T18" fmla="*/ 21 w 206"/>
              <a:gd name="T19" fmla="*/ 159 h 159"/>
              <a:gd name="T20" fmla="*/ 57 w 206"/>
              <a:gd name="T21" fmla="*/ 159 h 159"/>
              <a:gd name="T22" fmla="*/ 57 w 206"/>
              <a:gd name="T23" fmla="*/ 96 h 159"/>
              <a:gd name="T24" fmla="*/ 184 w 206"/>
              <a:gd name="T25" fmla="*/ 77 h 159"/>
              <a:gd name="T26" fmla="*/ 148 w 206"/>
              <a:gd name="T27" fmla="*/ 77 h 159"/>
              <a:gd name="T28" fmla="*/ 148 w 206"/>
              <a:gd name="T29" fmla="*/ 159 h 159"/>
              <a:gd name="T30" fmla="*/ 184 w 206"/>
              <a:gd name="T31" fmla="*/ 159 h 159"/>
              <a:gd name="T32" fmla="*/ 184 w 206"/>
              <a:gd name="T33" fmla="*/ 77 h 159"/>
              <a:gd name="T34" fmla="*/ 199 w 206"/>
              <a:gd name="T35" fmla="*/ 8 h 159"/>
              <a:gd name="T36" fmla="*/ 165 w 206"/>
              <a:gd name="T37" fmla="*/ 44 h 159"/>
              <a:gd name="T38" fmla="*/ 103 w 206"/>
              <a:gd name="T39" fmla="*/ 0 h 159"/>
              <a:gd name="T40" fmla="*/ 16 w 206"/>
              <a:gd name="T41" fmla="*/ 60 h 159"/>
              <a:gd name="T42" fmla="*/ 201 w 206"/>
              <a:gd name="T43" fmla="*/ 41 h 159"/>
              <a:gd name="T44" fmla="*/ 199 w 206"/>
              <a:gd name="T45" fmla="*/ 8 h 159"/>
              <a:gd name="T46" fmla="*/ 165 w 206"/>
              <a:gd name="T4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59">
                <a:moveTo>
                  <a:pt x="120" y="159"/>
                </a:moveTo>
                <a:lnTo>
                  <a:pt x="86" y="159"/>
                </a:lnTo>
                <a:lnTo>
                  <a:pt x="86" y="53"/>
                </a:lnTo>
                <a:lnTo>
                  <a:pt x="120" y="53"/>
                </a:lnTo>
                <a:lnTo>
                  <a:pt x="120" y="159"/>
                </a:lnTo>
                <a:moveTo>
                  <a:pt x="0" y="159"/>
                </a:moveTo>
                <a:lnTo>
                  <a:pt x="206" y="159"/>
                </a:lnTo>
                <a:moveTo>
                  <a:pt x="57" y="96"/>
                </a:moveTo>
                <a:lnTo>
                  <a:pt x="21" y="96"/>
                </a:lnTo>
                <a:lnTo>
                  <a:pt x="21" y="159"/>
                </a:lnTo>
                <a:lnTo>
                  <a:pt x="57" y="159"/>
                </a:lnTo>
                <a:lnTo>
                  <a:pt x="57" y="96"/>
                </a:lnTo>
                <a:moveTo>
                  <a:pt x="184" y="77"/>
                </a:moveTo>
                <a:lnTo>
                  <a:pt x="148" y="77"/>
                </a:lnTo>
                <a:lnTo>
                  <a:pt x="148" y="159"/>
                </a:lnTo>
                <a:lnTo>
                  <a:pt x="184" y="159"/>
                </a:lnTo>
                <a:lnTo>
                  <a:pt x="184" y="77"/>
                </a:lnTo>
                <a:moveTo>
                  <a:pt x="199" y="8"/>
                </a:moveTo>
                <a:lnTo>
                  <a:pt x="165" y="44"/>
                </a:lnTo>
                <a:lnTo>
                  <a:pt x="103" y="0"/>
                </a:lnTo>
                <a:lnTo>
                  <a:pt x="16" y="60"/>
                </a:lnTo>
                <a:moveTo>
                  <a:pt x="201" y="41"/>
                </a:moveTo>
                <a:lnTo>
                  <a:pt x="199" y="8"/>
                </a:lnTo>
                <a:lnTo>
                  <a:pt x="165" y="10"/>
                </a:lnTo>
              </a:path>
            </a:pathLst>
          </a:custGeom>
          <a:noFill/>
          <a:ln w="19050" cap="rnd">
            <a:solidFill>
              <a:schemeClr val="tx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Tree>
    <p:extLst>
      <p:ext uri="{BB962C8B-B14F-4D97-AF65-F5344CB8AC3E}">
        <p14:creationId xmlns:p14="http://schemas.microsoft.com/office/powerpoint/2010/main" val="322577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75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1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7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1+#ppt_w/2"/>
                                          </p:val>
                                        </p:tav>
                                        <p:tav tm="100000">
                                          <p:val>
                                            <p:strVal val="#ppt_x"/>
                                          </p:val>
                                        </p:tav>
                                      </p:tavLst>
                                    </p:anim>
                                    <p:anim calcmode="lin" valueType="num">
                                      <p:cBhvr additive="base">
                                        <p:cTn id="16" dur="10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2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1+#ppt_w/2"/>
                                          </p:val>
                                        </p:tav>
                                        <p:tav tm="100000">
                                          <p:val>
                                            <p:strVal val="#ppt_x"/>
                                          </p:val>
                                        </p:tav>
                                      </p:tavLst>
                                    </p:anim>
                                    <p:anim calcmode="lin" valueType="num">
                                      <p:cBhvr additive="base">
                                        <p:cTn id="20" dur="1000" fill="hold"/>
                                        <p:tgtEl>
                                          <p:spTgt spid="27"/>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42" presetClass="path" presetSubtype="0" accel="50000" decel="50000" fill="hold" nodeType="withEffect">
                                  <p:stCondLst>
                                    <p:cond delay="0"/>
                                  </p:stCondLst>
                                  <p:childTnLst>
                                    <p:animMotion origin="layout" path="M -6.25E-7 -3.7037E-7 L -0.11341 -0.20162 " pathEditMode="relative" rAng="0" ptsTypes="AA">
                                      <p:cBhvr>
                                        <p:cTn id="25" dur="1250" fill="hold"/>
                                        <p:tgtEl>
                                          <p:spTgt spid="42"/>
                                        </p:tgtEl>
                                        <p:attrNameLst>
                                          <p:attrName>ppt_x</p:attrName>
                                          <p:attrName>ppt_y</p:attrName>
                                        </p:attrNameLst>
                                      </p:cBhvr>
                                      <p:rCtr x="-5677" y="-10093"/>
                                    </p:animMotion>
                                  </p:childTnLst>
                                </p:cTn>
                              </p:par>
                              <p:par>
                                <p:cTn id="26" presetID="10" presetClass="entr" presetSubtype="0" fill="hold" nodeType="withEffect">
                                  <p:stCondLst>
                                    <p:cond delay="75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42" presetClass="path" presetSubtype="0" accel="50000" decel="50000" fill="hold" nodeType="withEffect">
                                  <p:stCondLst>
                                    <p:cond delay="750"/>
                                  </p:stCondLst>
                                  <p:childTnLst>
                                    <p:animMotion origin="layout" path="M 2.5E-6 -4.44444E-6 L 0.11406 -0.20231 " pathEditMode="relative" rAng="0" ptsTypes="AA">
                                      <p:cBhvr>
                                        <p:cTn id="30" dur="1250" fill="hold"/>
                                        <p:tgtEl>
                                          <p:spTgt spid="33"/>
                                        </p:tgtEl>
                                        <p:attrNameLst>
                                          <p:attrName>ppt_x</p:attrName>
                                          <p:attrName>ppt_y</p:attrName>
                                        </p:attrNameLst>
                                      </p:cBhvr>
                                      <p:rCtr x="5703" y="-10116"/>
                                    </p:animMotion>
                                  </p:childTnLst>
                                </p:cTn>
                              </p:par>
                              <p:par>
                                <p:cTn id="31" presetID="10" presetClass="entr" presetSubtype="0" fill="hold" nodeType="withEffect">
                                  <p:stCondLst>
                                    <p:cond delay="15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42" presetClass="path" presetSubtype="0" accel="50000" decel="50000" fill="hold" nodeType="withEffect">
                                  <p:stCondLst>
                                    <p:cond delay="1500"/>
                                  </p:stCondLst>
                                  <p:childTnLst>
                                    <p:animMotion origin="layout" path="M 4.16667E-7 4.07407E-6 L 0.11211 0.19953 " pathEditMode="relative" rAng="0" ptsTypes="AA">
                                      <p:cBhvr>
                                        <p:cTn id="35" dur="1250" fill="hold"/>
                                        <p:tgtEl>
                                          <p:spTgt spid="36"/>
                                        </p:tgtEl>
                                        <p:attrNameLst>
                                          <p:attrName>ppt_x</p:attrName>
                                          <p:attrName>ppt_y</p:attrName>
                                        </p:attrNameLst>
                                      </p:cBhvr>
                                      <p:rCtr x="5599" y="9977"/>
                                    </p:animMotion>
                                  </p:childTnLst>
                                </p:cTn>
                              </p:par>
                              <p:par>
                                <p:cTn id="36" presetID="10" presetClass="entr" presetSubtype="0" fill="hold" nodeType="withEffect">
                                  <p:stCondLst>
                                    <p:cond delay="225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42" presetClass="path" presetSubtype="0" accel="50000" decel="50000" fill="hold" nodeType="withEffect">
                                  <p:stCondLst>
                                    <p:cond delay="2250"/>
                                  </p:stCondLst>
                                  <p:childTnLst>
                                    <p:animMotion origin="layout" path="M -1.66667E-6 0 L -0.11458 0.20208 " pathEditMode="relative" rAng="0" ptsTypes="AA">
                                      <p:cBhvr>
                                        <p:cTn id="40" dur="1250" fill="hold"/>
                                        <p:tgtEl>
                                          <p:spTgt spid="39"/>
                                        </p:tgtEl>
                                        <p:attrNameLst>
                                          <p:attrName>ppt_x</p:attrName>
                                          <p:attrName>ppt_y</p:attrName>
                                        </p:attrNameLst>
                                      </p:cBhvr>
                                      <p:rCtr x="-5729" y="10093"/>
                                    </p:animMotion>
                                  </p:childTnLst>
                                </p:cTn>
                              </p:par>
                              <p:par>
                                <p:cTn id="41" presetID="10" presetClass="entr" presetSubtype="0" fill="hold" grpId="0" nodeType="withEffect">
                                  <p:stCondLst>
                                    <p:cond delay="10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175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250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325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85515427-1FF3-4B23-9712-F9FAAA5BF243}"/>
              </a:ext>
            </a:extLst>
          </p:cNvPr>
          <p:cNvSpPr>
            <a:spLocks/>
          </p:cNvSpPr>
          <p:nvPr/>
        </p:nvSpPr>
        <p:spPr bwMode="auto">
          <a:xfrm>
            <a:off x="4446588" y="1398588"/>
            <a:ext cx="2251075" cy="1116013"/>
          </a:xfrm>
          <a:custGeom>
            <a:avLst/>
            <a:gdLst>
              <a:gd name="T0" fmla="*/ 0 w 591"/>
              <a:gd name="T1" fmla="*/ 293 h 293"/>
              <a:gd name="T2" fmla="*/ 166 w 591"/>
              <a:gd name="T3" fmla="*/ 154 h 293"/>
              <a:gd name="T4" fmla="*/ 591 w 591"/>
              <a:gd name="T5" fmla="*/ 0 h 293"/>
              <a:gd name="T6" fmla="*/ 591 w 591"/>
              <a:gd name="T7" fmla="*/ 0 h 293"/>
            </a:gdLst>
            <a:ahLst/>
            <a:cxnLst>
              <a:cxn ang="0">
                <a:pos x="T0" y="T1"/>
              </a:cxn>
              <a:cxn ang="0">
                <a:pos x="T2" y="T3"/>
              </a:cxn>
              <a:cxn ang="0">
                <a:pos x="T4" y="T5"/>
              </a:cxn>
              <a:cxn ang="0">
                <a:pos x="T6" y="T7"/>
              </a:cxn>
            </a:cxnLst>
            <a:rect l="0" t="0" r="r" b="b"/>
            <a:pathLst>
              <a:path w="591" h="293">
                <a:moveTo>
                  <a:pt x="0" y="293"/>
                </a:moveTo>
                <a:cubicBezTo>
                  <a:pt x="166" y="154"/>
                  <a:pt x="166" y="154"/>
                  <a:pt x="166" y="154"/>
                </a:cubicBezTo>
                <a:cubicBezTo>
                  <a:pt x="285" y="55"/>
                  <a:pt x="436" y="0"/>
                  <a:pt x="591" y="0"/>
                </a:cubicBezTo>
                <a:cubicBezTo>
                  <a:pt x="591" y="0"/>
                  <a:pt x="591" y="0"/>
                  <a:pt x="591" y="0"/>
                </a:cubicBezTo>
              </a:path>
            </a:pathLst>
          </a:custGeom>
          <a:noFill/>
          <a:ln w="3016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4" name="Freeform 7">
            <a:extLst>
              <a:ext uri="{FF2B5EF4-FFF2-40B4-BE49-F238E27FC236}">
                <a16:creationId xmlns:a16="http://schemas.microsoft.com/office/drawing/2014/main" id="{9878AA33-951F-4ABA-9724-EB4DEF5056B6}"/>
              </a:ext>
            </a:extLst>
          </p:cNvPr>
          <p:cNvSpPr>
            <a:spLocks/>
          </p:cNvSpPr>
          <p:nvPr/>
        </p:nvSpPr>
        <p:spPr bwMode="auto">
          <a:xfrm>
            <a:off x="4446588" y="4267200"/>
            <a:ext cx="2251075" cy="1112838"/>
          </a:xfrm>
          <a:custGeom>
            <a:avLst/>
            <a:gdLst>
              <a:gd name="T0" fmla="*/ 0 w 591"/>
              <a:gd name="T1" fmla="*/ 0 h 292"/>
              <a:gd name="T2" fmla="*/ 166 w 591"/>
              <a:gd name="T3" fmla="*/ 138 h 292"/>
              <a:gd name="T4" fmla="*/ 591 w 591"/>
              <a:gd name="T5" fmla="*/ 292 h 292"/>
              <a:gd name="T6" fmla="*/ 591 w 591"/>
              <a:gd name="T7" fmla="*/ 292 h 292"/>
            </a:gdLst>
            <a:ahLst/>
            <a:cxnLst>
              <a:cxn ang="0">
                <a:pos x="T0" y="T1"/>
              </a:cxn>
              <a:cxn ang="0">
                <a:pos x="T2" y="T3"/>
              </a:cxn>
              <a:cxn ang="0">
                <a:pos x="T4" y="T5"/>
              </a:cxn>
              <a:cxn ang="0">
                <a:pos x="T6" y="T7"/>
              </a:cxn>
            </a:cxnLst>
            <a:rect l="0" t="0" r="r" b="b"/>
            <a:pathLst>
              <a:path w="591" h="292">
                <a:moveTo>
                  <a:pt x="0" y="0"/>
                </a:moveTo>
                <a:cubicBezTo>
                  <a:pt x="166" y="138"/>
                  <a:pt x="166" y="138"/>
                  <a:pt x="166" y="138"/>
                </a:cubicBezTo>
                <a:cubicBezTo>
                  <a:pt x="285" y="237"/>
                  <a:pt x="436" y="292"/>
                  <a:pt x="591" y="292"/>
                </a:cubicBezTo>
                <a:cubicBezTo>
                  <a:pt x="591" y="292"/>
                  <a:pt x="591" y="292"/>
                  <a:pt x="591" y="292"/>
                </a:cubicBezTo>
              </a:path>
            </a:pathLst>
          </a:custGeom>
          <a:noFill/>
          <a:ln w="30163"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5" name="Freeform 8">
            <a:extLst>
              <a:ext uri="{FF2B5EF4-FFF2-40B4-BE49-F238E27FC236}">
                <a16:creationId xmlns:a16="http://schemas.microsoft.com/office/drawing/2014/main" id="{5DFF1A30-7222-4BEB-85DF-1145C6A163B0}"/>
              </a:ext>
            </a:extLst>
          </p:cNvPr>
          <p:cNvSpPr>
            <a:spLocks/>
          </p:cNvSpPr>
          <p:nvPr/>
        </p:nvSpPr>
        <p:spPr bwMode="auto">
          <a:xfrm>
            <a:off x="4710113" y="2724150"/>
            <a:ext cx="1987550" cy="301625"/>
          </a:xfrm>
          <a:custGeom>
            <a:avLst/>
            <a:gdLst>
              <a:gd name="T0" fmla="*/ 0 w 522"/>
              <a:gd name="T1" fmla="*/ 79 h 79"/>
              <a:gd name="T2" fmla="*/ 195 w 522"/>
              <a:gd name="T3" fmla="*/ 25 h 79"/>
              <a:gd name="T4" fmla="*/ 372 w 522"/>
              <a:gd name="T5" fmla="*/ 0 h 79"/>
              <a:gd name="T6" fmla="*/ 522 w 522"/>
              <a:gd name="T7" fmla="*/ 0 h 79"/>
            </a:gdLst>
            <a:ahLst/>
            <a:cxnLst>
              <a:cxn ang="0">
                <a:pos x="T0" y="T1"/>
              </a:cxn>
              <a:cxn ang="0">
                <a:pos x="T2" y="T3"/>
              </a:cxn>
              <a:cxn ang="0">
                <a:pos x="T4" y="T5"/>
              </a:cxn>
              <a:cxn ang="0">
                <a:pos x="T6" y="T7"/>
              </a:cxn>
            </a:cxnLst>
            <a:rect l="0" t="0" r="r" b="b"/>
            <a:pathLst>
              <a:path w="522" h="79">
                <a:moveTo>
                  <a:pt x="0" y="79"/>
                </a:moveTo>
                <a:cubicBezTo>
                  <a:pt x="195" y="25"/>
                  <a:pt x="195" y="25"/>
                  <a:pt x="195" y="25"/>
                </a:cubicBezTo>
                <a:cubicBezTo>
                  <a:pt x="252" y="9"/>
                  <a:pt x="312" y="0"/>
                  <a:pt x="372" y="0"/>
                </a:cubicBezTo>
                <a:cubicBezTo>
                  <a:pt x="522" y="0"/>
                  <a:pt x="522" y="0"/>
                  <a:pt x="522" y="0"/>
                </a:cubicBezTo>
              </a:path>
            </a:pathLst>
          </a:custGeom>
          <a:noFill/>
          <a:ln w="3016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6" name="Freeform 9">
            <a:extLst>
              <a:ext uri="{FF2B5EF4-FFF2-40B4-BE49-F238E27FC236}">
                <a16:creationId xmlns:a16="http://schemas.microsoft.com/office/drawing/2014/main" id="{4EB89900-93EC-4AED-B3FF-E2A7B76C2234}"/>
              </a:ext>
            </a:extLst>
          </p:cNvPr>
          <p:cNvSpPr>
            <a:spLocks/>
          </p:cNvSpPr>
          <p:nvPr/>
        </p:nvSpPr>
        <p:spPr bwMode="auto">
          <a:xfrm>
            <a:off x="4710113" y="3752850"/>
            <a:ext cx="1987550" cy="301625"/>
          </a:xfrm>
          <a:custGeom>
            <a:avLst/>
            <a:gdLst>
              <a:gd name="T0" fmla="*/ 0 w 522"/>
              <a:gd name="T1" fmla="*/ 0 h 79"/>
              <a:gd name="T2" fmla="*/ 195 w 522"/>
              <a:gd name="T3" fmla="*/ 54 h 79"/>
              <a:gd name="T4" fmla="*/ 372 w 522"/>
              <a:gd name="T5" fmla="*/ 79 h 79"/>
              <a:gd name="T6" fmla="*/ 522 w 522"/>
              <a:gd name="T7" fmla="*/ 79 h 79"/>
            </a:gdLst>
            <a:ahLst/>
            <a:cxnLst>
              <a:cxn ang="0">
                <a:pos x="T0" y="T1"/>
              </a:cxn>
              <a:cxn ang="0">
                <a:pos x="T2" y="T3"/>
              </a:cxn>
              <a:cxn ang="0">
                <a:pos x="T4" y="T5"/>
              </a:cxn>
              <a:cxn ang="0">
                <a:pos x="T6" y="T7"/>
              </a:cxn>
            </a:cxnLst>
            <a:rect l="0" t="0" r="r" b="b"/>
            <a:pathLst>
              <a:path w="522" h="79">
                <a:moveTo>
                  <a:pt x="0" y="0"/>
                </a:moveTo>
                <a:cubicBezTo>
                  <a:pt x="195" y="54"/>
                  <a:pt x="195" y="54"/>
                  <a:pt x="195" y="54"/>
                </a:cubicBezTo>
                <a:cubicBezTo>
                  <a:pt x="252" y="70"/>
                  <a:pt x="312" y="79"/>
                  <a:pt x="372" y="79"/>
                </a:cubicBezTo>
                <a:cubicBezTo>
                  <a:pt x="522" y="79"/>
                  <a:pt x="522" y="79"/>
                  <a:pt x="522" y="79"/>
                </a:cubicBezTo>
              </a:path>
            </a:pathLst>
          </a:custGeom>
          <a:noFill/>
          <a:ln w="3016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6" name="Group 5">
            <a:extLst>
              <a:ext uri="{FF2B5EF4-FFF2-40B4-BE49-F238E27FC236}">
                <a16:creationId xmlns:a16="http://schemas.microsoft.com/office/drawing/2014/main" id="{60BCCFA7-0B83-4FB2-93B1-AF481AA8D935}"/>
              </a:ext>
            </a:extLst>
          </p:cNvPr>
          <p:cNvGrpSpPr/>
          <p:nvPr/>
        </p:nvGrpSpPr>
        <p:grpSpPr>
          <a:xfrm>
            <a:off x="4359275" y="2427288"/>
            <a:ext cx="174625" cy="174625"/>
            <a:chOff x="4359275" y="2427288"/>
            <a:chExt cx="174625" cy="174625"/>
          </a:xfrm>
        </p:grpSpPr>
        <p:sp>
          <p:nvSpPr>
            <p:cNvPr id="17" name="Oval 10">
              <a:extLst>
                <a:ext uri="{FF2B5EF4-FFF2-40B4-BE49-F238E27FC236}">
                  <a16:creationId xmlns:a16="http://schemas.microsoft.com/office/drawing/2014/main" id="{02F2DB1B-990E-4270-B363-3DD9145E0A08}"/>
                </a:ext>
              </a:extLst>
            </p:cNvPr>
            <p:cNvSpPr>
              <a:spLocks noChangeArrowheads="1"/>
            </p:cNvSpPr>
            <p:nvPr/>
          </p:nvSpPr>
          <p:spPr bwMode="auto">
            <a:xfrm>
              <a:off x="4394200" y="2460625"/>
              <a:ext cx="101600" cy="103188"/>
            </a:xfrm>
            <a:prstGeom prst="ellipse">
              <a:avLst/>
            </a:prstGeom>
            <a:solidFill>
              <a:srgbClr val="065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6" name="Oval 19">
              <a:extLst>
                <a:ext uri="{FF2B5EF4-FFF2-40B4-BE49-F238E27FC236}">
                  <a16:creationId xmlns:a16="http://schemas.microsoft.com/office/drawing/2014/main" id="{96973FB2-413B-4512-92A0-13BBF648B54F}"/>
                </a:ext>
              </a:extLst>
            </p:cNvPr>
            <p:cNvSpPr>
              <a:spLocks noChangeArrowheads="1"/>
            </p:cNvSpPr>
            <p:nvPr/>
          </p:nvSpPr>
          <p:spPr bwMode="auto">
            <a:xfrm>
              <a:off x="4359275" y="2427288"/>
              <a:ext cx="174625" cy="174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7" name="Oval 20">
              <a:extLst>
                <a:ext uri="{FF2B5EF4-FFF2-40B4-BE49-F238E27FC236}">
                  <a16:creationId xmlns:a16="http://schemas.microsoft.com/office/drawing/2014/main" id="{0D8547B2-C6C6-4564-B097-A0557E33F4B6}"/>
                </a:ext>
              </a:extLst>
            </p:cNvPr>
            <p:cNvSpPr>
              <a:spLocks noChangeArrowheads="1"/>
            </p:cNvSpPr>
            <p:nvPr/>
          </p:nvSpPr>
          <p:spPr bwMode="auto">
            <a:xfrm>
              <a:off x="4400550" y="2468563"/>
              <a:ext cx="88900" cy="87313"/>
            </a:xfrm>
            <a:prstGeom prst="ellipse">
              <a:avLst/>
            </a:prstGeom>
            <a:gradFill flip="none" rotWithShape="1">
              <a:gsLst>
                <a:gs pos="0">
                  <a:schemeClr val="accent1"/>
                </a:gs>
                <a:gs pos="100000">
                  <a:schemeClr val="accent1">
                    <a:lumMod val="40000"/>
                    <a:lumOff val="6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7" name="Group 6">
            <a:extLst>
              <a:ext uri="{FF2B5EF4-FFF2-40B4-BE49-F238E27FC236}">
                <a16:creationId xmlns:a16="http://schemas.microsoft.com/office/drawing/2014/main" id="{0B2C3447-720B-4663-B9B1-6716F31D1183}"/>
              </a:ext>
            </a:extLst>
          </p:cNvPr>
          <p:cNvGrpSpPr/>
          <p:nvPr/>
        </p:nvGrpSpPr>
        <p:grpSpPr>
          <a:xfrm>
            <a:off x="4622800" y="2933700"/>
            <a:ext cx="174625" cy="179388"/>
            <a:chOff x="4622800" y="2933700"/>
            <a:chExt cx="174625" cy="179388"/>
          </a:xfrm>
        </p:grpSpPr>
        <p:sp>
          <p:nvSpPr>
            <p:cNvPr id="21" name="Oval 14">
              <a:extLst>
                <a:ext uri="{FF2B5EF4-FFF2-40B4-BE49-F238E27FC236}">
                  <a16:creationId xmlns:a16="http://schemas.microsoft.com/office/drawing/2014/main" id="{E5C7C78E-2290-40CA-BBBF-65DD7B519159}"/>
                </a:ext>
              </a:extLst>
            </p:cNvPr>
            <p:cNvSpPr>
              <a:spLocks noChangeArrowheads="1"/>
            </p:cNvSpPr>
            <p:nvPr/>
          </p:nvSpPr>
          <p:spPr bwMode="auto">
            <a:xfrm>
              <a:off x="4656138" y="2971800"/>
              <a:ext cx="106363" cy="103188"/>
            </a:xfrm>
            <a:prstGeom prst="ellipse">
              <a:avLst/>
            </a:prstGeom>
            <a:solidFill>
              <a:srgbClr val="00CE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8" name="Oval 21">
              <a:extLst>
                <a:ext uri="{FF2B5EF4-FFF2-40B4-BE49-F238E27FC236}">
                  <a16:creationId xmlns:a16="http://schemas.microsoft.com/office/drawing/2014/main" id="{2E2F05E6-D601-42D7-A1D3-425D17615485}"/>
                </a:ext>
              </a:extLst>
            </p:cNvPr>
            <p:cNvSpPr>
              <a:spLocks noChangeArrowheads="1"/>
            </p:cNvSpPr>
            <p:nvPr/>
          </p:nvSpPr>
          <p:spPr bwMode="auto">
            <a:xfrm>
              <a:off x="4622800" y="2933700"/>
              <a:ext cx="174625"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9" name="Oval 22">
              <a:extLst>
                <a:ext uri="{FF2B5EF4-FFF2-40B4-BE49-F238E27FC236}">
                  <a16:creationId xmlns:a16="http://schemas.microsoft.com/office/drawing/2014/main" id="{1E7B93BA-2A85-4052-8856-14D652BA4C27}"/>
                </a:ext>
              </a:extLst>
            </p:cNvPr>
            <p:cNvSpPr>
              <a:spLocks noChangeArrowheads="1"/>
            </p:cNvSpPr>
            <p:nvPr/>
          </p:nvSpPr>
          <p:spPr bwMode="auto">
            <a:xfrm>
              <a:off x="4664075" y="2979738"/>
              <a:ext cx="87313" cy="87313"/>
            </a:xfrm>
            <a:prstGeom prst="ellipse">
              <a:avLst/>
            </a:prstGeom>
            <a:gradFill flip="none" rotWithShape="1">
              <a:gsLst>
                <a:gs pos="0">
                  <a:schemeClr val="accent2"/>
                </a:gs>
                <a:gs pos="100000">
                  <a:schemeClr val="accent2">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8" name="Group 7">
            <a:extLst>
              <a:ext uri="{FF2B5EF4-FFF2-40B4-BE49-F238E27FC236}">
                <a16:creationId xmlns:a16="http://schemas.microsoft.com/office/drawing/2014/main" id="{9FDAD4EC-14CD-4E51-8165-DD672B2C569B}"/>
              </a:ext>
            </a:extLst>
          </p:cNvPr>
          <p:cNvGrpSpPr/>
          <p:nvPr/>
        </p:nvGrpSpPr>
        <p:grpSpPr>
          <a:xfrm>
            <a:off x="4622800" y="3665538"/>
            <a:ext cx="174625" cy="174625"/>
            <a:chOff x="4622800" y="3665538"/>
            <a:chExt cx="174625" cy="174625"/>
          </a:xfrm>
        </p:grpSpPr>
        <p:sp>
          <p:nvSpPr>
            <p:cNvPr id="22" name="Oval 15">
              <a:extLst>
                <a:ext uri="{FF2B5EF4-FFF2-40B4-BE49-F238E27FC236}">
                  <a16:creationId xmlns:a16="http://schemas.microsoft.com/office/drawing/2014/main" id="{38D84F93-E3B5-4F2D-BE29-33C33F15286D}"/>
                </a:ext>
              </a:extLst>
            </p:cNvPr>
            <p:cNvSpPr>
              <a:spLocks noChangeArrowheads="1"/>
            </p:cNvSpPr>
            <p:nvPr/>
          </p:nvSpPr>
          <p:spPr bwMode="auto">
            <a:xfrm>
              <a:off x="4656138" y="3703638"/>
              <a:ext cx="106363" cy="103188"/>
            </a:xfrm>
            <a:prstGeom prst="ellipse">
              <a:avLst/>
            </a:prstGeom>
            <a:solidFill>
              <a:srgbClr val="065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Oval 23">
              <a:extLst>
                <a:ext uri="{FF2B5EF4-FFF2-40B4-BE49-F238E27FC236}">
                  <a16:creationId xmlns:a16="http://schemas.microsoft.com/office/drawing/2014/main" id="{4EFF0D1F-ABB5-4AA6-A1F7-41C40A7E06B5}"/>
                </a:ext>
              </a:extLst>
            </p:cNvPr>
            <p:cNvSpPr>
              <a:spLocks noChangeArrowheads="1"/>
            </p:cNvSpPr>
            <p:nvPr/>
          </p:nvSpPr>
          <p:spPr bwMode="auto">
            <a:xfrm>
              <a:off x="4622800" y="3665538"/>
              <a:ext cx="174625" cy="174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1" name="Oval 24">
              <a:extLst>
                <a:ext uri="{FF2B5EF4-FFF2-40B4-BE49-F238E27FC236}">
                  <a16:creationId xmlns:a16="http://schemas.microsoft.com/office/drawing/2014/main" id="{67BEAD1E-D79C-42FA-9917-6A39CD789396}"/>
                </a:ext>
              </a:extLst>
            </p:cNvPr>
            <p:cNvSpPr>
              <a:spLocks noChangeArrowheads="1"/>
            </p:cNvSpPr>
            <p:nvPr/>
          </p:nvSpPr>
          <p:spPr bwMode="auto">
            <a:xfrm>
              <a:off x="4664075" y="3711575"/>
              <a:ext cx="87313" cy="87313"/>
            </a:xfrm>
            <a:prstGeom prst="ellipse">
              <a:avLst/>
            </a:prstGeom>
            <a:gradFill flip="none" rotWithShape="1">
              <a:gsLst>
                <a:gs pos="0">
                  <a:schemeClr val="accent3"/>
                </a:gs>
                <a:gs pos="100000">
                  <a:schemeClr val="accent3">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9" name="Group 8">
            <a:extLst>
              <a:ext uri="{FF2B5EF4-FFF2-40B4-BE49-F238E27FC236}">
                <a16:creationId xmlns:a16="http://schemas.microsoft.com/office/drawing/2014/main" id="{101D57E5-6B79-4744-852F-F54308AD239C}"/>
              </a:ext>
            </a:extLst>
          </p:cNvPr>
          <p:cNvGrpSpPr/>
          <p:nvPr/>
        </p:nvGrpSpPr>
        <p:grpSpPr>
          <a:xfrm>
            <a:off x="4359275" y="4175125"/>
            <a:ext cx="174625" cy="179388"/>
            <a:chOff x="4359275" y="4175125"/>
            <a:chExt cx="174625" cy="179388"/>
          </a:xfrm>
        </p:grpSpPr>
        <p:sp>
          <p:nvSpPr>
            <p:cNvPr id="23" name="Oval 16">
              <a:extLst>
                <a:ext uri="{FF2B5EF4-FFF2-40B4-BE49-F238E27FC236}">
                  <a16:creationId xmlns:a16="http://schemas.microsoft.com/office/drawing/2014/main" id="{3E197F49-FA2E-4250-BB97-AA6DF684C0CA}"/>
                </a:ext>
              </a:extLst>
            </p:cNvPr>
            <p:cNvSpPr>
              <a:spLocks noChangeArrowheads="1"/>
            </p:cNvSpPr>
            <p:nvPr/>
          </p:nvSpPr>
          <p:spPr bwMode="auto">
            <a:xfrm>
              <a:off x="4394200" y="4213225"/>
              <a:ext cx="106363" cy="103188"/>
            </a:xfrm>
            <a:prstGeom prst="ellipse">
              <a:avLst/>
            </a:prstGeom>
            <a:solidFill>
              <a:srgbClr val="00CE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2" name="Oval 25">
              <a:extLst>
                <a:ext uri="{FF2B5EF4-FFF2-40B4-BE49-F238E27FC236}">
                  <a16:creationId xmlns:a16="http://schemas.microsoft.com/office/drawing/2014/main" id="{021DEE47-0EA7-4A89-AE89-16818CEBC4AB}"/>
                </a:ext>
              </a:extLst>
            </p:cNvPr>
            <p:cNvSpPr>
              <a:spLocks noChangeArrowheads="1"/>
            </p:cNvSpPr>
            <p:nvPr/>
          </p:nvSpPr>
          <p:spPr bwMode="auto">
            <a:xfrm>
              <a:off x="4359275" y="4175125"/>
              <a:ext cx="174625"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3" name="Oval 26">
              <a:extLst>
                <a:ext uri="{FF2B5EF4-FFF2-40B4-BE49-F238E27FC236}">
                  <a16:creationId xmlns:a16="http://schemas.microsoft.com/office/drawing/2014/main" id="{65CD04D8-3DC6-43D3-B0AC-0217F7C50DA4}"/>
                </a:ext>
              </a:extLst>
            </p:cNvPr>
            <p:cNvSpPr>
              <a:spLocks noChangeArrowheads="1"/>
            </p:cNvSpPr>
            <p:nvPr/>
          </p:nvSpPr>
          <p:spPr bwMode="auto">
            <a:xfrm>
              <a:off x="4405313" y="4221163"/>
              <a:ext cx="87313" cy="87313"/>
            </a:xfrm>
            <a:prstGeom prst="ellipse">
              <a:avLst/>
            </a:prstGeom>
            <a:gradFill flip="none" rotWithShape="1">
              <a:gsLst>
                <a:gs pos="0">
                  <a:schemeClr val="accent4"/>
                </a:gs>
                <a:gs pos="100000">
                  <a:schemeClr val="accent4">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1" name="Group 10">
            <a:extLst>
              <a:ext uri="{FF2B5EF4-FFF2-40B4-BE49-F238E27FC236}">
                <a16:creationId xmlns:a16="http://schemas.microsoft.com/office/drawing/2014/main" id="{C6790756-31F0-4634-931D-F4140AED672B}"/>
              </a:ext>
            </a:extLst>
          </p:cNvPr>
          <p:cNvGrpSpPr/>
          <p:nvPr/>
        </p:nvGrpSpPr>
        <p:grpSpPr>
          <a:xfrm>
            <a:off x="4618037" y="2936875"/>
            <a:ext cx="179388" cy="179388"/>
            <a:chOff x="6605588" y="2636838"/>
            <a:chExt cx="179388" cy="179388"/>
          </a:xfrm>
        </p:grpSpPr>
        <p:sp>
          <p:nvSpPr>
            <p:cNvPr id="18" name="Oval 11">
              <a:extLst>
                <a:ext uri="{FF2B5EF4-FFF2-40B4-BE49-F238E27FC236}">
                  <a16:creationId xmlns:a16="http://schemas.microsoft.com/office/drawing/2014/main" id="{A1D07921-6D82-4D02-80BC-CD79255EA18C}"/>
                </a:ext>
              </a:extLst>
            </p:cNvPr>
            <p:cNvSpPr>
              <a:spLocks noChangeArrowheads="1"/>
            </p:cNvSpPr>
            <p:nvPr/>
          </p:nvSpPr>
          <p:spPr bwMode="auto">
            <a:xfrm>
              <a:off x="6643688" y="2674938"/>
              <a:ext cx="103188" cy="103188"/>
            </a:xfrm>
            <a:prstGeom prst="ellipse">
              <a:avLst/>
            </a:prstGeom>
            <a:solidFill>
              <a:srgbClr val="00CE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4" name="Oval 27">
              <a:extLst>
                <a:ext uri="{FF2B5EF4-FFF2-40B4-BE49-F238E27FC236}">
                  <a16:creationId xmlns:a16="http://schemas.microsoft.com/office/drawing/2014/main" id="{195E0A30-5409-4D3A-84C2-B533C1C51428}"/>
                </a:ext>
              </a:extLst>
            </p:cNvPr>
            <p:cNvSpPr>
              <a:spLocks noChangeArrowheads="1"/>
            </p:cNvSpPr>
            <p:nvPr/>
          </p:nvSpPr>
          <p:spPr bwMode="auto">
            <a:xfrm>
              <a:off x="6605588" y="2636838"/>
              <a:ext cx="179388"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Oval 28">
              <a:extLst>
                <a:ext uri="{FF2B5EF4-FFF2-40B4-BE49-F238E27FC236}">
                  <a16:creationId xmlns:a16="http://schemas.microsoft.com/office/drawing/2014/main" id="{630A3CE5-99B7-4F07-BD0D-E1DCB1638FE9}"/>
                </a:ext>
              </a:extLst>
            </p:cNvPr>
            <p:cNvSpPr>
              <a:spLocks noChangeArrowheads="1"/>
            </p:cNvSpPr>
            <p:nvPr/>
          </p:nvSpPr>
          <p:spPr bwMode="auto">
            <a:xfrm>
              <a:off x="6651625" y="2682875"/>
              <a:ext cx="87313" cy="87313"/>
            </a:xfrm>
            <a:prstGeom prst="ellipse">
              <a:avLst/>
            </a:prstGeom>
            <a:gradFill flip="none" rotWithShape="1">
              <a:gsLst>
                <a:gs pos="0">
                  <a:schemeClr val="accent2"/>
                </a:gs>
                <a:gs pos="100000">
                  <a:schemeClr val="accent2">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2" name="Group 11">
            <a:extLst>
              <a:ext uri="{FF2B5EF4-FFF2-40B4-BE49-F238E27FC236}">
                <a16:creationId xmlns:a16="http://schemas.microsoft.com/office/drawing/2014/main" id="{A0F68B8B-5B24-45C1-8F2E-EB7175BEC3A1}"/>
              </a:ext>
            </a:extLst>
          </p:cNvPr>
          <p:cNvGrpSpPr/>
          <p:nvPr/>
        </p:nvGrpSpPr>
        <p:grpSpPr>
          <a:xfrm>
            <a:off x="4618036" y="3667125"/>
            <a:ext cx="179388" cy="179388"/>
            <a:chOff x="6605588" y="3962400"/>
            <a:chExt cx="179388" cy="179388"/>
          </a:xfrm>
        </p:grpSpPr>
        <p:sp>
          <p:nvSpPr>
            <p:cNvPr id="19" name="Oval 12">
              <a:extLst>
                <a:ext uri="{FF2B5EF4-FFF2-40B4-BE49-F238E27FC236}">
                  <a16:creationId xmlns:a16="http://schemas.microsoft.com/office/drawing/2014/main" id="{286EB5AF-0CBF-4615-8F94-FAC36D6C080B}"/>
                </a:ext>
              </a:extLst>
            </p:cNvPr>
            <p:cNvSpPr>
              <a:spLocks noChangeArrowheads="1"/>
            </p:cNvSpPr>
            <p:nvPr/>
          </p:nvSpPr>
          <p:spPr bwMode="auto">
            <a:xfrm>
              <a:off x="6643688" y="4000500"/>
              <a:ext cx="103188" cy="103188"/>
            </a:xfrm>
            <a:prstGeom prst="ellipse">
              <a:avLst/>
            </a:prstGeom>
            <a:solidFill>
              <a:srgbClr val="065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6" name="Oval 29">
              <a:extLst>
                <a:ext uri="{FF2B5EF4-FFF2-40B4-BE49-F238E27FC236}">
                  <a16:creationId xmlns:a16="http://schemas.microsoft.com/office/drawing/2014/main" id="{92F0C609-6CB2-42A2-B4AF-3FA5842141DE}"/>
                </a:ext>
              </a:extLst>
            </p:cNvPr>
            <p:cNvSpPr>
              <a:spLocks noChangeArrowheads="1"/>
            </p:cNvSpPr>
            <p:nvPr/>
          </p:nvSpPr>
          <p:spPr bwMode="auto">
            <a:xfrm>
              <a:off x="6605588" y="3962400"/>
              <a:ext cx="179388"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7" name="Oval 30">
              <a:extLst>
                <a:ext uri="{FF2B5EF4-FFF2-40B4-BE49-F238E27FC236}">
                  <a16:creationId xmlns:a16="http://schemas.microsoft.com/office/drawing/2014/main" id="{092533DD-5543-4CA2-AEA3-E04B12ACBB9F}"/>
                </a:ext>
              </a:extLst>
            </p:cNvPr>
            <p:cNvSpPr>
              <a:spLocks noChangeArrowheads="1"/>
            </p:cNvSpPr>
            <p:nvPr/>
          </p:nvSpPr>
          <p:spPr bwMode="auto">
            <a:xfrm>
              <a:off x="6651625" y="4008438"/>
              <a:ext cx="87313" cy="87313"/>
            </a:xfrm>
            <a:prstGeom prst="ellipse">
              <a:avLst/>
            </a:prstGeom>
            <a:gradFill flip="none" rotWithShape="1">
              <a:gsLst>
                <a:gs pos="0">
                  <a:schemeClr val="accent3"/>
                </a:gs>
                <a:gs pos="100000">
                  <a:schemeClr val="accent3">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61" name="Group 60">
            <a:extLst>
              <a:ext uri="{FF2B5EF4-FFF2-40B4-BE49-F238E27FC236}">
                <a16:creationId xmlns:a16="http://schemas.microsoft.com/office/drawing/2014/main" id="{59C53E71-F814-4D42-98F2-4B836E26E22C}"/>
              </a:ext>
            </a:extLst>
          </p:cNvPr>
          <p:cNvGrpSpPr/>
          <p:nvPr/>
        </p:nvGrpSpPr>
        <p:grpSpPr>
          <a:xfrm>
            <a:off x="4354512" y="4178298"/>
            <a:ext cx="179388" cy="179388"/>
            <a:chOff x="6605588" y="5287963"/>
            <a:chExt cx="179388" cy="179388"/>
          </a:xfrm>
        </p:grpSpPr>
        <p:sp>
          <p:nvSpPr>
            <p:cNvPr id="20" name="Oval 13">
              <a:extLst>
                <a:ext uri="{FF2B5EF4-FFF2-40B4-BE49-F238E27FC236}">
                  <a16:creationId xmlns:a16="http://schemas.microsoft.com/office/drawing/2014/main" id="{29DA99E8-1D84-4E97-928A-FF63BEECA1FF}"/>
                </a:ext>
              </a:extLst>
            </p:cNvPr>
            <p:cNvSpPr>
              <a:spLocks noChangeArrowheads="1"/>
            </p:cNvSpPr>
            <p:nvPr/>
          </p:nvSpPr>
          <p:spPr bwMode="auto">
            <a:xfrm>
              <a:off x="6643688" y="5326063"/>
              <a:ext cx="103188" cy="103188"/>
            </a:xfrm>
            <a:prstGeom prst="ellipse">
              <a:avLst/>
            </a:prstGeom>
            <a:solidFill>
              <a:srgbClr val="00CE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8" name="Oval 31">
              <a:extLst>
                <a:ext uri="{FF2B5EF4-FFF2-40B4-BE49-F238E27FC236}">
                  <a16:creationId xmlns:a16="http://schemas.microsoft.com/office/drawing/2014/main" id="{3651E4C4-598E-4560-AAF1-0659656769F0}"/>
                </a:ext>
              </a:extLst>
            </p:cNvPr>
            <p:cNvSpPr>
              <a:spLocks noChangeArrowheads="1"/>
            </p:cNvSpPr>
            <p:nvPr/>
          </p:nvSpPr>
          <p:spPr bwMode="auto">
            <a:xfrm>
              <a:off x="6605588" y="5287963"/>
              <a:ext cx="179388"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9" name="Oval 32">
              <a:extLst>
                <a:ext uri="{FF2B5EF4-FFF2-40B4-BE49-F238E27FC236}">
                  <a16:creationId xmlns:a16="http://schemas.microsoft.com/office/drawing/2014/main" id="{F4D730CA-E398-4A0A-B040-23CCA6438F07}"/>
                </a:ext>
              </a:extLst>
            </p:cNvPr>
            <p:cNvSpPr>
              <a:spLocks noChangeArrowheads="1"/>
            </p:cNvSpPr>
            <p:nvPr/>
          </p:nvSpPr>
          <p:spPr bwMode="auto">
            <a:xfrm>
              <a:off x="6651625" y="5334000"/>
              <a:ext cx="87313" cy="87313"/>
            </a:xfrm>
            <a:prstGeom prst="ellipse">
              <a:avLst/>
            </a:prstGeom>
            <a:gradFill flip="none" rotWithShape="1">
              <a:gsLst>
                <a:gs pos="0">
                  <a:schemeClr val="accent4"/>
                </a:gs>
                <a:gs pos="100000">
                  <a:schemeClr val="accent4">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0" name="Group 9">
            <a:extLst>
              <a:ext uri="{FF2B5EF4-FFF2-40B4-BE49-F238E27FC236}">
                <a16:creationId xmlns:a16="http://schemas.microsoft.com/office/drawing/2014/main" id="{2C3007BC-F50C-462E-A1C6-0C73668D443C}"/>
              </a:ext>
            </a:extLst>
          </p:cNvPr>
          <p:cNvGrpSpPr/>
          <p:nvPr/>
        </p:nvGrpSpPr>
        <p:grpSpPr>
          <a:xfrm>
            <a:off x="6926263" y="892175"/>
            <a:ext cx="3003550" cy="1016000"/>
            <a:chOff x="6926263" y="892175"/>
            <a:chExt cx="3003550" cy="1016000"/>
          </a:xfrm>
        </p:grpSpPr>
        <p:sp>
          <p:nvSpPr>
            <p:cNvPr id="40" name="Freeform 33">
              <a:extLst>
                <a:ext uri="{FF2B5EF4-FFF2-40B4-BE49-F238E27FC236}">
                  <a16:creationId xmlns:a16="http://schemas.microsoft.com/office/drawing/2014/main" id="{5DEDF225-FBEA-499F-AD78-913D8A107128}"/>
                </a:ext>
              </a:extLst>
            </p:cNvPr>
            <p:cNvSpPr>
              <a:spLocks/>
            </p:cNvSpPr>
            <p:nvPr/>
          </p:nvSpPr>
          <p:spPr bwMode="auto">
            <a:xfrm>
              <a:off x="6926263" y="892175"/>
              <a:ext cx="3003550" cy="1016000"/>
            </a:xfrm>
            <a:custGeom>
              <a:avLst/>
              <a:gdLst>
                <a:gd name="T0" fmla="*/ 655 w 789"/>
                <a:gd name="T1" fmla="*/ 267 h 267"/>
                <a:gd name="T2" fmla="*/ 134 w 789"/>
                <a:gd name="T3" fmla="*/ 267 h 267"/>
                <a:gd name="T4" fmla="*/ 0 w 789"/>
                <a:gd name="T5" fmla="*/ 133 h 267"/>
                <a:gd name="T6" fmla="*/ 0 w 789"/>
                <a:gd name="T7" fmla="*/ 133 h 267"/>
                <a:gd name="T8" fmla="*/ 134 w 789"/>
                <a:gd name="T9" fmla="*/ 0 h 267"/>
                <a:gd name="T10" fmla="*/ 655 w 789"/>
                <a:gd name="T11" fmla="*/ 0 h 267"/>
                <a:gd name="T12" fmla="*/ 789 w 789"/>
                <a:gd name="T13" fmla="*/ 133 h 267"/>
                <a:gd name="T14" fmla="*/ 789 w 789"/>
                <a:gd name="T15" fmla="*/ 133 h 267"/>
                <a:gd name="T16" fmla="*/ 655 w 789"/>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9" h="267">
                  <a:moveTo>
                    <a:pt x="655" y="267"/>
                  </a:moveTo>
                  <a:cubicBezTo>
                    <a:pt x="134" y="267"/>
                    <a:pt x="134" y="267"/>
                    <a:pt x="134" y="267"/>
                  </a:cubicBezTo>
                  <a:cubicBezTo>
                    <a:pt x="60" y="267"/>
                    <a:pt x="0" y="207"/>
                    <a:pt x="0" y="133"/>
                  </a:cubicBezTo>
                  <a:cubicBezTo>
                    <a:pt x="0" y="133"/>
                    <a:pt x="0" y="133"/>
                    <a:pt x="0" y="133"/>
                  </a:cubicBezTo>
                  <a:cubicBezTo>
                    <a:pt x="0" y="59"/>
                    <a:pt x="60" y="0"/>
                    <a:pt x="134" y="0"/>
                  </a:cubicBezTo>
                  <a:cubicBezTo>
                    <a:pt x="655" y="0"/>
                    <a:pt x="655" y="0"/>
                    <a:pt x="655" y="0"/>
                  </a:cubicBezTo>
                  <a:cubicBezTo>
                    <a:pt x="729" y="0"/>
                    <a:pt x="789" y="59"/>
                    <a:pt x="789" y="133"/>
                  </a:cubicBezTo>
                  <a:cubicBezTo>
                    <a:pt x="789" y="133"/>
                    <a:pt x="789" y="133"/>
                    <a:pt x="789" y="133"/>
                  </a:cubicBezTo>
                  <a:cubicBezTo>
                    <a:pt x="789" y="207"/>
                    <a:pt x="729" y="267"/>
                    <a:pt x="655" y="267"/>
                  </a:cubicBezTo>
                  <a:close/>
                </a:path>
              </a:pathLst>
            </a:cu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252000" tIns="360000" rIns="252000" rtlCol="0" anchor="t">
              <a:noAutofit/>
            </a:bodyPr>
            <a:lstStyle/>
            <a:p>
              <a:pPr>
                <a:spcBef>
                  <a:spcPts val="1200"/>
                </a:spcBef>
              </a:pPr>
              <a:endParaRPr lang="ru-UA" sz="1400" b="1">
                <a:solidFill>
                  <a:schemeClr val="lt1"/>
                </a:solidFill>
              </a:endParaRPr>
            </a:p>
          </p:txBody>
        </p:sp>
        <p:sp>
          <p:nvSpPr>
            <p:cNvPr id="44" name="Oval 37">
              <a:extLst>
                <a:ext uri="{FF2B5EF4-FFF2-40B4-BE49-F238E27FC236}">
                  <a16:creationId xmlns:a16="http://schemas.microsoft.com/office/drawing/2014/main" id="{47EC1E3D-0E5F-4900-8505-1212D0F423F1}"/>
                </a:ext>
              </a:extLst>
            </p:cNvPr>
            <p:cNvSpPr>
              <a:spLocks noChangeArrowheads="1"/>
            </p:cNvSpPr>
            <p:nvPr/>
          </p:nvSpPr>
          <p:spPr bwMode="auto">
            <a:xfrm>
              <a:off x="7065963" y="1006475"/>
              <a:ext cx="784225" cy="787400"/>
            </a:xfrm>
            <a:prstGeom prst="ellipse">
              <a:avLst/>
            </a:prstGeom>
            <a:gradFill flip="none" rotWithShape="1">
              <a:gsLst>
                <a:gs pos="0">
                  <a:schemeClr val="accent1"/>
                </a:gs>
                <a:gs pos="100000">
                  <a:schemeClr val="accent1">
                    <a:lumMod val="40000"/>
                    <a:lumOff val="6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24" name="Group 23">
            <a:extLst>
              <a:ext uri="{FF2B5EF4-FFF2-40B4-BE49-F238E27FC236}">
                <a16:creationId xmlns:a16="http://schemas.microsoft.com/office/drawing/2014/main" id="{60983832-CA93-4703-A9C1-5958DE458901}"/>
              </a:ext>
            </a:extLst>
          </p:cNvPr>
          <p:cNvGrpSpPr/>
          <p:nvPr/>
        </p:nvGrpSpPr>
        <p:grpSpPr>
          <a:xfrm>
            <a:off x="6926263" y="2217738"/>
            <a:ext cx="3003550" cy="1017588"/>
            <a:chOff x="6926263" y="2217738"/>
            <a:chExt cx="3003550" cy="1017588"/>
          </a:xfrm>
        </p:grpSpPr>
        <p:sp>
          <p:nvSpPr>
            <p:cNvPr id="41" name="Freeform 34">
              <a:extLst>
                <a:ext uri="{FF2B5EF4-FFF2-40B4-BE49-F238E27FC236}">
                  <a16:creationId xmlns:a16="http://schemas.microsoft.com/office/drawing/2014/main" id="{96950CAB-D3FE-4586-BE14-F2D85A0F9864}"/>
                </a:ext>
              </a:extLst>
            </p:cNvPr>
            <p:cNvSpPr>
              <a:spLocks/>
            </p:cNvSpPr>
            <p:nvPr/>
          </p:nvSpPr>
          <p:spPr bwMode="auto">
            <a:xfrm>
              <a:off x="6926263" y="2217738"/>
              <a:ext cx="3003550" cy="1017588"/>
            </a:xfrm>
            <a:custGeom>
              <a:avLst/>
              <a:gdLst>
                <a:gd name="T0" fmla="*/ 655 w 789"/>
                <a:gd name="T1" fmla="*/ 267 h 267"/>
                <a:gd name="T2" fmla="*/ 134 w 789"/>
                <a:gd name="T3" fmla="*/ 267 h 267"/>
                <a:gd name="T4" fmla="*/ 0 w 789"/>
                <a:gd name="T5" fmla="*/ 133 h 267"/>
                <a:gd name="T6" fmla="*/ 0 w 789"/>
                <a:gd name="T7" fmla="*/ 133 h 267"/>
                <a:gd name="T8" fmla="*/ 134 w 789"/>
                <a:gd name="T9" fmla="*/ 0 h 267"/>
                <a:gd name="T10" fmla="*/ 655 w 789"/>
                <a:gd name="T11" fmla="*/ 0 h 267"/>
                <a:gd name="T12" fmla="*/ 789 w 789"/>
                <a:gd name="T13" fmla="*/ 133 h 267"/>
                <a:gd name="T14" fmla="*/ 789 w 789"/>
                <a:gd name="T15" fmla="*/ 133 h 267"/>
                <a:gd name="T16" fmla="*/ 655 w 789"/>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9" h="267">
                  <a:moveTo>
                    <a:pt x="655" y="267"/>
                  </a:moveTo>
                  <a:cubicBezTo>
                    <a:pt x="134" y="267"/>
                    <a:pt x="134" y="267"/>
                    <a:pt x="134" y="267"/>
                  </a:cubicBezTo>
                  <a:cubicBezTo>
                    <a:pt x="60" y="267"/>
                    <a:pt x="0" y="207"/>
                    <a:pt x="0" y="133"/>
                  </a:cubicBezTo>
                  <a:cubicBezTo>
                    <a:pt x="0" y="133"/>
                    <a:pt x="0" y="133"/>
                    <a:pt x="0" y="133"/>
                  </a:cubicBezTo>
                  <a:cubicBezTo>
                    <a:pt x="0" y="60"/>
                    <a:pt x="60" y="0"/>
                    <a:pt x="134" y="0"/>
                  </a:cubicBezTo>
                  <a:cubicBezTo>
                    <a:pt x="655" y="0"/>
                    <a:pt x="655" y="0"/>
                    <a:pt x="655" y="0"/>
                  </a:cubicBezTo>
                  <a:cubicBezTo>
                    <a:pt x="729" y="0"/>
                    <a:pt x="789" y="60"/>
                    <a:pt x="789" y="133"/>
                  </a:cubicBezTo>
                  <a:cubicBezTo>
                    <a:pt x="789" y="133"/>
                    <a:pt x="789" y="133"/>
                    <a:pt x="789" y="133"/>
                  </a:cubicBezTo>
                  <a:cubicBezTo>
                    <a:pt x="789" y="207"/>
                    <a:pt x="729" y="267"/>
                    <a:pt x="655" y="267"/>
                  </a:cubicBezTo>
                  <a:close/>
                </a:path>
              </a:pathLst>
            </a:cu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252000" tIns="360000" rIns="252000" rtlCol="0" anchor="t">
              <a:noAutofit/>
            </a:bodyPr>
            <a:lstStyle/>
            <a:p>
              <a:pPr>
                <a:spcBef>
                  <a:spcPts val="1200"/>
                </a:spcBef>
              </a:pPr>
              <a:endParaRPr lang="ru-UA" sz="1400" b="1">
                <a:solidFill>
                  <a:schemeClr val="lt1"/>
                </a:solidFill>
              </a:endParaRPr>
            </a:p>
          </p:txBody>
        </p:sp>
        <p:sp>
          <p:nvSpPr>
            <p:cNvPr id="45" name="Oval 38">
              <a:extLst>
                <a:ext uri="{FF2B5EF4-FFF2-40B4-BE49-F238E27FC236}">
                  <a16:creationId xmlns:a16="http://schemas.microsoft.com/office/drawing/2014/main" id="{F2C14AF0-AA0D-4205-8C78-DCA3462F26F5}"/>
                </a:ext>
              </a:extLst>
            </p:cNvPr>
            <p:cNvSpPr>
              <a:spLocks noChangeArrowheads="1"/>
            </p:cNvSpPr>
            <p:nvPr/>
          </p:nvSpPr>
          <p:spPr bwMode="auto">
            <a:xfrm>
              <a:off x="7065963" y="2332038"/>
              <a:ext cx="784225" cy="788988"/>
            </a:xfrm>
            <a:prstGeom prst="ellipse">
              <a:avLst/>
            </a:prstGeom>
            <a:gradFill flip="none" rotWithShape="1">
              <a:gsLst>
                <a:gs pos="0">
                  <a:schemeClr val="accent2"/>
                </a:gs>
                <a:gs pos="100000">
                  <a:schemeClr val="accent2">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25" name="Group 24">
            <a:extLst>
              <a:ext uri="{FF2B5EF4-FFF2-40B4-BE49-F238E27FC236}">
                <a16:creationId xmlns:a16="http://schemas.microsoft.com/office/drawing/2014/main" id="{2ED4A259-92A3-417C-860B-7857C731A66D}"/>
              </a:ext>
            </a:extLst>
          </p:cNvPr>
          <p:cNvGrpSpPr/>
          <p:nvPr/>
        </p:nvGrpSpPr>
        <p:grpSpPr>
          <a:xfrm>
            <a:off x="6926263" y="3543300"/>
            <a:ext cx="3003550" cy="1017588"/>
            <a:chOff x="6926263" y="3543300"/>
            <a:chExt cx="3003550" cy="1017588"/>
          </a:xfrm>
        </p:grpSpPr>
        <p:sp>
          <p:nvSpPr>
            <p:cNvPr id="42" name="Freeform 35">
              <a:extLst>
                <a:ext uri="{FF2B5EF4-FFF2-40B4-BE49-F238E27FC236}">
                  <a16:creationId xmlns:a16="http://schemas.microsoft.com/office/drawing/2014/main" id="{5A9C278B-5CAC-45DC-A29C-D2C44AC493BD}"/>
                </a:ext>
              </a:extLst>
            </p:cNvPr>
            <p:cNvSpPr>
              <a:spLocks/>
            </p:cNvSpPr>
            <p:nvPr/>
          </p:nvSpPr>
          <p:spPr bwMode="auto">
            <a:xfrm>
              <a:off x="6926263" y="3543300"/>
              <a:ext cx="3003550" cy="1017588"/>
            </a:xfrm>
            <a:custGeom>
              <a:avLst/>
              <a:gdLst>
                <a:gd name="T0" fmla="*/ 655 w 789"/>
                <a:gd name="T1" fmla="*/ 267 h 267"/>
                <a:gd name="T2" fmla="*/ 134 w 789"/>
                <a:gd name="T3" fmla="*/ 267 h 267"/>
                <a:gd name="T4" fmla="*/ 0 w 789"/>
                <a:gd name="T5" fmla="*/ 134 h 267"/>
                <a:gd name="T6" fmla="*/ 0 w 789"/>
                <a:gd name="T7" fmla="*/ 134 h 267"/>
                <a:gd name="T8" fmla="*/ 134 w 789"/>
                <a:gd name="T9" fmla="*/ 0 h 267"/>
                <a:gd name="T10" fmla="*/ 655 w 789"/>
                <a:gd name="T11" fmla="*/ 0 h 267"/>
                <a:gd name="T12" fmla="*/ 789 w 789"/>
                <a:gd name="T13" fmla="*/ 134 h 267"/>
                <a:gd name="T14" fmla="*/ 789 w 789"/>
                <a:gd name="T15" fmla="*/ 134 h 267"/>
                <a:gd name="T16" fmla="*/ 655 w 789"/>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9" h="267">
                  <a:moveTo>
                    <a:pt x="655" y="267"/>
                  </a:moveTo>
                  <a:cubicBezTo>
                    <a:pt x="134" y="267"/>
                    <a:pt x="134" y="267"/>
                    <a:pt x="134" y="267"/>
                  </a:cubicBezTo>
                  <a:cubicBezTo>
                    <a:pt x="60" y="267"/>
                    <a:pt x="0" y="207"/>
                    <a:pt x="0" y="134"/>
                  </a:cubicBezTo>
                  <a:cubicBezTo>
                    <a:pt x="0" y="134"/>
                    <a:pt x="0" y="134"/>
                    <a:pt x="0" y="134"/>
                  </a:cubicBezTo>
                  <a:cubicBezTo>
                    <a:pt x="0" y="60"/>
                    <a:pt x="60" y="0"/>
                    <a:pt x="134" y="0"/>
                  </a:cubicBezTo>
                  <a:cubicBezTo>
                    <a:pt x="655" y="0"/>
                    <a:pt x="655" y="0"/>
                    <a:pt x="655" y="0"/>
                  </a:cubicBezTo>
                  <a:cubicBezTo>
                    <a:pt x="729" y="0"/>
                    <a:pt x="789" y="60"/>
                    <a:pt x="789" y="134"/>
                  </a:cubicBezTo>
                  <a:cubicBezTo>
                    <a:pt x="789" y="134"/>
                    <a:pt x="789" y="134"/>
                    <a:pt x="789" y="134"/>
                  </a:cubicBezTo>
                  <a:cubicBezTo>
                    <a:pt x="789" y="207"/>
                    <a:pt x="729" y="267"/>
                    <a:pt x="655" y="267"/>
                  </a:cubicBezTo>
                  <a:close/>
                </a:path>
              </a:pathLst>
            </a:cu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252000" tIns="360000" rIns="252000" rtlCol="0" anchor="t">
              <a:noAutofit/>
            </a:bodyPr>
            <a:lstStyle/>
            <a:p>
              <a:pPr>
                <a:spcBef>
                  <a:spcPts val="1200"/>
                </a:spcBef>
              </a:pPr>
              <a:endParaRPr lang="ru-UA" sz="1400" b="1">
                <a:solidFill>
                  <a:schemeClr val="lt1"/>
                </a:solidFill>
              </a:endParaRPr>
            </a:p>
          </p:txBody>
        </p:sp>
        <p:sp>
          <p:nvSpPr>
            <p:cNvPr id="46" name="Oval 39">
              <a:extLst>
                <a:ext uri="{FF2B5EF4-FFF2-40B4-BE49-F238E27FC236}">
                  <a16:creationId xmlns:a16="http://schemas.microsoft.com/office/drawing/2014/main" id="{E290D633-CF65-404B-8839-9DD4442EC36E}"/>
                </a:ext>
              </a:extLst>
            </p:cNvPr>
            <p:cNvSpPr>
              <a:spLocks noChangeArrowheads="1"/>
            </p:cNvSpPr>
            <p:nvPr/>
          </p:nvSpPr>
          <p:spPr bwMode="auto">
            <a:xfrm>
              <a:off x="7065963" y="3657600"/>
              <a:ext cx="784225" cy="788988"/>
            </a:xfrm>
            <a:prstGeom prst="ellipse">
              <a:avLst/>
            </a:prstGeom>
            <a:gradFill flip="none" rotWithShape="1">
              <a:gsLst>
                <a:gs pos="0">
                  <a:schemeClr val="accent3"/>
                </a:gs>
                <a:gs pos="100000">
                  <a:schemeClr val="accent3">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69" name="Group 68">
            <a:extLst>
              <a:ext uri="{FF2B5EF4-FFF2-40B4-BE49-F238E27FC236}">
                <a16:creationId xmlns:a16="http://schemas.microsoft.com/office/drawing/2014/main" id="{C3315597-919E-4DD6-AFFA-9E3BE3B8AECA}"/>
              </a:ext>
            </a:extLst>
          </p:cNvPr>
          <p:cNvGrpSpPr/>
          <p:nvPr/>
        </p:nvGrpSpPr>
        <p:grpSpPr>
          <a:xfrm>
            <a:off x="6926263" y="4868863"/>
            <a:ext cx="3003550" cy="1017588"/>
            <a:chOff x="6926263" y="4868863"/>
            <a:chExt cx="3003550" cy="1017588"/>
          </a:xfrm>
        </p:grpSpPr>
        <p:sp>
          <p:nvSpPr>
            <p:cNvPr id="43" name="Freeform 36">
              <a:extLst>
                <a:ext uri="{FF2B5EF4-FFF2-40B4-BE49-F238E27FC236}">
                  <a16:creationId xmlns:a16="http://schemas.microsoft.com/office/drawing/2014/main" id="{60FC0757-1409-4F4B-8C0F-CE5467AD0B07}"/>
                </a:ext>
              </a:extLst>
            </p:cNvPr>
            <p:cNvSpPr>
              <a:spLocks/>
            </p:cNvSpPr>
            <p:nvPr/>
          </p:nvSpPr>
          <p:spPr bwMode="auto">
            <a:xfrm>
              <a:off x="6926263" y="4868863"/>
              <a:ext cx="3003550" cy="1017588"/>
            </a:xfrm>
            <a:custGeom>
              <a:avLst/>
              <a:gdLst>
                <a:gd name="T0" fmla="*/ 655 w 789"/>
                <a:gd name="T1" fmla="*/ 267 h 267"/>
                <a:gd name="T2" fmla="*/ 134 w 789"/>
                <a:gd name="T3" fmla="*/ 267 h 267"/>
                <a:gd name="T4" fmla="*/ 0 w 789"/>
                <a:gd name="T5" fmla="*/ 134 h 267"/>
                <a:gd name="T6" fmla="*/ 0 w 789"/>
                <a:gd name="T7" fmla="*/ 134 h 267"/>
                <a:gd name="T8" fmla="*/ 134 w 789"/>
                <a:gd name="T9" fmla="*/ 0 h 267"/>
                <a:gd name="T10" fmla="*/ 655 w 789"/>
                <a:gd name="T11" fmla="*/ 0 h 267"/>
                <a:gd name="T12" fmla="*/ 789 w 789"/>
                <a:gd name="T13" fmla="*/ 134 h 267"/>
                <a:gd name="T14" fmla="*/ 789 w 789"/>
                <a:gd name="T15" fmla="*/ 134 h 267"/>
                <a:gd name="T16" fmla="*/ 655 w 789"/>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9" h="267">
                  <a:moveTo>
                    <a:pt x="655" y="267"/>
                  </a:moveTo>
                  <a:cubicBezTo>
                    <a:pt x="134" y="267"/>
                    <a:pt x="134" y="267"/>
                    <a:pt x="134" y="267"/>
                  </a:cubicBezTo>
                  <a:cubicBezTo>
                    <a:pt x="60" y="267"/>
                    <a:pt x="0" y="208"/>
                    <a:pt x="0" y="134"/>
                  </a:cubicBezTo>
                  <a:cubicBezTo>
                    <a:pt x="0" y="134"/>
                    <a:pt x="0" y="134"/>
                    <a:pt x="0" y="134"/>
                  </a:cubicBezTo>
                  <a:cubicBezTo>
                    <a:pt x="0" y="60"/>
                    <a:pt x="60" y="0"/>
                    <a:pt x="134" y="0"/>
                  </a:cubicBezTo>
                  <a:cubicBezTo>
                    <a:pt x="655" y="0"/>
                    <a:pt x="655" y="0"/>
                    <a:pt x="655" y="0"/>
                  </a:cubicBezTo>
                  <a:cubicBezTo>
                    <a:pt x="729" y="0"/>
                    <a:pt x="789" y="60"/>
                    <a:pt x="789" y="134"/>
                  </a:cubicBezTo>
                  <a:cubicBezTo>
                    <a:pt x="789" y="134"/>
                    <a:pt x="789" y="134"/>
                    <a:pt x="789" y="134"/>
                  </a:cubicBezTo>
                  <a:cubicBezTo>
                    <a:pt x="789" y="208"/>
                    <a:pt x="729" y="267"/>
                    <a:pt x="655" y="267"/>
                  </a:cubicBezTo>
                  <a:close/>
                </a:path>
              </a:pathLst>
            </a:cu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252000" tIns="360000" rIns="252000" rtlCol="0" anchor="t">
              <a:noAutofit/>
            </a:bodyPr>
            <a:lstStyle/>
            <a:p>
              <a:pPr>
                <a:spcBef>
                  <a:spcPts val="1200"/>
                </a:spcBef>
              </a:pPr>
              <a:endParaRPr lang="ru-UA" sz="1400" b="1">
                <a:solidFill>
                  <a:schemeClr val="lt1"/>
                </a:solidFill>
              </a:endParaRPr>
            </a:p>
          </p:txBody>
        </p:sp>
        <p:sp>
          <p:nvSpPr>
            <p:cNvPr id="47" name="Oval 40">
              <a:extLst>
                <a:ext uri="{FF2B5EF4-FFF2-40B4-BE49-F238E27FC236}">
                  <a16:creationId xmlns:a16="http://schemas.microsoft.com/office/drawing/2014/main" id="{D24516E1-45B6-499C-B2B7-845D33E745E0}"/>
                </a:ext>
              </a:extLst>
            </p:cNvPr>
            <p:cNvSpPr>
              <a:spLocks noChangeArrowheads="1"/>
            </p:cNvSpPr>
            <p:nvPr/>
          </p:nvSpPr>
          <p:spPr bwMode="auto">
            <a:xfrm>
              <a:off x="7065963" y="4983163"/>
              <a:ext cx="784225" cy="788988"/>
            </a:xfrm>
            <a:prstGeom prst="ellipse">
              <a:avLst/>
            </a:prstGeom>
            <a:gradFill flip="none" rotWithShape="1">
              <a:gsLst>
                <a:gs pos="0">
                  <a:schemeClr val="accent4"/>
                </a:gs>
                <a:gs pos="100000">
                  <a:schemeClr val="accent4">
                    <a:lumMod val="60000"/>
                    <a:lumOff val="4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5" name="Group 4">
            <a:extLst>
              <a:ext uri="{FF2B5EF4-FFF2-40B4-BE49-F238E27FC236}">
                <a16:creationId xmlns:a16="http://schemas.microsoft.com/office/drawing/2014/main" id="{9A12BB79-CD88-4B9F-AC36-117068814695}"/>
              </a:ext>
            </a:extLst>
          </p:cNvPr>
          <p:cNvGrpSpPr/>
          <p:nvPr/>
        </p:nvGrpSpPr>
        <p:grpSpPr>
          <a:xfrm>
            <a:off x="8212138" y="1162050"/>
            <a:ext cx="1266372" cy="393601"/>
            <a:chOff x="8212138" y="1162050"/>
            <a:chExt cx="1266372" cy="393601"/>
          </a:xfrm>
        </p:grpSpPr>
        <p:sp>
          <p:nvSpPr>
            <p:cNvPr id="48" name="Rectangle 41">
              <a:extLst>
                <a:ext uri="{FF2B5EF4-FFF2-40B4-BE49-F238E27FC236}">
                  <a16:creationId xmlns:a16="http://schemas.microsoft.com/office/drawing/2014/main" id="{28E6C6E1-FBC3-4E00-9E8F-FAB9A03FE205}"/>
                </a:ext>
              </a:extLst>
            </p:cNvPr>
            <p:cNvSpPr>
              <a:spLocks noChangeArrowheads="1"/>
            </p:cNvSpPr>
            <p:nvPr/>
          </p:nvSpPr>
          <p:spPr bwMode="auto">
            <a:xfrm>
              <a:off x="8212138" y="1162050"/>
              <a:ext cx="72936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n-lt"/>
                </a:rPr>
                <a:t>Creative</a:t>
              </a:r>
              <a:endParaRPr kumimoji="0" lang="ru-UA" altLang="ru-UA" sz="1800" b="1" i="0" u="none" strike="noStrike" cap="none" normalizeH="0" baseline="0">
                <a:ln>
                  <a:noFill/>
                </a:ln>
                <a:solidFill>
                  <a:schemeClr val="tx1">
                    <a:lumMod val="50000"/>
                  </a:schemeClr>
                </a:solidFill>
                <a:effectLst/>
                <a:latin typeface="+mn-lt"/>
              </a:endParaRPr>
            </a:p>
          </p:txBody>
        </p:sp>
        <p:sp>
          <p:nvSpPr>
            <p:cNvPr id="49" name="Rectangle 42">
              <a:extLst>
                <a:ext uri="{FF2B5EF4-FFF2-40B4-BE49-F238E27FC236}">
                  <a16:creationId xmlns:a16="http://schemas.microsoft.com/office/drawing/2014/main" id="{46935331-EABE-4840-9AFF-96E60A686518}"/>
                </a:ext>
              </a:extLst>
            </p:cNvPr>
            <p:cNvSpPr>
              <a:spLocks noChangeArrowheads="1"/>
            </p:cNvSpPr>
            <p:nvPr/>
          </p:nvSpPr>
          <p:spPr bwMode="auto">
            <a:xfrm>
              <a:off x="8212138" y="1401763"/>
              <a:ext cx="126637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000" b="0" i="0" u="none" strike="noStrike" cap="none" normalizeH="0" baseline="0">
                  <a:ln>
                    <a:noFill/>
                  </a:ln>
                  <a:solidFill>
                    <a:schemeClr val="tx1">
                      <a:lumMod val="50000"/>
                    </a:schemeClr>
                  </a:solidFill>
                  <a:effectLst/>
                  <a:latin typeface="Montserrat Light" panose="00000400000000000000" pitchFamily="50" charset="-52"/>
                </a:rPr>
                <a:t>Duis aute irure  23%</a:t>
              </a:r>
              <a:endParaRPr kumimoji="0" lang="ru-UA" altLang="ru-UA" sz="1800" b="0" i="0" u="none" strike="noStrike" cap="none" normalizeH="0" baseline="0">
                <a:ln>
                  <a:noFill/>
                </a:ln>
                <a:solidFill>
                  <a:schemeClr val="tx1">
                    <a:lumMod val="50000"/>
                  </a:schemeClr>
                </a:solidFill>
                <a:effectLst/>
                <a:latin typeface="Montserrat Light" panose="00000400000000000000" pitchFamily="50" charset="-52"/>
              </a:endParaRPr>
            </a:p>
          </p:txBody>
        </p:sp>
      </p:grpSp>
      <p:grpSp>
        <p:nvGrpSpPr>
          <p:cNvPr id="4" name="Group 3">
            <a:extLst>
              <a:ext uri="{FF2B5EF4-FFF2-40B4-BE49-F238E27FC236}">
                <a16:creationId xmlns:a16="http://schemas.microsoft.com/office/drawing/2014/main" id="{0BF749A3-F8FF-405D-9E42-8AC69D3F4AD0}"/>
              </a:ext>
            </a:extLst>
          </p:cNvPr>
          <p:cNvGrpSpPr/>
          <p:nvPr/>
        </p:nvGrpSpPr>
        <p:grpSpPr>
          <a:xfrm>
            <a:off x="8212138" y="2487613"/>
            <a:ext cx="1144544" cy="393600"/>
            <a:chOff x="8212138" y="2487613"/>
            <a:chExt cx="1144544" cy="393600"/>
          </a:xfrm>
        </p:grpSpPr>
        <p:sp>
          <p:nvSpPr>
            <p:cNvPr id="50" name="Rectangle 43">
              <a:extLst>
                <a:ext uri="{FF2B5EF4-FFF2-40B4-BE49-F238E27FC236}">
                  <a16:creationId xmlns:a16="http://schemas.microsoft.com/office/drawing/2014/main" id="{59869B3E-5131-483A-8FD7-00ACA849798D}"/>
                </a:ext>
              </a:extLst>
            </p:cNvPr>
            <p:cNvSpPr>
              <a:spLocks noChangeArrowheads="1"/>
            </p:cNvSpPr>
            <p:nvPr/>
          </p:nvSpPr>
          <p:spPr bwMode="auto">
            <a:xfrm>
              <a:off x="8212138" y="2487613"/>
              <a:ext cx="74699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n-lt"/>
                </a:rPr>
                <a:t>Strategy</a:t>
              </a:r>
              <a:endParaRPr kumimoji="0" lang="ru-UA" altLang="ru-UA" sz="1800" b="1" i="0" u="none" strike="noStrike" cap="none" normalizeH="0" baseline="0">
                <a:ln>
                  <a:noFill/>
                </a:ln>
                <a:solidFill>
                  <a:schemeClr val="tx1">
                    <a:lumMod val="50000"/>
                  </a:schemeClr>
                </a:solidFill>
                <a:effectLst/>
                <a:latin typeface="+mn-lt"/>
              </a:endParaRPr>
            </a:p>
          </p:txBody>
        </p:sp>
        <p:sp>
          <p:nvSpPr>
            <p:cNvPr id="51" name="Rectangle 44">
              <a:extLst>
                <a:ext uri="{FF2B5EF4-FFF2-40B4-BE49-F238E27FC236}">
                  <a16:creationId xmlns:a16="http://schemas.microsoft.com/office/drawing/2014/main" id="{92E1F2CB-A753-4318-9567-C5ACB4D63C7D}"/>
                </a:ext>
              </a:extLst>
            </p:cNvPr>
            <p:cNvSpPr>
              <a:spLocks noChangeArrowheads="1"/>
            </p:cNvSpPr>
            <p:nvPr/>
          </p:nvSpPr>
          <p:spPr bwMode="auto">
            <a:xfrm>
              <a:off x="8212138" y="2727325"/>
              <a:ext cx="114454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000" b="0" i="0" u="none" strike="noStrike" cap="none" normalizeH="0" baseline="0">
                  <a:ln>
                    <a:noFill/>
                  </a:ln>
                  <a:solidFill>
                    <a:schemeClr val="tx1">
                      <a:lumMod val="50000"/>
                    </a:schemeClr>
                  </a:solidFill>
                  <a:effectLst/>
                  <a:latin typeface="Montserrat Light" panose="00000400000000000000" pitchFamily="50" charset="-52"/>
                </a:rPr>
                <a:t>Lorem ipsum 23%</a:t>
              </a:r>
              <a:endParaRPr kumimoji="0" lang="ru-UA" altLang="ru-UA" sz="1800" b="0" i="0" u="none" strike="noStrike" cap="none" normalizeH="0" baseline="0">
                <a:ln>
                  <a:noFill/>
                </a:ln>
                <a:solidFill>
                  <a:schemeClr val="tx1">
                    <a:lumMod val="50000"/>
                  </a:schemeClr>
                </a:solidFill>
                <a:effectLst/>
                <a:latin typeface="Montserrat Light" panose="00000400000000000000" pitchFamily="50" charset="-52"/>
              </a:endParaRPr>
            </a:p>
          </p:txBody>
        </p:sp>
      </p:grpSp>
      <p:grpSp>
        <p:nvGrpSpPr>
          <p:cNvPr id="3" name="Group 2">
            <a:extLst>
              <a:ext uri="{FF2B5EF4-FFF2-40B4-BE49-F238E27FC236}">
                <a16:creationId xmlns:a16="http://schemas.microsoft.com/office/drawing/2014/main" id="{A54F9CA1-A593-426A-B477-A5AFD82B0ADC}"/>
              </a:ext>
            </a:extLst>
          </p:cNvPr>
          <p:cNvGrpSpPr/>
          <p:nvPr/>
        </p:nvGrpSpPr>
        <p:grpSpPr>
          <a:xfrm>
            <a:off x="8212138" y="3813175"/>
            <a:ext cx="1045158" cy="393601"/>
            <a:chOff x="8212138" y="3813175"/>
            <a:chExt cx="1045158" cy="393601"/>
          </a:xfrm>
        </p:grpSpPr>
        <p:sp>
          <p:nvSpPr>
            <p:cNvPr id="52" name="Rectangle 45">
              <a:extLst>
                <a:ext uri="{FF2B5EF4-FFF2-40B4-BE49-F238E27FC236}">
                  <a16:creationId xmlns:a16="http://schemas.microsoft.com/office/drawing/2014/main" id="{DE8A6532-A279-4DAD-80B3-8625A48B2930}"/>
                </a:ext>
              </a:extLst>
            </p:cNvPr>
            <p:cNvSpPr>
              <a:spLocks noChangeArrowheads="1"/>
            </p:cNvSpPr>
            <p:nvPr/>
          </p:nvSpPr>
          <p:spPr bwMode="auto">
            <a:xfrm>
              <a:off x="8212138" y="3813175"/>
              <a:ext cx="90409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n-lt"/>
                </a:rPr>
                <a:t>Marketing</a:t>
              </a:r>
              <a:endParaRPr kumimoji="0" lang="ru-UA" altLang="ru-UA" sz="1800" b="1" i="0" u="none" strike="noStrike" cap="none" normalizeH="0" baseline="0">
                <a:ln>
                  <a:noFill/>
                </a:ln>
                <a:solidFill>
                  <a:schemeClr val="tx1">
                    <a:lumMod val="50000"/>
                  </a:schemeClr>
                </a:solidFill>
                <a:effectLst/>
                <a:latin typeface="+mn-lt"/>
              </a:endParaRPr>
            </a:p>
          </p:txBody>
        </p:sp>
        <p:sp>
          <p:nvSpPr>
            <p:cNvPr id="53" name="Rectangle 46">
              <a:extLst>
                <a:ext uri="{FF2B5EF4-FFF2-40B4-BE49-F238E27FC236}">
                  <a16:creationId xmlns:a16="http://schemas.microsoft.com/office/drawing/2014/main" id="{E6526A4D-6665-4763-B499-990A42994FA2}"/>
                </a:ext>
              </a:extLst>
            </p:cNvPr>
            <p:cNvSpPr>
              <a:spLocks noChangeArrowheads="1"/>
            </p:cNvSpPr>
            <p:nvPr/>
          </p:nvSpPr>
          <p:spPr bwMode="auto">
            <a:xfrm>
              <a:off x="8212138" y="4052888"/>
              <a:ext cx="104515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000" b="0" i="0" u="none" strike="noStrike" cap="none" normalizeH="0" baseline="0">
                  <a:ln>
                    <a:noFill/>
                  </a:ln>
                  <a:solidFill>
                    <a:schemeClr val="tx1">
                      <a:lumMod val="50000"/>
                    </a:schemeClr>
                  </a:solidFill>
                  <a:effectLst/>
                  <a:latin typeface="Montserrat Light" panose="00000400000000000000" pitchFamily="50" charset="-52"/>
                </a:rPr>
                <a:t>Sed fringilla 23%</a:t>
              </a:r>
              <a:endParaRPr kumimoji="0" lang="ru-UA" altLang="ru-UA" sz="1800" b="0" i="0" u="none" strike="noStrike" cap="none" normalizeH="0" baseline="0">
                <a:ln>
                  <a:noFill/>
                </a:ln>
                <a:solidFill>
                  <a:schemeClr val="tx1">
                    <a:lumMod val="50000"/>
                  </a:schemeClr>
                </a:solidFill>
                <a:effectLst/>
                <a:latin typeface="Montserrat Light" panose="00000400000000000000" pitchFamily="50" charset="-52"/>
              </a:endParaRPr>
            </a:p>
          </p:txBody>
        </p:sp>
      </p:grpSp>
      <p:grpSp>
        <p:nvGrpSpPr>
          <p:cNvPr id="2" name="Group 1">
            <a:extLst>
              <a:ext uri="{FF2B5EF4-FFF2-40B4-BE49-F238E27FC236}">
                <a16:creationId xmlns:a16="http://schemas.microsoft.com/office/drawing/2014/main" id="{1279DE8A-D16C-4A11-B133-A8E7DEB1A7AE}"/>
              </a:ext>
            </a:extLst>
          </p:cNvPr>
          <p:cNvGrpSpPr/>
          <p:nvPr/>
        </p:nvGrpSpPr>
        <p:grpSpPr>
          <a:xfrm>
            <a:off x="8212138" y="5138738"/>
            <a:ext cx="1224694" cy="393600"/>
            <a:chOff x="8212138" y="5138738"/>
            <a:chExt cx="1224694" cy="393600"/>
          </a:xfrm>
        </p:grpSpPr>
        <p:sp>
          <p:nvSpPr>
            <p:cNvPr id="54" name="Rectangle 47">
              <a:extLst>
                <a:ext uri="{FF2B5EF4-FFF2-40B4-BE49-F238E27FC236}">
                  <a16:creationId xmlns:a16="http://schemas.microsoft.com/office/drawing/2014/main" id="{D538D594-8EAA-4772-8582-59C9DFF781D3}"/>
                </a:ext>
              </a:extLst>
            </p:cNvPr>
            <p:cNvSpPr>
              <a:spLocks noChangeArrowheads="1"/>
            </p:cNvSpPr>
            <p:nvPr/>
          </p:nvSpPr>
          <p:spPr bwMode="auto">
            <a:xfrm>
              <a:off x="8212138" y="5138738"/>
              <a:ext cx="77745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n-lt"/>
                </a:rPr>
                <a:t>Business</a:t>
              </a:r>
              <a:endParaRPr kumimoji="0" lang="ru-UA" altLang="ru-UA" sz="1800" b="1" i="0" u="none" strike="noStrike" cap="none" normalizeH="0" baseline="0">
                <a:ln>
                  <a:noFill/>
                </a:ln>
                <a:solidFill>
                  <a:schemeClr val="tx1">
                    <a:lumMod val="50000"/>
                  </a:schemeClr>
                </a:solidFill>
                <a:effectLst/>
                <a:latin typeface="+mn-lt"/>
              </a:endParaRPr>
            </a:p>
          </p:txBody>
        </p:sp>
        <p:sp>
          <p:nvSpPr>
            <p:cNvPr id="55" name="Rectangle 48">
              <a:extLst>
                <a:ext uri="{FF2B5EF4-FFF2-40B4-BE49-F238E27FC236}">
                  <a16:creationId xmlns:a16="http://schemas.microsoft.com/office/drawing/2014/main" id="{E164F4C3-45F7-4E31-BAEF-CDC966B9CF6C}"/>
                </a:ext>
              </a:extLst>
            </p:cNvPr>
            <p:cNvSpPr>
              <a:spLocks noChangeArrowheads="1"/>
            </p:cNvSpPr>
            <p:nvPr/>
          </p:nvSpPr>
          <p:spPr bwMode="auto">
            <a:xfrm>
              <a:off x="8212138" y="5378450"/>
              <a:ext cx="122469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000" b="0" i="0" u="none" strike="noStrike" cap="none" normalizeH="0" baseline="0">
                  <a:ln>
                    <a:noFill/>
                  </a:ln>
                  <a:solidFill>
                    <a:schemeClr val="tx1">
                      <a:lumMod val="50000"/>
                    </a:schemeClr>
                  </a:solidFill>
                  <a:effectLst/>
                  <a:latin typeface="Montserrat Light" panose="00000400000000000000" pitchFamily="50" charset="-52"/>
                </a:rPr>
                <a:t>Donec sodales 36%</a:t>
              </a:r>
              <a:endParaRPr kumimoji="0" lang="ru-UA" altLang="ru-UA" sz="1800" b="0" i="0" u="none" strike="noStrike" cap="none" normalizeH="0" baseline="0">
                <a:ln>
                  <a:noFill/>
                </a:ln>
                <a:solidFill>
                  <a:schemeClr val="tx1">
                    <a:lumMod val="50000"/>
                  </a:schemeClr>
                </a:solidFill>
                <a:effectLst/>
                <a:latin typeface="Montserrat Light" panose="00000400000000000000" pitchFamily="50" charset="-52"/>
              </a:endParaRPr>
            </a:p>
          </p:txBody>
        </p:sp>
      </p:grpSp>
      <p:sp>
        <p:nvSpPr>
          <p:cNvPr id="56" name="Oval 49">
            <a:extLst>
              <a:ext uri="{FF2B5EF4-FFF2-40B4-BE49-F238E27FC236}">
                <a16:creationId xmlns:a16="http://schemas.microsoft.com/office/drawing/2014/main" id="{0F77AB45-2E02-4CAD-AA8D-15FA7916C975}"/>
              </a:ext>
            </a:extLst>
          </p:cNvPr>
          <p:cNvSpPr>
            <a:spLocks noChangeArrowheads="1"/>
          </p:cNvSpPr>
          <p:nvPr/>
        </p:nvSpPr>
        <p:spPr bwMode="auto">
          <a:xfrm>
            <a:off x="2249488" y="2244725"/>
            <a:ext cx="2292350" cy="2289175"/>
          </a:xfrm>
          <a:prstGeom prst="ellipse">
            <a:avLst/>
          </a:prstGeom>
          <a:solidFill>
            <a:schemeClr val="bg2"/>
          </a:solidFill>
          <a:ln>
            <a:noFill/>
          </a:ln>
          <a:effectLst>
            <a:outerShdw blurRad="190500" dist="254000" dir="2700000" algn="ctr" rotWithShape="0">
              <a:prstClr val="black">
                <a:alpha val="4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252000" tIns="360000" rIns="252000" rtlCol="0" anchor="t">
            <a:noAutofit/>
          </a:bodyPr>
          <a:lstStyle/>
          <a:p>
            <a:pPr>
              <a:spcBef>
                <a:spcPts val="1200"/>
              </a:spcBef>
            </a:pPr>
            <a:endParaRPr lang="ru-UA" sz="1400" b="1">
              <a:solidFill>
                <a:schemeClr val="lt1"/>
              </a:solidFill>
            </a:endParaRPr>
          </a:p>
        </p:txBody>
      </p:sp>
      <p:sp>
        <p:nvSpPr>
          <p:cNvPr id="57" name="Freeform 50">
            <a:extLst>
              <a:ext uri="{FF2B5EF4-FFF2-40B4-BE49-F238E27FC236}">
                <a16:creationId xmlns:a16="http://schemas.microsoft.com/office/drawing/2014/main" id="{73777D4E-71E3-4796-B069-DD02CF8D6362}"/>
              </a:ext>
            </a:extLst>
          </p:cNvPr>
          <p:cNvSpPr>
            <a:spLocks noEditPoints="1"/>
          </p:cNvSpPr>
          <p:nvPr/>
        </p:nvSpPr>
        <p:spPr bwMode="auto">
          <a:xfrm>
            <a:off x="7359650" y="2628900"/>
            <a:ext cx="198438" cy="209550"/>
          </a:xfrm>
          <a:custGeom>
            <a:avLst/>
            <a:gdLst>
              <a:gd name="T0" fmla="*/ 45 w 52"/>
              <a:gd name="T1" fmla="*/ 31 h 55"/>
              <a:gd name="T2" fmla="*/ 52 w 52"/>
              <a:gd name="T3" fmla="*/ 38 h 55"/>
              <a:gd name="T4" fmla="*/ 48 w 52"/>
              <a:gd name="T5" fmla="*/ 45 h 55"/>
              <a:gd name="T6" fmla="*/ 39 w 52"/>
              <a:gd name="T7" fmla="*/ 43 h 55"/>
              <a:gd name="T8" fmla="*/ 32 w 52"/>
              <a:gd name="T9" fmla="*/ 46 h 55"/>
              <a:gd name="T10" fmla="*/ 30 w 52"/>
              <a:gd name="T11" fmla="*/ 55 h 55"/>
              <a:gd name="T12" fmla="*/ 22 w 52"/>
              <a:gd name="T13" fmla="*/ 55 h 55"/>
              <a:gd name="T14" fmla="*/ 19 w 52"/>
              <a:gd name="T15" fmla="*/ 46 h 55"/>
              <a:gd name="T16" fmla="*/ 13 w 52"/>
              <a:gd name="T17" fmla="*/ 43 h 55"/>
              <a:gd name="T18" fmla="*/ 4 w 52"/>
              <a:gd name="T19" fmla="*/ 45 h 55"/>
              <a:gd name="T20" fmla="*/ 0 w 52"/>
              <a:gd name="T21" fmla="*/ 38 h 55"/>
              <a:gd name="T22" fmla="*/ 6 w 52"/>
              <a:gd name="T23" fmla="*/ 31 h 55"/>
              <a:gd name="T24" fmla="*/ 6 w 52"/>
              <a:gd name="T25" fmla="*/ 27 h 55"/>
              <a:gd name="T26" fmla="*/ 6 w 52"/>
              <a:gd name="T27" fmla="*/ 24 h 55"/>
              <a:gd name="T28" fmla="*/ 0 w 52"/>
              <a:gd name="T29" fmla="*/ 17 h 55"/>
              <a:gd name="T30" fmla="*/ 4 w 52"/>
              <a:gd name="T31" fmla="*/ 10 h 55"/>
              <a:gd name="T32" fmla="*/ 13 w 52"/>
              <a:gd name="T33" fmla="*/ 12 h 55"/>
              <a:gd name="T34" fmla="*/ 19 w 52"/>
              <a:gd name="T35" fmla="*/ 8 h 55"/>
              <a:gd name="T36" fmla="*/ 22 w 52"/>
              <a:gd name="T37" fmla="*/ 0 h 55"/>
              <a:gd name="T38" fmla="*/ 30 w 52"/>
              <a:gd name="T39" fmla="*/ 0 h 55"/>
              <a:gd name="T40" fmla="*/ 32 w 52"/>
              <a:gd name="T41" fmla="*/ 8 h 55"/>
              <a:gd name="T42" fmla="*/ 39 w 52"/>
              <a:gd name="T43" fmla="*/ 12 h 55"/>
              <a:gd name="T44" fmla="*/ 48 w 52"/>
              <a:gd name="T45" fmla="*/ 10 h 55"/>
              <a:gd name="T46" fmla="*/ 52 w 52"/>
              <a:gd name="T47" fmla="*/ 17 h 55"/>
              <a:gd name="T48" fmla="*/ 45 w 52"/>
              <a:gd name="T49" fmla="*/ 24 h 55"/>
              <a:gd name="T50" fmla="*/ 46 w 52"/>
              <a:gd name="T51" fmla="*/ 27 h 55"/>
              <a:gd name="T52" fmla="*/ 45 w 52"/>
              <a:gd name="T53" fmla="*/ 31 h 55"/>
              <a:gd name="T54" fmla="*/ 26 w 52"/>
              <a:gd name="T55" fmla="*/ 18 h 55"/>
              <a:gd name="T56" fmla="*/ 16 w 52"/>
              <a:gd name="T57" fmla="*/ 27 h 55"/>
              <a:gd name="T58" fmla="*/ 26 w 52"/>
              <a:gd name="T59" fmla="*/ 37 h 55"/>
              <a:gd name="T60" fmla="*/ 35 w 52"/>
              <a:gd name="T61" fmla="*/ 27 h 55"/>
              <a:gd name="T62" fmla="*/ 26 w 52"/>
              <a:gd name="T63"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55">
                <a:moveTo>
                  <a:pt x="45" y="31"/>
                </a:moveTo>
                <a:cubicBezTo>
                  <a:pt x="52" y="38"/>
                  <a:pt x="52" y="38"/>
                  <a:pt x="52" y="38"/>
                </a:cubicBezTo>
                <a:cubicBezTo>
                  <a:pt x="48" y="45"/>
                  <a:pt x="48" y="45"/>
                  <a:pt x="48" y="45"/>
                </a:cubicBezTo>
                <a:cubicBezTo>
                  <a:pt x="39" y="43"/>
                  <a:pt x="39" y="43"/>
                  <a:pt x="39" y="43"/>
                </a:cubicBezTo>
                <a:cubicBezTo>
                  <a:pt x="37" y="44"/>
                  <a:pt x="35" y="46"/>
                  <a:pt x="32" y="46"/>
                </a:cubicBezTo>
                <a:cubicBezTo>
                  <a:pt x="30" y="55"/>
                  <a:pt x="30" y="55"/>
                  <a:pt x="30" y="55"/>
                </a:cubicBezTo>
                <a:cubicBezTo>
                  <a:pt x="22" y="55"/>
                  <a:pt x="22" y="55"/>
                  <a:pt x="22" y="55"/>
                </a:cubicBezTo>
                <a:cubicBezTo>
                  <a:pt x="19" y="46"/>
                  <a:pt x="19" y="46"/>
                  <a:pt x="19" y="46"/>
                </a:cubicBezTo>
                <a:cubicBezTo>
                  <a:pt x="17" y="46"/>
                  <a:pt x="14" y="44"/>
                  <a:pt x="13" y="43"/>
                </a:cubicBezTo>
                <a:cubicBezTo>
                  <a:pt x="4" y="45"/>
                  <a:pt x="4" y="45"/>
                  <a:pt x="4" y="45"/>
                </a:cubicBezTo>
                <a:cubicBezTo>
                  <a:pt x="0" y="38"/>
                  <a:pt x="0" y="38"/>
                  <a:pt x="0" y="38"/>
                </a:cubicBezTo>
                <a:cubicBezTo>
                  <a:pt x="6" y="31"/>
                  <a:pt x="6" y="31"/>
                  <a:pt x="6" y="31"/>
                </a:cubicBezTo>
                <a:cubicBezTo>
                  <a:pt x="6" y="30"/>
                  <a:pt x="6" y="29"/>
                  <a:pt x="6" y="27"/>
                </a:cubicBezTo>
                <a:cubicBezTo>
                  <a:pt x="6" y="26"/>
                  <a:pt x="6" y="25"/>
                  <a:pt x="6" y="24"/>
                </a:cubicBezTo>
                <a:cubicBezTo>
                  <a:pt x="0" y="17"/>
                  <a:pt x="0" y="17"/>
                  <a:pt x="0" y="17"/>
                </a:cubicBezTo>
                <a:cubicBezTo>
                  <a:pt x="4" y="10"/>
                  <a:pt x="4" y="10"/>
                  <a:pt x="4" y="10"/>
                </a:cubicBezTo>
                <a:cubicBezTo>
                  <a:pt x="13" y="12"/>
                  <a:pt x="13" y="12"/>
                  <a:pt x="13" y="12"/>
                </a:cubicBezTo>
                <a:cubicBezTo>
                  <a:pt x="14" y="11"/>
                  <a:pt x="17" y="9"/>
                  <a:pt x="19" y="8"/>
                </a:cubicBezTo>
                <a:cubicBezTo>
                  <a:pt x="22" y="0"/>
                  <a:pt x="22" y="0"/>
                  <a:pt x="22" y="0"/>
                </a:cubicBezTo>
                <a:cubicBezTo>
                  <a:pt x="30" y="0"/>
                  <a:pt x="30" y="0"/>
                  <a:pt x="30" y="0"/>
                </a:cubicBezTo>
                <a:cubicBezTo>
                  <a:pt x="32" y="8"/>
                  <a:pt x="32" y="8"/>
                  <a:pt x="32" y="8"/>
                </a:cubicBezTo>
                <a:cubicBezTo>
                  <a:pt x="35" y="9"/>
                  <a:pt x="37" y="11"/>
                  <a:pt x="39" y="12"/>
                </a:cubicBezTo>
                <a:cubicBezTo>
                  <a:pt x="48" y="10"/>
                  <a:pt x="48" y="10"/>
                  <a:pt x="48" y="10"/>
                </a:cubicBezTo>
                <a:cubicBezTo>
                  <a:pt x="52" y="17"/>
                  <a:pt x="52" y="17"/>
                  <a:pt x="52" y="17"/>
                </a:cubicBezTo>
                <a:cubicBezTo>
                  <a:pt x="45" y="24"/>
                  <a:pt x="45" y="24"/>
                  <a:pt x="45" y="24"/>
                </a:cubicBezTo>
                <a:cubicBezTo>
                  <a:pt x="46" y="25"/>
                  <a:pt x="46" y="26"/>
                  <a:pt x="46" y="27"/>
                </a:cubicBezTo>
                <a:cubicBezTo>
                  <a:pt x="46" y="29"/>
                  <a:pt x="46" y="30"/>
                  <a:pt x="45" y="31"/>
                </a:cubicBezTo>
                <a:close/>
                <a:moveTo>
                  <a:pt x="26" y="18"/>
                </a:moveTo>
                <a:cubicBezTo>
                  <a:pt x="20" y="18"/>
                  <a:pt x="16" y="22"/>
                  <a:pt x="16" y="27"/>
                </a:cubicBezTo>
                <a:cubicBezTo>
                  <a:pt x="16" y="33"/>
                  <a:pt x="20" y="37"/>
                  <a:pt x="26" y="37"/>
                </a:cubicBezTo>
                <a:cubicBezTo>
                  <a:pt x="31" y="37"/>
                  <a:pt x="35" y="33"/>
                  <a:pt x="35" y="27"/>
                </a:cubicBezTo>
                <a:cubicBezTo>
                  <a:pt x="35" y="22"/>
                  <a:pt x="31" y="18"/>
                  <a:pt x="26" y="18"/>
                </a:cubicBezTo>
                <a:close/>
              </a:path>
            </a:pathLst>
          </a:cu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58" name="Freeform 51">
            <a:extLst>
              <a:ext uri="{FF2B5EF4-FFF2-40B4-BE49-F238E27FC236}">
                <a16:creationId xmlns:a16="http://schemas.microsoft.com/office/drawing/2014/main" id="{242F8F58-825D-4249-AA24-FB0ADE0660E4}"/>
              </a:ext>
            </a:extLst>
          </p:cNvPr>
          <p:cNvSpPr>
            <a:spLocks noEditPoints="1"/>
          </p:cNvSpPr>
          <p:nvPr/>
        </p:nvSpPr>
        <p:spPr bwMode="auto">
          <a:xfrm>
            <a:off x="7381875" y="1295400"/>
            <a:ext cx="152400" cy="209550"/>
          </a:xfrm>
          <a:custGeom>
            <a:avLst/>
            <a:gdLst>
              <a:gd name="T0" fmla="*/ 3 w 40"/>
              <a:gd name="T1" fmla="*/ 31 h 55"/>
              <a:gd name="T2" fmla="*/ 0 w 40"/>
              <a:gd name="T3" fmla="*/ 20 h 55"/>
              <a:gd name="T4" fmla="*/ 20 w 40"/>
              <a:gd name="T5" fmla="*/ 0 h 55"/>
              <a:gd name="T6" fmla="*/ 40 w 40"/>
              <a:gd name="T7" fmla="*/ 20 h 55"/>
              <a:gd name="T8" fmla="*/ 36 w 40"/>
              <a:gd name="T9" fmla="*/ 31 h 55"/>
              <a:gd name="T10" fmla="*/ 31 w 40"/>
              <a:gd name="T11" fmla="*/ 44 h 55"/>
              <a:gd name="T12" fmla="*/ 8 w 40"/>
              <a:gd name="T13" fmla="*/ 44 h 55"/>
              <a:gd name="T14" fmla="*/ 3 w 40"/>
              <a:gd name="T15" fmla="*/ 31 h 55"/>
              <a:gd name="T16" fmla="*/ 8 w 40"/>
              <a:gd name="T17" fmla="*/ 55 h 55"/>
              <a:gd name="T18" fmla="*/ 31 w 40"/>
              <a:gd name="T1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5">
                <a:moveTo>
                  <a:pt x="3" y="31"/>
                </a:moveTo>
                <a:cubicBezTo>
                  <a:pt x="1" y="27"/>
                  <a:pt x="0" y="24"/>
                  <a:pt x="0" y="20"/>
                </a:cubicBezTo>
                <a:cubicBezTo>
                  <a:pt x="0" y="9"/>
                  <a:pt x="9" y="0"/>
                  <a:pt x="20" y="0"/>
                </a:cubicBezTo>
                <a:cubicBezTo>
                  <a:pt x="31" y="0"/>
                  <a:pt x="40" y="9"/>
                  <a:pt x="40" y="20"/>
                </a:cubicBezTo>
                <a:cubicBezTo>
                  <a:pt x="40" y="24"/>
                  <a:pt x="39" y="27"/>
                  <a:pt x="36" y="31"/>
                </a:cubicBezTo>
                <a:cubicBezTo>
                  <a:pt x="32" y="37"/>
                  <a:pt x="31" y="40"/>
                  <a:pt x="31" y="44"/>
                </a:cubicBezTo>
                <a:cubicBezTo>
                  <a:pt x="8" y="44"/>
                  <a:pt x="8" y="44"/>
                  <a:pt x="8" y="44"/>
                </a:cubicBezTo>
                <a:cubicBezTo>
                  <a:pt x="8" y="40"/>
                  <a:pt x="7" y="37"/>
                  <a:pt x="3" y="31"/>
                </a:cubicBezTo>
                <a:close/>
                <a:moveTo>
                  <a:pt x="8" y="55"/>
                </a:moveTo>
                <a:cubicBezTo>
                  <a:pt x="31" y="55"/>
                  <a:pt x="31" y="55"/>
                  <a:pt x="31" y="55"/>
                </a:cubicBezTo>
              </a:path>
            </a:pathLst>
          </a:cu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59" name="Freeform 52">
            <a:extLst>
              <a:ext uri="{FF2B5EF4-FFF2-40B4-BE49-F238E27FC236}">
                <a16:creationId xmlns:a16="http://schemas.microsoft.com/office/drawing/2014/main" id="{57C973B1-3A22-4DCE-A628-D1DA13F3695D}"/>
              </a:ext>
            </a:extLst>
          </p:cNvPr>
          <p:cNvSpPr>
            <a:spLocks noEditPoints="1"/>
          </p:cNvSpPr>
          <p:nvPr/>
        </p:nvSpPr>
        <p:spPr bwMode="auto">
          <a:xfrm>
            <a:off x="7351713" y="3946525"/>
            <a:ext cx="209550" cy="209550"/>
          </a:xfrm>
          <a:custGeom>
            <a:avLst/>
            <a:gdLst>
              <a:gd name="T0" fmla="*/ 28 w 55"/>
              <a:gd name="T1" fmla="*/ 28 h 55"/>
              <a:gd name="T2" fmla="*/ 55 w 55"/>
              <a:gd name="T3" fmla="*/ 28 h 55"/>
              <a:gd name="T4" fmla="*/ 28 w 55"/>
              <a:gd name="T5" fmla="*/ 55 h 55"/>
              <a:gd name="T6" fmla="*/ 0 w 55"/>
              <a:gd name="T7" fmla="*/ 28 h 55"/>
              <a:gd name="T8" fmla="*/ 28 w 55"/>
              <a:gd name="T9" fmla="*/ 0 h 55"/>
              <a:gd name="T10" fmla="*/ 28 w 55"/>
              <a:gd name="T11" fmla="*/ 28 h 55"/>
              <a:gd name="T12" fmla="*/ 54 w 55"/>
              <a:gd name="T13" fmla="*/ 19 h 55"/>
              <a:gd name="T14" fmla="*/ 37 w 55"/>
              <a:gd name="T15" fmla="*/ 1 h 55"/>
              <a:gd name="T16" fmla="*/ 37 w 55"/>
              <a:gd name="T17" fmla="*/ 19 h 55"/>
              <a:gd name="T18" fmla="*/ 54 w 55"/>
              <a:gd name="T19" fmla="*/ 1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8" y="28"/>
                </a:moveTo>
                <a:cubicBezTo>
                  <a:pt x="55" y="28"/>
                  <a:pt x="55" y="28"/>
                  <a:pt x="55" y="28"/>
                </a:cubicBezTo>
                <a:cubicBezTo>
                  <a:pt x="55" y="43"/>
                  <a:pt x="43" y="55"/>
                  <a:pt x="28" y="55"/>
                </a:cubicBezTo>
                <a:cubicBezTo>
                  <a:pt x="13" y="55"/>
                  <a:pt x="0" y="43"/>
                  <a:pt x="0" y="28"/>
                </a:cubicBezTo>
                <a:cubicBezTo>
                  <a:pt x="0" y="12"/>
                  <a:pt x="13" y="0"/>
                  <a:pt x="28" y="0"/>
                </a:cubicBezTo>
                <a:lnTo>
                  <a:pt x="28" y="28"/>
                </a:lnTo>
                <a:close/>
                <a:moveTo>
                  <a:pt x="54" y="19"/>
                </a:moveTo>
                <a:cubicBezTo>
                  <a:pt x="52" y="10"/>
                  <a:pt x="45" y="3"/>
                  <a:pt x="37" y="1"/>
                </a:cubicBezTo>
                <a:cubicBezTo>
                  <a:pt x="37" y="19"/>
                  <a:pt x="37" y="19"/>
                  <a:pt x="37" y="19"/>
                </a:cubicBezTo>
                <a:lnTo>
                  <a:pt x="54" y="19"/>
                </a:lnTo>
                <a:close/>
              </a:path>
            </a:pathLst>
          </a:cu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0" name="Freeform 53">
            <a:extLst>
              <a:ext uri="{FF2B5EF4-FFF2-40B4-BE49-F238E27FC236}">
                <a16:creationId xmlns:a16="http://schemas.microsoft.com/office/drawing/2014/main" id="{76D74281-5720-461B-95BB-0A862F5CE9F5}"/>
              </a:ext>
            </a:extLst>
          </p:cNvPr>
          <p:cNvSpPr>
            <a:spLocks noEditPoints="1"/>
          </p:cNvSpPr>
          <p:nvPr/>
        </p:nvSpPr>
        <p:spPr bwMode="auto">
          <a:xfrm>
            <a:off x="7348538" y="5295900"/>
            <a:ext cx="215900" cy="168275"/>
          </a:xfrm>
          <a:custGeom>
            <a:avLst/>
            <a:gdLst>
              <a:gd name="T0" fmla="*/ 0 w 136"/>
              <a:gd name="T1" fmla="*/ 106 h 106"/>
              <a:gd name="T2" fmla="*/ 136 w 136"/>
              <a:gd name="T3" fmla="*/ 106 h 106"/>
              <a:gd name="T4" fmla="*/ 38 w 136"/>
              <a:gd name="T5" fmla="*/ 62 h 106"/>
              <a:gd name="T6" fmla="*/ 14 w 136"/>
              <a:gd name="T7" fmla="*/ 62 h 106"/>
              <a:gd name="T8" fmla="*/ 14 w 136"/>
              <a:gd name="T9" fmla="*/ 106 h 106"/>
              <a:gd name="T10" fmla="*/ 38 w 136"/>
              <a:gd name="T11" fmla="*/ 106 h 106"/>
              <a:gd name="T12" fmla="*/ 38 w 136"/>
              <a:gd name="T13" fmla="*/ 62 h 106"/>
              <a:gd name="T14" fmla="*/ 81 w 136"/>
              <a:gd name="T15" fmla="*/ 34 h 106"/>
              <a:gd name="T16" fmla="*/ 57 w 136"/>
              <a:gd name="T17" fmla="*/ 34 h 106"/>
              <a:gd name="T18" fmla="*/ 57 w 136"/>
              <a:gd name="T19" fmla="*/ 106 h 106"/>
              <a:gd name="T20" fmla="*/ 81 w 136"/>
              <a:gd name="T21" fmla="*/ 106 h 106"/>
              <a:gd name="T22" fmla="*/ 81 w 136"/>
              <a:gd name="T23" fmla="*/ 34 h 106"/>
              <a:gd name="T24" fmla="*/ 122 w 136"/>
              <a:gd name="T25" fmla="*/ 50 h 106"/>
              <a:gd name="T26" fmla="*/ 100 w 136"/>
              <a:gd name="T27" fmla="*/ 50 h 106"/>
              <a:gd name="T28" fmla="*/ 100 w 136"/>
              <a:gd name="T29" fmla="*/ 106 h 106"/>
              <a:gd name="T30" fmla="*/ 122 w 136"/>
              <a:gd name="T31" fmla="*/ 106 h 106"/>
              <a:gd name="T32" fmla="*/ 122 w 136"/>
              <a:gd name="T33" fmla="*/ 50 h 106"/>
              <a:gd name="T34" fmla="*/ 134 w 136"/>
              <a:gd name="T35" fmla="*/ 5 h 106"/>
              <a:gd name="T36" fmla="*/ 110 w 136"/>
              <a:gd name="T37" fmla="*/ 29 h 106"/>
              <a:gd name="T38" fmla="*/ 69 w 136"/>
              <a:gd name="T39" fmla="*/ 0 h 106"/>
              <a:gd name="T40" fmla="*/ 12 w 136"/>
              <a:gd name="T41" fmla="*/ 38 h 106"/>
              <a:gd name="T42" fmla="*/ 134 w 136"/>
              <a:gd name="T43" fmla="*/ 26 h 106"/>
              <a:gd name="T44" fmla="*/ 134 w 136"/>
              <a:gd name="T45" fmla="*/ 5 h 106"/>
              <a:gd name="T46" fmla="*/ 110 w 136"/>
              <a:gd name="T4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06">
                <a:moveTo>
                  <a:pt x="0" y="106"/>
                </a:moveTo>
                <a:lnTo>
                  <a:pt x="136" y="106"/>
                </a:lnTo>
                <a:moveTo>
                  <a:pt x="38" y="62"/>
                </a:moveTo>
                <a:lnTo>
                  <a:pt x="14" y="62"/>
                </a:lnTo>
                <a:lnTo>
                  <a:pt x="14" y="106"/>
                </a:lnTo>
                <a:lnTo>
                  <a:pt x="38" y="106"/>
                </a:lnTo>
                <a:lnTo>
                  <a:pt x="38" y="62"/>
                </a:lnTo>
                <a:moveTo>
                  <a:pt x="81" y="34"/>
                </a:moveTo>
                <a:lnTo>
                  <a:pt x="57" y="34"/>
                </a:lnTo>
                <a:lnTo>
                  <a:pt x="57" y="106"/>
                </a:lnTo>
                <a:lnTo>
                  <a:pt x="81" y="106"/>
                </a:lnTo>
                <a:lnTo>
                  <a:pt x="81" y="34"/>
                </a:lnTo>
                <a:moveTo>
                  <a:pt x="122" y="50"/>
                </a:moveTo>
                <a:lnTo>
                  <a:pt x="100" y="50"/>
                </a:lnTo>
                <a:lnTo>
                  <a:pt x="100" y="106"/>
                </a:lnTo>
                <a:lnTo>
                  <a:pt x="122" y="106"/>
                </a:lnTo>
                <a:lnTo>
                  <a:pt x="122" y="50"/>
                </a:lnTo>
                <a:moveTo>
                  <a:pt x="134" y="5"/>
                </a:moveTo>
                <a:lnTo>
                  <a:pt x="110" y="29"/>
                </a:lnTo>
                <a:lnTo>
                  <a:pt x="69" y="0"/>
                </a:lnTo>
                <a:lnTo>
                  <a:pt x="12" y="38"/>
                </a:lnTo>
                <a:moveTo>
                  <a:pt x="134" y="26"/>
                </a:moveTo>
                <a:lnTo>
                  <a:pt x="134" y="5"/>
                </a:lnTo>
                <a:lnTo>
                  <a:pt x="110" y="5"/>
                </a:lnTo>
              </a:path>
            </a:pathLst>
          </a:cu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62" name="Group 61">
            <a:extLst>
              <a:ext uri="{FF2B5EF4-FFF2-40B4-BE49-F238E27FC236}">
                <a16:creationId xmlns:a16="http://schemas.microsoft.com/office/drawing/2014/main" id="{B101DB31-F836-4CC8-B768-7B94B88A14A1}"/>
              </a:ext>
            </a:extLst>
          </p:cNvPr>
          <p:cNvGrpSpPr/>
          <p:nvPr/>
        </p:nvGrpSpPr>
        <p:grpSpPr>
          <a:xfrm>
            <a:off x="2780017" y="2939704"/>
            <a:ext cx="1285608" cy="919192"/>
            <a:chOff x="5383075" y="2822576"/>
            <a:chExt cx="1421088" cy="1016059"/>
          </a:xfrm>
        </p:grpSpPr>
        <p:pic>
          <p:nvPicPr>
            <p:cNvPr id="63" name="Picture 62">
              <a:extLst>
                <a:ext uri="{FF2B5EF4-FFF2-40B4-BE49-F238E27FC236}">
                  <a16:creationId xmlns:a16="http://schemas.microsoft.com/office/drawing/2014/main" id="{A33D8DCF-E600-4731-B002-C98E28057E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7214" y="2822576"/>
              <a:ext cx="301824" cy="534987"/>
            </a:xfrm>
            <a:prstGeom prst="rect">
              <a:avLst/>
            </a:prstGeom>
          </p:spPr>
        </p:pic>
        <p:sp>
          <p:nvSpPr>
            <p:cNvPr id="64" name="Rectangle 13">
              <a:extLst>
                <a:ext uri="{FF2B5EF4-FFF2-40B4-BE49-F238E27FC236}">
                  <a16:creationId xmlns:a16="http://schemas.microsoft.com/office/drawing/2014/main" id="{2351F06C-AB1D-4F03-A535-9E29EED84C6E}"/>
                </a:ext>
              </a:extLst>
            </p:cNvPr>
            <p:cNvSpPr>
              <a:spLocks noChangeArrowheads="1"/>
            </p:cNvSpPr>
            <p:nvPr/>
          </p:nvSpPr>
          <p:spPr bwMode="auto">
            <a:xfrm>
              <a:off x="5383075" y="3449638"/>
              <a:ext cx="1421088" cy="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UA" sz="1400" b="1" i="0" u="none" strike="noStrike" cap="none" normalizeH="0" baseline="0">
                  <a:ln>
                    <a:noFill/>
                  </a:ln>
                  <a:solidFill>
                    <a:schemeClr val="tx1">
                      <a:lumMod val="50000"/>
                    </a:schemeClr>
                  </a:solidFill>
                  <a:effectLst/>
                  <a:latin typeface="+mj-lt"/>
                </a:rPr>
                <a:t>INFOGRAFITY</a:t>
              </a:r>
              <a:endParaRPr kumimoji="0" lang="ru-UA" altLang="ru-UA" sz="1400" b="0" i="0" u="none" strike="noStrike" cap="none" normalizeH="0" baseline="0">
                <a:ln>
                  <a:noFill/>
                </a:ln>
                <a:solidFill>
                  <a:schemeClr val="tx1">
                    <a:lumMod val="50000"/>
                  </a:schemeClr>
                </a:solidFill>
                <a:effectLst/>
                <a:latin typeface="+mj-lt"/>
              </a:endParaRPr>
            </a:p>
          </p:txBody>
        </p:sp>
        <p:sp>
          <p:nvSpPr>
            <p:cNvPr id="65" name="Rectangle 13">
              <a:extLst>
                <a:ext uri="{FF2B5EF4-FFF2-40B4-BE49-F238E27FC236}">
                  <a16:creationId xmlns:a16="http://schemas.microsoft.com/office/drawing/2014/main" id="{F2E6FE2C-25F7-4510-812B-E72D6CEED3CF}"/>
                </a:ext>
              </a:extLst>
            </p:cNvPr>
            <p:cNvSpPr>
              <a:spLocks noChangeArrowheads="1"/>
            </p:cNvSpPr>
            <p:nvPr/>
          </p:nvSpPr>
          <p:spPr bwMode="auto">
            <a:xfrm>
              <a:off x="5449209" y="3700136"/>
              <a:ext cx="12888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ru-UA" sz="800">
                  <a:solidFill>
                    <a:schemeClr val="tx1">
                      <a:lumMod val="50000"/>
                    </a:schemeClr>
                  </a:solidFill>
                  <a:latin typeface="Montserrat Light" panose="00000400000000000000" pitchFamily="50" charset="-52"/>
                </a:rPr>
                <a:t>Creative presentations</a:t>
              </a:r>
              <a:endParaRPr kumimoji="0" lang="ru-UA" altLang="ru-UA" sz="800" i="0" u="none" strike="noStrike" cap="none" normalizeH="0" baseline="0">
                <a:ln>
                  <a:noFill/>
                </a:ln>
                <a:solidFill>
                  <a:schemeClr val="tx1">
                    <a:lumMod val="50000"/>
                  </a:schemeClr>
                </a:solidFill>
                <a:effectLst/>
                <a:latin typeface="Montserrat Light" panose="00000400000000000000" pitchFamily="50" charset="-52"/>
              </a:endParaRPr>
            </a:p>
          </p:txBody>
        </p:sp>
      </p:grpSp>
      <p:grpSp>
        <p:nvGrpSpPr>
          <p:cNvPr id="66" name="Group 65">
            <a:extLst>
              <a:ext uri="{FF2B5EF4-FFF2-40B4-BE49-F238E27FC236}">
                <a16:creationId xmlns:a16="http://schemas.microsoft.com/office/drawing/2014/main" id="{13AAA12F-0B40-47E0-9D9F-571794C53DBF}"/>
              </a:ext>
            </a:extLst>
          </p:cNvPr>
          <p:cNvGrpSpPr/>
          <p:nvPr/>
        </p:nvGrpSpPr>
        <p:grpSpPr>
          <a:xfrm>
            <a:off x="4359275" y="2424906"/>
            <a:ext cx="179388" cy="174625"/>
            <a:chOff x="6605588" y="1311275"/>
            <a:chExt cx="179388" cy="174625"/>
          </a:xfrm>
        </p:grpSpPr>
        <p:sp>
          <p:nvSpPr>
            <p:cNvPr id="67" name="Oval 17">
              <a:extLst>
                <a:ext uri="{FF2B5EF4-FFF2-40B4-BE49-F238E27FC236}">
                  <a16:creationId xmlns:a16="http://schemas.microsoft.com/office/drawing/2014/main" id="{29CBF6C2-24E0-4950-8E09-FEB179B999B0}"/>
                </a:ext>
              </a:extLst>
            </p:cNvPr>
            <p:cNvSpPr>
              <a:spLocks noChangeArrowheads="1"/>
            </p:cNvSpPr>
            <p:nvPr/>
          </p:nvSpPr>
          <p:spPr bwMode="auto">
            <a:xfrm>
              <a:off x="6605588" y="1311275"/>
              <a:ext cx="179388" cy="1746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8" name="Oval 18">
              <a:extLst>
                <a:ext uri="{FF2B5EF4-FFF2-40B4-BE49-F238E27FC236}">
                  <a16:creationId xmlns:a16="http://schemas.microsoft.com/office/drawing/2014/main" id="{80A998FC-F226-4C21-AFEF-8ACF20A06091}"/>
                </a:ext>
              </a:extLst>
            </p:cNvPr>
            <p:cNvSpPr>
              <a:spLocks noChangeArrowheads="1"/>
            </p:cNvSpPr>
            <p:nvPr/>
          </p:nvSpPr>
          <p:spPr bwMode="auto">
            <a:xfrm>
              <a:off x="6651625" y="1355725"/>
              <a:ext cx="87313" cy="88900"/>
            </a:xfrm>
            <a:prstGeom prst="ellipse">
              <a:avLst/>
            </a:prstGeom>
            <a:gradFill flip="none" rotWithShape="1">
              <a:gsLst>
                <a:gs pos="0">
                  <a:schemeClr val="accent1"/>
                </a:gs>
                <a:gs pos="100000">
                  <a:schemeClr val="accent1">
                    <a:lumMod val="40000"/>
                    <a:lumOff val="60000"/>
                  </a:schemeClr>
                </a:gs>
              </a:gsLst>
              <a:lin ang="135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Tree>
    <p:extLst>
      <p:ext uri="{BB962C8B-B14F-4D97-AF65-F5344CB8AC3E}">
        <p14:creationId xmlns:p14="http://schemas.microsoft.com/office/powerpoint/2010/main" val="66222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par>
                                <p:cTn id="11" presetID="10" presetClass="entr" presetSubtype="0" fill="hold"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25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0" presetClass="path" presetSubtype="0" accel="50000" decel="50000" fill="hold" nodeType="withEffect">
                                  <p:stCondLst>
                                    <p:cond delay="250"/>
                                  </p:stCondLst>
                                  <p:childTnLst>
                                    <p:animMotion origin="layout" path="M -3.75E-6 -3.7037E-6 L -3.75E-6 -3.7037E-6 C 0.00079 -0.00185 0.00261 -0.00555 0.00365 -0.00694 C 0.00508 -0.00926 0.0043 -0.00856 0.00573 -0.00926 C 0.00599 -0.00972 0.00638 -0.01041 0.00677 -0.01064 C 0.0069 -0.01111 0.0073 -0.01088 0.00756 -0.01111 C 0.00808 -0.0118 0.00847 -0.01273 0.00912 -0.01342 C 0.00925 -0.01389 0.00964 -0.01412 0.0099 -0.01435 C 0.01016 -0.01481 0.01055 -0.01527 0.01094 -0.01574 C 0.01146 -0.01666 0.01198 -0.01736 0.0125 -0.01805 C 0.01276 -0.01851 0.01289 -0.01921 0.01329 -0.01944 C 0.01342 -0.0199 0.01381 -0.02014 0.01407 -0.02037 C 0.01459 -0.02129 0.01524 -0.02245 0.01589 -0.02314 C 0.01615 -0.02384 0.01654 -0.02407 0.01693 -0.02453 C 0.01823 -0.02708 0.01693 -0.02615 0.01849 -0.02685 C 0.01862 -0.02731 0.01875 -0.02801 0.01901 -0.02824 C 0.02032 -0.03055 0.02084 -0.03009 0.0224 -0.03194 C 0.02279 -0.03264 0.02292 -0.03333 0.02344 -0.03379 C 0.0237 -0.03426 0.02409 -0.03449 0.02448 -0.03472 C 0.02552 -0.03634 0.02644 -0.03796 0.02761 -0.03935 C 0.02787 -0.04004 0.02826 -0.04027 0.02865 -0.04074 C 0.02891 -0.0412 0.02904 -0.04189 0.02943 -0.04213 C 0.02969 -0.04282 0.03008 -0.04305 0.03047 -0.04351 C 0.03099 -0.04444 0.03151 -0.04537 0.03204 -0.04629 C 0.0323 -0.04699 0.03256 -0.04791 0.03308 -0.04814 L 0.03438 -0.04953 C 0.03529 -0.05231 0.03464 -0.05069 0.03698 -0.0537 C 0.04089 -0.05926 0.03386 -0.04976 0.03959 -0.0574 C 0.03972 -0.05787 0.04011 -0.0581 0.04037 -0.05833 C 0.04063 -0.05879 0.04076 -0.05949 0.04115 -0.05972 C 0.0418 -0.06064 0.04258 -0.06134 0.04323 -0.06203 C 0.04362 -0.06273 0.04401 -0.06365 0.04454 -0.06435 C 0.04467 -0.06481 0.04506 -0.06504 0.04532 -0.06527 C 0.04571 -0.06597 0.0461 -0.06666 0.04662 -0.06713 C 0.04688 -0.06782 0.04727 -0.06851 0.04766 -0.06898 C 0.04805 -0.0699 0.0487 -0.0706 0.04922 -0.07129 C 0.05235 -0.07639 0.04805 -0.07083 0.05391 -0.0787 C 0.05469 -0.07986 0.05534 -0.08125 0.05625 -0.08194 C 0.06003 -0.08541 0.05521 -0.08125 0.05964 -0.08518 C 0.06003 -0.08588 0.06068 -0.08611 0.0612 -0.08657 C 0.06172 -0.0875 0.06237 -0.08819 0.06302 -0.08889 C 0.06355 -0.08958 0.0642 -0.09027 0.06485 -0.09074 C 0.06732 -0.09375 0.06576 -0.09282 0.06771 -0.09351 C 0.06797 -0.09421 0.06823 -0.09514 0.06875 -0.09537 C 0.06901 -0.09583 0.0694 -0.0956 0.0698 -0.09583 C 0.07019 -0.09652 0.07032 -0.09768 0.07084 -0.09814 C 0.07149 -0.0993 0.0724 -0.09976 0.07318 -0.10046 C 0.07396 -0.10162 0.07461 -0.10277 0.07552 -0.1037 C 0.07618 -0.10486 0.07683 -0.10555 0.07761 -0.10648 C 0.078 -0.10717 0.07839 -0.1081 0.07891 -0.10833 C 0.07943 -0.10879 0.07995 -0.10926 0.08047 -0.10972 C 0.08112 -0.11088 0.08151 -0.11203 0.0823 -0.11296 C 0.08256 -0.11342 0.08295 -0.11365 0.08334 -0.11389 C 0.08386 -0.11481 0.08425 -0.11597 0.0849 -0.11666 C 0.08516 -0.11713 0.08542 -0.11736 0.08568 -0.11759 C 0.08607 -0.11828 0.08646 -0.11898 0.08698 -0.11944 C 0.08789 -0.1206 0.08881 -0.12176 0.08985 -0.12268 C 0.09024 -0.12338 0.09063 -0.12361 0.09115 -0.12407 C 0.09141 -0.12453 0.09167 -0.12523 0.09219 -0.12546 C 0.09284 -0.12615 0.09349 -0.12615 0.09427 -0.12639 C 0.10026 -0.12963 0.09219 -0.12569 0.09974 -0.13009 C 0.1 -0.13032 0.10026 -0.13055 0.10052 -0.13055 C 0.10196 -0.13194 0.10261 -0.1331 0.10469 -0.13379 C 0.10782 -0.13495 0.10456 -0.13379 0.10677 -0.13472 C 0.10743 -0.13518 0.10886 -0.13564 0.10886 -0.13564 C 0.10925 -0.13611 0.10964 -0.1368 0.11016 -0.13703 C 0.11237 -0.13889 0.11185 -0.13819 0.11355 -0.13889 C 0.11615 -0.14051 0.11394 -0.13958 0.11641 -0.14027 C 0.11667 -0.14074 0.11706 -0.1412 0.11745 -0.1412 C 0.11784 -0.14166 0.11823 -0.14166 0.11875 -0.14166 C 0.11901 -0.14189 0.1194 -0.14213 0.1198 -0.14213 C 0.12019 -0.14236 0.12058 -0.14259 0.1211 -0.14259 C 0.12162 -0.14305 0.12201 -0.14328 0.12266 -0.14351 C 0.12292 -0.14375 0.12331 -0.14398 0.1237 -0.14398 C 0.12396 -0.14444 0.12435 -0.14467 0.12474 -0.1449 C 0.12513 -0.14537 0.12552 -0.1456 0.12605 -0.14583 C 0.128 -0.14768 0.12592 -0.14629 0.12917 -0.14814 C 0.13138 -0.14953 0.12865 -0.14745 0.13177 -0.14953 C 0.13204 -0.15 0.13243 -0.15046 0.13282 -0.15046 C 0.13347 -0.15092 0.13412 -0.15092 0.1349 -0.15139 C 0.13503 -0.15162 0.13646 -0.15277 0.13698 -0.15277 C 0.14102 -0.15439 0.13633 -0.15162 0.14323 -0.15463 C 0.14388 -0.15509 0.14454 -0.15555 0.14532 -0.15555 C 0.14701 -0.15601 0.14896 -0.15601 0.15079 -0.15601 C 0.15105 -0.15625 0.15144 -0.15648 0.15183 -0.15648 C 0.153 -0.15694 0.15547 -0.1574 0.15547 -0.1574 C 0.15573 -0.15764 0.15586 -0.15787 0.15625 -0.15787 C 0.15664 -0.1581 0.15704 -0.15833 0.15756 -0.15833 C 0.15925 -0.15902 0.16003 -0.15902 0.16198 -0.15926 C 0.1655 -0.16157 0.16211 -0.15972 0.16901 -0.16111 L 0.1711 -0.16157 C 0.17175 -0.1618 0.17266 -0.16203 0.17344 -0.16203 C 0.17396 -0.16226 0.17435 -0.1625 0.175 -0.1625 C 0.17618 -0.16273 0.17761 -0.16296 0.17891 -0.16296 C 0.18138 -0.16389 0.17956 -0.16342 0.18282 -0.16389 C 0.18503 -0.16458 0.18412 -0.16435 0.18516 -0.16435 " pathEditMode="relative" ptsTypes="AAAAAAAAAAAAAAAAAAAAAAAAAAAAAAAAAAAAAAAAAAAAAAAAAAAAAAAAAAAAAAAAAAAAAAAAAAAAAAAAAAAAAAAAAAAAAAAA">
                                      <p:cBhvr>
                                        <p:cTn id="18" dur="1500" fill="hold"/>
                                        <p:tgtEl>
                                          <p:spTgt spid="66"/>
                                        </p:tgtEl>
                                        <p:attrNameLst>
                                          <p:attrName>ppt_x</p:attrName>
                                          <p:attrName>ppt_y</p:attrName>
                                        </p:attrNameLst>
                                      </p:cBhvr>
                                    </p:animMotion>
                                  </p:childTnLst>
                                </p:cTn>
                              </p:par>
                              <p:par>
                                <p:cTn id="19" presetID="22" presetClass="entr" presetSubtype="8" fill="hold" grpId="0" nodeType="withEffect">
                                  <p:stCondLst>
                                    <p:cond delay="25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600"/>
                                        <p:tgtEl>
                                          <p:spTgt spid="13"/>
                                        </p:tgtEl>
                                      </p:cBhvr>
                                    </p:animEffect>
                                  </p:childTnLst>
                                </p:cTn>
                              </p:par>
                              <p:par>
                                <p:cTn id="22" presetID="10" presetClass="entr" presetSubtype="0" fill="hold"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0" presetClass="path" presetSubtype="0" accel="50000" decel="50000" fill="hold" nodeType="withEffect">
                                  <p:stCondLst>
                                    <p:cond delay="750"/>
                                  </p:stCondLst>
                                  <p:childTnLst>
                                    <p:animMotion origin="layout" path="M 0.00013 -3.7037E-6 L 0.00013 -3.7037E-6 C 0.00039 -0.00023 0.00338 -0.00139 0.00403 -0.00185 C 0.00429 -0.00231 0.00442 -0.00277 0.00482 -0.00277 C 0.00599 -0.00393 0.00625 -0.0037 0.00742 -0.00416 C 0.00794 -0.00463 0.00846 -0.00486 0.00898 -0.00509 L 0.01054 -0.00601 L 0.01133 -0.00648 C 0.01159 -0.00671 0.01185 -0.00671 0.01211 -0.00694 C 0.01237 -0.0074 0.0125 -0.00787 0.01289 -0.00787 L 0.01523 -0.00926 L 0.01758 -0.01064 C 0.01784 -0.01088 0.01797 -0.01111 0.01836 -0.01111 C 0.01862 -0.01134 0.01901 -0.01157 0.0194 -0.01157 C 0.01966 -0.01203 0.02005 -0.01226 0.02044 -0.0125 C 0.02109 -0.01319 0.02226 -0.01319 0.02304 -0.01342 C 0.02331 -0.01365 0.02344 -0.01389 0.02383 -0.01389 C 0.02409 -0.01412 0.02448 -0.01435 0.02487 -0.01435 C 0.02513 -0.01458 0.02526 -0.01481 0.02565 -0.01481 C 0.02617 -0.01504 0.02682 -0.01527 0.02747 -0.01527 C 0.0289 -0.0162 0.02747 -0.01551 0.02956 -0.0162 C 0.03437 -0.01828 0.02995 -0.01643 0.03242 -0.01759 C 0.03346 -0.01828 0.03346 -0.01805 0.03476 -0.01851 C 0.03594 -0.01921 0.03607 -0.01921 0.03737 -0.0199 C 0.03763 -0.02014 0.03776 -0.02037 0.03815 -0.02037 C 0.03841 -0.0206 0.0388 -0.02083 0.03919 -0.02083 C 0.03945 -0.02106 0.03958 -0.02129 0.03997 -0.02129 C 0.04036 -0.02152 0.04075 -0.02176 0.04127 -0.02176 C 0.04153 -0.02199 0.04166 -0.02222 0.04206 -0.02222 C 0.04245 -0.02245 0.04284 -0.02268 0.04336 -0.02268 C 0.04362 -0.02291 0.04375 -0.02314 0.04414 -0.02314 C 0.04453 -0.02338 0.04492 -0.02361 0.04544 -0.02361 C 0.04596 -0.02407 0.04648 -0.0243 0.047 -0.02453 L 0.04857 -0.02546 C 0.04883 -0.02569 0.04896 -0.02592 0.04935 -0.02592 C 0.0513 -0.02685 0.05013 -0.02639 0.05273 -0.02731 C 0.05299 -0.02754 0.05338 -0.02777 0.05377 -0.02777 C 0.05403 -0.02801 0.05416 -0.02824 0.05456 -0.02824 C 0.05599 -0.02893 0.05547 -0.02847 0.0569 -0.02916 C 0.05742 -0.02963 0.05794 -0.02986 0.05846 -0.03009 C 0.05872 -0.03032 0.05885 -0.03055 0.05924 -0.03055 C 0.0638 -0.03264 0.05898 -0.03078 0.06289 -0.03194 C 0.06484 -0.03287 0.06276 -0.03217 0.06549 -0.03333 C 0.06575 -0.03356 0.06614 -0.03379 0.06653 -0.03379 C 0.06692 -0.03402 0.06758 -0.03426 0.0681 -0.03426 C 0.06836 -0.03449 0.06849 -0.03472 0.06888 -0.03472 C 0.06927 -0.03495 0.06966 -0.03518 0.07018 -0.03518 C 0.0707 -0.03564 0.07109 -0.03611 0.07174 -0.03611 C 0.07226 -0.03634 0.07278 -0.03657 0.07331 -0.03657 C 0.07357 -0.0368 0.0737 -0.03703 0.07409 -0.03703 C 0.07461 -0.03726 0.07526 -0.0375 0.07591 -0.0375 C 0.07617 -0.03773 0.07656 -0.03796 0.07695 -0.03796 C 0.07747 -0.03819 0.07812 -0.03842 0.07877 -0.03842 C 0.07903 -0.03865 0.07916 -0.03889 0.07956 -0.03889 C 0.08086 -0.03958 0.08164 -0.03958 0.0832 -0.03981 C 0.08346 -0.04004 0.08359 -0.04027 0.08398 -0.04027 C 0.08502 -0.04074 0.08672 -0.0412 0.08789 -0.0412 C 0.08971 -0.04236 0.08802 -0.04143 0.09206 -0.04213 C 0.09258 -0.04236 0.09323 -0.04259 0.09388 -0.04259 C 0.09726 -0.04305 0.10078 -0.04305 0.10429 -0.04305 L 0.11237 -0.04398 C 0.11575 -0.04467 0.1125 -0.04467 0.11706 -0.0449 C 0.11979 -0.04514 0.12252 -0.04537 0.12539 -0.04537 L 0.15534 -0.0449 C 0.15716 -0.0449 0.15911 -0.0449 0.16107 -0.04444 C 0.16562 -0.04398 0.15898 -0.04398 0.16367 -0.04398 " pathEditMode="relative" ptsTypes="AAAAAAAAAAAAAAAAAAAAAAAAAAAAAAAAAAAAAAAAAAAAAAAAAAAAAAAAAAAAAAAAAA">
                                      <p:cBhvr>
                                        <p:cTn id="29" dur="1500" fill="hold"/>
                                        <p:tgtEl>
                                          <p:spTgt spid="11"/>
                                        </p:tgtEl>
                                        <p:attrNameLst>
                                          <p:attrName>ppt_x</p:attrName>
                                          <p:attrName>ppt_y</p:attrName>
                                        </p:attrNameLst>
                                      </p:cBhvr>
                                    </p:animMotion>
                                  </p:childTnLst>
                                </p:cTn>
                              </p:par>
                              <p:par>
                                <p:cTn id="30" presetID="22" presetClass="entr" presetSubtype="8" fill="hold" grpId="0" nodeType="withEffect">
                                  <p:stCondLst>
                                    <p:cond delay="75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1600"/>
                                        <p:tgtEl>
                                          <p:spTgt spid="15"/>
                                        </p:tgtEl>
                                      </p:cBhvr>
                                    </p:animEffect>
                                  </p:childTnLst>
                                </p:cTn>
                              </p:par>
                              <p:par>
                                <p:cTn id="33" presetID="10" presetClass="entr" presetSubtype="0" fill="hold" nodeType="withEffect">
                                  <p:stCondLst>
                                    <p:cond delay="125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125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0" presetClass="path" presetSubtype="0" accel="50000" decel="50000" fill="hold" nodeType="withEffect">
                                  <p:stCondLst>
                                    <p:cond delay="1250"/>
                                  </p:stCondLst>
                                  <p:childTnLst>
                                    <p:animMotion origin="layout" path="M 0.00013 -0.00139 L 0.00013 -0.00139 L 0.00221 4.81481E-6 L 0.00456 0.00138 L 0.00612 0.00231 C 0.00638 0.00231 0.00664 0.00254 0.0069 0.00277 C 0.00716 0.003 0.00755 0.00347 0.00794 0.0037 C 0.00859 0.00393 0.00924 0.00416 0.01002 0.00462 C 0.01028 0.00462 0.01041 0.00486 0.01081 0.00509 C 0.0125 0.00578 0.01107 0.00509 0.01341 0.00601 C 0.01367 0.00601 0.0138 0.00625 0.01419 0.00648 C 0.0151 0.00671 0.01627 0.00671 0.01732 0.0074 C 0.01914 0.00833 0.01679 0.00694 0.01914 0.00833 C 0.0194 0.00833 0.01953 0.00856 0.01992 0.00879 C 0.02018 0.00879 0.02057 0.00902 0.02096 0.00925 C 0.02122 0.00925 0.02135 0.00949 0.02174 0.00972 C 0.02252 0.00995 0.02344 0.00995 0.02435 0.01064 C 0.02487 0.01087 0.02526 0.01134 0.02591 0.01157 C 0.02669 0.0118 0.02734 0.01203 0.02825 0.0125 C 0.02969 0.01319 0.02812 0.0125 0.03008 0.01342 C 0.03047 0.01342 0.03086 0.01365 0.03138 0.01388 C 0.03164 0.01388 0.03177 0.01412 0.03216 0.01435 C 0.03359 0.01481 0.03333 0.01458 0.03502 0.01527 C 0.03607 0.0155 0.03711 0.0162 0.03815 0.01666 C 0.03841 0.01666 0.0388 0.01689 0.03919 0.01712 C 0.03958 0.01712 0.03997 0.01736 0.04049 0.01759 C 0.04075 0.01759 0.04114 0.01782 0.04153 0.01805 C 0.04232 0.01828 0.0431 0.01898 0.04388 0.01944 C 0.04414 0.01944 0.04427 0.01967 0.04466 0.0199 C 0.04531 0.02013 0.04661 0.0206 0.04726 0.02129 C 0.04752 0.02152 0.04791 0.02175 0.04831 0.02222 C 0.04974 0.02314 0.04948 0.02291 0.05091 0.02361 C 0.05117 0.02361 0.05143 0.02384 0.05169 0.02407 C 0.05195 0.0243 0.05208 0.02476 0.05247 0.025 C 0.05312 0.02523 0.05377 0.02523 0.05456 0.02546 C 0.05547 0.02592 0.05612 0.02638 0.05716 0.02685 C 0.05755 0.02685 0.0582 0.02708 0.05872 0.02731 C 0.05924 0.02754 0.05976 0.02777 0.06028 0.02824 L 0.06185 0.02916 C 0.06211 0.02916 0.06224 0.02939 0.06263 0.02962 C 0.06302 0.02962 0.06341 0.02986 0.06393 0.03009 C 0.06419 0.03009 0.06432 0.03032 0.06471 0.03055 C 0.06497 0.03055 0.06536 0.03078 0.06575 0.03101 C 0.06601 0.03101 0.06614 0.03125 0.06653 0.03148 C 0.06692 0.03148 0.06732 0.03171 0.06784 0.03194 C 0.0681 0.03194 0.06849 0.03217 0.06888 0.0324 C 0.06927 0.0324 0.06966 0.03263 0.07018 0.03287 C 0.07044 0.03287 0.07083 0.0331 0.07122 0.03333 C 0.07239 0.03356 0.07487 0.03425 0.07487 0.03425 C 0.07513 0.03425 0.07526 0.03449 0.07565 0.03472 C 0.07643 0.03495 0.07734 0.03495 0.07825 0.03564 C 0.07851 0.03564 0.07864 0.03587 0.07903 0.03611 C 0.07982 0.03634 0.08073 0.03634 0.08164 0.03703 C 0.08333 0.03796 0.08112 0.0368 0.08372 0.03796 C 0.08398 0.03796 0.08411 0.03819 0.0845 0.03842 C 0.0862 0.03865 0.08815 0.03865 0.08997 0.03935 C 0.09375 0.04027 0.09192 0.04004 0.09544 0.04074 C 0.09739 0.04189 0.09531 0.04074 0.09987 0.04166 C 0.10026 0.04166 0.10065 0.04189 0.10117 0.04212 C 0.10599 0.04236 0.11575 0.04305 0.11575 0.04305 C 0.11679 0.04305 0.11771 0.04328 0.11888 0.04351 C 0.12643 0.04421 0.1332 0.04421 0.14127 0.04444 C 0.15469 0.04375 0.14739 0.04398 0.16315 0.04398 " pathEditMode="relative" ptsTypes="AAAAAAAAAAAAAAAAAAAAAAAAAAAAAAAAAAAAAAAAAAAAAAAAAAAAAAAAAAAAAAA">
                                      <p:cBhvr>
                                        <p:cTn id="40" dur="1500" fill="hold"/>
                                        <p:tgtEl>
                                          <p:spTgt spid="12"/>
                                        </p:tgtEl>
                                        <p:attrNameLst>
                                          <p:attrName>ppt_x</p:attrName>
                                          <p:attrName>ppt_y</p:attrName>
                                        </p:attrNameLst>
                                      </p:cBhvr>
                                    </p:animMotion>
                                  </p:childTnLst>
                                </p:cTn>
                              </p:par>
                              <p:par>
                                <p:cTn id="41" presetID="22" presetClass="entr" presetSubtype="8" fill="hold" grpId="0" nodeType="withEffect">
                                  <p:stCondLst>
                                    <p:cond delay="125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1600"/>
                                        <p:tgtEl>
                                          <p:spTgt spid="16"/>
                                        </p:tgtEl>
                                      </p:cBhvr>
                                    </p:animEffect>
                                  </p:childTnLst>
                                </p:cTn>
                              </p:par>
                              <p:par>
                                <p:cTn id="44" presetID="10" presetClass="entr" presetSubtype="0" fill="hold" nodeType="withEffect">
                                  <p:stCondLst>
                                    <p:cond delay="175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nodeType="withEffect">
                                  <p:stCondLst>
                                    <p:cond delay="175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500"/>
                                        <p:tgtEl>
                                          <p:spTgt spid="61"/>
                                        </p:tgtEl>
                                      </p:cBhvr>
                                    </p:animEffect>
                                  </p:childTnLst>
                                </p:cTn>
                              </p:par>
                              <p:par>
                                <p:cTn id="50" presetID="0" presetClass="path" presetSubtype="0" accel="50000" decel="50000" fill="hold" nodeType="withEffect">
                                  <p:stCondLst>
                                    <p:cond delay="1750"/>
                                  </p:stCondLst>
                                  <p:childTnLst>
                                    <p:animMotion origin="layout" path="M 0.00039 -0.00069 L 0.00039 -0.00069 C 0.00131 0.00023 0.00222 0.00139 0.00313 0.00255 C 0.00339 0.00324 0.00352 0.00417 0.00391 0.00486 C 0.00417 0.00533 0.00469 0.00556 0.00508 0.00625 C 0.00547 0.00672 0.00586 0.00741 0.00625 0.0081 C 0.00651 0.0088 0.00664 0.00972 0.00703 0.01042 C 0.00729 0.01065 0.00782 0.01088 0.00821 0.01088 C 0.00847 0.01181 0.0086 0.0125 0.00899 0.0132 C 0.00964 0.01412 0.01133 0.01597 0.01133 0.01597 C 0.01354 0.02176 0.01055 0.01482 0.01328 0.01875 C 0.01354 0.01922 0.01368 0.02014 0.01407 0.0206 C 0.01433 0.0213 0.01485 0.02153 0.01524 0.02199 C 0.01823 0.02662 0.01459 0.02222 0.01758 0.0257 C 0.01966 0.03125 0.0168 0.02431 0.01953 0.02894 C 0.02123 0.03218 0.01914 0.03056 0.02149 0.03172 C 0.02175 0.03264 0.02188 0.03334 0.02227 0.03403 C 0.02292 0.03496 0.02461 0.03681 0.02461 0.03681 C 0.02487 0.03727 0.025 0.0382 0.02539 0.03866 C 0.02604 0.03982 0.02774 0.04144 0.02774 0.04144 C 0.02787 0.04236 0.02774 0.04306 0.02813 0.04375 C 0.02839 0.04422 0.02891 0.04398 0.0293 0.04422 C 0.03008 0.04514 0.03086 0.04607 0.03164 0.04699 L 0.03164 0.04699 C 0.03295 0.05047 0.03216 0.04954 0.03399 0.0507 C 0.03542 0.0544 0.03386 0.05139 0.03594 0.05347 C 0.03672 0.05417 0.03828 0.05625 0.03828 0.05625 C 0.03854 0.05672 0.03868 0.05764 0.03907 0.0581 C 0.03972 0.05926 0.04063 0.05996 0.04141 0.06088 L 0.04258 0.06227 L 0.04375 0.06366 L 0.04493 0.06505 C 0.04519 0.06597 0.04532 0.06667 0.04571 0.06736 C 0.04636 0.06829 0.04805 0.07014 0.04805 0.07014 C 0.04987 0.075 0.0474 0.06898 0.05039 0.07431 C 0.05065 0.07477 0.05078 0.0757 0.05118 0.07616 C 0.05183 0.07732 0.05274 0.07801 0.05352 0.07894 C 0.05404 0.07986 0.05443 0.08056 0.05508 0.08125 C 0.05508 0.08125 0.05795 0.08449 0.0586 0.08542 L 0.06328 0.09097 L 0.06797 0.09653 L 0.07032 0.09931 L 0.07149 0.09977 C 0.07227 0.1007 0.07292 0.10209 0.07383 0.10255 C 0.07422 0.10301 0.07461 0.10301 0.075 0.10347 C 0.078 0.10602 0.07435 0.10371 0.07735 0.10533 L 0.07969 0.1081 C 0.08008 0.10857 0.08034 0.10926 0.08086 0.10949 C 0.08125 0.10996 0.08164 0.10996 0.08203 0.11042 C 0.08282 0.11111 0.0836 0.11227 0.08438 0.1132 C 0.08477 0.11366 0.08503 0.11412 0.08555 0.11459 L 0.08672 0.11505 C 0.08998 0.11922 0.08581 0.11435 0.08907 0.11736 C 0.09206 0.11991 0.08841 0.11759 0.09141 0.11922 C 0.09466 0.12338 0.0905 0.11852 0.09375 0.12153 C 0.09675 0.12408 0.0931 0.12176 0.0961 0.12338 C 0.09649 0.12384 0.09675 0.12454 0.09727 0.12477 C 0.09792 0.12547 0.09961 0.12616 0.09961 0.12616 C 0.10287 0.13033 0.0987 0.12547 0.10196 0.12847 C 0.10495 0.13102 0.10131 0.12871 0.1043 0.13033 C 0.10508 0.13125 0.10573 0.13264 0.10664 0.1331 L 0.10899 0.13449 C 0.11224 0.13866 0.10808 0.1338 0.11133 0.13681 C 0.11172 0.13704 0.11198 0.13773 0.1125 0.1382 C 0.11315 0.13866 0.11407 0.13866 0.11485 0.13959 C 0.11641 0.14144 0.1155 0.14074 0.11758 0.14144 C 0.1194 0.14375 0.11823 0.14259 0.1211 0.14422 L 0.12344 0.1456 C 0.12396 0.14607 0.12448 0.14607 0.125 0.14653 C 0.12578 0.14676 0.12657 0.14746 0.12735 0.14792 L 0.12852 0.14838 C 0.12891 0.14884 0.12917 0.14908 0.12969 0.14931 C 0.13021 0.14931 0.13073 0.14954 0.13125 0.14977 C 0.13125 0.15 0.13412 0.15162 0.13477 0.15209 C 0.13568 0.15255 0.13633 0.15301 0.1375 0.15347 C 0.13828 0.15371 0.13933 0.15371 0.14024 0.15394 C 0.14128 0.1544 0.14232 0.15486 0.14336 0.15533 C 0.14427 0.15602 0.14493 0.15648 0.1461 0.15672 C 0.14688 0.15718 0.14792 0.15718 0.14883 0.15764 C 0.14922 0.15764 0.14948 0.1581 0.15 0.1581 C 0.15052 0.15857 0.15118 0.1588 0.15196 0.15903 C 0.15326 0.15926 0.1556 0.15996 0.15703 0.16042 C 0.15808 0.16065 0.15938 0.16065 0.16055 0.16088 C 0.1612 0.16111 0.16172 0.16158 0.1625 0.16181 C 0.16394 0.16204 0.16563 0.16227 0.16719 0.1625 C 0.17917 0.16158 0.17331 0.16181 0.18477 0.16181 " pathEditMode="relative" ptsTypes="AAAAAAAAAAAAAAAAAAAAAAAAAAAAAAAAAAAAAAAAAAAAAAAAAAAAAAAAAAAAAAAAAAAAAAAAAAAAAAAAAAAAAA">
                                      <p:cBhvr>
                                        <p:cTn id="51" dur="1500" fill="hold"/>
                                        <p:tgtEl>
                                          <p:spTgt spid="61"/>
                                        </p:tgtEl>
                                        <p:attrNameLst>
                                          <p:attrName>ppt_x</p:attrName>
                                          <p:attrName>ppt_y</p:attrName>
                                        </p:attrNameLst>
                                      </p:cBhvr>
                                    </p:animMotion>
                                  </p:childTnLst>
                                </p:cTn>
                              </p:par>
                              <p:par>
                                <p:cTn id="52" presetID="22" presetClass="entr" presetSubtype="8" fill="hold" grpId="0" nodeType="withEffect">
                                  <p:stCondLst>
                                    <p:cond delay="175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1600"/>
                                        <p:tgtEl>
                                          <p:spTgt spid="14"/>
                                        </p:tgtEl>
                                      </p:cBhvr>
                                    </p:animEffect>
                                  </p:childTnLst>
                                </p:cTn>
                              </p:par>
                              <p:par>
                                <p:cTn id="55" presetID="2" presetClass="entr" presetSubtype="2" decel="100000" fill="hold" nodeType="withEffect">
                                  <p:stCondLst>
                                    <p:cond delay="100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1000" fill="hold"/>
                                        <p:tgtEl>
                                          <p:spTgt spid="10"/>
                                        </p:tgtEl>
                                        <p:attrNameLst>
                                          <p:attrName>ppt_x</p:attrName>
                                        </p:attrNameLst>
                                      </p:cBhvr>
                                      <p:tavLst>
                                        <p:tav tm="0">
                                          <p:val>
                                            <p:strVal val="1+#ppt_w/2"/>
                                          </p:val>
                                        </p:tav>
                                        <p:tav tm="100000">
                                          <p:val>
                                            <p:strVal val="#ppt_x"/>
                                          </p:val>
                                        </p:tav>
                                      </p:tavLst>
                                    </p:anim>
                                    <p:anim calcmode="lin" valueType="num">
                                      <p:cBhvr additive="base">
                                        <p:cTn id="58" dur="10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2" decel="100000" fill="hold"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1000" fill="hold"/>
                                        <p:tgtEl>
                                          <p:spTgt spid="24"/>
                                        </p:tgtEl>
                                        <p:attrNameLst>
                                          <p:attrName>ppt_x</p:attrName>
                                        </p:attrNameLst>
                                      </p:cBhvr>
                                      <p:tavLst>
                                        <p:tav tm="0">
                                          <p:val>
                                            <p:strVal val="1+#ppt_w/2"/>
                                          </p:val>
                                        </p:tav>
                                        <p:tav tm="100000">
                                          <p:val>
                                            <p:strVal val="#ppt_x"/>
                                          </p:val>
                                        </p:tav>
                                      </p:tavLst>
                                    </p:anim>
                                    <p:anim calcmode="lin" valueType="num">
                                      <p:cBhvr additive="base">
                                        <p:cTn id="62" dur="10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decel="100000" fill="hold" nodeType="withEffect">
                                  <p:stCondLst>
                                    <p:cond delay="20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1000" fill="hold"/>
                                        <p:tgtEl>
                                          <p:spTgt spid="25"/>
                                        </p:tgtEl>
                                        <p:attrNameLst>
                                          <p:attrName>ppt_x</p:attrName>
                                        </p:attrNameLst>
                                      </p:cBhvr>
                                      <p:tavLst>
                                        <p:tav tm="0">
                                          <p:val>
                                            <p:strVal val="1+#ppt_w/2"/>
                                          </p:val>
                                        </p:tav>
                                        <p:tav tm="100000">
                                          <p:val>
                                            <p:strVal val="#ppt_x"/>
                                          </p:val>
                                        </p:tav>
                                      </p:tavLst>
                                    </p:anim>
                                    <p:anim calcmode="lin" valueType="num">
                                      <p:cBhvr additive="base">
                                        <p:cTn id="66" dur="10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decel="100000" fill="hold" nodeType="withEffect">
                                  <p:stCondLst>
                                    <p:cond delay="2500"/>
                                  </p:stCondLst>
                                  <p:childTnLst>
                                    <p:set>
                                      <p:cBhvr>
                                        <p:cTn id="68" dur="1" fill="hold">
                                          <p:stCondLst>
                                            <p:cond delay="0"/>
                                          </p:stCondLst>
                                        </p:cTn>
                                        <p:tgtEl>
                                          <p:spTgt spid="69"/>
                                        </p:tgtEl>
                                        <p:attrNameLst>
                                          <p:attrName>style.visibility</p:attrName>
                                        </p:attrNameLst>
                                      </p:cBhvr>
                                      <p:to>
                                        <p:strVal val="visible"/>
                                      </p:to>
                                    </p:set>
                                    <p:anim calcmode="lin" valueType="num">
                                      <p:cBhvr additive="base">
                                        <p:cTn id="69" dur="1000" fill="hold"/>
                                        <p:tgtEl>
                                          <p:spTgt spid="69"/>
                                        </p:tgtEl>
                                        <p:attrNameLst>
                                          <p:attrName>ppt_x</p:attrName>
                                        </p:attrNameLst>
                                      </p:cBhvr>
                                      <p:tavLst>
                                        <p:tav tm="0">
                                          <p:val>
                                            <p:strVal val="1+#ppt_w/2"/>
                                          </p:val>
                                        </p:tav>
                                        <p:tav tm="100000">
                                          <p:val>
                                            <p:strVal val="#ppt_x"/>
                                          </p:val>
                                        </p:tav>
                                      </p:tavLst>
                                    </p:anim>
                                    <p:anim calcmode="lin" valueType="num">
                                      <p:cBhvr additive="base">
                                        <p:cTn id="70" dur="1000" fill="hold"/>
                                        <p:tgtEl>
                                          <p:spTgt spid="69"/>
                                        </p:tgtEl>
                                        <p:attrNameLst>
                                          <p:attrName>ppt_y</p:attrName>
                                        </p:attrNameLst>
                                      </p:cBhvr>
                                      <p:tavLst>
                                        <p:tav tm="0">
                                          <p:val>
                                            <p:strVal val="#ppt_y"/>
                                          </p:val>
                                        </p:tav>
                                        <p:tav tm="100000">
                                          <p:val>
                                            <p:strVal val="#ppt_y"/>
                                          </p:val>
                                        </p:tav>
                                      </p:tavLst>
                                    </p:anim>
                                  </p:childTnLst>
                                </p:cTn>
                              </p:par>
                              <p:par>
                                <p:cTn id="71" presetID="10" presetClass="entr" presetSubtype="0" fill="hold" nodeType="withEffect">
                                  <p:stCondLst>
                                    <p:cond delay="175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par>
                                <p:cTn id="74" presetID="10" presetClass="entr" presetSubtype="0" fill="hold" grpId="0" nodeType="withEffect">
                                  <p:stCondLst>
                                    <p:cond delay="175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225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par>
                                <p:cTn id="80" presetID="10" presetClass="entr" presetSubtype="0" fill="hold" nodeType="withEffect">
                                  <p:stCondLst>
                                    <p:cond delay="225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par>
                                <p:cTn id="83" presetID="10" presetClass="entr" presetSubtype="0" fill="hold" grpId="0" nodeType="withEffect">
                                  <p:stCondLst>
                                    <p:cond delay="275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par>
                                <p:cTn id="86" presetID="10" presetClass="entr" presetSubtype="0" fill="hold" nodeType="withEffect">
                                  <p:stCondLst>
                                    <p:cond delay="2750"/>
                                  </p:stCondLst>
                                  <p:childTnLst>
                                    <p:set>
                                      <p:cBhvr>
                                        <p:cTn id="87" dur="1" fill="hold">
                                          <p:stCondLst>
                                            <p:cond delay="0"/>
                                          </p:stCondLst>
                                        </p:cTn>
                                        <p:tgtEl>
                                          <p:spTgt spid="3"/>
                                        </p:tgtEl>
                                        <p:attrNameLst>
                                          <p:attrName>style.visibility</p:attrName>
                                        </p:attrNameLst>
                                      </p:cBhvr>
                                      <p:to>
                                        <p:strVal val="visible"/>
                                      </p:to>
                                    </p:set>
                                    <p:animEffect transition="in" filter="fade">
                                      <p:cBhvr>
                                        <p:cTn id="88" dur="500"/>
                                        <p:tgtEl>
                                          <p:spTgt spid="3"/>
                                        </p:tgtEl>
                                      </p:cBhvr>
                                    </p:animEffect>
                                  </p:childTnLst>
                                </p:cTn>
                              </p:par>
                              <p:par>
                                <p:cTn id="89" presetID="10" presetClass="entr" presetSubtype="0" fill="hold" grpId="0" nodeType="withEffect">
                                  <p:stCondLst>
                                    <p:cond delay="325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500"/>
                                        <p:tgtEl>
                                          <p:spTgt spid="60"/>
                                        </p:tgtEl>
                                      </p:cBhvr>
                                    </p:animEffect>
                                  </p:childTnLst>
                                </p:cTn>
                              </p:par>
                              <p:par>
                                <p:cTn id="92" presetID="10" presetClass="entr" presetSubtype="0" fill="hold" nodeType="withEffect">
                                  <p:stCondLst>
                                    <p:cond delay="3250"/>
                                  </p:stCondLst>
                                  <p:childTnLst>
                                    <p:set>
                                      <p:cBhvr>
                                        <p:cTn id="93" dur="1" fill="hold">
                                          <p:stCondLst>
                                            <p:cond delay="0"/>
                                          </p:stCondLst>
                                        </p:cTn>
                                        <p:tgtEl>
                                          <p:spTgt spid="2"/>
                                        </p:tgtEl>
                                        <p:attrNameLst>
                                          <p:attrName>style.visibility</p:attrName>
                                        </p:attrNameLst>
                                      </p:cBhvr>
                                      <p:to>
                                        <p:strVal val="visible"/>
                                      </p:to>
                                    </p:set>
                                    <p:animEffect transition="in" filter="fade">
                                      <p:cBhvr>
                                        <p:cTn id="9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56" grpId="0" animBg="1"/>
      <p:bldP spid="57" grpId="0" animBg="1"/>
      <p:bldP spid="58" grpId="0" animBg="1"/>
      <p:bldP spid="59" grpId="0" animBg="1"/>
      <p:bldP spid="6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40F9798-90EC-484E-A45F-6A460927787A}"/>
              </a:ext>
            </a:extLst>
          </p:cNvPr>
          <p:cNvGrpSpPr/>
          <p:nvPr/>
        </p:nvGrpSpPr>
        <p:grpSpPr>
          <a:xfrm>
            <a:off x="1023938" y="2568575"/>
            <a:ext cx="2673350" cy="1722438"/>
            <a:chOff x="1023938" y="2568575"/>
            <a:chExt cx="2673350" cy="1722438"/>
          </a:xfrm>
        </p:grpSpPr>
        <p:sp>
          <p:nvSpPr>
            <p:cNvPr id="3" name="Freeform 47">
              <a:extLst>
                <a:ext uri="{FF2B5EF4-FFF2-40B4-BE49-F238E27FC236}">
                  <a16:creationId xmlns:a16="http://schemas.microsoft.com/office/drawing/2014/main" id="{D0B1CB43-89C4-418F-9CFE-0B5490330BF6}"/>
                </a:ext>
              </a:extLst>
            </p:cNvPr>
            <p:cNvSpPr>
              <a:spLocks/>
            </p:cNvSpPr>
            <p:nvPr/>
          </p:nvSpPr>
          <p:spPr bwMode="auto">
            <a:xfrm>
              <a:off x="1873250" y="2568575"/>
              <a:ext cx="1644650" cy="1722438"/>
            </a:xfrm>
            <a:custGeom>
              <a:avLst/>
              <a:gdLst>
                <a:gd name="T0" fmla="*/ 0 w 432"/>
                <a:gd name="T1" fmla="*/ 28 h 452"/>
                <a:gd name="T2" fmla="*/ 0 w 432"/>
                <a:gd name="T3" fmla="*/ 424 h 452"/>
                <a:gd name="T4" fmla="*/ 28 w 432"/>
                <a:gd name="T5" fmla="*/ 452 h 452"/>
                <a:gd name="T6" fmla="*/ 246 w 432"/>
                <a:gd name="T7" fmla="*/ 452 h 452"/>
                <a:gd name="T8" fmla="*/ 432 w 432"/>
                <a:gd name="T9" fmla="*/ 228 h 452"/>
                <a:gd name="T10" fmla="*/ 231 w 432"/>
                <a:gd name="T11" fmla="*/ 0 h 452"/>
                <a:gd name="T12" fmla="*/ 28 w 432"/>
                <a:gd name="T13" fmla="*/ 0 h 452"/>
                <a:gd name="T14" fmla="*/ 0 w 432"/>
                <a:gd name="T15" fmla="*/ 28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2" h="452">
                  <a:moveTo>
                    <a:pt x="0" y="28"/>
                  </a:moveTo>
                  <a:cubicBezTo>
                    <a:pt x="0" y="424"/>
                    <a:pt x="0" y="424"/>
                    <a:pt x="0" y="424"/>
                  </a:cubicBezTo>
                  <a:cubicBezTo>
                    <a:pt x="0" y="439"/>
                    <a:pt x="13" y="452"/>
                    <a:pt x="28" y="452"/>
                  </a:cubicBezTo>
                  <a:cubicBezTo>
                    <a:pt x="246" y="452"/>
                    <a:pt x="246" y="452"/>
                    <a:pt x="246" y="452"/>
                  </a:cubicBezTo>
                  <a:cubicBezTo>
                    <a:pt x="432" y="228"/>
                    <a:pt x="432" y="228"/>
                    <a:pt x="432" y="228"/>
                  </a:cubicBezTo>
                  <a:cubicBezTo>
                    <a:pt x="231" y="0"/>
                    <a:pt x="231" y="0"/>
                    <a:pt x="231" y="0"/>
                  </a:cubicBezTo>
                  <a:cubicBezTo>
                    <a:pt x="28" y="0"/>
                    <a:pt x="28" y="0"/>
                    <a:pt x="28" y="0"/>
                  </a:cubicBezTo>
                  <a:cubicBezTo>
                    <a:pt x="13" y="0"/>
                    <a:pt x="0" y="13"/>
                    <a:pt x="0" y="28"/>
                  </a:cubicBezTo>
                  <a:close/>
                </a:path>
              </a:pathLst>
            </a:custGeom>
            <a:gradFill flip="none" rotWithShape="1">
              <a:gsLst>
                <a:gs pos="49000">
                  <a:schemeClr val="accent1">
                    <a:lumMod val="75000"/>
                  </a:schemeClr>
                </a:gs>
                <a:gs pos="100000">
                  <a:schemeClr val="accent1"/>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4" name="Freeform 48">
              <a:extLst>
                <a:ext uri="{FF2B5EF4-FFF2-40B4-BE49-F238E27FC236}">
                  <a16:creationId xmlns:a16="http://schemas.microsoft.com/office/drawing/2014/main" id="{B1D28B11-3B37-4137-B927-980B682EE404}"/>
                </a:ext>
              </a:extLst>
            </p:cNvPr>
            <p:cNvSpPr>
              <a:spLocks/>
            </p:cNvSpPr>
            <p:nvPr/>
          </p:nvSpPr>
          <p:spPr bwMode="auto">
            <a:xfrm>
              <a:off x="1023938" y="2906713"/>
              <a:ext cx="2085975" cy="1044575"/>
            </a:xfrm>
            <a:custGeom>
              <a:avLst/>
              <a:gdLst>
                <a:gd name="T0" fmla="*/ 12 w 1314"/>
                <a:gd name="T1" fmla="*/ 0 h 658"/>
                <a:gd name="T2" fmla="*/ 283 w 1314"/>
                <a:gd name="T3" fmla="*/ 324 h 658"/>
                <a:gd name="T4" fmla="*/ 0 w 1314"/>
                <a:gd name="T5" fmla="*/ 658 h 658"/>
                <a:gd name="T6" fmla="*/ 1314 w 1314"/>
                <a:gd name="T7" fmla="*/ 658 h 658"/>
                <a:gd name="T8" fmla="*/ 1314 w 1314"/>
                <a:gd name="T9" fmla="*/ 0 h 658"/>
                <a:gd name="T10" fmla="*/ 12 w 1314"/>
                <a:gd name="T11" fmla="*/ 0 h 658"/>
              </a:gdLst>
              <a:ahLst/>
              <a:cxnLst>
                <a:cxn ang="0">
                  <a:pos x="T0" y="T1"/>
                </a:cxn>
                <a:cxn ang="0">
                  <a:pos x="T2" y="T3"/>
                </a:cxn>
                <a:cxn ang="0">
                  <a:pos x="T4" y="T5"/>
                </a:cxn>
                <a:cxn ang="0">
                  <a:pos x="T6" y="T7"/>
                </a:cxn>
                <a:cxn ang="0">
                  <a:pos x="T8" y="T9"/>
                </a:cxn>
                <a:cxn ang="0">
                  <a:pos x="T10" y="T11"/>
                </a:cxn>
              </a:cxnLst>
              <a:rect l="0" t="0" r="r" b="b"/>
              <a:pathLst>
                <a:path w="1314" h="658">
                  <a:moveTo>
                    <a:pt x="12" y="0"/>
                  </a:moveTo>
                  <a:lnTo>
                    <a:pt x="283" y="324"/>
                  </a:lnTo>
                  <a:lnTo>
                    <a:pt x="0" y="658"/>
                  </a:lnTo>
                  <a:lnTo>
                    <a:pt x="1314" y="658"/>
                  </a:lnTo>
                  <a:lnTo>
                    <a:pt x="1314" y="0"/>
                  </a:lnTo>
                  <a:lnTo>
                    <a:pt x="12" y="0"/>
                  </a:lnTo>
                  <a:close/>
                </a:path>
              </a:pathLst>
            </a:custGeom>
            <a:solidFill>
              <a:schemeClr val="bg2"/>
            </a:solidFill>
            <a:ln>
              <a:noFill/>
            </a:ln>
            <a:effectLst>
              <a:outerShdw blurRad="190500" dist="152400" dir="5400000" algn="ctr" rotWithShape="0">
                <a:prstClr val="black">
                  <a:alpha val="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RU" sz="1400" b="1">
                <a:solidFill>
                  <a:schemeClr val="lt1"/>
                </a:solidFill>
              </a:endParaRPr>
            </a:p>
          </p:txBody>
        </p:sp>
        <p:sp>
          <p:nvSpPr>
            <p:cNvPr id="5" name="Freeform 49">
              <a:extLst>
                <a:ext uri="{FF2B5EF4-FFF2-40B4-BE49-F238E27FC236}">
                  <a16:creationId xmlns:a16="http://schemas.microsoft.com/office/drawing/2014/main" id="{A7357670-4AEF-4269-A520-583996054B54}"/>
                </a:ext>
              </a:extLst>
            </p:cNvPr>
            <p:cNvSpPr>
              <a:spLocks/>
            </p:cNvSpPr>
            <p:nvPr/>
          </p:nvSpPr>
          <p:spPr bwMode="auto">
            <a:xfrm>
              <a:off x="1976438" y="2568575"/>
              <a:ext cx="1720850" cy="860425"/>
            </a:xfrm>
            <a:custGeom>
              <a:avLst/>
              <a:gdLst>
                <a:gd name="T0" fmla="*/ 452 w 452"/>
                <a:gd name="T1" fmla="*/ 226 h 226"/>
                <a:gd name="T2" fmla="*/ 284 w 452"/>
                <a:gd name="T3" fmla="*/ 27 h 226"/>
                <a:gd name="T4" fmla="*/ 228 w 452"/>
                <a:gd name="T5" fmla="*/ 0 h 226"/>
                <a:gd name="T6" fmla="*/ 80 w 452"/>
                <a:gd name="T7" fmla="*/ 0 h 226"/>
                <a:gd name="T8" fmla="*/ 0 w 452"/>
                <a:gd name="T9" fmla="*/ 0 h 226"/>
                <a:gd name="T10" fmla="*/ 149 w 452"/>
                <a:gd name="T11" fmla="*/ 83 h 226"/>
                <a:gd name="T12" fmla="*/ 149 w 452"/>
                <a:gd name="T13" fmla="*/ 83 h 226"/>
                <a:gd name="T14" fmla="*/ 270 w 452"/>
                <a:gd name="T15" fmla="*/ 226 h 226"/>
                <a:gd name="T16" fmla="*/ 452 w 452"/>
                <a:gd name="T1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226"/>
                  </a:moveTo>
                  <a:cubicBezTo>
                    <a:pt x="284" y="27"/>
                    <a:pt x="284" y="27"/>
                    <a:pt x="284" y="27"/>
                  </a:cubicBezTo>
                  <a:cubicBezTo>
                    <a:pt x="270" y="10"/>
                    <a:pt x="249" y="0"/>
                    <a:pt x="228" y="0"/>
                  </a:cubicBezTo>
                  <a:cubicBezTo>
                    <a:pt x="80" y="0"/>
                    <a:pt x="80" y="0"/>
                    <a:pt x="80" y="0"/>
                  </a:cubicBezTo>
                  <a:cubicBezTo>
                    <a:pt x="0" y="0"/>
                    <a:pt x="0" y="0"/>
                    <a:pt x="0" y="0"/>
                  </a:cubicBezTo>
                  <a:cubicBezTo>
                    <a:pt x="44" y="0"/>
                    <a:pt x="97" y="21"/>
                    <a:pt x="149" y="83"/>
                  </a:cubicBezTo>
                  <a:cubicBezTo>
                    <a:pt x="149" y="83"/>
                    <a:pt x="149" y="83"/>
                    <a:pt x="149" y="83"/>
                  </a:cubicBezTo>
                  <a:cubicBezTo>
                    <a:pt x="270" y="226"/>
                    <a:pt x="270" y="226"/>
                    <a:pt x="270" y="226"/>
                  </a:cubicBezTo>
                  <a:lnTo>
                    <a:pt x="452" y="226"/>
                  </a:lnTo>
                  <a:close/>
                </a:path>
              </a:pathLst>
            </a:custGeom>
            <a:gradFill flip="none" rotWithShape="1">
              <a:gsLst>
                <a:gs pos="0">
                  <a:schemeClr val="accent1">
                    <a:lumMod val="60000"/>
                    <a:lumOff val="40000"/>
                  </a:schemeClr>
                </a:gs>
                <a:gs pos="100000">
                  <a:schemeClr val="accent1"/>
                </a:gs>
              </a:gsLst>
              <a:lin ang="5400000" scaled="1"/>
              <a:tileRect/>
            </a:gradFill>
            <a:ln>
              <a:noFill/>
            </a:ln>
            <a:effectLst>
              <a:outerShdw blurRad="165100" dist="127000" dir="10920000" algn="tl" rotWithShape="0">
                <a:schemeClr val="accent1">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sp>
          <p:nvSpPr>
            <p:cNvPr id="6" name="Freeform 50">
              <a:extLst>
                <a:ext uri="{FF2B5EF4-FFF2-40B4-BE49-F238E27FC236}">
                  <a16:creationId xmlns:a16="http://schemas.microsoft.com/office/drawing/2014/main" id="{E4F2113E-0A3B-4FE0-BDD2-716F5639525B}"/>
                </a:ext>
              </a:extLst>
            </p:cNvPr>
            <p:cNvSpPr>
              <a:spLocks/>
            </p:cNvSpPr>
            <p:nvPr/>
          </p:nvSpPr>
          <p:spPr bwMode="auto">
            <a:xfrm>
              <a:off x="1976438" y="3429000"/>
              <a:ext cx="1720850" cy="862013"/>
            </a:xfrm>
            <a:custGeom>
              <a:avLst/>
              <a:gdLst>
                <a:gd name="T0" fmla="*/ 452 w 452"/>
                <a:gd name="T1" fmla="*/ 0 h 226"/>
                <a:gd name="T2" fmla="*/ 284 w 452"/>
                <a:gd name="T3" fmla="*/ 199 h 226"/>
                <a:gd name="T4" fmla="*/ 228 w 452"/>
                <a:gd name="T5" fmla="*/ 226 h 226"/>
                <a:gd name="T6" fmla="*/ 80 w 452"/>
                <a:gd name="T7" fmla="*/ 226 h 226"/>
                <a:gd name="T8" fmla="*/ 0 w 452"/>
                <a:gd name="T9" fmla="*/ 226 h 226"/>
                <a:gd name="T10" fmla="*/ 149 w 452"/>
                <a:gd name="T11" fmla="*/ 143 h 226"/>
                <a:gd name="T12" fmla="*/ 149 w 452"/>
                <a:gd name="T13" fmla="*/ 143 h 226"/>
                <a:gd name="T14" fmla="*/ 270 w 452"/>
                <a:gd name="T15" fmla="*/ 0 h 226"/>
                <a:gd name="T16" fmla="*/ 452 w 452"/>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0"/>
                  </a:moveTo>
                  <a:cubicBezTo>
                    <a:pt x="284" y="199"/>
                    <a:pt x="284" y="199"/>
                    <a:pt x="284" y="199"/>
                  </a:cubicBezTo>
                  <a:cubicBezTo>
                    <a:pt x="270" y="216"/>
                    <a:pt x="249" y="226"/>
                    <a:pt x="228" y="226"/>
                  </a:cubicBezTo>
                  <a:cubicBezTo>
                    <a:pt x="80" y="226"/>
                    <a:pt x="80" y="226"/>
                    <a:pt x="80" y="226"/>
                  </a:cubicBezTo>
                  <a:cubicBezTo>
                    <a:pt x="0" y="226"/>
                    <a:pt x="0" y="226"/>
                    <a:pt x="0" y="226"/>
                  </a:cubicBezTo>
                  <a:cubicBezTo>
                    <a:pt x="44" y="226"/>
                    <a:pt x="97" y="205"/>
                    <a:pt x="149" y="143"/>
                  </a:cubicBezTo>
                  <a:cubicBezTo>
                    <a:pt x="149" y="143"/>
                    <a:pt x="149" y="143"/>
                    <a:pt x="149" y="143"/>
                  </a:cubicBezTo>
                  <a:cubicBezTo>
                    <a:pt x="270" y="0"/>
                    <a:pt x="270" y="0"/>
                    <a:pt x="270" y="0"/>
                  </a:cubicBezTo>
                  <a:lnTo>
                    <a:pt x="452" y="0"/>
                  </a:lnTo>
                  <a:close/>
                </a:path>
              </a:pathLst>
            </a:custGeom>
            <a:gradFill flip="none" rotWithShape="1">
              <a:gsLst>
                <a:gs pos="0">
                  <a:schemeClr val="accent1">
                    <a:lumMod val="60000"/>
                    <a:lumOff val="40000"/>
                  </a:schemeClr>
                </a:gs>
                <a:gs pos="100000">
                  <a:schemeClr val="accent1"/>
                </a:gs>
              </a:gsLst>
              <a:lin ang="5400000" scaled="1"/>
              <a:tileRect/>
            </a:gradFill>
            <a:ln>
              <a:noFill/>
            </a:ln>
            <a:effectLst>
              <a:outerShdw blurRad="165100" dist="127000" dir="10920000" algn="tl" rotWithShape="0">
                <a:schemeClr val="accent1">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grpSp>
      <p:grpSp>
        <p:nvGrpSpPr>
          <p:cNvPr id="21" name="Group 20">
            <a:extLst>
              <a:ext uri="{FF2B5EF4-FFF2-40B4-BE49-F238E27FC236}">
                <a16:creationId xmlns:a16="http://schemas.microsoft.com/office/drawing/2014/main" id="{2C5D9377-A34C-4B8E-ADAE-8599C006972C}"/>
              </a:ext>
            </a:extLst>
          </p:cNvPr>
          <p:cNvGrpSpPr/>
          <p:nvPr/>
        </p:nvGrpSpPr>
        <p:grpSpPr>
          <a:xfrm>
            <a:off x="3525838" y="2568575"/>
            <a:ext cx="2673350" cy="1722438"/>
            <a:chOff x="3525838" y="2568575"/>
            <a:chExt cx="2673350" cy="1722438"/>
          </a:xfrm>
        </p:grpSpPr>
        <p:sp>
          <p:nvSpPr>
            <p:cNvPr id="9" name="Freeform 47">
              <a:extLst>
                <a:ext uri="{FF2B5EF4-FFF2-40B4-BE49-F238E27FC236}">
                  <a16:creationId xmlns:a16="http://schemas.microsoft.com/office/drawing/2014/main" id="{17E3A874-ACFD-4006-B9C4-75B1F8BA8003}"/>
                </a:ext>
              </a:extLst>
            </p:cNvPr>
            <p:cNvSpPr>
              <a:spLocks/>
            </p:cNvSpPr>
            <p:nvPr/>
          </p:nvSpPr>
          <p:spPr bwMode="auto">
            <a:xfrm>
              <a:off x="4375150" y="2568575"/>
              <a:ext cx="1644650" cy="1722438"/>
            </a:xfrm>
            <a:custGeom>
              <a:avLst/>
              <a:gdLst>
                <a:gd name="T0" fmla="*/ 0 w 432"/>
                <a:gd name="T1" fmla="*/ 28 h 452"/>
                <a:gd name="T2" fmla="*/ 0 w 432"/>
                <a:gd name="T3" fmla="*/ 424 h 452"/>
                <a:gd name="T4" fmla="*/ 28 w 432"/>
                <a:gd name="T5" fmla="*/ 452 h 452"/>
                <a:gd name="T6" fmla="*/ 246 w 432"/>
                <a:gd name="T7" fmla="*/ 452 h 452"/>
                <a:gd name="T8" fmla="*/ 432 w 432"/>
                <a:gd name="T9" fmla="*/ 228 h 452"/>
                <a:gd name="T10" fmla="*/ 231 w 432"/>
                <a:gd name="T11" fmla="*/ 0 h 452"/>
                <a:gd name="T12" fmla="*/ 28 w 432"/>
                <a:gd name="T13" fmla="*/ 0 h 452"/>
                <a:gd name="T14" fmla="*/ 0 w 432"/>
                <a:gd name="T15" fmla="*/ 28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2" h="452">
                  <a:moveTo>
                    <a:pt x="0" y="28"/>
                  </a:moveTo>
                  <a:cubicBezTo>
                    <a:pt x="0" y="424"/>
                    <a:pt x="0" y="424"/>
                    <a:pt x="0" y="424"/>
                  </a:cubicBezTo>
                  <a:cubicBezTo>
                    <a:pt x="0" y="439"/>
                    <a:pt x="13" y="452"/>
                    <a:pt x="28" y="452"/>
                  </a:cubicBezTo>
                  <a:cubicBezTo>
                    <a:pt x="246" y="452"/>
                    <a:pt x="246" y="452"/>
                    <a:pt x="246" y="452"/>
                  </a:cubicBezTo>
                  <a:cubicBezTo>
                    <a:pt x="432" y="228"/>
                    <a:pt x="432" y="228"/>
                    <a:pt x="432" y="228"/>
                  </a:cubicBezTo>
                  <a:cubicBezTo>
                    <a:pt x="231" y="0"/>
                    <a:pt x="231" y="0"/>
                    <a:pt x="231" y="0"/>
                  </a:cubicBezTo>
                  <a:cubicBezTo>
                    <a:pt x="28" y="0"/>
                    <a:pt x="28" y="0"/>
                    <a:pt x="28" y="0"/>
                  </a:cubicBezTo>
                  <a:cubicBezTo>
                    <a:pt x="13" y="0"/>
                    <a:pt x="0" y="13"/>
                    <a:pt x="0" y="28"/>
                  </a:cubicBezTo>
                  <a:close/>
                </a:path>
              </a:pathLst>
            </a:custGeom>
            <a:gradFill flip="none" rotWithShape="1">
              <a:gsLst>
                <a:gs pos="49000">
                  <a:schemeClr val="accent2">
                    <a:lumMod val="75000"/>
                  </a:schemeClr>
                </a:gs>
                <a:gs pos="100000">
                  <a:schemeClr val="accent2"/>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10" name="Freeform 48">
              <a:extLst>
                <a:ext uri="{FF2B5EF4-FFF2-40B4-BE49-F238E27FC236}">
                  <a16:creationId xmlns:a16="http://schemas.microsoft.com/office/drawing/2014/main" id="{127DB864-6BB9-4BD8-B823-0A03F124D08B}"/>
                </a:ext>
              </a:extLst>
            </p:cNvPr>
            <p:cNvSpPr>
              <a:spLocks/>
            </p:cNvSpPr>
            <p:nvPr/>
          </p:nvSpPr>
          <p:spPr bwMode="auto">
            <a:xfrm>
              <a:off x="3525838" y="2906713"/>
              <a:ext cx="2085975" cy="1044575"/>
            </a:xfrm>
            <a:custGeom>
              <a:avLst/>
              <a:gdLst>
                <a:gd name="T0" fmla="*/ 12 w 1314"/>
                <a:gd name="T1" fmla="*/ 0 h 658"/>
                <a:gd name="T2" fmla="*/ 283 w 1314"/>
                <a:gd name="T3" fmla="*/ 324 h 658"/>
                <a:gd name="T4" fmla="*/ 0 w 1314"/>
                <a:gd name="T5" fmla="*/ 658 h 658"/>
                <a:gd name="T6" fmla="*/ 1314 w 1314"/>
                <a:gd name="T7" fmla="*/ 658 h 658"/>
                <a:gd name="T8" fmla="*/ 1314 w 1314"/>
                <a:gd name="T9" fmla="*/ 0 h 658"/>
                <a:gd name="T10" fmla="*/ 12 w 1314"/>
                <a:gd name="T11" fmla="*/ 0 h 658"/>
              </a:gdLst>
              <a:ahLst/>
              <a:cxnLst>
                <a:cxn ang="0">
                  <a:pos x="T0" y="T1"/>
                </a:cxn>
                <a:cxn ang="0">
                  <a:pos x="T2" y="T3"/>
                </a:cxn>
                <a:cxn ang="0">
                  <a:pos x="T4" y="T5"/>
                </a:cxn>
                <a:cxn ang="0">
                  <a:pos x="T6" y="T7"/>
                </a:cxn>
                <a:cxn ang="0">
                  <a:pos x="T8" y="T9"/>
                </a:cxn>
                <a:cxn ang="0">
                  <a:pos x="T10" y="T11"/>
                </a:cxn>
              </a:cxnLst>
              <a:rect l="0" t="0" r="r" b="b"/>
              <a:pathLst>
                <a:path w="1314" h="658">
                  <a:moveTo>
                    <a:pt x="12" y="0"/>
                  </a:moveTo>
                  <a:lnTo>
                    <a:pt x="283" y="324"/>
                  </a:lnTo>
                  <a:lnTo>
                    <a:pt x="0" y="658"/>
                  </a:lnTo>
                  <a:lnTo>
                    <a:pt x="1314" y="658"/>
                  </a:lnTo>
                  <a:lnTo>
                    <a:pt x="1314" y="0"/>
                  </a:lnTo>
                  <a:lnTo>
                    <a:pt x="12" y="0"/>
                  </a:lnTo>
                  <a:close/>
                </a:path>
              </a:pathLst>
            </a:custGeom>
            <a:solidFill>
              <a:schemeClr val="bg2"/>
            </a:solidFill>
            <a:ln>
              <a:noFill/>
            </a:ln>
            <a:effectLst>
              <a:outerShdw blurRad="190500" dist="152400" dir="5400000" algn="ctr" rotWithShape="0">
                <a:prstClr val="black">
                  <a:alpha val="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RU" sz="1400" b="1"/>
            </a:p>
          </p:txBody>
        </p:sp>
        <p:sp>
          <p:nvSpPr>
            <p:cNvPr id="11" name="Freeform 49">
              <a:extLst>
                <a:ext uri="{FF2B5EF4-FFF2-40B4-BE49-F238E27FC236}">
                  <a16:creationId xmlns:a16="http://schemas.microsoft.com/office/drawing/2014/main" id="{64CD1835-0DC7-4B62-B65A-1D8CCF61DCB2}"/>
                </a:ext>
              </a:extLst>
            </p:cNvPr>
            <p:cNvSpPr>
              <a:spLocks/>
            </p:cNvSpPr>
            <p:nvPr/>
          </p:nvSpPr>
          <p:spPr bwMode="auto">
            <a:xfrm>
              <a:off x="4478338" y="2568575"/>
              <a:ext cx="1720850" cy="860425"/>
            </a:xfrm>
            <a:custGeom>
              <a:avLst/>
              <a:gdLst>
                <a:gd name="T0" fmla="*/ 452 w 452"/>
                <a:gd name="T1" fmla="*/ 226 h 226"/>
                <a:gd name="T2" fmla="*/ 284 w 452"/>
                <a:gd name="T3" fmla="*/ 27 h 226"/>
                <a:gd name="T4" fmla="*/ 228 w 452"/>
                <a:gd name="T5" fmla="*/ 0 h 226"/>
                <a:gd name="T6" fmla="*/ 80 w 452"/>
                <a:gd name="T7" fmla="*/ 0 h 226"/>
                <a:gd name="T8" fmla="*/ 0 w 452"/>
                <a:gd name="T9" fmla="*/ 0 h 226"/>
                <a:gd name="T10" fmla="*/ 149 w 452"/>
                <a:gd name="T11" fmla="*/ 83 h 226"/>
                <a:gd name="T12" fmla="*/ 149 w 452"/>
                <a:gd name="T13" fmla="*/ 83 h 226"/>
                <a:gd name="T14" fmla="*/ 270 w 452"/>
                <a:gd name="T15" fmla="*/ 226 h 226"/>
                <a:gd name="T16" fmla="*/ 452 w 452"/>
                <a:gd name="T1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226"/>
                  </a:moveTo>
                  <a:cubicBezTo>
                    <a:pt x="284" y="27"/>
                    <a:pt x="284" y="27"/>
                    <a:pt x="284" y="27"/>
                  </a:cubicBezTo>
                  <a:cubicBezTo>
                    <a:pt x="270" y="10"/>
                    <a:pt x="249" y="0"/>
                    <a:pt x="228" y="0"/>
                  </a:cubicBezTo>
                  <a:cubicBezTo>
                    <a:pt x="80" y="0"/>
                    <a:pt x="80" y="0"/>
                    <a:pt x="80" y="0"/>
                  </a:cubicBezTo>
                  <a:cubicBezTo>
                    <a:pt x="0" y="0"/>
                    <a:pt x="0" y="0"/>
                    <a:pt x="0" y="0"/>
                  </a:cubicBezTo>
                  <a:cubicBezTo>
                    <a:pt x="44" y="0"/>
                    <a:pt x="97" y="21"/>
                    <a:pt x="149" y="83"/>
                  </a:cubicBezTo>
                  <a:cubicBezTo>
                    <a:pt x="149" y="83"/>
                    <a:pt x="149" y="83"/>
                    <a:pt x="149" y="83"/>
                  </a:cubicBezTo>
                  <a:cubicBezTo>
                    <a:pt x="270" y="226"/>
                    <a:pt x="270" y="226"/>
                    <a:pt x="270" y="226"/>
                  </a:cubicBezTo>
                  <a:lnTo>
                    <a:pt x="452" y="226"/>
                  </a:lnTo>
                  <a:close/>
                </a:path>
              </a:pathLst>
            </a:custGeom>
            <a:gradFill flip="none" rotWithShape="1">
              <a:gsLst>
                <a:gs pos="0">
                  <a:schemeClr val="accent2">
                    <a:lumMod val="60000"/>
                    <a:lumOff val="40000"/>
                  </a:schemeClr>
                </a:gs>
                <a:gs pos="100000">
                  <a:schemeClr val="accent2"/>
                </a:gs>
              </a:gsLst>
              <a:lin ang="2700000" scaled="1"/>
              <a:tileRect/>
            </a:gradFill>
            <a:ln>
              <a:noFill/>
            </a:ln>
            <a:effectLst>
              <a:outerShdw blurRad="165100" dist="127000" dir="10920000" algn="tl" rotWithShape="0">
                <a:schemeClr val="accent2">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sp>
          <p:nvSpPr>
            <p:cNvPr id="12" name="Freeform 50">
              <a:extLst>
                <a:ext uri="{FF2B5EF4-FFF2-40B4-BE49-F238E27FC236}">
                  <a16:creationId xmlns:a16="http://schemas.microsoft.com/office/drawing/2014/main" id="{A7EE9E3B-A9DA-4F4A-9180-928A9EAF451B}"/>
                </a:ext>
              </a:extLst>
            </p:cNvPr>
            <p:cNvSpPr>
              <a:spLocks/>
            </p:cNvSpPr>
            <p:nvPr/>
          </p:nvSpPr>
          <p:spPr bwMode="auto">
            <a:xfrm>
              <a:off x="4478338" y="3429000"/>
              <a:ext cx="1720850" cy="862013"/>
            </a:xfrm>
            <a:custGeom>
              <a:avLst/>
              <a:gdLst>
                <a:gd name="T0" fmla="*/ 452 w 452"/>
                <a:gd name="T1" fmla="*/ 0 h 226"/>
                <a:gd name="T2" fmla="*/ 284 w 452"/>
                <a:gd name="T3" fmla="*/ 199 h 226"/>
                <a:gd name="T4" fmla="*/ 228 w 452"/>
                <a:gd name="T5" fmla="*/ 226 h 226"/>
                <a:gd name="T6" fmla="*/ 80 w 452"/>
                <a:gd name="T7" fmla="*/ 226 h 226"/>
                <a:gd name="T8" fmla="*/ 0 w 452"/>
                <a:gd name="T9" fmla="*/ 226 h 226"/>
                <a:gd name="T10" fmla="*/ 149 w 452"/>
                <a:gd name="T11" fmla="*/ 143 h 226"/>
                <a:gd name="T12" fmla="*/ 149 w 452"/>
                <a:gd name="T13" fmla="*/ 143 h 226"/>
                <a:gd name="T14" fmla="*/ 270 w 452"/>
                <a:gd name="T15" fmla="*/ 0 h 226"/>
                <a:gd name="T16" fmla="*/ 452 w 452"/>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0"/>
                  </a:moveTo>
                  <a:cubicBezTo>
                    <a:pt x="284" y="199"/>
                    <a:pt x="284" y="199"/>
                    <a:pt x="284" y="199"/>
                  </a:cubicBezTo>
                  <a:cubicBezTo>
                    <a:pt x="270" y="216"/>
                    <a:pt x="249" y="226"/>
                    <a:pt x="228" y="226"/>
                  </a:cubicBezTo>
                  <a:cubicBezTo>
                    <a:pt x="80" y="226"/>
                    <a:pt x="80" y="226"/>
                    <a:pt x="80" y="226"/>
                  </a:cubicBezTo>
                  <a:cubicBezTo>
                    <a:pt x="0" y="226"/>
                    <a:pt x="0" y="226"/>
                    <a:pt x="0" y="226"/>
                  </a:cubicBezTo>
                  <a:cubicBezTo>
                    <a:pt x="44" y="226"/>
                    <a:pt x="97" y="205"/>
                    <a:pt x="149" y="143"/>
                  </a:cubicBezTo>
                  <a:cubicBezTo>
                    <a:pt x="149" y="143"/>
                    <a:pt x="149" y="143"/>
                    <a:pt x="149" y="143"/>
                  </a:cubicBezTo>
                  <a:cubicBezTo>
                    <a:pt x="270" y="0"/>
                    <a:pt x="270" y="0"/>
                    <a:pt x="270" y="0"/>
                  </a:cubicBezTo>
                  <a:lnTo>
                    <a:pt x="452" y="0"/>
                  </a:lnTo>
                  <a:close/>
                </a:path>
              </a:pathLst>
            </a:custGeom>
            <a:gradFill flip="none" rotWithShape="1">
              <a:gsLst>
                <a:gs pos="0">
                  <a:schemeClr val="accent2">
                    <a:lumMod val="60000"/>
                    <a:lumOff val="40000"/>
                  </a:schemeClr>
                </a:gs>
                <a:gs pos="100000">
                  <a:schemeClr val="accent2"/>
                </a:gs>
              </a:gsLst>
              <a:lin ang="2700000" scaled="1"/>
              <a:tileRect/>
            </a:gradFill>
            <a:ln>
              <a:noFill/>
            </a:ln>
            <a:effectLst>
              <a:outerShdw blurRad="165100" dist="127000" dir="10920000" algn="tl" rotWithShape="0">
                <a:schemeClr val="accent2">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grpSp>
      <p:grpSp>
        <p:nvGrpSpPr>
          <p:cNvPr id="8" name="Group 7">
            <a:extLst>
              <a:ext uri="{FF2B5EF4-FFF2-40B4-BE49-F238E27FC236}">
                <a16:creationId xmlns:a16="http://schemas.microsoft.com/office/drawing/2014/main" id="{C4F75D28-48B9-45F1-BE94-61333A26306F}"/>
              </a:ext>
            </a:extLst>
          </p:cNvPr>
          <p:cNvGrpSpPr/>
          <p:nvPr/>
        </p:nvGrpSpPr>
        <p:grpSpPr>
          <a:xfrm>
            <a:off x="6021388" y="2568575"/>
            <a:ext cx="2673350" cy="1722438"/>
            <a:chOff x="6021388" y="2568575"/>
            <a:chExt cx="2673350" cy="1722438"/>
          </a:xfrm>
        </p:grpSpPr>
        <p:sp>
          <p:nvSpPr>
            <p:cNvPr id="13" name="Freeform 47">
              <a:extLst>
                <a:ext uri="{FF2B5EF4-FFF2-40B4-BE49-F238E27FC236}">
                  <a16:creationId xmlns:a16="http://schemas.microsoft.com/office/drawing/2014/main" id="{17923061-CE21-4278-9B69-6F4B77735086}"/>
                </a:ext>
              </a:extLst>
            </p:cNvPr>
            <p:cNvSpPr>
              <a:spLocks/>
            </p:cNvSpPr>
            <p:nvPr/>
          </p:nvSpPr>
          <p:spPr bwMode="auto">
            <a:xfrm>
              <a:off x="6870700" y="2568575"/>
              <a:ext cx="1644650" cy="1722438"/>
            </a:xfrm>
            <a:custGeom>
              <a:avLst/>
              <a:gdLst>
                <a:gd name="T0" fmla="*/ 0 w 432"/>
                <a:gd name="T1" fmla="*/ 28 h 452"/>
                <a:gd name="T2" fmla="*/ 0 w 432"/>
                <a:gd name="T3" fmla="*/ 424 h 452"/>
                <a:gd name="T4" fmla="*/ 28 w 432"/>
                <a:gd name="T5" fmla="*/ 452 h 452"/>
                <a:gd name="T6" fmla="*/ 246 w 432"/>
                <a:gd name="T7" fmla="*/ 452 h 452"/>
                <a:gd name="T8" fmla="*/ 432 w 432"/>
                <a:gd name="T9" fmla="*/ 228 h 452"/>
                <a:gd name="T10" fmla="*/ 231 w 432"/>
                <a:gd name="T11" fmla="*/ 0 h 452"/>
                <a:gd name="T12" fmla="*/ 28 w 432"/>
                <a:gd name="T13" fmla="*/ 0 h 452"/>
                <a:gd name="T14" fmla="*/ 0 w 432"/>
                <a:gd name="T15" fmla="*/ 28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2" h="452">
                  <a:moveTo>
                    <a:pt x="0" y="28"/>
                  </a:moveTo>
                  <a:cubicBezTo>
                    <a:pt x="0" y="424"/>
                    <a:pt x="0" y="424"/>
                    <a:pt x="0" y="424"/>
                  </a:cubicBezTo>
                  <a:cubicBezTo>
                    <a:pt x="0" y="439"/>
                    <a:pt x="13" y="452"/>
                    <a:pt x="28" y="452"/>
                  </a:cubicBezTo>
                  <a:cubicBezTo>
                    <a:pt x="246" y="452"/>
                    <a:pt x="246" y="452"/>
                    <a:pt x="246" y="452"/>
                  </a:cubicBezTo>
                  <a:cubicBezTo>
                    <a:pt x="432" y="228"/>
                    <a:pt x="432" y="228"/>
                    <a:pt x="432" y="228"/>
                  </a:cubicBezTo>
                  <a:cubicBezTo>
                    <a:pt x="231" y="0"/>
                    <a:pt x="231" y="0"/>
                    <a:pt x="231" y="0"/>
                  </a:cubicBezTo>
                  <a:cubicBezTo>
                    <a:pt x="28" y="0"/>
                    <a:pt x="28" y="0"/>
                    <a:pt x="28" y="0"/>
                  </a:cubicBezTo>
                  <a:cubicBezTo>
                    <a:pt x="13" y="0"/>
                    <a:pt x="0" y="13"/>
                    <a:pt x="0" y="28"/>
                  </a:cubicBezTo>
                  <a:close/>
                </a:path>
              </a:pathLst>
            </a:custGeom>
            <a:gradFill flip="none" rotWithShape="1">
              <a:gsLst>
                <a:gs pos="49000">
                  <a:schemeClr val="accent3">
                    <a:lumMod val="75000"/>
                  </a:schemeClr>
                </a:gs>
                <a:gs pos="100000">
                  <a:schemeClr val="accent3"/>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14" name="Freeform 48">
              <a:extLst>
                <a:ext uri="{FF2B5EF4-FFF2-40B4-BE49-F238E27FC236}">
                  <a16:creationId xmlns:a16="http://schemas.microsoft.com/office/drawing/2014/main" id="{8A1D2514-9BB7-43A6-B51D-07BD4CCA16FD}"/>
                </a:ext>
              </a:extLst>
            </p:cNvPr>
            <p:cNvSpPr>
              <a:spLocks/>
            </p:cNvSpPr>
            <p:nvPr/>
          </p:nvSpPr>
          <p:spPr bwMode="auto">
            <a:xfrm>
              <a:off x="6021388" y="2906713"/>
              <a:ext cx="2085975" cy="1044575"/>
            </a:xfrm>
            <a:custGeom>
              <a:avLst/>
              <a:gdLst>
                <a:gd name="T0" fmla="*/ 12 w 1314"/>
                <a:gd name="T1" fmla="*/ 0 h 658"/>
                <a:gd name="T2" fmla="*/ 283 w 1314"/>
                <a:gd name="T3" fmla="*/ 324 h 658"/>
                <a:gd name="T4" fmla="*/ 0 w 1314"/>
                <a:gd name="T5" fmla="*/ 658 h 658"/>
                <a:gd name="T6" fmla="*/ 1314 w 1314"/>
                <a:gd name="T7" fmla="*/ 658 h 658"/>
                <a:gd name="T8" fmla="*/ 1314 w 1314"/>
                <a:gd name="T9" fmla="*/ 0 h 658"/>
                <a:gd name="T10" fmla="*/ 12 w 1314"/>
                <a:gd name="T11" fmla="*/ 0 h 658"/>
              </a:gdLst>
              <a:ahLst/>
              <a:cxnLst>
                <a:cxn ang="0">
                  <a:pos x="T0" y="T1"/>
                </a:cxn>
                <a:cxn ang="0">
                  <a:pos x="T2" y="T3"/>
                </a:cxn>
                <a:cxn ang="0">
                  <a:pos x="T4" y="T5"/>
                </a:cxn>
                <a:cxn ang="0">
                  <a:pos x="T6" y="T7"/>
                </a:cxn>
                <a:cxn ang="0">
                  <a:pos x="T8" y="T9"/>
                </a:cxn>
                <a:cxn ang="0">
                  <a:pos x="T10" y="T11"/>
                </a:cxn>
              </a:cxnLst>
              <a:rect l="0" t="0" r="r" b="b"/>
              <a:pathLst>
                <a:path w="1314" h="658">
                  <a:moveTo>
                    <a:pt x="12" y="0"/>
                  </a:moveTo>
                  <a:lnTo>
                    <a:pt x="283" y="324"/>
                  </a:lnTo>
                  <a:lnTo>
                    <a:pt x="0" y="658"/>
                  </a:lnTo>
                  <a:lnTo>
                    <a:pt x="1314" y="658"/>
                  </a:lnTo>
                  <a:lnTo>
                    <a:pt x="1314" y="0"/>
                  </a:lnTo>
                  <a:lnTo>
                    <a:pt x="12" y="0"/>
                  </a:lnTo>
                  <a:close/>
                </a:path>
              </a:pathLst>
            </a:custGeom>
            <a:solidFill>
              <a:schemeClr val="bg2"/>
            </a:solidFill>
            <a:ln>
              <a:noFill/>
            </a:ln>
            <a:effectLst>
              <a:outerShdw blurRad="190500" dist="152400" dir="5400000" algn="ctr" rotWithShape="0">
                <a:prstClr val="black">
                  <a:alpha val="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RU" sz="1400" b="1"/>
            </a:p>
          </p:txBody>
        </p:sp>
        <p:sp>
          <p:nvSpPr>
            <p:cNvPr id="15" name="Freeform 49">
              <a:extLst>
                <a:ext uri="{FF2B5EF4-FFF2-40B4-BE49-F238E27FC236}">
                  <a16:creationId xmlns:a16="http://schemas.microsoft.com/office/drawing/2014/main" id="{75F8DE3D-42D3-4A8B-9719-B1AD74882B7D}"/>
                </a:ext>
              </a:extLst>
            </p:cNvPr>
            <p:cNvSpPr>
              <a:spLocks/>
            </p:cNvSpPr>
            <p:nvPr/>
          </p:nvSpPr>
          <p:spPr bwMode="auto">
            <a:xfrm>
              <a:off x="6973888" y="2568575"/>
              <a:ext cx="1720850" cy="860425"/>
            </a:xfrm>
            <a:custGeom>
              <a:avLst/>
              <a:gdLst>
                <a:gd name="T0" fmla="*/ 452 w 452"/>
                <a:gd name="T1" fmla="*/ 226 h 226"/>
                <a:gd name="T2" fmla="*/ 284 w 452"/>
                <a:gd name="T3" fmla="*/ 27 h 226"/>
                <a:gd name="T4" fmla="*/ 228 w 452"/>
                <a:gd name="T5" fmla="*/ 0 h 226"/>
                <a:gd name="T6" fmla="*/ 80 w 452"/>
                <a:gd name="T7" fmla="*/ 0 h 226"/>
                <a:gd name="T8" fmla="*/ 0 w 452"/>
                <a:gd name="T9" fmla="*/ 0 h 226"/>
                <a:gd name="T10" fmla="*/ 149 w 452"/>
                <a:gd name="T11" fmla="*/ 83 h 226"/>
                <a:gd name="T12" fmla="*/ 149 w 452"/>
                <a:gd name="T13" fmla="*/ 83 h 226"/>
                <a:gd name="T14" fmla="*/ 270 w 452"/>
                <a:gd name="T15" fmla="*/ 226 h 226"/>
                <a:gd name="T16" fmla="*/ 452 w 452"/>
                <a:gd name="T1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226"/>
                  </a:moveTo>
                  <a:cubicBezTo>
                    <a:pt x="284" y="27"/>
                    <a:pt x="284" y="27"/>
                    <a:pt x="284" y="27"/>
                  </a:cubicBezTo>
                  <a:cubicBezTo>
                    <a:pt x="270" y="10"/>
                    <a:pt x="249" y="0"/>
                    <a:pt x="228" y="0"/>
                  </a:cubicBezTo>
                  <a:cubicBezTo>
                    <a:pt x="80" y="0"/>
                    <a:pt x="80" y="0"/>
                    <a:pt x="80" y="0"/>
                  </a:cubicBezTo>
                  <a:cubicBezTo>
                    <a:pt x="0" y="0"/>
                    <a:pt x="0" y="0"/>
                    <a:pt x="0" y="0"/>
                  </a:cubicBezTo>
                  <a:cubicBezTo>
                    <a:pt x="44" y="0"/>
                    <a:pt x="97" y="21"/>
                    <a:pt x="149" y="83"/>
                  </a:cubicBezTo>
                  <a:cubicBezTo>
                    <a:pt x="149" y="83"/>
                    <a:pt x="149" y="83"/>
                    <a:pt x="149" y="83"/>
                  </a:cubicBezTo>
                  <a:cubicBezTo>
                    <a:pt x="270" y="226"/>
                    <a:pt x="270" y="226"/>
                    <a:pt x="270" y="226"/>
                  </a:cubicBezTo>
                  <a:lnTo>
                    <a:pt x="452" y="226"/>
                  </a:lnTo>
                  <a:close/>
                </a:path>
              </a:pathLst>
            </a:custGeom>
            <a:gradFill flip="none" rotWithShape="1">
              <a:gsLst>
                <a:gs pos="0">
                  <a:schemeClr val="accent3">
                    <a:lumMod val="60000"/>
                    <a:lumOff val="40000"/>
                  </a:schemeClr>
                </a:gs>
                <a:gs pos="100000">
                  <a:schemeClr val="accent3"/>
                </a:gs>
              </a:gsLst>
              <a:lin ang="2700000" scaled="1"/>
              <a:tileRect/>
            </a:gradFill>
            <a:ln>
              <a:noFill/>
            </a:ln>
            <a:effectLst>
              <a:outerShdw blurRad="165100" dist="127000" dir="10920000" algn="tl" rotWithShape="0">
                <a:schemeClr val="accent3">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6" name="Freeform 50">
              <a:extLst>
                <a:ext uri="{FF2B5EF4-FFF2-40B4-BE49-F238E27FC236}">
                  <a16:creationId xmlns:a16="http://schemas.microsoft.com/office/drawing/2014/main" id="{EE71B1DC-B7FF-4C0A-A6FE-BFEE3BD0AD32}"/>
                </a:ext>
              </a:extLst>
            </p:cNvPr>
            <p:cNvSpPr>
              <a:spLocks/>
            </p:cNvSpPr>
            <p:nvPr/>
          </p:nvSpPr>
          <p:spPr bwMode="auto">
            <a:xfrm>
              <a:off x="6973888" y="3429000"/>
              <a:ext cx="1720850" cy="862013"/>
            </a:xfrm>
            <a:custGeom>
              <a:avLst/>
              <a:gdLst>
                <a:gd name="T0" fmla="*/ 452 w 452"/>
                <a:gd name="T1" fmla="*/ 0 h 226"/>
                <a:gd name="T2" fmla="*/ 284 w 452"/>
                <a:gd name="T3" fmla="*/ 199 h 226"/>
                <a:gd name="T4" fmla="*/ 228 w 452"/>
                <a:gd name="T5" fmla="*/ 226 h 226"/>
                <a:gd name="T6" fmla="*/ 80 w 452"/>
                <a:gd name="T7" fmla="*/ 226 h 226"/>
                <a:gd name="T8" fmla="*/ 0 w 452"/>
                <a:gd name="T9" fmla="*/ 226 h 226"/>
                <a:gd name="T10" fmla="*/ 149 w 452"/>
                <a:gd name="T11" fmla="*/ 143 h 226"/>
                <a:gd name="T12" fmla="*/ 149 w 452"/>
                <a:gd name="T13" fmla="*/ 143 h 226"/>
                <a:gd name="T14" fmla="*/ 270 w 452"/>
                <a:gd name="T15" fmla="*/ 0 h 226"/>
                <a:gd name="T16" fmla="*/ 452 w 452"/>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0"/>
                  </a:moveTo>
                  <a:cubicBezTo>
                    <a:pt x="284" y="199"/>
                    <a:pt x="284" y="199"/>
                    <a:pt x="284" y="199"/>
                  </a:cubicBezTo>
                  <a:cubicBezTo>
                    <a:pt x="270" y="216"/>
                    <a:pt x="249" y="226"/>
                    <a:pt x="228" y="226"/>
                  </a:cubicBezTo>
                  <a:cubicBezTo>
                    <a:pt x="80" y="226"/>
                    <a:pt x="80" y="226"/>
                    <a:pt x="80" y="226"/>
                  </a:cubicBezTo>
                  <a:cubicBezTo>
                    <a:pt x="0" y="226"/>
                    <a:pt x="0" y="226"/>
                    <a:pt x="0" y="226"/>
                  </a:cubicBezTo>
                  <a:cubicBezTo>
                    <a:pt x="44" y="226"/>
                    <a:pt x="97" y="205"/>
                    <a:pt x="149" y="143"/>
                  </a:cubicBezTo>
                  <a:cubicBezTo>
                    <a:pt x="149" y="143"/>
                    <a:pt x="149" y="143"/>
                    <a:pt x="149" y="143"/>
                  </a:cubicBezTo>
                  <a:cubicBezTo>
                    <a:pt x="270" y="0"/>
                    <a:pt x="270" y="0"/>
                    <a:pt x="270" y="0"/>
                  </a:cubicBezTo>
                  <a:lnTo>
                    <a:pt x="452" y="0"/>
                  </a:lnTo>
                  <a:close/>
                </a:path>
              </a:pathLst>
            </a:custGeom>
            <a:gradFill flip="none" rotWithShape="1">
              <a:gsLst>
                <a:gs pos="0">
                  <a:schemeClr val="accent3">
                    <a:lumMod val="60000"/>
                    <a:lumOff val="40000"/>
                  </a:schemeClr>
                </a:gs>
                <a:gs pos="100000">
                  <a:schemeClr val="accent3"/>
                </a:gs>
              </a:gsLst>
              <a:lin ang="2700000" scaled="1"/>
              <a:tileRect/>
            </a:gradFill>
            <a:ln>
              <a:noFill/>
            </a:ln>
            <a:effectLst>
              <a:outerShdw blurRad="165100" dist="127000" dir="10920000" algn="tl" rotWithShape="0">
                <a:schemeClr val="accent3">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7" name="Group 6">
            <a:extLst>
              <a:ext uri="{FF2B5EF4-FFF2-40B4-BE49-F238E27FC236}">
                <a16:creationId xmlns:a16="http://schemas.microsoft.com/office/drawing/2014/main" id="{54B4529C-B0B6-4D96-A071-C52264F1B498}"/>
              </a:ext>
            </a:extLst>
          </p:cNvPr>
          <p:cNvGrpSpPr/>
          <p:nvPr/>
        </p:nvGrpSpPr>
        <p:grpSpPr>
          <a:xfrm>
            <a:off x="8505825" y="2568575"/>
            <a:ext cx="2673350" cy="1722438"/>
            <a:chOff x="8505825" y="2568575"/>
            <a:chExt cx="2673350" cy="1722438"/>
          </a:xfrm>
        </p:grpSpPr>
        <p:sp>
          <p:nvSpPr>
            <p:cNvPr id="17" name="Freeform 47">
              <a:extLst>
                <a:ext uri="{FF2B5EF4-FFF2-40B4-BE49-F238E27FC236}">
                  <a16:creationId xmlns:a16="http://schemas.microsoft.com/office/drawing/2014/main" id="{E1415C02-5FBF-4CB7-88B9-369AA6E3662C}"/>
                </a:ext>
              </a:extLst>
            </p:cNvPr>
            <p:cNvSpPr>
              <a:spLocks/>
            </p:cNvSpPr>
            <p:nvPr/>
          </p:nvSpPr>
          <p:spPr bwMode="auto">
            <a:xfrm>
              <a:off x="9355137" y="2568575"/>
              <a:ext cx="1644650" cy="1722438"/>
            </a:xfrm>
            <a:custGeom>
              <a:avLst/>
              <a:gdLst>
                <a:gd name="T0" fmla="*/ 0 w 432"/>
                <a:gd name="T1" fmla="*/ 28 h 452"/>
                <a:gd name="T2" fmla="*/ 0 w 432"/>
                <a:gd name="T3" fmla="*/ 424 h 452"/>
                <a:gd name="T4" fmla="*/ 28 w 432"/>
                <a:gd name="T5" fmla="*/ 452 h 452"/>
                <a:gd name="T6" fmla="*/ 246 w 432"/>
                <a:gd name="T7" fmla="*/ 452 h 452"/>
                <a:gd name="T8" fmla="*/ 432 w 432"/>
                <a:gd name="T9" fmla="*/ 228 h 452"/>
                <a:gd name="T10" fmla="*/ 231 w 432"/>
                <a:gd name="T11" fmla="*/ 0 h 452"/>
                <a:gd name="T12" fmla="*/ 28 w 432"/>
                <a:gd name="T13" fmla="*/ 0 h 452"/>
                <a:gd name="T14" fmla="*/ 0 w 432"/>
                <a:gd name="T15" fmla="*/ 28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2" h="452">
                  <a:moveTo>
                    <a:pt x="0" y="28"/>
                  </a:moveTo>
                  <a:cubicBezTo>
                    <a:pt x="0" y="424"/>
                    <a:pt x="0" y="424"/>
                    <a:pt x="0" y="424"/>
                  </a:cubicBezTo>
                  <a:cubicBezTo>
                    <a:pt x="0" y="439"/>
                    <a:pt x="13" y="452"/>
                    <a:pt x="28" y="452"/>
                  </a:cubicBezTo>
                  <a:cubicBezTo>
                    <a:pt x="246" y="452"/>
                    <a:pt x="246" y="452"/>
                    <a:pt x="246" y="452"/>
                  </a:cubicBezTo>
                  <a:cubicBezTo>
                    <a:pt x="432" y="228"/>
                    <a:pt x="432" y="228"/>
                    <a:pt x="432" y="228"/>
                  </a:cubicBezTo>
                  <a:cubicBezTo>
                    <a:pt x="231" y="0"/>
                    <a:pt x="231" y="0"/>
                    <a:pt x="231" y="0"/>
                  </a:cubicBezTo>
                  <a:cubicBezTo>
                    <a:pt x="28" y="0"/>
                    <a:pt x="28" y="0"/>
                    <a:pt x="28" y="0"/>
                  </a:cubicBezTo>
                  <a:cubicBezTo>
                    <a:pt x="13" y="0"/>
                    <a:pt x="0" y="13"/>
                    <a:pt x="0" y="28"/>
                  </a:cubicBezTo>
                  <a:close/>
                </a:path>
              </a:pathLst>
            </a:custGeom>
            <a:gradFill flip="none" rotWithShape="1">
              <a:gsLst>
                <a:gs pos="49000">
                  <a:schemeClr val="accent4">
                    <a:lumMod val="75000"/>
                  </a:schemeClr>
                </a:gs>
                <a:gs pos="100000">
                  <a:schemeClr val="accent4"/>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18" name="Freeform 48">
              <a:extLst>
                <a:ext uri="{FF2B5EF4-FFF2-40B4-BE49-F238E27FC236}">
                  <a16:creationId xmlns:a16="http://schemas.microsoft.com/office/drawing/2014/main" id="{B8BB1EFD-08DF-437E-867C-52ED5170E6C2}"/>
                </a:ext>
              </a:extLst>
            </p:cNvPr>
            <p:cNvSpPr>
              <a:spLocks/>
            </p:cNvSpPr>
            <p:nvPr/>
          </p:nvSpPr>
          <p:spPr bwMode="auto">
            <a:xfrm>
              <a:off x="8505825" y="2906713"/>
              <a:ext cx="2085975" cy="1044575"/>
            </a:xfrm>
            <a:custGeom>
              <a:avLst/>
              <a:gdLst>
                <a:gd name="T0" fmla="*/ 12 w 1314"/>
                <a:gd name="T1" fmla="*/ 0 h 658"/>
                <a:gd name="T2" fmla="*/ 283 w 1314"/>
                <a:gd name="T3" fmla="*/ 324 h 658"/>
                <a:gd name="T4" fmla="*/ 0 w 1314"/>
                <a:gd name="T5" fmla="*/ 658 h 658"/>
                <a:gd name="T6" fmla="*/ 1314 w 1314"/>
                <a:gd name="T7" fmla="*/ 658 h 658"/>
                <a:gd name="T8" fmla="*/ 1314 w 1314"/>
                <a:gd name="T9" fmla="*/ 0 h 658"/>
                <a:gd name="T10" fmla="*/ 12 w 1314"/>
                <a:gd name="T11" fmla="*/ 0 h 658"/>
              </a:gdLst>
              <a:ahLst/>
              <a:cxnLst>
                <a:cxn ang="0">
                  <a:pos x="T0" y="T1"/>
                </a:cxn>
                <a:cxn ang="0">
                  <a:pos x="T2" y="T3"/>
                </a:cxn>
                <a:cxn ang="0">
                  <a:pos x="T4" y="T5"/>
                </a:cxn>
                <a:cxn ang="0">
                  <a:pos x="T6" y="T7"/>
                </a:cxn>
                <a:cxn ang="0">
                  <a:pos x="T8" y="T9"/>
                </a:cxn>
                <a:cxn ang="0">
                  <a:pos x="T10" y="T11"/>
                </a:cxn>
              </a:cxnLst>
              <a:rect l="0" t="0" r="r" b="b"/>
              <a:pathLst>
                <a:path w="1314" h="658">
                  <a:moveTo>
                    <a:pt x="12" y="0"/>
                  </a:moveTo>
                  <a:lnTo>
                    <a:pt x="283" y="324"/>
                  </a:lnTo>
                  <a:lnTo>
                    <a:pt x="0" y="658"/>
                  </a:lnTo>
                  <a:lnTo>
                    <a:pt x="1314" y="658"/>
                  </a:lnTo>
                  <a:lnTo>
                    <a:pt x="1314" y="0"/>
                  </a:lnTo>
                  <a:lnTo>
                    <a:pt x="12" y="0"/>
                  </a:lnTo>
                  <a:close/>
                </a:path>
              </a:pathLst>
            </a:custGeom>
            <a:solidFill>
              <a:schemeClr val="bg2"/>
            </a:solidFill>
            <a:ln>
              <a:noFill/>
            </a:ln>
            <a:effectLst>
              <a:outerShdw blurRad="190500" dist="152400" dir="5400000" algn="ctr" rotWithShape="0">
                <a:prstClr val="black">
                  <a:alpha val="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360000" rIns="252000" bIns="45720" numCol="1" spcCol="0" rtlCol="0" fromWordArt="0" anchor="t" anchorCtr="0" forceAA="0" compatLnSpc="1">
              <a:prstTxWarp prst="textNoShape">
                <a:avLst/>
              </a:prstTxWarp>
              <a:noAutofit/>
            </a:bodyPr>
            <a:lstStyle/>
            <a:p>
              <a:pPr>
                <a:spcBef>
                  <a:spcPts val="1200"/>
                </a:spcBef>
              </a:pPr>
              <a:endParaRPr lang="ru-RU" sz="1400" b="1"/>
            </a:p>
          </p:txBody>
        </p:sp>
        <p:sp>
          <p:nvSpPr>
            <p:cNvPr id="19" name="Freeform 49">
              <a:extLst>
                <a:ext uri="{FF2B5EF4-FFF2-40B4-BE49-F238E27FC236}">
                  <a16:creationId xmlns:a16="http://schemas.microsoft.com/office/drawing/2014/main" id="{9F2E73CD-44F1-456A-AC99-89E3C091F110}"/>
                </a:ext>
              </a:extLst>
            </p:cNvPr>
            <p:cNvSpPr>
              <a:spLocks/>
            </p:cNvSpPr>
            <p:nvPr/>
          </p:nvSpPr>
          <p:spPr bwMode="auto">
            <a:xfrm>
              <a:off x="9458325" y="2568575"/>
              <a:ext cx="1720850" cy="860425"/>
            </a:xfrm>
            <a:custGeom>
              <a:avLst/>
              <a:gdLst>
                <a:gd name="T0" fmla="*/ 452 w 452"/>
                <a:gd name="T1" fmla="*/ 226 h 226"/>
                <a:gd name="T2" fmla="*/ 284 w 452"/>
                <a:gd name="T3" fmla="*/ 27 h 226"/>
                <a:gd name="T4" fmla="*/ 228 w 452"/>
                <a:gd name="T5" fmla="*/ 0 h 226"/>
                <a:gd name="T6" fmla="*/ 80 w 452"/>
                <a:gd name="T7" fmla="*/ 0 h 226"/>
                <a:gd name="T8" fmla="*/ 0 w 452"/>
                <a:gd name="T9" fmla="*/ 0 h 226"/>
                <a:gd name="T10" fmla="*/ 149 w 452"/>
                <a:gd name="T11" fmla="*/ 83 h 226"/>
                <a:gd name="T12" fmla="*/ 149 w 452"/>
                <a:gd name="T13" fmla="*/ 83 h 226"/>
                <a:gd name="T14" fmla="*/ 270 w 452"/>
                <a:gd name="T15" fmla="*/ 226 h 226"/>
                <a:gd name="T16" fmla="*/ 452 w 452"/>
                <a:gd name="T1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226"/>
                  </a:moveTo>
                  <a:cubicBezTo>
                    <a:pt x="284" y="27"/>
                    <a:pt x="284" y="27"/>
                    <a:pt x="284" y="27"/>
                  </a:cubicBezTo>
                  <a:cubicBezTo>
                    <a:pt x="270" y="10"/>
                    <a:pt x="249" y="0"/>
                    <a:pt x="228" y="0"/>
                  </a:cubicBezTo>
                  <a:cubicBezTo>
                    <a:pt x="80" y="0"/>
                    <a:pt x="80" y="0"/>
                    <a:pt x="80" y="0"/>
                  </a:cubicBezTo>
                  <a:cubicBezTo>
                    <a:pt x="0" y="0"/>
                    <a:pt x="0" y="0"/>
                    <a:pt x="0" y="0"/>
                  </a:cubicBezTo>
                  <a:cubicBezTo>
                    <a:pt x="44" y="0"/>
                    <a:pt x="97" y="21"/>
                    <a:pt x="149" y="83"/>
                  </a:cubicBezTo>
                  <a:cubicBezTo>
                    <a:pt x="149" y="83"/>
                    <a:pt x="149" y="83"/>
                    <a:pt x="149" y="83"/>
                  </a:cubicBezTo>
                  <a:cubicBezTo>
                    <a:pt x="270" y="226"/>
                    <a:pt x="270" y="226"/>
                    <a:pt x="270" y="226"/>
                  </a:cubicBezTo>
                  <a:lnTo>
                    <a:pt x="452" y="226"/>
                  </a:lnTo>
                  <a:close/>
                </a:path>
              </a:pathLst>
            </a:custGeom>
            <a:gradFill flip="none" rotWithShape="1">
              <a:gsLst>
                <a:gs pos="0">
                  <a:schemeClr val="accent4">
                    <a:lumMod val="60000"/>
                    <a:lumOff val="40000"/>
                  </a:schemeClr>
                </a:gs>
                <a:gs pos="100000">
                  <a:schemeClr val="accent4"/>
                </a:gs>
              </a:gsLst>
              <a:lin ang="2700000" scaled="1"/>
              <a:tileRect/>
            </a:gradFill>
            <a:ln>
              <a:noFill/>
            </a:ln>
            <a:effectLst>
              <a:outerShdw blurRad="165100" dist="127000" dir="10920000" algn="tl" rotWithShape="0">
                <a:schemeClr val="accent4">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sp>
          <p:nvSpPr>
            <p:cNvPr id="20" name="Freeform 50">
              <a:extLst>
                <a:ext uri="{FF2B5EF4-FFF2-40B4-BE49-F238E27FC236}">
                  <a16:creationId xmlns:a16="http://schemas.microsoft.com/office/drawing/2014/main" id="{005D9455-300D-408C-85C5-910D1ECEDF58}"/>
                </a:ext>
              </a:extLst>
            </p:cNvPr>
            <p:cNvSpPr>
              <a:spLocks/>
            </p:cNvSpPr>
            <p:nvPr/>
          </p:nvSpPr>
          <p:spPr bwMode="auto">
            <a:xfrm>
              <a:off x="9458325" y="3429000"/>
              <a:ext cx="1720850" cy="862013"/>
            </a:xfrm>
            <a:custGeom>
              <a:avLst/>
              <a:gdLst>
                <a:gd name="T0" fmla="*/ 452 w 452"/>
                <a:gd name="T1" fmla="*/ 0 h 226"/>
                <a:gd name="T2" fmla="*/ 284 w 452"/>
                <a:gd name="T3" fmla="*/ 199 h 226"/>
                <a:gd name="T4" fmla="*/ 228 w 452"/>
                <a:gd name="T5" fmla="*/ 226 h 226"/>
                <a:gd name="T6" fmla="*/ 80 w 452"/>
                <a:gd name="T7" fmla="*/ 226 h 226"/>
                <a:gd name="T8" fmla="*/ 0 w 452"/>
                <a:gd name="T9" fmla="*/ 226 h 226"/>
                <a:gd name="T10" fmla="*/ 149 w 452"/>
                <a:gd name="T11" fmla="*/ 143 h 226"/>
                <a:gd name="T12" fmla="*/ 149 w 452"/>
                <a:gd name="T13" fmla="*/ 143 h 226"/>
                <a:gd name="T14" fmla="*/ 270 w 452"/>
                <a:gd name="T15" fmla="*/ 0 h 226"/>
                <a:gd name="T16" fmla="*/ 452 w 452"/>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6">
                  <a:moveTo>
                    <a:pt x="452" y="0"/>
                  </a:moveTo>
                  <a:cubicBezTo>
                    <a:pt x="284" y="199"/>
                    <a:pt x="284" y="199"/>
                    <a:pt x="284" y="199"/>
                  </a:cubicBezTo>
                  <a:cubicBezTo>
                    <a:pt x="270" y="216"/>
                    <a:pt x="249" y="226"/>
                    <a:pt x="228" y="226"/>
                  </a:cubicBezTo>
                  <a:cubicBezTo>
                    <a:pt x="80" y="226"/>
                    <a:pt x="80" y="226"/>
                    <a:pt x="80" y="226"/>
                  </a:cubicBezTo>
                  <a:cubicBezTo>
                    <a:pt x="0" y="226"/>
                    <a:pt x="0" y="226"/>
                    <a:pt x="0" y="226"/>
                  </a:cubicBezTo>
                  <a:cubicBezTo>
                    <a:pt x="44" y="226"/>
                    <a:pt x="97" y="205"/>
                    <a:pt x="149" y="143"/>
                  </a:cubicBezTo>
                  <a:cubicBezTo>
                    <a:pt x="149" y="143"/>
                    <a:pt x="149" y="143"/>
                    <a:pt x="149" y="143"/>
                  </a:cubicBezTo>
                  <a:cubicBezTo>
                    <a:pt x="270" y="0"/>
                    <a:pt x="270" y="0"/>
                    <a:pt x="270" y="0"/>
                  </a:cubicBezTo>
                  <a:lnTo>
                    <a:pt x="452" y="0"/>
                  </a:lnTo>
                  <a:close/>
                </a:path>
              </a:pathLst>
            </a:custGeom>
            <a:gradFill flip="none" rotWithShape="1">
              <a:gsLst>
                <a:gs pos="0">
                  <a:schemeClr val="accent4">
                    <a:lumMod val="60000"/>
                    <a:lumOff val="40000"/>
                  </a:schemeClr>
                </a:gs>
                <a:gs pos="100000">
                  <a:schemeClr val="accent4"/>
                </a:gs>
              </a:gsLst>
              <a:lin ang="2700000" scaled="1"/>
              <a:tileRect/>
            </a:gradFill>
            <a:ln>
              <a:noFill/>
            </a:ln>
            <a:effectLst>
              <a:outerShdw blurRad="165100" dist="127000" dir="10920000" algn="tl" rotWithShape="0">
                <a:schemeClr val="accent4">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RU"/>
            </a:p>
          </p:txBody>
        </p:sp>
      </p:grpSp>
      <p:grpSp>
        <p:nvGrpSpPr>
          <p:cNvPr id="26" name="Group 25">
            <a:extLst>
              <a:ext uri="{FF2B5EF4-FFF2-40B4-BE49-F238E27FC236}">
                <a16:creationId xmlns:a16="http://schemas.microsoft.com/office/drawing/2014/main" id="{E665F001-76C4-4F4A-BDC3-36627B54F1FD}"/>
              </a:ext>
            </a:extLst>
          </p:cNvPr>
          <p:cNvGrpSpPr/>
          <p:nvPr/>
        </p:nvGrpSpPr>
        <p:grpSpPr>
          <a:xfrm>
            <a:off x="2333212" y="4789261"/>
            <a:ext cx="2145126" cy="967061"/>
            <a:chOff x="2333212" y="4789261"/>
            <a:chExt cx="2145126" cy="967061"/>
          </a:xfrm>
        </p:grpSpPr>
        <p:sp>
          <p:nvSpPr>
            <p:cNvPr id="27" name="TextBox 26">
              <a:extLst>
                <a:ext uri="{FF2B5EF4-FFF2-40B4-BE49-F238E27FC236}">
                  <a16:creationId xmlns:a16="http://schemas.microsoft.com/office/drawing/2014/main" id="{E7127207-17A8-4678-B7B2-A46F997355E4}"/>
                </a:ext>
              </a:extLst>
            </p:cNvPr>
            <p:cNvSpPr txBox="1"/>
            <p:nvPr/>
          </p:nvSpPr>
          <p:spPr>
            <a:xfrm>
              <a:off x="2706214" y="4789261"/>
              <a:ext cx="1261884" cy="387157"/>
            </a:xfrm>
            <a:prstGeom prst="rect">
              <a:avLst/>
            </a:prstGeom>
            <a:noFill/>
          </p:spPr>
          <p:txBody>
            <a:bodyPr wrap="none" rtlCol="0">
              <a:spAutoFit/>
            </a:bodyPr>
            <a:lstStyle/>
            <a:p>
              <a:pPr algn="ctr"/>
              <a:r>
                <a:rPr lang="ru-UA" sz="1916" b="1" spc="0" baseline="0">
                  <a:latin typeface="+mj-lt"/>
                  <a:ea typeface="Open Sans"/>
                  <a:cs typeface="Open Sans"/>
                  <a:sym typeface="Open Sans"/>
                  <a:rtl val="0"/>
                </a:rPr>
                <a:t>Creative</a:t>
              </a:r>
            </a:p>
          </p:txBody>
        </p:sp>
        <p:sp>
          <p:nvSpPr>
            <p:cNvPr id="31" name="Text Placeholder 53">
              <a:extLst>
                <a:ext uri="{FF2B5EF4-FFF2-40B4-BE49-F238E27FC236}">
                  <a16:creationId xmlns:a16="http://schemas.microsoft.com/office/drawing/2014/main" id="{B4B3567D-66AE-408A-81FC-4EB49C70C7F2}"/>
                </a:ext>
              </a:extLst>
            </p:cNvPr>
            <p:cNvSpPr txBox="1">
              <a:spLocks/>
            </p:cNvSpPr>
            <p:nvPr/>
          </p:nvSpPr>
          <p:spPr>
            <a:xfrm>
              <a:off x="2333212" y="5151438"/>
              <a:ext cx="2145126" cy="604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latin typeface="Montserrat Light" panose="00000400000000000000" pitchFamily="50" charset="-52"/>
                </a:rPr>
                <a:t>Lorem ipsum dolor sit amet, consectetur adipiscing elitsed deiusmod tempor incididunt.</a:t>
              </a:r>
              <a:endParaRPr lang="en-US" sz="1000" dirty="0">
                <a:latin typeface="Montserrat Light" panose="00000400000000000000" pitchFamily="50" charset="-52"/>
              </a:endParaRPr>
            </a:p>
          </p:txBody>
        </p:sp>
      </p:grpSp>
      <p:grpSp>
        <p:nvGrpSpPr>
          <p:cNvPr id="35" name="Group 34">
            <a:extLst>
              <a:ext uri="{FF2B5EF4-FFF2-40B4-BE49-F238E27FC236}">
                <a16:creationId xmlns:a16="http://schemas.microsoft.com/office/drawing/2014/main" id="{ED5AE1B8-63C7-4B61-AE02-44E023C2ABD4}"/>
              </a:ext>
            </a:extLst>
          </p:cNvPr>
          <p:cNvGrpSpPr/>
          <p:nvPr/>
        </p:nvGrpSpPr>
        <p:grpSpPr>
          <a:xfrm>
            <a:off x="2333212" y="762994"/>
            <a:ext cx="2145126" cy="939488"/>
            <a:chOff x="2333212" y="762994"/>
            <a:chExt cx="2145126" cy="939488"/>
          </a:xfrm>
        </p:grpSpPr>
        <p:sp>
          <p:nvSpPr>
            <p:cNvPr id="29" name="TextBox 28">
              <a:extLst>
                <a:ext uri="{FF2B5EF4-FFF2-40B4-BE49-F238E27FC236}">
                  <a16:creationId xmlns:a16="http://schemas.microsoft.com/office/drawing/2014/main" id="{7F1C5C09-B449-456A-BA4B-1CA3149F61BC}"/>
                </a:ext>
              </a:extLst>
            </p:cNvPr>
            <p:cNvSpPr txBox="1"/>
            <p:nvPr/>
          </p:nvSpPr>
          <p:spPr>
            <a:xfrm>
              <a:off x="2694809" y="762994"/>
              <a:ext cx="1148071" cy="387157"/>
            </a:xfrm>
            <a:prstGeom prst="rect">
              <a:avLst/>
            </a:prstGeom>
            <a:noFill/>
          </p:spPr>
          <p:txBody>
            <a:bodyPr wrap="none" rtlCol="0">
              <a:spAutoFit/>
            </a:bodyPr>
            <a:lstStyle/>
            <a:p>
              <a:pPr algn="ctr"/>
              <a:r>
                <a:rPr lang="ru-UA" sz="1916" b="1" spc="0" baseline="0">
                  <a:latin typeface="+mj-lt"/>
                  <a:ea typeface="Open Sans"/>
                  <a:cs typeface="Open Sans"/>
                  <a:sym typeface="Open Sans"/>
                  <a:rtl val="0"/>
                </a:rPr>
                <a:t>Growth</a:t>
              </a:r>
            </a:p>
          </p:txBody>
        </p:sp>
        <p:sp>
          <p:nvSpPr>
            <p:cNvPr id="32" name="Text Placeholder 53">
              <a:extLst>
                <a:ext uri="{FF2B5EF4-FFF2-40B4-BE49-F238E27FC236}">
                  <a16:creationId xmlns:a16="http://schemas.microsoft.com/office/drawing/2014/main" id="{4EC60FDA-4774-4066-9A2D-FB1958399C85}"/>
                </a:ext>
              </a:extLst>
            </p:cNvPr>
            <p:cNvSpPr txBox="1">
              <a:spLocks/>
            </p:cNvSpPr>
            <p:nvPr/>
          </p:nvSpPr>
          <p:spPr>
            <a:xfrm>
              <a:off x="2333212" y="1097598"/>
              <a:ext cx="2145126" cy="604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latin typeface="Montserrat Light" panose="00000400000000000000" pitchFamily="50" charset="-52"/>
                </a:rPr>
                <a:t>Lorem ipsum dolor sit amet, consectetur adipiscing elitsed deiusmod tempor incididunt.</a:t>
              </a:r>
              <a:endParaRPr lang="en-US" sz="1000" dirty="0">
                <a:latin typeface="Montserrat Light" panose="00000400000000000000" pitchFamily="50" charset="-52"/>
              </a:endParaRPr>
            </a:p>
          </p:txBody>
        </p:sp>
      </p:grpSp>
      <p:grpSp>
        <p:nvGrpSpPr>
          <p:cNvPr id="24" name="Group 23">
            <a:extLst>
              <a:ext uri="{FF2B5EF4-FFF2-40B4-BE49-F238E27FC236}">
                <a16:creationId xmlns:a16="http://schemas.microsoft.com/office/drawing/2014/main" id="{93036ED3-DCEC-4264-A04D-497AB4592A09}"/>
              </a:ext>
            </a:extLst>
          </p:cNvPr>
          <p:cNvGrpSpPr/>
          <p:nvPr/>
        </p:nvGrpSpPr>
        <p:grpSpPr>
          <a:xfrm>
            <a:off x="7392892" y="4789261"/>
            <a:ext cx="2145126" cy="967061"/>
            <a:chOff x="7392892" y="4789261"/>
            <a:chExt cx="2145126" cy="967061"/>
          </a:xfrm>
        </p:grpSpPr>
        <p:sp>
          <p:nvSpPr>
            <p:cNvPr id="28" name="TextBox 27">
              <a:extLst>
                <a:ext uri="{FF2B5EF4-FFF2-40B4-BE49-F238E27FC236}">
                  <a16:creationId xmlns:a16="http://schemas.microsoft.com/office/drawing/2014/main" id="{1BCFD576-416C-4479-98E0-196307103363}"/>
                </a:ext>
              </a:extLst>
            </p:cNvPr>
            <p:cNvSpPr txBox="1"/>
            <p:nvPr/>
          </p:nvSpPr>
          <p:spPr>
            <a:xfrm>
              <a:off x="7656052" y="4789261"/>
              <a:ext cx="1561646" cy="387157"/>
            </a:xfrm>
            <a:prstGeom prst="rect">
              <a:avLst/>
            </a:prstGeom>
            <a:noFill/>
          </p:spPr>
          <p:txBody>
            <a:bodyPr wrap="none" rtlCol="0">
              <a:spAutoFit/>
            </a:bodyPr>
            <a:lstStyle/>
            <a:p>
              <a:pPr algn="ctr"/>
              <a:r>
                <a:rPr lang="ru-UA" sz="1916" b="1" spc="0" baseline="0">
                  <a:latin typeface="+mj-lt"/>
                  <a:ea typeface="Open Sans"/>
                  <a:cs typeface="Open Sans"/>
                  <a:sym typeface="Open Sans"/>
                  <a:rtl val="0"/>
                </a:rPr>
                <a:t>Teamwork</a:t>
              </a:r>
            </a:p>
          </p:txBody>
        </p:sp>
        <p:sp>
          <p:nvSpPr>
            <p:cNvPr id="33" name="Text Placeholder 53">
              <a:extLst>
                <a:ext uri="{FF2B5EF4-FFF2-40B4-BE49-F238E27FC236}">
                  <a16:creationId xmlns:a16="http://schemas.microsoft.com/office/drawing/2014/main" id="{35FB1CA9-FA36-4EA0-800F-445ECA0166F8}"/>
                </a:ext>
              </a:extLst>
            </p:cNvPr>
            <p:cNvSpPr txBox="1">
              <a:spLocks/>
            </p:cNvSpPr>
            <p:nvPr/>
          </p:nvSpPr>
          <p:spPr>
            <a:xfrm>
              <a:off x="7392892" y="5151438"/>
              <a:ext cx="2145126" cy="604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latin typeface="Montserrat Light" panose="00000400000000000000" pitchFamily="50" charset="-52"/>
                </a:rPr>
                <a:t>Lorem ipsum dolor sit amet, consectetur adipiscing elitsed deiusmod tempor incididunt.</a:t>
              </a:r>
              <a:endParaRPr lang="en-US" sz="1000" dirty="0">
                <a:latin typeface="Montserrat Light" panose="00000400000000000000" pitchFamily="50" charset="-52"/>
              </a:endParaRPr>
            </a:p>
          </p:txBody>
        </p:sp>
      </p:grpSp>
      <p:grpSp>
        <p:nvGrpSpPr>
          <p:cNvPr id="25" name="Group 24">
            <a:extLst>
              <a:ext uri="{FF2B5EF4-FFF2-40B4-BE49-F238E27FC236}">
                <a16:creationId xmlns:a16="http://schemas.microsoft.com/office/drawing/2014/main" id="{858DC06A-F57D-4273-B0F0-10A1C407D5D5}"/>
              </a:ext>
            </a:extLst>
          </p:cNvPr>
          <p:cNvGrpSpPr/>
          <p:nvPr/>
        </p:nvGrpSpPr>
        <p:grpSpPr>
          <a:xfrm>
            <a:off x="7392892" y="721173"/>
            <a:ext cx="2145126" cy="981309"/>
            <a:chOff x="7392892" y="721173"/>
            <a:chExt cx="2145126" cy="981309"/>
          </a:xfrm>
        </p:grpSpPr>
        <p:sp>
          <p:nvSpPr>
            <p:cNvPr id="30" name="TextBox 29">
              <a:extLst>
                <a:ext uri="{FF2B5EF4-FFF2-40B4-BE49-F238E27FC236}">
                  <a16:creationId xmlns:a16="http://schemas.microsoft.com/office/drawing/2014/main" id="{9A7E1504-4970-4BE8-9E33-695CB9BF735D}"/>
                </a:ext>
              </a:extLst>
            </p:cNvPr>
            <p:cNvSpPr txBox="1"/>
            <p:nvPr/>
          </p:nvSpPr>
          <p:spPr>
            <a:xfrm>
              <a:off x="7679776" y="721173"/>
              <a:ext cx="1516762" cy="387157"/>
            </a:xfrm>
            <a:prstGeom prst="rect">
              <a:avLst/>
            </a:prstGeom>
            <a:noFill/>
          </p:spPr>
          <p:txBody>
            <a:bodyPr wrap="none" rtlCol="0">
              <a:spAutoFit/>
            </a:bodyPr>
            <a:lstStyle/>
            <a:p>
              <a:pPr algn="ctr"/>
              <a:r>
                <a:rPr lang="ru-UA" sz="1916" b="1" spc="0" baseline="0">
                  <a:latin typeface="+mj-lt"/>
                  <a:ea typeface="Open Sans"/>
                  <a:cs typeface="Open Sans"/>
                  <a:sym typeface="Open Sans"/>
                  <a:rtl val="0"/>
                </a:rPr>
                <a:t>Marketing</a:t>
              </a:r>
            </a:p>
          </p:txBody>
        </p:sp>
        <p:sp>
          <p:nvSpPr>
            <p:cNvPr id="34" name="Text Placeholder 53">
              <a:extLst>
                <a:ext uri="{FF2B5EF4-FFF2-40B4-BE49-F238E27FC236}">
                  <a16:creationId xmlns:a16="http://schemas.microsoft.com/office/drawing/2014/main" id="{AFE5C0B0-0097-472F-966E-605CCA16AEF1}"/>
                </a:ext>
              </a:extLst>
            </p:cNvPr>
            <p:cNvSpPr txBox="1">
              <a:spLocks/>
            </p:cNvSpPr>
            <p:nvPr/>
          </p:nvSpPr>
          <p:spPr>
            <a:xfrm>
              <a:off x="7392892" y="1097598"/>
              <a:ext cx="2145126" cy="604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a:latin typeface="Montserrat Light" panose="00000400000000000000" pitchFamily="50" charset="-52"/>
                </a:rPr>
                <a:t>Lorem ipsum dolor sit amet, consectetur adipiscing elitsed deiusmod tempor incididunt.</a:t>
              </a:r>
              <a:endParaRPr lang="en-US" sz="1000" dirty="0">
                <a:latin typeface="Montserrat Light" panose="00000400000000000000" pitchFamily="50" charset="-52"/>
              </a:endParaRPr>
            </a:p>
          </p:txBody>
        </p:sp>
      </p:grpSp>
      <p:sp>
        <p:nvSpPr>
          <p:cNvPr id="37" name="Freeform: Shape 36">
            <a:extLst>
              <a:ext uri="{FF2B5EF4-FFF2-40B4-BE49-F238E27FC236}">
                <a16:creationId xmlns:a16="http://schemas.microsoft.com/office/drawing/2014/main" id="{83DD66F3-14C1-4004-965E-3F51FAA5AA29}"/>
              </a:ext>
            </a:extLst>
          </p:cNvPr>
          <p:cNvSpPr/>
          <p:nvPr/>
        </p:nvSpPr>
        <p:spPr>
          <a:xfrm>
            <a:off x="6966630" y="3208687"/>
            <a:ext cx="381445" cy="381444"/>
          </a:xfrm>
          <a:custGeom>
            <a:avLst/>
            <a:gdLst>
              <a:gd name="connsiteX0" fmla="*/ 174498 w 348996"/>
              <a:gd name="connsiteY0" fmla="*/ 174498 h 348995"/>
              <a:gd name="connsiteX1" fmla="*/ 348996 w 348996"/>
              <a:gd name="connsiteY1" fmla="*/ 174498 h 348995"/>
              <a:gd name="connsiteX2" fmla="*/ 174498 w 348996"/>
              <a:gd name="connsiteY2" fmla="*/ 348996 h 348995"/>
              <a:gd name="connsiteX3" fmla="*/ 0 w 348996"/>
              <a:gd name="connsiteY3" fmla="*/ 174498 h 348995"/>
              <a:gd name="connsiteX4" fmla="*/ 174498 w 348996"/>
              <a:gd name="connsiteY4" fmla="*/ 0 h 348995"/>
              <a:gd name="connsiteX5" fmla="*/ 174498 w 348996"/>
              <a:gd name="connsiteY5" fmla="*/ 174498 h 348995"/>
              <a:gd name="connsiteX6" fmla="*/ 343358 w 348996"/>
              <a:gd name="connsiteY6" fmla="*/ 118567 h 348995"/>
              <a:gd name="connsiteX7" fmla="*/ 230581 w 348996"/>
              <a:gd name="connsiteY7" fmla="*/ 5791 h 348995"/>
              <a:gd name="connsiteX8" fmla="*/ 230581 w 348996"/>
              <a:gd name="connsiteY8" fmla="*/ 118567 h 348995"/>
              <a:gd name="connsiteX9" fmla="*/ 343358 w 348996"/>
              <a:gd name="connsiteY9" fmla="*/ 118567 h 3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996" h="348995">
                <a:moveTo>
                  <a:pt x="174498" y="174498"/>
                </a:moveTo>
                <a:lnTo>
                  <a:pt x="348996" y="174498"/>
                </a:lnTo>
                <a:cubicBezTo>
                  <a:pt x="348996" y="270967"/>
                  <a:pt x="270815" y="348996"/>
                  <a:pt x="174498" y="348996"/>
                </a:cubicBezTo>
                <a:cubicBezTo>
                  <a:pt x="78181" y="348996"/>
                  <a:pt x="0" y="270815"/>
                  <a:pt x="0" y="174498"/>
                </a:cubicBezTo>
                <a:cubicBezTo>
                  <a:pt x="0" y="78181"/>
                  <a:pt x="78181" y="0"/>
                  <a:pt x="174498" y="0"/>
                </a:cubicBezTo>
                <a:lnTo>
                  <a:pt x="174498" y="174498"/>
                </a:lnTo>
                <a:close/>
                <a:moveTo>
                  <a:pt x="343358" y="118567"/>
                </a:moveTo>
                <a:cubicBezTo>
                  <a:pt x="331775" y="62026"/>
                  <a:pt x="287122" y="17373"/>
                  <a:pt x="230581" y="5791"/>
                </a:cubicBezTo>
                <a:lnTo>
                  <a:pt x="230581" y="118567"/>
                </a:lnTo>
                <a:lnTo>
                  <a:pt x="343358" y="118567"/>
                </a:lnTo>
                <a:close/>
              </a:path>
            </a:pathLst>
          </a:custGeom>
          <a:noFill/>
          <a:ln w="22225" cap="rnd">
            <a:solidFill>
              <a:schemeClr val="tx1"/>
            </a:solidFill>
            <a:prstDash val="solid"/>
            <a:round/>
          </a:ln>
        </p:spPr>
        <p:txBody>
          <a:bodyPr rtlCol="0" anchor="ctr"/>
          <a:lstStyle/>
          <a:p>
            <a:endParaRPr lang="ru-UA"/>
          </a:p>
        </p:txBody>
      </p:sp>
      <p:sp>
        <p:nvSpPr>
          <p:cNvPr id="38" name="Freeform: Shape 37">
            <a:extLst>
              <a:ext uri="{FF2B5EF4-FFF2-40B4-BE49-F238E27FC236}">
                <a16:creationId xmlns:a16="http://schemas.microsoft.com/office/drawing/2014/main" id="{AD7A8DEA-B92D-4EF9-9FC8-B23DF262446A}"/>
              </a:ext>
            </a:extLst>
          </p:cNvPr>
          <p:cNvSpPr/>
          <p:nvPr/>
        </p:nvSpPr>
        <p:spPr>
          <a:xfrm>
            <a:off x="1974850" y="3252397"/>
            <a:ext cx="409095" cy="346465"/>
          </a:xfrm>
          <a:custGeom>
            <a:avLst/>
            <a:gdLst>
              <a:gd name="connsiteX0" fmla="*/ 337871 w 374294"/>
              <a:gd name="connsiteY0" fmla="*/ 162306 h 316992"/>
              <a:gd name="connsiteX1" fmla="*/ 338785 w 374294"/>
              <a:gd name="connsiteY1" fmla="*/ 177698 h 316992"/>
              <a:gd name="connsiteX2" fmla="*/ 295351 w 374294"/>
              <a:gd name="connsiteY2" fmla="*/ 278435 h 316992"/>
              <a:gd name="connsiteX3" fmla="*/ 295351 w 374294"/>
              <a:gd name="connsiteY3" fmla="*/ 316992 h 316992"/>
              <a:gd name="connsiteX4" fmla="*/ 213360 w 374294"/>
              <a:gd name="connsiteY4" fmla="*/ 316992 h 316992"/>
              <a:gd name="connsiteX5" fmla="*/ 213360 w 374294"/>
              <a:gd name="connsiteY5" fmla="*/ 293218 h 316992"/>
              <a:gd name="connsiteX6" fmla="*/ 179832 w 374294"/>
              <a:gd name="connsiteY6" fmla="*/ 296570 h 316992"/>
              <a:gd name="connsiteX7" fmla="*/ 146914 w 374294"/>
              <a:gd name="connsiteY7" fmla="*/ 293370 h 316992"/>
              <a:gd name="connsiteX8" fmla="*/ 146914 w 374294"/>
              <a:gd name="connsiteY8" fmla="*/ 316992 h 316992"/>
              <a:gd name="connsiteX9" fmla="*/ 64922 w 374294"/>
              <a:gd name="connsiteY9" fmla="*/ 316992 h 316992"/>
              <a:gd name="connsiteX10" fmla="*/ 64922 w 374294"/>
              <a:gd name="connsiteY10" fmla="*/ 279197 h 316992"/>
              <a:gd name="connsiteX11" fmla="*/ 27279 w 374294"/>
              <a:gd name="connsiteY11" fmla="*/ 219456 h 316992"/>
              <a:gd name="connsiteX12" fmla="*/ 11582 w 374294"/>
              <a:gd name="connsiteY12" fmla="*/ 219456 h 316992"/>
              <a:gd name="connsiteX13" fmla="*/ 0 w 374294"/>
              <a:gd name="connsiteY13" fmla="*/ 207874 h 316992"/>
              <a:gd name="connsiteX14" fmla="*/ 0 w 374294"/>
              <a:gd name="connsiteY14" fmla="*/ 147523 h 316992"/>
              <a:gd name="connsiteX15" fmla="*/ 11582 w 374294"/>
              <a:gd name="connsiteY15" fmla="*/ 135941 h 316992"/>
              <a:gd name="connsiteX16" fmla="*/ 27279 w 374294"/>
              <a:gd name="connsiteY16" fmla="*/ 135941 h 316992"/>
              <a:gd name="connsiteX17" fmla="*/ 86563 w 374294"/>
              <a:gd name="connsiteY17" fmla="*/ 58827 h 316992"/>
              <a:gd name="connsiteX18" fmla="*/ 62789 w 374294"/>
              <a:gd name="connsiteY18" fmla="*/ 12802 h 316992"/>
              <a:gd name="connsiteX19" fmla="*/ 131978 w 374294"/>
              <a:gd name="connsiteY19" fmla="*/ 37643 h 316992"/>
              <a:gd name="connsiteX20" fmla="*/ 179832 w 374294"/>
              <a:gd name="connsiteY20" fmla="*/ 30937 h 316992"/>
              <a:gd name="connsiteX21" fmla="*/ 213817 w 374294"/>
              <a:gd name="connsiteY21" fmla="*/ 34290 h 316992"/>
              <a:gd name="connsiteX22" fmla="*/ 252070 w 374294"/>
              <a:gd name="connsiteY22" fmla="*/ 120701 h 316992"/>
              <a:gd name="connsiteX23" fmla="*/ 283769 w 374294"/>
              <a:gd name="connsiteY23" fmla="*/ 133503 h 316992"/>
              <a:gd name="connsiteX24" fmla="*/ 316687 w 374294"/>
              <a:gd name="connsiteY24" fmla="*/ 110338 h 316992"/>
              <a:gd name="connsiteX25" fmla="*/ 284531 w 374294"/>
              <a:gd name="connsiteY25" fmla="*/ 87173 h 316992"/>
              <a:gd name="connsiteX26" fmla="*/ 256032 w 374294"/>
              <a:gd name="connsiteY26" fmla="*/ 67208 h 316992"/>
              <a:gd name="connsiteX27" fmla="*/ 283921 w 374294"/>
              <a:gd name="connsiteY27" fmla="*/ 46634 h 316992"/>
              <a:gd name="connsiteX28" fmla="*/ 308762 w 374294"/>
              <a:gd name="connsiteY28" fmla="*/ 55474 h 316992"/>
              <a:gd name="connsiteX29" fmla="*/ 283769 w 374294"/>
              <a:gd name="connsiteY29" fmla="*/ 133350 h 316992"/>
              <a:gd name="connsiteX30" fmla="*/ 283769 w 374294"/>
              <a:gd name="connsiteY30" fmla="*/ 149200 h 316992"/>
              <a:gd name="connsiteX31" fmla="*/ 283769 w 374294"/>
              <a:gd name="connsiteY31" fmla="*/ 30633 h 316992"/>
              <a:gd name="connsiteX32" fmla="*/ 283769 w 374294"/>
              <a:gd name="connsiteY32" fmla="*/ 46482 h 316992"/>
              <a:gd name="connsiteX33" fmla="*/ 284378 w 374294"/>
              <a:gd name="connsiteY33" fmla="*/ 0 h 316992"/>
              <a:gd name="connsiteX34" fmla="*/ 194462 w 374294"/>
              <a:gd name="connsiteY34" fmla="*/ 89916 h 316992"/>
              <a:gd name="connsiteX35" fmla="*/ 284378 w 374294"/>
              <a:gd name="connsiteY35" fmla="*/ 179832 h 316992"/>
              <a:gd name="connsiteX36" fmla="*/ 374294 w 374294"/>
              <a:gd name="connsiteY36" fmla="*/ 89916 h 316992"/>
              <a:gd name="connsiteX37" fmla="*/ 284378 w 374294"/>
              <a:gd name="connsiteY37" fmla="*/ 0 h 31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4294" h="316992">
                <a:moveTo>
                  <a:pt x="337871" y="162306"/>
                </a:moveTo>
                <a:cubicBezTo>
                  <a:pt x="338480" y="167335"/>
                  <a:pt x="338785" y="172517"/>
                  <a:pt x="338785" y="177698"/>
                </a:cubicBezTo>
                <a:cubicBezTo>
                  <a:pt x="338785" y="216713"/>
                  <a:pt x="322326" y="252222"/>
                  <a:pt x="295351" y="278435"/>
                </a:cubicBezTo>
                <a:cubicBezTo>
                  <a:pt x="295351" y="278435"/>
                  <a:pt x="295351" y="316992"/>
                  <a:pt x="295351" y="316992"/>
                </a:cubicBezTo>
                <a:lnTo>
                  <a:pt x="213360" y="316992"/>
                </a:lnTo>
                <a:lnTo>
                  <a:pt x="213360" y="293218"/>
                </a:lnTo>
                <a:cubicBezTo>
                  <a:pt x="202540" y="295351"/>
                  <a:pt x="191262" y="296570"/>
                  <a:pt x="179832" y="296570"/>
                </a:cubicBezTo>
                <a:cubicBezTo>
                  <a:pt x="168402" y="296570"/>
                  <a:pt x="157582" y="295504"/>
                  <a:pt x="146914" y="293370"/>
                </a:cubicBezTo>
                <a:cubicBezTo>
                  <a:pt x="146914" y="293370"/>
                  <a:pt x="146914" y="316992"/>
                  <a:pt x="146914" y="316992"/>
                </a:cubicBezTo>
                <a:lnTo>
                  <a:pt x="64922" y="316992"/>
                </a:lnTo>
                <a:lnTo>
                  <a:pt x="64922" y="279197"/>
                </a:lnTo>
                <a:cubicBezTo>
                  <a:pt x="47701" y="262585"/>
                  <a:pt x="34595" y="242164"/>
                  <a:pt x="27279" y="219456"/>
                </a:cubicBezTo>
                <a:cubicBezTo>
                  <a:pt x="27279" y="219456"/>
                  <a:pt x="11582" y="219456"/>
                  <a:pt x="11582" y="219456"/>
                </a:cubicBezTo>
                <a:cubicBezTo>
                  <a:pt x="5182" y="219456"/>
                  <a:pt x="0" y="214274"/>
                  <a:pt x="0" y="207874"/>
                </a:cubicBezTo>
                <a:lnTo>
                  <a:pt x="0" y="147523"/>
                </a:lnTo>
                <a:cubicBezTo>
                  <a:pt x="0" y="141123"/>
                  <a:pt x="5182" y="135941"/>
                  <a:pt x="11582" y="135941"/>
                </a:cubicBezTo>
                <a:lnTo>
                  <a:pt x="27279" y="135941"/>
                </a:lnTo>
                <a:cubicBezTo>
                  <a:pt x="37338" y="104547"/>
                  <a:pt x="58522" y="77572"/>
                  <a:pt x="86563" y="58827"/>
                </a:cubicBezTo>
                <a:cubicBezTo>
                  <a:pt x="78638" y="41758"/>
                  <a:pt x="74219" y="30785"/>
                  <a:pt x="62789" y="12802"/>
                </a:cubicBezTo>
                <a:cubicBezTo>
                  <a:pt x="97384" y="7315"/>
                  <a:pt x="131978" y="37643"/>
                  <a:pt x="131978" y="37643"/>
                </a:cubicBezTo>
                <a:cubicBezTo>
                  <a:pt x="147066" y="33223"/>
                  <a:pt x="163068" y="30937"/>
                  <a:pt x="179832" y="30937"/>
                </a:cubicBezTo>
                <a:cubicBezTo>
                  <a:pt x="191414" y="30937"/>
                  <a:pt x="202844" y="32157"/>
                  <a:pt x="213817" y="34290"/>
                </a:cubicBezTo>
                <a:moveTo>
                  <a:pt x="252070" y="120701"/>
                </a:moveTo>
                <a:cubicBezTo>
                  <a:pt x="258165" y="129540"/>
                  <a:pt x="268224" y="133503"/>
                  <a:pt x="283769" y="133503"/>
                </a:cubicBezTo>
                <a:cubicBezTo>
                  <a:pt x="291541" y="133503"/>
                  <a:pt x="316687" y="131826"/>
                  <a:pt x="316687" y="110338"/>
                </a:cubicBezTo>
                <a:cubicBezTo>
                  <a:pt x="316687" y="96164"/>
                  <a:pt x="308305" y="90068"/>
                  <a:pt x="284531" y="87173"/>
                </a:cubicBezTo>
                <a:cubicBezTo>
                  <a:pt x="275996" y="86106"/>
                  <a:pt x="256032" y="83820"/>
                  <a:pt x="256032" y="67208"/>
                </a:cubicBezTo>
                <a:cubicBezTo>
                  <a:pt x="256032" y="57760"/>
                  <a:pt x="263347" y="46634"/>
                  <a:pt x="283921" y="46634"/>
                </a:cubicBezTo>
                <a:cubicBezTo>
                  <a:pt x="293217" y="46634"/>
                  <a:pt x="302514" y="50140"/>
                  <a:pt x="308762" y="55474"/>
                </a:cubicBezTo>
                <a:moveTo>
                  <a:pt x="283769" y="133350"/>
                </a:moveTo>
                <a:lnTo>
                  <a:pt x="283769" y="149200"/>
                </a:lnTo>
                <a:moveTo>
                  <a:pt x="283769" y="30633"/>
                </a:moveTo>
                <a:lnTo>
                  <a:pt x="283769" y="46482"/>
                </a:lnTo>
                <a:moveTo>
                  <a:pt x="284378" y="0"/>
                </a:moveTo>
                <a:cubicBezTo>
                  <a:pt x="234696" y="0"/>
                  <a:pt x="194462" y="40234"/>
                  <a:pt x="194462" y="89916"/>
                </a:cubicBezTo>
                <a:cubicBezTo>
                  <a:pt x="194462" y="139598"/>
                  <a:pt x="234696" y="179832"/>
                  <a:pt x="284378" y="179832"/>
                </a:cubicBezTo>
                <a:cubicBezTo>
                  <a:pt x="334061" y="179832"/>
                  <a:pt x="374294" y="139598"/>
                  <a:pt x="374294" y="89916"/>
                </a:cubicBezTo>
                <a:cubicBezTo>
                  <a:pt x="374294" y="40234"/>
                  <a:pt x="334061" y="0"/>
                  <a:pt x="284378" y="0"/>
                </a:cubicBezTo>
                <a:close/>
              </a:path>
            </a:pathLst>
          </a:custGeom>
          <a:noFill/>
          <a:ln w="22225" cap="rnd">
            <a:solidFill>
              <a:schemeClr val="tx1"/>
            </a:solidFill>
            <a:prstDash val="solid"/>
            <a:round/>
          </a:ln>
        </p:spPr>
        <p:txBody>
          <a:bodyPr rtlCol="0" anchor="ctr"/>
          <a:lstStyle/>
          <a:p>
            <a:endParaRPr lang="ru-UA"/>
          </a:p>
        </p:txBody>
      </p:sp>
      <p:sp>
        <p:nvSpPr>
          <p:cNvPr id="39" name="Freeform: Shape 38">
            <a:extLst>
              <a:ext uri="{FF2B5EF4-FFF2-40B4-BE49-F238E27FC236}">
                <a16:creationId xmlns:a16="http://schemas.microsoft.com/office/drawing/2014/main" id="{DA1F0483-3309-4D31-A0F9-B0FF7E5625D9}"/>
              </a:ext>
            </a:extLst>
          </p:cNvPr>
          <p:cNvSpPr/>
          <p:nvPr/>
        </p:nvSpPr>
        <p:spPr>
          <a:xfrm>
            <a:off x="9443815" y="3238880"/>
            <a:ext cx="375781" cy="292829"/>
          </a:xfrm>
          <a:custGeom>
            <a:avLst/>
            <a:gdLst>
              <a:gd name="connsiteX0" fmla="*/ 201930 w 343814"/>
              <a:gd name="connsiteY0" fmla="*/ 267919 h 267919"/>
              <a:gd name="connsiteX1" fmla="*/ 141884 w 343814"/>
              <a:gd name="connsiteY1" fmla="*/ 267919 h 267919"/>
              <a:gd name="connsiteX2" fmla="*/ 141884 w 343814"/>
              <a:gd name="connsiteY2" fmla="*/ 89764 h 267919"/>
              <a:gd name="connsiteX3" fmla="*/ 201930 w 343814"/>
              <a:gd name="connsiteY3" fmla="*/ 89764 h 267919"/>
              <a:gd name="connsiteX4" fmla="*/ 201930 w 343814"/>
              <a:gd name="connsiteY4" fmla="*/ 267919 h 267919"/>
              <a:gd name="connsiteX5" fmla="*/ 0 w 343814"/>
              <a:gd name="connsiteY5" fmla="*/ 267919 h 267919"/>
              <a:gd name="connsiteX6" fmla="*/ 343814 w 343814"/>
              <a:gd name="connsiteY6" fmla="*/ 267919 h 267919"/>
              <a:gd name="connsiteX7" fmla="*/ 94793 w 343814"/>
              <a:gd name="connsiteY7" fmla="*/ 161696 h 267919"/>
              <a:gd name="connsiteX8" fmla="*/ 34748 w 343814"/>
              <a:gd name="connsiteY8" fmla="*/ 161696 h 267919"/>
              <a:gd name="connsiteX9" fmla="*/ 34748 w 343814"/>
              <a:gd name="connsiteY9" fmla="*/ 267919 h 267919"/>
              <a:gd name="connsiteX10" fmla="*/ 94793 w 343814"/>
              <a:gd name="connsiteY10" fmla="*/ 267919 h 267919"/>
              <a:gd name="connsiteX11" fmla="*/ 94793 w 343814"/>
              <a:gd name="connsiteY11" fmla="*/ 161696 h 267919"/>
              <a:gd name="connsiteX12" fmla="*/ 308915 w 343814"/>
              <a:gd name="connsiteY12" fmla="*/ 131064 h 267919"/>
              <a:gd name="connsiteX13" fmla="*/ 248869 w 343814"/>
              <a:gd name="connsiteY13" fmla="*/ 131064 h 267919"/>
              <a:gd name="connsiteX14" fmla="*/ 248869 w 343814"/>
              <a:gd name="connsiteY14" fmla="*/ 267919 h 267919"/>
              <a:gd name="connsiteX15" fmla="*/ 308915 w 343814"/>
              <a:gd name="connsiteY15" fmla="*/ 267919 h 267919"/>
              <a:gd name="connsiteX16" fmla="*/ 308915 w 343814"/>
              <a:gd name="connsiteY16" fmla="*/ 131064 h 267919"/>
              <a:gd name="connsiteX17" fmla="*/ 334061 w 343814"/>
              <a:gd name="connsiteY17" fmla="*/ 12802 h 267919"/>
              <a:gd name="connsiteX18" fmla="*/ 278893 w 343814"/>
              <a:gd name="connsiteY18" fmla="*/ 76047 h 267919"/>
              <a:gd name="connsiteX19" fmla="*/ 171755 w 343814"/>
              <a:gd name="connsiteY19" fmla="*/ 0 h 267919"/>
              <a:gd name="connsiteX20" fmla="*/ 28042 w 343814"/>
              <a:gd name="connsiteY20" fmla="*/ 100889 h 267919"/>
              <a:gd name="connsiteX21" fmla="*/ 337566 w 343814"/>
              <a:gd name="connsiteY21" fmla="*/ 69342 h 267919"/>
              <a:gd name="connsiteX22" fmla="*/ 333909 w 343814"/>
              <a:gd name="connsiteY22" fmla="*/ 12344 h 267919"/>
              <a:gd name="connsiteX23" fmla="*/ 276606 w 343814"/>
              <a:gd name="connsiteY23" fmla="*/ 16002 h 26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814" h="267919">
                <a:moveTo>
                  <a:pt x="201930" y="267919"/>
                </a:moveTo>
                <a:lnTo>
                  <a:pt x="141884" y="267919"/>
                </a:lnTo>
                <a:lnTo>
                  <a:pt x="141884" y="89764"/>
                </a:lnTo>
                <a:lnTo>
                  <a:pt x="201930" y="89764"/>
                </a:lnTo>
                <a:lnTo>
                  <a:pt x="201930" y="267919"/>
                </a:lnTo>
                <a:close/>
                <a:moveTo>
                  <a:pt x="0" y="267919"/>
                </a:moveTo>
                <a:lnTo>
                  <a:pt x="343814" y="267919"/>
                </a:lnTo>
                <a:moveTo>
                  <a:pt x="94793" y="161696"/>
                </a:moveTo>
                <a:lnTo>
                  <a:pt x="34748" y="161696"/>
                </a:lnTo>
                <a:lnTo>
                  <a:pt x="34748" y="267919"/>
                </a:lnTo>
                <a:lnTo>
                  <a:pt x="94793" y="267919"/>
                </a:lnTo>
                <a:lnTo>
                  <a:pt x="94793" y="161696"/>
                </a:lnTo>
                <a:close/>
                <a:moveTo>
                  <a:pt x="308915" y="131064"/>
                </a:moveTo>
                <a:lnTo>
                  <a:pt x="248869" y="131064"/>
                </a:lnTo>
                <a:lnTo>
                  <a:pt x="248869" y="267919"/>
                </a:lnTo>
                <a:lnTo>
                  <a:pt x="308915" y="267919"/>
                </a:lnTo>
                <a:lnTo>
                  <a:pt x="308915" y="131064"/>
                </a:lnTo>
                <a:close/>
                <a:moveTo>
                  <a:pt x="334061" y="12802"/>
                </a:moveTo>
                <a:lnTo>
                  <a:pt x="278893" y="76047"/>
                </a:lnTo>
                <a:lnTo>
                  <a:pt x="171755" y="0"/>
                </a:lnTo>
                <a:lnTo>
                  <a:pt x="28042" y="100889"/>
                </a:lnTo>
                <a:moveTo>
                  <a:pt x="337566" y="69342"/>
                </a:moveTo>
                <a:lnTo>
                  <a:pt x="333909" y="12344"/>
                </a:lnTo>
                <a:lnTo>
                  <a:pt x="276606" y="16002"/>
                </a:lnTo>
              </a:path>
            </a:pathLst>
          </a:custGeom>
          <a:noFill/>
          <a:ln w="22225" cap="rnd">
            <a:solidFill>
              <a:schemeClr val="tx1"/>
            </a:solidFill>
            <a:prstDash val="solid"/>
            <a:round/>
          </a:ln>
        </p:spPr>
        <p:txBody>
          <a:bodyPr rtlCol="0" anchor="ctr"/>
          <a:lstStyle/>
          <a:p>
            <a:endParaRPr lang="ru-UA"/>
          </a:p>
        </p:txBody>
      </p:sp>
      <p:sp>
        <p:nvSpPr>
          <p:cNvPr id="40" name="Freeform: Shape 39">
            <a:extLst>
              <a:ext uri="{FF2B5EF4-FFF2-40B4-BE49-F238E27FC236}">
                <a16:creationId xmlns:a16="http://schemas.microsoft.com/office/drawing/2014/main" id="{7BE58489-3885-435E-B844-453438957B08}"/>
              </a:ext>
            </a:extLst>
          </p:cNvPr>
          <p:cNvSpPr/>
          <p:nvPr/>
        </p:nvSpPr>
        <p:spPr>
          <a:xfrm>
            <a:off x="4367212" y="3290129"/>
            <a:ext cx="563523" cy="352037"/>
          </a:xfrm>
          <a:custGeom>
            <a:avLst/>
            <a:gdLst>
              <a:gd name="connsiteX0" fmla="*/ 440186 w 515585"/>
              <a:gd name="connsiteY0" fmla="*/ 170040 h 322090"/>
              <a:gd name="connsiteX1" fmla="*/ 397514 w 515585"/>
              <a:gd name="connsiteY1" fmla="*/ 195796 h 322090"/>
              <a:gd name="connsiteX2" fmla="*/ 289767 w 515585"/>
              <a:gd name="connsiteY2" fmla="*/ 122796 h 322090"/>
              <a:gd name="connsiteX3" fmla="*/ 235970 w 515585"/>
              <a:gd name="connsiteY3" fmla="*/ 120510 h 322090"/>
              <a:gd name="connsiteX4" fmla="*/ 171505 w 515585"/>
              <a:gd name="connsiteY4" fmla="*/ 140779 h 322090"/>
              <a:gd name="connsiteX5" fmla="*/ 193908 w 515585"/>
              <a:gd name="connsiteY5" fmla="*/ 93688 h 322090"/>
              <a:gd name="connsiteX6" fmla="*/ 294340 w 515585"/>
              <a:gd name="connsiteY6" fmla="*/ 61836 h 322090"/>
              <a:gd name="connsiteX7" fmla="*/ 371759 w 515585"/>
              <a:gd name="connsiteY7" fmla="*/ 68084 h 322090"/>
              <a:gd name="connsiteX8" fmla="*/ 440186 w 515585"/>
              <a:gd name="connsiteY8" fmla="*/ 169888 h 322090"/>
              <a:gd name="connsiteX9" fmla="*/ 231855 w 515585"/>
              <a:gd name="connsiteY9" fmla="*/ 300799 h 322090"/>
              <a:gd name="connsiteX10" fmla="*/ 264012 w 515585"/>
              <a:gd name="connsiteY10" fmla="*/ 315887 h 322090"/>
              <a:gd name="connsiteX11" fmla="*/ 305007 w 515585"/>
              <a:gd name="connsiteY11" fmla="*/ 298513 h 322090"/>
              <a:gd name="connsiteX12" fmla="*/ 342041 w 515585"/>
              <a:gd name="connsiteY12" fmla="*/ 270472 h 322090"/>
              <a:gd name="connsiteX13" fmla="*/ 377397 w 515585"/>
              <a:gd name="connsiteY13" fmla="*/ 239077 h 322090"/>
              <a:gd name="connsiteX14" fmla="*/ 401020 w 515585"/>
              <a:gd name="connsiteY14" fmla="*/ 197472 h 322090"/>
              <a:gd name="connsiteX15" fmla="*/ 214177 w 515585"/>
              <a:gd name="connsiteY15" fmla="*/ 82410 h 322090"/>
              <a:gd name="connsiteX16" fmla="*/ 142397 w 515585"/>
              <a:gd name="connsiteY16" fmla="*/ 65036 h 322090"/>
              <a:gd name="connsiteX17" fmla="*/ 72750 w 515585"/>
              <a:gd name="connsiteY17" fmla="*/ 167754 h 322090"/>
              <a:gd name="connsiteX18" fmla="*/ 103840 w 515585"/>
              <a:gd name="connsiteY18" fmla="*/ 205549 h 322090"/>
              <a:gd name="connsiteX19" fmla="*/ 103840 w 515585"/>
              <a:gd name="connsiteY19" fmla="*/ 205549 h 322090"/>
              <a:gd name="connsiteX20" fmla="*/ 111612 w 515585"/>
              <a:gd name="connsiteY20" fmla="*/ 255841 h 322090"/>
              <a:gd name="connsiteX21" fmla="*/ 146054 w 515585"/>
              <a:gd name="connsiteY21" fmla="*/ 286626 h 322090"/>
              <a:gd name="connsiteX22" fmla="*/ 184154 w 515585"/>
              <a:gd name="connsiteY22" fmla="*/ 305066 h 322090"/>
              <a:gd name="connsiteX23" fmla="*/ 219511 w 515585"/>
              <a:gd name="connsiteY23" fmla="*/ 315735 h 322090"/>
              <a:gd name="connsiteX24" fmla="*/ 237647 w 515585"/>
              <a:gd name="connsiteY24" fmla="*/ 293789 h 322090"/>
              <a:gd name="connsiteX25" fmla="*/ 221797 w 515585"/>
              <a:gd name="connsiteY25" fmla="*/ 260413 h 322090"/>
              <a:gd name="connsiteX26" fmla="*/ 197718 w 515585"/>
              <a:gd name="connsiteY26" fmla="*/ 225513 h 322090"/>
              <a:gd name="connsiteX27" fmla="*/ 162056 w 515585"/>
              <a:gd name="connsiteY27" fmla="*/ 195948 h 322090"/>
              <a:gd name="connsiteX28" fmla="*/ 111155 w 515585"/>
              <a:gd name="connsiteY28" fmla="*/ 195948 h 322090"/>
              <a:gd name="connsiteX29" fmla="*/ 103840 w 515585"/>
              <a:gd name="connsiteY29" fmla="*/ 205397 h 322090"/>
              <a:gd name="connsiteX30" fmla="*/ 478286 w 515585"/>
              <a:gd name="connsiteY30" fmla="*/ 188786 h 322090"/>
              <a:gd name="connsiteX31" fmla="*/ 506175 w 515585"/>
              <a:gd name="connsiteY31" fmla="*/ 170040 h 322090"/>
              <a:gd name="connsiteX32" fmla="*/ 511967 w 515585"/>
              <a:gd name="connsiteY32" fmla="*/ 140627 h 322090"/>
              <a:gd name="connsiteX33" fmla="*/ 426165 w 515585"/>
              <a:gd name="connsiteY33" fmla="*/ 14135 h 322090"/>
              <a:gd name="connsiteX34" fmla="*/ 397057 w 515585"/>
              <a:gd name="connsiteY34" fmla="*/ 8496 h 322090"/>
              <a:gd name="connsiteX35" fmla="*/ 369625 w 515585"/>
              <a:gd name="connsiteY35" fmla="*/ 26784 h 322090"/>
              <a:gd name="connsiteX36" fmla="*/ 363834 w 515585"/>
              <a:gd name="connsiteY36" fmla="*/ 56045 h 322090"/>
              <a:gd name="connsiteX37" fmla="*/ 449025 w 515585"/>
              <a:gd name="connsiteY37" fmla="*/ 182842 h 322090"/>
              <a:gd name="connsiteX38" fmla="*/ 478286 w 515585"/>
              <a:gd name="connsiteY38" fmla="*/ 188633 h 322090"/>
              <a:gd name="connsiteX39" fmla="*/ 145750 w 515585"/>
              <a:gd name="connsiteY39" fmla="*/ 22517 h 322090"/>
              <a:gd name="connsiteX40" fmla="*/ 117860 w 515585"/>
              <a:gd name="connsiteY40" fmla="*/ 3619 h 322090"/>
              <a:gd name="connsiteX41" fmla="*/ 88447 w 515585"/>
              <a:gd name="connsiteY41" fmla="*/ 9410 h 322090"/>
              <a:gd name="connsiteX42" fmla="*/ 3560 w 515585"/>
              <a:gd name="connsiteY42" fmla="*/ 136512 h 322090"/>
              <a:gd name="connsiteX43" fmla="*/ 9199 w 515585"/>
              <a:gd name="connsiteY43" fmla="*/ 165620 h 322090"/>
              <a:gd name="connsiteX44" fmla="*/ 36479 w 515585"/>
              <a:gd name="connsiteY44" fmla="*/ 184061 h 322090"/>
              <a:gd name="connsiteX45" fmla="*/ 65740 w 515585"/>
              <a:gd name="connsiteY45" fmla="*/ 178422 h 322090"/>
              <a:gd name="connsiteX46" fmla="*/ 151236 w 515585"/>
              <a:gd name="connsiteY46" fmla="*/ 51778 h 322090"/>
              <a:gd name="connsiteX47" fmla="*/ 145597 w 515585"/>
              <a:gd name="connsiteY47" fmla="*/ 22517 h 32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15585" h="322090">
                <a:moveTo>
                  <a:pt x="440186" y="170040"/>
                </a:moveTo>
                <a:cubicBezTo>
                  <a:pt x="440186" y="170040"/>
                  <a:pt x="405896" y="205397"/>
                  <a:pt x="397514" y="195796"/>
                </a:cubicBezTo>
                <a:cubicBezTo>
                  <a:pt x="389132" y="186195"/>
                  <a:pt x="306074" y="132397"/>
                  <a:pt x="289767" y="122796"/>
                </a:cubicBezTo>
                <a:cubicBezTo>
                  <a:pt x="273461" y="113195"/>
                  <a:pt x="250448" y="116700"/>
                  <a:pt x="235970" y="120510"/>
                </a:cubicBezTo>
                <a:cubicBezTo>
                  <a:pt x="192231" y="157543"/>
                  <a:pt x="185983" y="145809"/>
                  <a:pt x="171505" y="140779"/>
                </a:cubicBezTo>
                <a:cubicBezTo>
                  <a:pt x="157027" y="135750"/>
                  <a:pt x="186593" y="99783"/>
                  <a:pt x="193908" y="93688"/>
                </a:cubicBezTo>
                <a:cubicBezTo>
                  <a:pt x="201223" y="87592"/>
                  <a:pt x="277575" y="48730"/>
                  <a:pt x="294340" y="61836"/>
                </a:cubicBezTo>
                <a:cubicBezTo>
                  <a:pt x="311104" y="74943"/>
                  <a:pt x="354385" y="73419"/>
                  <a:pt x="371759" y="68084"/>
                </a:cubicBezTo>
                <a:lnTo>
                  <a:pt x="440186" y="169888"/>
                </a:lnTo>
                <a:close/>
                <a:moveTo>
                  <a:pt x="231855" y="300799"/>
                </a:moveTo>
                <a:cubicBezTo>
                  <a:pt x="242066" y="305981"/>
                  <a:pt x="252734" y="311163"/>
                  <a:pt x="264012" y="315887"/>
                </a:cubicBezTo>
                <a:cubicBezTo>
                  <a:pt x="268279" y="317259"/>
                  <a:pt x="301655" y="329908"/>
                  <a:pt x="305007" y="298513"/>
                </a:cubicBezTo>
                <a:cubicBezTo>
                  <a:pt x="330306" y="297142"/>
                  <a:pt x="346003" y="279768"/>
                  <a:pt x="342041" y="270472"/>
                </a:cubicBezTo>
                <a:cubicBezTo>
                  <a:pt x="366120" y="269862"/>
                  <a:pt x="383036" y="250507"/>
                  <a:pt x="377397" y="239077"/>
                </a:cubicBezTo>
                <a:cubicBezTo>
                  <a:pt x="388065" y="236486"/>
                  <a:pt x="413821" y="228562"/>
                  <a:pt x="401020" y="197472"/>
                </a:cubicBezTo>
                <a:moveTo>
                  <a:pt x="214177" y="82410"/>
                </a:moveTo>
                <a:cubicBezTo>
                  <a:pt x="192384" y="81953"/>
                  <a:pt x="149712" y="72352"/>
                  <a:pt x="142397" y="65036"/>
                </a:cubicBezTo>
                <a:cubicBezTo>
                  <a:pt x="126700" y="88659"/>
                  <a:pt x="72750" y="167754"/>
                  <a:pt x="72750" y="167754"/>
                </a:cubicBezTo>
                <a:cubicBezTo>
                  <a:pt x="72750" y="167754"/>
                  <a:pt x="82808" y="183299"/>
                  <a:pt x="103840" y="205549"/>
                </a:cubicBezTo>
                <a:moveTo>
                  <a:pt x="103840" y="205549"/>
                </a:moveTo>
                <a:cubicBezTo>
                  <a:pt x="98658" y="210426"/>
                  <a:pt x="68635" y="248831"/>
                  <a:pt x="111612" y="255841"/>
                </a:cubicBezTo>
                <a:cubicBezTo>
                  <a:pt x="112679" y="275501"/>
                  <a:pt x="109935" y="292875"/>
                  <a:pt x="146054" y="286626"/>
                </a:cubicBezTo>
                <a:cubicBezTo>
                  <a:pt x="146054" y="286626"/>
                  <a:pt x="150017" y="322745"/>
                  <a:pt x="184154" y="305066"/>
                </a:cubicBezTo>
                <a:cubicBezTo>
                  <a:pt x="192079" y="317716"/>
                  <a:pt x="205185" y="329908"/>
                  <a:pt x="219511" y="315735"/>
                </a:cubicBezTo>
                <a:lnTo>
                  <a:pt x="237647" y="293789"/>
                </a:lnTo>
                <a:cubicBezTo>
                  <a:pt x="249534" y="277635"/>
                  <a:pt x="235513" y="266357"/>
                  <a:pt x="221797" y="260413"/>
                </a:cubicBezTo>
                <a:cubicBezTo>
                  <a:pt x="234141" y="223990"/>
                  <a:pt x="197718" y="225513"/>
                  <a:pt x="197718" y="225513"/>
                </a:cubicBezTo>
                <a:cubicBezTo>
                  <a:pt x="198480" y="188786"/>
                  <a:pt x="181564" y="194119"/>
                  <a:pt x="162056" y="195948"/>
                </a:cubicBezTo>
                <a:cubicBezTo>
                  <a:pt x="148645" y="154496"/>
                  <a:pt x="115117" y="190005"/>
                  <a:pt x="111155" y="195948"/>
                </a:cubicBezTo>
                <a:lnTo>
                  <a:pt x="103840" y="205397"/>
                </a:lnTo>
                <a:close/>
                <a:moveTo>
                  <a:pt x="478286" y="188786"/>
                </a:moveTo>
                <a:lnTo>
                  <a:pt x="506175" y="170040"/>
                </a:lnTo>
                <a:cubicBezTo>
                  <a:pt x="515929" y="163487"/>
                  <a:pt x="518520" y="150380"/>
                  <a:pt x="511967" y="140627"/>
                </a:cubicBezTo>
                <a:lnTo>
                  <a:pt x="426165" y="14135"/>
                </a:lnTo>
                <a:cubicBezTo>
                  <a:pt x="419612" y="4533"/>
                  <a:pt x="406658" y="1943"/>
                  <a:pt x="397057" y="8496"/>
                </a:cubicBezTo>
                <a:lnTo>
                  <a:pt x="369625" y="26784"/>
                </a:lnTo>
                <a:cubicBezTo>
                  <a:pt x="359871" y="33337"/>
                  <a:pt x="357433" y="46443"/>
                  <a:pt x="363834" y="56045"/>
                </a:cubicBezTo>
                <a:lnTo>
                  <a:pt x="449025" y="182842"/>
                </a:lnTo>
                <a:cubicBezTo>
                  <a:pt x="455579" y="192443"/>
                  <a:pt x="468533" y="195033"/>
                  <a:pt x="478286" y="188633"/>
                </a:cubicBezTo>
                <a:close/>
                <a:moveTo>
                  <a:pt x="145750" y="22517"/>
                </a:moveTo>
                <a:lnTo>
                  <a:pt x="117860" y="3619"/>
                </a:lnTo>
                <a:cubicBezTo>
                  <a:pt x="108259" y="-2934"/>
                  <a:pt x="95000" y="-343"/>
                  <a:pt x="88447" y="9410"/>
                </a:cubicBezTo>
                <a:lnTo>
                  <a:pt x="3560" y="136512"/>
                </a:lnTo>
                <a:cubicBezTo>
                  <a:pt x="-2840" y="146113"/>
                  <a:pt x="-402" y="159220"/>
                  <a:pt x="9199" y="165620"/>
                </a:cubicBezTo>
                <a:lnTo>
                  <a:pt x="36479" y="184061"/>
                </a:lnTo>
                <a:cubicBezTo>
                  <a:pt x="46080" y="190614"/>
                  <a:pt x="59186" y="188023"/>
                  <a:pt x="65740" y="178422"/>
                </a:cubicBezTo>
                <a:lnTo>
                  <a:pt x="151236" y="51778"/>
                </a:lnTo>
                <a:cubicBezTo>
                  <a:pt x="157789" y="42176"/>
                  <a:pt x="155198" y="29070"/>
                  <a:pt x="145597" y="22517"/>
                </a:cubicBezTo>
                <a:close/>
              </a:path>
            </a:pathLst>
          </a:custGeom>
          <a:noFill/>
          <a:ln w="22225" cap="rnd">
            <a:solidFill>
              <a:schemeClr val="tx1"/>
            </a:solidFill>
            <a:prstDash val="solid"/>
            <a:round/>
          </a:ln>
        </p:spPr>
        <p:txBody>
          <a:bodyPr rtlCol="0" anchor="ctr"/>
          <a:lstStyle/>
          <a:p>
            <a:endParaRPr lang="ru-UA"/>
          </a:p>
        </p:txBody>
      </p:sp>
    </p:spTree>
    <p:extLst>
      <p:ext uri="{BB962C8B-B14F-4D97-AF65-F5344CB8AC3E}">
        <p14:creationId xmlns:p14="http://schemas.microsoft.com/office/powerpoint/2010/main" val="187189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0-#ppt_w/2"/>
                                          </p:val>
                                        </p:tav>
                                        <p:tav tm="100000">
                                          <p:val>
                                            <p:strVal val="#ppt_x"/>
                                          </p:val>
                                        </p:tav>
                                      </p:tavLst>
                                    </p:anim>
                                    <p:anim calcmode="lin" valueType="num">
                                      <p:cBhvr additive="base">
                                        <p:cTn id="20" dur="1000" fill="hold"/>
                                        <p:tgtEl>
                                          <p:spTgt spid="22"/>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75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125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2" presetClass="entr" presetSubtype="4" decel="100000" fill="hold" nodeType="withEffect">
                                  <p:stCondLst>
                                    <p:cond delay="5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000" fill="hold"/>
                                        <p:tgtEl>
                                          <p:spTgt spid="24"/>
                                        </p:tgtEl>
                                        <p:attrNameLst>
                                          <p:attrName>ppt_x</p:attrName>
                                        </p:attrNameLst>
                                      </p:cBhvr>
                                      <p:tavLst>
                                        <p:tav tm="0">
                                          <p:val>
                                            <p:strVal val="#ppt_x"/>
                                          </p:val>
                                        </p:tav>
                                        <p:tav tm="100000">
                                          <p:val>
                                            <p:strVal val="#ppt_x"/>
                                          </p:val>
                                        </p:tav>
                                      </p:tavLst>
                                    </p:anim>
                                    <p:anim calcmode="lin" valueType="num">
                                      <p:cBhvr additive="base">
                                        <p:cTn id="36" dur="10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1" decel="100000" fill="hold" nodeType="withEffect">
                                  <p:stCondLst>
                                    <p:cond delay="75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ppt_x"/>
                                          </p:val>
                                        </p:tav>
                                        <p:tav tm="100000">
                                          <p:val>
                                            <p:strVal val="#ppt_x"/>
                                          </p:val>
                                        </p:tav>
                                      </p:tavLst>
                                    </p:anim>
                                    <p:anim calcmode="lin" valueType="num">
                                      <p:cBhvr additive="base">
                                        <p:cTn id="40" dur="1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4" decel="100000" fill="hold" nodeType="withEffect">
                                  <p:stCondLst>
                                    <p:cond delay="100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1000" fill="hold"/>
                                        <p:tgtEl>
                                          <p:spTgt spid="26"/>
                                        </p:tgtEl>
                                        <p:attrNameLst>
                                          <p:attrName>ppt_x</p:attrName>
                                        </p:attrNameLst>
                                      </p:cBhvr>
                                      <p:tavLst>
                                        <p:tav tm="0">
                                          <p:val>
                                            <p:strVal val="#ppt_x"/>
                                          </p:val>
                                        </p:tav>
                                        <p:tav tm="100000">
                                          <p:val>
                                            <p:strVal val="#ppt_x"/>
                                          </p:val>
                                        </p:tav>
                                      </p:tavLst>
                                    </p:anim>
                                    <p:anim calcmode="lin" valueType="num">
                                      <p:cBhvr additive="base">
                                        <p:cTn id="44" dur="10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1" decel="100000" fill="hold" nodeType="withEffect">
                                  <p:stCondLst>
                                    <p:cond delay="125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1000" fill="hold"/>
                                        <p:tgtEl>
                                          <p:spTgt spid="35"/>
                                        </p:tgtEl>
                                        <p:attrNameLst>
                                          <p:attrName>ppt_x</p:attrName>
                                        </p:attrNameLst>
                                      </p:cBhvr>
                                      <p:tavLst>
                                        <p:tav tm="0">
                                          <p:val>
                                            <p:strVal val="#ppt_x"/>
                                          </p:val>
                                        </p:tav>
                                        <p:tav tm="100000">
                                          <p:val>
                                            <p:strVal val="#ppt_x"/>
                                          </p:val>
                                        </p:tav>
                                      </p:tavLst>
                                    </p:anim>
                                    <p:anim calcmode="lin" valueType="num">
                                      <p:cBhvr additive="base">
                                        <p:cTn id="48" dur="100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DE4144B-E488-4B4E-B5D4-DBEB4DFC5CD4}"/>
              </a:ext>
            </a:extLst>
          </p:cNvPr>
          <p:cNvSpPr/>
          <p:nvPr/>
        </p:nvSpPr>
        <p:spPr>
          <a:xfrm>
            <a:off x="2559986" y="2257889"/>
            <a:ext cx="2091817" cy="2170585"/>
          </a:xfrm>
          <a:custGeom>
            <a:avLst/>
            <a:gdLst>
              <a:gd name="connsiteX0" fmla="*/ 1173717 w 2091817"/>
              <a:gd name="connsiteY0" fmla="*/ 2170586 h 2170585"/>
              <a:gd name="connsiteX1" fmla="*/ 2091817 w 2091817"/>
              <a:gd name="connsiteY1" fmla="*/ 2170586 h 2170585"/>
              <a:gd name="connsiteX2" fmla="*/ 918254 w 2091817"/>
              <a:gd name="connsiteY2" fmla="*/ 0 h 2170585"/>
              <a:gd name="connsiteX3" fmla="*/ 0 w 2091817"/>
              <a:gd name="connsiteY3" fmla="*/ 0 h 2170585"/>
              <a:gd name="connsiteX4" fmla="*/ 1173717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1173717" y="2170586"/>
                </a:moveTo>
                <a:lnTo>
                  <a:pt x="2091817" y="2170586"/>
                </a:lnTo>
                <a:lnTo>
                  <a:pt x="918254" y="0"/>
                </a:lnTo>
                <a:lnTo>
                  <a:pt x="0" y="0"/>
                </a:lnTo>
                <a:lnTo>
                  <a:pt x="1173717" y="2170586"/>
                </a:lnTo>
                <a:close/>
              </a:path>
            </a:pathLst>
          </a:custGeom>
          <a:gradFill flip="none" rotWithShape="1">
            <a:gsLst>
              <a:gs pos="57000">
                <a:schemeClr val="accent1">
                  <a:lumMod val="60000"/>
                  <a:lumOff val="40000"/>
                </a:schemeClr>
              </a:gs>
              <a:gs pos="100000">
                <a:schemeClr val="accent1">
                  <a:lumMod val="75000"/>
                </a:schemeClr>
              </a:gs>
            </a:gsLst>
            <a:lin ang="12600000" scaled="0"/>
            <a:tileRect/>
          </a:gradFill>
          <a:ln>
            <a:noFill/>
          </a:ln>
          <a:effectLst>
            <a:outerShdw blurRad="165100" dist="88900" dir="2700000" algn="tl" rotWithShape="0">
              <a:schemeClr val="accent1">
                <a:lumMod val="75000"/>
                <a:alpha val="3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8" name="Freeform: Shape 7">
            <a:extLst>
              <a:ext uri="{FF2B5EF4-FFF2-40B4-BE49-F238E27FC236}">
                <a16:creationId xmlns:a16="http://schemas.microsoft.com/office/drawing/2014/main" id="{35BBDEA3-40EB-4AEB-9C14-47E8F9AB7FC2}"/>
              </a:ext>
            </a:extLst>
          </p:cNvPr>
          <p:cNvSpPr/>
          <p:nvPr/>
        </p:nvSpPr>
        <p:spPr>
          <a:xfrm>
            <a:off x="1386269" y="2257889"/>
            <a:ext cx="2091817" cy="2170585"/>
          </a:xfrm>
          <a:custGeom>
            <a:avLst/>
            <a:gdLst>
              <a:gd name="connsiteX0" fmla="*/ 918254 w 2091817"/>
              <a:gd name="connsiteY0" fmla="*/ 2170586 h 2170585"/>
              <a:gd name="connsiteX1" fmla="*/ 0 w 2091817"/>
              <a:gd name="connsiteY1" fmla="*/ 2170586 h 2170585"/>
              <a:gd name="connsiteX2" fmla="*/ 1173563 w 2091817"/>
              <a:gd name="connsiteY2" fmla="*/ 0 h 2170585"/>
              <a:gd name="connsiteX3" fmla="*/ 2091817 w 2091817"/>
              <a:gd name="connsiteY3" fmla="*/ 0 h 2170585"/>
              <a:gd name="connsiteX4" fmla="*/ 918254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918254" y="2170586"/>
                </a:moveTo>
                <a:lnTo>
                  <a:pt x="0" y="2170586"/>
                </a:lnTo>
                <a:lnTo>
                  <a:pt x="1173563" y="0"/>
                </a:lnTo>
                <a:lnTo>
                  <a:pt x="2091817" y="0"/>
                </a:lnTo>
                <a:lnTo>
                  <a:pt x="918254" y="2170586"/>
                </a:lnTo>
                <a:close/>
              </a:path>
            </a:pathLst>
          </a:custGeom>
          <a:gradFill flip="none" rotWithShape="1">
            <a:gsLst>
              <a:gs pos="0">
                <a:schemeClr val="accent1">
                  <a:lumMod val="60000"/>
                  <a:lumOff val="40000"/>
                </a:schemeClr>
              </a:gs>
              <a:gs pos="100000">
                <a:schemeClr val="accent1"/>
              </a:gs>
            </a:gsLst>
            <a:lin ang="5400000" scaled="1"/>
            <a:tileRect/>
          </a:gradFill>
          <a:ln>
            <a:noFill/>
          </a:ln>
          <a:effectLst>
            <a:outerShdw blurRad="165100" dist="88900" dir="2700000" algn="tl" rotWithShape="0">
              <a:schemeClr val="accent1">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9" name="Freeform: Shape 8">
            <a:extLst>
              <a:ext uri="{FF2B5EF4-FFF2-40B4-BE49-F238E27FC236}">
                <a16:creationId xmlns:a16="http://schemas.microsoft.com/office/drawing/2014/main" id="{D67CFE72-04C8-42C4-A8D8-181AF6F2E488}"/>
              </a:ext>
            </a:extLst>
          </p:cNvPr>
          <p:cNvSpPr/>
          <p:nvPr/>
        </p:nvSpPr>
        <p:spPr>
          <a:xfrm>
            <a:off x="4906039" y="2257889"/>
            <a:ext cx="2091817" cy="2170585"/>
          </a:xfrm>
          <a:custGeom>
            <a:avLst/>
            <a:gdLst>
              <a:gd name="connsiteX0" fmla="*/ 1173563 w 2091817"/>
              <a:gd name="connsiteY0" fmla="*/ 2170586 h 2170585"/>
              <a:gd name="connsiteX1" fmla="*/ 2091817 w 2091817"/>
              <a:gd name="connsiteY1" fmla="*/ 2170586 h 2170585"/>
              <a:gd name="connsiteX2" fmla="*/ 918254 w 2091817"/>
              <a:gd name="connsiteY2" fmla="*/ 0 h 2170585"/>
              <a:gd name="connsiteX3" fmla="*/ 0 w 2091817"/>
              <a:gd name="connsiteY3" fmla="*/ 0 h 2170585"/>
              <a:gd name="connsiteX4" fmla="*/ 1173563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1173563" y="2170586"/>
                </a:moveTo>
                <a:lnTo>
                  <a:pt x="2091817" y="2170586"/>
                </a:lnTo>
                <a:lnTo>
                  <a:pt x="918254" y="0"/>
                </a:lnTo>
                <a:lnTo>
                  <a:pt x="0" y="0"/>
                </a:lnTo>
                <a:lnTo>
                  <a:pt x="1173563" y="2170586"/>
                </a:lnTo>
                <a:close/>
              </a:path>
            </a:pathLst>
          </a:custGeom>
          <a:gradFill flip="none" rotWithShape="1">
            <a:gsLst>
              <a:gs pos="57000">
                <a:schemeClr val="accent2">
                  <a:lumMod val="60000"/>
                  <a:lumOff val="40000"/>
                </a:schemeClr>
              </a:gs>
              <a:gs pos="100000">
                <a:schemeClr val="accent2">
                  <a:lumMod val="75000"/>
                </a:schemeClr>
              </a:gs>
            </a:gsLst>
            <a:lin ang="12600000" scaled="0"/>
            <a:tileRect/>
          </a:gradFill>
          <a:ln>
            <a:noFill/>
          </a:ln>
          <a:effectLst>
            <a:outerShdw blurRad="165100" dist="88900" dir="2700000" algn="tl" rotWithShape="0">
              <a:schemeClr val="accent2">
                <a:lumMod val="75000"/>
                <a:alpha val="3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10" name="Freeform: Shape 9">
            <a:extLst>
              <a:ext uri="{FF2B5EF4-FFF2-40B4-BE49-F238E27FC236}">
                <a16:creationId xmlns:a16="http://schemas.microsoft.com/office/drawing/2014/main" id="{6BC17E29-2FB7-4201-BC31-9ED481999983}"/>
              </a:ext>
            </a:extLst>
          </p:cNvPr>
          <p:cNvSpPr/>
          <p:nvPr/>
        </p:nvSpPr>
        <p:spPr>
          <a:xfrm>
            <a:off x="3732323" y="2257889"/>
            <a:ext cx="2091817" cy="2170585"/>
          </a:xfrm>
          <a:custGeom>
            <a:avLst/>
            <a:gdLst>
              <a:gd name="connsiteX0" fmla="*/ 918101 w 2091817"/>
              <a:gd name="connsiteY0" fmla="*/ 2170586 h 2170585"/>
              <a:gd name="connsiteX1" fmla="*/ 0 w 2091817"/>
              <a:gd name="connsiteY1" fmla="*/ 2170586 h 2170585"/>
              <a:gd name="connsiteX2" fmla="*/ 1173563 w 2091817"/>
              <a:gd name="connsiteY2" fmla="*/ 0 h 2170585"/>
              <a:gd name="connsiteX3" fmla="*/ 2091817 w 2091817"/>
              <a:gd name="connsiteY3" fmla="*/ 0 h 2170585"/>
              <a:gd name="connsiteX4" fmla="*/ 918101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918101" y="2170586"/>
                </a:moveTo>
                <a:lnTo>
                  <a:pt x="0" y="2170586"/>
                </a:lnTo>
                <a:lnTo>
                  <a:pt x="1173563" y="0"/>
                </a:lnTo>
                <a:lnTo>
                  <a:pt x="2091817" y="0"/>
                </a:lnTo>
                <a:lnTo>
                  <a:pt x="918101" y="2170586"/>
                </a:lnTo>
                <a:close/>
              </a:path>
            </a:pathLst>
          </a:custGeom>
          <a:gradFill flip="none" rotWithShape="1">
            <a:gsLst>
              <a:gs pos="0">
                <a:schemeClr val="accent2">
                  <a:lumMod val="60000"/>
                  <a:lumOff val="40000"/>
                </a:schemeClr>
              </a:gs>
              <a:gs pos="100000">
                <a:schemeClr val="accent2"/>
              </a:gs>
            </a:gsLst>
            <a:lin ang="2700000" scaled="1"/>
            <a:tileRect/>
          </a:gradFill>
          <a:ln>
            <a:noFill/>
          </a:ln>
          <a:effectLst>
            <a:outerShdw blurRad="165100" dist="50800" dir="2700000" algn="tl" rotWithShape="0">
              <a:schemeClr val="accent2">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11" name="Freeform: Shape 10">
            <a:extLst>
              <a:ext uri="{FF2B5EF4-FFF2-40B4-BE49-F238E27FC236}">
                <a16:creationId xmlns:a16="http://schemas.microsoft.com/office/drawing/2014/main" id="{CB4C7B7C-506A-432F-91E8-0A5B1A45F4C1}"/>
              </a:ext>
            </a:extLst>
          </p:cNvPr>
          <p:cNvSpPr/>
          <p:nvPr/>
        </p:nvSpPr>
        <p:spPr>
          <a:xfrm>
            <a:off x="7253318" y="2257889"/>
            <a:ext cx="2091817" cy="2170585"/>
          </a:xfrm>
          <a:custGeom>
            <a:avLst/>
            <a:gdLst>
              <a:gd name="connsiteX0" fmla="*/ 1173563 w 2091817"/>
              <a:gd name="connsiteY0" fmla="*/ 2170586 h 2170585"/>
              <a:gd name="connsiteX1" fmla="*/ 2091818 w 2091817"/>
              <a:gd name="connsiteY1" fmla="*/ 2170586 h 2170585"/>
              <a:gd name="connsiteX2" fmla="*/ 918254 w 2091817"/>
              <a:gd name="connsiteY2" fmla="*/ 0 h 2170585"/>
              <a:gd name="connsiteX3" fmla="*/ 0 w 2091817"/>
              <a:gd name="connsiteY3" fmla="*/ 0 h 2170585"/>
              <a:gd name="connsiteX4" fmla="*/ 1173563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1173563" y="2170586"/>
                </a:moveTo>
                <a:lnTo>
                  <a:pt x="2091818" y="2170586"/>
                </a:lnTo>
                <a:lnTo>
                  <a:pt x="918254" y="0"/>
                </a:lnTo>
                <a:lnTo>
                  <a:pt x="0" y="0"/>
                </a:lnTo>
                <a:lnTo>
                  <a:pt x="1173563" y="2170586"/>
                </a:lnTo>
                <a:close/>
              </a:path>
            </a:pathLst>
          </a:custGeom>
          <a:gradFill flip="none" rotWithShape="1">
            <a:gsLst>
              <a:gs pos="57000">
                <a:schemeClr val="accent3">
                  <a:lumMod val="60000"/>
                  <a:lumOff val="40000"/>
                </a:schemeClr>
              </a:gs>
              <a:gs pos="100000">
                <a:schemeClr val="accent3">
                  <a:lumMod val="75000"/>
                </a:schemeClr>
              </a:gs>
            </a:gsLst>
            <a:lin ang="12600000" scaled="0"/>
            <a:tileRect/>
          </a:gradFill>
          <a:ln>
            <a:noFill/>
          </a:ln>
          <a:effectLst>
            <a:outerShdw blurRad="165100" dist="88900" dir="2700000" algn="tl" rotWithShape="0">
              <a:schemeClr val="accent3">
                <a:lumMod val="75000"/>
                <a:alpha val="3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12" name="Freeform: Shape 11">
            <a:extLst>
              <a:ext uri="{FF2B5EF4-FFF2-40B4-BE49-F238E27FC236}">
                <a16:creationId xmlns:a16="http://schemas.microsoft.com/office/drawing/2014/main" id="{428D4056-3B98-4BEE-8425-B18D2F3B286D}"/>
              </a:ext>
            </a:extLst>
          </p:cNvPr>
          <p:cNvSpPr/>
          <p:nvPr/>
        </p:nvSpPr>
        <p:spPr>
          <a:xfrm>
            <a:off x="6079602" y="2257889"/>
            <a:ext cx="2091817" cy="2170585"/>
          </a:xfrm>
          <a:custGeom>
            <a:avLst/>
            <a:gdLst>
              <a:gd name="connsiteX0" fmla="*/ 918101 w 2091817"/>
              <a:gd name="connsiteY0" fmla="*/ 2170586 h 2170585"/>
              <a:gd name="connsiteX1" fmla="*/ 0 w 2091817"/>
              <a:gd name="connsiteY1" fmla="*/ 2170586 h 2170585"/>
              <a:gd name="connsiteX2" fmla="*/ 1173563 w 2091817"/>
              <a:gd name="connsiteY2" fmla="*/ 0 h 2170585"/>
              <a:gd name="connsiteX3" fmla="*/ 2091817 w 2091817"/>
              <a:gd name="connsiteY3" fmla="*/ 0 h 2170585"/>
              <a:gd name="connsiteX4" fmla="*/ 918101 w 2091817"/>
              <a:gd name="connsiteY4" fmla="*/ 2170586 h 217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817" h="2170585">
                <a:moveTo>
                  <a:pt x="918101" y="2170586"/>
                </a:moveTo>
                <a:lnTo>
                  <a:pt x="0" y="2170586"/>
                </a:lnTo>
                <a:lnTo>
                  <a:pt x="1173563" y="0"/>
                </a:lnTo>
                <a:lnTo>
                  <a:pt x="2091817" y="0"/>
                </a:lnTo>
                <a:lnTo>
                  <a:pt x="918101" y="2170586"/>
                </a:lnTo>
                <a:close/>
              </a:path>
            </a:pathLst>
          </a:custGeom>
          <a:gradFill flip="none" rotWithShape="1">
            <a:gsLst>
              <a:gs pos="0">
                <a:schemeClr val="accent3">
                  <a:lumMod val="60000"/>
                  <a:lumOff val="40000"/>
                </a:schemeClr>
              </a:gs>
              <a:gs pos="100000">
                <a:schemeClr val="accent3"/>
              </a:gs>
            </a:gsLst>
            <a:lin ang="2700000" scaled="1"/>
            <a:tileRect/>
          </a:gradFill>
          <a:ln>
            <a:noFill/>
          </a:ln>
          <a:effectLst>
            <a:outerShdw blurRad="165100" dist="50800" dir="2700000" algn="tl" rotWithShape="0">
              <a:schemeClr val="accent3">
                <a:lumMod val="75000"/>
                <a:alpha val="3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3" name="Freeform: Shape 12">
            <a:extLst>
              <a:ext uri="{FF2B5EF4-FFF2-40B4-BE49-F238E27FC236}">
                <a16:creationId xmlns:a16="http://schemas.microsoft.com/office/drawing/2014/main" id="{441FCCEE-35E5-4AD2-A8FE-33E73E2E9BA7}"/>
              </a:ext>
            </a:extLst>
          </p:cNvPr>
          <p:cNvSpPr/>
          <p:nvPr/>
        </p:nvSpPr>
        <p:spPr>
          <a:xfrm>
            <a:off x="8427034" y="1405634"/>
            <a:ext cx="2378876" cy="3022687"/>
          </a:xfrm>
          <a:custGeom>
            <a:avLst/>
            <a:gdLst>
              <a:gd name="connsiteX0" fmla="*/ 2374558 w 2378876"/>
              <a:gd name="connsiteY0" fmla="*/ 906351 h 3022687"/>
              <a:gd name="connsiteX1" fmla="*/ 2125378 w 2378876"/>
              <a:gd name="connsiteY1" fmla="*/ 70390 h 3022687"/>
              <a:gd name="connsiteX2" fmla="*/ 2077872 w 2378876"/>
              <a:gd name="connsiteY2" fmla="*/ 11850 h 3022687"/>
              <a:gd name="connsiteX3" fmla="*/ 2002934 w 2378876"/>
              <a:gd name="connsiteY3" fmla="*/ 4035 h 3022687"/>
              <a:gd name="connsiteX4" fmla="*/ 1166974 w 2378876"/>
              <a:gd name="connsiteY4" fmla="*/ 253214 h 3022687"/>
              <a:gd name="connsiteX5" fmla="*/ 1100771 w 2378876"/>
              <a:gd name="connsiteY5" fmla="*/ 375658 h 3022687"/>
              <a:gd name="connsiteX6" fmla="*/ 1223215 w 2378876"/>
              <a:gd name="connsiteY6" fmla="*/ 441860 h 3022687"/>
              <a:gd name="connsiteX7" fmla="*/ 1414927 w 2378876"/>
              <a:gd name="connsiteY7" fmla="*/ 384699 h 3022687"/>
              <a:gd name="connsiteX8" fmla="*/ 0 w 2378876"/>
              <a:gd name="connsiteY8" fmla="*/ 3022687 h 3022687"/>
              <a:gd name="connsiteX9" fmla="*/ 918255 w 2378876"/>
              <a:gd name="connsiteY9" fmla="*/ 3022687 h 3022687"/>
              <a:gd name="connsiteX10" fmla="*/ 2131662 w 2378876"/>
              <a:gd name="connsiteY10" fmla="*/ 779923 h 3022687"/>
              <a:gd name="connsiteX11" fmla="*/ 2186064 w 2378876"/>
              <a:gd name="connsiteY11" fmla="*/ 962286 h 3022687"/>
              <a:gd name="connsiteX12" fmla="*/ 2233570 w 2378876"/>
              <a:gd name="connsiteY12" fmla="*/ 1020826 h 3022687"/>
              <a:gd name="connsiteX13" fmla="*/ 2308508 w 2378876"/>
              <a:gd name="connsiteY13" fmla="*/ 1028642 h 3022687"/>
              <a:gd name="connsiteX14" fmla="*/ 2374711 w 2378876"/>
              <a:gd name="connsiteY14" fmla="*/ 906198 h 302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78876" h="3022687">
                <a:moveTo>
                  <a:pt x="2374558" y="906351"/>
                </a:moveTo>
                <a:lnTo>
                  <a:pt x="2125378" y="70390"/>
                </a:lnTo>
                <a:cubicBezTo>
                  <a:pt x="2117869" y="45411"/>
                  <a:pt x="2100859" y="24263"/>
                  <a:pt x="2077872" y="11850"/>
                </a:cubicBezTo>
                <a:cubicBezTo>
                  <a:pt x="2054885" y="-563"/>
                  <a:pt x="2027914" y="-3321"/>
                  <a:pt x="2002934" y="4035"/>
                </a:cubicBezTo>
                <a:lnTo>
                  <a:pt x="1166974" y="253214"/>
                </a:lnTo>
                <a:cubicBezTo>
                  <a:pt x="1114870" y="268692"/>
                  <a:pt x="1085140" y="323554"/>
                  <a:pt x="1100771" y="375658"/>
                </a:cubicBezTo>
                <a:cubicBezTo>
                  <a:pt x="1116249" y="427762"/>
                  <a:pt x="1171112" y="457492"/>
                  <a:pt x="1223215" y="441860"/>
                </a:cubicBezTo>
                <a:lnTo>
                  <a:pt x="1414927" y="384699"/>
                </a:lnTo>
                <a:lnTo>
                  <a:pt x="0" y="3022687"/>
                </a:lnTo>
                <a:lnTo>
                  <a:pt x="918255" y="3022687"/>
                </a:lnTo>
                <a:cubicBezTo>
                  <a:pt x="918255" y="3022687"/>
                  <a:pt x="2131662" y="779923"/>
                  <a:pt x="2131662" y="779923"/>
                </a:cubicBezTo>
                <a:lnTo>
                  <a:pt x="2186064" y="962286"/>
                </a:lnTo>
                <a:cubicBezTo>
                  <a:pt x="2193880" y="988338"/>
                  <a:pt x="2211349" y="1008720"/>
                  <a:pt x="2233570" y="1020826"/>
                </a:cubicBezTo>
                <a:cubicBezTo>
                  <a:pt x="2255791" y="1032933"/>
                  <a:pt x="2282456" y="1036304"/>
                  <a:pt x="2308508" y="1028642"/>
                </a:cubicBezTo>
                <a:cubicBezTo>
                  <a:pt x="2360613" y="1013164"/>
                  <a:pt x="2390342" y="958302"/>
                  <a:pt x="2374711" y="906198"/>
                </a:cubicBezTo>
                <a:close/>
              </a:path>
            </a:pathLst>
          </a:custGeom>
          <a:gradFill flip="none" rotWithShape="1">
            <a:gsLst>
              <a:gs pos="0">
                <a:schemeClr val="accent4">
                  <a:lumMod val="60000"/>
                  <a:lumOff val="40000"/>
                </a:schemeClr>
              </a:gs>
              <a:gs pos="100000">
                <a:schemeClr val="accent4"/>
              </a:gs>
            </a:gsLst>
            <a:lin ang="8100000" scaled="1"/>
            <a:tileRect/>
          </a:gradFill>
          <a:ln>
            <a:noFill/>
          </a:ln>
          <a:effectLst>
            <a:outerShdw blurRad="165100" dist="50800" dir="2700000" algn="tl" rotWithShape="0">
              <a:schemeClr val="accent4">
                <a:lumMod val="75000"/>
                <a:alpha val="3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ru-UA"/>
          </a:p>
        </p:txBody>
      </p:sp>
      <p:sp>
        <p:nvSpPr>
          <p:cNvPr id="15" name="TextBox 14">
            <a:extLst>
              <a:ext uri="{FF2B5EF4-FFF2-40B4-BE49-F238E27FC236}">
                <a16:creationId xmlns:a16="http://schemas.microsoft.com/office/drawing/2014/main" id="{A3D4D785-D741-4DC2-82BB-B730899F620F}"/>
              </a:ext>
            </a:extLst>
          </p:cNvPr>
          <p:cNvSpPr txBox="1"/>
          <p:nvPr/>
        </p:nvSpPr>
        <p:spPr>
          <a:xfrm rot="17903999">
            <a:off x="1665523" y="3164797"/>
            <a:ext cx="1523174" cy="370871"/>
          </a:xfrm>
          <a:prstGeom prst="rect">
            <a:avLst/>
          </a:prstGeom>
          <a:noFill/>
        </p:spPr>
        <p:txBody>
          <a:bodyPr wrap="none" rtlCol="0">
            <a:spAutoFit/>
          </a:bodyPr>
          <a:lstStyle/>
          <a:p>
            <a:pPr algn="l"/>
            <a:r>
              <a:rPr lang="ru-UA" sz="1810" b="1" spc="0" baseline="0">
                <a:solidFill>
                  <a:schemeClr val="bg2"/>
                </a:solidFill>
                <a:latin typeface="+mj-lt"/>
                <a:ea typeface="Open Sans"/>
                <a:cs typeface="Open Sans"/>
                <a:sym typeface="Open Sans"/>
                <a:rtl val="0"/>
              </a:rPr>
              <a:t>Infodata 01</a:t>
            </a:r>
          </a:p>
        </p:txBody>
      </p:sp>
      <p:sp>
        <p:nvSpPr>
          <p:cNvPr id="16" name="TextBox 15">
            <a:extLst>
              <a:ext uri="{FF2B5EF4-FFF2-40B4-BE49-F238E27FC236}">
                <a16:creationId xmlns:a16="http://schemas.microsoft.com/office/drawing/2014/main" id="{BA7A8330-D208-4565-A057-DE2080E248C9}"/>
              </a:ext>
            </a:extLst>
          </p:cNvPr>
          <p:cNvSpPr txBox="1"/>
          <p:nvPr/>
        </p:nvSpPr>
        <p:spPr>
          <a:xfrm rot="17903999">
            <a:off x="3994038" y="3164797"/>
            <a:ext cx="1568058" cy="370871"/>
          </a:xfrm>
          <a:prstGeom prst="rect">
            <a:avLst/>
          </a:prstGeom>
          <a:noFill/>
        </p:spPr>
        <p:txBody>
          <a:bodyPr wrap="none" rtlCol="0">
            <a:spAutoFit/>
          </a:bodyPr>
          <a:lstStyle/>
          <a:p>
            <a:pPr algn="l"/>
            <a:r>
              <a:rPr lang="ru-UA" sz="1810" b="1" spc="0" baseline="0">
                <a:solidFill>
                  <a:schemeClr val="bg2"/>
                </a:solidFill>
                <a:latin typeface="+mj-lt"/>
                <a:ea typeface="Open Sans"/>
                <a:cs typeface="Open Sans"/>
                <a:sym typeface="Open Sans"/>
                <a:rtl val="0"/>
              </a:rPr>
              <a:t>Infodata 02</a:t>
            </a:r>
          </a:p>
        </p:txBody>
      </p:sp>
      <p:sp>
        <p:nvSpPr>
          <p:cNvPr id="17" name="TextBox 16">
            <a:extLst>
              <a:ext uri="{FF2B5EF4-FFF2-40B4-BE49-F238E27FC236}">
                <a16:creationId xmlns:a16="http://schemas.microsoft.com/office/drawing/2014/main" id="{4547367A-E7D0-4D11-986D-546F9908108E}"/>
              </a:ext>
            </a:extLst>
          </p:cNvPr>
          <p:cNvSpPr txBox="1"/>
          <p:nvPr/>
        </p:nvSpPr>
        <p:spPr>
          <a:xfrm rot="17903999">
            <a:off x="6344348" y="3164797"/>
            <a:ext cx="1569660" cy="370871"/>
          </a:xfrm>
          <a:prstGeom prst="rect">
            <a:avLst/>
          </a:prstGeom>
          <a:noFill/>
        </p:spPr>
        <p:txBody>
          <a:bodyPr wrap="none" rtlCol="0">
            <a:spAutoFit/>
          </a:bodyPr>
          <a:lstStyle/>
          <a:p>
            <a:pPr algn="l"/>
            <a:r>
              <a:rPr lang="ru-UA" sz="1810" b="1" spc="0" baseline="0">
                <a:solidFill>
                  <a:schemeClr val="bg2"/>
                </a:solidFill>
                <a:latin typeface="+mj-lt"/>
                <a:ea typeface="Open Sans"/>
                <a:cs typeface="Open Sans"/>
                <a:sym typeface="Open Sans"/>
                <a:rtl val="0"/>
              </a:rPr>
              <a:t>Infodata 03</a:t>
            </a:r>
          </a:p>
        </p:txBody>
      </p:sp>
      <p:sp>
        <p:nvSpPr>
          <p:cNvPr id="18" name="TextBox 17">
            <a:extLst>
              <a:ext uri="{FF2B5EF4-FFF2-40B4-BE49-F238E27FC236}">
                <a16:creationId xmlns:a16="http://schemas.microsoft.com/office/drawing/2014/main" id="{9ADB3C8D-BB9F-46EC-B481-8B1D3C1E62BF}"/>
              </a:ext>
            </a:extLst>
          </p:cNvPr>
          <p:cNvSpPr txBox="1"/>
          <p:nvPr/>
        </p:nvSpPr>
        <p:spPr>
          <a:xfrm rot="17903999">
            <a:off x="8684084" y="3164797"/>
            <a:ext cx="1592103" cy="370871"/>
          </a:xfrm>
          <a:prstGeom prst="rect">
            <a:avLst/>
          </a:prstGeom>
          <a:noFill/>
        </p:spPr>
        <p:txBody>
          <a:bodyPr wrap="none" rtlCol="0">
            <a:spAutoFit/>
          </a:bodyPr>
          <a:lstStyle/>
          <a:p>
            <a:pPr algn="l"/>
            <a:r>
              <a:rPr lang="ru-UA" sz="1810" b="1" spc="0" baseline="0">
                <a:solidFill>
                  <a:schemeClr val="bg2"/>
                </a:solidFill>
                <a:latin typeface="+mj-lt"/>
                <a:ea typeface="Open Sans"/>
                <a:cs typeface="Open Sans"/>
                <a:sym typeface="Open Sans"/>
                <a:rtl val="0"/>
              </a:rPr>
              <a:t>Infodata 04</a:t>
            </a:r>
          </a:p>
        </p:txBody>
      </p:sp>
      <p:grpSp>
        <p:nvGrpSpPr>
          <p:cNvPr id="2" name="Group 1">
            <a:extLst>
              <a:ext uri="{FF2B5EF4-FFF2-40B4-BE49-F238E27FC236}">
                <a16:creationId xmlns:a16="http://schemas.microsoft.com/office/drawing/2014/main" id="{31AF762F-656A-4367-9D20-E5C6F8D5812E}"/>
              </a:ext>
            </a:extLst>
          </p:cNvPr>
          <p:cNvGrpSpPr/>
          <p:nvPr/>
        </p:nvGrpSpPr>
        <p:grpSpPr>
          <a:xfrm>
            <a:off x="1502501" y="4865381"/>
            <a:ext cx="1809702" cy="1047053"/>
            <a:chOff x="1502501" y="4865381"/>
            <a:chExt cx="1809702" cy="1047053"/>
          </a:xfrm>
        </p:grpSpPr>
        <p:sp>
          <p:nvSpPr>
            <p:cNvPr id="21" name="Freeform: Shape 20">
              <a:extLst>
                <a:ext uri="{FF2B5EF4-FFF2-40B4-BE49-F238E27FC236}">
                  <a16:creationId xmlns:a16="http://schemas.microsoft.com/office/drawing/2014/main" id="{8F58FF1F-73B1-4638-8BC7-1757C2316084}"/>
                </a:ext>
              </a:extLst>
            </p:cNvPr>
            <p:cNvSpPr/>
            <p:nvPr/>
          </p:nvSpPr>
          <p:spPr>
            <a:xfrm>
              <a:off x="2226368" y="4865381"/>
              <a:ext cx="361968" cy="306186"/>
            </a:xfrm>
            <a:custGeom>
              <a:avLst/>
              <a:gdLst>
                <a:gd name="connsiteX0" fmla="*/ 326569 w 361968"/>
                <a:gd name="connsiteY0" fmla="*/ 156618 h 306186"/>
                <a:gd name="connsiteX1" fmla="*/ 327335 w 361968"/>
                <a:gd name="connsiteY1" fmla="*/ 171483 h 306186"/>
                <a:gd name="connsiteX2" fmla="*/ 285345 w 361968"/>
                <a:gd name="connsiteY2" fmla="*/ 268948 h 306186"/>
                <a:gd name="connsiteX3" fmla="*/ 285345 w 361968"/>
                <a:gd name="connsiteY3" fmla="*/ 306187 h 306186"/>
                <a:gd name="connsiteX4" fmla="*/ 206117 w 361968"/>
                <a:gd name="connsiteY4" fmla="*/ 306187 h 306186"/>
                <a:gd name="connsiteX5" fmla="*/ 206117 w 361968"/>
                <a:gd name="connsiteY5" fmla="*/ 283200 h 306186"/>
                <a:gd name="connsiteX6" fmla="*/ 173629 w 361968"/>
                <a:gd name="connsiteY6" fmla="*/ 286418 h 306186"/>
                <a:gd name="connsiteX7" fmla="*/ 141906 w 361968"/>
                <a:gd name="connsiteY7" fmla="*/ 283353 h 306186"/>
                <a:gd name="connsiteX8" fmla="*/ 141906 w 361968"/>
                <a:gd name="connsiteY8" fmla="*/ 306187 h 306186"/>
                <a:gd name="connsiteX9" fmla="*/ 62678 w 361968"/>
                <a:gd name="connsiteY9" fmla="*/ 306187 h 306186"/>
                <a:gd name="connsiteX10" fmla="*/ 62678 w 361968"/>
                <a:gd name="connsiteY10" fmla="*/ 269714 h 306186"/>
                <a:gd name="connsiteX11" fmla="*/ 26358 w 361968"/>
                <a:gd name="connsiteY11" fmla="*/ 211940 h 306186"/>
                <a:gd name="connsiteX12" fmla="*/ 11187 w 361968"/>
                <a:gd name="connsiteY12" fmla="*/ 211940 h 306186"/>
                <a:gd name="connsiteX13" fmla="*/ 0 w 361968"/>
                <a:gd name="connsiteY13" fmla="*/ 200753 h 306186"/>
                <a:gd name="connsiteX14" fmla="*/ 0 w 361968"/>
                <a:gd name="connsiteY14" fmla="*/ 142366 h 306186"/>
                <a:gd name="connsiteX15" fmla="*/ 11187 w 361968"/>
                <a:gd name="connsiteY15" fmla="*/ 131179 h 306186"/>
                <a:gd name="connsiteX16" fmla="*/ 26358 w 361968"/>
                <a:gd name="connsiteY16" fmla="*/ 131179 h 306186"/>
                <a:gd name="connsiteX17" fmla="*/ 83673 w 361968"/>
                <a:gd name="connsiteY17" fmla="*/ 56548 h 306186"/>
                <a:gd name="connsiteX18" fmla="*/ 60686 w 361968"/>
                <a:gd name="connsiteY18" fmla="*/ 12106 h 306186"/>
                <a:gd name="connsiteX19" fmla="*/ 127501 w 361968"/>
                <a:gd name="connsiteY19" fmla="*/ 36166 h 306186"/>
                <a:gd name="connsiteX20" fmla="*/ 173782 w 361968"/>
                <a:gd name="connsiteY20" fmla="*/ 29576 h 306186"/>
                <a:gd name="connsiteX21" fmla="*/ 206576 w 361968"/>
                <a:gd name="connsiteY21" fmla="*/ 32795 h 306186"/>
                <a:gd name="connsiteX22" fmla="*/ 243509 w 361968"/>
                <a:gd name="connsiteY22" fmla="*/ 116314 h 306186"/>
                <a:gd name="connsiteX23" fmla="*/ 274158 w 361968"/>
                <a:gd name="connsiteY23" fmla="*/ 128574 h 306186"/>
                <a:gd name="connsiteX24" fmla="*/ 306034 w 361968"/>
                <a:gd name="connsiteY24" fmla="*/ 106200 h 306186"/>
                <a:gd name="connsiteX25" fmla="*/ 274924 w 361968"/>
                <a:gd name="connsiteY25" fmla="*/ 83826 h 306186"/>
                <a:gd name="connsiteX26" fmla="*/ 247493 w 361968"/>
                <a:gd name="connsiteY26" fmla="*/ 64670 h 306186"/>
                <a:gd name="connsiteX27" fmla="*/ 274465 w 361968"/>
                <a:gd name="connsiteY27" fmla="*/ 44748 h 306186"/>
                <a:gd name="connsiteX28" fmla="*/ 298524 w 361968"/>
                <a:gd name="connsiteY28" fmla="*/ 53330 h 306186"/>
                <a:gd name="connsiteX29" fmla="*/ 274465 w 361968"/>
                <a:gd name="connsiteY29" fmla="*/ 128727 h 306186"/>
                <a:gd name="connsiteX30" fmla="*/ 274465 w 361968"/>
                <a:gd name="connsiteY30" fmla="*/ 144052 h 306186"/>
                <a:gd name="connsiteX31" fmla="*/ 274465 w 361968"/>
                <a:gd name="connsiteY31" fmla="*/ 29576 h 306186"/>
                <a:gd name="connsiteX32" fmla="*/ 274465 w 361968"/>
                <a:gd name="connsiteY32" fmla="*/ 44901 h 306186"/>
                <a:gd name="connsiteX33" fmla="*/ 275078 w 361968"/>
                <a:gd name="connsiteY33" fmla="*/ 0 h 306186"/>
                <a:gd name="connsiteX34" fmla="*/ 188187 w 361968"/>
                <a:gd name="connsiteY34" fmla="*/ 86891 h 306186"/>
                <a:gd name="connsiteX35" fmla="*/ 275078 w 361968"/>
                <a:gd name="connsiteY35" fmla="*/ 173782 h 306186"/>
                <a:gd name="connsiteX36" fmla="*/ 361969 w 361968"/>
                <a:gd name="connsiteY36" fmla="*/ 86891 h 306186"/>
                <a:gd name="connsiteX37" fmla="*/ 275078 w 361968"/>
                <a:gd name="connsiteY37" fmla="*/ 0 h 30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61968" h="306186">
                  <a:moveTo>
                    <a:pt x="326569" y="156618"/>
                  </a:moveTo>
                  <a:cubicBezTo>
                    <a:pt x="327182" y="161522"/>
                    <a:pt x="327335" y="166579"/>
                    <a:pt x="327335" y="171483"/>
                  </a:cubicBezTo>
                  <a:cubicBezTo>
                    <a:pt x="327335" y="209182"/>
                    <a:pt x="311397" y="243509"/>
                    <a:pt x="285345" y="268948"/>
                  </a:cubicBezTo>
                  <a:cubicBezTo>
                    <a:pt x="285345" y="268948"/>
                    <a:pt x="285345" y="306187"/>
                    <a:pt x="285345" y="306187"/>
                  </a:cubicBezTo>
                  <a:lnTo>
                    <a:pt x="206117" y="306187"/>
                  </a:lnTo>
                  <a:lnTo>
                    <a:pt x="206117" y="283200"/>
                  </a:lnTo>
                  <a:cubicBezTo>
                    <a:pt x="195696" y="285345"/>
                    <a:pt x="184815" y="286418"/>
                    <a:pt x="173629" y="286418"/>
                  </a:cubicBezTo>
                  <a:cubicBezTo>
                    <a:pt x="162441" y="286418"/>
                    <a:pt x="152174" y="285345"/>
                    <a:pt x="141906" y="283353"/>
                  </a:cubicBezTo>
                  <a:cubicBezTo>
                    <a:pt x="141906" y="283353"/>
                    <a:pt x="141906" y="306187"/>
                    <a:pt x="141906" y="306187"/>
                  </a:cubicBezTo>
                  <a:lnTo>
                    <a:pt x="62678" y="306187"/>
                  </a:lnTo>
                  <a:lnTo>
                    <a:pt x="62678" y="269714"/>
                  </a:lnTo>
                  <a:cubicBezTo>
                    <a:pt x="45974" y="253623"/>
                    <a:pt x="33408" y="233854"/>
                    <a:pt x="26358" y="211940"/>
                  </a:cubicBezTo>
                  <a:cubicBezTo>
                    <a:pt x="26358" y="211940"/>
                    <a:pt x="11187" y="211940"/>
                    <a:pt x="11187" y="211940"/>
                  </a:cubicBezTo>
                  <a:cubicBezTo>
                    <a:pt x="5057" y="211940"/>
                    <a:pt x="0" y="206883"/>
                    <a:pt x="0" y="200753"/>
                  </a:cubicBezTo>
                  <a:lnTo>
                    <a:pt x="0" y="142366"/>
                  </a:lnTo>
                  <a:cubicBezTo>
                    <a:pt x="0" y="136236"/>
                    <a:pt x="5057" y="131179"/>
                    <a:pt x="11187" y="131179"/>
                  </a:cubicBezTo>
                  <a:lnTo>
                    <a:pt x="26358" y="131179"/>
                  </a:lnTo>
                  <a:cubicBezTo>
                    <a:pt x="36166" y="100836"/>
                    <a:pt x="56548" y="74784"/>
                    <a:pt x="83673" y="56548"/>
                  </a:cubicBezTo>
                  <a:cubicBezTo>
                    <a:pt x="76010" y="39997"/>
                    <a:pt x="71719" y="29423"/>
                    <a:pt x="60686" y="12106"/>
                  </a:cubicBezTo>
                  <a:cubicBezTo>
                    <a:pt x="94093" y="6743"/>
                    <a:pt x="127501" y="36166"/>
                    <a:pt x="127501" y="36166"/>
                  </a:cubicBezTo>
                  <a:cubicBezTo>
                    <a:pt x="142060" y="31875"/>
                    <a:pt x="157538" y="29576"/>
                    <a:pt x="173782" y="29576"/>
                  </a:cubicBezTo>
                  <a:cubicBezTo>
                    <a:pt x="184969" y="29576"/>
                    <a:pt x="196002" y="30649"/>
                    <a:pt x="206576" y="32795"/>
                  </a:cubicBezTo>
                  <a:moveTo>
                    <a:pt x="243509" y="116314"/>
                  </a:moveTo>
                  <a:cubicBezTo>
                    <a:pt x="249332" y="124743"/>
                    <a:pt x="259140" y="128574"/>
                    <a:pt x="274158" y="128574"/>
                  </a:cubicBezTo>
                  <a:cubicBezTo>
                    <a:pt x="281667" y="128574"/>
                    <a:pt x="306034" y="126888"/>
                    <a:pt x="306034" y="106200"/>
                  </a:cubicBezTo>
                  <a:cubicBezTo>
                    <a:pt x="306034" y="92561"/>
                    <a:pt x="297911" y="86584"/>
                    <a:pt x="274924" y="83826"/>
                  </a:cubicBezTo>
                  <a:cubicBezTo>
                    <a:pt x="266649" y="82907"/>
                    <a:pt x="247493" y="80607"/>
                    <a:pt x="247493" y="64670"/>
                  </a:cubicBezTo>
                  <a:cubicBezTo>
                    <a:pt x="247493" y="55475"/>
                    <a:pt x="254543" y="44748"/>
                    <a:pt x="274465" y="44748"/>
                  </a:cubicBezTo>
                  <a:cubicBezTo>
                    <a:pt x="283506" y="44748"/>
                    <a:pt x="292548" y="48119"/>
                    <a:pt x="298524" y="53330"/>
                  </a:cubicBezTo>
                  <a:moveTo>
                    <a:pt x="274465" y="128727"/>
                  </a:moveTo>
                  <a:lnTo>
                    <a:pt x="274465" y="144052"/>
                  </a:lnTo>
                  <a:moveTo>
                    <a:pt x="274465" y="29576"/>
                  </a:moveTo>
                  <a:lnTo>
                    <a:pt x="274465" y="44901"/>
                  </a:lnTo>
                  <a:moveTo>
                    <a:pt x="275078" y="0"/>
                  </a:moveTo>
                  <a:cubicBezTo>
                    <a:pt x="227111" y="0"/>
                    <a:pt x="188187" y="38924"/>
                    <a:pt x="188187" y="86891"/>
                  </a:cubicBezTo>
                  <a:cubicBezTo>
                    <a:pt x="188187" y="134857"/>
                    <a:pt x="227111" y="173782"/>
                    <a:pt x="275078" y="173782"/>
                  </a:cubicBezTo>
                  <a:cubicBezTo>
                    <a:pt x="323044" y="173782"/>
                    <a:pt x="361969" y="134857"/>
                    <a:pt x="361969" y="86891"/>
                  </a:cubicBezTo>
                  <a:cubicBezTo>
                    <a:pt x="361969" y="38924"/>
                    <a:pt x="323044" y="0"/>
                    <a:pt x="275078" y="0"/>
                  </a:cubicBezTo>
                  <a:close/>
                </a:path>
              </a:pathLst>
            </a:custGeom>
            <a:noFill/>
            <a:ln w="19920" cap="rnd">
              <a:solidFill>
                <a:schemeClr val="tx1"/>
              </a:solidFill>
              <a:prstDash val="solid"/>
              <a:round/>
            </a:ln>
          </p:spPr>
          <p:txBody>
            <a:bodyPr rtlCol="0" anchor="ctr"/>
            <a:lstStyle/>
            <a:p>
              <a:endParaRPr lang="ru-UA"/>
            </a:p>
          </p:txBody>
        </p:sp>
        <p:sp>
          <p:nvSpPr>
            <p:cNvPr id="29" name="Text Placeholder 53">
              <a:extLst>
                <a:ext uri="{FF2B5EF4-FFF2-40B4-BE49-F238E27FC236}">
                  <a16:creationId xmlns:a16="http://schemas.microsoft.com/office/drawing/2014/main" id="{74C77BAC-45BB-468F-A4DA-28DCAC8293BA}"/>
                </a:ext>
              </a:extLst>
            </p:cNvPr>
            <p:cNvSpPr txBox="1">
              <a:spLocks/>
            </p:cNvSpPr>
            <p:nvPr/>
          </p:nvSpPr>
          <p:spPr>
            <a:xfrm>
              <a:off x="1502501" y="5304514"/>
              <a:ext cx="1809702" cy="6079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fr-FR" sz="1000">
                  <a:latin typeface="Montserrat Light" panose="00000400000000000000" pitchFamily="50" charset="-52"/>
                </a:rPr>
                <a:t>Lorem ipsum dolor, consecr adipiscing elit, sed do smod tempor.</a:t>
              </a:r>
              <a:endParaRPr lang="en-US" sz="1000" dirty="0">
                <a:latin typeface="Montserrat Light" panose="00000400000000000000" pitchFamily="50" charset="-52"/>
              </a:endParaRPr>
            </a:p>
          </p:txBody>
        </p:sp>
      </p:grpSp>
      <p:grpSp>
        <p:nvGrpSpPr>
          <p:cNvPr id="3" name="Group 2">
            <a:extLst>
              <a:ext uri="{FF2B5EF4-FFF2-40B4-BE49-F238E27FC236}">
                <a16:creationId xmlns:a16="http://schemas.microsoft.com/office/drawing/2014/main" id="{F133DBCD-0AF0-4010-8203-F10C852B432F}"/>
              </a:ext>
            </a:extLst>
          </p:cNvPr>
          <p:cNvGrpSpPr/>
          <p:nvPr/>
        </p:nvGrpSpPr>
        <p:grpSpPr>
          <a:xfrm>
            <a:off x="3931376" y="4862513"/>
            <a:ext cx="1809702" cy="1049921"/>
            <a:chOff x="3931376" y="4862513"/>
            <a:chExt cx="1809702" cy="1049921"/>
          </a:xfrm>
        </p:grpSpPr>
        <p:sp>
          <p:nvSpPr>
            <p:cNvPr id="23" name="Freeform: Shape 22">
              <a:extLst>
                <a:ext uri="{FF2B5EF4-FFF2-40B4-BE49-F238E27FC236}">
                  <a16:creationId xmlns:a16="http://schemas.microsoft.com/office/drawing/2014/main" id="{C82A6E2F-70CA-41B7-A2C6-86E2592D1EAC}"/>
                </a:ext>
              </a:extLst>
            </p:cNvPr>
            <p:cNvSpPr/>
            <p:nvPr/>
          </p:nvSpPr>
          <p:spPr>
            <a:xfrm>
              <a:off x="4595759" y="4862513"/>
              <a:ext cx="498269" cy="311731"/>
            </a:xfrm>
            <a:custGeom>
              <a:avLst/>
              <a:gdLst>
                <a:gd name="connsiteX0" fmla="*/ 425675 w 498269"/>
                <a:gd name="connsiteY0" fmla="*/ 164543 h 311731"/>
                <a:gd name="connsiteX1" fmla="*/ 384452 w 498269"/>
                <a:gd name="connsiteY1" fmla="*/ 189522 h 311731"/>
                <a:gd name="connsiteX2" fmla="*/ 280397 w 498269"/>
                <a:gd name="connsiteY2" fmla="*/ 119029 h 311731"/>
                <a:gd name="connsiteX3" fmla="*/ 228293 w 498269"/>
                <a:gd name="connsiteY3" fmla="*/ 116883 h 311731"/>
                <a:gd name="connsiteX4" fmla="*/ 165922 w 498269"/>
                <a:gd name="connsiteY4" fmla="*/ 136345 h 311731"/>
                <a:gd name="connsiteX5" fmla="*/ 187683 w 498269"/>
                <a:gd name="connsiteY5" fmla="*/ 90831 h 311731"/>
                <a:gd name="connsiteX6" fmla="*/ 284688 w 498269"/>
                <a:gd name="connsiteY6" fmla="*/ 60028 h 311731"/>
                <a:gd name="connsiteX7" fmla="*/ 359472 w 498269"/>
                <a:gd name="connsiteY7" fmla="*/ 66158 h 311731"/>
                <a:gd name="connsiteX8" fmla="*/ 425675 w 498269"/>
                <a:gd name="connsiteY8" fmla="*/ 164543 h 311731"/>
                <a:gd name="connsiteX9" fmla="*/ 224309 w 498269"/>
                <a:gd name="connsiteY9" fmla="*/ 290971 h 311731"/>
                <a:gd name="connsiteX10" fmla="*/ 255418 w 498269"/>
                <a:gd name="connsiteY10" fmla="*/ 305530 h 311731"/>
                <a:gd name="connsiteX11" fmla="*/ 294956 w 498269"/>
                <a:gd name="connsiteY11" fmla="*/ 288673 h 311731"/>
                <a:gd name="connsiteX12" fmla="*/ 330815 w 498269"/>
                <a:gd name="connsiteY12" fmla="*/ 261548 h 311731"/>
                <a:gd name="connsiteX13" fmla="*/ 364990 w 498269"/>
                <a:gd name="connsiteY13" fmla="*/ 231205 h 311731"/>
                <a:gd name="connsiteX14" fmla="*/ 387823 w 498269"/>
                <a:gd name="connsiteY14" fmla="*/ 191055 h 311731"/>
                <a:gd name="connsiteX15" fmla="*/ 207145 w 498269"/>
                <a:gd name="connsiteY15" fmla="*/ 79797 h 311731"/>
                <a:gd name="connsiteX16" fmla="*/ 137724 w 498269"/>
                <a:gd name="connsiteY16" fmla="*/ 62940 h 311731"/>
                <a:gd name="connsiteX17" fmla="*/ 70449 w 498269"/>
                <a:gd name="connsiteY17" fmla="*/ 162244 h 311731"/>
                <a:gd name="connsiteX18" fmla="*/ 100486 w 498269"/>
                <a:gd name="connsiteY18" fmla="*/ 198717 h 311731"/>
                <a:gd name="connsiteX19" fmla="*/ 100486 w 498269"/>
                <a:gd name="connsiteY19" fmla="*/ 198717 h 311731"/>
                <a:gd name="connsiteX20" fmla="*/ 107995 w 498269"/>
                <a:gd name="connsiteY20" fmla="*/ 247449 h 311731"/>
                <a:gd name="connsiteX21" fmla="*/ 141402 w 498269"/>
                <a:gd name="connsiteY21" fmla="*/ 277333 h 311731"/>
                <a:gd name="connsiteX22" fmla="*/ 178335 w 498269"/>
                <a:gd name="connsiteY22" fmla="*/ 295262 h 311731"/>
                <a:gd name="connsiteX23" fmla="*/ 212509 w 498269"/>
                <a:gd name="connsiteY23" fmla="*/ 305530 h 311731"/>
                <a:gd name="connsiteX24" fmla="*/ 229979 w 498269"/>
                <a:gd name="connsiteY24" fmla="*/ 284228 h 311731"/>
                <a:gd name="connsiteX25" fmla="*/ 214654 w 498269"/>
                <a:gd name="connsiteY25" fmla="*/ 252047 h 311731"/>
                <a:gd name="connsiteX26" fmla="*/ 191514 w 498269"/>
                <a:gd name="connsiteY26" fmla="*/ 218333 h 311731"/>
                <a:gd name="connsiteX27" fmla="*/ 157034 w 498269"/>
                <a:gd name="connsiteY27" fmla="*/ 189828 h 311731"/>
                <a:gd name="connsiteX28" fmla="*/ 107842 w 498269"/>
                <a:gd name="connsiteY28" fmla="*/ 189828 h 311731"/>
                <a:gd name="connsiteX29" fmla="*/ 100792 w 498269"/>
                <a:gd name="connsiteY29" fmla="*/ 199023 h 311731"/>
                <a:gd name="connsiteX30" fmla="*/ 462301 w 498269"/>
                <a:gd name="connsiteY30" fmla="*/ 182473 h 311731"/>
                <a:gd name="connsiteX31" fmla="*/ 489272 w 498269"/>
                <a:gd name="connsiteY31" fmla="*/ 164389 h 311731"/>
                <a:gd name="connsiteX32" fmla="*/ 494789 w 498269"/>
                <a:gd name="connsiteY32" fmla="*/ 136039 h 311731"/>
                <a:gd name="connsiteX33" fmla="*/ 411883 w 498269"/>
                <a:gd name="connsiteY33" fmla="*/ 13748 h 311731"/>
                <a:gd name="connsiteX34" fmla="*/ 383686 w 498269"/>
                <a:gd name="connsiteY34" fmla="*/ 8231 h 311731"/>
                <a:gd name="connsiteX35" fmla="*/ 357174 w 498269"/>
                <a:gd name="connsiteY35" fmla="*/ 26008 h 311731"/>
                <a:gd name="connsiteX36" fmla="*/ 351657 w 498269"/>
                <a:gd name="connsiteY36" fmla="*/ 54358 h 311731"/>
                <a:gd name="connsiteX37" fmla="*/ 434103 w 498269"/>
                <a:gd name="connsiteY37" fmla="*/ 176956 h 311731"/>
                <a:gd name="connsiteX38" fmla="*/ 462301 w 498269"/>
                <a:gd name="connsiteY38" fmla="*/ 182473 h 311731"/>
                <a:gd name="connsiteX39" fmla="*/ 140942 w 498269"/>
                <a:gd name="connsiteY39" fmla="*/ 21717 h 311731"/>
                <a:gd name="connsiteX40" fmla="*/ 113971 w 498269"/>
                <a:gd name="connsiteY40" fmla="*/ 3480 h 311731"/>
                <a:gd name="connsiteX41" fmla="*/ 85621 w 498269"/>
                <a:gd name="connsiteY41" fmla="*/ 8998 h 311731"/>
                <a:gd name="connsiteX42" fmla="*/ 3480 w 498269"/>
                <a:gd name="connsiteY42" fmla="*/ 131748 h 311731"/>
                <a:gd name="connsiteX43" fmla="*/ 8997 w 498269"/>
                <a:gd name="connsiteY43" fmla="*/ 159946 h 311731"/>
                <a:gd name="connsiteX44" fmla="*/ 35356 w 498269"/>
                <a:gd name="connsiteY44" fmla="*/ 177875 h 311731"/>
                <a:gd name="connsiteX45" fmla="*/ 63706 w 498269"/>
                <a:gd name="connsiteY45" fmla="*/ 172359 h 311731"/>
                <a:gd name="connsiteX46" fmla="*/ 146306 w 498269"/>
                <a:gd name="connsiteY46" fmla="*/ 49914 h 311731"/>
                <a:gd name="connsiteX47" fmla="*/ 140790 w 498269"/>
                <a:gd name="connsiteY47" fmla="*/ 21717 h 31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98269" h="311731">
                  <a:moveTo>
                    <a:pt x="425675" y="164543"/>
                  </a:moveTo>
                  <a:cubicBezTo>
                    <a:pt x="425675" y="164543"/>
                    <a:pt x="392574" y="198717"/>
                    <a:pt x="384452" y="189522"/>
                  </a:cubicBezTo>
                  <a:cubicBezTo>
                    <a:pt x="376330" y="180327"/>
                    <a:pt x="296029" y="128223"/>
                    <a:pt x="280397" y="119029"/>
                  </a:cubicBezTo>
                  <a:cubicBezTo>
                    <a:pt x="264766" y="109834"/>
                    <a:pt x="242392" y="113052"/>
                    <a:pt x="228293" y="116883"/>
                  </a:cubicBezTo>
                  <a:cubicBezTo>
                    <a:pt x="185997" y="152743"/>
                    <a:pt x="180021" y="141249"/>
                    <a:pt x="165922" y="136345"/>
                  </a:cubicBezTo>
                  <a:cubicBezTo>
                    <a:pt x="151823" y="131441"/>
                    <a:pt x="180634" y="96808"/>
                    <a:pt x="187683" y="90831"/>
                  </a:cubicBezTo>
                  <a:cubicBezTo>
                    <a:pt x="194732" y="84854"/>
                    <a:pt x="268444" y="47463"/>
                    <a:pt x="284688" y="60028"/>
                  </a:cubicBezTo>
                  <a:cubicBezTo>
                    <a:pt x="300932" y="72748"/>
                    <a:pt x="342769" y="71216"/>
                    <a:pt x="359472" y="66158"/>
                  </a:cubicBezTo>
                  <a:lnTo>
                    <a:pt x="425675" y="164543"/>
                  </a:lnTo>
                  <a:close/>
                  <a:moveTo>
                    <a:pt x="224309" y="290971"/>
                  </a:moveTo>
                  <a:cubicBezTo>
                    <a:pt x="234117" y="296028"/>
                    <a:pt x="244537" y="300932"/>
                    <a:pt x="255418" y="305530"/>
                  </a:cubicBezTo>
                  <a:cubicBezTo>
                    <a:pt x="259556" y="306909"/>
                    <a:pt x="291738" y="319015"/>
                    <a:pt x="294956" y="288673"/>
                  </a:cubicBezTo>
                  <a:cubicBezTo>
                    <a:pt x="319322" y="287294"/>
                    <a:pt x="334493" y="270436"/>
                    <a:pt x="330815" y="261548"/>
                  </a:cubicBezTo>
                  <a:cubicBezTo>
                    <a:pt x="354109" y="260935"/>
                    <a:pt x="370353" y="242239"/>
                    <a:pt x="364990" y="231205"/>
                  </a:cubicBezTo>
                  <a:cubicBezTo>
                    <a:pt x="375257" y="228753"/>
                    <a:pt x="400236" y="221091"/>
                    <a:pt x="387823" y="191055"/>
                  </a:cubicBezTo>
                  <a:moveTo>
                    <a:pt x="207145" y="79797"/>
                  </a:moveTo>
                  <a:cubicBezTo>
                    <a:pt x="185997" y="79338"/>
                    <a:pt x="144774" y="69989"/>
                    <a:pt x="137724" y="62940"/>
                  </a:cubicBezTo>
                  <a:cubicBezTo>
                    <a:pt x="122553" y="85774"/>
                    <a:pt x="70449" y="162244"/>
                    <a:pt x="70449" y="162244"/>
                  </a:cubicBezTo>
                  <a:cubicBezTo>
                    <a:pt x="70449" y="162244"/>
                    <a:pt x="80104" y="177262"/>
                    <a:pt x="100486" y="198717"/>
                  </a:cubicBezTo>
                  <a:moveTo>
                    <a:pt x="100486" y="198717"/>
                  </a:moveTo>
                  <a:cubicBezTo>
                    <a:pt x="95428" y="203468"/>
                    <a:pt x="66465" y="240553"/>
                    <a:pt x="107995" y="247449"/>
                  </a:cubicBezTo>
                  <a:cubicBezTo>
                    <a:pt x="109067" y="266452"/>
                    <a:pt x="106309" y="283309"/>
                    <a:pt x="141402" y="277333"/>
                  </a:cubicBezTo>
                  <a:cubicBezTo>
                    <a:pt x="141402" y="277333"/>
                    <a:pt x="145233" y="312273"/>
                    <a:pt x="178335" y="295262"/>
                  </a:cubicBezTo>
                  <a:cubicBezTo>
                    <a:pt x="185997" y="307522"/>
                    <a:pt x="198717" y="319322"/>
                    <a:pt x="212509" y="305530"/>
                  </a:cubicBezTo>
                  <a:lnTo>
                    <a:pt x="229979" y="284228"/>
                  </a:lnTo>
                  <a:cubicBezTo>
                    <a:pt x="241472" y="268597"/>
                    <a:pt x="227834" y="257717"/>
                    <a:pt x="214654" y="252047"/>
                  </a:cubicBezTo>
                  <a:cubicBezTo>
                    <a:pt x="226608" y="216800"/>
                    <a:pt x="191514" y="218333"/>
                    <a:pt x="191514" y="218333"/>
                  </a:cubicBezTo>
                  <a:cubicBezTo>
                    <a:pt x="192127" y="182779"/>
                    <a:pt x="176036" y="187990"/>
                    <a:pt x="157034" y="189828"/>
                  </a:cubicBezTo>
                  <a:cubicBezTo>
                    <a:pt x="144161" y="149831"/>
                    <a:pt x="111673" y="184005"/>
                    <a:pt x="107842" y="189828"/>
                  </a:cubicBezTo>
                  <a:lnTo>
                    <a:pt x="100792" y="199023"/>
                  </a:lnTo>
                  <a:close/>
                  <a:moveTo>
                    <a:pt x="462301" y="182473"/>
                  </a:moveTo>
                  <a:lnTo>
                    <a:pt x="489272" y="164389"/>
                  </a:lnTo>
                  <a:cubicBezTo>
                    <a:pt x="498621" y="158106"/>
                    <a:pt x="501072" y="145387"/>
                    <a:pt x="494789" y="136039"/>
                  </a:cubicBezTo>
                  <a:lnTo>
                    <a:pt x="411883" y="13748"/>
                  </a:lnTo>
                  <a:cubicBezTo>
                    <a:pt x="405600" y="4400"/>
                    <a:pt x="393033" y="1948"/>
                    <a:pt x="383686" y="8231"/>
                  </a:cubicBezTo>
                  <a:lnTo>
                    <a:pt x="357174" y="26008"/>
                  </a:lnTo>
                  <a:cubicBezTo>
                    <a:pt x="347826" y="32291"/>
                    <a:pt x="345374" y="45011"/>
                    <a:pt x="351657" y="54358"/>
                  </a:cubicBezTo>
                  <a:lnTo>
                    <a:pt x="434103" y="176956"/>
                  </a:lnTo>
                  <a:cubicBezTo>
                    <a:pt x="440387" y="186304"/>
                    <a:pt x="452953" y="188756"/>
                    <a:pt x="462301" y="182473"/>
                  </a:cubicBezTo>
                  <a:close/>
                  <a:moveTo>
                    <a:pt x="140942" y="21717"/>
                  </a:moveTo>
                  <a:lnTo>
                    <a:pt x="113971" y="3480"/>
                  </a:lnTo>
                  <a:cubicBezTo>
                    <a:pt x="104623" y="-2803"/>
                    <a:pt x="91904" y="-351"/>
                    <a:pt x="85621" y="8998"/>
                  </a:cubicBezTo>
                  <a:lnTo>
                    <a:pt x="3480" y="131748"/>
                  </a:lnTo>
                  <a:cubicBezTo>
                    <a:pt x="-2803" y="141096"/>
                    <a:pt x="-351" y="153662"/>
                    <a:pt x="8997" y="159946"/>
                  </a:cubicBezTo>
                  <a:lnTo>
                    <a:pt x="35356" y="177875"/>
                  </a:lnTo>
                  <a:cubicBezTo>
                    <a:pt x="44704" y="184158"/>
                    <a:pt x="57423" y="181706"/>
                    <a:pt x="63706" y="172359"/>
                  </a:cubicBezTo>
                  <a:lnTo>
                    <a:pt x="146306" y="49914"/>
                  </a:lnTo>
                  <a:cubicBezTo>
                    <a:pt x="152589" y="40566"/>
                    <a:pt x="150137" y="28000"/>
                    <a:pt x="140790" y="21717"/>
                  </a:cubicBezTo>
                  <a:close/>
                </a:path>
              </a:pathLst>
            </a:custGeom>
            <a:noFill/>
            <a:ln w="19920" cap="rnd">
              <a:solidFill>
                <a:schemeClr val="tx1"/>
              </a:solidFill>
              <a:prstDash val="solid"/>
              <a:round/>
            </a:ln>
          </p:spPr>
          <p:txBody>
            <a:bodyPr rtlCol="0" anchor="ctr"/>
            <a:lstStyle/>
            <a:p>
              <a:endParaRPr lang="ru-UA"/>
            </a:p>
          </p:txBody>
        </p:sp>
        <p:sp>
          <p:nvSpPr>
            <p:cNvPr id="30" name="Text Placeholder 53">
              <a:extLst>
                <a:ext uri="{FF2B5EF4-FFF2-40B4-BE49-F238E27FC236}">
                  <a16:creationId xmlns:a16="http://schemas.microsoft.com/office/drawing/2014/main" id="{150C119C-7DE9-45CF-B444-BDD8A9D25F15}"/>
                </a:ext>
              </a:extLst>
            </p:cNvPr>
            <p:cNvSpPr txBox="1">
              <a:spLocks/>
            </p:cNvSpPr>
            <p:nvPr/>
          </p:nvSpPr>
          <p:spPr>
            <a:xfrm>
              <a:off x="3931376" y="5304514"/>
              <a:ext cx="1809702" cy="6079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fr-FR" sz="1000">
                  <a:latin typeface="Montserrat Light" panose="00000400000000000000" pitchFamily="50" charset="-52"/>
                </a:rPr>
                <a:t>Lorem ipsum dolor, consecr adipiscing elit, sed do smod tempor.</a:t>
              </a:r>
              <a:endParaRPr lang="en-US" sz="1000" dirty="0">
                <a:latin typeface="Montserrat Light" panose="00000400000000000000" pitchFamily="50" charset="-52"/>
              </a:endParaRPr>
            </a:p>
          </p:txBody>
        </p:sp>
      </p:grpSp>
      <p:grpSp>
        <p:nvGrpSpPr>
          <p:cNvPr id="4" name="Group 3">
            <a:extLst>
              <a:ext uri="{FF2B5EF4-FFF2-40B4-BE49-F238E27FC236}">
                <a16:creationId xmlns:a16="http://schemas.microsoft.com/office/drawing/2014/main" id="{B29DDCFA-6975-46E5-A9AD-C8FE85F23214}"/>
              </a:ext>
            </a:extLst>
          </p:cNvPr>
          <p:cNvGrpSpPr/>
          <p:nvPr/>
        </p:nvGrpSpPr>
        <p:grpSpPr>
          <a:xfrm>
            <a:off x="6436451" y="4849596"/>
            <a:ext cx="1809702" cy="1062838"/>
            <a:chOff x="6436451" y="4849596"/>
            <a:chExt cx="1809702" cy="1062838"/>
          </a:xfrm>
        </p:grpSpPr>
        <p:sp>
          <p:nvSpPr>
            <p:cNvPr id="20" name="Freeform: Shape 19">
              <a:extLst>
                <a:ext uri="{FF2B5EF4-FFF2-40B4-BE49-F238E27FC236}">
                  <a16:creationId xmlns:a16="http://schemas.microsoft.com/office/drawing/2014/main" id="{3958163B-3C93-4878-8D02-FF595539C5A1}"/>
                </a:ext>
              </a:extLst>
            </p:cNvPr>
            <p:cNvSpPr/>
            <p:nvPr/>
          </p:nvSpPr>
          <p:spPr>
            <a:xfrm>
              <a:off x="7147272" y="4849596"/>
              <a:ext cx="337449" cy="337448"/>
            </a:xfrm>
            <a:custGeom>
              <a:avLst/>
              <a:gdLst>
                <a:gd name="connsiteX0" fmla="*/ 168724 w 337449"/>
                <a:gd name="connsiteY0" fmla="*/ 168724 h 337448"/>
                <a:gd name="connsiteX1" fmla="*/ 337449 w 337449"/>
                <a:gd name="connsiteY1" fmla="*/ 168724 h 337448"/>
                <a:gd name="connsiteX2" fmla="*/ 168724 w 337449"/>
                <a:gd name="connsiteY2" fmla="*/ 337449 h 337448"/>
                <a:gd name="connsiteX3" fmla="*/ 0 w 337449"/>
                <a:gd name="connsiteY3" fmla="*/ 168724 h 337448"/>
                <a:gd name="connsiteX4" fmla="*/ 168724 w 337449"/>
                <a:gd name="connsiteY4" fmla="*/ 0 h 337448"/>
                <a:gd name="connsiteX5" fmla="*/ 168724 w 337449"/>
                <a:gd name="connsiteY5" fmla="*/ 168724 h 337448"/>
                <a:gd name="connsiteX6" fmla="*/ 331932 w 337449"/>
                <a:gd name="connsiteY6" fmla="*/ 114628 h 337448"/>
                <a:gd name="connsiteX7" fmla="*/ 222821 w 337449"/>
                <a:gd name="connsiteY7" fmla="*/ 5517 h 337448"/>
                <a:gd name="connsiteX8" fmla="*/ 222821 w 337449"/>
                <a:gd name="connsiteY8" fmla="*/ 114628 h 337448"/>
                <a:gd name="connsiteX9" fmla="*/ 331932 w 337449"/>
                <a:gd name="connsiteY9" fmla="*/ 114628 h 33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7449" h="337448">
                  <a:moveTo>
                    <a:pt x="168724" y="168724"/>
                  </a:moveTo>
                  <a:lnTo>
                    <a:pt x="337449" y="168724"/>
                  </a:lnTo>
                  <a:cubicBezTo>
                    <a:pt x="337449" y="261899"/>
                    <a:pt x="261899" y="337449"/>
                    <a:pt x="168724" y="337449"/>
                  </a:cubicBezTo>
                  <a:cubicBezTo>
                    <a:pt x="75551" y="337449"/>
                    <a:pt x="0" y="261899"/>
                    <a:pt x="0" y="168724"/>
                  </a:cubicBezTo>
                  <a:cubicBezTo>
                    <a:pt x="0" y="75550"/>
                    <a:pt x="75551" y="0"/>
                    <a:pt x="168724" y="0"/>
                  </a:cubicBezTo>
                  <a:lnTo>
                    <a:pt x="168724" y="168724"/>
                  </a:lnTo>
                  <a:close/>
                  <a:moveTo>
                    <a:pt x="331932" y="114628"/>
                  </a:moveTo>
                  <a:cubicBezTo>
                    <a:pt x="320592" y="59919"/>
                    <a:pt x="277530" y="16857"/>
                    <a:pt x="222821" y="5517"/>
                  </a:cubicBezTo>
                  <a:lnTo>
                    <a:pt x="222821" y="114628"/>
                  </a:lnTo>
                  <a:lnTo>
                    <a:pt x="331932" y="114628"/>
                  </a:lnTo>
                  <a:close/>
                </a:path>
              </a:pathLst>
            </a:custGeom>
            <a:noFill/>
            <a:ln w="19920" cap="rnd">
              <a:solidFill>
                <a:schemeClr val="tx1"/>
              </a:solidFill>
              <a:prstDash val="solid"/>
              <a:round/>
            </a:ln>
          </p:spPr>
          <p:txBody>
            <a:bodyPr rtlCol="0" anchor="ctr"/>
            <a:lstStyle/>
            <a:p>
              <a:endParaRPr lang="ru-UA"/>
            </a:p>
          </p:txBody>
        </p:sp>
        <p:sp>
          <p:nvSpPr>
            <p:cNvPr id="31" name="Text Placeholder 53">
              <a:extLst>
                <a:ext uri="{FF2B5EF4-FFF2-40B4-BE49-F238E27FC236}">
                  <a16:creationId xmlns:a16="http://schemas.microsoft.com/office/drawing/2014/main" id="{855A0513-D4BE-4AFD-BFCD-4A7FD3F51143}"/>
                </a:ext>
              </a:extLst>
            </p:cNvPr>
            <p:cNvSpPr txBox="1">
              <a:spLocks/>
            </p:cNvSpPr>
            <p:nvPr/>
          </p:nvSpPr>
          <p:spPr>
            <a:xfrm>
              <a:off x="6436451" y="5304514"/>
              <a:ext cx="1809702" cy="6079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fr-FR" sz="1000">
                  <a:latin typeface="Montserrat Light" panose="00000400000000000000" pitchFamily="50" charset="-52"/>
                </a:rPr>
                <a:t>Lorem ipsum dolor, consecr adipiscing elit, sed do smod tempor.</a:t>
              </a:r>
              <a:endParaRPr lang="en-US" sz="1000" dirty="0">
                <a:latin typeface="Montserrat Light" panose="00000400000000000000" pitchFamily="50" charset="-52"/>
              </a:endParaRPr>
            </a:p>
          </p:txBody>
        </p:sp>
      </p:grpSp>
      <p:grpSp>
        <p:nvGrpSpPr>
          <p:cNvPr id="5" name="Group 4">
            <a:extLst>
              <a:ext uri="{FF2B5EF4-FFF2-40B4-BE49-F238E27FC236}">
                <a16:creationId xmlns:a16="http://schemas.microsoft.com/office/drawing/2014/main" id="{977A641C-5541-400A-8898-DE6CDCAFA605}"/>
              </a:ext>
            </a:extLst>
          </p:cNvPr>
          <p:cNvGrpSpPr/>
          <p:nvPr/>
        </p:nvGrpSpPr>
        <p:grpSpPr>
          <a:xfrm>
            <a:off x="9017726" y="4888980"/>
            <a:ext cx="1809702" cy="1023454"/>
            <a:chOff x="9017726" y="4888980"/>
            <a:chExt cx="1809702" cy="1023454"/>
          </a:xfrm>
        </p:grpSpPr>
        <p:sp>
          <p:nvSpPr>
            <p:cNvPr id="22" name="Freeform: Shape 21">
              <a:extLst>
                <a:ext uri="{FF2B5EF4-FFF2-40B4-BE49-F238E27FC236}">
                  <a16:creationId xmlns:a16="http://schemas.microsoft.com/office/drawing/2014/main" id="{05A94004-157C-4D98-BDA4-EA004DA6B680}"/>
                </a:ext>
              </a:extLst>
            </p:cNvPr>
            <p:cNvSpPr/>
            <p:nvPr/>
          </p:nvSpPr>
          <p:spPr>
            <a:xfrm>
              <a:off x="9755377" y="4888980"/>
              <a:ext cx="332238" cy="258833"/>
            </a:xfrm>
            <a:custGeom>
              <a:avLst/>
              <a:gdLst>
                <a:gd name="connsiteX0" fmla="*/ 195084 w 332238"/>
                <a:gd name="connsiteY0" fmla="*/ 258834 h 258833"/>
                <a:gd name="connsiteX1" fmla="*/ 137156 w 332238"/>
                <a:gd name="connsiteY1" fmla="*/ 258834 h 258833"/>
                <a:gd name="connsiteX2" fmla="*/ 137156 w 332238"/>
                <a:gd name="connsiteY2" fmla="*/ 86585 h 258833"/>
                <a:gd name="connsiteX3" fmla="*/ 195084 w 332238"/>
                <a:gd name="connsiteY3" fmla="*/ 86585 h 258833"/>
                <a:gd name="connsiteX4" fmla="*/ 195084 w 332238"/>
                <a:gd name="connsiteY4" fmla="*/ 258834 h 258833"/>
                <a:gd name="connsiteX5" fmla="*/ 0 w 332238"/>
                <a:gd name="connsiteY5" fmla="*/ 258834 h 258833"/>
                <a:gd name="connsiteX6" fmla="*/ 332239 w 332238"/>
                <a:gd name="connsiteY6" fmla="*/ 258834 h 258833"/>
                <a:gd name="connsiteX7" fmla="*/ 91642 w 332238"/>
                <a:gd name="connsiteY7" fmla="*/ 156158 h 258833"/>
                <a:gd name="connsiteX8" fmla="*/ 33714 w 332238"/>
                <a:gd name="connsiteY8" fmla="*/ 156158 h 258833"/>
                <a:gd name="connsiteX9" fmla="*/ 33714 w 332238"/>
                <a:gd name="connsiteY9" fmla="*/ 258834 h 258833"/>
                <a:gd name="connsiteX10" fmla="*/ 91642 w 332238"/>
                <a:gd name="connsiteY10" fmla="*/ 258834 h 258833"/>
                <a:gd name="connsiteX11" fmla="*/ 91642 w 332238"/>
                <a:gd name="connsiteY11" fmla="*/ 156158 h 258833"/>
                <a:gd name="connsiteX12" fmla="*/ 298679 w 332238"/>
                <a:gd name="connsiteY12" fmla="*/ 126582 h 258833"/>
                <a:gd name="connsiteX13" fmla="*/ 240751 w 332238"/>
                <a:gd name="connsiteY13" fmla="*/ 126582 h 258833"/>
                <a:gd name="connsiteX14" fmla="*/ 240751 w 332238"/>
                <a:gd name="connsiteY14" fmla="*/ 258834 h 258833"/>
                <a:gd name="connsiteX15" fmla="*/ 298679 w 332238"/>
                <a:gd name="connsiteY15" fmla="*/ 258834 h 258833"/>
                <a:gd name="connsiteX16" fmla="*/ 298679 w 332238"/>
                <a:gd name="connsiteY16" fmla="*/ 126582 h 258833"/>
                <a:gd name="connsiteX17" fmla="*/ 323044 w 332238"/>
                <a:gd name="connsiteY17" fmla="*/ 12413 h 258833"/>
                <a:gd name="connsiteX18" fmla="*/ 269715 w 332238"/>
                <a:gd name="connsiteY18" fmla="*/ 73559 h 258833"/>
                <a:gd name="connsiteX19" fmla="*/ 166120 w 332238"/>
                <a:gd name="connsiteY19" fmla="*/ 0 h 258833"/>
                <a:gd name="connsiteX20" fmla="*/ 27278 w 332238"/>
                <a:gd name="connsiteY20" fmla="*/ 97619 h 258833"/>
                <a:gd name="connsiteX21" fmla="*/ 326569 w 332238"/>
                <a:gd name="connsiteY21" fmla="*/ 67122 h 258833"/>
                <a:gd name="connsiteX22" fmla="*/ 323044 w 332238"/>
                <a:gd name="connsiteY22" fmla="*/ 12107 h 258833"/>
                <a:gd name="connsiteX23" fmla="*/ 267569 w 332238"/>
                <a:gd name="connsiteY23" fmla="*/ 15631 h 258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2238" h="258833">
                  <a:moveTo>
                    <a:pt x="195084" y="258834"/>
                  </a:moveTo>
                  <a:lnTo>
                    <a:pt x="137156" y="258834"/>
                  </a:lnTo>
                  <a:lnTo>
                    <a:pt x="137156" y="86585"/>
                  </a:lnTo>
                  <a:lnTo>
                    <a:pt x="195084" y="86585"/>
                  </a:lnTo>
                  <a:lnTo>
                    <a:pt x="195084" y="258834"/>
                  </a:lnTo>
                  <a:close/>
                  <a:moveTo>
                    <a:pt x="0" y="258834"/>
                  </a:moveTo>
                  <a:lnTo>
                    <a:pt x="332239" y="258834"/>
                  </a:lnTo>
                  <a:moveTo>
                    <a:pt x="91642" y="156158"/>
                  </a:moveTo>
                  <a:lnTo>
                    <a:pt x="33714" y="156158"/>
                  </a:lnTo>
                  <a:lnTo>
                    <a:pt x="33714" y="258834"/>
                  </a:lnTo>
                  <a:lnTo>
                    <a:pt x="91642" y="258834"/>
                  </a:lnTo>
                  <a:lnTo>
                    <a:pt x="91642" y="156158"/>
                  </a:lnTo>
                  <a:close/>
                  <a:moveTo>
                    <a:pt x="298679" y="126582"/>
                  </a:moveTo>
                  <a:lnTo>
                    <a:pt x="240751" y="126582"/>
                  </a:lnTo>
                  <a:lnTo>
                    <a:pt x="240751" y="258834"/>
                  </a:lnTo>
                  <a:lnTo>
                    <a:pt x="298679" y="258834"/>
                  </a:lnTo>
                  <a:lnTo>
                    <a:pt x="298679" y="126582"/>
                  </a:lnTo>
                  <a:close/>
                  <a:moveTo>
                    <a:pt x="323044" y="12413"/>
                  </a:moveTo>
                  <a:lnTo>
                    <a:pt x="269715" y="73559"/>
                  </a:lnTo>
                  <a:lnTo>
                    <a:pt x="166120" y="0"/>
                  </a:lnTo>
                  <a:lnTo>
                    <a:pt x="27278" y="97619"/>
                  </a:lnTo>
                  <a:moveTo>
                    <a:pt x="326569" y="67122"/>
                  </a:moveTo>
                  <a:lnTo>
                    <a:pt x="323044" y="12107"/>
                  </a:lnTo>
                  <a:lnTo>
                    <a:pt x="267569" y="15631"/>
                  </a:lnTo>
                </a:path>
              </a:pathLst>
            </a:custGeom>
            <a:noFill/>
            <a:ln w="19920" cap="rnd">
              <a:solidFill>
                <a:schemeClr val="tx1"/>
              </a:solidFill>
              <a:prstDash val="solid"/>
              <a:round/>
            </a:ln>
          </p:spPr>
          <p:txBody>
            <a:bodyPr rtlCol="0" anchor="ctr"/>
            <a:lstStyle/>
            <a:p>
              <a:endParaRPr lang="ru-UA"/>
            </a:p>
          </p:txBody>
        </p:sp>
        <p:sp>
          <p:nvSpPr>
            <p:cNvPr id="32" name="Text Placeholder 53">
              <a:extLst>
                <a:ext uri="{FF2B5EF4-FFF2-40B4-BE49-F238E27FC236}">
                  <a16:creationId xmlns:a16="http://schemas.microsoft.com/office/drawing/2014/main" id="{DDD435C9-43C1-4486-8C69-AD9EC5C7D98F}"/>
                </a:ext>
              </a:extLst>
            </p:cNvPr>
            <p:cNvSpPr txBox="1">
              <a:spLocks/>
            </p:cNvSpPr>
            <p:nvPr/>
          </p:nvSpPr>
          <p:spPr>
            <a:xfrm>
              <a:off x="9017726" y="5304514"/>
              <a:ext cx="1809702" cy="6079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fr-FR" sz="1000">
                  <a:latin typeface="Montserrat Light" panose="00000400000000000000" pitchFamily="50" charset="-52"/>
                </a:rPr>
                <a:t>Lorem ipsum dolor, consecr adipiscing elit, sed do smod tempor.</a:t>
              </a:r>
              <a:endParaRPr lang="en-US" sz="1000" dirty="0">
                <a:latin typeface="Montserrat Light" panose="00000400000000000000" pitchFamily="50" charset="-52"/>
              </a:endParaRPr>
            </a:p>
          </p:txBody>
        </p:sp>
      </p:grpSp>
      <p:sp>
        <p:nvSpPr>
          <p:cNvPr id="33" name="Rectangle 39">
            <a:extLst>
              <a:ext uri="{FF2B5EF4-FFF2-40B4-BE49-F238E27FC236}">
                <a16:creationId xmlns:a16="http://schemas.microsoft.com/office/drawing/2014/main" id="{037A2895-740E-49A6-AE2D-E3C3B3C826C2}"/>
              </a:ext>
            </a:extLst>
          </p:cNvPr>
          <p:cNvSpPr>
            <a:spLocks noChangeArrowheads="1"/>
          </p:cNvSpPr>
          <p:nvPr/>
        </p:nvSpPr>
        <p:spPr bwMode="auto">
          <a:xfrm>
            <a:off x="4604406" y="373063"/>
            <a:ext cx="298318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ru-UA" sz="2300" b="1">
                <a:latin typeface="Montserrat" panose="00000500000000000000" pitchFamily="50" charset="-52"/>
              </a:rPr>
              <a:t>Arrows Infographic</a:t>
            </a:r>
            <a:endParaRPr kumimoji="0" lang="ru-UA" altLang="ru-UA" sz="1800" b="0" i="0" u="none" strike="noStrike" cap="none" normalizeH="0" baseline="0">
              <a:ln>
                <a:noFill/>
              </a:ln>
              <a:effectLst/>
            </a:endParaRPr>
          </a:p>
        </p:txBody>
      </p:sp>
    </p:spTree>
    <p:extLst>
      <p:ext uri="{BB962C8B-B14F-4D97-AF65-F5344CB8AC3E}">
        <p14:creationId xmlns:p14="http://schemas.microsoft.com/office/powerpoint/2010/main" val="77729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35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par>
                                <p:cTn id="11" presetID="22" presetClass="entr" presetSubtype="4" fill="hold" grpId="0" nodeType="withEffect">
                                  <p:stCondLst>
                                    <p:cond delay="7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1" fill="hold" grpId="0" nodeType="withEffect">
                                  <p:stCondLst>
                                    <p:cond delay="105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4" fill="hold" grpId="0" nodeType="withEffect">
                                  <p:stCondLst>
                                    <p:cond delay="140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1" fill="hold" grpId="0" nodeType="withEffect">
                                  <p:stCondLst>
                                    <p:cond delay="175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4" fill="hold" grpId="0" nodeType="withEffect">
                                  <p:stCondLst>
                                    <p:cond delay="21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175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2" presetClass="entr" presetSubtype="4" decel="100000" fill="hold" nodeType="withEffect">
                                  <p:stCondLst>
                                    <p:cond delay="25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1000" fill="hold"/>
                                        <p:tgtEl>
                                          <p:spTgt spid="2"/>
                                        </p:tgtEl>
                                        <p:attrNameLst>
                                          <p:attrName>ppt_x</p:attrName>
                                        </p:attrNameLst>
                                      </p:cBhvr>
                                      <p:tavLst>
                                        <p:tav tm="0">
                                          <p:val>
                                            <p:strVal val="#ppt_x"/>
                                          </p:val>
                                        </p:tav>
                                        <p:tav tm="100000">
                                          <p:val>
                                            <p:strVal val="#ppt_x"/>
                                          </p:val>
                                        </p:tav>
                                      </p:tavLst>
                                    </p:anim>
                                    <p:anim calcmode="lin" valueType="num">
                                      <p:cBhvr additive="base">
                                        <p:cTn id="41" dur="1000" fill="hold"/>
                                        <p:tgtEl>
                                          <p:spTgt spid="2"/>
                                        </p:tgtEl>
                                        <p:attrNameLst>
                                          <p:attrName>ppt_y</p:attrName>
                                        </p:attrNameLst>
                                      </p:cBhvr>
                                      <p:tavLst>
                                        <p:tav tm="0">
                                          <p:val>
                                            <p:strVal val="1+#ppt_h/2"/>
                                          </p:val>
                                        </p:tav>
                                        <p:tav tm="100000">
                                          <p:val>
                                            <p:strVal val="#ppt_y"/>
                                          </p:val>
                                        </p:tav>
                                      </p:tavLst>
                                    </p:anim>
                                  </p:childTnLst>
                                </p:cTn>
                              </p:par>
                              <p:par>
                                <p:cTn id="42" presetID="2" presetClass="entr" presetSubtype="4" decel="100000" fill="hold" nodeType="withEffect">
                                  <p:stCondLst>
                                    <p:cond delay="75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1000" fill="hold"/>
                                        <p:tgtEl>
                                          <p:spTgt spid="3"/>
                                        </p:tgtEl>
                                        <p:attrNameLst>
                                          <p:attrName>ppt_x</p:attrName>
                                        </p:attrNameLst>
                                      </p:cBhvr>
                                      <p:tavLst>
                                        <p:tav tm="0">
                                          <p:val>
                                            <p:strVal val="#ppt_x"/>
                                          </p:val>
                                        </p:tav>
                                        <p:tav tm="100000">
                                          <p:val>
                                            <p:strVal val="#ppt_x"/>
                                          </p:val>
                                        </p:tav>
                                      </p:tavLst>
                                    </p:anim>
                                    <p:anim calcmode="lin" valueType="num">
                                      <p:cBhvr additive="base">
                                        <p:cTn id="45" dur="1000" fill="hold"/>
                                        <p:tgtEl>
                                          <p:spTgt spid="3"/>
                                        </p:tgtEl>
                                        <p:attrNameLst>
                                          <p:attrName>ppt_y</p:attrName>
                                        </p:attrNameLst>
                                      </p:cBhvr>
                                      <p:tavLst>
                                        <p:tav tm="0">
                                          <p:val>
                                            <p:strVal val="1+#ppt_h/2"/>
                                          </p:val>
                                        </p:tav>
                                        <p:tav tm="100000">
                                          <p:val>
                                            <p:strVal val="#ppt_y"/>
                                          </p:val>
                                        </p:tav>
                                      </p:tavLst>
                                    </p:anim>
                                  </p:childTnLst>
                                </p:cTn>
                              </p:par>
                              <p:par>
                                <p:cTn id="46" presetID="2" presetClass="entr" presetSubtype="4" decel="100000" fill="hold" nodeType="withEffect">
                                  <p:stCondLst>
                                    <p:cond delay="125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1000" fill="hold"/>
                                        <p:tgtEl>
                                          <p:spTgt spid="4"/>
                                        </p:tgtEl>
                                        <p:attrNameLst>
                                          <p:attrName>ppt_x</p:attrName>
                                        </p:attrNameLst>
                                      </p:cBhvr>
                                      <p:tavLst>
                                        <p:tav tm="0">
                                          <p:val>
                                            <p:strVal val="#ppt_x"/>
                                          </p:val>
                                        </p:tav>
                                        <p:tav tm="100000">
                                          <p:val>
                                            <p:strVal val="#ppt_x"/>
                                          </p:val>
                                        </p:tav>
                                      </p:tavLst>
                                    </p:anim>
                                    <p:anim calcmode="lin" valueType="num">
                                      <p:cBhvr additive="base">
                                        <p:cTn id="49" dur="1000" fill="hold"/>
                                        <p:tgtEl>
                                          <p:spTgt spid="4"/>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175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1000" fill="hold"/>
                                        <p:tgtEl>
                                          <p:spTgt spid="5"/>
                                        </p:tgtEl>
                                        <p:attrNameLst>
                                          <p:attrName>ppt_x</p:attrName>
                                        </p:attrNameLst>
                                      </p:cBhvr>
                                      <p:tavLst>
                                        <p:tav tm="0">
                                          <p:val>
                                            <p:strVal val="#ppt_x"/>
                                          </p:val>
                                        </p:tav>
                                        <p:tav tm="100000">
                                          <p:val>
                                            <p:strVal val="#ppt_x"/>
                                          </p:val>
                                        </p:tav>
                                      </p:tavLst>
                                    </p:anim>
                                    <p:anim calcmode="lin" valueType="num">
                                      <p:cBhvr additive="base">
                                        <p:cTn id="53"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24123CC-F960-480B-88E8-A6981E1F1562}"/>
              </a:ext>
            </a:extLst>
          </p:cNvPr>
          <p:cNvGrpSpPr/>
          <p:nvPr/>
        </p:nvGrpSpPr>
        <p:grpSpPr>
          <a:xfrm>
            <a:off x="6986588" y="4683125"/>
            <a:ext cx="1271588" cy="1271588"/>
            <a:chOff x="6986588" y="4683125"/>
            <a:chExt cx="1271588" cy="1271588"/>
          </a:xfrm>
        </p:grpSpPr>
        <p:sp>
          <p:nvSpPr>
            <p:cNvPr id="6" name="Oval 6">
              <a:extLst>
                <a:ext uri="{FF2B5EF4-FFF2-40B4-BE49-F238E27FC236}">
                  <a16:creationId xmlns:a16="http://schemas.microsoft.com/office/drawing/2014/main" id="{8145B947-86A2-4B85-9014-F201E88663DC}"/>
                </a:ext>
              </a:extLst>
            </p:cNvPr>
            <p:cNvSpPr>
              <a:spLocks noChangeArrowheads="1"/>
            </p:cNvSpPr>
            <p:nvPr/>
          </p:nvSpPr>
          <p:spPr bwMode="auto">
            <a:xfrm>
              <a:off x="6986588" y="4683125"/>
              <a:ext cx="1271588" cy="1271588"/>
            </a:xfrm>
            <a:prstGeom prst="ellipse">
              <a:avLst/>
            </a:prstGeom>
            <a:solidFill>
              <a:schemeClr val="accent6"/>
            </a:solidFill>
            <a:ln>
              <a:noFill/>
            </a:ln>
            <a:effectLst>
              <a:outerShdw blurRad="330200" dist="127000" dir="2400000" sx="94000" sy="94000" algn="ctr" rotWithShape="0">
                <a:schemeClr val="accent6">
                  <a:lumMod val="50000"/>
                  <a:alpha val="38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0" name="Oval 10">
              <a:extLst>
                <a:ext uri="{FF2B5EF4-FFF2-40B4-BE49-F238E27FC236}">
                  <a16:creationId xmlns:a16="http://schemas.microsoft.com/office/drawing/2014/main" id="{81C4AB12-BE2A-4B55-8397-639091DAF28B}"/>
                </a:ext>
              </a:extLst>
            </p:cNvPr>
            <p:cNvSpPr>
              <a:spLocks noChangeArrowheads="1"/>
            </p:cNvSpPr>
            <p:nvPr/>
          </p:nvSpPr>
          <p:spPr bwMode="auto">
            <a:xfrm>
              <a:off x="7131050" y="4827588"/>
              <a:ext cx="982663" cy="982663"/>
            </a:xfrm>
            <a:prstGeom prst="ellipse">
              <a:avLst/>
            </a:prstGeom>
            <a:solidFill>
              <a:schemeClr val="bg2"/>
            </a:solidFill>
            <a:ln>
              <a:noFill/>
            </a:ln>
            <a:effectLst>
              <a:outerShdw blurRad="165100" dist="76200" dir="2700000" algn="tl" rotWithShape="0">
                <a:prstClr val="black">
                  <a:alpha val="1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5" name="Group 4">
            <a:extLst>
              <a:ext uri="{FF2B5EF4-FFF2-40B4-BE49-F238E27FC236}">
                <a16:creationId xmlns:a16="http://schemas.microsoft.com/office/drawing/2014/main" id="{93C5ECA4-A1DB-4E4C-A066-548F8FEFC822}"/>
              </a:ext>
            </a:extLst>
          </p:cNvPr>
          <p:cNvGrpSpPr/>
          <p:nvPr/>
        </p:nvGrpSpPr>
        <p:grpSpPr>
          <a:xfrm>
            <a:off x="6986588" y="1654175"/>
            <a:ext cx="1271588" cy="1276350"/>
            <a:chOff x="6986588" y="1654175"/>
            <a:chExt cx="1271588" cy="1276350"/>
          </a:xfrm>
        </p:grpSpPr>
        <p:sp>
          <p:nvSpPr>
            <p:cNvPr id="7" name="Oval 7">
              <a:extLst>
                <a:ext uri="{FF2B5EF4-FFF2-40B4-BE49-F238E27FC236}">
                  <a16:creationId xmlns:a16="http://schemas.microsoft.com/office/drawing/2014/main" id="{E9EF6188-0A44-42FA-82A5-F82AFD86389A}"/>
                </a:ext>
              </a:extLst>
            </p:cNvPr>
            <p:cNvSpPr>
              <a:spLocks noChangeArrowheads="1"/>
            </p:cNvSpPr>
            <p:nvPr/>
          </p:nvSpPr>
          <p:spPr bwMode="auto">
            <a:xfrm>
              <a:off x="6986588" y="1654175"/>
              <a:ext cx="1271588" cy="1276350"/>
            </a:xfrm>
            <a:prstGeom prst="ellipse">
              <a:avLst/>
            </a:prstGeom>
            <a:solidFill>
              <a:schemeClr val="accent2"/>
            </a:solidFill>
            <a:ln>
              <a:noFill/>
            </a:ln>
            <a:effectLst>
              <a:outerShdw blurRad="330200" dist="127000" dir="2400000" sx="94000" sy="94000" algn="ctr" rotWithShape="0">
                <a:schemeClr val="accent2">
                  <a:lumMod val="50000"/>
                  <a:alpha val="38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 name="Oval 11">
              <a:extLst>
                <a:ext uri="{FF2B5EF4-FFF2-40B4-BE49-F238E27FC236}">
                  <a16:creationId xmlns:a16="http://schemas.microsoft.com/office/drawing/2014/main" id="{FC7D36F8-43D1-42A7-9552-68D2B0758165}"/>
                </a:ext>
              </a:extLst>
            </p:cNvPr>
            <p:cNvSpPr>
              <a:spLocks noChangeArrowheads="1"/>
            </p:cNvSpPr>
            <p:nvPr/>
          </p:nvSpPr>
          <p:spPr bwMode="auto">
            <a:xfrm>
              <a:off x="7131050" y="1798638"/>
              <a:ext cx="982663" cy="982663"/>
            </a:xfrm>
            <a:prstGeom prst="ellipse">
              <a:avLst/>
            </a:prstGeom>
            <a:solidFill>
              <a:schemeClr val="bg2"/>
            </a:solidFill>
            <a:ln>
              <a:noFill/>
            </a:ln>
            <a:effectLst>
              <a:outerShdw blurRad="165100" dist="76200" dir="2700000" algn="tl" rotWithShape="0">
                <a:prstClr val="black">
                  <a:alpha val="1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4" name="Group 3">
            <a:extLst>
              <a:ext uri="{FF2B5EF4-FFF2-40B4-BE49-F238E27FC236}">
                <a16:creationId xmlns:a16="http://schemas.microsoft.com/office/drawing/2014/main" id="{05AAE564-9EBB-4153-B6E8-7FFB6F995B55}"/>
              </a:ext>
            </a:extLst>
          </p:cNvPr>
          <p:cNvGrpSpPr/>
          <p:nvPr/>
        </p:nvGrpSpPr>
        <p:grpSpPr>
          <a:xfrm>
            <a:off x="3960813" y="1654175"/>
            <a:ext cx="1274763" cy="1276350"/>
            <a:chOff x="3960813" y="1654175"/>
            <a:chExt cx="1274763" cy="1276350"/>
          </a:xfrm>
        </p:grpSpPr>
        <p:sp>
          <p:nvSpPr>
            <p:cNvPr id="8" name="Oval 8">
              <a:extLst>
                <a:ext uri="{FF2B5EF4-FFF2-40B4-BE49-F238E27FC236}">
                  <a16:creationId xmlns:a16="http://schemas.microsoft.com/office/drawing/2014/main" id="{B1904996-9D83-4825-9D97-AF3BD6F48792}"/>
                </a:ext>
              </a:extLst>
            </p:cNvPr>
            <p:cNvSpPr>
              <a:spLocks noChangeArrowheads="1"/>
            </p:cNvSpPr>
            <p:nvPr/>
          </p:nvSpPr>
          <p:spPr bwMode="auto">
            <a:xfrm>
              <a:off x="3960813" y="1654175"/>
              <a:ext cx="1274763" cy="1276350"/>
            </a:xfrm>
            <a:prstGeom prst="ellipse">
              <a:avLst/>
            </a:prstGeom>
            <a:solidFill>
              <a:schemeClr val="accent3"/>
            </a:solidFill>
            <a:ln>
              <a:noFill/>
            </a:ln>
            <a:effectLst>
              <a:outerShdw blurRad="330200" dist="127000" dir="2400000" sx="94000" sy="94000" algn="ctr" rotWithShape="0">
                <a:schemeClr val="accent3">
                  <a:lumMod val="50000"/>
                  <a:alpha val="38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2" name="Oval 12">
              <a:extLst>
                <a:ext uri="{FF2B5EF4-FFF2-40B4-BE49-F238E27FC236}">
                  <a16:creationId xmlns:a16="http://schemas.microsoft.com/office/drawing/2014/main" id="{B2E0A949-2C80-4242-9DE4-CA0466E7832C}"/>
                </a:ext>
              </a:extLst>
            </p:cNvPr>
            <p:cNvSpPr>
              <a:spLocks noChangeArrowheads="1"/>
            </p:cNvSpPr>
            <p:nvPr/>
          </p:nvSpPr>
          <p:spPr bwMode="auto">
            <a:xfrm>
              <a:off x="4110038" y="1798638"/>
              <a:ext cx="977900" cy="982663"/>
            </a:xfrm>
            <a:prstGeom prst="ellipse">
              <a:avLst/>
            </a:prstGeom>
            <a:solidFill>
              <a:schemeClr val="bg2"/>
            </a:solidFill>
            <a:ln>
              <a:noFill/>
            </a:ln>
            <a:effectLst>
              <a:outerShdw blurRad="165100" dist="76200" dir="2700000" algn="tl" rotWithShape="0">
                <a:prstClr val="black">
                  <a:alpha val="1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3" name="Group 2">
            <a:extLst>
              <a:ext uri="{FF2B5EF4-FFF2-40B4-BE49-F238E27FC236}">
                <a16:creationId xmlns:a16="http://schemas.microsoft.com/office/drawing/2014/main" id="{22EF8C28-8DB9-43C8-BF76-06B493385BC7}"/>
              </a:ext>
            </a:extLst>
          </p:cNvPr>
          <p:cNvGrpSpPr/>
          <p:nvPr/>
        </p:nvGrpSpPr>
        <p:grpSpPr>
          <a:xfrm>
            <a:off x="3960813" y="4683125"/>
            <a:ext cx="1274763" cy="1271588"/>
            <a:chOff x="3960813" y="4683125"/>
            <a:chExt cx="1274763" cy="1271588"/>
          </a:xfrm>
        </p:grpSpPr>
        <p:sp>
          <p:nvSpPr>
            <p:cNvPr id="9" name="Oval 9">
              <a:extLst>
                <a:ext uri="{FF2B5EF4-FFF2-40B4-BE49-F238E27FC236}">
                  <a16:creationId xmlns:a16="http://schemas.microsoft.com/office/drawing/2014/main" id="{A29DA831-0F46-4D8B-B79B-DB93AEC1E030}"/>
                </a:ext>
              </a:extLst>
            </p:cNvPr>
            <p:cNvSpPr>
              <a:spLocks noChangeArrowheads="1"/>
            </p:cNvSpPr>
            <p:nvPr/>
          </p:nvSpPr>
          <p:spPr bwMode="auto">
            <a:xfrm>
              <a:off x="3960813" y="4683125"/>
              <a:ext cx="1274763" cy="1271588"/>
            </a:xfrm>
            <a:prstGeom prst="ellipse">
              <a:avLst/>
            </a:prstGeom>
            <a:solidFill>
              <a:schemeClr val="accent4"/>
            </a:solidFill>
            <a:ln>
              <a:noFill/>
            </a:ln>
            <a:effectLst>
              <a:outerShdw blurRad="330200" dist="127000" dir="2400000" sx="94000" sy="94000" algn="ctr" rotWithShape="0">
                <a:schemeClr val="accent4">
                  <a:lumMod val="50000"/>
                  <a:alpha val="38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3" name="Oval 13">
              <a:extLst>
                <a:ext uri="{FF2B5EF4-FFF2-40B4-BE49-F238E27FC236}">
                  <a16:creationId xmlns:a16="http://schemas.microsoft.com/office/drawing/2014/main" id="{D578B40F-9169-4608-86A2-6EFC483AF62B}"/>
                </a:ext>
              </a:extLst>
            </p:cNvPr>
            <p:cNvSpPr>
              <a:spLocks noChangeArrowheads="1"/>
            </p:cNvSpPr>
            <p:nvPr/>
          </p:nvSpPr>
          <p:spPr bwMode="auto">
            <a:xfrm>
              <a:off x="4110038" y="4827588"/>
              <a:ext cx="977900" cy="982663"/>
            </a:xfrm>
            <a:prstGeom prst="ellipse">
              <a:avLst/>
            </a:prstGeom>
            <a:solidFill>
              <a:schemeClr val="bg2"/>
            </a:solidFill>
            <a:ln>
              <a:noFill/>
            </a:ln>
            <a:effectLst>
              <a:outerShdw blurRad="165100" dist="76200" dir="2700000" algn="tl" rotWithShape="0">
                <a:prstClr val="black">
                  <a:alpha val="1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14" name="Freeform 14">
            <a:extLst>
              <a:ext uri="{FF2B5EF4-FFF2-40B4-BE49-F238E27FC236}">
                <a16:creationId xmlns:a16="http://schemas.microsoft.com/office/drawing/2014/main" id="{676AA9F2-B061-4F60-AE5F-910629A84AA0}"/>
              </a:ext>
            </a:extLst>
          </p:cNvPr>
          <p:cNvSpPr>
            <a:spLocks noEditPoints="1"/>
          </p:cNvSpPr>
          <p:nvPr/>
        </p:nvSpPr>
        <p:spPr bwMode="auto">
          <a:xfrm>
            <a:off x="7488238" y="2160588"/>
            <a:ext cx="266700" cy="261938"/>
          </a:xfrm>
          <a:custGeom>
            <a:avLst/>
            <a:gdLst>
              <a:gd name="T0" fmla="*/ 27 w 70"/>
              <a:gd name="T1" fmla="*/ 14 h 69"/>
              <a:gd name="T2" fmla="*/ 35 w 70"/>
              <a:gd name="T3" fmla="*/ 7 h 69"/>
              <a:gd name="T4" fmla="*/ 43 w 70"/>
              <a:gd name="T5" fmla="*/ 14 h 69"/>
              <a:gd name="T6" fmla="*/ 35 w 70"/>
              <a:gd name="T7" fmla="*/ 22 h 69"/>
              <a:gd name="T8" fmla="*/ 27 w 70"/>
              <a:gd name="T9" fmla="*/ 14 h 69"/>
              <a:gd name="T10" fmla="*/ 45 w 70"/>
              <a:gd name="T11" fmla="*/ 25 h 69"/>
              <a:gd name="T12" fmla="*/ 25 w 70"/>
              <a:gd name="T13" fmla="*/ 25 h 69"/>
              <a:gd name="T14" fmla="*/ 22 w 70"/>
              <a:gd name="T15" fmla="*/ 28 h 69"/>
              <a:gd name="T16" fmla="*/ 22 w 70"/>
              <a:gd name="T17" fmla="*/ 45 h 69"/>
              <a:gd name="T18" fmla="*/ 25 w 70"/>
              <a:gd name="T19" fmla="*/ 48 h 69"/>
              <a:gd name="T20" fmla="*/ 27 w 70"/>
              <a:gd name="T21" fmla="*/ 48 h 69"/>
              <a:gd name="T22" fmla="*/ 27 w 70"/>
              <a:gd name="T23" fmla="*/ 66 h 69"/>
              <a:gd name="T24" fmla="*/ 30 w 70"/>
              <a:gd name="T25" fmla="*/ 69 h 69"/>
              <a:gd name="T26" fmla="*/ 40 w 70"/>
              <a:gd name="T27" fmla="*/ 69 h 69"/>
              <a:gd name="T28" fmla="*/ 43 w 70"/>
              <a:gd name="T29" fmla="*/ 66 h 69"/>
              <a:gd name="T30" fmla="*/ 43 w 70"/>
              <a:gd name="T31" fmla="*/ 48 h 69"/>
              <a:gd name="T32" fmla="*/ 45 w 70"/>
              <a:gd name="T33" fmla="*/ 48 h 69"/>
              <a:gd name="T34" fmla="*/ 48 w 70"/>
              <a:gd name="T35" fmla="*/ 45 h 69"/>
              <a:gd name="T36" fmla="*/ 48 w 70"/>
              <a:gd name="T37" fmla="*/ 28 h 69"/>
              <a:gd name="T38" fmla="*/ 45 w 70"/>
              <a:gd name="T39" fmla="*/ 25 h 69"/>
              <a:gd name="T40" fmla="*/ 58 w 70"/>
              <a:gd name="T41" fmla="*/ 14 h 69"/>
              <a:gd name="T42" fmla="*/ 65 w 70"/>
              <a:gd name="T43" fmla="*/ 7 h 69"/>
              <a:gd name="T44" fmla="*/ 58 w 70"/>
              <a:gd name="T45" fmla="*/ 0 h 69"/>
              <a:gd name="T46" fmla="*/ 50 w 70"/>
              <a:gd name="T47" fmla="*/ 7 h 69"/>
              <a:gd name="T48" fmla="*/ 58 w 70"/>
              <a:gd name="T49" fmla="*/ 14 h 69"/>
              <a:gd name="T50" fmla="*/ 67 w 70"/>
              <a:gd name="T51" fmla="*/ 17 h 69"/>
              <a:gd name="T52" fmla="*/ 48 w 70"/>
              <a:gd name="T53" fmla="*/ 17 h 69"/>
              <a:gd name="T54" fmla="*/ 46 w 70"/>
              <a:gd name="T55" fmla="*/ 20 h 69"/>
              <a:gd name="T56" fmla="*/ 46 w 70"/>
              <a:gd name="T57" fmla="*/ 20 h 69"/>
              <a:gd name="T58" fmla="*/ 53 w 70"/>
              <a:gd name="T59" fmla="*/ 28 h 69"/>
              <a:gd name="T60" fmla="*/ 53 w 70"/>
              <a:gd name="T61" fmla="*/ 45 h 69"/>
              <a:gd name="T62" fmla="*/ 51 w 70"/>
              <a:gd name="T63" fmla="*/ 51 h 69"/>
              <a:gd name="T64" fmla="*/ 51 w 70"/>
              <a:gd name="T65" fmla="*/ 55 h 69"/>
              <a:gd name="T66" fmla="*/ 53 w 70"/>
              <a:gd name="T67" fmla="*/ 58 h 69"/>
              <a:gd name="T68" fmla="*/ 62 w 70"/>
              <a:gd name="T69" fmla="*/ 58 h 69"/>
              <a:gd name="T70" fmla="*/ 65 w 70"/>
              <a:gd name="T71" fmla="*/ 55 h 69"/>
              <a:gd name="T72" fmla="*/ 65 w 70"/>
              <a:gd name="T73" fmla="*/ 38 h 69"/>
              <a:gd name="T74" fmla="*/ 67 w 70"/>
              <a:gd name="T75" fmla="*/ 38 h 69"/>
              <a:gd name="T76" fmla="*/ 70 w 70"/>
              <a:gd name="T77" fmla="*/ 36 h 69"/>
              <a:gd name="T78" fmla="*/ 70 w 70"/>
              <a:gd name="T79" fmla="*/ 20 h 69"/>
              <a:gd name="T80" fmla="*/ 67 w 70"/>
              <a:gd name="T81" fmla="*/ 17 h 69"/>
              <a:gd name="T82" fmla="*/ 19 w 70"/>
              <a:gd name="T83" fmla="*/ 7 h 69"/>
              <a:gd name="T84" fmla="*/ 12 w 70"/>
              <a:gd name="T85" fmla="*/ 0 h 69"/>
              <a:gd name="T86" fmla="*/ 5 w 70"/>
              <a:gd name="T87" fmla="*/ 7 h 69"/>
              <a:gd name="T88" fmla="*/ 12 w 70"/>
              <a:gd name="T89" fmla="*/ 14 h 69"/>
              <a:gd name="T90" fmla="*/ 19 w 70"/>
              <a:gd name="T91" fmla="*/ 7 h 69"/>
              <a:gd name="T92" fmla="*/ 0 w 70"/>
              <a:gd name="T93" fmla="*/ 20 h 69"/>
              <a:gd name="T94" fmla="*/ 0 w 70"/>
              <a:gd name="T95" fmla="*/ 36 h 69"/>
              <a:gd name="T96" fmla="*/ 3 w 70"/>
              <a:gd name="T97" fmla="*/ 38 h 69"/>
              <a:gd name="T98" fmla="*/ 5 w 70"/>
              <a:gd name="T99" fmla="*/ 38 h 69"/>
              <a:gd name="T100" fmla="*/ 5 w 70"/>
              <a:gd name="T101" fmla="*/ 55 h 69"/>
              <a:gd name="T102" fmla="*/ 7 w 70"/>
              <a:gd name="T103" fmla="*/ 58 h 69"/>
              <a:gd name="T104" fmla="*/ 17 w 70"/>
              <a:gd name="T105" fmla="*/ 58 h 69"/>
              <a:gd name="T106" fmla="*/ 19 w 70"/>
              <a:gd name="T107" fmla="*/ 55 h 69"/>
              <a:gd name="T108" fmla="*/ 19 w 70"/>
              <a:gd name="T109" fmla="*/ 51 h 69"/>
              <a:gd name="T110" fmla="*/ 17 w 70"/>
              <a:gd name="T111" fmla="*/ 45 h 69"/>
              <a:gd name="T112" fmla="*/ 17 w 70"/>
              <a:gd name="T113" fmla="*/ 28 h 69"/>
              <a:gd name="T114" fmla="*/ 24 w 70"/>
              <a:gd name="T115" fmla="*/ 20 h 69"/>
              <a:gd name="T116" fmla="*/ 24 w 70"/>
              <a:gd name="T117" fmla="*/ 20 h 69"/>
              <a:gd name="T118" fmla="*/ 22 w 70"/>
              <a:gd name="T119" fmla="*/ 17 h 69"/>
              <a:gd name="T120" fmla="*/ 3 w 70"/>
              <a:gd name="T121" fmla="*/ 17 h 69"/>
              <a:gd name="T122" fmla="*/ 0 w 70"/>
              <a:gd name="T123"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 h="69">
                <a:moveTo>
                  <a:pt x="27" y="14"/>
                </a:moveTo>
                <a:cubicBezTo>
                  <a:pt x="27" y="10"/>
                  <a:pt x="31" y="7"/>
                  <a:pt x="35" y="7"/>
                </a:cubicBezTo>
                <a:cubicBezTo>
                  <a:pt x="39" y="7"/>
                  <a:pt x="43" y="10"/>
                  <a:pt x="43" y="14"/>
                </a:cubicBezTo>
                <a:cubicBezTo>
                  <a:pt x="43" y="19"/>
                  <a:pt x="39" y="22"/>
                  <a:pt x="35" y="22"/>
                </a:cubicBezTo>
                <a:cubicBezTo>
                  <a:pt x="31" y="22"/>
                  <a:pt x="27" y="19"/>
                  <a:pt x="27" y="14"/>
                </a:cubicBezTo>
                <a:close/>
                <a:moveTo>
                  <a:pt x="45" y="25"/>
                </a:moveTo>
                <a:cubicBezTo>
                  <a:pt x="25" y="25"/>
                  <a:pt x="25" y="25"/>
                  <a:pt x="25" y="25"/>
                </a:cubicBezTo>
                <a:cubicBezTo>
                  <a:pt x="23" y="25"/>
                  <a:pt x="22" y="26"/>
                  <a:pt x="22" y="28"/>
                </a:cubicBezTo>
                <a:cubicBezTo>
                  <a:pt x="22" y="45"/>
                  <a:pt x="22" y="45"/>
                  <a:pt x="22" y="45"/>
                </a:cubicBezTo>
                <a:cubicBezTo>
                  <a:pt x="22" y="47"/>
                  <a:pt x="23" y="48"/>
                  <a:pt x="25" y="48"/>
                </a:cubicBezTo>
                <a:cubicBezTo>
                  <a:pt x="27" y="48"/>
                  <a:pt x="27" y="48"/>
                  <a:pt x="27" y="48"/>
                </a:cubicBezTo>
                <a:cubicBezTo>
                  <a:pt x="27" y="66"/>
                  <a:pt x="27" y="66"/>
                  <a:pt x="27" y="66"/>
                </a:cubicBezTo>
                <a:cubicBezTo>
                  <a:pt x="27" y="68"/>
                  <a:pt x="28" y="69"/>
                  <a:pt x="30" y="69"/>
                </a:cubicBezTo>
                <a:cubicBezTo>
                  <a:pt x="40" y="69"/>
                  <a:pt x="40" y="69"/>
                  <a:pt x="40" y="69"/>
                </a:cubicBezTo>
                <a:cubicBezTo>
                  <a:pt x="42" y="69"/>
                  <a:pt x="43" y="68"/>
                  <a:pt x="43" y="66"/>
                </a:cubicBezTo>
                <a:cubicBezTo>
                  <a:pt x="43" y="48"/>
                  <a:pt x="43" y="48"/>
                  <a:pt x="43" y="48"/>
                </a:cubicBezTo>
                <a:cubicBezTo>
                  <a:pt x="45" y="48"/>
                  <a:pt x="45" y="48"/>
                  <a:pt x="45" y="48"/>
                </a:cubicBezTo>
                <a:cubicBezTo>
                  <a:pt x="47" y="48"/>
                  <a:pt x="48" y="47"/>
                  <a:pt x="48" y="45"/>
                </a:cubicBezTo>
                <a:cubicBezTo>
                  <a:pt x="48" y="28"/>
                  <a:pt x="48" y="28"/>
                  <a:pt x="48" y="28"/>
                </a:cubicBezTo>
                <a:cubicBezTo>
                  <a:pt x="48" y="26"/>
                  <a:pt x="47" y="25"/>
                  <a:pt x="45" y="25"/>
                </a:cubicBezTo>
                <a:close/>
                <a:moveTo>
                  <a:pt x="58" y="14"/>
                </a:moveTo>
                <a:cubicBezTo>
                  <a:pt x="62" y="14"/>
                  <a:pt x="65" y="11"/>
                  <a:pt x="65" y="7"/>
                </a:cubicBezTo>
                <a:cubicBezTo>
                  <a:pt x="65" y="3"/>
                  <a:pt x="62" y="0"/>
                  <a:pt x="58" y="0"/>
                </a:cubicBezTo>
                <a:cubicBezTo>
                  <a:pt x="54" y="0"/>
                  <a:pt x="50" y="3"/>
                  <a:pt x="50" y="7"/>
                </a:cubicBezTo>
                <a:cubicBezTo>
                  <a:pt x="50" y="11"/>
                  <a:pt x="54" y="14"/>
                  <a:pt x="58" y="14"/>
                </a:cubicBezTo>
                <a:close/>
                <a:moveTo>
                  <a:pt x="67" y="17"/>
                </a:moveTo>
                <a:cubicBezTo>
                  <a:pt x="48" y="17"/>
                  <a:pt x="48" y="17"/>
                  <a:pt x="48" y="17"/>
                </a:cubicBezTo>
                <a:cubicBezTo>
                  <a:pt x="47" y="17"/>
                  <a:pt x="46" y="18"/>
                  <a:pt x="46" y="20"/>
                </a:cubicBezTo>
                <a:cubicBezTo>
                  <a:pt x="46" y="20"/>
                  <a:pt x="46" y="20"/>
                  <a:pt x="46" y="20"/>
                </a:cubicBezTo>
                <a:cubicBezTo>
                  <a:pt x="50" y="20"/>
                  <a:pt x="53" y="24"/>
                  <a:pt x="53" y="28"/>
                </a:cubicBezTo>
                <a:cubicBezTo>
                  <a:pt x="53" y="45"/>
                  <a:pt x="53" y="45"/>
                  <a:pt x="53" y="45"/>
                </a:cubicBezTo>
                <a:cubicBezTo>
                  <a:pt x="53" y="48"/>
                  <a:pt x="52" y="50"/>
                  <a:pt x="51" y="51"/>
                </a:cubicBezTo>
                <a:cubicBezTo>
                  <a:pt x="51" y="55"/>
                  <a:pt x="51" y="55"/>
                  <a:pt x="51" y="55"/>
                </a:cubicBezTo>
                <a:cubicBezTo>
                  <a:pt x="51" y="57"/>
                  <a:pt x="52" y="58"/>
                  <a:pt x="53" y="58"/>
                </a:cubicBezTo>
                <a:cubicBezTo>
                  <a:pt x="62" y="58"/>
                  <a:pt x="62" y="58"/>
                  <a:pt x="62" y="58"/>
                </a:cubicBezTo>
                <a:cubicBezTo>
                  <a:pt x="64" y="58"/>
                  <a:pt x="65" y="57"/>
                  <a:pt x="65" y="55"/>
                </a:cubicBezTo>
                <a:cubicBezTo>
                  <a:pt x="65" y="38"/>
                  <a:pt x="65" y="38"/>
                  <a:pt x="65" y="38"/>
                </a:cubicBezTo>
                <a:cubicBezTo>
                  <a:pt x="67" y="38"/>
                  <a:pt x="67" y="38"/>
                  <a:pt x="67" y="38"/>
                </a:cubicBezTo>
                <a:cubicBezTo>
                  <a:pt x="68" y="38"/>
                  <a:pt x="70" y="37"/>
                  <a:pt x="70" y="36"/>
                </a:cubicBezTo>
                <a:cubicBezTo>
                  <a:pt x="70" y="20"/>
                  <a:pt x="70" y="20"/>
                  <a:pt x="70" y="20"/>
                </a:cubicBezTo>
                <a:cubicBezTo>
                  <a:pt x="70" y="18"/>
                  <a:pt x="68" y="17"/>
                  <a:pt x="67" y="17"/>
                </a:cubicBezTo>
                <a:close/>
                <a:moveTo>
                  <a:pt x="19" y="7"/>
                </a:moveTo>
                <a:cubicBezTo>
                  <a:pt x="19" y="3"/>
                  <a:pt x="16" y="0"/>
                  <a:pt x="12" y="0"/>
                </a:cubicBezTo>
                <a:cubicBezTo>
                  <a:pt x="8" y="0"/>
                  <a:pt x="5" y="3"/>
                  <a:pt x="5" y="7"/>
                </a:cubicBezTo>
                <a:cubicBezTo>
                  <a:pt x="5" y="11"/>
                  <a:pt x="8" y="14"/>
                  <a:pt x="12" y="14"/>
                </a:cubicBezTo>
                <a:cubicBezTo>
                  <a:pt x="16" y="14"/>
                  <a:pt x="19" y="11"/>
                  <a:pt x="19" y="7"/>
                </a:cubicBezTo>
                <a:close/>
                <a:moveTo>
                  <a:pt x="0" y="20"/>
                </a:moveTo>
                <a:cubicBezTo>
                  <a:pt x="0" y="36"/>
                  <a:pt x="0" y="36"/>
                  <a:pt x="0" y="36"/>
                </a:cubicBezTo>
                <a:cubicBezTo>
                  <a:pt x="0" y="37"/>
                  <a:pt x="1" y="38"/>
                  <a:pt x="3" y="38"/>
                </a:cubicBezTo>
                <a:cubicBezTo>
                  <a:pt x="5" y="38"/>
                  <a:pt x="5" y="38"/>
                  <a:pt x="5" y="38"/>
                </a:cubicBezTo>
                <a:cubicBezTo>
                  <a:pt x="5" y="55"/>
                  <a:pt x="5" y="55"/>
                  <a:pt x="5" y="55"/>
                </a:cubicBezTo>
                <a:cubicBezTo>
                  <a:pt x="5" y="57"/>
                  <a:pt x="6" y="58"/>
                  <a:pt x="7" y="58"/>
                </a:cubicBezTo>
                <a:cubicBezTo>
                  <a:pt x="17" y="58"/>
                  <a:pt x="17" y="58"/>
                  <a:pt x="17" y="58"/>
                </a:cubicBezTo>
                <a:cubicBezTo>
                  <a:pt x="18" y="58"/>
                  <a:pt x="19" y="57"/>
                  <a:pt x="19" y="55"/>
                </a:cubicBezTo>
                <a:cubicBezTo>
                  <a:pt x="19" y="51"/>
                  <a:pt x="19" y="51"/>
                  <a:pt x="19" y="51"/>
                </a:cubicBezTo>
                <a:cubicBezTo>
                  <a:pt x="18" y="50"/>
                  <a:pt x="17" y="48"/>
                  <a:pt x="17" y="45"/>
                </a:cubicBezTo>
                <a:cubicBezTo>
                  <a:pt x="17" y="28"/>
                  <a:pt x="17" y="28"/>
                  <a:pt x="17" y="28"/>
                </a:cubicBezTo>
                <a:cubicBezTo>
                  <a:pt x="17" y="24"/>
                  <a:pt x="20" y="20"/>
                  <a:pt x="24" y="20"/>
                </a:cubicBezTo>
                <a:cubicBezTo>
                  <a:pt x="24" y="20"/>
                  <a:pt x="24" y="20"/>
                  <a:pt x="24" y="20"/>
                </a:cubicBezTo>
                <a:cubicBezTo>
                  <a:pt x="24" y="18"/>
                  <a:pt x="23" y="17"/>
                  <a:pt x="22" y="17"/>
                </a:cubicBezTo>
                <a:cubicBezTo>
                  <a:pt x="3" y="17"/>
                  <a:pt x="3" y="17"/>
                  <a:pt x="3" y="17"/>
                </a:cubicBezTo>
                <a:cubicBezTo>
                  <a:pt x="1" y="17"/>
                  <a:pt x="0" y="18"/>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5" name="Freeform 15">
            <a:extLst>
              <a:ext uri="{FF2B5EF4-FFF2-40B4-BE49-F238E27FC236}">
                <a16:creationId xmlns:a16="http://schemas.microsoft.com/office/drawing/2014/main" id="{F8A61A8A-CC46-48A2-A922-D1982893D06A}"/>
              </a:ext>
            </a:extLst>
          </p:cNvPr>
          <p:cNvSpPr>
            <a:spLocks noEditPoints="1"/>
          </p:cNvSpPr>
          <p:nvPr/>
        </p:nvSpPr>
        <p:spPr bwMode="auto">
          <a:xfrm>
            <a:off x="4494213" y="2141538"/>
            <a:ext cx="204788" cy="296863"/>
          </a:xfrm>
          <a:custGeom>
            <a:avLst/>
            <a:gdLst>
              <a:gd name="T0" fmla="*/ 25 w 54"/>
              <a:gd name="T1" fmla="*/ 39 h 78"/>
              <a:gd name="T2" fmla="*/ 30 w 54"/>
              <a:gd name="T3" fmla="*/ 39 h 78"/>
              <a:gd name="T4" fmla="*/ 30 w 54"/>
              <a:gd name="T5" fmla="*/ 62 h 78"/>
              <a:gd name="T6" fmla="*/ 25 w 54"/>
              <a:gd name="T7" fmla="*/ 62 h 78"/>
              <a:gd name="T8" fmla="*/ 25 w 54"/>
              <a:gd name="T9" fmla="*/ 39 h 78"/>
              <a:gd name="T10" fmla="*/ 27 w 54"/>
              <a:gd name="T11" fmla="*/ 0 h 78"/>
              <a:gd name="T12" fmla="*/ 0 w 54"/>
              <a:gd name="T13" fmla="*/ 28 h 78"/>
              <a:gd name="T14" fmla="*/ 6 w 54"/>
              <a:gd name="T15" fmla="*/ 44 h 78"/>
              <a:gd name="T16" fmla="*/ 12 w 54"/>
              <a:gd name="T17" fmla="*/ 57 h 78"/>
              <a:gd name="T18" fmla="*/ 18 w 54"/>
              <a:gd name="T19" fmla="*/ 62 h 78"/>
              <a:gd name="T20" fmla="*/ 21 w 54"/>
              <a:gd name="T21" fmla="*/ 62 h 78"/>
              <a:gd name="T22" fmla="*/ 21 w 54"/>
              <a:gd name="T23" fmla="*/ 39 h 78"/>
              <a:gd name="T24" fmla="*/ 17 w 54"/>
              <a:gd name="T25" fmla="*/ 39 h 78"/>
              <a:gd name="T26" fmla="*/ 9 w 54"/>
              <a:gd name="T27" fmla="*/ 31 h 78"/>
              <a:gd name="T28" fmla="*/ 17 w 54"/>
              <a:gd name="T29" fmla="*/ 23 h 78"/>
              <a:gd name="T30" fmla="*/ 25 w 54"/>
              <a:gd name="T31" fmla="*/ 31 h 78"/>
              <a:gd name="T32" fmla="*/ 24 w 54"/>
              <a:gd name="T33" fmla="*/ 34 h 78"/>
              <a:gd name="T34" fmla="*/ 31 w 54"/>
              <a:gd name="T35" fmla="*/ 34 h 78"/>
              <a:gd name="T36" fmla="*/ 30 w 54"/>
              <a:gd name="T37" fmla="*/ 31 h 78"/>
              <a:gd name="T38" fmla="*/ 38 w 54"/>
              <a:gd name="T39" fmla="*/ 23 h 78"/>
              <a:gd name="T40" fmla="*/ 46 w 54"/>
              <a:gd name="T41" fmla="*/ 31 h 78"/>
              <a:gd name="T42" fmla="*/ 38 w 54"/>
              <a:gd name="T43" fmla="*/ 39 h 78"/>
              <a:gd name="T44" fmla="*/ 34 w 54"/>
              <a:gd name="T45" fmla="*/ 39 h 78"/>
              <a:gd name="T46" fmla="*/ 34 w 54"/>
              <a:gd name="T47" fmla="*/ 62 h 78"/>
              <a:gd name="T48" fmla="*/ 37 w 54"/>
              <a:gd name="T49" fmla="*/ 62 h 78"/>
              <a:gd name="T50" fmla="*/ 43 w 54"/>
              <a:gd name="T51" fmla="*/ 57 h 78"/>
              <a:gd name="T52" fmla="*/ 49 w 54"/>
              <a:gd name="T53" fmla="*/ 44 h 78"/>
              <a:gd name="T54" fmla="*/ 54 w 54"/>
              <a:gd name="T55" fmla="*/ 28 h 78"/>
              <a:gd name="T56" fmla="*/ 27 w 54"/>
              <a:gd name="T57" fmla="*/ 0 h 78"/>
              <a:gd name="T58" fmla="*/ 13 w 54"/>
              <a:gd name="T59" fmla="*/ 31 h 78"/>
              <a:gd name="T60" fmla="*/ 17 w 54"/>
              <a:gd name="T61" fmla="*/ 34 h 78"/>
              <a:gd name="T62" fmla="*/ 21 w 54"/>
              <a:gd name="T63" fmla="*/ 31 h 78"/>
              <a:gd name="T64" fmla="*/ 17 w 54"/>
              <a:gd name="T65" fmla="*/ 27 h 78"/>
              <a:gd name="T66" fmla="*/ 13 w 54"/>
              <a:gd name="T67" fmla="*/ 31 h 78"/>
              <a:gd name="T68" fmla="*/ 42 w 54"/>
              <a:gd name="T69" fmla="*/ 31 h 78"/>
              <a:gd name="T70" fmla="*/ 38 w 54"/>
              <a:gd name="T71" fmla="*/ 27 h 78"/>
              <a:gd name="T72" fmla="*/ 34 w 54"/>
              <a:gd name="T73" fmla="*/ 31 h 78"/>
              <a:gd name="T74" fmla="*/ 38 w 54"/>
              <a:gd name="T75" fmla="*/ 34 h 78"/>
              <a:gd name="T76" fmla="*/ 42 w 54"/>
              <a:gd name="T77" fmla="*/ 31 h 78"/>
              <a:gd name="T78" fmla="*/ 40 w 54"/>
              <a:gd name="T79" fmla="*/ 69 h 78"/>
              <a:gd name="T80" fmla="*/ 38 w 54"/>
              <a:gd name="T81" fmla="*/ 66 h 78"/>
              <a:gd name="T82" fmla="*/ 17 w 54"/>
              <a:gd name="T83" fmla="*/ 66 h 78"/>
              <a:gd name="T84" fmla="*/ 15 w 54"/>
              <a:gd name="T85" fmla="*/ 69 h 78"/>
              <a:gd name="T86" fmla="*/ 17 w 54"/>
              <a:gd name="T87" fmla="*/ 71 h 78"/>
              <a:gd name="T88" fmla="*/ 38 w 54"/>
              <a:gd name="T89" fmla="*/ 71 h 78"/>
              <a:gd name="T90" fmla="*/ 40 w 54"/>
              <a:gd name="T91" fmla="*/ 69 h 78"/>
              <a:gd name="T92" fmla="*/ 38 w 54"/>
              <a:gd name="T93" fmla="*/ 76 h 78"/>
              <a:gd name="T94" fmla="*/ 35 w 54"/>
              <a:gd name="T95" fmla="*/ 74 h 78"/>
              <a:gd name="T96" fmla="*/ 19 w 54"/>
              <a:gd name="T97" fmla="*/ 74 h 78"/>
              <a:gd name="T98" fmla="*/ 17 w 54"/>
              <a:gd name="T99" fmla="*/ 76 h 78"/>
              <a:gd name="T100" fmla="*/ 19 w 54"/>
              <a:gd name="T101" fmla="*/ 78 h 78"/>
              <a:gd name="T102" fmla="*/ 35 w 54"/>
              <a:gd name="T103" fmla="*/ 78 h 78"/>
              <a:gd name="T104" fmla="*/ 38 w 54"/>
              <a:gd name="T105" fmla="*/ 7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78">
                <a:moveTo>
                  <a:pt x="25" y="39"/>
                </a:moveTo>
                <a:cubicBezTo>
                  <a:pt x="30" y="39"/>
                  <a:pt x="30" y="39"/>
                  <a:pt x="30" y="39"/>
                </a:cubicBezTo>
                <a:cubicBezTo>
                  <a:pt x="30" y="62"/>
                  <a:pt x="30" y="62"/>
                  <a:pt x="30" y="62"/>
                </a:cubicBezTo>
                <a:cubicBezTo>
                  <a:pt x="25" y="62"/>
                  <a:pt x="25" y="62"/>
                  <a:pt x="25" y="62"/>
                </a:cubicBezTo>
                <a:lnTo>
                  <a:pt x="25" y="39"/>
                </a:lnTo>
                <a:close/>
                <a:moveTo>
                  <a:pt x="27" y="0"/>
                </a:moveTo>
                <a:cubicBezTo>
                  <a:pt x="12" y="0"/>
                  <a:pt x="0" y="13"/>
                  <a:pt x="0" y="28"/>
                </a:cubicBezTo>
                <a:cubicBezTo>
                  <a:pt x="0" y="34"/>
                  <a:pt x="3" y="39"/>
                  <a:pt x="6" y="44"/>
                </a:cubicBezTo>
                <a:cubicBezTo>
                  <a:pt x="11" y="51"/>
                  <a:pt x="12" y="53"/>
                  <a:pt x="12" y="57"/>
                </a:cubicBezTo>
                <a:cubicBezTo>
                  <a:pt x="12" y="60"/>
                  <a:pt x="15" y="62"/>
                  <a:pt x="18" y="62"/>
                </a:cubicBezTo>
                <a:cubicBezTo>
                  <a:pt x="21" y="62"/>
                  <a:pt x="21" y="62"/>
                  <a:pt x="21" y="62"/>
                </a:cubicBezTo>
                <a:cubicBezTo>
                  <a:pt x="21" y="39"/>
                  <a:pt x="21" y="39"/>
                  <a:pt x="21" y="39"/>
                </a:cubicBezTo>
                <a:cubicBezTo>
                  <a:pt x="17" y="39"/>
                  <a:pt x="17" y="39"/>
                  <a:pt x="17" y="39"/>
                </a:cubicBezTo>
                <a:cubicBezTo>
                  <a:pt x="12" y="39"/>
                  <a:pt x="9" y="35"/>
                  <a:pt x="9" y="31"/>
                </a:cubicBezTo>
                <a:cubicBezTo>
                  <a:pt x="9" y="26"/>
                  <a:pt x="12" y="23"/>
                  <a:pt x="17" y="23"/>
                </a:cubicBezTo>
                <a:cubicBezTo>
                  <a:pt x="21" y="23"/>
                  <a:pt x="25" y="26"/>
                  <a:pt x="25" y="31"/>
                </a:cubicBezTo>
                <a:cubicBezTo>
                  <a:pt x="25" y="32"/>
                  <a:pt x="24" y="33"/>
                  <a:pt x="24" y="34"/>
                </a:cubicBezTo>
                <a:cubicBezTo>
                  <a:pt x="31" y="34"/>
                  <a:pt x="31" y="34"/>
                  <a:pt x="31" y="34"/>
                </a:cubicBezTo>
                <a:cubicBezTo>
                  <a:pt x="30" y="33"/>
                  <a:pt x="30" y="32"/>
                  <a:pt x="30" y="31"/>
                </a:cubicBezTo>
                <a:cubicBezTo>
                  <a:pt x="30" y="26"/>
                  <a:pt x="34" y="23"/>
                  <a:pt x="38" y="23"/>
                </a:cubicBezTo>
                <a:cubicBezTo>
                  <a:pt x="42" y="23"/>
                  <a:pt x="46" y="26"/>
                  <a:pt x="46" y="31"/>
                </a:cubicBezTo>
                <a:cubicBezTo>
                  <a:pt x="46" y="35"/>
                  <a:pt x="42" y="39"/>
                  <a:pt x="38" y="39"/>
                </a:cubicBezTo>
                <a:cubicBezTo>
                  <a:pt x="34" y="39"/>
                  <a:pt x="34" y="39"/>
                  <a:pt x="34" y="39"/>
                </a:cubicBezTo>
                <a:cubicBezTo>
                  <a:pt x="34" y="62"/>
                  <a:pt x="34" y="62"/>
                  <a:pt x="34" y="62"/>
                </a:cubicBezTo>
                <a:cubicBezTo>
                  <a:pt x="37" y="62"/>
                  <a:pt x="37" y="62"/>
                  <a:pt x="37" y="62"/>
                </a:cubicBezTo>
                <a:cubicBezTo>
                  <a:pt x="40" y="62"/>
                  <a:pt x="43" y="60"/>
                  <a:pt x="43" y="57"/>
                </a:cubicBezTo>
                <a:cubicBezTo>
                  <a:pt x="43" y="53"/>
                  <a:pt x="44" y="51"/>
                  <a:pt x="49" y="44"/>
                </a:cubicBezTo>
                <a:cubicBezTo>
                  <a:pt x="52" y="39"/>
                  <a:pt x="54" y="34"/>
                  <a:pt x="54" y="28"/>
                </a:cubicBezTo>
                <a:cubicBezTo>
                  <a:pt x="54" y="13"/>
                  <a:pt x="42" y="0"/>
                  <a:pt x="27" y="0"/>
                </a:cubicBezTo>
                <a:close/>
                <a:moveTo>
                  <a:pt x="13" y="31"/>
                </a:moveTo>
                <a:cubicBezTo>
                  <a:pt x="13" y="33"/>
                  <a:pt x="15" y="34"/>
                  <a:pt x="17" y="34"/>
                </a:cubicBezTo>
                <a:cubicBezTo>
                  <a:pt x="19" y="34"/>
                  <a:pt x="21" y="33"/>
                  <a:pt x="21" y="31"/>
                </a:cubicBezTo>
                <a:cubicBezTo>
                  <a:pt x="21" y="29"/>
                  <a:pt x="19" y="27"/>
                  <a:pt x="17" y="27"/>
                </a:cubicBezTo>
                <a:cubicBezTo>
                  <a:pt x="15" y="27"/>
                  <a:pt x="13" y="29"/>
                  <a:pt x="13" y="31"/>
                </a:cubicBezTo>
                <a:close/>
                <a:moveTo>
                  <a:pt x="42" y="31"/>
                </a:moveTo>
                <a:cubicBezTo>
                  <a:pt x="42" y="29"/>
                  <a:pt x="40" y="27"/>
                  <a:pt x="38" y="27"/>
                </a:cubicBezTo>
                <a:cubicBezTo>
                  <a:pt x="36" y="27"/>
                  <a:pt x="34" y="29"/>
                  <a:pt x="34" y="31"/>
                </a:cubicBezTo>
                <a:cubicBezTo>
                  <a:pt x="34" y="33"/>
                  <a:pt x="36" y="34"/>
                  <a:pt x="38" y="34"/>
                </a:cubicBezTo>
                <a:cubicBezTo>
                  <a:pt x="40" y="34"/>
                  <a:pt x="42" y="33"/>
                  <a:pt x="42" y="31"/>
                </a:cubicBezTo>
                <a:close/>
                <a:moveTo>
                  <a:pt x="40" y="69"/>
                </a:moveTo>
                <a:cubicBezTo>
                  <a:pt x="40" y="67"/>
                  <a:pt x="39" y="66"/>
                  <a:pt x="38" y="66"/>
                </a:cubicBezTo>
                <a:cubicBezTo>
                  <a:pt x="17" y="66"/>
                  <a:pt x="17" y="66"/>
                  <a:pt x="17" y="66"/>
                </a:cubicBezTo>
                <a:cubicBezTo>
                  <a:pt x="16" y="66"/>
                  <a:pt x="15" y="67"/>
                  <a:pt x="15" y="69"/>
                </a:cubicBezTo>
                <a:cubicBezTo>
                  <a:pt x="15" y="70"/>
                  <a:pt x="16" y="71"/>
                  <a:pt x="17" y="71"/>
                </a:cubicBezTo>
                <a:cubicBezTo>
                  <a:pt x="38" y="71"/>
                  <a:pt x="38" y="71"/>
                  <a:pt x="38" y="71"/>
                </a:cubicBezTo>
                <a:cubicBezTo>
                  <a:pt x="39" y="71"/>
                  <a:pt x="40" y="70"/>
                  <a:pt x="40" y="69"/>
                </a:cubicBezTo>
                <a:close/>
                <a:moveTo>
                  <a:pt x="38" y="76"/>
                </a:moveTo>
                <a:cubicBezTo>
                  <a:pt x="38" y="75"/>
                  <a:pt x="37" y="74"/>
                  <a:pt x="35" y="74"/>
                </a:cubicBezTo>
                <a:cubicBezTo>
                  <a:pt x="19" y="74"/>
                  <a:pt x="19" y="74"/>
                  <a:pt x="19" y="74"/>
                </a:cubicBezTo>
                <a:cubicBezTo>
                  <a:pt x="18" y="74"/>
                  <a:pt x="17" y="75"/>
                  <a:pt x="17" y="76"/>
                </a:cubicBezTo>
                <a:cubicBezTo>
                  <a:pt x="17" y="77"/>
                  <a:pt x="18" y="78"/>
                  <a:pt x="19" y="78"/>
                </a:cubicBezTo>
                <a:cubicBezTo>
                  <a:pt x="35" y="78"/>
                  <a:pt x="35" y="78"/>
                  <a:pt x="35" y="78"/>
                </a:cubicBezTo>
                <a:cubicBezTo>
                  <a:pt x="37" y="78"/>
                  <a:pt x="38" y="77"/>
                  <a:pt x="38" y="7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6" name="Freeform 16">
            <a:extLst>
              <a:ext uri="{FF2B5EF4-FFF2-40B4-BE49-F238E27FC236}">
                <a16:creationId xmlns:a16="http://schemas.microsoft.com/office/drawing/2014/main" id="{9E17548B-3815-46AA-B73C-CC48DA780A73}"/>
              </a:ext>
            </a:extLst>
          </p:cNvPr>
          <p:cNvSpPr>
            <a:spLocks noEditPoints="1"/>
          </p:cNvSpPr>
          <p:nvPr/>
        </p:nvSpPr>
        <p:spPr bwMode="auto">
          <a:xfrm>
            <a:off x="4445000" y="5184775"/>
            <a:ext cx="307975" cy="266700"/>
          </a:xfrm>
          <a:custGeom>
            <a:avLst/>
            <a:gdLst>
              <a:gd name="T0" fmla="*/ 57 w 81"/>
              <a:gd name="T1" fmla="*/ 36 h 70"/>
              <a:gd name="T2" fmla="*/ 57 w 81"/>
              <a:gd name="T3" fmla="*/ 39 h 70"/>
              <a:gd name="T4" fmla="*/ 51 w 81"/>
              <a:gd name="T5" fmla="*/ 39 h 70"/>
              <a:gd name="T6" fmla="*/ 51 w 81"/>
              <a:gd name="T7" fmla="*/ 36 h 70"/>
              <a:gd name="T8" fmla="*/ 40 w 81"/>
              <a:gd name="T9" fmla="*/ 29 h 70"/>
              <a:gd name="T10" fmla="*/ 45 w 81"/>
              <a:gd name="T11" fmla="*/ 26 h 70"/>
              <a:gd name="T12" fmla="*/ 54 w 81"/>
              <a:gd name="T13" fmla="*/ 31 h 70"/>
              <a:gd name="T14" fmla="*/ 61 w 81"/>
              <a:gd name="T15" fmla="*/ 26 h 70"/>
              <a:gd name="T16" fmla="*/ 54 w 81"/>
              <a:gd name="T17" fmla="*/ 22 h 70"/>
              <a:gd name="T18" fmla="*/ 42 w 81"/>
              <a:gd name="T19" fmla="*/ 12 h 70"/>
              <a:gd name="T20" fmla="*/ 51 w 81"/>
              <a:gd name="T21" fmla="*/ 3 h 70"/>
              <a:gd name="T22" fmla="*/ 51 w 81"/>
              <a:gd name="T23" fmla="*/ 0 h 70"/>
              <a:gd name="T24" fmla="*/ 57 w 81"/>
              <a:gd name="T25" fmla="*/ 0 h 70"/>
              <a:gd name="T26" fmla="*/ 57 w 81"/>
              <a:gd name="T27" fmla="*/ 3 h 70"/>
              <a:gd name="T28" fmla="*/ 66 w 81"/>
              <a:gd name="T29" fmla="*/ 9 h 70"/>
              <a:gd name="T30" fmla="*/ 62 w 81"/>
              <a:gd name="T31" fmla="*/ 12 h 70"/>
              <a:gd name="T32" fmla="*/ 54 w 81"/>
              <a:gd name="T33" fmla="*/ 8 h 70"/>
              <a:gd name="T34" fmla="*/ 47 w 81"/>
              <a:gd name="T35" fmla="*/ 12 h 70"/>
              <a:gd name="T36" fmla="*/ 55 w 81"/>
              <a:gd name="T37" fmla="*/ 16 h 70"/>
              <a:gd name="T38" fmla="*/ 67 w 81"/>
              <a:gd name="T39" fmla="*/ 26 h 70"/>
              <a:gd name="T40" fmla="*/ 57 w 81"/>
              <a:gd name="T41" fmla="*/ 36 h 70"/>
              <a:gd name="T42" fmla="*/ 78 w 81"/>
              <a:gd name="T43" fmla="*/ 52 h 70"/>
              <a:gd name="T44" fmla="*/ 58 w 81"/>
              <a:gd name="T45" fmla="*/ 58 h 70"/>
              <a:gd name="T46" fmla="*/ 41 w 81"/>
              <a:gd name="T47" fmla="*/ 52 h 70"/>
              <a:gd name="T48" fmla="*/ 59 w 81"/>
              <a:gd name="T49" fmla="*/ 51 h 70"/>
              <a:gd name="T50" fmla="*/ 48 w 81"/>
              <a:gd name="T51" fmla="*/ 44 h 70"/>
              <a:gd name="T52" fmla="*/ 35 w 81"/>
              <a:gd name="T53" fmla="*/ 42 h 70"/>
              <a:gd name="T54" fmla="*/ 16 w 81"/>
              <a:gd name="T55" fmla="*/ 46 h 70"/>
              <a:gd name="T56" fmla="*/ 16 w 81"/>
              <a:gd name="T57" fmla="*/ 65 h 70"/>
              <a:gd name="T58" fmla="*/ 28 w 81"/>
              <a:gd name="T59" fmla="*/ 67 h 70"/>
              <a:gd name="T60" fmla="*/ 60 w 81"/>
              <a:gd name="T61" fmla="*/ 69 h 70"/>
              <a:gd name="T62" fmla="*/ 80 w 81"/>
              <a:gd name="T63" fmla="*/ 55 h 70"/>
              <a:gd name="T64" fmla="*/ 78 w 81"/>
              <a:gd name="T65" fmla="*/ 52 h 70"/>
              <a:gd name="T66" fmla="*/ 0 w 81"/>
              <a:gd name="T67" fmla="*/ 70 h 70"/>
              <a:gd name="T68" fmla="*/ 13 w 81"/>
              <a:gd name="T69" fmla="*/ 70 h 70"/>
              <a:gd name="T70" fmla="*/ 13 w 81"/>
              <a:gd name="T71" fmla="*/ 46 h 70"/>
              <a:gd name="T72" fmla="*/ 0 w 81"/>
              <a:gd name="T73" fmla="*/ 46 h 70"/>
              <a:gd name="T74" fmla="*/ 0 w 81"/>
              <a:gd name="T75"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70">
                <a:moveTo>
                  <a:pt x="57" y="36"/>
                </a:moveTo>
                <a:cubicBezTo>
                  <a:pt x="57" y="39"/>
                  <a:pt x="57" y="39"/>
                  <a:pt x="57" y="39"/>
                </a:cubicBezTo>
                <a:cubicBezTo>
                  <a:pt x="51" y="39"/>
                  <a:pt x="51" y="39"/>
                  <a:pt x="51" y="39"/>
                </a:cubicBezTo>
                <a:cubicBezTo>
                  <a:pt x="51" y="36"/>
                  <a:pt x="51" y="36"/>
                  <a:pt x="51" y="36"/>
                </a:cubicBezTo>
                <a:cubicBezTo>
                  <a:pt x="46" y="36"/>
                  <a:pt x="42" y="34"/>
                  <a:pt x="40" y="29"/>
                </a:cubicBezTo>
                <a:cubicBezTo>
                  <a:pt x="45" y="26"/>
                  <a:pt x="45" y="26"/>
                  <a:pt x="45" y="26"/>
                </a:cubicBezTo>
                <a:cubicBezTo>
                  <a:pt x="47" y="30"/>
                  <a:pt x="50" y="31"/>
                  <a:pt x="54" y="31"/>
                </a:cubicBezTo>
                <a:cubicBezTo>
                  <a:pt x="58" y="31"/>
                  <a:pt x="61" y="30"/>
                  <a:pt x="61" y="26"/>
                </a:cubicBezTo>
                <a:cubicBezTo>
                  <a:pt x="61" y="23"/>
                  <a:pt x="58" y="22"/>
                  <a:pt x="54" y="22"/>
                </a:cubicBezTo>
                <a:cubicBezTo>
                  <a:pt x="48" y="21"/>
                  <a:pt x="42" y="19"/>
                  <a:pt x="42" y="12"/>
                </a:cubicBezTo>
                <a:cubicBezTo>
                  <a:pt x="42" y="7"/>
                  <a:pt x="46" y="4"/>
                  <a:pt x="51" y="3"/>
                </a:cubicBezTo>
                <a:cubicBezTo>
                  <a:pt x="51" y="0"/>
                  <a:pt x="51" y="0"/>
                  <a:pt x="51" y="0"/>
                </a:cubicBezTo>
                <a:cubicBezTo>
                  <a:pt x="57" y="0"/>
                  <a:pt x="57" y="0"/>
                  <a:pt x="57" y="0"/>
                </a:cubicBezTo>
                <a:cubicBezTo>
                  <a:pt x="57" y="3"/>
                  <a:pt x="57" y="3"/>
                  <a:pt x="57" y="3"/>
                </a:cubicBezTo>
                <a:cubicBezTo>
                  <a:pt x="61" y="4"/>
                  <a:pt x="64" y="5"/>
                  <a:pt x="66" y="9"/>
                </a:cubicBezTo>
                <a:cubicBezTo>
                  <a:pt x="62" y="12"/>
                  <a:pt x="62" y="12"/>
                  <a:pt x="62" y="12"/>
                </a:cubicBezTo>
                <a:cubicBezTo>
                  <a:pt x="61" y="10"/>
                  <a:pt x="58" y="8"/>
                  <a:pt x="54" y="8"/>
                </a:cubicBezTo>
                <a:cubicBezTo>
                  <a:pt x="50" y="8"/>
                  <a:pt x="47" y="10"/>
                  <a:pt x="47" y="12"/>
                </a:cubicBezTo>
                <a:cubicBezTo>
                  <a:pt x="47" y="15"/>
                  <a:pt x="51" y="16"/>
                  <a:pt x="55" y="16"/>
                </a:cubicBezTo>
                <a:cubicBezTo>
                  <a:pt x="61" y="17"/>
                  <a:pt x="67" y="19"/>
                  <a:pt x="67" y="26"/>
                </a:cubicBezTo>
                <a:cubicBezTo>
                  <a:pt x="67" y="33"/>
                  <a:pt x="63" y="36"/>
                  <a:pt x="57" y="36"/>
                </a:cubicBezTo>
                <a:close/>
                <a:moveTo>
                  <a:pt x="78" y="52"/>
                </a:moveTo>
                <a:cubicBezTo>
                  <a:pt x="72" y="50"/>
                  <a:pt x="68" y="54"/>
                  <a:pt x="58" y="58"/>
                </a:cubicBezTo>
                <a:cubicBezTo>
                  <a:pt x="56" y="59"/>
                  <a:pt x="42" y="54"/>
                  <a:pt x="41" y="52"/>
                </a:cubicBezTo>
                <a:cubicBezTo>
                  <a:pt x="41" y="50"/>
                  <a:pt x="56" y="53"/>
                  <a:pt x="59" y="51"/>
                </a:cubicBezTo>
                <a:cubicBezTo>
                  <a:pt x="64" y="46"/>
                  <a:pt x="58" y="44"/>
                  <a:pt x="48" y="44"/>
                </a:cubicBezTo>
                <a:cubicBezTo>
                  <a:pt x="48" y="44"/>
                  <a:pt x="43" y="43"/>
                  <a:pt x="35" y="42"/>
                </a:cubicBezTo>
                <a:cubicBezTo>
                  <a:pt x="30" y="41"/>
                  <a:pt x="16" y="46"/>
                  <a:pt x="16" y="46"/>
                </a:cubicBezTo>
                <a:cubicBezTo>
                  <a:pt x="16" y="65"/>
                  <a:pt x="16" y="65"/>
                  <a:pt x="16" y="65"/>
                </a:cubicBezTo>
                <a:cubicBezTo>
                  <a:pt x="16" y="65"/>
                  <a:pt x="25" y="67"/>
                  <a:pt x="28" y="67"/>
                </a:cubicBezTo>
                <a:cubicBezTo>
                  <a:pt x="33" y="68"/>
                  <a:pt x="57" y="69"/>
                  <a:pt x="60" y="69"/>
                </a:cubicBezTo>
                <a:cubicBezTo>
                  <a:pt x="63" y="69"/>
                  <a:pt x="79" y="55"/>
                  <a:pt x="80" y="55"/>
                </a:cubicBezTo>
                <a:cubicBezTo>
                  <a:pt x="81" y="54"/>
                  <a:pt x="81" y="53"/>
                  <a:pt x="78" y="52"/>
                </a:cubicBezTo>
                <a:close/>
                <a:moveTo>
                  <a:pt x="0" y="70"/>
                </a:moveTo>
                <a:cubicBezTo>
                  <a:pt x="13" y="70"/>
                  <a:pt x="13" y="70"/>
                  <a:pt x="13" y="70"/>
                </a:cubicBezTo>
                <a:cubicBezTo>
                  <a:pt x="13" y="46"/>
                  <a:pt x="13" y="46"/>
                  <a:pt x="13" y="46"/>
                </a:cubicBezTo>
                <a:cubicBezTo>
                  <a:pt x="0" y="46"/>
                  <a:pt x="0" y="46"/>
                  <a:pt x="0" y="46"/>
                </a:cubicBezTo>
                <a:lnTo>
                  <a:pt x="0" y="7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7" name="Freeform 17">
            <a:extLst>
              <a:ext uri="{FF2B5EF4-FFF2-40B4-BE49-F238E27FC236}">
                <a16:creationId xmlns:a16="http://schemas.microsoft.com/office/drawing/2014/main" id="{6EA7BF18-F1AA-42B8-9258-6F19D4EB8551}"/>
              </a:ext>
            </a:extLst>
          </p:cNvPr>
          <p:cNvSpPr>
            <a:spLocks noEditPoints="1"/>
          </p:cNvSpPr>
          <p:nvPr/>
        </p:nvSpPr>
        <p:spPr bwMode="auto">
          <a:xfrm>
            <a:off x="7493000" y="5184775"/>
            <a:ext cx="258763" cy="279400"/>
          </a:xfrm>
          <a:custGeom>
            <a:avLst/>
            <a:gdLst>
              <a:gd name="T0" fmla="*/ 0 w 68"/>
              <a:gd name="T1" fmla="*/ 23 h 73"/>
              <a:gd name="T2" fmla="*/ 10 w 68"/>
              <a:gd name="T3" fmla="*/ 14 h 73"/>
              <a:gd name="T4" fmla="*/ 20 w 68"/>
              <a:gd name="T5" fmla="*/ 28 h 73"/>
              <a:gd name="T6" fmla="*/ 15 w 68"/>
              <a:gd name="T7" fmla="*/ 36 h 73"/>
              <a:gd name="T8" fmla="*/ 30 w 68"/>
              <a:gd name="T9" fmla="*/ 54 h 73"/>
              <a:gd name="T10" fmla="*/ 38 w 68"/>
              <a:gd name="T11" fmla="*/ 50 h 73"/>
              <a:gd name="T12" fmla="*/ 50 w 68"/>
              <a:gd name="T13" fmla="*/ 57 h 73"/>
              <a:gd name="T14" fmla="*/ 44 w 68"/>
              <a:gd name="T15" fmla="*/ 69 h 73"/>
              <a:gd name="T16" fmla="*/ 15 w 68"/>
              <a:gd name="T17" fmla="*/ 55 h 73"/>
              <a:gd name="T18" fmla="*/ 0 w 68"/>
              <a:gd name="T19" fmla="*/ 23 h 73"/>
              <a:gd name="T20" fmla="*/ 48 w 68"/>
              <a:gd name="T21" fmla="*/ 30 h 73"/>
              <a:gd name="T22" fmla="*/ 38 w 68"/>
              <a:gd name="T23" fmla="*/ 30 h 73"/>
              <a:gd name="T24" fmla="*/ 38 w 68"/>
              <a:gd name="T25" fmla="*/ 18 h 73"/>
              <a:gd name="T26" fmla="*/ 36 w 68"/>
              <a:gd name="T27" fmla="*/ 16 h 73"/>
              <a:gd name="T28" fmla="*/ 34 w 68"/>
              <a:gd name="T29" fmla="*/ 18 h 73"/>
              <a:gd name="T30" fmla="*/ 34 w 68"/>
              <a:gd name="T31" fmla="*/ 32 h 73"/>
              <a:gd name="T32" fmla="*/ 36 w 68"/>
              <a:gd name="T33" fmla="*/ 34 h 73"/>
              <a:gd name="T34" fmla="*/ 48 w 68"/>
              <a:gd name="T35" fmla="*/ 34 h 73"/>
              <a:gd name="T36" fmla="*/ 50 w 68"/>
              <a:gd name="T37" fmla="*/ 32 h 73"/>
              <a:gd name="T38" fmla="*/ 48 w 68"/>
              <a:gd name="T39" fmla="*/ 30 h 73"/>
              <a:gd name="T40" fmla="*/ 36 w 68"/>
              <a:gd name="T41" fmla="*/ 0 h 73"/>
              <a:gd name="T42" fmla="*/ 12 w 68"/>
              <a:gd name="T43" fmla="*/ 11 h 73"/>
              <a:gd name="T44" fmla="*/ 16 w 68"/>
              <a:gd name="T45" fmla="*/ 13 h 73"/>
              <a:gd name="T46" fmla="*/ 34 w 68"/>
              <a:gd name="T47" fmla="*/ 5 h 73"/>
              <a:gd name="T48" fmla="*/ 34 w 68"/>
              <a:gd name="T49" fmla="*/ 9 h 73"/>
              <a:gd name="T50" fmla="*/ 36 w 68"/>
              <a:gd name="T51" fmla="*/ 11 h 73"/>
              <a:gd name="T52" fmla="*/ 38 w 68"/>
              <a:gd name="T53" fmla="*/ 9 h 73"/>
              <a:gd name="T54" fmla="*/ 38 w 68"/>
              <a:gd name="T55" fmla="*/ 5 h 73"/>
              <a:gd name="T56" fmla="*/ 63 w 68"/>
              <a:gd name="T57" fmla="*/ 30 h 73"/>
              <a:gd name="T58" fmla="*/ 59 w 68"/>
              <a:gd name="T59" fmla="*/ 30 h 73"/>
              <a:gd name="T60" fmla="*/ 57 w 68"/>
              <a:gd name="T61" fmla="*/ 32 h 73"/>
              <a:gd name="T62" fmla="*/ 59 w 68"/>
              <a:gd name="T63" fmla="*/ 34 h 73"/>
              <a:gd name="T64" fmla="*/ 63 w 68"/>
              <a:gd name="T65" fmla="*/ 34 h 73"/>
              <a:gd name="T66" fmla="*/ 52 w 68"/>
              <a:gd name="T67" fmla="*/ 54 h 73"/>
              <a:gd name="T68" fmla="*/ 53 w 68"/>
              <a:gd name="T69" fmla="*/ 54 h 73"/>
              <a:gd name="T70" fmla="*/ 53 w 68"/>
              <a:gd name="T71" fmla="*/ 54 h 73"/>
              <a:gd name="T72" fmla="*/ 53 w 68"/>
              <a:gd name="T73" fmla="*/ 54 h 73"/>
              <a:gd name="T74" fmla="*/ 55 w 68"/>
              <a:gd name="T75" fmla="*/ 58 h 73"/>
              <a:gd name="T76" fmla="*/ 68 w 68"/>
              <a:gd name="T77" fmla="*/ 32 h 73"/>
              <a:gd name="T78" fmla="*/ 36 w 68"/>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 h="73">
                <a:moveTo>
                  <a:pt x="0" y="23"/>
                </a:moveTo>
                <a:cubicBezTo>
                  <a:pt x="1" y="19"/>
                  <a:pt x="6" y="15"/>
                  <a:pt x="10" y="14"/>
                </a:cubicBezTo>
                <a:cubicBezTo>
                  <a:pt x="14" y="14"/>
                  <a:pt x="21" y="23"/>
                  <a:pt x="20" y="28"/>
                </a:cubicBezTo>
                <a:cubicBezTo>
                  <a:pt x="18" y="32"/>
                  <a:pt x="14" y="33"/>
                  <a:pt x="15" y="36"/>
                </a:cubicBezTo>
                <a:cubicBezTo>
                  <a:pt x="21" y="48"/>
                  <a:pt x="25" y="51"/>
                  <a:pt x="30" y="54"/>
                </a:cubicBezTo>
                <a:cubicBezTo>
                  <a:pt x="33" y="55"/>
                  <a:pt x="34" y="53"/>
                  <a:pt x="38" y="50"/>
                </a:cubicBezTo>
                <a:cubicBezTo>
                  <a:pt x="41" y="48"/>
                  <a:pt x="47" y="53"/>
                  <a:pt x="50" y="57"/>
                </a:cubicBezTo>
                <a:cubicBezTo>
                  <a:pt x="52" y="60"/>
                  <a:pt x="52" y="63"/>
                  <a:pt x="44" y="69"/>
                </a:cubicBezTo>
                <a:cubicBezTo>
                  <a:pt x="29" y="73"/>
                  <a:pt x="15" y="55"/>
                  <a:pt x="15" y="55"/>
                </a:cubicBezTo>
                <a:cubicBezTo>
                  <a:pt x="1" y="39"/>
                  <a:pt x="0" y="27"/>
                  <a:pt x="0" y="23"/>
                </a:cubicBezTo>
                <a:close/>
                <a:moveTo>
                  <a:pt x="48" y="30"/>
                </a:moveTo>
                <a:cubicBezTo>
                  <a:pt x="38" y="30"/>
                  <a:pt x="38" y="30"/>
                  <a:pt x="38" y="30"/>
                </a:cubicBezTo>
                <a:cubicBezTo>
                  <a:pt x="38" y="18"/>
                  <a:pt x="38" y="18"/>
                  <a:pt x="38" y="18"/>
                </a:cubicBezTo>
                <a:cubicBezTo>
                  <a:pt x="38" y="17"/>
                  <a:pt x="37" y="16"/>
                  <a:pt x="36" y="16"/>
                </a:cubicBezTo>
                <a:cubicBezTo>
                  <a:pt x="35" y="16"/>
                  <a:pt x="34" y="17"/>
                  <a:pt x="34" y="18"/>
                </a:cubicBezTo>
                <a:cubicBezTo>
                  <a:pt x="34" y="32"/>
                  <a:pt x="34" y="32"/>
                  <a:pt x="34" y="32"/>
                </a:cubicBezTo>
                <a:cubicBezTo>
                  <a:pt x="34" y="33"/>
                  <a:pt x="35" y="34"/>
                  <a:pt x="36" y="34"/>
                </a:cubicBezTo>
                <a:cubicBezTo>
                  <a:pt x="48" y="34"/>
                  <a:pt x="48" y="34"/>
                  <a:pt x="48" y="34"/>
                </a:cubicBezTo>
                <a:cubicBezTo>
                  <a:pt x="49" y="34"/>
                  <a:pt x="50" y="33"/>
                  <a:pt x="50" y="32"/>
                </a:cubicBezTo>
                <a:cubicBezTo>
                  <a:pt x="50" y="31"/>
                  <a:pt x="49" y="30"/>
                  <a:pt x="48" y="30"/>
                </a:cubicBezTo>
                <a:close/>
                <a:moveTo>
                  <a:pt x="36" y="0"/>
                </a:moveTo>
                <a:cubicBezTo>
                  <a:pt x="26" y="0"/>
                  <a:pt x="18" y="4"/>
                  <a:pt x="12" y="11"/>
                </a:cubicBezTo>
                <a:cubicBezTo>
                  <a:pt x="13" y="11"/>
                  <a:pt x="15" y="12"/>
                  <a:pt x="16" y="13"/>
                </a:cubicBezTo>
                <a:cubicBezTo>
                  <a:pt x="20" y="8"/>
                  <a:pt x="27" y="5"/>
                  <a:pt x="34" y="5"/>
                </a:cubicBezTo>
                <a:cubicBezTo>
                  <a:pt x="34" y="9"/>
                  <a:pt x="34" y="9"/>
                  <a:pt x="34" y="9"/>
                </a:cubicBezTo>
                <a:cubicBezTo>
                  <a:pt x="34" y="10"/>
                  <a:pt x="35" y="11"/>
                  <a:pt x="36" y="11"/>
                </a:cubicBezTo>
                <a:cubicBezTo>
                  <a:pt x="37" y="11"/>
                  <a:pt x="38" y="10"/>
                  <a:pt x="38" y="9"/>
                </a:cubicBezTo>
                <a:cubicBezTo>
                  <a:pt x="38" y="5"/>
                  <a:pt x="38" y="5"/>
                  <a:pt x="38" y="5"/>
                </a:cubicBezTo>
                <a:cubicBezTo>
                  <a:pt x="51" y="6"/>
                  <a:pt x="62" y="16"/>
                  <a:pt x="63" y="30"/>
                </a:cubicBezTo>
                <a:cubicBezTo>
                  <a:pt x="59" y="30"/>
                  <a:pt x="59" y="30"/>
                  <a:pt x="59" y="30"/>
                </a:cubicBezTo>
                <a:cubicBezTo>
                  <a:pt x="58" y="30"/>
                  <a:pt x="57" y="31"/>
                  <a:pt x="57" y="32"/>
                </a:cubicBezTo>
                <a:cubicBezTo>
                  <a:pt x="57" y="33"/>
                  <a:pt x="58" y="34"/>
                  <a:pt x="59" y="34"/>
                </a:cubicBezTo>
                <a:cubicBezTo>
                  <a:pt x="63" y="34"/>
                  <a:pt x="63" y="34"/>
                  <a:pt x="63" y="34"/>
                </a:cubicBezTo>
                <a:cubicBezTo>
                  <a:pt x="62" y="42"/>
                  <a:pt x="58" y="49"/>
                  <a:pt x="52" y="54"/>
                </a:cubicBezTo>
                <a:cubicBezTo>
                  <a:pt x="53" y="54"/>
                  <a:pt x="53" y="54"/>
                  <a:pt x="53" y="54"/>
                </a:cubicBezTo>
                <a:cubicBezTo>
                  <a:pt x="53" y="54"/>
                  <a:pt x="53" y="54"/>
                  <a:pt x="53" y="54"/>
                </a:cubicBezTo>
                <a:cubicBezTo>
                  <a:pt x="53" y="54"/>
                  <a:pt x="53" y="54"/>
                  <a:pt x="53" y="54"/>
                </a:cubicBezTo>
                <a:cubicBezTo>
                  <a:pt x="54" y="56"/>
                  <a:pt x="54" y="57"/>
                  <a:pt x="55" y="58"/>
                </a:cubicBezTo>
                <a:cubicBezTo>
                  <a:pt x="63" y="52"/>
                  <a:pt x="68" y="42"/>
                  <a:pt x="68" y="32"/>
                </a:cubicBezTo>
                <a:cubicBezTo>
                  <a:pt x="68" y="14"/>
                  <a:pt x="53" y="0"/>
                  <a:pt x="36"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0" name="Freeform 20">
            <a:extLst>
              <a:ext uri="{FF2B5EF4-FFF2-40B4-BE49-F238E27FC236}">
                <a16:creationId xmlns:a16="http://schemas.microsoft.com/office/drawing/2014/main" id="{3D044F32-D841-42FC-BD7D-0618EE87EA7F}"/>
              </a:ext>
            </a:extLst>
          </p:cNvPr>
          <p:cNvSpPr>
            <a:spLocks/>
          </p:cNvSpPr>
          <p:nvPr/>
        </p:nvSpPr>
        <p:spPr bwMode="auto">
          <a:xfrm>
            <a:off x="6181653" y="3889374"/>
            <a:ext cx="1492250" cy="1490663"/>
          </a:xfrm>
          <a:custGeom>
            <a:avLst/>
            <a:gdLst>
              <a:gd name="T0" fmla="*/ 213 w 392"/>
              <a:gd name="T1" fmla="*/ 380 h 391"/>
              <a:gd name="T2" fmla="*/ 380 w 392"/>
              <a:gd name="T3" fmla="*/ 213 h 391"/>
              <a:gd name="T4" fmla="*/ 391 w 392"/>
              <a:gd name="T5" fmla="*/ 213 h 391"/>
              <a:gd name="T6" fmla="*/ 392 w 392"/>
              <a:gd name="T7" fmla="*/ 213 h 391"/>
              <a:gd name="T8" fmla="*/ 227 w 392"/>
              <a:gd name="T9" fmla="*/ 0 h 391"/>
              <a:gd name="T10" fmla="*/ 227 w 392"/>
              <a:gd name="T11" fmla="*/ 0 h 391"/>
              <a:gd name="T12" fmla="*/ 0 w 392"/>
              <a:gd name="T13" fmla="*/ 227 h 391"/>
              <a:gd name="T14" fmla="*/ 0 w 392"/>
              <a:gd name="T15" fmla="*/ 227 h 391"/>
              <a:gd name="T16" fmla="*/ 213 w 392"/>
              <a:gd name="T17" fmla="*/ 391 h 391"/>
              <a:gd name="T18" fmla="*/ 213 w 392"/>
              <a:gd name="T19" fmla="*/ 391 h 391"/>
              <a:gd name="T20" fmla="*/ 213 w 392"/>
              <a:gd name="T21" fmla="*/ 38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1">
                <a:moveTo>
                  <a:pt x="213" y="380"/>
                </a:moveTo>
                <a:cubicBezTo>
                  <a:pt x="213" y="287"/>
                  <a:pt x="288" y="213"/>
                  <a:pt x="380" y="213"/>
                </a:cubicBezTo>
                <a:cubicBezTo>
                  <a:pt x="384" y="213"/>
                  <a:pt x="388" y="213"/>
                  <a:pt x="391" y="213"/>
                </a:cubicBezTo>
                <a:cubicBezTo>
                  <a:pt x="392" y="213"/>
                  <a:pt x="392" y="213"/>
                  <a:pt x="392" y="213"/>
                </a:cubicBezTo>
                <a:cubicBezTo>
                  <a:pt x="283" y="205"/>
                  <a:pt x="216" y="159"/>
                  <a:pt x="227" y="0"/>
                </a:cubicBezTo>
                <a:cubicBezTo>
                  <a:pt x="227" y="0"/>
                  <a:pt x="227" y="0"/>
                  <a:pt x="227" y="0"/>
                </a:cubicBezTo>
                <a:cubicBezTo>
                  <a:pt x="219" y="121"/>
                  <a:pt x="122" y="219"/>
                  <a:pt x="0" y="227"/>
                </a:cubicBezTo>
                <a:cubicBezTo>
                  <a:pt x="0" y="227"/>
                  <a:pt x="0" y="227"/>
                  <a:pt x="0" y="227"/>
                </a:cubicBezTo>
                <a:cubicBezTo>
                  <a:pt x="159" y="216"/>
                  <a:pt x="206" y="283"/>
                  <a:pt x="213" y="391"/>
                </a:cubicBezTo>
                <a:cubicBezTo>
                  <a:pt x="213" y="391"/>
                  <a:pt x="213" y="391"/>
                  <a:pt x="213" y="391"/>
                </a:cubicBezTo>
                <a:cubicBezTo>
                  <a:pt x="213" y="388"/>
                  <a:pt x="213" y="384"/>
                  <a:pt x="213" y="38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1" name="Freeform 21">
            <a:extLst>
              <a:ext uri="{FF2B5EF4-FFF2-40B4-BE49-F238E27FC236}">
                <a16:creationId xmlns:a16="http://schemas.microsoft.com/office/drawing/2014/main" id="{28B222D4-B7C6-41C9-9206-D6E1ED97FEA0}"/>
              </a:ext>
            </a:extLst>
          </p:cNvPr>
          <p:cNvSpPr>
            <a:spLocks/>
          </p:cNvSpPr>
          <p:nvPr/>
        </p:nvSpPr>
        <p:spPr bwMode="auto">
          <a:xfrm>
            <a:off x="6183313" y="2239169"/>
            <a:ext cx="1492250" cy="1489075"/>
          </a:xfrm>
          <a:custGeom>
            <a:avLst/>
            <a:gdLst>
              <a:gd name="T0" fmla="*/ 380 w 392"/>
              <a:gd name="T1" fmla="*/ 179 h 391"/>
              <a:gd name="T2" fmla="*/ 213 w 392"/>
              <a:gd name="T3" fmla="*/ 11 h 391"/>
              <a:gd name="T4" fmla="*/ 213 w 392"/>
              <a:gd name="T5" fmla="*/ 0 h 391"/>
              <a:gd name="T6" fmla="*/ 213 w 392"/>
              <a:gd name="T7" fmla="*/ 0 h 391"/>
              <a:gd name="T8" fmla="*/ 0 w 392"/>
              <a:gd name="T9" fmla="*/ 164 h 391"/>
              <a:gd name="T10" fmla="*/ 0 w 392"/>
              <a:gd name="T11" fmla="*/ 164 h 391"/>
              <a:gd name="T12" fmla="*/ 227 w 392"/>
              <a:gd name="T13" fmla="*/ 391 h 391"/>
              <a:gd name="T14" fmla="*/ 227 w 392"/>
              <a:gd name="T15" fmla="*/ 391 h 391"/>
              <a:gd name="T16" fmla="*/ 392 w 392"/>
              <a:gd name="T17" fmla="*/ 178 h 391"/>
              <a:gd name="T18" fmla="*/ 391 w 392"/>
              <a:gd name="T19" fmla="*/ 178 h 391"/>
              <a:gd name="T20" fmla="*/ 380 w 392"/>
              <a:gd name="T21" fmla="*/ 17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1">
                <a:moveTo>
                  <a:pt x="380" y="179"/>
                </a:moveTo>
                <a:cubicBezTo>
                  <a:pt x="288" y="179"/>
                  <a:pt x="213" y="104"/>
                  <a:pt x="213" y="11"/>
                </a:cubicBezTo>
                <a:cubicBezTo>
                  <a:pt x="213" y="7"/>
                  <a:pt x="213" y="4"/>
                  <a:pt x="213" y="0"/>
                </a:cubicBezTo>
                <a:cubicBezTo>
                  <a:pt x="213" y="0"/>
                  <a:pt x="213" y="0"/>
                  <a:pt x="213" y="0"/>
                </a:cubicBezTo>
                <a:cubicBezTo>
                  <a:pt x="206" y="109"/>
                  <a:pt x="159" y="175"/>
                  <a:pt x="0" y="164"/>
                </a:cubicBezTo>
                <a:cubicBezTo>
                  <a:pt x="0" y="164"/>
                  <a:pt x="0" y="164"/>
                  <a:pt x="0" y="164"/>
                </a:cubicBezTo>
                <a:cubicBezTo>
                  <a:pt x="122" y="172"/>
                  <a:pt x="219" y="270"/>
                  <a:pt x="227" y="391"/>
                </a:cubicBezTo>
                <a:cubicBezTo>
                  <a:pt x="227" y="391"/>
                  <a:pt x="227" y="391"/>
                  <a:pt x="227" y="391"/>
                </a:cubicBezTo>
                <a:cubicBezTo>
                  <a:pt x="216" y="232"/>
                  <a:pt x="283" y="186"/>
                  <a:pt x="392" y="178"/>
                </a:cubicBezTo>
                <a:cubicBezTo>
                  <a:pt x="391" y="178"/>
                  <a:pt x="391" y="178"/>
                  <a:pt x="391" y="178"/>
                </a:cubicBezTo>
                <a:cubicBezTo>
                  <a:pt x="388" y="178"/>
                  <a:pt x="384" y="179"/>
                  <a:pt x="380" y="179"/>
                </a:cubicBezTo>
                <a:close/>
              </a:path>
            </a:pathLst>
          </a:custGeom>
          <a:gradFill>
            <a:gsLst>
              <a:gs pos="27000">
                <a:schemeClr val="accent2">
                  <a:lumMod val="90000"/>
                </a:schemeClr>
              </a:gs>
              <a:gs pos="100000">
                <a:schemeClr val="accent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2" name="Freeform 22">
            <a:extLst>
              <a:ext uri="{FF2B5EF4-FFF2-40B4-BE49-F238E27FC236}">
                <a16:creationId xmlns:a16="http://schemas.microsoft.com/office/drawing/2014/main" id="{4F2E341D-64AE-44C7-A9F6-139DE7C77F86}"/>
              </a:ext>
            </a:extLst>
          </p:cNvPr>
          <p:cNvSpPr>
            <a:spLocks/>
          </p:cNvSpPr>
          <p:nvPr/>
        </p:nvSpPr>
        <p:spPr bwMode="auto">
          <a:xfrm>
            <a:off x="4554538" y="2247900"/>
            <a:ext cx="1492250" cy="1489075"/>
          </a:xfrm>
          <a:custGeom>
            <a:avLst/>
            <a:gdLst>
              <a:gd name="T0" fmla="*/ 178 w 392"/>
              <a:gd name="T1" fmla="*/ 0 h 391"/>
              <a:gd name="T2" fmla="*/ 178 w 392"/>
              <a:gd name="T3" fmla="*/ 0 h 391"/>
              <a:gd name="T4" fmla="*/ 179 w 392"/>
              <a:gd name="T5" fmla="*/ 11 h 391"/>
              <a:gd name="T6" fmla="*/ 11 w 392"/>
              <a:gd name="T7" fmla="*/ 179 h 391"/>
              <a:gd name="T8" fmla="*/ 0 w 392"/>
              <a:gd name="T9" fmla="*/ 178 h 391"/>
              <a:gd name="T10" fmla="*/ 0 w 392"/>
              <a:gd name="T11" fmla="*/ 178 h 391"/>
              <a:gd name="T12" fmla="*/ 164 w 392"/>
              <a:gd name="T13" fmla="*/ 391 h 391"/>
              <a:gd name="T14" fmla="*/ 164 w 392"/>
              <a:gd name="T15" fmla="*/ 391 h 391"/>
              <a:gd name="T16" fmla="*/ 391 w 392"/>
              <a:gd name="T17" fmla="*/ 164 h 391"/>
              <a:gd name="T18" fmla="*/ 392 w 392"/>
              <a:gd name="T19" fmla="*/ 164 h 391"/>
              <a:gd name="T20" fmla="*/ 178 w 392"/>
              <a:gd name="T21"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1">
                <a:moveTo>
                  <a:pt x="178" y="0"/>
                </a:moveTo>
                <a:cubicBezTo>
                  <a:pt x="178" y="0"/>
                  <a:pt x="178" y="0"/>
                  <a:pt x="178" y="0"/>
                </a:cubicBezTo>
                <a:cubicBezTo>
                  <a:pt x="178" y="4"/>
                  <a:pt x="179" y="7"/>
                  <a:pt x="179" y="11"/>
                </a:cubicBezTo>
                <a:cubicBezTo>
                  <a:pt x="179" y="104"/>
                  <a:pt x="104" y="179"/>
                  <a:pt x="11" y="179"/>
                </a:cubicBezTo>
                <a:cubicBezTo>
                  <a:pt x="8" y="179"/>
                  <a:pt x="4" y="178"/>
                  <a:pt x="0" y="178"/>
                </a:cubicBezTo>
                <a:cubicBezTo>
                  <a:pt x="0" y="178"/>
                  <a:pt x="0" y="178"/>
                  <a:pt x="0" y="178"/>
                </a:cubicBezTo>
                <a:cubicBezTo>
                  <a:pt x="109" y="186"/>
                  <a:pt x="175" y="232"/>
                  <a:pt x="164" y="391"/>
                </a:cubicBezTo>
                <a:cubicBezTo>
                  <a:pt x="164" y="391"/>
                  <a:pt x="164" y="391"/>
                  <a:pt x="164" y="391"/>
                </a:cubicBezTo>
                <a:cubicBezTo>
                  <a:pt x="172" y="270"/>
                  <a:pt x="270" y="172"/>
                  <a:pt x="391" y="164"/>
                </a:cubicBezTo>
                <a:cubicBezTo>
                  <a:pt x="392" y="164"/>
                  <a:pt x="392" y="164"/>
                  <a:pt x="392" y="164"/>
                </a:cubicBezTo>
                <a:cubicBezTo>
                  <a:pt x="232" y="175"/>
                  <a:pt x="186" y="109"/>
                  <a:pt x="178"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3" name="Freeform 23">
            <a:extLst>
              <a:ext uri="{FF2B5EF4-FFF2-40B4-BE49-F238E27FC236}">
                <a16:creationId xmlns:a16="http://schemas.microsoft.com/office/drawing/2014/main" id="{8CE55639-0E51-4242-A03C-3F3CCA39212C}"/>
              </a:ext>
            </a:extLst>
          </p:cNvPr>
          <p:cNvSpPr>
            <a:spLocks/>
          </p:cNvSpPr>
          <p:nvPr/>
        </p:nvSpPr>
        <p:spPr bwMode="auto">
          <a:xfrm>
            <a:off x="4543426" y="3877468"/>
            <a:ext cx="1492250" cy="1490663"/>
          </a:xfrm>
          <a:custGeom>
            <a:avLst/>
            <a:gdLst>
              <a:gd name="T0" fmla="*/ 391 w 392"/>
              <a:gd name="T1" fmla="*/ 227 h 391"/>
              <a:gd name="T2" fmla="*/ 164 w 392"/>
              <a:gd name="T3" fmla="*/ 0 h 391"/>
              <a:gd name="T4" fmla="*/ 164 w 392"/>
              <a:gd name="T5" fmla="*/ 0 h 391"/>
              <a:gd name="T6" fmla="*/ 0 w 392"/>
              <a:gd name="T7" fmla="*/ 213 h 391"/>
              <a:gd name="T8" fmla="*/ 0 w 392"/>
              <a:gd name="T9" fmla="*/ 213 h 391"/>
              <a:gd name="T10" fmla="*/ 11 w 392"/>
              <a:gd name="T11" fmla="*/ 213 h 391"/>
              <a:gd name="T12" fmla="*/ 179 w 392"/>
              <a:gd name="T13" fmla="*/ 380 h 391"/>
              <a:gd name="T14" fmla="*/ 178 w 392"/>
              <a:gd name="T15" fmla="*/ 391 h 391"/>
              <a:gd name="T16" fmla="*/ 178 w 392"/>
              <a:gd name="T17" fmla="*/ 391 h 391"/>
              <a:gd name="T18" fmla="*/ 392 w 392"/>
              <a:gd name="T19" fmla="*/ 227 h 391"/>
              <a:gd name="T20" fmla="*/ 391 w 392"/>
              <a:gd name="T21" fmla="*/ 22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1">
                <a:moveTo>
                  <a:pt x="391" y="227"/>
                </a:moveTo>
                <a:cubicBezTo>
                  <a:pt x="270" y="219"/>
                  <a:pt x="172" y="121"/>
                  <a:pt x="164" y="0"/>
                </a:cubicBezTo>
                <a:cubicBezTo>
                  <a:pt x="164" y="0"/>
                  <a:pt x="164" y="0"/>
                  <a:pt x="164" y="0"/>
                </a:cubicBezTo>
                <a:cubicBezTo>
                  <a:pt x="175" y="159"/>
                  <a:pt x="109" y="205"/>
                  <a:pt x="0" y="213"/>
                </a:cubicBezTo>
                <a:cubicBezTo>
                  <a:pt x="0" y="213"/>
                  <a:pt x="0" y="213"/>
                  <a:pt x="0" y="213"/>
                </a:cubicBezTo>
                <a:cubicBezTo>
                  <a:pt x="4" y="213"/>
                  <a:pt x="8" y="213"/>
                  <a:pt x="11" y="213"/>
                </a:cubicBezTo>
                <a:cubicBezTo>
                  <a:pt x="104" y="213"/>
                  <a:pt x="179" y="287"/>
                  <a:pt x="179" y="380"/>
                </a:cubicBezTo>
                <a:cubicBezTo>
                  <a:pt x="179" y="384"/>
                  <a:pt x="178" y="388"/>
                  <a:pt x="178" y="391"/>
                </a:cubicBezTo>
                <a:cubicBezTo>
                  <a:pt x="178" y="391"/>
                  <a:pt x="178" y="391"/>
                  <a:pt x="178" y="391"/>
                </a:cubicBezTo>
                <a:cubicBezTo>
                  <a:pt x="186" y="283"/>
                  <a:pt x="232" y="216"/>
                  <a:pt x="392" y="227"/>
                </a:cubicBezTo>
                <a:lnTo>
                  <a:pt x="391" y="227"/>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nvGrpSpPr>
          <p:cNvPr id="48" name="Group 47">
            <a:extLst>
              <a:ext uri="{FF2B5EF4-FFF2-40B4-BE49-F238E27FC236}">
                <a16:creationId xmlns:a16="http://schemas.microsoft.com/office/drawing/2014/main" id="{72D151EB-92C6-4E9D-B5CC-6E2359032415}"/>
              </a:ext>
            </a:extLst>
          </p:cNvPr>
          <p:cNvGrpSpPr/>
          <p:nvPr/>
        </p:nvGrpSpPr>
        <p:grpSpPr>
          <a:xfrm>
            <a:off x="1390650" y="4155545"/>
            <a:ext cx="1789257" cy="1332552"/>
            <a:chOff x="1390650" y="4155545"/>
            <a:chExt cx="1789257" cy="1332552"/>
          </a:xfrm>
        </p:grpSpPr>
        <p:sp>
          <p:nvSpPr>
            <p:cNvPr id="49" name="Text Placeholder 53">
              <a:extLst>
                <a:ext uri="{FF2B5EF4-FFF2-40B4-BE49-F238E27FC236}">
                  <a16:creationId xmlns:a16="http://schemas.microsoft.com/office/drawing/2014/main" id="{B78C5C46-F1E4-4527-BA1A-4556F2AE05CF}"/>
                </a:ext>
              </a:extLst>
            </p:cNvPr>
            <p:cNvSpPr txBox="1">
              <a:spLocks/>
            </p:cNvSpPr>
            <p:nvPr/>
          </p:nvSpPr>
          <p:spPr>
            <a:xfrm>
              <a:off x="1390650" y="458671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en-US" sz="1200">
                  <a:solidFill>
                    <a:schemeClr val="tx1">
                      <a:lumMod val="50000"/>
                    </a:schemeClr>
                  </a:solidFill>
                  <a:latin typeface="Montserrat Light" panose="00000400000000000000" pitchFamily="50" charset="-52"/>
                </a:rPr>
                <a:t>Lorem ipsum dolor sit amet, consectetur adipiscing elit</a:t>
              </a:r>
              <a:endParaRPr lang="en-US" sz="1200" dirty="0">
                <a:solidFill>
                  <a:schemeClr val="tx1">
                    <a:lumMod val="50000"/>
                  </a:schemeClr>
                </a:solidFill>
                <a:latin typeface="Montserrat Light" panose="00000400000000000000" pitchFamily="50" charset="-52"/>
              </a:endParaRPr>
            </a:p>
          </p:txBody>
        </p:sp>
        <p:sp>
          <p:nvSpPr>
            <p:cNvPr id="50" name="Text Placeholder 56">
              <a:extLst>
                <a:ext uri="{FF2B5EF4-FFF2-40B4-BE49-F238E27FC236}">
                  <a16:creationId xmlns:a16="http://schemas.microsoft.com/office/drawing/2014/main" id="{7A0E4C9C-EEE7-437A-B8AC-89AEACF73205}"/>
                </a:ext>
              </a:extLst>
            </p:cNvPr>
            <p:cNvSpPr txBox="1">
              <a:spLocks/>
            </p:cNvSpPr>
            <p:nvPr/>
          </p:nvSpPr>
          <p:spPr>
            <a:xfrm>
              <a:off x="1476200" y="4155545"/>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800" b="1">
                  <a:solidFill>
                    <a:schemeClr val="accent4"/>
                  </a:solidFill>
                </a:rPr>
                <a:t>Title Here</a:t>
              </a:r>
              <a:endParaRPr lang="ru-RU" sz="1800" b="1" dirty="0">
                <a:solidFill>
                  <a:schemeClr val="accent4"/>
                </a:solidFill>
              </a:endParaRPr>
            </a:p>
          </p:txBody>
        </p:sp>
      </p:grpSp>
      <p:grpSp>
        <p:nvGrpSpPr>
          <p:cNvPr id="51" name="Group 50">
            <a:extLst>
              <a:ext uri="{FF2B5EF4-FFF2-40B4-BE49-F238E27FC236}">
                <a16:creationId xmlns:a16="http://schemas.microsoft.com/office/drawing/2014/main" id="{6B896C78-B590-4680-8034-D80D15F9A195}"/>
              </a:ext>
            </a:extLst>
          </p:cNvPr>
          <p:cNvGrpSpPr/>
          <p:nvPr/>
        </p:nvGrpSpPr>
        <p:grpSpPr>
          <a:xfrm>
            <a:off x="1390650" y="1686665"/>
            <a:ext cx="1789257" cy="1332552"/>
            <a:chOff x="1390650" y="1686665"/>
            <a:chExt cx="1789257" cy="1332552"/>
          </a:xfrm>
        </p:grpSpPr>
        <p:sp>
          <p:nvSpPr>
            <p:cNvPr id="52" name="Text Placeholder 53">
              <a:extLst>
                <a:ext uri="{FF2B5EF4-FFF2-40B4-BE49-F238E27FC236}">
                  <a16:creationId xmlns:a16="http://schemas.microsoft.com/office/drawing/2014/main" id="{2A55F451-05C3-45BB-85F2-5531058CF9B2}"/>
                </a:ext>
              </a:extLst>
            </p:cNvPr>
            <p:cNvSpPr txBox="1">
              <a:spLocks/>
            </p:cNvSpPr>
            <p:nvPr/>
          </p:nvSpPr>
          <p:spPr>
            <a:xfrm>
              <a:off x="1390650" y="211783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en-US" sz="1200">
                  <a:solidFill>
                    <a:schemeClr val="tx1">
                      <a:lumMod val="50000"/>
                    </a:schemeClr>
                  </a:solidFill>
                  <a:latin typeface="Montserrat Light" panose="00000400000000000000" pitchFamily="50" charset="-52"/>
                </a:rPr>
                <a:t>Lorem ipsum dolor sit amet, consectetur adipiscing elit</a:t>
              </a:r>
              <a:endParaRPr lang="en-US" sz="1200" dirty="0">
                <a:solidFill>
                  <a:schemeClr val="tx1">
                    <a:lumMod val="50000"/>
                  </a:schemeClr>
                </a:solidFill>
                <a:latin typeface="Montserrat Light" panose="00000400000000000000" pitchFamily="50" charset="-52"/>
              </a:endParaRPr>
            </a:p>
          </p:txBody>
        </p:sp>
        <p:sp>
          <p:nvSpPr>
            <p:cNvPr id="53" name="Text Placeholder 56">
              <a:extLst>
                <a:ext uri="{FF2B5EF4-FFF2-40B4-BE49-F238E27FC236}">
                  <a16:creationId xmlns:a16="http://schemas.microsoft.com/office/drawing/2014/main" id="{678086F7-13D2-4C31-A933-07531A214310}"/>
                </a:ext>
              </a:extLst>
            </p:cNvPr>
            <p:cNvSpPr txBox="1">
              <a:spLocks/>
            </p:cNvSpPr>
            <p:nvPr/>
          </p:nvSpPr>
          <p:spPr>
            <a:xfrm>
              <a:off x="1476200" y="1686665"/>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800" b="1">
                  <a:solidFill>
                    <a:schemeClr val="accent3"/>
                  </a:solidFill>
                </a:rPr>
                <a:t>Title Here</a:t>
              </a:r>
              <a:endParaRPr lang="ru-RU" sz="1800" b="1" dirty="0">
                <a:solidFill>
                  <a:schemeClr val="accent3"/>
                </a:solidFill>
              </a:endParaRPr>
            </a:p>
          </p:txBody>
        </p:sp>
      </p:grpSp>
      <p:grpSp>
        <p:nvGrpSpPr>
          <p:cNvPr id="54" name="Group 53">
            <a:extLst>
              <a:ext uri="{FF2B5EF4-FFF2-40B4-BE49-F238E27FC236}">
                <a16:creationId xmlns:a16="http://schemas.microsoft.com/office/drawing/2014/main" id="{A7475579-BAA5-484E-B768-49D572C1D126}"/>
              </a:ext>
            </a:extLst>
          </p:cNvPr>
          <p:cNvGrpSpPr/>
          <p:nvPr/>
        </p:nvGrpSpPr>
        <p:grpSpPr>
          <a:xfrm>
            <a:off x="9012093" y="4155545"/>
            <a:ext cx="1789257" cy="1332552"/>
            <a:chOff x="9012093" y="4155545"/>
            <a:chExt cx="1789257" cy="1332552"/>
          </a:xfrm>
        </p:grpSpPr>
        <p:sp>
          <p:nvSpPr>
            <p:cNvPr id="55" name="Text Placeholder 53">
              <a:extLst>
                <a:ext uri="{FF2B5EF4-FFF2-40B4-BE49-F238E27FC236}">
                  <a16:creationId xmlns:a16="http://schemas.microsoft.com/office/drawing/2014/main" id="{0C70B5A9-A452-47F9-BF4C-070E199E61E9}"/>
                </a:ext>
              </a:extLst>
            </p:cNvPr>
            <p:cNvSpPr txBox="1">
              <a:spLocks/>
            </p:cNvSpPr>
            <p:nvPr/>
          </p:nvSpPr>
          <p:spPr>
            <a:xfrm>
              <a:off x="9012093" y="458671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200">
                  <a:solidFill>
                    <a:schemeClr val="tx1">
                      <a:lumMod val="50000"/>
                    </a:schemeClr>
                  </a:solidFill>
                  <a:latin typeface="Montserrat Light" panose="00000400000000000000" pitchFamily="50" charset="-52"/>
                </a:rPr>
                <a:t>Lorem ipsum dolor sit amet, consectetur adipiscing elit</a:t>
              </a:r>
              <a:endParaRPr lang="en-US" sz="1200" dirty="0">
                <a:solidFill>
                  <a:schemeClr val="tx1">
                    <a:lumMod val="50000"/>
                  </a:schemeClr>
                </a:solidFill>
                <a:latin typeface="Montserrat Light" panose="00000400000000000000" pitchFamily="50" charset="-52"/>
              </a:endParaRPr>
            </a:p>
          </p:txBody>
        </p:sp>
        <p:sp>
          <p:nvSpPr>
            <p:cNvPr id="56" name="Text Placeholder 56">
              <a:extLst>
                <a:ext uri="{FF2B5EF4-FFF2-40B4-BE49-F238E27FC236}">
                  <a16:creationId xmlns:a16="http://schemas.microsoft.com/office/drawing/2014/main" id="{5AD6084C-E247-481E-881B-F7CC9D7F1E07}"/>
                </a:ext>
              </a:extLst>
            </p:cNvPr>
            <p:cNvSpPr txBox="1">
              <a:spLocks/>
            </p:cNvSpPr>
            <p:nvPr/>
          </p:nvSpPr>
          <p:spPr>
            <a:xfrm>
              <a:off x="9038009" y="4155545"/>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a:solidFill>
                    <a:schemeClr val="accent6"/>
                  </a:solidFill>
                </a:rPr>
                <a:t>Title Here</a:t>
              </a:r>
              <a:endParaRPr lang="ru-RU" sz="1800" b="1" dirty="0">
                <a:solidFill>
                  <a:schemeClr val="accent6"/>
                </a:solidFill>
              </a:endParaRPr>
            </a:p>
          </p:txBody>
        </p:sp>
      </p:grpSp>
      <p:grpSp>
        <p:nvGrpSpPr>
          <p:cNvPr id="57" name="Group 56">
            <a:extLst>
              <a:ext uri="{FF2B5EF4-FFF2-40B4-BE49-F238E27FC236}">
                <a16:creationId xmlns:a16="http://schemas.microsoft.com/office/drawing/2014/main" id="{D2CDB616-7586-4DE4-AE15-21F7B7453151}"/>
              </a:ext>
            </a:extLst>
          </p:cNvPr>
          <p:cNvGrpSpPr/>
          <p:nvPr/>
        </p:nvGrpSpPr>
        <p:grpSpPr>
          <a:xfrm>
            <a:off x="9012093" y="1686665"/>
            <a:ext cx="1789257" cy="1332552"/>
            <a:chOff x="9012093" y="1686665"/>
            <a:chExt cx="1789257" cy="1332552"/>
          </a:xfrm>
        </p:grpSpPr>
        <p:sp>
          <p:nvSpPr>
            <p:cNvPr id="58" name="Text Placeholder 53">
              <a:extLst>
                <a:ext uri="{FF2B5EF4-FFF2-40B4-BE49-F238E27FC236}">
                  <a16:creationId xmlns:a16="http://schemas.microsoft.com/office/drawing/2014/main" id="{019E8E66-4687-4E25-8587-DEDDE994B540}"/>
                </a:ext>
              </a:extLst>
            </p:cNvPr>
            <p:cNvSpPr txBox="1">
              <a:spLocks/>
            </p:cNvSpPr>
            <p:nvPr/>
          </p:nvSpPr>
          <p:spPr>
            <a:xfrm>
              <a:off x="9012093" y="2117832"/>
              <a:ext cx="1789257"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200">
                  <a:solidFill>
                    <a:schemeClr val="tx1">
                      <a:lumMod val="50000"/>
                    </a:schemeClr>
                  </a:solidFill>
                  <a:latin typeface="Montserrat Light" panose="00000400000000000000" pitchFamily="50" charset="-52"/>
                </a:rPr>
                <a:t>Lorem ipsum dolor sit amet, consectetur adipiscing elit</a:t>
              </a:r>
              <a:endParaRPr lang="en-US" sz="1200" dirty="0">
                <a:solidFill>
                  <a:schemeClr val="tx1">
                    <a:lumMod val="50000"/>
                  </a:schemeClr>
                </a:solidFill>
                <a:latin typeface="Montserrat Light" panose="00000400000000000000" pitchFamily="50" charset="-52"/>
              </a:endParaRPr>
            </a:p>
          </p:txBody>
        </p:sp>
        <p:sp>
          <p:nvSpPr>
            <p:cNvPr id="59" name="Text Placeholder 56">
              <a:extLst>
                <a:ext uri="{FF2B5EF4-FFF2-40B4-BE49-F238E27FC236}">
                  <a16:creationId xmlns:a16="http://schemas.microsoft.com/office/drawing/2014/main" id="{C9AFD2F7-DC17-499C-9210-08FCCC3166B3}"/>
                </a:ext>
              </a:extLst>
            </p:cNvPr>
            <p:cNvSpPr txBox="1">
              <a:spLocks/>
            </p:cNvSpPr>
            <p:nvPr/>
          </p:nvSpPr>
          <p:spPr>
            <a:xfrm>
              <a:off x="9038009" y="1686665"/>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a:solidFill>
                    <a:schemeClr val="accent2"/>
                  </a:solidFill>
                </a:rPr>
                <a:t>Title Here</a:t>
              </a:r>
              <a:endParaRPr lang="ru-RU" sz="1800" b="1" dirty="0">
                <a:solidFill>
                  <a:schemeClr val="accent2"/>
                </a:solidFill>
              </a:endParaRPr>
            </a:p>
          </p:txBody>
        </p:sp>
      </p:grpSp>
      <p:sp>
        <p:nvSpPr>
          <p:cNvPr id="60" name="Rectangle 59">
            <a:extLst>
              <a:ext uri="{FF2B5EF4-FFF2-40B4-BE49-F238E27FC236}">
                <a16:creationId xmlns:a16="http://schemas.microsoft.com/office/drawing/2014/main" id="{59FA2A00-CB38-4AC2-9662-25709AD63789}"/>
              </a:ext>
            </a:extLst>
          </p:cNvPr>
          <p:cNvSpPr>
            <a:spLocks noChangeArrowheads="1"/>
          </p:cNvSpPr>
          <p:nvPr/>
        </p:nvSpPr>
        <p:spPr bwMode="auto">
          <a:xfrm>
            <a:off x="4736666" y="373063"/>
            <a:ext cx="271869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ru-UA" sz="2300" b="1">
                <a:solidFill>
                  <a:schemeClr val="tx1">
                    <a:lumMod val="50000"/>
                  </a:schemeClr>
                </a:solidFill>
                <a:latin typeface="Montserrat" panose="00000500000000000000" pitchFamily="50" charset="-52"/>
              </a:rPr>
              <a:t>Cycle Infographic</a:t>
            </a:r>
            <a:endParaRPr kumimoji="0" lang="ru-UA" altLang="ru-UA" sz="1800" b="0" i="0" u="none" strike="noStrike" cap="none" normalizeH="0" baseline="0">
              <a:ln>
                <a:noFill/>
              </a:ln>
              <a:solidFill>
                <a:schemeClr val="tx1">
                  <a:lumMod val="50000"/>
                </a:schemeClr>
              </a:solidFill>
              <a:effectLst/>
              <a:latin typeface="Arial" panose="020B0604020202020204" pitchFamily="34" charset="0"/>
            </a:endParaRPr>
          </a:p>
        </p:txBody>
      </p:sp>
      <p:grpSp>
        <p:nvGrpSpPr>
          <p:cNvPr id="2" name="Group 1">
            <a:extLst>
              <a:ext uri="{FF2B5EF4-FFF2-40B4-BE49-F238E27FC236}">
                <a16:creationId xmlns:a16="http://schemas.microsoft.com/office/drawing/2014/main" id="{A916EF4E-15D3-46F4-A291-B91EDA0EB586}"/>
              </a:ext>
            </a:extLst>
          </p:cNvPr>
          <p:cNvGrpSpPr/>
          <p:nvPr/>
        </p:nvGrpSpPr>
        <p:grpSpPr>
          <a:xfrm>
            <a:off x="5145088" y="2838400"/>
            <a:ext cx="1928812" cy="1932090"/>
            <a:chOff x="5175250" y="2868613"/>
            <a:chExt cx="1868488" cy="1871663"/>
          </a:xfrm>
        </p:grpSpPr>
        <p:sp>
          <p:nvSpPr>
            <p:cNvPr id="18" name="Oval 18">
              <a:extLst>
                <a:ext uri="{FF2B5EF4-FFF2-40B4-BE49-F238E27FC236}">
                  <a16:creationId xmlns:a16="http://schemas.microsoft.com/office/drawing/2014/main" id="{C98BD1B5-774F-4822-8FBA-6185BEA9FB49}"/>
                </a:ext>
              </a:extLst>
            </p:cNvPr>
            <p:cNvSpPr>
              <a:spLocks noChangeArrowheads="1"/>
            </p:cNvSpPr>
            <p:nvPr/>
          </p:nvSpPr>
          <p:spPr bwMode="auto">
            <a:xfrm>
              <a:off x="5175250" y="2868613"/>
              <a:ext cx="1868488" cy="1871663"/>
            </a:xfrm>
            <a:prstGeom prst="ellipse">
              <a:avLst/>
            </a:prstGeom>
            <a:solidFill>
              <a:schemeClr val="accent1"/>
            </a:solidFill>
            <a:ln>
              <a:noFill/>
            </a:ln>
            <a:effectLst>
              <a:outerShdw blurRad="330200" dist="342900" dir="2400000" sx="94000" sy="94000" algn="ctr" rotWithShape="0">
                <a:schemeClr val="accent1">
                  <a:lumMod val="50000"/>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9" name="Oval 19">
              <a:extLst>
                <a:ext uri="{FF2B5EF4-FFF2-40B4-BE49-F238E27FC236}">
                  <a16:creationId xmlns:a16="http://schemas.microsoft.com/office/drawing/2014/main" id="{0167672F-1AFF-4B13-8337-E81EA4DE5247}"/>
                </a:ext>
              </a:extLst>
            </p:cNvPr>
            <p:cNvSpPr>
              <a:spLocks noChangeArrowheads="1"/>
            </p:cNvSpPr>
            <p:nvPr/>
          </p:nvSpPr>
          <p:spPr bwMode="auto">
            <a:xfrm>
              <a:off x="5373688" y="3067050"/>
              <a:ext cx="1471613" cy="1474788"/>
            </a:xfrm>
            <a:prstGeom prst="ellipse">
              <a:avLst/>
            </a:prstGeom>
            <a:solidFill>
              <a:schemeClr val="bg2"/>
            </a:solidFill>
            <a:ln>
              <a:noFill/>
            </a:ln>
            <a:effectLst>
              <a:outerShdw blurRad="165100" dist="76200" dir="2700000" algn="tl" rotWithShape="0">
                <a:prstClr val="black">
                  <a:alpha val="1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45" name="Group 44">
            <a:extLst>
              <a:ext uri="{FF2B5EF4-FFF2-40B4-BE49-F238E27FC236}">
                <a16:creationId xmlns:a16="http://schemas.microsoft.com/office/drawing/2014/main" id="{A4E8EA80-FA75-48F0-926F-586BE8BCC8FD}"/>
              </a:ext>
            </a:extLst>
          </p:cNvPr>
          <p:cNvGrpSpPr/>
          <p:nvPr/>
        </p:nvGrpSpPr>
        <p:grpSpPr>
          <a:xfrm>
            <a:off x="5708580" y="3607776"/>
            <a:ext cx="844783" cy="398493"/>
            <a:chOff x="5673609" y="3632200"/>
            <a:chExt cx="844783" cy="398493"/>
          </a:xfrm>
        </p:grpSpPr>
        <p:sp>
          <p:nvSpPr>
            <p:cNvPr id="46" name="Rectangle 22">
              <a:extLst>
                <a:ext uri="{FF2B5EF4-FFF2-40B4-BE49-F238E27FC236}">
                  <a16:creationId xmlns:a16="http://schemas.microsoft.com/office/drawing/2014/main" id="{F9CAE241-69AC-458D-82D3-FC403565B84E}"/>
                </a:ext>
              </a:extLst>
            </p:cNvPr>
            <p:cNvSpPr>
              <a:spLocks noChangeArrowheads="1"/>
            </p:cNvSpPr>
            <p:nvPr/>
          </p:nvSpPr>
          <p:spPr bwMode="auto">
            <a:xfrm>
              <a:off x="5892419" y="3632200"/>
              <a:ext cx="40716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j-lt"/>
                </a:rPr>
                <a:t>Your</a:t>
              </a:r>
              <a:endParaRPr kumimoji="0" lang="ru-UA" altLang="ru-UA" sz="1800" b="0" i="0" u="none" strike="noStrike" cap="none" normalizeH="0" baseline="0">
                <a:ln>
                  <a:noFill/>
                </a:ln>
                <a:solidFill>
                  <a:schemeClr val="tx1">
                    <a:lumMod val="50000"/>
                  </a:schemeClr>
                </a:solidFill>
                <a:effectLst/>
                <a:latin typeface="+mj-lt"/>
              </a:endParaRPr>
            </a:p>
          </p:txBody>
        </p:sp>
        <p:sp>
          <p:nvSpPr>
            <p:cNvPr id="47" name="Rectangle 23">
              <a:extLst>
                <a:ext uri="{FF2B5EF4-FFF2-40B4-BE49-F238E27FC236}">
                  <a16:creationId xmlns:a16="http://schemas.microsoft.com/office/drawing/2014/main" id="{C8C8F046-7526-440D-9AA0-FBCE4F42E990}"/>
                </a:ext>
              </a:extLst>
            </p:cNvPr>
            <p:cNvSpPr>
              <a:spLocks noChangeArrowheads="1"/>
            </p:cNvSpPr>
            <p:nvPr/>
          </p:nvSpPr>
          <p:spPr bwMode="auto">
            <a:xfrm>
              <a:off x="5673609" y="3830638"/>
              <a:ext cx="84478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300" b="1" i="0" u="none" strike="noStrike" cap="none" normalizeH="0" baseline="0">
                  <a:ln>
                    <a:noFill/>
                  </a:ln>
                  <a:solidFill>
                    <a:schemeClr val="tx1">
                      <a:lumMod val="50000"/>
                    </a:schemeClr>
                  </a:solidFill>
                  <a:effectLst/>
                  <a:latin typeface="+mj-lt"/>
                </a:rPr>
                <a:t>Title Here</a:t>
              </a:r>
              <a:endParaRPr kumimoji="0" lang="ru-UA" altLang="ru-UA" sz="1800" b="0" i="0" u="none" strike="noStrike" cap="none" normalizeH="0" baseline="0">
                <a:ln>
                  <a:noFill/>
                </a:ln>
                <a:solidFill>
                  <a:schemeClr val="tx1">
                    <a:lumMod val="50000"/>
                  </a:schemeClr>
                </a:solidFill>
                <a:effectLst/>
                <a:latin typeface="+mj-lt"/>
              </a:endParaRPr>
            </a:p>
          </p:txBody>
        </p:sp>
      </p:grpSp>
    </p:spTree>
    <p:extLst>
      <p:ext uri="{BB962C8B-B14F-4D97-AF65-F5344CB8AC3E}">
        <p14:creationId xmlns:p14="http://schemas.microsoft.com/office/powerpoint/2010/main" val="146202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 presetClass="emph" presetSubtype="0" accel="50000" decel="50000" autoRev="1" fill="hold" nodeType="withEffect">
                                  <p:stCondLst>
                                    <p:cond delay="0"/>
                                  </p:stCondLst>
                                  <p:childTnLst>
                                    <p:animScale>
                                      <p:cBhvr>
                                        <p:cTn id="9" dur="500" fill="hold"/>
                                        <p:tgtEl>
                                          <p:spTgt spid="2"/>
                                        </p:tgtEl>
                                      </p:cBhvr>
                                      <p:by x="105000" y="105000"/>
                                    </p:animScale>
                                  </p:childTnLst>
                                </p:cTn>
                              </p:par>
                              <p:par>
                                <p:cTn id="10" presetID="10" presetClass="entr" presetSubtype="0" fill="hold" nodeType="withEffect">
                                  <p:stCondLst>
                                    <p:cond delay="25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1" nodeType="withEffect">
                                  <p:stCondLst>
                                    <p:cond delay="5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42" presetClass="path" presetSubtype="0" accel="50000" decel="50000" fill="hold" grpId="0" nodeType="withEffect">
                                  <p:stCondLst>
                                    <p:cond delay="500"/>
                                  </p:stCondLst>
                                  <p:childTnLst>
                                    <p:animMotion origin="layout" path="M 0.06615 -0.11875 L -3.33333E-6 1.43982E-16 " pathEditMode="relative" rAng="0" ptsTypes="AA">
                                      <p:cBhvr>
                                        <p:cTn id="17" dur="1250" fill="hold"/>
                                        <p:tgtEl>
                                          <p:spTgt spid="23"/>
                                        </p:tgtEl>
                                        <p:attrNameLst>
                                          <p:attrName>ppt_x</p:attrName>
                                          <p:attrName>ppt_y</p:attrName>
                                        </p:attrNameLst>
                                      </p:cBhvr>
                                      <p:rCtr x="-3333" y="5995"/>
                                    </p:animMotion>
                                  </p:childTnLst>
                                </p:cTn>
                              </p:par>
                              <p:par>
                                <p:cTn id="18" presetID="10" presetClass="entr" presetSubtype="0" fill="hold" grpId="0" nodeType="withEffect">
                                  <p:stCondLst>
                                    <p:cond delay="75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42" presetClass="path" presetSubtype="0" accel="50000" decel="50000" fill="hold" grpId="1" nodeType="withEffect">
                                  <p:stCondLst>
                                    <p:cond delay="750"/>
                                  </p:stCondLst>
                                  <p:childTnLst>
                                    <p:animMotion origin="layout" path="M 0.05586 0.13102 L 4.375E-6 -2.59259E-6 " pathEditMode="relative" rAng="0" ptsTypes="AA">
                                      <p:cBhvr>
                                        <p:cTn id="22" dur="1250" fill="hold"/>
                                        <p:tgtEl>
                                          <p:spTgt spid="22"/>
                                        </p:tgtEl>
                                        <p:attrNameLst>
                                          <p:attrName>ppt_x</p:attrName>
                                          <p:attrName>ppt_y</p:attrName>
                                        </p:attrNameLst>
                                      </p:cBhvr>
                                      <p:rCtr x="-3307" y="-5486"/>
                                    </p:animMotion>
                                  </p:childTnLst>
                                </p:cTn>
                              </p:par>
                              <p:par>
                                <p:cTn id="23" presetID="10" presetClass="entr" presetSubtype="0"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42" presetClass="path" presetSubtype="0" accel="50000" decel="50000" fill="hold" grpId="1" nodeType="withEffect">
                                  <p:stCondLst>
                                    <p:cond delay="1000"/>
                                  </p:stCondLst>
                                  <p:childTnLst>
                                    <p:animMotion origin="layout" path="M -0.0668 0.11134 L 6.25E-7 4.81481E-6 " pathEditMode="relative" rAng="0" ptsTypes="AA">
                                      <p:cBhvr>
                                        <p:cTn id="27" dur="1250" fill="hold"/>
                                        <p:tgtEl>
                                          <p:spTgt spid="21"/>
                                        </p:tgtEl>
                                        <p:attrNameLst>
                                          <p:attrName>ppt_x</p:attrName>
                                          <p:attrName>ppt_y</p:attrName>
                                        </p:attrNameLst>
                                      </p:cBhvr>
                                      <p:rCtr x="3333" y="-5579"/>
                                    </p:animMotion>
                                  </p:childTnLst>
                                </p:cTn>
                              </p:par>
                              <p:par>
                                <p:cTn id="28" presetID="10" presetClass="entr" presetSubtype="0" fill="hold" grpId="0" nodeType="withEffect">
                                  <p:stCondLst>
                                    <p:cond delay="1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42" presetClass="path" presetSubtype="0" accel="50000" decel="50000" fill="hold" grpId="1" nodeType="withEffect">
                                  <p:stCondLst>
                                    <p:cond delay="1250"/>
                                  </p:stCondLst>
                                  <p:childTnLst>
                                    <p:animMotion origin="layout" path="M -0.07227 -0.1206 L 1.66667E-6 4.07407E-6 " pathEditMode="relative" rAng="0" ptsTypes="AA">
                                      <p:cBhvr>
                                        <p:cTn id="32" dur="1250" fill="hold"/>
                                        <p:tgtEl>
                                          <p:spTgt spid="20"/>
                                        </p:tgtEl>
                                        <p:attrNameLst>
                                          <p:attrName>ppt_x</p:attrName>
                                          <p:attrName>ppt_y</p:attrName>
                                        </p:attrNameLst>
                                      </p:cBhvr>
                                      <p:rCtr x="3581" y="6042"/>
                                    </p:animMotion>
                                  </p:childTnLst>
                                </p:cTn>
                              </p:par>
                              <p:par>
                                <p:cTn id="33" presetID="2" presetClass="entr" presetSubtype="12" decel="100000" fill="hold" nodeType="withEffect">
                                  <p:stCondLst>
                                    <p:cond delay="100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0-#ppt_w/2"/>
                                          </p:val>
                                        </p:tav>
                                        <p:tav tm="100000">
                                          <p:val>
                                            <p:strVal val="#ppt_x"/>
                                          </p:val>
                                        </p:tav>
                                      </p:tavLst>
                                    </p:anim>
                                    <p:anim calcmode="lin" valueType="num">
                                      <p:cBhvr additive="base">
                                        <p:cTn id="36" dur="10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9" decel="100000" fill="hold" nodeType="withEffect">
                                  <p:stCondLst>
                                    <p:cond delay="125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1000" fill="hold"/>
                                        <p:tgtEl>
                                          <p:spTgt spid="4"/>
                                        </p:tgtEl>
                                        <p:attrNameLst>
                                          <p:attrName>ppt_x</p:attrName>
                                        </p:attrNameLst>
                                      </p:cBhvr>
                                      <p:tavLst>
                                        <p:tav tm="0">
                                          <p:val>
                                            <p:strVal val="0-#ppt_w/2"/>
                                          </p:val>
                                        </p:tav>
                                        <p:tav tm="100000">
                                          <p:val>
                                            <p:strVal val="#ppt_x"/>
                                          </p:val>
                                        </p:tav>
                                      </p:tavLst>
                                    </p:anim>
                                    <p:anim calcmode="lin" valueType="num">
                                      <p:cBhvr additive="base">
                                        <p:cTn id="40" dur="1000" fill="hold"/>
                                        <p:tgtEl>
                                          <p:spTgt spid="4"/>
                                        </p:tgtEl>
                                        <p:attrNameLst>
                                          <p:attrName>ppt_y</p:attrName>
                                        </p:attrNameLst>
                                      </p:cBhvr>
                                      <p:tavLst>
                                        <p:tav tm="0">
                                          <p:val>
                                            <p:strVal val="0-#ppt_h/2"/>
                                          </p:val>
                                        </p:tav>
                                        <p:tav tm="100000">
                                          <p:val>
                                            <p:strVal val="#ppt_y"/>
                                          </p:val>
                                        </p:tav>
                                      </p:tavLst>
                                    </p:anim>
                                  </p:childTnLst>
                                </p:cTn>
                              </p:par>
                              <p:par>
                                <p:cTn id="41" presetID="2" presetClass="entr" presetSubtype="3" decel="100000" fill="hold" nodeType="withEffect">
                                  <p:stCondLst>
                                    <p:cond delay="150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1+#ppt_w/2"/>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par>
                                <p:cTn id="45" presetID="2" presetClass="entr" presetSubtype="6" decel="100000" fill="hold" nodeType="withEffect">
                                  <p:stCondLst>
                                    <p:cond delay="175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1000" fill="hold"/>
                                        <p:tgtEl>
                                          <p:spTgt spid="24"/>
                                        </p:tgtEl>
                                        <p:attrNameLst>
                                          <p:attrName>ppt_x</p:attrName>
                                        </p:attrNameLst>
                                      </p:cBhvr>
                                      <p:tavLst>
                                        <p:tav tm="0">
                                          <p:val>
                                            <p:strVal val="1+#ppt_w/2"/>
                                          </p:val>
                                        </p:tav>
                                        <p:tav tm="100000">
                                          <p:val>
                                            <p:strVal val="#ppt_x"/>
                                          </p:val>
                                        </p:tav>
                                      </p:tavLst>
                                    </p:anim>
                                    <p:anim calcmode="lin" valueType="num">
                                      <p:cBhvr additive="base">
                                        <p:cTn id="48" dur="1000" fill="hold"/>
                                        <p:tgtEl>
                                          <p:spTgt spid="24"/>
                                        </p:tgtEl>
                                        <p:attrNameLst>
                                          <p:attrName>ppt_y</p:attrName>
                                        </p:attrNameLst>
                                      </p:cBhvr>
                                      <p:tavLst>
                                        <p:tav tm="0">
                                          <p:val>
                                            <p:strVal val="1+#ppt_h/2"/>
                                          </p:val>
                                        </p:tav>
                                        <p:tav tm="100000">
                                          <p:val>
                                            <p:strVal val="#ppt_y"/>
                                          </p:val>
                                        </p:tav>
                                      </p:tavLst>
                                    </p:anim>
                                  </p:childTnLst>
                                </p:cTn>
                              </p:par>
                              <p:par>
                                <p:cTn id="49" presetID="10" presetClass="entr" presetSubtype="0" fill="hold" grpId="0" nodeType="withEffect">
                                  <p:stCondLst>
                                    <p:cond delay="15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10" presetClass="entr" presetSubtype="0" fill="hold" grpId="0" nodeType="withEffect">
                                  <p:stCondLst>
                                    <p:cond delay="17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2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225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2" presetClass="entr" presetSubtype="8" decel="100000" fill="hold" nodeType="withEffect">
                                  <p:stCondLst>
                                    <p:cond delay="1750"/>
                                  </p:stCondLst>
                                  <p:childTnLst>
                                    <p:set>
                                      <p:cBhvr>
                                        <p:cTn id="62" dur="1" fill="hold">
                                          <p:stCondLst>
                                            <p:cond delay="0"/>
                                          </p:stCondLst>
                                        </p:cTn>
                                        <p:tgtEl>
                                          <p:spTgt spid="48"/>
                                        </p:tgtEl>
                                        <p:attrNameLst>
                                          <p:attrName>style.visibility</p:attrName>
                                        </p:attrNameLst>
                                      </p:cBhvr>
                                      <p:to>
                                        <p:strVal val="visible"/>
                                      </p:to>
                                    </p:set>
                                    <p:anim calcmode="lin" valueType="num">
                                      <p:cBhvr additive="base">
                                        <p:cTn id="63" dur="1000" fill="hold"/>
                                        <p:tgtEl>
                                          <p:spTgt spid="48"/>
                                        </p:tgtEl>
                                        <p:attrNameLst>
                                          <p:attrName>ppt_x</p:attrName>
                                        </p:attrNameLst>
                                      </p:cBhvr>
                                      <p:tavLst>
                                        <p:tav tm="0">
                                          <p:val>
                                            <p:strVal val="0-#ppt_w/2"/>
                                          </p:val>
                                        </p:tav>
                                        <p:tav tm="100000">
                                          <p:val>
                                            <p:strVal val="#ppt_x"/>
                                          </p:val>
                                        </p:tav>
                                      </p:tavLst>
                                    </p:anim>
                                    <p:anim calcmode="lin" valueType="num">
                                      <p:cBhvr additive="base">
                                        <p:cTn id="64" dur="1000" fill="hold"/>
                                        <p:tgtEl>
                                          <p:spTgt spid="48"/>
                                        </p:tgtEl>
                                        <p:attrNameLst>
                                          <p:attrName>ppt_y</p:attrName>
                                        </p:attrNameLst>
                                      </p:cBhvr>
                                      <p:tavLst>
                                        <p:tav tm="0">
                                          <p:val>
                                            <p:strVal val="#ppt_y"/>
                                          </p:val>
                                        </p:tav>
                                        <p:tav tm="100000">
                                          <p:val>
                                            <p:strVal val="#ppt_y"/>
                                          </p:val>
                                        </p:tav>
                                      </p:tavLst>
                                    </p:anim>
                                  </p:childTnLst>
                                </p:cTn>
                              </p:par>
                              <p:par>
                                <p:cTn id="65" presetID="2" presetClass="entr" presetSubtype="8" decel="100000" fill="hold" nodeType="withEffect">
                                  <p:stCondLst>
                                    <p:cond delay="200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1000" fill="hold"/>
                                        <p:tgtEl>
                                          <p:spTgt spid="51"/>
                                        </p:tgtEl>
                                        <p:attrNameLst>
                                          <p:attrName>ppt_x</p:attrName>
                                        </p:attrNameLst>
                                      </p:cBhvr>
                                      <p:tavLst>
                                        <p:tav tm="0">
                                          <p:val>
                                            <p:strVal val="0-#ppt_w/2"/>
                                          </p:val>
                                        </p:tav>
                                        <p:tav tm="100000">
                                          <p:val>
                                            <p:strVal val="#ppt_x"/>
                                          </p:val>
                                        </p:tav>
                                      </p:tavLst>
                                    </p:anim>
                                    <p:anim calcmode="lin" valueType="num">
                                      <p:cBhvr additive="base">
                                        <p:cTn id="68" dur="1000" fill="hold"/>
                                        <p:tgtEl>
                                          <p:spTgt spid="51"/>
                                        </p:tgtEl>
                                        <p:attrNameLst>
                                          <p:attrName>ppt_y</p:attrName>
                                        </p:attrNameLst>
                                      </p:cBhvr>
                                      <p:tavLst>
                                        <p:tav tm="0">
                                          <p:val>
                                            <p:strVal val="#ppt_y"/>
                                          </p:val>
                                        </p:tav>
                                        <p:tav tm="100000">
                                          <p:val>
                                            <p:strVal val="#ppt_y"/>
                                          </p:val>
                                        </p:tav>
                                      </p:tavLst>
                                    </p:anim>
                                  </p:childTnLst>
                                </p:cTn>
                              </p:par>
                              <p:par>
                                <p:cTn id="69" presetID="2" presetClass="entr" presetSubtype="2" decel="100000" fill="hold" nodeType="withEffect">
                                  <p:stCondLst>
                                    <p:cond delay="225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1000" fill="hold"/>
                                        <p:tgtEl>
                                          <p:spTgt spid="57"/>
                                        </p:tgtEl>
                                        <p:attrNameLst>
                                          <p:attrName>ppt_x</p:attrName>
                                        </p:attrNameLst>
                                      </p:cBhvr>
                                      <p:tavLst>
                                        <p:tav tm="0">
                                          <p:val>
                                            <p:strVal val="1+#ppt_w/2"/>
                                          </p:val>
                                        </p:tav>
                                        <p:tav tm="100000">
                                          <p:val>
                                            <p:strVal val="#ppt_x"/>
                                          </p:val>
                                        </p:tav>
                                      </p:tavLst>
                                    </p:anim>
                                    <p:anim calcmode="lin" valueType="num">
                                      <p:cBhvr additive="base">
                                        <p:cTn id="72" dur="1000" fill="hold"/>
                                        <p:tgtEl>
                                          <p:spTgt spid="57"/>
                                        </p:tgtEl>
                                        <p:attrNameLst>
                                          <p:attrName>ppt_y</p:attrName>
                                        </p:attrNameLst>
                                      </p:cBhvr>
                                      <p:tavLst>
                                        <p:tav tm="0">
                                          <p:val>
                                            <p:strVal val="#ppt_y"/>
                                          </p:val>
                                        </p:tav>
                                        <p:tav tm="100000">
                                          <p:val>
                                            <p:strVal val="#ppt_y"/>
                                          </p:val>
                                        </p:tav>
                                      </p:tavLst>
                                    </p:anim>
                                  </p:childTnLst>
                                </p:cTn>
                              </p:par>
                              <p:par>
                                <p:cTn id="73" presetID="2" presetClass="entr" presetSubtype="2" decel="100000" fill="hold" nodeType="withEffect">
                                  <p:stCondLst>
                                    <p:cond delay="250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1000" fill="hold"/>
                                        <p:tgtEl>
                                          <p:spTgt spid="54"/>
                                        </p:tgtEl>
                                        <p:attrNameLst>
                                          <p:attrName>ppt_x</p:attrName>
                                        </p:attrNameLst>
                                      </p:cBhvr>
                                      <p:tavLst>
                                        <p:tav tm="0">
                                          <p:val>
                                            <p:strVal val="1+#ppt_w/2"/>
                                          </p:val>
                                        </p:tav>
                                        <p:tav tm="100000">
                                          <p:val>
                                            <p:strVal val="#ppt_x"/>
                                          </p:val>
                                        </p:tav>
                                      </p:tavLst>
                                    </p:anim>
                                    <p:anim calcmode="lin" valueType="num">
                                      <p:cBhvr additive="base">
                                        <p:cTn id="76" dur="10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0" grpId="0" animBg="1"/>
      <p:bldP spid="20" grpId="1" animBg="1"/>
      <p:bldP spid="21" grpId="0" animBg="1"/>
      <p:bldP spid="21" grpId="1" animBg="1"/>
      <p:bldP spid="22" grpId="0" animBg="1"/>
      <p:bldP spid="22" grpId="1" animBg="1"/>
      <p:bldP spid="23" grpId="0" animBg="1"/>
      <p:bldP spid="2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a:off x="6388101" y="5368925"/>
            <a:ext cx="434975" cy="246063"/>
          </a:xfrm>
          <a:custGeom>
            <a:avLst/>
            <a:gdLst>
              <a:gd name="T0" fmla="*/ 106 w 106"/>
              <a:gd name="T1" fmla="*/ 58 h 60"/>
              <a:gd name="T2" fmla="*/ 98 w 106"/>
              <a:gd name="T3" fmla="*/ 60 h 60"/>
              <a:gd name="T4" fmla="*/ 97 w 106"/>
              <a:gd name="T5" fmla="*/ 58 h 60"/>
              <a:gd name="T6" fmla="*/ 99 w 106"/>
              <a:gd name="T7" fmla="*/ 57 h 60"/>
              <a:gd name="T8" fmla="*/ 101 w 106"/>
              <a:gd name="T9" fmla="*/ 57 h 60"/>
              <a:gd name="T10" fmla="*/ 106 w 106"/>
              <a:gd name="T11" fmla="*/ 58 h 60"/>
              <a:gd name="T12" fmla="*/ 54 w 106"/>
              <a:gd name="T13" fmla="*/ 4 h 60"/>
              <a:gd name="T14" fmla="*/ 48 w 106"/>
              <a:gd name="T15" fmla="*/ 9 h 60"/>
              <a:gd name="T16" fmla="*/ 39 w 106"/>
              <a:gd name="T17" fmla="*/ 20 h 60"/>
              <a:gd name="T18" fmla="*/ 33 w 106"/>
              <a:gd name="T19" fmla="*/ 16 h 60"/>
              <a:gd name="T20" fmla="*/ 18 w 106"/>
              <a:gd name="T21" fmla="*/ 15 h 60"/>
              <a:gd name="T22" fmla="*/ 5 w 106"/>
              <a:gd name="T23" fmla="*/ 15 h 60"/>
              <a:gd name="T24" fmla="*/ 5 w 106"/>
              <a:gd name="T25" fmla="*/ 21 h 60"/>
              <a:gd name="T26" fmla="*/ 4 w 106"/>
              <a:gd name="T27" fmla="*/ 22 h 60"/>
              <a:gd name="T28" fmla="*/ 0 w 106"/>
              <a:gd name="T29" fmla="*/ 25 h 60"/>
              <a:gd name="T30" fmla="*/ 0 w 106"/>
              <a:gd name="T31" fmla="*/ 26 h 60"/>
              <a:gd name="T32" fmla="*/ 1 w 106"/>
              <a:gd name="T33" fmla="*/ 40 h 60"/>
              <a:gd name="T34" fmla="*/ 4 w 106"/>
              <a:gd name="T35" fmla="*/ 48 h 60"/>
              <a:gd name="T36" fmla="*/ 5 w 106"/>
              <a:gd name="T37" fmla="*/ 54 h 60"/>
              <a:gd name="T38" fmla="*/ 9 w 106"/>
              <a:gd name="T39" fmla="*/ 57 h 60"/>
              <a:gd name="T40" fmla="*/ 15 w 106"/>
              <a:gd name="T41" fmla="*/ 57 h 60"/>
              <a:gd name="T42" fmla="*/ 18 w 106"/>
              <a:gd name="T43" fmla="*/ 56 h 60"/>
              <a:gd name="T44" fmla="*/ 27 w 106"/>
              <a:gd name="T45" fmla="*/ 51 h 60"/>
              <a:gd name="T46" fmla="*/ 36 w 106"/>
              <a:gd name="T47" fmla="*/ 50 h 60"/>
              <a:gd name="T48" fmla="*/ 41 w 106"/>
              <a:gd name="T49" fmla="*/ 48 h 60"/>
              <a:gd name="T50" fmla="*/ 44 w 106"/>
              <a:gd name="T51" fmla="*/ 47 h 60"/>
              <a:gd name="T52" fmla="*/ 50 w 106"/>
              <a:gd name="T53" fmla="*/ 45 h 60"/>
              <a:gd name="T54" fmla="*/ 56 w 106"/>
              <a:gd name="T55" fmla="*/ 43 h 60"/>
              <a:gd name="T56" fmla="*/ 59 w 106"/>
              <a:gd name="T57" fmla="*/ 40 h 60"/>
              <a:gd name="T58" fmla="*/ 65 w 106"/>
              <a:gd name="T59" fmla="*/ 37 h 60"/>
              <a:gd name="T60" fmla="*/ 70 w 106"/>
              <a:gd name="T61" fmla="*/ 36 h 60"/>
              <a:gd name="T62" fmla="*/ 73 w 106"/>
              <a:gd name="T63" fmla="*/ 35 h 60"/>
              <a:gd name="T64" fmla="*/ 81 w 106"/>
              <a:gd name="T65" fmla="*/ 32 h 60"/>
              <a:gd name="T66" fmla="*/ 85 w 106"/>
              <a:gd name="T67" fmla="*/ 30 h 60"/>
              <a:gd name="T68" fmla="*/ 86 w 106"/>
              <a:gd name="T69" fmla="*/ 29 h 60"/>
              <a:gd name="T70" fmla="*/ 86 w 106"/>
              <a:gd name="T71" fmla="*/ 24 h 60"/>
              <a:gd name="T72" fmla="*/ 92 w 106"/>
              <a:gd name="T73" fmla="*/ 21 h 60"/>
              <a:gd name="T74" fmla="*/ 82 w 106"/>
              <a:gd name="T75" fmla="*/ 0 h 60"/>
              <a:gd name="T76" fmla="*/ 68 w 106"/>
              <a:gd name="T77" fmla="*/ 3 h 60"/>
              <a:gd name="T78" fmla="*/ 54 w 106"/>
              <a:gd name="T7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60">
                <a:moveTo>
                  <a:pt x="106" y="58"/>
                </a:moveTo>
                <a:cubicBezTo>
                  <a:pt x="104" y="60"/>
                  <a:pt x="101" y="60"/>
                  <a:pt x="98" y="60"/>
                </a:cubicBezTo>
                <a:cubicBezTo>
                  <a:pt x="97" y="60"/>
                  <a:pt x="96" y="59"/>
                  <a:pt x="97" y="58"/>
                </a:cubicBezTo>
                <a:cubicBezTo>
                  <a:pt x="97" y="56"/>
                  <a:pt x="98" y="57"/>
                  <a:pt x="99" y="57"/>
                </a:cubicBezTo>
                <a:cubicBezTo>
                  <a:pt x="100" y="57"/>
                  <a:pt x="100" y="58"/>
                  <a:pt x="101" y="57"/>
                </a:cubicBezTo>
                <a:cubicBezTo>
                  <a:pt x="103" y="56"/>
                  <a:pt x="104" y="57"/>
                  <a:pt x="106" y="58"/>
                </a:cubicBezTo>
                <a:close/>
                <a:moveTo>
                  <a:pt x="54" y="4"/>
                </a:moveTo>
                <a:cubicBezTo>
                  <a:pt x="54" y="4"/>
                  <a:pt x="49" y="8"/>
                  <a:pt x="48" y="9"/>
                </a:cubicBezTo>
                <a:cubicBezTo>
                  <a:pt x="48" y="9"/>
                  <a:pt x="39" y="19"/>
                  <a:pt x="39" y="20"/>
                </a:cubicBezTo>
                <a:cubicBezTo>
                  <a:pt x="39" y="20"/>
                  <a:pt x="33" y="16"/>
                  <a:pt x="33" y="16"/>
                </a:cubicBezTo>
                <a:cubicBezTo>
                  <a:pt x="33" y="16"/>
                  <a:pt x="18" y="15"/>
                  <a:pt x="18" y="15"/>
                </a:cubicBezTo>
                <a:cubicBezTo>
                  <a:pt x="5" y="15"/>
                  <a:pt x="5" y="15"/>
                  <a:pt x="5" y="15"/>
                </a:cubicBezTo>
                <a:cubicBezTo>
                  <a:pt x="5" y="15"/>
                  <a:pt x="5" y="20"/>
                  <a:pt x="5" y="21"/>
                </a:cubicBezTo>
                <a:cubicBezTo>
                  <a:pt x="5" y="21"/>
                  <a:pt x="4" y="22"/>
                  <a:pt x="4" y="22"/>
                </a:cubicBezTo>
                <a:cubicBezTo>
                  <a:pt x="4" y="22"/>
                  <a:pt x="1" y="24"/>
                  <a:pt x="0" y="25"/>
                </a:cubicBezTo>
                <a:cubicBezTo>
                  <a:pt x="0" y="25"/>
                  <a:pt x="0" y="26"/>
                  <a:pt x="0" y="26"/>
                </a:cubicBezTo>
                <a:cubicBezTo>
                  <a:pt x="1" y="31"/>
                  <a:pt x="0" y="35"/>
                  <a:pt x="1" y="40"/>
                </a:cubicBezTo>
                <a:cubicBezTo>
                  <a:pt x="2" y="41"/>
                  <a:pt x="3" y="46"/>
                  <a:pt x="4" y="48"/>
                </a:cubicBezTo>
                <a:cubicBezTo>
                  <a:pt x="4" y="49"/>
                  <a:pt x="5" y="53"/>
                  <a:pt x="5" y="54"/>
                </a:cubicBezTo>
                <a:cubicBezTo>
                  <a:pt x="5" y="56"/>
                  <a:pt x="8" y="57"/>
                  <a:pt x="9" y="57"/>
                </a:cubicBezTo>
                <a:cubicBezTo>
                  <a:pt x="9" y="58"/>
                  <a:pt x="13" y="58"/>
                  <a:pt x="15" y="57"/>
                </a:cubicBezTo>
                <a:cubicBezTo>
                  <a:pt x="16" y="57"/>
                  <a:pt x="18" y="56"/>
                  <a:pt x="18" y="56"/>
                </a:cubicBezTo>
                <a:cubicBezTo>
                  <a:pt x="22" y="56"/>
                  <a:pt x="25" y="54"/>
                  <a:pt x="27" y="51"/>
                </a:cubicBezTo>
                <a:cubicBezTo>
                  <a:pt x="30" y="50"/>
                  <a:pt x="33" y="50"/>
                  <a:pt x="36" y="50"/>
                </a:cubicBezTo>
                <a:cubicBezTo>
                  <a:pt x="38" y="50"/>
                  <a:pt x="40" y="50"/>
                  <a:pt x="41" y="48"/>
                </a:cubicBezTo>
                <a:cubicBezTo>
                  <a:pt x="43" y="49"/>
                  <a:pt x="44" y="48"/>
                  <a:pt x="44" y="47"/>
                </a:cubicBezTo>
                <a:cubicBezTo>
                  <a:pt x="46" y="45"/>
                  <a:pt x="48" y="44"/>
                  <a:pt x="50" y="45"/>
                </a:cubicBezTo>
                <a:cubicBezTo>
                  <a:pt x="52" y="46"/>
                  <a:pt x="54" y="45"/>
                  <a:pt x="56" y="43"/>
                </a:cubicBezTo>
                <a:cubicBezTo>
                  <a:pt x="57" y="42"/>
                  <a:pt x="57" y="40"/>
                  <a:pt x="59" y="40"/>
                </a:cubicBezTo>
                <a:cubicBezTo>
                  <a:pt x="61" y="39"/>
                  <a:pt x="63" y="37"/>
                  <a:pt x="65" y="37"/>
                </a:cubicBezTo>
                <a:cubicBezTo>
                  <a:pt x="67" y="37"/>
                  <a:pt x="69" y="37"/>
                  <a:pt x="70" y="36"/>
                </a:cubicBezTo>
                <a:cubicBezTo>
                  <a:pt x="71" y="35"/>
                  <a:pt x="72" y="35"/>
                  <a:pt x="73" y="35"/>
                </a:cubicBezTo>
                <a:cubicBezTo>
                  <a:pt x="76" y="34"/>
                  <a:pt x="79" y="34"/>
                  <a:pt x="81" y="32"/>
                </a:cubicBezTo>
                <a:cubicBezTo>
                  <a:pt x="82" y="32"/>
                  <a:pt x="83" y="31"/>
                  <a:pt x="85" y="30"/>
                </a:cubicBezTo>
                <a:cubicBezTo>
                  <a:pt x="86" y="30"/>
                  <a:pt x="86" y="30"/>
                  <a:pt x="86" y="29"/>
                </a:cubicBezTo>
                <a:cubicBezTo>
                  <a:pt x="85" y="27"/>
                  <a:pt x="85" y="25"/>
                  <a:pt x="86" y="24"/>
                </a:cubicBezTo>
                <a:cubicBezTo>
                  <a:pt x="88" y="22"/>
                  <a:pt x="90" y="22"/>
                  <a:pt x="92" y="21"/>
                </a:cubicBezTo>
                <a:cubicBezTo>
                  <a:pt x="82" y="0"/>
                  <a:pt x="82" y="0"/>
                  <a:pt x="82" y="0"/>
                </a:cubicBezTo>
                <a:cubicBezTo>
                  <a:pt x="82" y="0"/>
                  <a:pt x="68" y="3"/>
                  <a:pt x="68" y="3"/>
                </a:cubicBezTo>
                <a:cubicBezTo>
                  <a:pt x="67" y="3"/>
                  <a:pt x="54" y="4"/>
                  <a:pt x="54" y="4"/>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6" name="Freeform 6"/>
          <p:cNvSpPr>
            <a:spLocks noEditPoints="1"/>
          </p:cNvSpPr>
          <p:nvPr/>
        </p:nvSpPr>
        <p:spPr bwMode="auto">
          <a:xfrm>
            <a:off x="8550276" y="5200650"/>
            <a:ext cx="303213" cy="560388"/>
          </a:xfrm>
          <a:custGeom>
            <a:avLst/>
            <a:gdLst>
              <a:gd name="T0" fmla="*/ 71 w 74"/>
              <a:gd name="T1" fmla="*/ 100 h 137"/>
              <a:gd name="T2" fmla="*/ 71 w 74"/>
              <a:gd name="T3" fmla="*/ 105 h 137"/>
              <a:gd name="T4" fmla="*/ 70 w 74"/>
              <a:gd name="T5" fmla="*/ 109 h 137"/>
              <a:gd name="T6" fmla="*/ 63 w 74"/>
              <a:gd name="T7" fmla="*/ 116 h 137"/>
              <a:gd name="T8" fmla="*/ 54 w 74"/>
              <a:gd name="T9" fmla="*/ 121 h 137"/>
              <a:gd name="T10" fmla="*/ 48 w 74"/>
              <a:gd name="T11" fmla="*/ 119 h 137"/>
              <a:gd name="T12" fmla="*/ 49 w 74"/>
              <a:gd name="T13" fmla="*/ 124 h 137"/>
              <a:gd name="T14" fmla="*/ 48 w 74"/>
              <a:gd name="T15" fmla="*/ 126 h 137"/>
              <a:gd name="T16" fmla="*/ 45 w 74"/>
              <a:gd name="T17" fmla="*/ 127 h 137"/>
              <a:gd name="T18" fmla="*/ 40 w 74"/>
              <a:gd name="T19" fmla="*/ 131 h 137"/>
              <a:gd name="T20" fmla="*/ 34 w 74"/>
              <a:gd name="T21" fmla="*/ 137 h 137"/>
              <a:gd name="T22" fmla="*/ 34 w 74"/>
              <a:gd name="T23" fmla="*/ 134 h 137"/>
              <a:gd name="T24" fmla="*/ 36 w 74"/>
              <a:gd name="T25" fmla="*/ 124 h 137"/>
              <a:gd name="T26" fmla="*/ 30 w 74"/>
              <a:gd name="T27" fmla="*/ 120 h 137"/>
              <a:gd name="T28" fmla="*/ 35 w 74"/>
              <a:gd name="T29" fmla="*/ 115 h 137"/>
              <a:gd name="T30" fmla="*/ 43 w 74"/>
              <a:gd name="T31" fmla="*/ 116 h 137"/>
              <a:gd name="T32" fmla="*/ 42 w 74"/>
              <a:gd name="T33" fmla="*/ 111 h 137"/>
              <a:gd name="T34" fmla="*/ 49 w 74"/>
              <a:gd name="T35" fmla="*/ 106 h 137"/>
              <a:gd name="T36" fmla="*/ 56 w 74"/>
              <a:gd name="T37" fmla="*/ 95 h 137"/>
              <a:gd name="T38" fmla="*/ 52 w 74"/>
              <a:gd name="T39" fmla="*/ 85 h 137"/>
              <a:gd name="T40" fmla="*/ 53 w 74"/>
              <a:gd name="T41" fmla="*/ 78 h 137"/>
              <a:gd name="T42" fmla="*/ 53 w 74"/>
              <a:gd name="T43" fmla="*/ 72 h 137"/>
              <a:gd name="T44" fmla="*/ 52 w 74"/>
              <a:gd name="T45" fmla="*/ 68 h 137"/>
              <a:gd name="T46" fmla="*/ 46 w 74"/>
              <a:gd name="T47" fmla="*/ 63 h 137"/>
              <a:gd name="T48" fmla="*/ 40 w 74"/>
              <a:gd name="T49" fmla="*/ 59 h 137"/>
              <a:gd name="T50" fmla="*/ 34 w 74"/>
              <a:gd name="T51" fmla="*/ 50 h 137"/>
              <a:gd name="T52" fmla="*/ 27 w 74"/>
              <a:gd name="T53" fmla="*/ 45 h 137"/>
              <a:gd name="T54" fmla="*/ 20 w 74"/>
              <a:gd name="T55" fmla="*/ 42 h 137"/>
              <a:gd name="T56" fmla="*/ 20 w 74"/>
              <a:gd name="T57" fmla="*/ 36 h 137"/>
              <a:gd name="T58" fmla="*/ 26 w 74"/>
              <a:gd name="T59" fmla="*/ 32 h 137"/>
              <a:gd name="T60" fmla="*/ 25 w 74"/>
              <a:gd name="T61" fmla="*/ 28 h 137"/>
              <a:gd name="T62" fmla="*/ 18 w 74"/>
              <a:gd name="T63" fmla="*/ 24 h 137"/>
              <a:gd name="T64" fmla="*/ 9 w 74"/>
              <a:gd name="T65" fmla="*/ 21 h 137"/>
              <a:gd name="T66" fmla="*/ 5 w 74"/>
              <a:gd name="T67" fmla="*/ 14 h 137"/>
              <a:gd name="T68" fmla="*/ 0 w 74"/>
              <a:gd name="T69" fmla="*/ 9 h 137"/>
              <a:gd name="T70" fmla="*/ 8 w 74"/>
              <a:gd name="T71" fmla="*/ 6 h 137"/>
              <a:gd name="T72" fmla="*/ 17 w 74"/>
              <a:gd name="T73" fmla="*/ 5 h 137"/>
              <a:gd name="T74" fmla="*/ 28 w 74"/>
              <a:gd name="T75" fmla="*/ 0 h 137"/>
              <a:gd name="T76" fmla="*/ 39 w 74"/>
              <a:gd name="T77" fmla="*/ 4 h 137"/>
              <a:gd name="T78" fmla="*/ 47 w 74"/>
              <a:gd name="T79" fmla="*/ 16 h 137"/>
              <a:gd name="T80" fmla="*/ 52 w 74"/>
              <a:gd name="T81" fmla="*/ 18 h 137"/>
              <a:gd name="T82" fmla="*/ 46 w 74"/>
              <a:gd name="T83" fmla="*/ 22 h 137"/>
              <a:gd name="T84" fmla="*/ 40 w 74"/>
              <a:gd name="T85" fmla="*/ 23 h 137"/>
              <a:gd name="T86" fmla="*/ 35 w 74"/>
              <a:gd name="T87" fmla="*/ 33 h 137"/>
              <a:gd name="T88" fmla="*/ 34 w 74"/>
              <a:gd name="T89" fmla="*/ 39 h 137"/>
              <a:gd name="T90" fmla="*/ 34 w 74"/>
              <a:gd name="T91" fmla="*/ 44 h 137"/>
              <a:gd name="T92" fmla="*/ 40 w 74"/>
              <a:gd name="T93" fmla="*/ 49 h 137"/>
              <a:gd name="T94" fmla="*/ 51 w 74"/>
              <a:gd name="T95" fmla="*/ 61 h 137"/>
              <a:gd name="T96" fmla="*/ 63 w 74"/>
              <a:gd name="T97" fmla="*/ 71 h 137"/>
              <a:gd name="T98" fmla="*/ 68 w 74"/>
              <a:gd name="T99" fmla="*/ 81 h 137"/>
              <a:gd name="T100" fmla="*/ 70 w 74"/>
              <a:gd name="T101" fmla="*/ 91 h 137"/>
              <a:gd name="T102" fmla="*/ 24 w 74"/>
              <a:gd name="T103" fmla="*/ 121 h 137"/>
              <a:gd name="T104" fmla="*/ 27 w 74"/>
              <a:gd name="T105" fmla="*/ 123 h 137"/>
              <a:gd name="T106" fmla="*/ 24 w 74"/>
              <a:gd name="T107" fmla="*/ 12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 h="137">
                <a:moveTo>
                  <a:pt x="74" y="98"/>
                </a:moveTo>
                <a:cubicBezTo>
                  <a:pt x="73" y="99"/>
                  <a:pt x="74" y="100"/>
                  <a:pt x="73" y="100"/>
                </a:cubicBezTo>
                <a:cubicBezTo>
                  <a:pt x="72" y="99"/>
                  <a:pt x="72" y="98"/>
                  <a:pt x="72" y="99"/>
                </a:cubicBezTo>
                <a:cubicBezTo>
                  <a:pt x="71" y="99"/>
                  <a:pt x="71" y="99"/>
                  <a:pt x="71" y="100"/>
                </a:cubicBezTo>
                <a:cubicBezTo>
                  <a:pt x="72" y="100"/>
                  <a:pt x="72" y="102"/>
                  <a:pt x="72" y="102"/>
                </a:cubicBezTo>
                <a:cubicBezTo>
                  <a:pt x="72" y="102"/>
                  <a:pt x="71" y="103"/>
                  <a:pt x="71" y="103"/>
                </a:cubicBezTo>
                <a:cubicBezTo>
                  <a:pt x="71" y="103"/>
                  <a:pt x="70" y="104"/>
                  <a:pt x="70" y="104"/>
                </a:cubicBezTo>
                <a:cubicBezTo>
                  <a:pt x="70" y="104"/>
                  <a:pt x="70" y="105"/>
                  <a:pt x="71" y="105"/>
                </a:cubicBezTo>
                <a:cubicBezTo>
                  <a:pt x="71" y="106"/>
                  <a:pt x="71" y="106"/>
                  <a:pt x="71" y="106"/>
                </a:cubicBezTo>
                <a:cubicBezTo>
                  <a:pt x="71" y="106"/>
                  <a:pt x="70" y="107"/>
                  <a:pt x="70" y="107"/>
                </a:cubicBezTo>
                <a:cubicBezTo>
                  <a:pt x="70" y="107"/>
                  <a:pt x="71" y="108"/>
                  <a:pt x="71" y="108"/>
                </a:cubicBezTo>
                <a:cubicBezTo>
                  <a:pt x="71" y="109"/>
                  <a:pt x="71" y="109"/>
                  <a:pt x="70" y="109"/>
                </a:cubicBezTo>
                <a:cubicBezTo>
                  <a:pt x="69" y="110"/>
                  <a:pt x="69" y="110"/>
                  <a:pt x="68" y="110"/>
                </a:cubicBezTo>
                <a:cubicBezTo>
                  <a:pt x="68" y="111"/>
                  <a:pt x="68" y="112"/>
                  <a:pt x="68" y="112"/>
                </a:cubicBezTo>
                <a:cubicBezTo>
                  <a:pt x="68" y="113"/>
                  <a:pt x="66" y="114"/>
                  <a:pt x="66" y="114"/>
                </a:cubicBezTo>
                <a:cubicBezTo>
                  <a:pt x="65" y="114"/>
                  <a:pt x="63" y="115"/>
                  <a:pt x="63" y="116"/>
                </a:cubicBezTo>
                <a:cubicBezTo>
                  <a:pt x="63" y="116"/>
                  <a:pt x="63" y="117"/>
                  <a:pt x="63" y="117"/>
                </a:cubicBezTo>
                <a:cubicBezTo>
                  <a:pt x="62" y="118"/>
                  <a:pt x="61" y="117"/>
                  <a:pt x="61" y="118"/>
                </a:cubicBezTo>
                <a:cubicBezTo>
                  <a:pt x="60" y="118"/>
                  <a:pt x="59" y="119"/>
                  <a:pt x="59" y="120"/>
                </a:cubicBezTo>
                <a:cubicBezTo>
                  <a:pt x="58" y="120"/>
                  <a:pt x="55" y="121"/>
                  <a:pt x="54" y="121"/>
                </a:cubicBezTo>
                <a:cubicBezTo>
                  <a:pt x="54" y="121"/>
                  <a:pt x="52" y="121"/>
                  <a:pt x="51" y="120"/>
                </a:cubicBezTo>
                <a:cubicBezTo>
                  <a:pt x="51" y="120"/>
                  <a:pt x="50" y="119"/>
                  <a:pt x="50" y="119"/>
                </a:cubicBezTo>
                <a:cubicBezTo>
                  <a:pt x="50" y="119"/>
                  <a:pt x="49" y="120"/>
                  <a:pt x="49" y="120"/>
                </a:cubicBezTo>
                <a:cubicBezTo>
                  <a:pt x="49" y="120"/>
                  <a:pt x="48" y="119"/>
                  <a:pt x="48" y="119"/>
                </a:cubicBezTo>
                <a:cubicBezTo>
                  <a:pt x="48" y="120"/>
                  <a:pt x="49" y="121"/>
                  <a:pt x="48" y="121"/>
                </a:cubicBezTo>
                <a:cubicBezTo>
                  <a:pt x="48" y="121"/>
                  <a:pt x="48" y="121"/>
                  <a:pt x="48" y="121"/>
                </a:cubicBezTo>
                <a:cubicBezTo>
                  <a:pt x="48" y="121"/>
                  <a:pt x="49" y="122"/>
                  <a:pt x="49" y="122"/>
                </a:cubicBezTo>
                <a:cubicBezTo>
                  <a:pt x="49" y="122"/>
                  <a:pt x="50" y="124"/>
                  <a:pt x="49" y="124"/>
                </a:cubicBezTo>
                <a:cubicBezTo>
                  <a:pt x="49" y="124"/>
                  <a:pt x="49" y="125"/>
                  <a:pt x="49" y="125"/>
                </a:cubicBezTo>
                <a:cubicBezTo>
                  <a:pt x="49" y="125"/>
                  <a:pt x="47" y="124"/>
                  <a:pt x="47" y="124"/>
                </a:cubicBezTo>
                <a:cubicBezTo>
                  <a:pt x="47" y="124"/>
                  <a:pt x="47" y="125"/>
                  <a:pt x="47" y="125"/>
                </a:cubicBezTo>
                <a:cubicBezTo>
                  <a:pt x="48" y="125"/>
                  <a:pt x="48" y="126"/>
                  <a:pt x="48" y="126"/>
                </a:cubicBezTo>
                <a:cubicBezTo>
                  <a:pt x="48" y="126"/>
                  <a:pt x="48" y="127"/>
                  <a:pt x="47" y="127"/>
                </a:cubicBezTo>
                <a:cubicBezTo>
                  <a:pt x="47" y="127"/>
                  <a:pt x="46" y="127"/>
                  <a:pt x="46" y="126"/>
                </a:cubicBezTo>
                <a:cubicBezTo>
                  <a:pt x="46" y="126"/>
                  <a:pt x="45" y="126"/>
                  <a:pt x="45" y="126"/>
                </a:cubicBezTo>
                <a:cubicBezTo>
                  <a:pt x="45" y="126"/>
                  <a:pt x="45" y="127"/>
                  <a:pt x="45" y="127"/>
                </a:cubicBezTo>
                <a:cubicBezTo>
                  <a:pt x="45" y="127"/>
                  <a:pt x="45" y="129"/>
                  <a:pt x="45" y="129"/>
                </a:cubicBezTo>
                <a:cubicBezTo>
                  <a:pt x="45" y="129"/>
                  <a:pt x="43" y="130"/>
                  <a:pt x="43" y="130"/>
                </a:cubicBezTo>
                <a:cubicBezTo>
                  <a:pt x="43" y="130"/>
                  <a:pt x="42" y="130"/>
                  <a:pt x="42" y="131"/>
                </a:cubicBezTo>
                <a:cubicBezTo>
                  <a:pt x="41" y="131"/>
                  <a:pt x="40" y="131"/>
                  <a:pt x="40" y="131"/>
                </a:cubicBezTo>
                <a:cubicBezTo>
                  <a:pt x="40" y="131"/>
                  <a:pt x="40" y="132"/>
                  <a:pt x="40" y="132"/>
                </a:cubicBezTo>
                <a:cubicBezTo>
                  <a:pt x="39" y="133"/>
                  <a:pt x="40" y="134"/>
                  <a:pt x="39" y="134"/>
                </a:cubicBezTo>
                <a:cubicBezTo>
                  <a:pt x="39" y="134"/>
                  <a:pt x="36" y="136"/>
                  <a:pt x="36" y="136"/>
                </a:cubicBezTo>
                <a:cubicBezTo>
                  <a:pt x="35" y="136"/>
                  <a:pt x="34" y="137"/>
                  <a:pt x="34" y="137"/>
                </a:cubicBezTo>
                <a:cubicBezTo>
                  <a:pt x="33" y="137"/>
                  <a:pt x="32" y="137"/>
                  <a:pt x="32" y="136"/>
                </a:cubicBezTo>
                <a:cubicBezTo>
                  <a:pt x="32" y="136"/>
                  <a:pt x="32" y="136"/>
                  <a:pt x="32" y="136"/>
                </a:cubicBezTo>
                <a:cubicBezTo>
                  <a:pt x="33" y="135"/>
                  <a:pt x="35" y="135"/>
                  <a:pt x="35" y="135"/>
                </a:cubicBezTo>
                <a:cubicBezTo>
                  <a:pt x="35" y="135"/>
                  <a:pt x="34" y="134"/>
                  <a:pt x="34" y="134"/>
                </a:cubicBezTo>
                <a:cubicBezTo>
                  <a:pt x="33" y="134"/>
                  <a:pt x="33" y="134"/>
                  <a:pt x="33" y="133"/>
                </a:cubicBezTo>
                <a:cubicBezTo>
                  <a:pt x="33" y="132"/>
                  <a:pt x="33" y="127"/>
                  <a:pt x="33" y="127"/>
                </a:cubicBezTo>
                <a:cubicBezTo>
                  <a:pt x="34" y="126"/>
                  <a:pt x="34" y="126"/>
                  <a:pt x="35" y="125"/>
                </a:cubicBezTo>
                <a:cubicBezTo>
                  <a:pt x="35" y="125"/>
                  <a:pt x="36" y="124"/>
                  <a:pt x="36" y="124"/>
                </a:cubicBezTo>
                <a:cubicBezTo>
                  <a:pt x="37" y="123"/>
                  <a:pt x="37" y="123"/>
                  <a:pt x="37" y="123"/>
                </a:cubicBezTo>
                <a:cubicBezTo>
                  <a:pt x="37" y="123"/>
                  <a:pt x="30" y="123"/>
                  <a:pt x="30" y="123"/>
                </a:cubicBezTo>
                <a:cubicBezTo>
                  <a:pt x="30" y="123"/>
                  <a:pt x="30" y="122"/>
                  <a:pt x="30" y="121"/>
                </a:cubicBezTo>
                <a:cubicBezTo>
                  <a:pt x="30" y="121"/>
                  <a:pt x="30" y="121"/>
                  <a:pt x="30" y="120"/>
                </a:cubicBezTo>
                <a:cubicBezTo>
                  <a:pt x="30" y="120"/>
                  <a:pt x="31" y="118"/>
                  <a:pt x="31" y="118"/>
                </a:cubicBezTo>
                <a:cubicBezTo>
                  <a:pt x="31" y="118"/>
                  <a:pt x="32" y="118"/>
                  <a:pt x="33" y="118"/>
                </a:cubicBezTo>
                <a:cubicBezTo>
                  <a:pt x="34" y="117"/>
                  <a:pt x="34" y="117"/>
                  <a:pt x="34" y="116"/>
                </a:cubicBezTo>
                <a:cubicBezTo>
                  <a:pt x="34" y="116"/>
                  <a:pt x="34" y="115"/>
                  <a:pt x="35" y="115"/>
                </a:cubicBezTo>
                <a:cubicBezTo>
                  <a:pt x="36" y="115"/>
                  <a:pt x="37" y="116"/>
                  <a:pt x="37" y="116"/>
                </a:cubicBezTo>
                <a:cubicBezTo>
                  <a:pt x="38" y="116"/>
                  <a:pt x="39" y="116"/>
                  <a:pt x="39" y="115"/>
                </a:cubicBezTo>
                <a:cubicBezTo>
                  <a:pt x="40" y="115"/>
                  <a:pt x="41" y="115"/>
                  <a:pt x="42" y="115"/>
                </a:cubicBezTo>
                <a:cubicBezTo>
                  <a:pt x="42" y="115"/>
                  <a:pt x="43" y="116"/>
                  <a:pt x="43" y="116"/>
                </a:cubicBezTo>
                <a:cubicBezTo>
                  <a:pt x="44" y="117"/>
                  <a:pt x="45" y="117"/>
                  <a:pt x="45" y="117"/>
                </a:cubicBezTo>
                <a:cubicBezTo>
                  <a:pt x="46" y="116"/>
                  <a:pt x="46" y="115"/>
                  <a:pt x="46" y="115"/>
                </a:cubicBezTo>
                <a:cubicBezTo>
                  <a:pt x="46" y="114"/>
                  <a:pt x="45" y="113"/>
                  <a:pt x="45" y="113"/>
                </a:cubicBezTo>
                <a:cubicBezTo>
                  <a:pt x="44" y="112"/>
                  <a:pt x="42" y="112"/>
                  <a:pt x="42" y="111"/>
                </a:cubicBezTo>
                <a:cubicBezTo>
                  <a:pt x="42" y="111"/>
                  <a:pt x="42" y="109"/>
                  <a:pt x="42" y="109"/>
                </a:cubicBezTo>
                <a:cubicBezTo>
                  <a:pt x="43" y="108"/>
                  <a:pt x="43" y="108"/>
                  <a:pt x="44" y="108"/>
                </a:cubicBezTo>
                <a:cubicBezTo>
                  <a:pt x="45" y="108"/>
                  <a:pt x="46" y="108"/>
                  <a:pt x="47" y="107"/>
                </a:cubicBezTo>
                <a:cubicBezTo>
                  <a:pt x="48" y="107"/>
                  <a:pt x="48" y="107"/>
                  <a:pt x="49" y="106"/>
                </a:cubicBezTo>
                <a:cubicBezTo>
                  <a:pt x="50" y="105"/>
                  <a:pt x="50" y="105"/>
                  <a:pt x="52" y="104"/>
                </a:cubicBezTo>
                <a:cubicBezTo>
                  <a:pt x="53" y="104"/>
                  <a:pt x="54" y="103"/>
                  <a:pt x="55" y="102"/>
                </a:cubicBezTo>
                <a:cubicBezTo>
                  <a:pt x="55" y="101"/>
                  <a:pt x="56" y="100"/>
                  <a:pt x="56" y="99"/>
                </a:cubicBezTo>
                <a:cubicBezTo>
                  <a:pt x="56" y="98"/>
                  <a:pt x="56" y="97"/>
                  <a:pt x="56" y="95"/>
                </a:cubicBezTo>
                <a:cubicBezTo>
                  <a:pt x="56" y="94"/>
                  <a:pt x="56" y="93"/>
                  <a:pt x="56" y="92"/>
                </a:cubicBezTo>
                <a:cubicBezTo>
                  <a:pt x="56" y="91"/>
                  <a:pt x="56" y="90"/>
                  <a:pt x="55" y="89"/>
                </a:cubicBezTo>
                <a:cubicBezTo>
                  <a:pt x="55" y="88"/>
                  <a:pt x="54" y="87"/>
                  <a:pt x="53" y="87"/>
                </a:cubicBezTo>
                <a:cubicBezTo>
                  <a:pt x="53" y="87"/>
                  <a:pt x="53" y="86"/>
                  <a:pt x="52" y="85"/>
                </a:cubicBezTo>
                <a:cubicBezTo>
                  <a:pt x="52" y="85"/>
                  <a:pt x="52" y="85"/>
                  <a:pt x="53" y="84"/>
                </a:cubicBezTo>
                <a:cubicBezTo>
                  <a:pt x="53" y="83"/>
                  <a:pt x="54" y="83"/>
                  <a:pt x="54" y="82"/>
                </a:cubicBezTo>
                <a:cubicBezTo>
                  <a:pt x="54" y="81"/>
                  <a:pt x="54" y="81"/>
                  <a:pt x="53" y="80"/>
                </a:cubicBezTo>
                <a:cubicBezTo>
                  <a:pt x="53" y="79"/>
                  <a:pt x="53" y="79"/>
                  <a:pt x="53" y="78"/>
                </a:cubicBezTo>
                <a:cubicBezTo>
                  <a:pt x="53" y="77"/>
                  <a:pt x="52" y="77"/>
                  <a:pt x="53" y="77"/>
                </a:cubicBezTo>
                <a:cubicBezTo>
                  <a:pt x="54" y="76"/>
                  <a:pt x="55" y="75"/>
                  <a:pt x="55" y="75"/>
                </a:cubicBezTo>
                <a:cubicBezTo>
                  <a:pt x="55" y="75"/>
                  <a:pt x="56" y="74"/>
                  <a:pt x="55" y="73"/>
                </a:cubicBezTo>
                <a:cubicBezTo>
                  <a:pt x="54" y="73"/>
                  <a:pt x="53" y="73"/>
                  <a:pt x="53" y="72"/>
                </a:cubicBezTo>
                <a:cubicBezTo>
                  <a:pt x="53" y="71"/>
                  <a:pt x="53" y="71"/>
                  <a:pt x="53" y="70"/>
                </a:cubicBezTo>
                <a:cubicBezTo>
                  <a:pt x="54" y="69"/>
                  <a:pt x="54" y="69"/>
                  <a:pt x="54" y="69"/>
                </a:cubicBezTo>
                <a:cubicBezTo>
                  <a:pt x="54" y="68"/>
                  <a:pt x="54" y="68"/>
                  <a:pt x="54" y="67"/>
                </a:cubicBezTo>
                <a:cubicBezTo>
                  <a:pt x="54" y="67"/>
                  <a:pt x="53" y="68"/>
                  <a:pt x="52" y="68"/>
                </a:cubicBezTo>
                <a:cubicBezTo>
                  <a:pt x="52" y="68"/>
                  <a:pt x="51" y="66"/>
                  <a:pt x="50" y="66"/>
                </a:cubicBezTo>
                <a:cubicBezTo>
                  <a:pt x="50" y="66"/>
                  <a:pt x="48" y="66"/>
                  <a:pt x="48" y="66"/>
                </a:cubicBezTo>
                <a:cubicBezTo>
                  <a:pt x="48" y="66"/>
                  <a:pt x="48" y="65"/>
                  <a:pt x="48" y="64"/>
                </a:cubicBezTo>
                <a:cubicBezTo>
                  <a:pt x="48" y="64"/>
                  <a:pt x="47" y="64"/>
                  <a:pt x="46" y="63"/>
                </a:cubicBezTo>
                <a:cubicBezTo>
                  <a:pt x="46" y="63"/>
                  <a:pt x="44" y="62"/>
                  <a:pt x="44" y="62"/>
                </a:cubicBezTo>
                <a:cubicBezTo>
                  <a:pt x="44" y="62"/>
                  <a:pt x="44" y="60"/>
                  <a:pt x="44" y="60"/>
                </a:cubicBezTo>
                <a:cubicBezTo>
                  <a:pt x="44" y="60"/>
                  <a:pt x="43" y="59"/>
                  <a:pt x="42" y="59"/>
                </a:cubicBezTo>
                <a:cubicBezTo>
                  <a:pt x="41" y="59"/>
                  <a:pt x="40" y="59"/>
                  <a:pt x="40" y="59"/>
                </a:cubicBezTo>
                <a:cubicBezTo>
                  <a:pt x="39" y="58"/>
                  <a:pt x="40" y="57"/>
                  <a:pt x="39" y="56"/>
                </a:cubicBezTo>
                <a:cubicBezTo>
                  <a:pt x="38" y="56"/>
                  <a:pt x="37" y="55"/>
                  <a:pt x="37" y="54"/>
                </a:cubicBezTo>
                <a:cubicBezTo>
                  <a:pt x="36" y="54"/>
                  <a:pt x="36" y="53"/>
                  <a:pt x="36" y="52"/>
                </a:cubicBezTo>
                <a:cubicBezTo>
                  <a:pt x="36" y="52"/>
                  <a:pt x="35" y="50"/>
                  <a:pt x="34" y="50"/>
                </a:cubicBezTo>
                <a:cubicBezTo>
                  <a:pt x="34" y="50"/>
                  <a:pt x="33" y="50"/>
                  <a:pt x="32" y="49"/>
                </a:cubicBezTo>
                <a:cubicBezTo>
                  <a:pt x="32" y="49"/>
                  <a:pt x="31" y="47"/>
                  <a:pt x="30" y="47"/>
                </a:cubicBezTo>
                <a:cubicBezTo>
                  <a:pt x="30" y="46"/>
                  <a:pt x="30" y="46"/>
                  <a:pt x="29" y="46"/>
                </a:cubicBezTo>
                <a:cubicBezTo>
                  <a:pt x="28" y="46"/>
                  <a:pt x="28" y="46"/>
                  <a:pt x="27" y="45"/>
                </a:cubicBezTo>
                <a:cubicBezTo>
                  <a:pt x="27" y="45"/>
                  <a:pt x="26" y="45"/>
                  <a:pt x="26" y="45"/>
                </a:cubicBezTo>
                <a:cubicBezTo>
                  <a:pt x="25" y="44"/>
                  <a:pt x="24" y="45"/>
                  <a:pt x="23" y="44"/>
                </a:cubicBezTo>
                <a:cubicBezTo>
                  <a:pt x="23" y="44"/>
                  <a:pt x="22" y="43"/>
                  <a:pt x="22" y="43"/>
                </a:cubicBezTo>
                <a:cubicBezTo>
                  <a:pt x="22" y="43"/>
                  <a:pt x="20" y="42"/>
                  <a:pt x="20" y="42"/>
                </a:cubicBezTo>
                <a:cubicBezTo>
                  <a:pt x="20" y="41"/>
                  <a:pt x="20" y="41"/>
                  <a:pt x="20" y="40"/>
                </a:cubicBezTo>
                <a:cubicBezTo>
                  <a:pt x="21" y="40"/>
                  <a:pt x="21" y="39"/>
                  <a:pt x="20" y="39"/>
                </a:cubicBezTo>
                <a:cubicBezTo>
                  <a:pt x="20" y="39"/>
                  <a:pt x="19" y="38"/>
                  <a:pt x="19" y="37"/>
                </a:cubicBezTo>
                <a:cubicBezTo>
                  <a:pt x="19" y="37"/>
                  <a:pt x="20" y="37"/>
                  <a:pt x="20" y="36"/>
                </a:cubicBezTo>
                <a:cubicBezTo>
                  <a:pt x="20" y="36"/>
                  <a:pt x="21" y="36"/>
                  <a:pt x="22" y="36"/>
                </a:cubicBezTo>
                <a:cubicBezTo>
                  <a:pt x="23" y="36"/>
                  <a:pt x="23" y="35"/>
                  <a:pt x="24" y="35"/>
                </a:cubicBezTo>
                <a:cubicBezTo>
                  <a:pt x="25" y="35"/>
                  <a:pt x="25" y="34"/>
                  <a:pt x="26" y="34"/>
                </a:cubicBezTo>
                <a:cubicBezTo>
                  <a:pt x="26" y="33"/>
                  <a:pt x="26" y="32"/>
                  <a:pt x="26" y="32"/>
                </a:cubicBezTo>
                <a:cubicBezTo>
                  <a:pt x="26" y="32"/>
                  <a:pt x="26" y="31"/>
                  <a:pt x="27" y="31"/>
                </a:cubicBezTo>
                <a:cubicBezTo>
                  <a:pt x="27" y="31"/>
                  <a:pt x="28" y="31"/>
                  <a:pt x="28" y="30"/>
                </a:cubicBezTo>
                <a:cubicBezTo>
                  <a:pt x="28" y="30"/>
                  <a:pt x="28" y="29"/>
                  <a:pt x="27" y="29"/>
                </a:cubicBezTo>
                <a:cubicBezTo>
                  <a:pt x="25" y="28"/>
                  <a:pt x="25" y="28"/>
                  <a:pt x="25" y="28"/>
                </a:cubicBezTo>
                <a:cubicBezTo>
                  <a:pt x="25" y="27"/>
                  <a:pt x="25" y="26"/>
                  <a:pt x="25" y="26"/>
                </a:cubicBezTo>
                <a:cubicBezTo>
                  <a:pt x="24" y="25"/>
                  <a:pt x="23" y="25"/>
                  <a:pt x="22" y="24"/>
                </a:cubicBezTo>
                <a:cubicBezTo>
                  <a:pt x="22" y="24"/>
                  <a:pt x="22" y="23"/>
                  <a:pt x="21" y="23"/>
                </a:cubicBezTo>
                <a:cubicBezTo>
                  <a:pt x="20" y="23"/>
                  <a:pt x="18" y="23"/>
                  <a:pt x="18" y="24"/>
                </a:cubicBezTo>
                <a:cubicBezTo>
                  <a:pt x="17" y="24"/>
                  <a:pt x="18" y="25"/>
                  <a:pt x="16" y="25"/>
                </a:cubicBezTo>
                <a:cubicBezTo>
                  <a:pt x="15" y="24"/>
                  <a:pt x="15" y="24"/>
                  <a:pt x="14" y="24"/>
                </a:cubicBezTo>
                <a:cubicBezTo>
                  <a:pt x="13" y="24"/>
                  <a:pt x="11" y="24"/>
                  <a:pt x="11" y="23"/>
                </a:cubicBezTo>
                <a:cubicBezTo>
                  <a:pt x="10" y="23"/>
                  <a:pt x="9" y="21"/>
                  <a:pt x="9" y="21"/>
                </a:cubicBezTo>
                <a:cubicBezTo>
                  <a:pt x="8" y="20"/>
                  <a:pt x="7" y="19"/>
                  <a:pt x="7" y="19"/>
                </a:cubicBezTo>
                <a:cubicBezTo>
                  <a:pt x="6" y="18"/>
                  <a:pt x="5" y="18"/>
                  <a:pt x="6" y="17"/>
                </a:cubicBezTo>
                <a:cubicBezTo>
                  <a:pt x="6" y="17"/>
                  <a:pt x="7" y="16"/>
                  <a:pt x="6" y="16"/>
                </a:cubicBezTo>
                <a:cubicBezTo>
                  <a:pt x="6" y="15"/>
                  <a:pt x="6" y="15"/>
                  <a:pt x="5" y="14"/>
                </a:cubicBezTo>
                <a:cubicBezTo>
                  <a:pt x="5" y="13"/>
                  <a:pt x="4" y="13"/>
                  <a:pt x="4" y="12"/>
                </a:cubicBezTo>
                <a:cubicBezTo>
                  <a:pt x="3" y="12"/>
                  <a:pt x="3" y="11"/>
                  <a:pt x="2" y="11"/>
                </a:cubicBezTo>
                <a:cubicBezTo>
                  <a:pt x="0" y="10"/>
                  <a:pt x="0" y="10"/>
                  <a:pt x="0" y="10"/>
                </a:cubicBezTo>
                <a:cubicBezTo>
                  <a:pt x="0" y="9"/>
                  <a:pt x="0" y="9"/>
                  <a:pt x="0" y="9"/>
                </a:cubicBezTo>
                <a:cubicBezTo>
                  <a:pt x="0" y="9"/>
                  <a:pt x="1" y="7"/>
                  <a:pt x="1" y="7"/>
                </a:cubicBezTo>
                <a:cubicBezTo>
                  <a:pt x="1" y="6"/>
                  <a:pt x="4" y="6"/>
                  <a:pt x="4" y="7"/>
                </a:cubicBezTo>
                <a:cubicBezTo>
                  <a:pt x="5" y="7"/>
                  <a:pt x="6" y="8"/>
                  <a:pt x="6" y="8"/>
                </a:cubicBezTo>
                <a:cubicBezTo>
                  <a:pt x="6" y="8"/>
                  <a:pt x="8" y="6"/>
                  <a:pt x="8" y="6"/>
                </a:cubicBezTo>
                <a:cubicBezTo>
                  <a:pt x="9" y="6"/>
                  <a:pt x="9" y="7"/>
                  <a:pt x="10" y="7"/>
                </a:cubicBezTo>
                <a:cubicBezTo>
                  <a:pt x="10" y="7"/>
                  <a:pt x="11" y="6"/>
                  <a:pt x="12" y="6"/>
                </a:cubicBezTo>
                <a:cubicBezTo>
                  <a:pt x="12" y="6"/>
                  <a:pt x="13" y="7"/>
                  <a:pt x="14" y="6"/>
                </a:cubicBezTo>
                <a:cubicBezTo>
                  <a:pt x="16" y="6"/>
                  <a:pt x="17" y="5"/>
                  <a:pt x="17" y="5"/>
                </a:cubicBezTo>
                <a:cubicBezTo>
                  <a:pt x="18" y="5"/>
                  <a:pt x="20" y="5"/>
                  <a:pt x="20" y="5"/>
                </a:cubicBezTo>
                <a:cubicBezTo>
                  <a:pt x="21" y="5"/>
                  <a:pt x="22" y="2"/>
                  <a:pt x="22" y="1"/>
                </a:cubicBezTo>
                <a:cubicBezTo>
                  <a:pt x="23" y="1"/>
                  <a:pt x="23" y="1"/>
                  <a:pt x="25" y="1"/>
                </a:cubicBezTo>
                <a:cubicBezTo>
                  <a:pt x="26" y="1"/>
                  <a:pt x="27" y="0"/>
                  <a:pt x="28" y="0"/>
                </a:cubicBezTo>
                <a:cubicBezTo>
                  <a:pt x="28" y="0"/>
                  <a:pt x="29" y="1"/>
                  <a:pt x="29" y="2"/>
                </a:cubicBezTo>
                <a:cubicBezTo>
                  <a:pt x="29" y="3"/>
                  <a:pt x="32" y="3"/>
                  <a:pt x="33" y="4"/>
                </a:cubicBezTo>
                <a:cubicBezTo>
                  <a:pt x="33" y="4"/>
                  <a:pt x="35" y="4"/>
                  <a:pt x="36" y="4"/>
                </a:cubicBezTo>
                <a:cubicBezTo>
                  <a:pt x="37" y="4"/>
                  <a:pt x="39" y="3"/>
                  <a:pt x="39" y="4"/>
                </a:cubicBezTo>
                <a:cubicBezTo>
                  <a:pt x="39" y="4"/>
                  <a:pt x="40" y="6"/>
                  <a:pt x="39" y="7"/>
                </a:cubicBezTo>
                <a:cubicBezTo>
                  <a:pt x="39" y="7"/>
                  <a:pt x="39" y="8"/>
                  <a:pt x="38" y="9"/>
                </a:cubicBezTo>
                <a:cubicBezTo>
                  <a:pt x="38" y="10"/>
                  <a:pt x="39" y="11"/>
                  <a:pt x="40" y="11"/>
                </a:cubicBezTo>
                <a:cubicBezTo>
                  <a:pt x="40" y="12"/>
                  <a:pt x="46" y="15"/>
                  <a:pt x="47" y="16"/>
                </a:cubicBezTo>
                <a:cubicBezTo>
                  <a:pt x="48" y="16"/>
                  <a:pt x="50" y="16"/>
                  <a:pt x="51" y="16"/>
                </a:cubicBezTo>
                <a:cubicBezTo>
                  <a:pt x="51" y="16"/>
                  <a:pt x="53" y="16"/>
                  <a:pt x="53" y="17"/>
                </a:cubicBezTo>
                <a:cubicBezTo>
                  <a:pt x="53" y="17"/>
                  <a:pt x="53" y="17"/>
                  <a:pt x="53" y="17"/>
                </a:cubicBezTo>
                <a:cubicBezTo>
                  <a:pt x="53" y="17"/>
                  <a:pt x="53" y="18"/>
                  <a:pt x="52" y="18"/>
                </a:cubicBezTo>
                <a:cubicBezTo>
                  <a:pt x="52" y="19"/>
                  <a:pt x="50" y="19"/>
                  <a:pt x="50" y="19"/>
                </a:cubicBezTo>
                <a:cubicBezTo>
                  <a:pt x="49" y="19"/>
                  <a:pt x="49" y="20"/>
                  <a:pt x="48" y="20"/>
                </a:cubicBezTo>
                <a:cubicBezTo>
                  <a:pt x="47" y="20"/>
                  <a:pt x="46" y="19"/>
                  <a:pt x="46" y="20"/>
                </a:cubicBezTo>
                <a:cubicBezTo>
                  <a:pt x="46" y="20"/>
                  <a:pt x="46" y="22"/>
                  <a:pt x="46" y="22"/>
                </a:cubicBezTo>
                <a:cubicBezTo>
                  <a:pt x="45" y="22"/>
                  <a:pt x="45" y="23"/>
                  <a:pt x="45" y="23"/>
                </a:cubicBezTo>
                <a:cubicBezTo>
                  <a:pt x="44" y="23"/>
                  <a:pt x="43" y="22"/>
                  <a:pt x="43" y="23"/>
                </a:cubicBezTo>
                <a:cubicBezTo>
                  <a:pt x="42" y="23"/>
                  <a:pt x="41" y="24"/>
                  <a:pt x="41" y="23"/>
                </a:cubicBezTo>
                <a:cubicBezTo>
                  <a:pt x="41" y="23"/>
                  <a:pt x="40" y="22"/>
                  <a:pt x="40" y="23"/>
                </a:cubicBezTo>
                <a:cubicBezTo>
                  <a:pt x="39" y="24"/>
                  <a:pt x="39" y="29"/>
                  <a:pt x="39" y="29"/>
                </a:cubicBezTo>
                <a:cubicBezTo>
                  <a:pt x="39" y="30"/>
                  <a:pt x="38" y="31"/>
                  <a:pt x="38" y="31"/>
                </a:cubicBezTo>
                <a:cubicBezTo>
                  <a:pt x="38" y="32"/>
                  <a:pt x="38" y="32"/>
                  <a:pt x="37" y="32"/>
                </a:cubicBezTo>
                <a:cubicBezTo>
                  <a:pt x="36" y="33"/>
                  <a:pt x="35" y="32"/>
                  <a:pt x="35" y="33"/>
                </a:cubicBezTo>
                <a:cubicBezTo>
                  <a:pt x="35" y="33"/>
                  <a:pt x="35" y="34"/>
                  <a:pt x="34" y="34"/>
                </a:cubicBezTo>
                <a:cubicBezTo>
                  <a:pt x="34" y="35"/>
                  <a:pt x="34" y="36"/>
                  <a:pt x="34" y="36"/>
                </a:cubicBezTo>
                <a:cubicBezTo>
                  <a:pt x="34" y="36"/>
                  <a:pt x="35" y="37"/>
                  <a:pt x="35" y="37"/>
                </a:cubicBezTo>
                <a:cubicBezTo>
                  <a:pt x="35" y="38"/>
                  <a:pt x="35" y="39"/>
                  <a:pt x="34" y="39"/>
                </a:cubicBezTo>
                <a:cubicBezTo>
                  <a:pt x="34" y="40"/>
                  <a:pt x="34" y="40"/>
                  <a:pt x="33" y="41"/>
                </a:cubicBezTo>
                <a:cubicBezTo>
                  <a:pt x="33" y="42"/>
                  <a:pt x="33" y="42"/>
                  <a:pt x="33" y="42"/>
                </a:cubicBezTo>
                <a:cubicBezTo>
                  <a:pt x="34" y="43"/>
                  <a:pt x="34" y="43"/>
                  <a:pt x="34" y="43"/>
                </a:cubicBezTo>
                <a:cubicBezTo>
                  <a:pt x="34" y="44"/>
                  <a:pt x="34" y="44"/>
                  <a:pt x="34" y="44"/>
                </a:cubicBezTo>
                <a:cubicBezTo>
                  <a:pt x="34" y="45"/>
                  <a:pt x="34" y="45"/>
                  <a:pt x="34" y="45"/>
                </a:cubicBezTo>
                <a:cubicBezTo>
                  <a:pt x="35" y="45"/>
                  <a:pt x="35" y="46"/>
                  <a:pt x="36" y="46"/>
                </a:cubicBezTo>
                <a:cubicBezTo>
                  <a:pt x="37" y="47"/>
                  <a:pt x="38" y="47"/>
                  <a:pt x="38" y="47"/>
                </a:cubicBezTo>
                <a:cubicBezTo>
                  <a:pt x="39" y="48"/>
                  <a:pt x="40" y="49"/>
                  <a:pt x="40" y="49"/>
                </a:cubicBezTo>
                <a:cubicBezTo>
                  <a:pt x="41" y="49"/>
                  <a:pt x="42" y="49"/>
                  <a:pt x="42" y="50"/>
                </a:cubicBezTo>
                <a:cubicBezTo>
                  <a:pt x="42" y="50"/>
                  <a:pt x="42" y="53"/>
                  <a:pt x="42" y="54"/>
                </a:cubicBezTo>
                <a:cubicBezTo>
                  <a:pt x="43" y="55"/>
                  <a:pt x="43" y="56"/>
                  <a:pt x="44" y="57"/>
                </a:cubicBezTo>
                <a:cubicBezTo>
                  <a:pt x="45" y="57"/>
                  <a:pt x="50" y="61"/>
                  <a:pt x="51" y="61"/>
                </a:cubicBezTo>
                <a:cubicBezTo>
                  <a:pt x="52" y="62"/>
                  <a:pt x="54" y="63"/>
                  <a:pt x="55" y="63"/>
                </a:cubicBezTo>
                <a:cubicBezTo>
                  <a:pt x="56" y="64"/>
                  <a:pt x="57" y="65"/>
                  <a:pt x="58" y="66"/>
                </a:cubicBezTo>
                <a:cubicBezTo>
                  <a:pt x="58" y="66"/>
                  <a:pt x="58" y="66"/>
                  <a:pt x="59" y="67"/>
                </a:cubicBezTo>
                <a:cubicBezTo>
                  <a:pt x="60" y="68"/>
                  <a:pt x="63" y="70"/>
                  <a:pt x="63" y="71"/>
                </a:cubicBezTo>
                <a:cubicBezTo>
                  <a:pt x="64" y="72"/>
                  <a:pt x="64" y="72"/>
                  <a:pt x="65" y="74"/>
                </a:cubicBezTo>
                <a:cubicBezTo>
                  <a:pt x="65" y="75"/>
                  <a:pt x="66" y="75"/>
                  <a:pt x="66" y="76"/>
                </a:cubicBezTo>
                <a:cubicBezTo>
                  <a:pt x="67" y="77"/>
                  <a:pt x="66" y="78"/>
                  <a:pt x="67" y="78"/>
                </a:cubicBezTo>
                <a:cubicBezTo>
                  <a:pt x="67" y="79"/>
                  <a:pt x="67" y="80"/>
                  <a:pt x="68" y="81"/>
                </a:cubicBezTo>
                <a:cubicBezTo>
                  <a:pt x="68" y="81"/>
                  <a:pt x="68" y="84"/>
                  <a:pt x="69" y="85"/>
                </a:cubicBezTo>
                <a:cubicBezTo>
                  <a:pt x="69" y="85"/>
                  <a:pt x="70" y="86"/>
                  <a:pt x="70" y="87"/>
                </a:cubicBezTo>
                <a:cubicBezTo>
                  <a:pt x="70" y="87"/>
                  <a:pt x="70" y="88"/>
                  <a:pt x="70" y="89"/>
                </a:cubicBezTo>
                <a:cubicBezTo>
                  <a:pt x="70" y="90"/>
                  <a:pt x="70" y="90"/>
                  <a:pt x="70" y="91"/>
                </a:cubicBezTo>
                <a:cubicBezTo>
                  <a:pt x="70" y="92"/>
                  <a:pt x="70" y="92"/>
                  <a:pt x="71" y="94"/>
                </a:cubicBezTo>
                <a:cubicBezTo>
                  <a:pt x="71" y="95"/>
                  <a:pt x="72" y="95"/>
                  <a:pt x="72" y="96"/>
                </a:cubicBezTo>
                <a:cubicBezTo>
                  <a:pt x="73" y="98"/>
                  <a:pt x="74" y="98"/>
                  <a:pt x="74" y="98"/>
                </a:cubicBezTo>
                <a:close/>
                <a:moveTo>
                  <a:pt x="24" y="121"/>
                </a:moveTo>
                <a:cubicBezTo>
                  <a:pt x="24" y="121"/>
                  <a:pt x="25" y="121"/>
                  <a:pt x="25" y="121"/>
                </a:cubicBezTo>
                <a:cubicBezTo>
                  <a:pt x="25" y="122"/>
                  <a:pt x="24" y="122"/>
                  <a:pt x="25" y="123"/>
                </a:cubicBezTo>
                <a:cubicBezTo>
                  <a:pt x="25" y="123"/>
                  <a:pt x="24" y="124"/>
                  <a:pt x="25" y="124"/>
                </a:cubicBezTo>
                <a:cubicBezTo>
                  <a:pt x="26" y="124"/>
                  <a:pt x="26" y="124"/>
                  <a:pt x="27" y="123"/>
                </a:cubicBezTo>
                <a:cubicBezTo>
                  <a:pt x="27" y="122"/>
                  <a:pt x="27" y="121"/>
                  <a:pt x="27" y="121"/>
                </a:cubicBezTo>
                <a:cubicBezTo>
                  <a:pt x="27" y="121"/>
                  <a:pt x="27" y="120"/>
                  <a:pt x="26" y="120"/>
                </a:cubicBezTo>
                <a:cubicBezTo>
                  <a:pt x="26" y="120"/>
                  <a:pt x="25" y="120"/>
                  <a:pt x="24" y="121"/>
                </a:cubicBezTo>
                <a:cubicBezTo>
                  <a:pt x="24" y="121"/>
                  <a:pt x="24" y="121"/>
                  <a:pt x="24" y="12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7" name="Freeform 7"/>
          <p:cNvSpPr>
            <a:spLocks/>
          </p:cNvSpPr>
          <p:nvPr/>
        </p:nvSpPr>
        <p:spPr bwMode="auto">
          <a:xfrm>
            <a:off x="6872288" y="4197350"/>
            <a:ext cx="625475" cy="412750"/>
          </a:xfrm>
          <a:custGeom>
            <a:avLst/>
            <a:gdLst>
              <a:gd name="T0" fmla="*/ 106 w 153"/>
              <a:gd name="T1" fmla="*/ 101 h 101"/>
              <a:gd name="T2" fmla="*/ 108 w 153"/>
              <a:gd name="T3" fmla="*/ 93 h 101"/>
              <a:gd name="T4" fmla="*/ 111 w 153"/>
              <a:gd name="T5" fmla="*/ 89 h 101"/>
              <a:gd name="T6" fmla="*/ 109 w 153"/>
              <a:gd name="T7" fmla="*/ 82 h 101"/>
              <a:gd name="T8" fmla="*/ 105 w 153"/>
              <a:gd name="T9" fmla="*/ 79 h 101"/>
              <a:gd name="T10" fmla="*/ 102 w 153"/>
              <a:gd name="T11" fmla="*/ 76 h 101"/>
              <a:gd name="T12" fmla="*/ 107 w 153"/>
              <a:gd name="T13" fmla="*/ 72 h 101"/>
              <a:gd name="T14" fmla="*/ 113 w 153"/>
              <a:gd name="T15" fmla="*/ 72 h 101"/>
              <a:gd name="T16" fmla="*/ 115 w 153"/>
              <a:gd name="T17" fmla="*/ 68 h 101"/>
              <a:gd name="T18" fmla="*/ 118 w 153"/>
              <a:gd name="T19" fmla="*/ 66 h 101"/>
              <a:gd name="T20" fmla="*/ 118 w 153"/>
              <a:gd name="T21" fmla="*/ 61 h 101"/>
              <a:gd name="T22" fmla="*/ 121 w 153"/>
              <a:gd name="T23" fmla="*/ 59 h 101"/>
              <a:gd name="T24" fmla="*/ 128 w 153"/>
              <a:gd name="T25" fmla="*/ 58 h 101"/>
              <a:gd name="T26" fmla="*/ 131 w 153"/>
              <a:gd name="T27" fmla="*/ 58 h 101"/>
              <a:gd name="T28" fmla="*/ 129 w 153"/>
              <a:gd name="T29" fmla="*/ 63 h 101"/>
              <a:gd name="T30" fmla="*/ 133 w 153"/>
              <a:gd name="T31" fmla="*/ 67 h 101"/>
              <a:gd name="T32" fmla="*/ 135 w 153"/>
              <a:gd name="T33" fmla="*/ 69 h 101"/>
              <a:gd name="T34" fmla="*/ 135 w 153"/>
              <a:gd name="T35" fmla="*/ 65 h 101"/>
              <a:gd name="T36" fmla="*/ 139 w 153"/>
              <a:gd name="T37" fmla="*/ 66 h 101"/>
              <a:gd name="T38" fmla="*/ 145 w 153"/>
              <a:gd name="T39" fmla="*/ 63 h 101"/>
              <a:gd name="T40" fmla="*/ 149 w 153"/>
              <a:gd name="T41" fmla="*/ 62 h 101"/>
              <a:gd name="T42" fmla="*/ 153 w 153"/>
              <a:gd name="T43" fmla="*/ 60 h 101"/>
              <a:gd name="T44" fmla="*/ 147 w 153"/>
              <a:gd name="T45" fmla="*/ 57 h 101"/>
              <a:gd name="T46" fmla="*/ 142 w 153"/>
              <a:gd name="T47" fmla="*/ 54 h 101"/>
              <a:gd name="T48" fmla="*/ 139 w 153"/>
              <a:gd name="T49" fmla="*/ 53 h 101"/>
              <a:gd name="T50" fmla="*/ 136 w 153"/>
              <a:gd name="T51" fmla="*/ 55 h 101"/>
              <a:gd name="T52" fmla="*/ 130 w 153"/>
              <a:gd name="T53" fmla="*/ 52 h 101"/>
              <a:gd name="T54" fmla="*/ 133 w 153"/>
              <a:gd name="T55" fmla="*/ 46 h 101"/>
              <a:gd name="T56" fmla="*/ 134 w 153"/>
              <a:gd name="T57" fmla="*/ 42 h 101"/>
              <a:gd name="T58" fmla="*/ 124 w 153"/>
              <a:gd name="T59" fmla="*/ 48 h 101"/>
              <a:gd name="T60" fmla="*/ 117 w 153"/>
              <a:gd name="T61" fmla="*/ 52 h 101"/>
              <a:gd name="T62" fmla="*/ 112 w 153"/>
              <a:gd name="T63" fmla="*/ 57 h 101"/>
              <a:gd name="T64" fmla="*/ 113 w 153"/>
              <a:gd name="T65" fmla="*/ 62 h 101"/>
              <a:gd name="T66" fmla="*/ 107 w 153"/>
              <a:gd name="T67" fmla="*/ 55 h 101"/>
              <a:gd name="T68" fmla="*/ 90 w 153"/>
              <a:gd name="T69" fmla="*/ 46 h 101"/>
              <a:gd name="T70" fmla="*/ 90 w 153"/>
              <a:gd name="T71" fmla="*/ 33 h 101"/>
              <a:gd name="T72" fmla="*/ 85 w 153"/>
              <a:gd name="T73" fmla="*/ 28 h 101"/>
              <a:gd name="T74" fmla="*/ 72 w 153"/>
              <a:gd name="T75" fmla="*/ 25 h 101"/>
              <a:gd name="T76" fmla="*/ 47 w 153"/>
              <a:gd name="T77" fmla="*/ 18 h 101"/>
              <a:gd name="T78" fmla="*/ 23 w 153"/>
              <a:gd name="T79" fmla="*/ 0 h 101"/>
              <a:gd name="T80" fmla="*/ 9 w 153"/>
              <a:gd name="T81" fmla="*/ 54 h 101"/>
              <a:gd name="T82" fmla="*/ 10 w 153"/>
              <a:gd name="T83" fmla="*/ 51 h 101"/>
              <a:gd name="T84" fmla="*/ 17 w 153"/>
              <a:gd name="T85" fmla="*/ 43 h 101"/>
              <a:gd name="T86" fmla="*/ 21 w 153"/>
              <a:gd name="T87" fmla="*/ 38 h 101"/>
              <a:gd name="T88" fmla="*/ 24 w 153"/>
              <a:gd name="T89" fmla="*/ 36 h 101"/>
              <a:gd name="T90" fmla="*/ 36 w 153"/>
              <a:gd name="T91" fmla="*/ 43 h 101"/>
              <a:gd name="T92" fmla="*/ 39 w 153"/>
              <a:gd name="T93" fmla="*/ 47 h 101"/>
              <a:gd name="T94" fmla="*/ 38 w 153"/>
              <a:gd name="T95" fmla="*/ 50 h 101"/>
              <a:gd name="T96" fmla="*/ 39 w 153"/>
              <a:gd name="T97" fmla="*/ 54 h 101"/>
              <a:gd name="T98" fmla="*/ 46 w 153"/>
              <a:gd name="T99" fmla="*/ 53 h 101"/>
              <a:gd name="T100" fmla="*/ 50 w 153"/>
              <a:gd name="T101" fmla="*/ 53 h 101"/>
              <a:gd name="T102" fmla="*/ 58 w 153"/>
              <a:gd name="T103" fmla="*/ 64 h 101"/>
              <a:gd name="T104" fmla="*/ 86 w 153"/>
              <a:gd name="T105" fmla="*/ 88 h 101"/>
              <a:gd name="T106" fmla="*/ 95 w 153"/>
              <a:gd name="T107" fmla="*/ 91 h 101"/>
              <a:gd name="T108" fmla="*/ 95 w 153"/>
              <a:gd name="T109" fmla="*/ 9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3" h="101">
                <a:moveTo>
                  <a:pt x="101" y="101"/>
                </a:moveTo>
                <a:cubicBezTo>
                  <a:pt x="103" y="100"/>
                  <a:pt x="103" y="100"/>
                  <a:pt x="103" y="100"/>
                </a:cubicBezTo>
                <a:cubicBezTo>
                  <a:pt x="106" y="101"/>
                  <a:pt x="106" y="101"/>
                  <a:pt x="106" y="101"/>
                </a:cubicBezTo>
                <a:cubicBezTo>
                  <a:pt x="106" y="97"/>
                  <a:pt x="106" y="97"/>
                  <a:pt x="106" y="97"/>
                </a:cubicBezTo>
                <a:cubicBezTo>
                  <a:pt x="106" y="97"/>
                  <a:pt x="107" y="96"/>
                  <a:pt x="107" y="96"/>
                </a:cubicBezTo>
                <a:cubicBezTo>
                  <a:pt x="107" y="96"/>
                  <a:pt x="108" y="93"/>
                  <a:pt x="108" y="93"/>
                </a:cubicBezTo>
                <a:cubicBezTo>
                  <a:pt x="110" y="92"/>
                  <a:pt x="110" y="92"/>
                  <a:pt x="110" y="92"/>
                </a:cubicBezTo>
                <a:cubicBezTo>
                  <a:pt x="110" y="92"/>
                  <a:pt x="111" y="92"/>
                  <a:pt x="111" y="91"/>
                </a:cubicBezTo>
                <a:cubicBezTo>
                  <a:pt x="111" y="91"/>
                  <a:pt x="111" y="89"/>
                  <a:pt x="111" y="89"/>
                </a:cubicBezTo>
                <a:cubicBezTo>
                  <a:pt x="111" y="89"/>
                  <a:pt x="108" y="87"/>
                  <a:pt x="108" y="87"/>
                </a:cubicBezTo>
                <a:cubicBezTo>
                  <a:pt x="108" y="87"/>
                  <a:pt x="108" y="83"/>
                  <a:pt x="108" y="83"/>
                </a:cubicBezTo>
                <a:cubicBezTo>
                  <a:pt x="108" y="83"/>
                  <a:pt x="108" y="83"/>
                  <a:pt x="109" y="82"/>
                </a:cubicBezTo>
                <a:cubicBezTo>
                  <a:pt x="109" y="82"/>
                  <a:pt x="109" y="80"/>
                  <a:pt x="109" y="80"/>
                </a:cubicBezTo>
                <a:cubicBezTo>
                  <a:pt x="107" y="79"/>
                  <a:pt x="107" y="79"/>
                  <a:pt x="107" y="79"/>
                </a:cubicBezTo>
                <a:cubicBezTo>
                  <a:pt x="105" y="79"/>
                  <a:pt x="105" y="79"/>
                  <a:pt x="105" y="79"/>
                </a:cubicBezTo>
                <a:cubicBezTo>
                  <a:pt x="105" y="79"/>
                  <a:pt x="105" y="79"/>
                  <a:pt x="104" y="78"/>
                </a:cubicBezTo>
                <a:cubicBezTo>
                  <a:pt x="104" y="78"/>
                  <a:pt x="102" y="77"/>
                  <a:pt x="102" y="77"/>
                </a:cubicBezTo>
                <a:cubicBezTo>
                  <a:pt x="102" y="77"/>
                  <a:pt x="102" y="76"/>
                  <a:pt x="102" y="76"/>
                </a:cubicBezTo>
                <a:cubicBezTo>
                  <a:pt x="102" y="75"/>
                  <a:pt x="103" y="73"/>
                  <a:pt x="103" y="73"/>
                </a:cubicBezTo>
                <a:cubicBezTo>
                  <a:pt x="103" y="73"/>
                  <a:pt x="105" y="72"/>
                  <a:pt x="105" y="72"/>
                </a:cubicBezTo>
                <a:cubicBezTo>
                  <a:pt x="105" y="72"/>
                  <a:pt x="107" y="72"/>
                  <a:pt x="107" y="72"/>
                </a:cubicBezTo>
                <a:cubicBezTo>
                  <a:pt x="108" y="73"/>
                  <a:pt x="109" y="73"/>
                  <a:pt x="109" y="73"/>
                </a:cubicBezTo>
                <a:cubicBezTo>
                  <a:pt x="112" y="73"/>
                  <a:pt x="112" y="73"/>
                  <a:pt x="112" y="73"/>
                </a:cubicBezTo>
                <a:cubicBezTo>
                  <a:pt x="112" y="73"/>
                  <a:pt x="112" y="73"/>
                  <a:pt x="113" y="72"/>
                </a:cubicBezTo>
                <a:cubicBezTo>
                  <a:pt x="113" y="71"/>
                  <a:pt x="114" y="70"/>
                  <a:pt x="114" y="70"/>
                </a:cubicBezTo>
                <a:cubicBezTo>
                  <a:pt x="115" y="70"/>
                  <a:pt x="115" y="69"/>
                  <a:pt x="115" y="69"/>
                </a:cubicBezTo>
                <a:cubicBezTo>
                  <a:pt x="115" y="69"/>
                  <a:pt x="115" y="68"/>
                  <a:pt x="115" y="68"/>
                </a:cubicBezTo>
                <a:cubicBezTo>
                  <a:pt x="115" y="68"/>
                  <a:pt x="113" y="67"/>
                  <a:pt x="113" y="67"/>
                </a:cubicBezTo>
                <a:cubicBezTo>
                  <a:pt x="115" y="66"/>
                  <a:pt x="115" y="66"/>
                  <a:pt x="115" y="66"/>
                </a:cubicBezTo>
                <a:cubicBezTo>
                  <a:pt x="118" y="66"/>
                  <a:pt x="118" y="66"/>
                  <a:pt x="118" y="66"/>
                </a:cubicBezTo>
                <a:cubicBezTo>
                  <a:pt x="119" y="65"/>
                  <a:pt x="119" y="65"/>
                  <a:pt x="119" y="65"/>
                </a:cubicBezTo>
                <a:cubicBezTo>
                  <a:pt x="119" y="63"/>
                  <a:pt x="119" y="63"/>
                  <a:pt x="119" y="63"/>
                </a:cubicBezTo>
                <a:cubicBezTo>
                  <a:pt x="118" y="61"/>
                  <a:pt x="118" y="61"/>
                  <a:pt x="118" y="61"/>
                </a:cubicBezTo>
                <a:cubicBezTo>
                  <a:pt x="119" y="61"/>
                  <a:pt x="119" y="61"/>
                  <a:pt x="119" y="61"/>
                </a:cubicBezTo>
                <a:cubicBezTo>
                  <a:pt x="119" y="61"/>
                  <a:pt x="120" y="60"/>
                  <a:pt x="120" y="60"/>
                </a:cubicBezTo>
                <a:cubicBezTo>
                  <a:pt x="120" y="59"/>
                  <a:pt x="121" y="59"/>
                  <a:pt x="121" y="59"/>
                </a:cubicBezTo>
                <a:cubicBezTo>
                  <a:pt x="122" y="61"/>
                  <a:pt x="122" y="61"/>
                  <a:pt x="122" y="61"/>
                </a:cubicBezTo>
                <a:cubicBezTo>
                  <a:pt x="122" y="61"/>
                  <a:pt x="124" y="61"/>
                  <a:pt x="124" y="61"/>
                </a:cubicBezTo>
                <a:cubicBezTo>
                  <a:pt x="124" y="60"/>
                  <a:pt x="128" y="58"/>
                  <a:pt x="128" y="58"/>
                </a:cubicBezTo>
                <a:cubicBezTo>
                  <a:pt x="129" y="56"/>
                  <a:pt x="129" y="56"/>
                  <a:pt x="129" y="56"/>
                </a:cubicBezTo>
                <a:cubicBezTo>
                  <a:pt x="130" y="57"/>
                  <a:pt x="130" y="57"/>
                  <a:pt x="130" y="57"/>
                </a:cubicBezTo>
                <a:cubicBezTo>
                  <a:pt x="131" y="58"/>
                  <a:pt x="131" y="58"/>
                  <a:pt x="131" y="58"/>
                </a:cubicBezTo>
                <a:cubicBezTo>
                  <a:pt x="131" y="58"/>
                  <a:pt x="131" y="59"/>
                  <a:pt x="131" y="59"/>
                </a:cubicBezTo>
                <a:cubicBezTo>
                  <a:pt x="131" y="59"/>
                  <a:pt x="132" y="60"/>
                  <a:pt x="132" y="60"/>
                </a:cubicBezTo>
                <a:cubicBezTo>
                  <a:pt x="129" y="63"/>
                  <a:pt x="129" y="63"/>
                  <a:pt x="129" y="63"/>
                </a:cubicBezTo>
                <a:cubicBezTo>
                  <a:pt x="130" y="64"/>
                  <a:pt x="130" y="64"/>
                  <a:pt x="130" y="64"/>
                </a:cubicBezTo>
                <a:cubicBezTo>
                  <a:pt x="131" y="65"/>
                  <a:pt x="131" y="65"/>
                  <a:pt x="131" y="65"/>
                </a:cubicBezTo>
                <a:cubicBezTo>
                  <a:pt x="133" y="67"/>
                  <a:pt x="133" y="67"/>
                  <a:pt x="133" y="67"/>
                </a:cubicBezTo>
                <a:cubicBezTo>
                  <a:pt x="134" y="66"/>
                  <a:pt x="134" y="66"/>
                  <a:pt x="134" y="66"/>
                </a:cubicBezTo>
                <a:cubicBezTo>
                  <a:pt x="134" y="66"/>
                  <a:pt x="134" y="67"/>
                  <a:pt x="134" y="67"/>
                </a:cubicBezTo>
                <a:cubicBezTo>
                  <a:pt x="134" y="67"/>
                  <a:pt x="135" y="69"/>
                  <a:pt x="135" y="69"/>
                </a:cubicBezTo>
                <a:cubicBezTo>
                  <a:pt x="135" y="69"/>
                  <a:pt x="136" y="69"/>
                  <a:pt x="136" y="69"/>
                </a:cubicBezTo>
                <a:cubicBezTo>
                  <a:pt x="136" y="69"/>
                  <a:pt x="136" y="68"/>
                  <a:pt x="136" y="68"/>
                </a:cubicBezTo>
                <a:cubicBezTo>
                  <a:pt x="136" y="67"/>
                  <a:pt x="135" y="66"/>
                  <a:pt x="135" y="65"/>
                </a:cubicBezTo>
                <a:cubicBezTo>
                  <a:pt x="135" y="65"/>
                  <a:pt x="135" y="65"/>
                  <a:pt x="136" y="65"/>
                </a:cubicBezTo>
                <a:cubicBezTo>
                  <a:pt x="136" y="65"/>
                  <a:pt x="137" y="64"/>
                  <a:pt x="138" y="64"/>
                </a:cubicBezTo>
                <a:cubicBezTo>
                  <a:pt x="138" y="65"/>
                  <a:pt x="139" y="65"/>
                  <a:pt x="139" y="66"/>
                </a:cubicBezTo>
                <a:cubicBezTo>
                  <a:pt x="139" y="66"/>
                  <a:pt x="140" y="66"/>
                  <a:pt x="141" y="66"/>
                </a:cubicBezTo>
                <a:cubicBezTo>
                  <a:pt x="141" y="66"/>
                  <a:pt x="143" y="66"/>
                  <a:pt x="143" y="65"/>
                </a:cubicBezTo>
                <a:cubicBezTo>
                  <a:pt x="144" y="65"/>
                  <a:pt x="144" y="64"/>
                  <a:pt x="145" y="63"/>
                </a:cubicBezTo>
                <a:cubicBezTo>
                  <a:pt x="145" y="63"/>
                  <a:pt x="147" y="63"/>
                  <a:pt x="147" y="63"/>
                </a:cubicBezTo>
                <a:cubicBezTo>
                  <a:pt x="147" y="62"/>
                  <a:pt x="147" y="62"/>
                  <a:pt x="147" y="62"/>
                </a:cubicBezTo>
                <a:cubicBezTo>
                  <a:pt x="147" y="62"/>
                  <a:pt x="148" y="61"/>
                  <a:pt x="149" y="62"/>
                </a:cubicBezTo>
                <a:cubicBezTo>
                  <a:pt x="149" y="62"/>
                  <a:pt x="150" y="62"/>
                  <a:pt x="150" y="62"/>
                </a:cubicBezTo>
                <a:cubicBezTo>
                  <a:pt x="150" y="62"/>
                  <a:pt x="151" y="61"/>
                  <a:pt x="151" y="61"/>
                </a:cubicBezTo>
                <a:cubicBezTo>
                  <a:pt x="151" y="60"/>
                  <a:pt x="153" y="60"/>
                  <a:pt x="153" y="60"/>
                </a:cubicBezTo>
                <a:cubicBezTo>
                  <a:pt x="153" y="59"/>
                  <a:pt x="153" y="59"/>
                  <a:pt x="153" y="59"/>
                </a:cubicBezTo>
                <a:cubicBezTo>
                  <a:pt x="153" y="59"/>
                  <a:pt x="150" y="59"/>
                  <a:pt x="149" y="59"/>
                </a:cubicBezTo>
                <a:cubicBezTo>
                  <a:pt x="149" y="58"/>
                  <a:pt x="147" y="57"/>
                  <a:pt x="147" y="57"/>
                </a:cubicBezTo>
                <a:cubicBezTo>
                  <a:pt x="147" y="57"/>
                  <a:pt x="145" y="56"/>
                  <a:pt x="145" y="56"/>
                </a:cubicBezTo>
                <a:cubicBezTo>
                  <a:pt x="145" y="56"/>
                  <a:pt x="146" y="55"/>
                  <a:pt x="144" y="54"/>
                </a:cubicBezTo>
                <a:cubicBezTo>
                  <a:pt x="142" y="54"/>
                  <a:pt x="142" y="54"/>
                  <a:pt x="142" y="54"/>
                </a:cubicBezTo>
                <a:cubicBezTo>
                  <a:pt x="142" y="53"/>
                  <a:pt x="141" y="52"/>
                  <a:pt x="141" y="51"/>
                </a:cubicBezTo>
                <a:cubicBezTo>
                  <a:pt x="141" y="51"/>
                  <a:pt x="139" y="50"/>
                  <a:pt x="139" y="51"/>
                </a:cubicBezTo>
                <a:cubicBezTo>
                  <a:pt x="139" y="51"/>
                  <a:pt x="139" y="53"/>
                  <a:pt x="139" y="53"/>
                </a:cubicBezTo>
                <a:cubicBezTo>
                  <a:pt x="138" y="54"/>
                  <a:pt x="138" y="54"/>
                  <a:pt x="138" y="54"/>
                </a:cubicBezTo>
                <a:cubicBezTo>
                  <a:pt x="137" y="55"/>
                  <a:pt x="137" y="55"/>
                  <a:pt x="137" y="55"/>
                </a:cubicBezTo>
                <a:cubicBezTo>
                  <a:pt x="137" y="55"/>
                  <a:pt x="136" y="55"/>
                  <a:pt x="136" y="55"/>
                </a:cubicBezTo>
                <a:cubicBezTo>
                  <a:pt x="135" y="55"/>
                  <a:pt x="133" y="55"/>
                  <a:pt x="133" y="54"/>
                </a:cubicBezTo>
                <a:cubicBezTo>
                  <a:pt x="133" y="54"/>
                  <a:pt x="132" y="52"/>
                  <a:pt x="132" y="52"/>
                </a:cubicBezTo>
                <a:cubicBezTo>
                  <a:pt x="132" y="52"/>
                  <a:pt x="130" y="52"/>
                  <a:pt x="130" y="52"/>
                </a:cubicBezTo>
                <a:cubicBezTo>
                  <a:pt x="130" y="52"/>
                  <a:pt x="127" y="51"/>
                  <a:pt x="127" y="51"/>
                </a:cubicBezTo>
                <a:cubicBezTo>
                  <a:pt x="128" y="49"/>
                  <a:pt x="128" y="49"/>
                  <a:pt x="128" y="49"/>
                </a:cubicBezTo>
                <a:cubicBezTo>
                  <a:pt x="133" y="46"/>
                  <a:pt x="133" y="46"/>
                  <a:pt x="133" y="46"/>
                </a:cubicBezTo>
                <a:cubicBezTo>
                  <a:pt x="134" y="44"/>
                  <a:pt x="134" y="44"/>
                  <a:pt x="134" y="44"/>
                </a:cubicBezTo>
                <a:cubicBezTo>
                  <a:pt x="136" y="43"/>
                  <a:pt x="136" y="43"/>
                  <a:pt x="136" y="43"/>
                </a:cubicBezTo>
                <a:cubicBezTo>
                  <a:pt x="134" y="42"/>
                  <a:pt x="134" y="42"/>
                  <a:pt x="134" y="42"/>
                </a:cubicBezTo>
                <a:cubicBezTo>
                  <a:pt x="131" y="44"/>
                  <a:pt x="131" y="44"/>
                  <a:pt x="131" y="44"/>
                </a:cubicBezTo>
                <a:cubicBezTo>
                  <a:pt x="131" y="44"/>
                  <a:pt x="129" y="44"/>
                  <a:pt x="129" y="44"/>
                </a:cubicBezTo>
                <a:cubicBezTo>
                  <a:pt x="129" y="44"/>
                  <a:pt x="124" y="48"/>
                  <a:pt x="124" y="48"/>
                </a:cubicBezTo>
                <a:cubicBezTo>
                  <a:pt x="121" y="50"/>
                  <a:pt x="121" y="50"/>
                  <a:pt x="121" y="50"/>
                </a:cubicBezTo>
                <a:cubicBezTo>
                  <a:pt x="120" y="52"/>
                  <a:pt x="120" y="52"/>
                  <a:pt x="120" y="52"/>
                </a:cubicBezTo>
                <a:cubicBezTo>
                  <a:pt x="117" y="52"/>
                  <a:pt x="117" y="52"/>
                  <a:pt x="117" y="52"/>
                </a:cubicBezTo>
                <a:cubicBezTo>
                  <a:pt x="116" y="55"/>
                  <a:pt x="116" y="55"/>
                  <a:pt x="116" y="55"/>
                </a:cubicBezTo>
                <a:cubicBezTo>
                  <a:pt x="114" y="57"/>
                  <a:pt x="114" y="57"/>
                  <a:pt x="114" y="57"/>
                </a:cubicBezTo>
                <a:cubicBezTo>
                  <a:pt x="112" y="57"/>
                  <a:pt x="112" y="57"/>
                  <a:pt x="112" y="57"/>
                </a:cubicBezTo>
                <a:cubicBezTo>
                  <a:pt x="112" y="57"/>
                  <a:pt x="113" y="59"/>
                  <a:pt x="113" y="60"/>
                </a:cubicBezTo>
                <a:cubicBezTo>
                  <a:pt x="114" y="60"/>
                  <a:pt x="114" y="61"/>
                  <a:pt x="114" y="61"/>
                </a:cubicBezTo>
                <a:cubicBezTo>
                  <a:pt x="113" y="62"/>
                  <a:pt x="113" y="62"/>
                  <a:pt x="113" y="62"/>
                </a:cubicBezTo>
                <a:cubicBezTo>
                  <a:pt x="107" y="59"/>
                  <a:pt x="107" y="59"/>
                  <a:pt x="107" y="59"/>
                </a:cubicBezTo>
                <a:cubicBezTo>
                  <a:pt x="108" y="57"/>
                  <a:pt x="108" y="57"/>
                  <a:pt x="108" y="57"/>
                </a:cubicBezTo>
                <a:cubicBezTo>
                  <a:pt x="107" y="55"/>
                  <a:pt x="107" y="55"/>
                  <a:pt x="107" y="55"/>
                </a:cubicBezTo>
                <a:cubicBezTo>
                  <a:pt x="96" y="55"/>
                  <a:pt x="96" y="55"/>
                  <a:pt x="96" y="55"/>
                </a:cubicBezTo>
                <a:cubicBezTo>
                  <a:pt x="94" y="46"/>
                  <a:pt x="94" y="46"/>
                  <a:pt x="94" y="46"/>
                </a:cubicBezTo>
                <a:cubicBezTo>
                  <a:pt x="90" y="46"/>
                  <a:pt x="90" y="46"/>
                  <a:pt x="90" y="46"/>
                </a:cubicBezTo>
                <a:cubicBezTo>
                  <a:pt x="90" y="46"/>
                  <a:pt x="91" y="39"/>
                  <a:pt x="91" y="39"/>
                </a:cubicBezTo>
                <a:cubicBezTo>
                  <a:pt x="91" y="39"/>
                  <a:pt x="91" y="33"/>
                  <a:pt x="91" y="33"/>
                </a:cubicBezTo>
                <a:cubicBezTo>
                  <a:pt x="90" y="33"/>
                  <a:pt x="90" y="33"/>
                  <a:pt x="90" y="33"/>
                </a:cubicBezTo>
                <a:cubicBezTo>
                  <a:pt x="89" y="34"/>
                  <a:pt x="89" y="34"/>
                  <a:pt x="89" y="34"/>
                </a:cubicBezTo>
                <a:cubicBezTo>
                  <a:pt x="88" y="34"/>
                  <a:pt x="88" y="34"/>
                  <a:pt x="88" y="34"/>
                </a:cubicBezTo>
                <a:cubicBezTo>
                  <a:pt x="85" y="28"/>
                  <a:pt x="85" y="28"/>
                  <a:pt x="85" y="28"/>
                </a:cubicBezTo>
                <a:cubicBezTo>
                  <a:pt x="81" y="24"/>
                  <a:pt x="81" y="24"/>
                  <a:pt x="81" y="24"/>
                </a:cubicBezTo>
                <a:cubicBezTo>
                  <a:pt x="77" y="26"/>
                  <a:pt x="77" y="26"/>
                  <a:pt x="77" y="26"/>
                </a:cubicBezTo>
                <a:cubicBezTo>
                  <a:pt x="72" y="25"/>
                  <a:pt x="72" y="25"/>
                  <a:pt x="72" y="25"/>
                </a:cubicBezTo>
                <a:cubicBezTo>
                  <a:pt x="61" y="25"/>
                  <a:pt x="61" y="25"/>
                  <a:pt x="61" y="25"/>
                </a:cubicBezTo>
                <a:cubicBezTo>
                  <a:pt x="54" y="26"/>
                  <a:pt x="54" y="26"/>
                  <a:pt x="54" y="26"/>
                </a:cubicBezTo>
                <a:cubicBezTo>
                  <a:pt x="47" y="18"/>
                  <a:pt x="47" y="18"/>
                  <a:pt x="47" y="18"/>
                </a:cubicBezTo>
                <a:cubicBezTo>
                  <a:pt x="45" y="15"/>
                  <a:pt x="45" y="15"/>
                  <a:pt x="45" y="15"/>
                </a:cubicBezTo>
                <a:cubicBezTo>
                  <a:pt x="37" y="8"/>
                  <a:pt x="37" y="8"/>
                  <a:pt x="37" y="8"/>
                </a:cubicBezTo>
                <a:cubicBezTo>
                  <a:pt x="23" y="0"/>
                  <a:pt x="23" y="0"/>
                  <a:pt x="23" y="0"/>
                </a:cubicBezTo>
                <a:cubicBezTo>
                  <a:pt x="0" y="8"/>
                  <a:pt x="0" y="8"/>
                  <a:pt x="0" y="8"/>
                </a:cubicBezTo>
                <a:cubicBezTo>
                  <a:pt x="0" y="53"/>
                  <a:pt x="0" y="53"/>
                  <a:pt x="0" y="53"/>
                </a:cubicBezTo>
                <a:cubicBezTo>
                  <a:pt x="9" y="54"/>
                  <a:pt x="9" y="54"/>
                  <a:pt x="9" y="54"/>
                </a:cubicBezTo>
                <a:cubicBezTo>
                  <a:pt x="11" y="53"/>
                  <a:pt x="11" y="53"/>
                  <a:pt x="11" y="53"/>
                </a:cubicBezTo>
                <a:cubicBezTo>
                  <a:pt x="11" y="53"/>
                  <a:pt x="11" y="53"/>
                  <a:pt x="11" y="52"/>
                </a:cubicBezTo>
                <a:cubicBezTo>
                  <a:pt x="11" y="52"/>
                  <a:pt x="10" y="51"/>
                  <a:pt x="10" y="51"/>
                </a:cubicBezTo>
                <a:cubicBezTo>
                  <a:pt x="10" y="50"/>
                  <a:pt x="10" y="46"/>
                  <a:pt x="10" y="46"/>
                </a:cubicBezTo>
                <a:cubicBezTo>
                  <a:pt x="10" y="46"/>
                  <a:pt x="13" y="43"/>
                  <a:pt x="13" y="43"/>
                </a:cubicBezTo>
                <a:cubicBezTo>
                  <a:pt x="17" y="43"/>
                  <a:pt x="17" y="43"/>
                  <a:pt x="17" y="43"/>
                </a:cubicBezTo>
                <a:cubicBezTo>
                  <a:pt x="17" y="43"/>
                  <a:pt x="18" y="39"/>
                  <a:pt x="18" y="39"/>
                </a:cubicBezTo>
                <a:cubicBezTo>
                  <a:pt x="19" y="39"/>
                  <a:pt x="22" y="41"/>
                  <a:pt x="22" y="40"/>
                </a:cubicBezTo>
                <a:cubicBezTo>
                  <a:pt x="22" y="40"/>
                  <a:pt x="21" y="38"/>
                  <a:pt x="21" y="38"/>
                </a:cubicBezTo>
                <a:cubicBezTo>
                  <a:pt x="21" y="38"/>
                  <a:pt x="21" y="37"/>
                  <a:pt x="21" y="37"/>
                </a:cubicBezTo>
                <a:cubicBezTo>
                  <a:pt x="21" y="37"/>
                  <a:pt x="23" y="37"/>
                  <a:pt x="23" y="37"/>
                </a:cubicBezTo>
                <a:cubicBezTo>
                  <a:pt x="23" y="37"/>
                  <a:pt x="24" y="36"/>
                  <a:pt x="24" y="36"/>
                </a:cubicBezTo>
                <a:cubicBezTo>
                  <a:pt x="31" y="41"/>
                  <a:pt x="31" y="41"/>
                  <a:pt x="31" y="41"/>
                </a:cubicBezTo>
                <a:cubicBezTo>
                  <a:pt x="36" y="41"/>
                  <a:pt x="36" y="41"/>
                  <a:pt x="36" y="41"/>
                </a:cubicBezTo>
                <a:cubicBezTo>
                  <a:pt x="36" y="43"/>
                  <a:pt x="36" y="43"/>
                  <a:pt x="36" y="43"/>
                </a:cubicBezTo>
                <a:cubicBezTo>
                  <a:pt x="36" y="44"/>
                  <a:pt x="36" y="44"/>
                  <a:pt x="36" y="44"/>
                </a:cubicBezTo>
                <a:cubicBezTo>
                  <a:pt x="36" y="44"/>
                  <a:pt x="36" y="45"/>
                  <a:pt x="36" y="45"/>
                </a:cubicBezTo>
                <a:cubicBezTo>
                  <a:pt x="36" y="45"/>
                  <a:pt x="39" y="47"/>
                  <a:pt x="39" y="47"/>
                </a:cubicBezTo>
                <a:cubicBezTo>
                  <a:pt x="36" y="48"/>
                  <a:pt x="36" y="48"/>
                  <a:pt x="36" y="48"/>
                </a:cubicBezTo>
                <a:cubicBezTo>
                  <a:pt x="36" y="48"/>
                  <a:pt x="37" y="48"/>
                  <a:pt x="37" y="49"/>
                </a:cubicBezTo>
                <a:cubicBezTo>
                  <a:pt x="37" y="49"/>
                  <a:pt x="38" y="50"/>
                  <a:pt x="38" y="50"/>
                </a:cubicBezTo>
                <a:cubicBezTo>
                  <a:pt x="38" y="50"/>
                  <a:pt x="37" y="51"/>
                  <a:pt x="37" y="51"/>
                </a:cubicBezTo>
                <a:cubicBezTo>
                  <a:pt x="37" y="52"/>
                  <a:pt x="37" y="52"/>
                  <a:pt x="37" y="52"/>
                </a:cubicBezTo>
                <a:cubicBezTo>
                  <a:pt x="39" y="54"/>
                  <a:pt x="39" y="54"/>
                  <a:pt x="39" y="54"/>
                </a:cubicBezTo>
                <a:cubicBezTo>
                  <a:pt x="44" y="54"/>
                  <a:pt x="44" y="54"/>
                  <a:pt x="44" y="54"/>
                </a:cubicBezTo>
                <a:cubicBezTo>
                  <a:pt x="45" y="53"/>
                  <a:pt x="45" y="53"/>
                  <a:pt x="45" y="53"/>
                </a:cubicBezTo>
                <a:cubicBezTo>
                  <a:pt x="46" y="53"/>
                  <a:pt x="46" y="53"/>
                  <a:pt x="46" y="53"/>
                </a:cubicBezTo>
                <a:cubicBezTo>
                  <a:pt x="47" y="54"/>
                  <a:pt x="47" y="54"/>
                  <a:pt x="47" y="54"/>
                </a:cubicBezTo>
                <a:cubicBezTo>
                  <a:pt x="48" y="54"/>
                  <a:pt x="48" y="54"/>
                  <a:pt x="48" y="54"/>
                </a:cubicBezTo>
                <a:cubicBezTo>
                  <a:pt x="50" y="53"/>
                  <a:pt x="50" y="53"/>
                  <a:pt x="50" y="53"/>
                </a:cubicBezTo>
                <a:cubicBezTo>
                  <a:pt x="54" y="58"/>
                  <a:pt x="54" y="58"/>
                  <a:pt x="54" y="58"/>
                </a:cubicBezTo>
                <a:cubicBezTo>
                  <a:pt x="55" y="61"/>
                  <a:pt x="55" y="61"/>
                  <a:pt x="55" y="61"/>
                </a:cubicBezTo>
                <a:cubicBezTo>
                  <a:pt x="55" y="61"/>
                  <a:pt x="58" y="64"/>
                  <a:pt x="58" y="64"/>
                </a:cubicBezTo>
                <a:cubicBezTo>
                  <a:pt x="58" y="64"/>
                  <a:pt x="58" y="68"/>
                  <a:pt x="58" y="68"/>
                </a:cubicBezTo>
                <a:cubicBezTo>
                  <a:pt x="72" y="78"/>
                  <a:pt x="72" y="78"/>
                  <a:pt x="72" y="78"/>
                </a:cubicBezTo>
                <a:cubicBezTo>
                  <a:pt x="86" y="88"/>
                  <a:pt x="86" y="88"/>
                  <a:pt x="86" y="88"/>
                </a:cubicBezTo>
                <a:cubicBezTo>
                  <a:pt x="90" y="88"/>
                  <a:pt x="90" y="88"/>
                  <a:pt x="90" y="88"/>
                </a:cubicBezTo>
                <a:cubicBezTo>
                  <a:pt x="90" y="88"/>
                  <a:pt x="92" y="90"/>
                  <a:pt x="93" y="90"/>
                </a:cubicBezTo>
                <a:cubicBezTo>
                  <a:pt x="93" y="90"/>
                  <a:pt x="95" y="91"/>
                  <a:pt x="95" y="91"/>
                </a:cubicBezTo>
                <a:cubicBezTo>
                  <a:pt x="95" y="93"/>
                  <a:pt x="95" y="93"/>
                  <a:pt x="95" y="93"/>
                </a:cubicBezTo>
                <a:cubicBezTo>
                  <a:pt x="95" y="93"/>
                  <a:pt x="94" y="93"/>
                  <a:pt x="94" y="94"/>
                </a:cubicBezTo>
                <a:cubicBezTo>
                  <a:pt x="94" y="94"/>
                  <a:pt x="95" y="99"/>
                  <a:pt x="95" y="99"/>
                </a:cubicBezTo>
                <a:cubicBezTo>
                  <a:pt x="98" y="98"/>
                  <a:pt x="98" y="98"/>
                  <a:pt x="98" y="98"/>
                </a:cubicBezTo>
                <a:lnTo>
                  <a:pt x="101" y="101"/>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8" name="Freeform 8"/>
          <p:cNvSpPr>
            <a:spLocks/>
          </p:cNvSpPr>
          <p:nvPr/>
        </p:nvSpPr>
        <p:spPr bwMode="auto">
          <a:xfrm>
            <a:off x="6715126" y="5078413"/>
            <a:ext cx="176213" cy="146050"/>
          </a:xfrm>
          <a:custGeom>
            <a:avLst/>
            <a:gdLst>
              <a:gd name="T0" fmla="*/ 31 w 43"/>
              <a:gd name="T1" fmla="*/ 36 h 36"/>
              <a:gd name="T2" fmla="*/ 32 w 43"/>
              <a:gd name="T3" fmla="*/ 32 h 36"/>
              <a:gd name="T4" fmla="*/ 34 w 43"/>
              <a:gd name="T5" fmla="*/ 27 h 36"/>
              <a:gd name="T6" fmla="*/ 34 w 43"/>
              <a:gd name="T7" fmla="*/ 24 h 36"/>
              <a:gd name="T8" fmla="*/ 34 w 43"/>
              <a:gd name="T9" fmla="*/ 23 h 36"/>
              <a:gd name="T10" fmla="*/ 35 w 43"/>
              <a:gd name="T11" fmla="*/ 23 h 36"/>
              <a:gd name="T12" fmla="*/ 38 w 43"/>
              <a:gd name="T13" fmla="*/ 22 h 36"/>
              <a:gd name="T14" fmla="*/ 38 w 43"/>
              <a:gd name="T15" fmla="*/ 21 h 36"/>
              <a:gd name="T16" fmla="*/ 37 w 43"/>
              <a:gd name="T17" fmla="*/ 20 h 36"/>
              <a:gd name="T18" fmla="*/ 37 w 43"/>
              <a:gd name="T19" fmla="*/ 16 h 36"/>
              <a:gd name="T20" fmla="*/ 37 w 43"/>
              <a:gd name="T21" fmla="*/ 14 h 36"/>
              <a:gd name="T22" fmla="*/ 38 w 43"/>
              <a:gd name="T23" fmla="*/ 13 h 36"/>
              <a:gd name="T24" fmla="*/ 39 w 43"/>
              <a:gd name="T25" fmla="*/ 13 h 36"/>
              <a:gd name="T26" fmla="*/ 39 w 43"/>
              <a:gd name="T27" fmla="*/ 15 h 36"/>
              <a:gd name="T28" fmla="*/ 40 w 43"/>
              <a:gd name="T29" fmla="*/ 15 h 36"/>
              <a:gd name="T30" fmla="*/ 41 w 43"/>
              <a:gd name="T31" fmla="*/ 14 h 36"/>
              <a:gd name="T32" fmla="*/ 43 w 43"/>
              <a:gd name="T33" fmla="*/ 13 h 36"/>
              <a:gd name="T34" fmla="*/ 43 w 43"/>
              <a:gd name="T35" fmla="*/ 12 h 36"/>
              <a:gd name="T36" fmla="*/ 43 w 43"/>
              <a:gd name="T37" fmla="*/ 11 h 36"/>
              <a:gd name="T38" fmla="*/ 43 w 43"/>
              <a:gd name="T39" fmla="*/ 6 h 36"/>
              <a:gd name="T40" fmla="*/ 43 w 43"/>
              <a:gd name="T41" fmla="*/ 4 h 36"/>
              <a:gd name="T42" fmla="*/ 43 w 43"/>
              <a:gd name="T43" fmla="*/ 2 h 36"/>
              <a:gd name="T44" fmla="*/ 42 w 43"/>
              <a:gd name="T45" fmla="*/ 0 h 36"/>
              <a:gd name="T46" fmla="*/ 41 w 43"/>
              <a:gd name="T47" fmla="*/ 1 h 36"/>
              <a:gd name="T48" fmla="*/ 40 w 43"/>
              <a:gd name="T49" fmla="*/ 1 h 36"/>
              <a:gd name="T50" fmla="*/ 40 w 43"/>
              <a:gd name="T51" fmla="*/ 2 h 36"/>
              <a:gd name="T52" fmla="*/ 39 w 43"/>
              <a:gd name="T53" fmla="*/ 4 h 36"/>
              <a:gd name="T54" fmla="*/ 35 w 43"/>
              <a:gd name="T55" fmla="*/ 7 h 36"/>
              <a:gd name="T56" fmla="*/ 32 w 43"/>
              <a:gd name="T57" fmla="*/ 11 h 36"/>
              <a:gd name="T58" fmla="*/ 28 w 43"/>
              <a:gd name="T59" fmla="*/ 14 h 36"/>
              <a:gd name="T60" fmla="*/ 26 w 43"/>
              <a:gd name="T61" fmla="*/ 17 h 36"/>
              <a:gd name="T62" fmla="*/ 23 w 43"/>
              <a:gd name="T63" fmla="*/ 19 h 36"/>
              <a:gd name="T64" fmla="*/ 15 w 43"/>
              <a:gd name="T65" fmla="*/ 20 h 36"/>
              <a:gd name="T66" fmla="*/ 9 w 43"/>
              <a:gd name="T67" fmla="*/ 20 h 36"/>
              <a:gd name="T68" fmla="*/ 2 w 43"/>
              <a:gd name="T69" fmla="*/ 22 h 36"/>
              <a:gd name="T70" fmla="*/ 1 w 43"/>
              <a:gd name="T71" fmla="*/ 20 h 36"/>
              <a:gd name="T72" fmla="*/ 0 w 43"/>
              <a:gd name="T73" fmla="*/ 19 h 36"/>
              <a:gd name="T74" fmla="*/ 8 w 43"/>
              <a:gd name="T75" fmla="*/ 33 h 36"/>
              <a:gd name="T76" fmla="*/ 31 w 43"/>
              <a:gd name="T7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36">
                <a:moveTo>
                  <a:pt x="31" y="36"/>
                </a:moveTo>
                <a:cubicBezTo>
                  <a:pt x="32" y="32"/>
                  <a:pt x="32" y="32"/>
                  <a:pt x="32" y="32"/>
                </a:cubicBezTo>
                <a:cubicBezTo>
                  <a:pt x="32" y="32"/>
                  <a:pt x="34" y="28"/>
                  <a:pt x="34" y="27"/>
                </a:cubicBezTo>
                <a:cubicBezTo>
                  <a:pt x="34" y="27"/>
                  <a:pt x="34" y="25"/>
                  <a:pt x="34" y="24"/>
                </a:cubicBezTo>
                <a:cubicBezTo>
                  <a:pt x="34" y="24"/>
                  <a:pt x="34" y="23"/>
                  <a:pt x="34" y="23"/>
                </a:cubicBezTo>
                <a:cubicBezTo>
                  <a:pt x="35" y="23"/>
                  <a:pt x="35" y="23"/>
                  <a:pt x="35" y="23"/>
                </a:cubicBezTo>
                <a:cubicBezTo>
                  <a:pt x="38" y="22"/>
                  <a:pt x="38" y="22"/>
                  <a:pt x="38" y="22"/>
                </a:cubicBezTo>
                <a:cubicBezTo>
                  <a:pt x="38" y="22"/>
                  <a:pt x="39" y="21"/>
                  <a:pt x="38" y="21"/>
                </a:cubicBezTo>
                <a:cubicBezTo>
                  <a:pt x="38" y="21"/>
                  <a:pt x="37" y="20"/>
                  <a:pt x="37" y="20"/>
                </a:cubicBezTo>
                <a:cubicBezTo>
                  <a:pt x="37" y="19"/>
                  <a:pt x="37" y="16"/>
                  <a:pt x="37" y="16"/>
                </a:cubicBezTo>
                <a:cubicBezTo>
                  <a:pt x="37" y="16"/>
                  <a:pt x="37" y="15"/>
                  <a:pt x="37" y="14"/>
                </a:cubicBezTo>
                <a:cubicBezTo>
                  <a:pt x="37" y="14"/>
                  <a:pt x="38" y="13"/>
                  <a:pt x="38" y="13"/>
                </a:cubicBezTo>
                <a:cubicBezTo>
                  <a:pt x="38" y="13"/>
                  <a:pt x="39" y="13"/>
                  <a:pt x="39" y="13"/>
                </a:cubicBezTo>
                <a:cubicBezTo>
                  <a:pt x="39" y="14"/>
                  <a:pt x="39" y="15"/>
                  <a:pt x="39" y="15"/>
                </a:cubicBezTo>
                <a:cubicBezTo>
                  <a:pt x="39" y="15"/>
                  <a:pt x="40" y="16"/>
                  <a:pt x="40" y="15"/>
                </a:cubicBezTo>
                <a:cubicBezTo>
                  <a:pt x="40" y="15"/>
                  <a:pt x="41" y="14"/>
                  <a:pt x="41" y="14"/>
                </a:cubicBezTo>
                <a:cubicBezTo>
                  <a:pt x="43" y="13"/>
                  <a:pt x="43" y="13"/>
                  <a:pt x="43" y="13"/>
                </a:cubicBezTo>
                <a:cubicBezTo>
                  <a:pt x="43" y="12"/>
                  <a:pt x="43" y="12"/>
                  <a:pt x="43" y="12"/>
                </a:cubicBezTo>
                <a:cubicBezTo>
                  <a:pt x="43" y="12"/>
                  <a:pt x="43" y="12"/>
                  <a:pt x="43" y="11"/>
                </a:cubicBezTo>
                <a:cubicBezTo>
                  <a:pt x="43" y="10"/>
                  <a:pt x="43" y="8"/>
                  <a:pt x="43" y="6"/>
                </a:cubicBezTo>
                <a:cubicBezTo>
                  <a:pt x="42" y="5"/>
                  <a:pt x="42" y="5"/>
                  <a:pt x="43" y="4"/>
                </a:cubicBezTo>
                <a:cubicBezTo>
                  <a:pt x="43" y="3"/>
                  <a:pt x="43" y="2"/>
                  <a:pt x="43" y="2"/>
                </a:cubicBezTo>
                <a:cubicBezTo>
                  <a:pt x="43" y="1"/>
                  <a:pt x="43" y="0"/>
                  <a:pt x="42" y="0"/>
                </a:cubicBezTo>
                <a:cubicBezTo>
                  <a:pt x="41" y="0"/>
                  <a:pt x="41" y="0"/>
                  <a:pt x="41" y="1"/>
                </a:cubicBezTo>
                <a:cubicBezTo>
                  <a:pt x="40" y="1"/>
                  <a:pt x="40" y="1"/>
                  <a:pt x="40" y="1"/>
                </a:cubicBezTo>
                <a:cubicBezTo>
                  <a:pt x="40" y="1"/>
                  <a:pt x="40" y="2"/>
                  <a:pt x="40" y="2"/>
                </a:cubicBezTo>
                <a:cubicBezTo>
                  <a:pt x="40" y="3"/>
                  <a:pt x="39" y="4"/>
                  <a:pt x="39" y="4"/>
                </a:cubicBezTo>
                <a:cubicBezTo>
                  <a:pt x="37" y="5"/>
                  <a:pt x="36" y="6"/>
                  <a:pt x="35" y="7"/>
                </a:cubicBezTo>
                <a:cubicBezTo>
                  <a:pt x="34" y="8"/>
                  <a:pt x="33" y="10"/>
                  <a:pt x="32" y="11"/>
                </a:cubicBezTo>
                <a:cubicBezTo>
                  <a:pt x="31" y="13"/>
                  <a:pt x="29" y="13"/>
                  <a:pt x="28" y="14"/>
                </a:cubicBezTo>
                <a:cubicBezTo>
                  <a:pt x="27" y="15"/>
                  <a:pt x="27" y="16"/>
                  <a:pt x="26" y="17"/>
                </a:cubicBezTo>
                <a:cubicBezTo>
                  <a:pt x="25" y="18"/>
                  <a:pt x="24" y="18"/>
                  <a:pt x="23" y="19"/>
                </a:cubicBezTo>
                <a:cubicBezTo>
                  <a:pt x="20" y="21"/>
                  <a:pt x="18" y="21"/>
                  <a:pt x="15" y="20"/>
                </a:cubicBezTo>
                <a:cubicBezTo>
                  <a:pt x="13" y="20"/>
                  <a:pt x="10" y="19"/>
                  <a:pt x="9" y="20"/>
                </a:cubicBezTo>
                <a:cubicBezTo>
                  <a:pt x="7" y="22"/>
                  <a:pt x="5" y="22"/>
                  <a:pt x="2" y="22"/>
                </a:cubicBezTo>
                <a:cubicBezTo>
                  <a:pt x="2" y="21"/>
                  <a:pt x="2" y="21"/>
                  <a:pt x="1" y="20"/>
                </a:cubicBezTo>
                <a:cubicBezTo>
                  <a:pt x="1" y="20"/>
                  <a:pt x="1" y="19"/>
                  <a:pt x="0" y="19"/>
                </a:cubicBezTo>
                <a:cubicBezTo>
                  <a:pt x="8" y="33"/>
                  <a:pt x="8" y="33"/>
                  <a:pt x="8" y="33"/>
                </a:cubicBezTo>
                <a:lnTo>
                  <a:pt x="31" y="36"/>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9" name="Freeform 9"/>
          <p:cNvSpPr>
            <a:spLocks/>
          </p:cNvSpPr>
          <p:nvPr/>
        </p:nvSpPr>
        <p:spPr bwMode="auto">
          <a:xfrm>
            <a:off x="6748463" y="4344988"/>
            <a:ext cx="512763" cy="355600"/>
          </a:xfrm>
          <a:custGeom>
            <a:avLst/>
            <a:gdLst>
              <a:gd name="T0" fmla="*/ 23 w 125"/>
              <a:gd name="T1" fmla="*/ 56 h 87"/>
              <a:gd name="T2" fmla="*/ 35 w 125"/>
              <a:gd name="T3" fmla="*/ 53 h 87"/>
              <a:gd name="T4" fmla="*/ 42 w 125"/>
              <a:gd name="T5" fmla="*/ 53 h 87"/>
              <a:gd name="T6" fmla="*/ 51 w 125"/>
              <a:gd name="T7" fmla="*/ 58 h 87"/>
              <a:gd name="T8" fmla="*/ 58 w 125"/>
              <a:gd name="T9" fmla="*/ 59 h 87"/>
              <a:gd name="T10" fmla="*/ 62 w 125"/>
              <a:gd name="T11" fmla="*/ 65 h 87"/>
              <a:gd name="T12" fmla="*/ 69 w 125"/>
              <a:gd name="T13" fmla="*/ 71 h 87"/>
              <a:gd name="T14" fmla="*/ 77 w 125"/>
              <a:gd name="T15" fmla="*/ 76 h 87"/>
              <a:gd name="T16" fmla="*/ 76 w 125"/>
              <a:gd name="T17" fmla="*/ 80 h 87"/>
              <a:gd name="T18" fmla="*/ 79 w 125"/>
              <a:gd name="T19" fmla="*/ 82 h 87"/>
              <a:gd name="T20" fmla="*/ 86 w 125"/>
              <a:gd name="T21" fmla="*/ 86 h 87"/>
              <a:gd name="T22" fmla="*/ 89 w 125"/>
              <a:gd name="T23" fmla="*/ 86 h 87"/>
              <a:gd name="T24" fmla="*/ 94 w 125"/>
              <a:gd name="T25" fmla="*/ 84 h 87"/>
              <a:gd name="T26" fmla="*/ 94 w 125"/>
              <a:gd name="T27" fmla="*/ 80 h 87"/>
              <a:gd name="T28" fmla="*/ 102 w 125"/>
              <a:gd name="T29" fmla="*/ 78 h 87"/>
              <a:gd name="T30" fmla="*/ 108 w 125"/>
              <a:gd name="T31" fmla="*/ 71 h 87"/>
              <a:gd name="T32" fmla="*/ 111 w 125"/>
              <a:gd name="T33" fmla="*/ 64 h 87"/>
              <a:gd name="T34" fmla="*/ 116 w 125"/>
              <a:gd name="T35" fmla="*/ 62 h 87"/>
              <a:gd name="T36" fmla="*/ 121 w 125"/>
              <a:gd name="T37" fmla="*/ 62 h 87"/>
              <a:gd name="T38" fmla="*/ 125 w 125"/>
              <a:gd name="T39" fmla="*/ 57 h 87"/>
              <a:gd name="T40" fmla="*/ 120 w 125"/>
              <a:gd name="T41" fmla="*/ 52 h 87"/>
              <a:gd name="T42" fmla="*/ 88 w 125"/>
              <a:gd name="T43" fmla="*/ 32 h 87"/>
              <a:gd name="T44" fmla="*/ 84 w 125"/>
              <a:gd name="T45" fmla="*/ 22 h 87"/>
              <a:gd name="T46" fmla="*/ 77 w 125"/>
              <a:gd name="T47" fmla="*/ 18 h 87"/>
              <a:gd name="T48" fmla="*/ 74 w 125"/>
              <a:gd name="T49" fmla="*/ 18 h 87"/>
              <a:gd name="T50" fmla="*/ 67 w 125"/>
              <a:gd name="T51" fmla="*/ 15 h 87"/>
              <a:gd name="T52" fmla="*/ 66 w 125"/>
              <a:gd name="T53" fmla="*/ 12 h 87"/>
              <a:gd name="T54" fmla="*/ 66 w 125"/>
              <a:gd name="T55" fmla="*/ 8 h 87"/>
              <a:gd name="T56" fmla="*/ 61 w 125"/>
              <a:gd name="T57" fmla="*/ 5 h 87"/>
              <a:gd name="T58" fmla="*/ 51 w 125"/>
              <a:gd name="T59" fmla="*/ 1 h 87"/>
              <a:gd name="T60" fmla="*/ 48 w 125"/>
              <a:gd name="T61" fmla="*/ 3 h 87"/>
              <a:gd name="T62" fmla="*/ 40 w 125"/>
              <a:gd name="T63" fmla="*/ 10 h 87"/>
              <a:gd name="T64" fmla="*/ 41 w 125"/>
              <a:gd name="T65" fmla="*/ 17 h 87"/>
              <a:gd name="T66" fmla="*/ 25 w 125"/>
              <a:gd name="T67" fmla="*/ 17 h 87"/>
              <a:gd name="T68" fmla="*/ 13 w 125"/>
              <a:gd name="T69" fmla="*/ 5 h 87"/>
              <a:gd name="T70" fmla="*/ 0 w 125"/>
              <a:gd name="T71" fmla="*/ 11 h 87"/>
              <a:gd name="T72" fmla="*/ 3 w 125"/>
              <a:gd name="T73" fmla="*/ 16 h 87"/>
              <a:gd name="T74" fmla="*/ 8 w 125"/>
              <a:gd name="T75" fmla="*/ 8 h 87"/>
              <a:gd name="T76" fmla="*/ 19 w 125"/>
              <a:gd name="T77" fmla="*/ 20 h 87"/>
              <a:gd name="T78" fmla="*/ 17 w 125"/>
              <a:gd name="T79" fmla="*/ 22 h 87"/>
              <a:gd name="T80" fmla="*/ 13 w 125"/>
              <a:gd name="T81" fmla="*/ 26 h 87"/>
              <a:gd name="T82" fmla="*/ 5 w 125"/>
              <a:gd name="T83" fmla="*/ 24 h 87"/>
              <a:gd name="T84" fmla="*/ 2 w 125"/>
              <a:gd name="T85" fmla="*/ 31 h 87"/>
              <a:gd name="T86" fmla="*/ 9 w 125"/>
              <a:gd name="T87" fmla="*/ 33 h 87"/>
              <a:gd name="T88" fmla="*/ 9 w 125"/>
              <a:gd name="T89" fmla="*/ 38 h 87"/>
              <a:gd name="T90" fmla="*/ 9 w 125"/>
              <a:gd name="T91" fmla="*/ 41 h 87"/>
              <a:gd name="T92" fmla="*/ 13 w 125"/>
              <a:gd name="T93" fmla="*/ 46 h 87"/>
              <a:gd name="T94" fmla="*/ 12 w 125"/>
              <a:gd name="T95" fmla="*/ 59 h 87"/>
              <a:gd name="T96" fmla="*/ 16 w 125"/>
              <a:gd name="T97" fmla="*/ 6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87">
                <a:moveTo>
                  <a:pt x="19" y="62"/>
                </a:moveTo>
                <a:cubicBezTo>
                  <a:pt x="19" y="62"/>
                  <a:pt x="19" y="59"/>
                  <a:pt x="20" y="59"/>
                </a:cubicBezTo>
                <a:cubicBezTo>
                  <a:pt x="20" y="58"/>
                  <a:pt x="22" y="57"/>
                  <a:pt x="23" y="56"/>
                </a:cubicBezTo>
                <a:cubicBezTo>
                  <a:pt x="23" y="56"/>
                  <a:pt x="25" y="54"/>
                  <a:pt x="25" y="54"/>
                </a:cubicBezTo>
                <a:cubicBezTo>
                  <a:pt x="26" y="54"/>
                  <a:pt x="32" y="54"/>
                  <a:pt x="32" y="54"/>
                </a:cubicBezTo>
                <a:cubicBezTo>
                  <a:pt x="33" y="54"/>
                  <a:pt x="35" y="53"/>
                  <a:pt x="35" y="53"/>
                </a:cubicBezTo>
                <a:cubicBezTo>
                  <a:pt x="37" y="52"/>
                  <a:pt x="37" y="52"/>
                  <a:pt x="37" y="52"/>
                </a:cubicBezTo>
                <a:cubicBezTo>
                  <a:pt x="40" y="53"/>
                  <a:pt x="40" y="53"/>
                  <a:pt x="40" y="53"/>
                </a:cubicBezTo>
                <a:cubicBezTo>
                  <a:pt x="42" y="53"/>
                  <a:pt x="42" y="53"/>
                  <a:pt x="42" y="53"/>
                </a:cubicBezTo>
                <a:cubicBezTo>
                  <a:pt x="43" y="56"/>
                  <a:pt x="43" y="56"/>
                  <a:pt x="43" y="56"/>
                </a:cubicBezTo>
                <a:cubicBezTo>
                  <a:pt x="43" y="56"/>
                  <a:pt x="47" y="57"/>
                  <a:pt x="47" y="57"/>
                </a:cubicBezTo>
                <a:cubicBezTo>
                  <a:pt x="48" y="57"/>
                  <a:pt x="51" y="58"/>
                  <a:pt x="51" y="58"/>
                </a:cubicBezTo>
                <a:cubicBezTo>
                  <a:pt x="51" y="59"/>
                  <a:pt x="53" y="59"/>
                  <a:pt x="53" y="59"/>
                </a:cubicBezTo>
                <a:cubicBezTo>
                  <a:pt x="53" y="59"/>
                  <a:pt x="54" y="59"/>
                  <a:pt x="55" y="59"/>
                </a:cubicBezTo>
                <a:cubicBezTo>
                  <a:pt x="55" y="59"/>
                  <a:pt x="58" y="59"/>
                  <a:pt x="58" y="59"/>
                </a:cubicBezTo>
                <a:cubicBezTo>
                  <a:pt x="58" y="59"/>
                  <a:pt x="59" y="60"/>
                  <a:pt x="59" y="60"/>
                </a:cubicBezTo>
                <a:cubicBezTo>
                  <a:pt x="59" y="60"/>
                  <a:pt x="61" y="61"/>
                  <a:pt x="61" y="61"/>
                </a:cubicBezTo>
                <a:cubicBezTo>
                  <a:pt x="61" y="62"/>
                  <a:pt x="62" y="65"/>
                  <a:pt x="62" y="65"/>
                </a:cubicBezTo>
                <a:cubicBezTo>
                  <a:pt x="64" y="66"/>
                  <a:pt x="64" y="66"/>
                  <a:pt x="64" y="66"/>
                </a:cubicBezTo>
                <a:cubicBezTo>
                  <a:pt x="64" y="66"/>
                  <a:pt x="66" y="65"/>
                  <a:pt x="66" y="66"/>
                </a:cubicBezTo>
                <a:cubicBezTo>
                  <a:pt x="66" y="66"/>
                  <a:pt x="69" y="71"/>
                  <a:pt x="69" y="71"/>
                </a:cubicBezTo>
                <a:cubicBezTo>
                  <a:pt x="77" y="71"/>
                  <a:pt x="77" y="71"/>
                  <a:pt x="77" y="71"/>
                </a:cubicBezTo>
                <a:cubicBezTo>
                  <a:pt x="77" y="74"/>
                  <a:pt x="77" y="74"/>
                  <a:pt x="77" y="74"/>
                </a:cubicBezTo>
                <a:cubicBezTo>
                  <a:pt x="77" y="76"/>
                  <a:pt x="77" y="76"/>
                  <a:pt x="77" y="76"/>
                </a:cubicBezTo>
                <a:cubicBezTo>
                  <a:pt x="77" y="76"/>
                  <a:pt x="78" y="76"/>
                  <a:pt x="78" y="77"/>
                </a:cubicBezTo>
                <a:cubicBezTo>
                  <a:pt x="77" y="77"/>
                  <a:pt x="76" y="78"/>
                  <a:pt x="76" y="78"/>
                </a:cubicBezTo>
                <a:cubicBezTo>
                  <a:pt x="76" y="80"/>
                  <a:pt x="76" y="80"/>
                  <a:pt x="76" y="80"/>
                </a:cubicBezTo>
                <a:cubicBezTo>
                  <a:pt x="78" y="81"/>
                  <a:pt x="78" y="81"/>
                  <a:pt x="78" y="81"/>
                </a:cubicBezTo>
                <a:cubicBezTo>
                  <a:pt x="78" y="82"/>
                  <a:pt x="78" y="82"/>
                  <a:pt x="78" y="82"/>
                </a:cubicBezTo>
                <a:cubicBezTo>
                  <a:pt x="79" y="82"/>
                  <a:pt x="79" y="82"/>
                  <a:pt x="79" y="82"/>
                </a:cubicBezTo>
                <a:cubicBezTo>
                  <a:pt x="80" y="84"/>
                  <a:pt x="80" y="84"/>
                  <a:pt x="80" y="84"/>
                </a:cubicBezTo>
                <a:cubicBezTo>
                  <a:pt x="85" y="84"/>
                  <a:pt x="85" y="84"/>
                  <a:pt x="85" y="84"/>
                </a:cubicBezTo>
                <a:cubicBezTo>
                  <a:pt x="85" y="84"/>
                  <a:pt x="86" y="86"/>
                  <a:pt x="86" y="86"/>
                </a:cubicBezTo>
                <a:cubicBezTo>
                  <a:pt x="87" y="87"/>
                  <a:pt x="87" y="87"/>
                  <a:pt x="87" y="87"/>
                </a:cubicBezTo>
                <a:cubicBezTo>
                  <a:pt x="88" y="85"/>
                  <a:pt x="88" y="85"/>
                  <a:pt x="88" y="85"/>
                </a:cubicBezTo>
                <a:cubicBezTo>
                  <a:pt x="88" y="85"/>
                  <a:pt x="89" y="86"/>
                  <a:pt x="89" y="86"/>
                </a:cubicBezTo>
                <a:cubicBezTo>
                  <a:pt x="89" y="86"/>
                  <a:pt x="90" y="86"/>
                  <a:pt x="91" y="86"/>
                </a:cubicBezTo>
                <a:cubicBezTo>
                  <a:pt x="91" y="86"/>
                  <a:pt x="91" y="85"/>
                  <a:pt x="92" y="85"/>
                </a:cubicBezTo>
                <a:cubicBezTo>
                  <a:pt x="92" y="84"/>
                  <a:pt x="94" y="84"/>
                  <a:pt x="94" y="84"/>
                </a:cubicBezTo>
                <a:cubicBezTo>
                  <a:pt x="94" y="82"/>
                  <a:pt x="94" y="82"/>
                  <a:pt x="94" y="82"/>
                </a:cubicBezTo>
                <a:cubicBezTo>
                  <a:pt x="95" y="81"/>
                  <a:pt x="95" y="81"/>
                  <a:pt x="95" y="81"/>
                </a:cubicBezTo>
                <a:cubicBezTo>
                  <a:pt x="94" y="80"/>
                  <a:pt x="94" y="80"/>
                  <a:pt x="94" y="80"/>
                </a:cubicBezTo>
                <a:cubicBezTo>
                  <a:pt x="94" y="79"/>
                  <a:pt x="94" y="79"/>
                  <a:pt x="94" y="79"/>
                </a:cubicBezTo>
                <a:cubicBezTo>
                  <a:pt x="98" y="78"/>
                  <a:pt x="98" y="78"/>
                  <a:pt x="98" y="78"/>
                </a:cubicBezTo>
                <a:cubicBezTo>
                  <a:pt x="102" y="78"/>
                  <a:pt x="102" y="78"/>
                  <a:pt x="102" y="78"/>
                </a:cubicBezTo>
                <a:cubicBezTo>
                  <a:pt x="102" y="78"/>
                  <a:pt x="103" y="76"/>
                  <a:pt x="103" y="76"/>
                </a:cubicBezTo>
                <a:cubicBezTo>
                  <a:pt x="103" y="76"/>
                  <a:pt x="107" y="74"/>
                  <a:pt x="107" y="74"/>
                </a:cubicBezTo>
                <a:cubicBezTo>
                  <a:pt x="107" y="74"/>
                  <a:pt x="108" y="71"/>
                  <a:pt x="108" y="71"/>
                </a:cubicBezTo>
                <a:cubicBezTo>
                  <a:pt x="108" y="70"/>
                  <a:pt x="108" y="68"/>
                  <a:pt x="108" y="67"/>
                </a:cubicBezTo>
                <a:cubicBezTo>
                  <a:pt x="108" y="67"/>
                  <a:pt x="109" y="66"/>
                  <a:pt x="109" y="66"/>
                </a:cubicBezTo>
                <a:cubicBezTo>
                  <a:pt x="109" y="65"/>
                  <a:pt x="111" y="64"/>
                  <a:pt x="111" y="64"/>
                </a:cubicBezTo>
                <a:cubicBezTo>
                  <a:pt x="111" y="64"/>
                  <a:pt x="113" y="64"/>
                  <a:pt x="113" y="64"/>
                </a:cubicBezTo>
                <a:cubicBezTo>
                  <a:pt x="116" y="64"/>
                  <a:pt x="116" y="64"/>
                  <a:pt x="116" y="64"/>
                </a:cubicBezTo>
                <a:cubicBezTo>
                  <a:pt x="116" y="64"/>
                  <a:pt x="116" y="63"/>
                  <a:pt x="116" y="62"/>
                </a:cubicBezTo>
                <a:cubicBezTo>
                  <a:pt x="116" y="62"/>
                  <a:pt x="117" y="61"/>
                  <a:pt x="117" y="60"/>
                </a:cubicBezTo>
                <a:cubicBezTo>
                  <a:pt x="117" y="60"/>
                  <a:pt x="119" y="61"/>
                  <a:pt x="119" y="61"/>
                </a:cubicBezTo>
                <a:cubicBezTo>
                  <a:pt x="121" y="62"/>
                  <a:pt x="121" y="62"/>
                  <a:pt x="121" y="62"/>
                </a:cubicBezTo>
                <a:cubicBezTo>
                  <a:pt x="125" y="63"/>
                  <a:pt x="125" y="63"/>
                  <a:pt x="125" y="63"/>
                </a:cubicBezTo>
                <a:cubicBezTo>
                  <a:pt x="125" y="63"/>
                  <a:pt x="124" y="58"/>
                  <a:pt x="124" y="58"/>
                </a:cubicBezTo>
                <a:cubicBezTo>
                  <a:pt x="124" y="57"/>
                  <a:pt x="125" y="57"/>
                  <a:pt x="125" y="57"/>
                </a:cubicBezTo>
                <a:cubicBezTo>
                  <a:pt x="125" y="55"/>
                  <a:pt x="125" y="55"/>
                  <a:pt x="125" y="55"/>
                </a:cubicBezTo>
                <a:cubicBezTo>
                  <a:pt x="125" y="55"/>
                  <a:pt x="123" y="54"/>
                  <a:pt x="123" y="54"/>
                </a:cubicBezTo>
                <a:cubicBezTo>
                  <a:pt x="122" y="54"/>
                  <a:pt x="120" y="52"/>
                  <a:pt x="120" y="52"/>
                </a:cubicBezTo>
                <a:cubicBezTo>
                  <a:pt x="116" y="52"/>
                  <a:pt x="116" y="52"/>
                  <a:pt x="116" y="52"/>
                </a:cubicBezTo>
                <a:cubicBezTo>
                  <a:pt x="102" y="42"/>
                  <a:pt x="102" y="42"/>
                  <a:pt x="102" y="42"/>
                </a:cubicBezTo>
                <a:cubicBezTo>
                  <a:pt x="88" y="32"/>
                  <a:pt x="88" y="32"/>
                  <a:pt x="88" y="32"/>
                </a:cubicBezTo>
                <a:cubicBezTo>
                  <a:pt x="88" y="32"/>
                  <a:pt x="88" y="28"/>
                  <a:pt x="88" y="28"/>
                </a:cubicBezTo>
                <a:cubicBezTo>
                  <a:pt x="88" y="28"/>
                  <a:pt x="85" y="25"/>
                  <a:pt x="85" y="25"/>
                </a:cubicBezTo>
                <a:cubicBezTo>
                  <a:pt x="84" y="22"/>
                  <a:pt x="84" y="22"/>
                  <a:pt x="84" y="22"/>
                </a:cubicBezTo>
                <a:cubicBezTo>
                  <a:pt x="80" y="17"/>
                  <a:pt x="80" y="17"/>
                  <a:pt x="80" y="17"/>
                </a:cubicBezTo>
                <a:cubicBezTo>
                  <a:pt x="78" y="18"/>
                  <a:pt x="78" y="18"/>
                  <a:pt x="78" y="18"/>
                </a:cubicBezTo>
                <a:cubicBezTo>
                  <a:pt x="77" y="18"/>
                  <a:pt x="77" y="18"/>
                  <a:pt x="77" y="18"/>
                </a:cubicBezTo>
                <a:cubicBezTo>
                  <a:pt x="76" y="17"/>
                  <a:pt x="76" y="17"/>
                  <a:pt x="76" y="17"/>
                </a:cubicBezTo>
                <a:cubicBezTo>
                  <a:pt x="75" y="17"/>
                  <a:pt x="75" y="17"/>
                  <a:pt x="75" y="17"/>
                </a:cubicBezTo>
                <a:cubicBezTo>
                  <a:pt x="74" y="18"/>
                  <a:pt x="74" y="18"/>
                  <a:pt x="74" y="18"/>
                </a:cubicBezTo>
                <a:cubicBezTo>
                  <a:pt x="69" y="18"/>
                  <a:pt x="69" y="18"/>
                  <a:pt x="69" y="18"/>
                </a:cubicBezTo>
                <a:cubicBezTo>
                  <a:pt x="67" y="16"/>
                  <a:pt x="67" y="16"/>
                  <a:pt x="67" y="16"/>
                </a:cubicBezTo>
                <a:cubicBezTo>
                  <a:pt x="67" y="15"/>
                  <a:pt x="67" y="15"/>
                  <a:pt x="67" y="15"/>
                </a:cubicBezTo>
                <a:cubicBezTo>
                  <a:pt x="67" y="15"/>
                  <a:pt x="68" y="14"/>
                  <a:pt x="68" y="14"/>
                </a:cubicBezTo>
                <a:cubicBezTo>
                  <a:pt x="68" y="14"/>
                  <a:pt x="67" y="13"/>
                  <a:pt x="67" y="13"/>
                </a:cubicBezTo>
                <a:cubicBezTo>
                  <a:pt x="67" y="12"/>
                  <a:pt x="66" y="12"/>
                  <a:pt x="66" y="12"/>
                </a:cubicBezTo>
                <a:cubicBezTo>
                  <a:pt x="69" y="11"/>
                  <a:pt x="69" y="11"/>
                  <a:pt x="69" y="11"/>
                </a:cubicBezTo>
                <a:cubicBezTo>
                  <a:pt x="69" y="11"/>
                  <a:pt x="66" y="9"/>
                  <a:pt x="66" y="9"/>
                </a:cubicBezTo>
                <a:cubicBezTo>
                  <a:pt x="66" y="9"/>
                  <a:pt x="66" y="8"/>
                  <a:pt x="66" y="8"/>
                </a:cubicBezTo>
                <a:cubicBezTo>
                  <a:pt x="66" y="7"/>
                  <a:pt x="66" y="7"/>
                  <a:pt x="66" y="7"/>
                </a:cubicBezTo>
                <a:cubicBezTo>
                  <a:pt x="66" y="5"/>
                  <a:pt x="66" y="5"/>
                  <a:pt x="66" y="5"/>
                </a:cubicBezTo>
                <a:cubicBezTo>
                  <a:pt x="61" y="5"/>
                  <a:pt x="61" y="5"/>
                  <a:pt x="61" y="5"/>
                </a:cubicBezTo>
                <a:cubicBezTo>
                  <a:pt x="54" y="0"/>
                  <a:pt x="54" y="0"/>
                  <a:pt x="54" y="0"/>
                </a:cubicBezTo>
                <a:cubicBezTo>
                  <a:pt x="54" y="0"/>
                  <a:pt x="53" y="1"/>
                  <a:pt x="53" y="1"/>
                </a:cubicBezTo>
                <a:cubicBezTo>
                  <a:pt x="53" y="1"/>
                  <a:pt x="51" y="1"/>
                  <a:pt x="51" y="1"/>
                </a:cubicBezTo>
                <a:cubicBezTo>
                  <a:pt x="51" y="1"/>
                  <a:pt x="51" y="2"/>
                  <a:pt x="51" y="2"/>
                </a:cubicBezTo>
                <a:cubicBezTo>
                  <a:pt x="51" y="2"/>
                  <a:pt x="52" y="4"/>
                  <a:pt x="52" y="4"/>
                </a:cubicBezTo>
                <a:cubicBezTo>
                  <a:pt x="52" y="5"/>
                  <a:pt x="49" y="3"/>
                  <a:pt x="48" y="3"/>
                </a:cubicBezTo>
                <a:cubicBezTo>
                  <a:pt x="48" y="3"/>
                  <a:pt x="47" y="7"/>
                  <a:pt x="47" y="7"/>
                </a:cubicBezTo>
                <a:cubicBezTo>
                  <a:pt x="43" y="7"/>
                  <a:pt x="43" y="7"/>
                  <a:pt x="43" y="7"/>
                </a:cubicBezTo>
                <a:cubicBezTo>
                  <a:pt x="43" y="7"/>
                  <a:pt x="40" y="10"/>
                  <a:pt x="40" y="10"/>
                </a:cubicBezTo>
                <a:cubicBezTo>
                  <a:pt x="40" y="10"/>
                  <a:pt x="40" y="14"/>
                  <a:pt x="40" y="15"/>
                </a:cubicBezTo>
                <a:cubicBezTo>
                  <a:pt x="40" y="15"/>
                  <a:pt x="41" y="16"/>
                  <a:pt x="41" y="16"/>
                </a:cubicBezTo>
                <a:cubicBezTo>
                  <a:pt x="41" y="17"/>
                  <a:pt x="41" y="17"/>
                  <a:pt x="41" y="17"/>
                </a:cubicBezTo>
                <a:cubicBezTo>
                  <a:pt x="39" y="18"/>
                  <a:pt x="39" y="18"/>
                  <a:pt x="39" y="18"/>
                </a:cubicBezTo>
                <a:cubicBezTo>
                  <a:pt x="30" y="17"/>
                  <a:pt x="30" y="17"/>
                  <a:pt x="30" y="17"/>
                </a:cubicBezTo>
                <a:cubicBezTo>
                  <a:pt x="25" y="17"/>
                  <a:pt x="25" y="17"/>
                  <a:pt x="25" y="17"/>
                </a:cubicBezTo>
                <a:cubicBezTo>
                  <a:pt x="23" y="13"/>
                  <a:pt x="23" y="13"/>
                  <a:pt x="23" y="13"/>
                </a:cubicBezTo>
                <a:cubicBezTo>
                  <a:pt x="23" y="13"/>
                  <a:pt x="19" y="7"/>
                  <a:pt x="17" y="6"/>
                </a:cubicBezTo>
                <a:cubicBezTo>
                  <a:pt x="16" y="5"/>
                  <a:pt x="13" y="5"/>
                  <a:pt x="13" y="5"/>
                </a:cubicBezTo>
                <a:cubicBezTo>
                  <a:pt x="13" y="5"/>
                  <a:pt x="9" y="6"/>
                  <a:pt x="8" y="6"/>
                </a:cubicBezTo>
                <a:cubicBezTo>
                  <a:pt x="8" y="6"/>
                  <a:pt x="4" y="8"/>
                  <a:pt x="3" y="8"/>
                </a:cubicBezTo>
                <a:cubicBezTo>
                  <a:pt x="3" y="8"/>
                  <a:pt x="1" y="10"/>
                  <a:pt x="0" y="11"/>
                </a:cubicBezTo>
                <a:cubicBezTo>
                  <a:pt x="0" y="12"/>
                  <a:pt x="0" y="13"/>
                  <a:pt x="0" y="13"/>
                </a:cubicBezTo>
                <a:cubicBezTo>
                  <a:pt x="0" y="14"/>
                  <a:pt x="0" y="14"/>
                  <a:pt x="0" y="15"/>
                </a:cubicBezTo>
                <a:cubicBezTo>
                  <a:pt x="0" y="16"/>
                  <a:pt x="2" y="16"/>
                  <a:pt x="3" y="16"/>
                </a:cubicBezTo>
                <a:cubicBezTo>
                  <a:pt x="3" y="15"/>
                  <a:pt x="3" y="14"/>
                  <a:pt x="2" y="14"/>
                </a:cubicBezTo>
                <a:cubicBezTo>
                  <a:pt x="3" y="13"/>
                  <a:pt x="3" y="12"/>
                  <a:pt x="3" y="11"/>
                </a:cubicBezTo>
                <a:cubicBezTo>
                  <a:pt x="4" y="9"/>
                  <a:pt x="6" y="9"/>
                  <a:pt x="8" y="8"/>
                </a:cubicBezTo>
                <a:cubicBezTo>
                  <a:pt x="9" y="8"/>
                  <a:pt x="11" y="8"/>
                  <a:pt x="12" y="9"/>
                </a:cubicBezTo>
                <a:cubicBezTo>
                  <a:pt x="13" y="10"/>
                  <a:pt x="13" y="11"/>
                  <a:pt x="13" y="12"/>
                </a:cubicBezTo>
                <a:cubicBezTo>
                  <a:pt x="13" y="15"/>
                  <a:pt x="17" y="18"/>
                  <a:pt x="19" y="20"/>
                </a:cubicBezTo>
                <a:cubicBezTo>
                  <a:pt x="20" y="21"/>
                  <a:pt x="20" y="21"/>
                  <a:pt x="20" y="22"/>
                </a:cubicBezTo>
                <a:cubicBezTo>
                  <a:pt x="20" y="22"/>
                  <a:pt x="19" y="22"/>
                  <a:pt x="18" y="22"/>
                </a:cubicBezTo>
                <a:cubicBezTo>
                  <a:pt x="18" y="22"/>
                  <a:pt x="17" y="22"/>
                  <a:pt x="17" y="22"/>
                </a:cubicBezTo>
                <a:cubicBezTo>
                  <a:pt x="16" y="22"/>
                  <a:pt x="16" y="23"/>
                  <a:pt x="16" y="23"/>
                </a:cubicBezTo>
                <a:cubicBezTo>
                  <a:pt x="16" y="24"/>
                  <a:pt x="17" y="24"/>
                  <a:pt x="18" y="24"/>
                </a:cubicBezTo>
                <a:cubicBezTo>
                  <a:pt x="16" y="25"/>
                  <a:pt x="14" y="25"/>
                  <a:pt x="13" y="26"/>
                </a:cubicBezTo>
                <a:cubicBezTo>
                  <a:pt x="12" y="26"/>
                  <a:pt x="12" y="26"/>
                  <a:pt x="12" y="26"/>
                </a:cubicBezTo>
                <a:cubicBezTo>
                  <a:pt x="11" y="25"/>
                  <a:pt x="11" y="24"/>
                  <a:pt x="11" y="23"/>
                </a:cubicBezTo>
                <a:cubicBezTo>
                  <a:pt x="9" y="24"/>
                  <a:pt x="7" y="24"/>
                  <a:pt x="5" y="24"/>
                </a:cubicBezTo>
                <a:cubicBezTo>
                  <a:pt x="5" y="23"/>
                  <a:pt x="4" y="23"/>
                  <a:pt x="3" y="23"/>
                </a:cubicBezTo>
                <a:cubicBezTo>
                  <a:pt x="3" y="24"/>
                  <a:pt x="3" y="24"/>
                  <a:pt x="3" y="24"/>
                </a:cubicBezTo>
                <a:cubicBezTo>
                  <a:pt x="2" y="26"/>
                  <a:pt x="2" y="28"/>
                  <a:pt x="2" y="31"/>
                </a:cubicBezTo>
                <a:cubicBezTo>
                  <a:pt x="2" y="31"/>
                  <a:pt x="2" y="32"/>
                  <a:pt x="2" y="32"/>
                </a:cubicBezTo>
                <a:cubicBezTo>
                  <a:pt x="3" y="33"/>
                  <a:pt x="3" y="33"/>
                  <a:pt x="4" y="33"/>
                </a:cubicBezTo>
                <a:cubicBezTo>
                  <a:pt x="5" y="33"/>
                  <a:pt x="7" y="33"/>
                  <a:pt x="9" y="33"/>
                </a:cubicBezTo>
                <a:cubicBezTo>
                  <a:pt x="10" y="33"/>
                  <a:pt x="9" y="33"/>
                  <a:pt x="9" y="34"/>
                </a:cubicBezTo>
                <a:cubicBezTo>
                  <a:pt x="9" y="34"/>
                  <a:pt x="8" y="34"/>
                  <a:pt x="8" y="35"/>
                </a:cubicBezTo>
                <a:cubicBezTo>
                  <a:pt x="8" y="36"/>
                  <a:pt x="9" y="37"/>
                  <a:pt x="9" y="38"/>
                </a:cubicBezTo>
                <a:cubicBezTo>
                  <a:pt x="8" y="38"/>
                  <a:pt x="7" y="38"/>
                  <a:pt x="6" y="39"/>
                </a:cubicBezTo>
                <a:cubicBezTo>
                  <a:pt x="5" y="39"/>
                  <a:pt x="4" y="39"/>
                  <a:pt x="5" y="40"/>
                </a:cubicBezTo>
                <a:cubicBezTo>
                  <a:pt x="6" y="40"/>
                  <a:pt x="8" y="39"/>
                  <a:pt x="9" y="41"/>
                </a:cubicBezTo>
                <a:cubicBezTo>
                  <a:pt x="10" y="42"/>
                  <a:pt x="10" y="43"/>
                  <a:pt x="11" y="44"/>
                </a:cubicBezTo>
                <a:cubicBezTo>
                  <a:pt x="11" y="44"/>
                  <a:pt x="12" y="44"/>
                  <a:pt x="12" y="44"/>
                </a:cubicBezTo>
                <a:cubicBezTo>
                  <a:pt x="13" y="45"/>
                  <a:pt x="13" y="45"/>
                  <a:pt x="13" y="46"/>
                </a:cubicBezTo>
                <a:cubicBezTo>
                  <a:pt x="13" y="46"/>
                  <a:pt x="13" y="46"/>
                  <a:pt x="13" y="46"/>
                </a:cubicBezTo>
                <a:cubicBezTo>
                  <a:pt x="11" y="48"/>
                  <a:pt x="12" y="51"/>
                  <a:pt x="12" y="53"/>
                </a:cubicBezTo>
                <a:cubicBezTo>
                  <a:pt x="12" y="55"/>
                  <a:pt x="11" y="57"/>
                  <a:pt x="12" y="59"/>
                </a:cubicBezTo>
                <a:cubicBezTo>
                  <a:pt x="12" y="60"/>
                  <a:pt x="12" y="60"/>
                  <a:pt x="12" y="61"/>
                </a:cubicBezTo>
                <a:cubicBezTo>
                  <a:pt x="13" y="61"/>
                  <a:pt x="12" y="62"/>
                  <a:pt x="12" y="63"/>
                </a:cubicBezTo>
                <a:cubicBezTo>
                  <a:pt x="16" y="63"/>
                  <a:pt x="16" y="63"/>
                  <a:pt x="16" y="63"/>
                </a:cubicBezTo>
                <a:cubicBezTo>
                  <a:pt x="16" y="63"/>
                  <a:pt x="18" y="62"/>
                  <a:pt x="19" y="6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 name="Freeform 10"/>
          <p:cNvSpPr>
            <a:spLocks noEditPoints="1"/>
          </p:cNvSpPr>
          <p:nvPr/>
        </p:nvSpPr>
        <p:spPr bwMode="auto">
          <a:xfrm>
            <a:off x="5765801" y="4373563"/>
            <a:ext cx="692150" cy="295275"/>
          </a:xfrm>
          <a:custGeom>
            <a:avLst/>
            <a:gdLst>
              <a:gd name="T0" fmla="*/ 21 w 169"/>
              <a:gd name="T1" fmla="*/ 5 h 72"/>
              <a:gd name="T2" fmla="*/ 28 w 169"/>
              <a:gd name="T3" fmla="*/ 13 h 72"/>
              <a:gd name="T4" fmla="*/ 20 w 169"/>
              <a:gd name="T5" fmla="*/ 13 h 72"/>
              <a:gd name="T6" fmla="*/ 14 w 169"/>
              <a:gd name="T7" fmla="*/ 16 h 72"/>
              <a:gd name="T8" fmla="*/ 5 w 169"/>
              <a:gd name="T9" fmla="*/ 24 h 72"/>
              <a:gd name="T10" fmla="*/ 10 w 169"/>
              <a:gd name="T11" fmla="*/ 17 h 72"/>
              <a:gd name="T12" fmla="*/ 5 w 169"/>
              <a:gd name="T13" fmla="*/ 15 h 72"/>
              <a:gd name="T14" fmla="*/ 7 w 169"/>
              <a:gd name="T15" fmla="*/ 10 h 72"/>
              <a:gd name="T16" fmla="*/ 6 w 169"/>
              <a:gd name="T17" fmla="*/ 5 h 72"/>
              <a:gd name="T18" fmla="*/ 13 w 169"/>
              <a:gd name="T19" fmla="*/ 1 h 72"/>
              <a:gd name="T20" fmla="*/ 17 w 169"/>
              <a:gd name="T21" fmla="*/ 2 h 72"/>
              <a:gd name="T22" fmla="*/ 166 w 169"/>
              <a:gd name="T23" fmla="*/ 25 h 72"/>
              <a:gd name="T24" fmla="*/ 160 w 169"/>
              <a:gd name="T25" fmla="*/ 16 h 72"/>
              <a:gd name="T26" fmla="*/ 155 w 169"/>
              <a:gd name="T27" fmla="*/ 10 h 72"/>
              <a:gd name="T28" fmla="*/ 150 w 169"/>
              <a:gd name="T29" fmla="*/ 6 h 72"/>
              <a:gd name="T30" fmla="*/ 141 w 169"/>
              <a:gd name="T31" fmla="*/ 7 h 72"/>
              <a:gd name="T32" fmla="*/ 125 w 169"/>
              <a:gd name="T33" fmla="*/ 13 h 72"/>
              <a:gd name="T34" fmla="*/ 116 w 169"/>
              <a:gd name="T35" fmla="*/ 14 h 72"/>
              <a:gd name="T36" fmla="*/ 109 w 169"/>
              <a:gd name="T37" fmla="*/ 13 h 72"/>
              <a:gd name="T38" fmla="*/ 101 w 169"/>
              <a:gd name="T39" fmla="*/ 11 h 72"/>
              <a:gd name="T40" fmla="*/ 93 w 169"/>
              <a:gd name="T41" fmla="*/ 7 h 72"/>
              <a:gd name="T42" fmla="*/ 84 w 169"/>
              <a:gd name="T43" fmla="*/ 3 h 72"/>
              <a:gd name="T44" fmla="*/ 73 w 169"/>
              <a:gd name="T45" fmla="*/ 2 h 72"/>
              <a:gd name="T46" fmla="*/ 53 w 169"/>
              <a:gd name="T47" fmla="*/ 9 h 72"/>
              <a:gd name="T48" fmla="*/ 44 w 169"/>
              <a:gd name="T49" fmla="*/ 12 h 72"/>
              <a:gd name="T50" fmla="*/ 31 w 169"/>
              <a:gd name="T51" fmla="*/ 11 h 72"/>
              <a:gd name="T52" fmla="*/ 36 w 169"/>
              <a:gd name="T53" fmla="*/ 17 h 72"/>
              <a:gd name="T54" fmla="*/ 31 w 169"/>
              <a:gd name="T55" fmla="*/ 20 h 72"/>
              <a:gd name="T56" fmla="*/ 19 w 169"/>
              <a:gd name="T57" fmla="*/ 21 h 72"/>
              <a:gd name="T58" fmla="*/ 8 w 169"/>
              <a:gd name="T59" fmla="*/ 22 h 72"/>
              <a:gd name="T60" fmla="*/ 4 w 169"/>
              <a:gd name="T61" fmla="*/ 26 h 72"/>
              <a:gd name="T62" fmla="*/ 9 w 169"/>
              <a:gd name="T63" fmla="*/ 33 h 72"/>
              <a:gd name="T64" fmla="*/ 11 w 169"/>
              <a:gd name="T65" fmla="*/ 39 h 72"/>
              <a:gd name="T66" fmla="*/ 9 w 169"/>
              <a:gd name="T67" fmla="*/ 43 h 72"/>
              <a:gd name="T68" fmla="*/ 7 w 169"/>
              <a:gd name="T69" fmla="*/ 43 h 72"/>
              <a:gd name="T70" fmla="*/ 11 w 169"/>
              <a:gd name="T71" fmla="*/ 48 h 72"/>
              <a:gd name="T72" fmla="*/ 13 w 169"/>
              <a:gd name="T73" fmla="*/ 52 h 72"/>
              <a:gd name="T74" fmla="*/ 16 w 169"/>
              <a:gd name="T75" fmla="*/ 55 h 72"/>
              <a:gd name="T76" fmla="*/ 23 w 169"/>
              <a:gd name="T77" fmla="*/ 59 h 72"/>
              <a:gd name="T78" fmla="*/ 23 w 169"/>
              <a:gd name="T79" fmla="*/ 61 h 72"/>
              <a:gd name="T80" fmla="*/ 30 w 169"/>
              <a:gd name="T81" fmla="*/ 64 h 72"/>
              <a:gd name="T82" fmla="*/ 41 w 169"/>
              <a:gd name="T83" fmla="*/ 67 h 72"/>
              <a:gd name="T84" fmla="*/ 46 w 169"/>
              <a:gd name="T85" fmla="*/ 60 h 72"/>
              <a:gd name="T86" fmla="*/ 66 w 169"/>
              <a:gd name="T87" fmla="*/ 68 h 72"/>
              <a:gd name="T88" fmla="*/ 74 w 169"/>
              <a:gd name="T89" fmla="*/ 65 h 72"/>
              <a:gd name="T90" fmla="*/ 87 w 169"/>
              <a:gd name="T91" fmla="*/ 63 h 72"/>
              <a:gd name="T92" fmla="*/ 93 w 169"/>
              <a:gd name="T93" fmla="*/ 61 h 72"/>
              <a:gd name="T94" fmla="*/ 91 w 169"/>
              <a:gd name="T95" fmla="*/ 71 h 72"/>
              <a:gd name="T96" fmla="*/ 97 w 169"/>
              <a:gd name="T97" fmla="*/ 67 h 72"/>
              <a:gd name="T98" fmla="*/ 100 w 169"/>
              <a:gd name="T99" fmla="*/ 63 h 72"/>
              <a:gd name="T100" fmla="*/ 112 w 169"/>
              <a:gd name="T101" fmla="*/ 60 h 72"/>
              <a:gd name="T102" fmla="*/ 133 w 169"/>
              <a:gd name="T103" fmla="*/ 58 h 72"/>
              <a:gd name="T104" fmla="*/ 147 w 169"/>
              <a:gd name="T105" fmla="*/ 56 h 72"/>
              <a:gd name="T106" fmla="*/ 158 w 169"/>
              <a:gd name="T107" fmla="*/ 56 h 72"/>
              <a:gd name="T108" fmla="*/ 164 w 169"/>
              <a:gd name="T109" fmla="*/ 59 h 72"/>
              <a:gd name="T110" fmla="*/ 169 w 169"/>
              <a:gd name="T111" fmla="*/ 56 h 72"/>
              <a:gd name="T112" fmla="*/ 167 w 169"/>
              <a:gd name="T113" fmla="*/ 51 h 72"/>
              <a:gd name="T114" fmla="*/ 166 w 169"/>
              <a:gd name="T115" fmla="*/ 45 h 72"/>
              <a:gd name="T116" fmla="*/ 163 w 169"/>
              <a:gd name="T117" fmla="*/ 34 h 72"/>
              <a:gd name="T118" fmla="*/ 169 w 169"/>
              <a:gd name="T119" fmla="*/ 29 h 72"/>
              <a:gd name="T120" fmla="*/ 0 w 169"/>
              <a:gd name="T121" fmla="*/ 23 h 72"/>
              <a:gd name="T122" fmla="*/ 1 w 169"/>
              <a:gd name="T123" fmla="*/ 22 h 72"/>
              <a:gd name="T124" fmla="*/ 16 w 169"/>
              <a:gd name="T125"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 h="72">
                <a:moveTo>
                  <a:pt x="19" y="2"/>
                </a:moveTo>
                <a:cubicBezTo>
                  <a:pt x="20" y="1"/>
                  <a:pt x="20" y="1"/>
                  <a:pt x="21" y="1"/>
                </a:cubicBezTo>
                <a:cubicBezTo>
                  <a:pt x="21" y="2"/>
                  <a:pt x="21" y="2"/>
                  <a:pt x="20" y="3"/>
                </a:cubicBezTo>
                <a:cubicBezTo>
                  <a:pt x="20" y="4"/>
                  <a:pt x="21" y="5"/>
                  <a:pt x="21" y="5"/>
                </a:cubicBezTo>
                <a:cubicBezTo>
                  <a:pt x="22" y="7"/>
                  <a:pt x="24" y="8"/>
                  <a:pt x="26" y="9"/>
                </a:cubicBezTo>
                <a:cubicBezTo>
                  <a:pt x="27" y="10"/>
                  <a:pt x="28" y="10"/>
                  <a:pt x="29" y="10"/>
                </a:cubicBezTo>
                <a:cubicBezTo>
                  <a:pt x="30" y="10"/>
                  <a:pt x="30" y="11"/>
                  <a:pt x="30" y="12"/>
                </a:cubicBezTo>
                <a:cubicBezTo>
                  <a:pt x="29" y="13"/>
                  <a:pt x="29" y="13"/>
                  <a:pt x="28" y="13"/>
                </a:cubicBezTo>
                <a:cubicBezTo>
                  <a:pt x="27" y="14"/>
                  <a:pt x="26" y="13"/>
                  <a:pt x="26" y="13"/>
                </a:cubicBezTo>
                <a:cubicBezTo>
                  <a:pt x="26" y="14"/>
                  <a:pt x="24" y="13"/>
                  <a:pt x="24" y="13"/>
                </a:cubicBezTo>
                <a:cubicBezTo>
                  <a:pt x="23" y="12"/>
                  <a:pt x="22" y="12"/>
                  <a:pt x="21" y="12"/>
                </a:cubicBezTo>
                <a:cubicBezTo>
                  <a:pt x="21" y="13"/>
                  <a:pt x="20" y="13"/>
                  <a:pt x="20" y="13"/>
                </a:cubicBezTo>
                <a:cubicBezTo>
                  <a:pt x="20" y="13"/>
                  <a:pt x="19" y="13"/>
                  <a:pt x="19" y="13"/>
                </a:cubicBezTo>
                <a:cubicBezTo>
                  <a:pt x="18" y="13"/>
                  <a:pt x="17" y="13"/>
                  <a:pt x="16" y="14"/>
                </a:cubicBezTo>
                <a:cubicBezTo>
                  <a:pt x="16" y="14"/>
                  <a:pt x="16" y="15"/>
                  <a:pt x="16" y="15"/>
                </a:cubicBezTo>
                <a:cubicBezTo>
                  <a:pt x="15" y="15"/>
                  <a:pt x="15" y="16"/>
                  <a:pt x="14" y="16"/>
                </a:cubicBezTo>
                <a:cubicBezTo>
                  <a:pt x="14" y="17"/>
                  <a:pt x="13" y="18"/>
                  <a:pt x="12" y="18"/>
                </a:cubicBezTo>
                <a:cubicBezTo>
                  <a:pt x="11" y="18"/>
                  <a:pt x="9" y="19"/>
                  <a:pt x="9" y="20"/>
                </a:cubicBezTo>
                <a:cubicBezTo>
                  <a:pt x="8" y="20"/>
                  <a:pt x="7" y="21"/>
                  <a:pt x="7" y="22"/>
                </a:cubicBezTo>
                <a:cubicBezTo>
                  <a:pt x="6" y="22"/>
                  <a:pt x="5" y="24"/>
                  <a:pt x="5" y="24"/>
                </a:cubicBezTo>
                <a:cubicBezTo>
                  <a:pt x="4" y="24"/>
                  <a:pt x="4" y="23"/>
                  <a:pt x="5" y="23"/>
                </a:cubicBezTo>
                <a:cubicBezTo>
                  <a:pt x="5" y="22"/>
                  <a:pt x="5" y="21"/>
                  <a:pt x="5" y="21"/>
                </a:cubicBezTo>
                <a:cubicBezTo>
                  <a:pt x="6" y="20"/>
                  <a:pt x="7" y="19"/>
                  <a:pt x="8" y="19"/>
                </a:cubicBezTo>
                <a:cubicBezTo>
                  <a:pt x="9" y="19"/>
                  <a:pt x="10" y="18"/>
                  <a:pt x="10" y="17"/>
                </a:cubicBezTo>
                <a:cubicBezTo>
                  <a:pt x="9" y="17"/>
                  <a:pt x="8" y="18"/>
                  <a:pt x="8" y="18"/>
                </a:cubicBezTo>
                <a:cubicBezTo>
                  <a:pt x="7" y="18"/>
                  <a:pt x="6" y="18"/>
                  <a:pt x="5" y="18"/>
                </a:cubicBezTo>
                <a:cubicBezTo>
                  <a:pt x="4" y="18"/>
                  <a:pt x="4" y="18"/>
                  <a:pt x="3" y="16"/>
                </a:cubicBezTo>
                <a:cubicBezTo>
                  <a:pt x="4" y="16"/>
                  <a:pt x="4" y="15"/>
                  <a:pt x="5" y="15"/>
                </a:cubicBezTo>
                <a:cubicBezTo>
                  <a:pt x="6" y="14"/>
                  <a:pt x="6" y="14"/>
                  <a:pt x="6" y="13"/>
                </a:cubicBezTo>
                <a:cubicBezTo>
                  <a:pt x="6" y="12"/>
                  <a:pt x="6" y="11"/>
                  <a:pt x="6" y="11"/>
                </a:cubicBezTo>
                <a:cubicBezTo>
                  <a:pt x="6" y="10"/>
                  <a:pt x="6" y="10"/>
                  <a:pt x="7" y="10"/>
                </a:cubicBezTo>
                <a:cubicBezTo>
                  <a:pt x="7" y="10"/>
                  <a:pt x="7" y="10"/>
                  <a:pt x="7" y="10"/>
                </a:cubicBezTo>
                <a:cubicBezTo>
                  <a:pt x="8" y="9"/>
                  <a:pt x="8" y="10"/>
                  <a:pt x="8" y="9"/>
                </a:cubicBezTo>
                <a:cubicBezTo>
                  <a:pt x="9" y="9"/>
                  <a:pt x="8" y="8"/>
                  <a:pt x="8" y="8"/>
                </a:cubicBezTo>
                <a:cubicBezTo>
                  <a:pt x="8" y="7"/>
                  <a:pt x="8" y="7"/>
                  <a:pt x="8" y="6"/>
                </a:cubicBezTo>
                <a:cubicBezTo>
                  <a:pt x="7" y="5"/>
                  <a:pt x="7" y="5"/>
                  <a:pt x="6" y="5"/>
                </a:cubicBezTo>
                <a:cubicBezTo>
                  <a:pt x="6" y="4"/>
                  <a:pt x="6" y="4"/>
                  <a:pt x="7" y="4"/>
                </a:cubicBezTo>
                <a:cubicBezTo>
                  <a:pt x="8" y="3"/>
                  <a:pt x="8" y="3"/>
                  <a:pt x="8" y="2"/>
                </a:cubicBezTo>
                <a:cubicBezTo>
                  <a:pt x="9" y="1"/>
                  <a:pt x="12" y="2"/>
                  <a:pt x="12" y="0"/>
                </a:cubicBezTo>
                <a:cubicBezTo>
                  <a:pt x="13" y="0"/>
                  <a:pt x="13" y="1"/>
                  <a:pt x="13" y="1"/>
                </a:cubicBezTo>
                <a:cubicBezTo>
                  <a:pt x="14" y="1"/>
                  <a:pt x="14" y="0"/>
                  <a:pt x="14" y="0"/>
                </a:cubicBezTo>
                <a:cubicBezTo>
                  <a:pt x="15" y="0"/>
                  <a:pt x="14" y="0"/>
                  <a:pt x="15" y="1"/>
                </a:cubicBezTo>
                <a:cubicBezTo>
                  <a:pt x="15" y="1"/>
                  <a:pt x="15" y="1"/>
                  <a:pt x="16" y="2"/>
                </a:cubicBezTo>
                <a:cubicBezTo>
                  <a:pt x="16" y="2"/>
                  <a:pt x="16" y="2"/>
                  <a:pt x="17" y="2"/>
                </a:cubicBezTo>
                <a:cubicBezTo>
                  <a:pt x="17" y="3"/>
                  <a:pt x="17" y="2"/>
                  <a:pt x="18" y="2"/>
                </a:cubicBezTo>
                <a:cubicBezTo>
                  <a:pt x="18" y="2"/>
                  <a:pt x="19" y="2"/>
                  <a:pt x="19" y="2"/>
                </a:cubicBezTo>
                <a:close/>
                <a:moveTo>
                  <a:pt x="168" y="27"/>
                </a:moveTo>
                <a:cubicBezTo>
                  <a:pt x="167" y="26"/>
                  <a:pt x="167" y="25"/>
                  <a:pt x="166" y="25"/>
                </a:cubicBezTo>
                <a:cubicBezTo>
                  <a:pt x="165" y="24"/>
                  <a:pt x="164" y="25"/>
                  <a:pt x="163" y="25"/>
                </a:cubicBezTo>
                <a:cubicBezTo>
                  <a:pt x="161" y="25"/>
                  <a:pt x="160" y="23"/>
                  <a:pt x="159" y="22"/>
                </a:cubicBezTo>
                <a:cubicBezTo>
                  <a:pt x="159" y="21"/>
                  <a:pt x="159" y="20"/>
                  <a:pt x="159" y="19"/>
                </a:cubicBezTo>
                <a:cubicBezTo>
                  <a:pt x="159" y="18"/>
                  <a:pt x="160" y="17"/>
                  <a:pt x="160" y="16"/>
                </a:cubicBezTo>
                <a:cubicBezTo>
                  <a:pt x="160" y="15"/>
                  <a:pt x="159" y="14"/>
                  <a:pt x="158" y="13"/>
                </a:cubicBezTo>
                <a:cubicBezTo>
                  <a:pt x="158" y="13"/>
                  <a:pt x="158" y="12"/>
                  <a:pt x="157" y="11"/>
                </a:cubicBezTo>
                <a:cubicBezTo>
                  <a:pt x="156" y="11"/>
                  <a:pt x="156" y="11"/>
                  <a:pt x="155" y="10"/>
                </a:cubicBezTo>
                <a:cubicBezTo>
                  <a:pt x="155" y="10"/>
                  <a:pt x="155" y="10"/>
                  <a:pt x="155" y="10"/>
                </a:cubicBezTo>
                <a:cubicBezTo>
                  <a:pt x="155" y="9"/>
                  <a:pt x="154" y="9"/>
                  <a:pt x="154" y="9"/>
                </a:cubicBezTo>
                <a:cubicBezTo>
                  <a:pt x="153" y="8"/>
                  <a:pt x="152" y="8"/>
                  <a:pt x="152" y="7"/>
                </a:cubicBezTo>
                <a:cubicBezTo>
                  <a:pt x="152" y="7"/>
                  <a:pt x="152" y="7"/>
                  <a:pt x="152" y="7"/>
                </a:cubicBezTo>
                <a:cubicBezTo>
                  <a:pt x="152" y="6"/>
                  <a:pt x="151" y="6"/>
                  <a:pt x="150" y="6"/>
                </a:cubicBezTo>
                <a:cubicBezTo>
                  <a:pt x="150" y="7"/>
                  <a:pt x="150" y="7"/>
                  <a:pt x="149" y="8"/>
                </a:cubicBezTo>
                <a:cubicBezTo>
                  <a:pt x="148" y="8"/>
                  <a:pt x="148" y="8"/>
                  <a:pt x="147" y="8"/>
                </a:cubicBezTo>
                <a:cubicBezTo>
                  <a:pt x="146" y="7"/>
                  <a:pt x="145" y="7"/>
                  <a:pt x="144" y="8"/>
                </a:cubicBezTo>
                <a:cubicBezTo>
                  <a:pt x="142" y="8"/>
                  <a:pt x="142" y="8"/>
                  <a:pt x="141" y="7"/>
                </a:cubicBezTo>
                <a:cubicBezTo>
                  <a:pt x="139" y="10"/>
                  <a:pt x="136" y="11"/>
                  <a:pt x="134" y="12"/>
                </a:cubicBezTo>
                <a:cubicBezTo>
                  <a:pt x="132" y="12"/>
                  <a:pt x="131" y="13"/>
                  <a:pt x="130" y="14"/>
                </a:cubicBezTo>
                <a:cubicBezTo>
                  <a:pt x="129" y="14"/>
                  <a:pt x="128" y="14"/>
                  <a:pt x="126" y="14"/>
                </a:cubicBezTo>
                <a:cubicBezTo>
                  <a:pt x="126" y="14"/>
                  <a:pt x="125" y="14"/>
                  <a:pt x="125" y="13"/>
                </a:cubicBezTo>
                <a:cubicBezTo>
                  <a:pt x="124" y="13"/>
                  <a:pt x="124" y="13"/>
                  <a:pt x="124" y="12"/>
                </a:cubicBezTo>
                <a:cubicBezTo>
                  <a:pt x="123" y="12"/>
                  <a:pt x="122" y="13"/>
                  <a:pt x="120" y="13"/>
                </a:cubicBezTo>
                <a:cubicBezTo>
                  <a:pt x="120" y="13"/>
                  <a:pt x="119" y="13"/>
                  <a:pt x="118" y="13"/>
                </a:cubicBezTo>
                <a:cubicBezTo>
                  <a:pt x="118" y="13"/>
                  <a:pt x="117" y="13"/>
                  <a:pt x="116" y="14"/>
                </a:cubicBezTo>
                <a:cubicBezTo>
                  <a:pt x="116" y="14"/>
                  <a:pt x="115" y="13"/>
                  <a:pt x="115" y="13"/>
                </a:cubicBezTo>
                <a:cubicBezTo>
                  <a:pt x="114" y="13"/>
                  <a:pt x="114" y="14"/>
                  <a:pt x="113" y="14"/>
                </a:cubicBezTo>
                <a:cubicBezTo>
                  <a:pt x="113" y="14"/>
                  <a:pt x="113" y="14"/>
                  <a:pt x="113" y="14"/>
                </a:cubicBezTo>
                <a:cubicBezTo>
                  <a:pt x="111" y="14"/>
                  <a:pt x="110" y="14"/>
                  <a:pt x="109" y="13"/>
                </a:cubicBezTo>
                <a:cubicBezTo>
                  <a:pt x="108" y="13"/>
                  <a:pt x="108" y="13"/>
                  <a:pt x="107" y="12"/>
                </a:cubicBezTo>
                <a:cubicBezTo>
                  <a:pt x="106" y="12"/>
                  <a:pt x="106" y="13"/>
                  <a:pt x="105" y="13"/>
                </a:cubicBezTo>
                <a:cubicBezTo>
                  <a:pt x="104" y="13"/>
                  <a:pt x="104" y="12"/>
                  <a:pt x="103" y="12"/>
                </a:cubicBezTo>
                <a:cubicBezTo>
                  <a:pt x="102" y="12"/>
                  <a:pt x="102" y="12"/>
                  <a:pt x="101" y="11"/>
                </a:cubicBezTo>
                <a:cubicBezTo>
                  <a:pt x="101" y="10"/>
                  <a:pt x="100" y="10"/>
                  <a:pt x="100" y="9"/>
                </a:cubicBezTo>
                <a:cubicBezTo>
                  <a:pt x="99" y="9"/>
                  <a:pt x="98" y="9"/>
                  <a:pt x="97" y="9"/>
                </a:cubicBezTo>
                <a:cubicBezTo>
                  <a:pt x="96" y="10"/>
                  <a:pt x="97" y="10"/>
                  <a:pt x="96" y="11"/>
                </a:cubicBezTo>
                <a:cubicBezTo>
                  <a:pt x="95" y="11"/>
                  <a:pt x="93" y="8"/>
                  <a:pt x="93" y="7"/>
                </a:cubicBezTo>
                <a:cubicBezTo>
                  <a:pt x="92" y="6"/>
                  <a:pt x="92" y="4"/>
                  <a:pt x="91" y="5"/>
                </a:cubicBezTo>
                <a:cubicBezTo>
                  <a:pt x="90" y="5"/>
                  <a:pt x="89" y="6"/>
                  <a:pt x="88" y="6"/>
                </a:cubicBezTo>
                <a:cubicBezTo>
                  <a:pt x="87" y="6"/>
                  <a:pt x="86" y="5"/>
                  <a:pt x="86" y="4"/>
                </a:cubicBezTo>
                <a:cubicBezTo>
                  <a:pt x="85" y="4"/>
                  <a:pt x="84" y="4"/>
                  <a:pt x="84" y="3"/>
                </a:cubicBezTo>
                <a:cubicBezTo>
                  <a:pt x="84" y="2"/>
                  <a:pt x="85" y="2"/>
                  <a:pt x="85" y="1"/>
                </a:cubicBezTo>
                <a:cubicBezTo>
                  <a:pt x="84" y="1"/>
                  <a:pt x="83" y="0"/>
                  <a:pt x="83" y="1"/>
                </a:cubicBezTo>
                <a:cubicBezTo>
                  <a:pt x="82" y="1"/>
                  <a:pt x="81" y="2"/>
                  <a:pt x="80" y="2"/>
                </a:cubicBezTo>
                <a:cubicBezTo>
                  <a:pt x="78" y="2"/>
                  <a:pt x="75" y="2"/>
                  <a:pt x="73" y="2"/>
                </a:cubicBezTo>
                <a:cubicBezTo>
                  <a:pt x="72" y="2"/>
                  <a:pt x="70" y="1"/>
                  <a:pt x="69" y="1"/>
                </a:cubicBezTo>
                <a:cubicBezTo>
                  <a:pt x="68" y="1"/>
                  <a:pt x="67" y="2"/>
                  <a:pt x="66" y="2"/>
                </a:cubicBezTo>
                <a:cubicBezTo>
                  <a:pt x="63" y="3"/>
                  <a:pt x="61" y="4"/>
                  <a:pt x="59" y="5"/>
                </a:cubicBezTo>
                <a:cubicBezTo>
                  <a:pt x="57" y="6"/>
                  <a:pt x="56" y="8"/>
                  <a:pt x="53" y="9"/>
                </a:cubicBezTo>
                <a:cubicBezTo>
                  <a:pt x="53" y="9"/>
                  <a:pt x="52" y="9"/>
                  <a:pt x="51" y="10"/>
                </a:cubicBezTo>
                <a:cubicBezTo>
                  <a:pt x="51" y="11"/>
                  <a:pt x="51" y="11"/>
                  <a:pt x="49" y="12"/>
                </a:cubicBezTo>
                <a:cubicBezTo>
                  <a:pt x="49" y="12"/>
                  <a:pt x="48" y="12"/>
                  <a:pt x="47" y="12"/>
                </a:cubicBezTo>
                <a:cubicBezTo>
                  <a:pt x="46" y="12"/>
                  <a:pt x="45" y="12"/>
                  <a:pt x="44" y="12"/>
                </a:cubicBezTo>
                <a:cubicBezTo>
                  <a:pt x="43" y="11"/>
                  <a:pt x="42" y="11"/>
                  <a:pt x="41" y="11"/>
                </a:cubicBezTo>
                <a:cubicBezTo>
                  <a:pt x="40" y="11"/>
                  <a:pt x="39" y="11"/>
                  <a:pt x="38" y="11"/>
                </a:cubicBezTo>
                <a:cubicBezTo>
                  <a:pt x="37" y="11"/>
                  <a:pt x="36" y="11"/>
                  <a:pt x="34" y="11"/>
                </a:cubicBezTo>
                <a:cubicBezTo>
                  <a:pt x="33" y="11"/>
                  <a:pt x="32" y="10"/>
                  <a:pt x="31" y="11"/>
                </a:cubicBezTo>
                <a:cubicBezTo>
                  <a:pt x="30" y="11"/>
                  <a:pt x="30" y="12"/>
                  <a:pt x="30" y="13"/>
                </a:cubicBezTo>
                <a:cubicBezTo>
                  <a:pt x="30" y="14"/>
                  <a:pt x="31" y="14"/>
                  <a:pt x="32" y="15"/>
                </a:cubicBezTo>
                <a:cubicBezTo>
                  <a:pt x="34" y="16"/>
                  <a:pt x="36" y="16"/>
                  <a:pt x="38" y="16"/>
                </a:cubicBezTo>
                <a:cubicBezTo>
                  <a:pt x="37" y="17"/>
                  <a:pt x="36" y="17"/>
                  <a:pt x="36" y="17"/>
                </a:cubicBezTo>
                <a:cubicBezTo>
                  <a:pt x="35" y="17"/>
                  <a:pt x="34" y="17"/>
                  <a:pt x="33" y="17"/>
                </a:cubicBezTo>
                <a:cubicBezTo>
                  <a:pt x="32" y="17"/>
                  <a:pt x="31" y="17"/>
                  <a:pt x="30" y="17"/>
                </a:cubicBezTo>
                <a:cubicBezTo>
                  <a:pt x="29" y="18"/>
                  <a:pt x="28" y="18"/>
                  <a:pt x="28" y="19"/>
                </a:cubicBezTo>
                <a:cubicBezTo>
                  <a:pt x="28" y="20"/>
                  <a:pt x="30" y="19"/>
                  <a:pt x="31" y="20"/>
                </a:cubicBezTo>
                <a:cubicBezTo>
                  <a:pt x="30" y="20"/>
                  <a:pt x="31" y="21"/>
                  <a:pt x="30" y="21"/>
                </a:cubicBezTo>
                <a:cubicBezTo>
                  <a:pt x="29" y="21"/>
                  <a:pt x="29" y="20"/>
                  <a:pt x="28" y="20"/>
                </a:cubicBezTo>
                <a:cubicBezTo>
                  <a:pt x="28" y="20"/>
                  <a:pt x="26" y="21"/>
                  <a:pt x="25" y="20"/>
                </a:cubicBezTo>
                <a:cubicBezTo>
                  <a:pt x="23" y="20"/>
                  <a:pt x="21" y="21"/>
                  <a:pt x="19" y="21"/>
                </a:cubicBezTo>
                <a:cubicBezTo>
                  <a:pt x="18" y="21"/>
                  <a:pt x="15" y="21"/>
                  <a:pt x="15" y="20"/>
                </a:cubicBezTo>
                <a:cubicBezTo>
                  <a:pt x="14" y="20"/>
                  <a:pt x="13" y="20"/>
                  <a:pt x="12" y="20"/>
                </a:cubicBezTo>
                <a:cubicBezTo>
                  <a:pt x="11" y="20"/>
                  <a:pt x="11" y="20"/>
                  <a:pt x="10" y="20"/>
                </a:cubicBezTo>
                <a:cubicBezTo>
                  <a:pt x="9" y="21"/>
                  <a:pt x="9" y="21"/>
                  <a:pt x="8" y="22"/>
                </a:cubicBezTo>
                <a:cubicBezTo>
                  <a:pt x="8" y="22"/>
                  <a:pt x="7" y="23"/>
                  <a:pt x="7" y="23"/>
                </a:cubicBezTo>
                <a:cubicBezTo>
                  <a:pt x="7" y="23"/>
                  <a:pt x="7" y="24"/>
                  <a:pt x="7" y="24"/>
                </a:cubicBezTo>
                <a:cubicBezTo>
                  <a:pt x="6" y="24"/>
                  <a:pt x="6" y="25"/>
                  <a:pt x="6" y="25"/>
                </a:cubicBezTo>
                <a:cubicBezTo>
                  <a:pt x="5" y="25"/>
                  <a:pt x="4" y="25"/>
                  <a:pt x="4" y="26"/>
                </a:cubicBezTo>
                <a:cubicBezTo>
                  <a:pt x="4" y="27"/>
                  <a:pt x="4" y="28"/>
                  <a:pt x="4" y="29"/>
                </a:cubicBezTo>
                <a:cubicBezTo>
                  <a:pt x="4" y="29"/>
                  <a:pt x="4" y="30"/>
                  <a:pt x="4" y="30"/>
                </a:cubicBezTo>
                <a:cubicBezTo>
                  <a:pt x="4" y="33"/>
                  <a:pt x="10" y="29"/>
                  <a:pt x="11" y="30"/>
                </a:cubicBezTo>
                <a:cubicBezTo>
                  <a:pt x="12" y="31"/>
                  <a:pt x="9" y="32"/>
                  <a:pt x="9" y="33"/>
                </a:cubicBezTo>
                <a:cubicBezTo>
                  <a:pt x="8" y="35"/>
                  <a:pt x="11" y="34"/>
                  <a:pt x="11" y="35"/>
                </a:cubicBezTo>
                <a:cubicBezTo>
                  <a:pt x="10" y="36"/>
                  <a:pt x="10" y="37"/>
                  <a:pt x="11" y="37"/>
                </a:cubicBezTo>
                <a:cubicBezTo>
                  <a:pt x="11" y="38"/>
                  <a:pt x="12" y="37"/>
                  <a:pt x="12" y="38"/>
                </a:cubicBezTo>
                <a:cubicBezTo>
                  <a:pt x="12" y="38"/>
                  <a:pt x="12" y="39"/>
                  <a:pt x="11" y="39"/>
                </a:cubicBezTo>
                <a:cubicBezTo>
                  <a:pt x="11" y="39"/>
                  <a:pt x="10" y="39"/>
                  <a:pt x="10" y="40"/>
                </a:cubicBezTo>
                <a:cubicBezTo>
                  <a:pt x="9" y="41"/>
                  <a:pt x="11" y="42"/>
                  <a:pt x="12" y="42"/>
                </a:cubicBezTo>
                <a:cubicBezTo>
                  <a:pt x="12" y="43"/>
                  <a:pt x="14" y="43"/>
                  <a:pt x="12" y="43"/>
                </a:cubicBezTo>
                <a:cubicBezTo>
                  <a:pt x="12" y="43"/>
                  <a:pt x="10" y="44"/>
                  <a:pt x="9" y="43"/>
                </a:cubicBezTo>
                <a:cubicBezTo>
                  <a:pt x="9" y="43"/>
                  <a:pt x="9" y="44"/>
                  <a:pt x="9" y="44"/>
                </a:cubicBezTo>
                <a:cubicBezTo>
                  <a:pt x="8" y="43"/>
                  <a:pt x="8" y="42"/>
                  <a:pt x="8" y="41"/>
                </a:cubicBezTo>
                <a:cubicBezTo>
                  <a:pt x="8" y="41"/>
                  <a:pt x="8" y="40"/>
                  <a:pt x="7" y="40"/>
                </a:cubicBezTo>
                <a:cubicBezTo>
                  <a:pt x="5" y="40"/>
                  <a:pt x="8" y="43"/>
                  <a:pt x="7" y="43"/>
                </a:cubicBezTo>
                <a:cubicBezTo>
                  <a:pt x="7" y="44"/>
                  <a:pt x="5" y="44"/>
                  <a:pt x="6" y="45"/>
                </a:cubicBezTo>
                <a:cubicBezTo>
                  <a:pt x="6" y="45"/>
                  <a:pt x="7" y="46"/>
                  <a:pt x="7" y="46"/>
                </a:cubicBezTo>
                <a:cubicBezTo>
                  <a:pt x="8" y="46"/>
                  <a:pt x="9" y="45"/>
                  <a:pt x="10" y="46"/>
                </a:cubicBezTo>
                <a:cubicBezTo>
                  <a:pt x="10" y="46"/>
                  <a:pt x="11" y="47"/>
                  <a:pt x="11" y="48"/>
                </a:cubicBezTo>
                <a:cubicBezTo>
                  <a:pt x="12" y="48"/>
                  <a:pt x="14" y="48"/>
                  <a:pt x="14" y="49"/>
                </a:cubicBezTo>
                <a:cubicBezTo>
                  <a:pt x="15" y="49"/>
                  <a:pt x="14" y="50"/>
                  <a:pt x="14" y="51"/>
                </a:cubicBezTo>
                <a:cubicBezTo>
                  <a:pt x="14" y="51"/>
                  <a:pt x="13" y="51"/>
                  <a:pt x="13" y="51"/>
                </a:cubicBezTo>
                <a:cubicBezTo>
                  <a:pt x="13" y="52"/>
                  <a:pt x="13" y="52"/>
                  <a:pt x="13" y="52"/>
                </a:cubicBezTo>
                <a:cubicBezTo>
                  <a:pt x="13" y="52"/>
                  <a:pt x="13" y="52"/>
                  <a:pt x="13" y="52"/>
                </a:cubicBezTo>
                <a:cubicBezTo>
                  <a:pt x="14" y="53"/>
                  <a:pt x="14" y="53"/>
                  <a:pt x="14" y="53"/>
                </a:cubicBezTo>
                <a:cubicBezTo>
                  <a:pt x="14" y="54"/>
                  <a:pt x="14" y="54"/>
                  <a:pt x="14" y="55"/>
                </a:cubicBezTo>
                <a:cubicBezTo>
                  <a:pt x="15" y="55"/>
                  <a:pt x="15" y="55"/>
                  <a:pt x="16" y="55"/>
                </a:cubicBezTo>
                <a:cubicBezTo>
                  <a:pt x="15" y="56"/>
                  <a:pt x="18" y="56"/>
                  <a:pt x="17" y="57"/>
                </a:cubicBezTo>
                <a:cubicBezTo>
                  <a:pt x="16" y="58"/>
                  <a:pt x="14" y="57"/>
                  <a:pt x="14" y="58"/>
                </a:cubicBezTo>
                <a:cubicBezTo>
                  <a:pt x="14" y="60"/>
                  <a:pt x="16" y="59"/>
                  <a:pt x="17" y="59"/>
                </a:cubicBezTo>
                <a:cubicBezTo>
                  <a:pt x="19" y="59"/>
                  <a:pt x="21" y="59"/>
                  <a:pt x="23" y="59"/>
                </a:cubicBezTo>
                <a:cubicBezTo>
                  <a:pt x="23" y="60"/>
                  <a:pt x="21" y="59"/>
                  <a:pt x="21" y="60"/>
                </a:cubicBezTo>
                <a:cubicBezTo>
                  <a:pt x="20" y="60"/>
                  <a:pt x="21" y="61"/>
                  <a:pt x="21" y="61"/>
                </a:cubicBezTo>
                <a:cubicBezTo>
                  <a:pt x="21" y="62"/>
                  <a:pt x="21" y="63"/>
                  <a:pt x="21" y="63"/>
                </a:cubicBezTo>
                <a:cubicBezTo>
                  <a:pt x="21" y="62"/>
                  <a:pt x="23" y="62"/>
                  <a:pt x="23" y="61"/>
                </a:cubicBezTo>
                <a:cubicBezTo>
                  <a:pt x="24" y="61"/>
                  <a:pt x="25" y="61"/>
                  <a:pt x="25" y="61"/>
                </a:cubicBezTo>
                <a:cubicBezTo>
                  <a:pt x="26" y="62"/>
                  <a:pt x="27" y="63"/>
                  <a:pt x="28" y="62"/>
                </a:cubicBezTo>
                <a:cubicBezTo>
                  <a:pt x="28" y="62"/>
                  <a:pt x="29" y="62"/>
                  <a:pt x="30" y="63"/>
                </a:cubicBezTo>
                <a:cubicBezTo>
                  <a:pt x="30" y="63"/>
                  <a:pt x="30" y="64"/>
                  <a:pt x="30" y="64"/>
                </a:cubicBezTo>
                <a:cubicBezTo>
                  <a:pt x="30" y="64"/>
                  <a:pt x="31" y="65"/>
                  <a:pt x="31" y="65"/>
                </a:cubicBezTo>
                <a:cubicBezTo>
                  <a:pt x="32" y="67"/>
                  <a:pt x="34" y="68"/>
                  <a:pt x="36" y="68"/>
                </a:cubicBezTo>
                <a:cubicBezTo>
                  <a:pt x="37" y="68"/>
                  <a:pt x="38" y="67"/>
                  <a:pt x="39" y="67"/>
                </a:cubicBezTo>
                <a:cubicBezTo>
                  <a:pt x="40" y="67"/>
                  <a:pt x="40" y="67"/>
                  <a:pt x="41" y="67"/>
                </a:cubicBezTo>
                <a:cubicBezTo>
                  <a:pt x="41" y="67"/>
                  <a:pt x="42" y="67"/>
                  <a:pt x="42" y="67"/>
                </a:cubicBezTo>
                <a:cubicBezTo>
                  <a:pt x="43" y="67"/>
                  <a:pt x="43" y="64"/>
                  <a:pt x="43" y="63"/>
                </a:cubicBezTo>
                <a:cubicBezTo>
                  <a:pt x="43" y="62"/>
                  <a:pt x="43" y="61"/>
                  <a:pt x="43" y="60"/>
                </a:cubicBezTo>
                <a:cubicBezTo>
                  <a:pt x="44" y="60"/>
                  <a:pt x="45" y="60"/>
                  <a:pt x="46" y="60"/>
                </a:cubicBezTo>
                <a:cubicBezTo>
                  <a:pt x="48" y="61"/>
                  <a:pt x="50" y="62"/>
                  <a:pt x="52" y="63"/>
                </a:cubicBezTo>
                <a:cubicBezTo>
                  <a:pt x="54" y="64"/>
                  <a:pt x="56" y="65"/>
                  <a:pt x="58" y="66"/>
                </a:cubicBezTo>
                <a:cubicBezTo>
                  <a:pt x="59" y="68"/>
                  <a:pt x="60" y="69"/>
                  <a:pt x="62" y="69"/>
                </a:cubicBezTo>
                <a:cubicBezTo>
                  <a:pt x="64" y="69"/>
                  <a:pt x="65" y="68"/>
                  <a:pt x="66" y="68"/>
                </a:cubicBezTo>
                <a:cubicBezTo>
                  <a:pt x="68" y="68"/>
                  <a:pt x="69" y="68"/>
                  <a:pt x="70" y="68"/>
                </a:cubicBezTo>
                <a:cubicBezTo>
                  <a:pt x="71" y="67"/>
                  <a:pt x="71" y="67"/>
                  <a:pt x="72" y="67"/>
                </a:cubicBezTo>
                <a:cubicBezTo>
                  <a:pt x="72" y="67"/>
                  <a:pt x="73" y="67"/>
                  <a:pt x="73" y="67"/>
                </a:cubicBezTo>
                <a:cubicBezTo>
                  <a:pt x="74" y="67"/>
                  <a:pt x="74" y="66"/>
                  <a:pt x="74" y="65"/>
                </a:cubicBezTo>
                <a:cubicBezTo>
                  <a:pt x="76" y="64"/>
                  <a:pt x="77" y="63"/>
                  <a:pt x="78" y="62"/>
                </a:cubicBezTo>
                <a:cubicBezTo>
                  <a:pt x="79" y="62"/>
                  <a:pt x="79" y="61"/>
                  <a:pt x="81" y="61"/>
                </a:cubicBezTo>
                <a:cubicBezTo>
                  <a:pt x="82" y="62"/>
                  <a:pt x="83" y="63"/>
                  <a:pt x="85" y="63"/>
                </a:cubicBezTo>
                <a:cubicBezTo>
                  <a:pt x="85" y="64"/>
                  <a:pt x="86" y="64"/>
                  <a:pt x="87" y="63"/>
                </a:cubicBezTo>
                <a:cubicBezTo>
                  <a:pt x="88" y="63"/>
                  <a:pt x="87" y="62"/>
                  <a:pt x="87" y="61"/>
                </a:cubicBezTo>
                <a:cubicBezTo>
                  <a:pt x="89" y="62"/>
                  <a:pt x="90" y="62"/>
                  <a:pt x="91" y="61"/>
                </a:cubicBezTo>
                <a:cubicBezTo>
                  <a:pt x="91" y="60"/>
                  <a:pt x="91" y="60"/>
                  <a:pt x="92" y="60"/>
                </a:cubicBezTo>
                <a:cubicBezTo>
                  <a:pt x="92" y="60"/>
                  <a:pt x="93" y="60"/>
                  <a:pt x="93" y="61"/>
                </a:cubicBezTo>
                <a:cubicBezTo>
                  <a:pt x="93" y="62"/>
                  <a:pt x="93" y="63"/>
                  <a:pt x="93" y="64"/>
                </a:cubicBezTo>
                <a:cubicBezTo>
                  <a:pt x="92" y="64"/>
                  <a:pt x="92" y="65"/>
                  <a:pt x="91" y="65"/>
                </a:cubicBezTo>
                <a:cubicBezTo>
                  <a:pt x="90" y="65"/>
                  <a:pt x="90" y="66"/>
                  <a:pt x="89" y="67"/>
                </a:cubicBezTo>
                <a:cubicBezTo>
                  <a:pt x="91" y="68"/>
                  <a:pt x="90" y="70"/>
                  <a:pt x="91" y="71"/>
                </a:cubicBezTo>
                <a:cubicBezTo>
                  <a:pt x="92" y="72"/>
                  <a:pt x="93" y="71"/>
                  <a:pt x="93" y="71"/>
                </a:cubicBezTo>
                <a:cubicBezTo>
                  <a:pt x="94" y="70"/>
                  <a:pt x="94" y="70"/>
                  <a:pt x="94" y="70"/>
                </a:cubicBezTo>
                <a:cubicBezTo>
                  <a:pt x="95" y="69"/>
                  <a:pt x="94" y="69"/>
                  <a:pt x="94" y="68"/>
                </a:cubicBezTo>
                <a:cubicBezTo>
                  <a:pt x="95" y="67"/>
                  <a:pt x="96" y="68"/>
                  <a:pt x="97" y="67"/>
                </a:cubicBezTo>
                <a:cubicBezTo>
                  <a:pt x="97" y="67"/>
                  <a:pt x="97" y="66"/>
                  <a:pt x="97" y="66"/>
                </a:cubicBezTo>
                <a:cubicBezTo>
                  <a:pt x="96" y="65"/>
                  <a:pt x="97" y="65"/>
                  <a:pt x="97" y="64"/>
                </a:cubicBezTo>
                <a:cubicBezTo>
                  <a:pt x="97" y="63"/>
                  <a:pt x="97" y="61"/>
                  <a:pt x="98" y="61"/>
                </a:cubicBezTo>
                <a:cubicBezTo>
                  <a:pt x="99" y="60"/>
                  <a:pt x="100" y="62"/>
                  <a:pt x="100" y="63"/>
                </a:cubicBezTo>
                <a:cubicBezTo>
                  <a:pt x="102" y="62"/>
                  <a:pt x="103" y="63"/>
                  <a:pt x="105" y="62"/>
                </a:cubicBezTo>
                <a:cubicBezTo>
                  <a:pt x="105" y="62"/>
                  <a:pt x="106" y="62"/>
                  <a:pt x="106" y="62"/>
                </a:cubicBezTo>
                <a:cubicBezTo>
                  <a:pt x="107" y="62"/>
                  <a:pt x="108" y="61"/>
                  <a:pt x="108" y="61"/>
                </a:cubicBezTo>
                <a:cubicBezTo>
                  <a:pt x="110" y="60"/>
                  <a:pt x="111" y="60"/>
                  <a:pt x="112" y="60"/>
                </a:cubicBezTo>
                <a:cubicBezTo>
                  <a:pt x="114" y="61"/>
                  <a:pt x="115" y="62"/>
                  <a:pt x="116" y="62"/>
                </a:cubicBezTo>
                <a:cubicBezTo>
                  <a:pt x="117" y="62"/>
                  <a:pt x="119" y="62"/>
                  <a:pt x="120" y="62"/>
                </a:cubicBezTo>
                <a:cubicBezTo>
                  <a:pt x="122" y="62"/>
                  <a:pt x="123" y="61"/>
                  <a:pt x="125" y="61"/>
                </a:cubicBezTo>
                <a:cubicBezTo>
                  <a:pt x="128" y="60"/>
                  <a:pt x="130" y="58"/>
                  <a:pt x="133" y="58"/>
                </a:cubicBezTo>
                <a:cubicBezTo>
                  <a:pt x="134" y="57"/>
                  <a:pt x="135" y="57"/>
                  <a:pt x="137" y="57"/>
                </a:cubicBezTo>
                <a:cubicBezTo>
                  <a:pt x="138" y="57"/>
                  <a:pt x="140" y="57"/>
                  <a:pt x="141" y="57"/>
                </a:cubicBezTo>
                <a:cubicBezTo>
                  <a:pt x="143" y="57"/>
                  <a:pt x="144" y="57"/>
                  <a:pt x="145" y="56"/>
                </a:cubicBezTo>
                <a:cubicBezTo>
                  <a:pt x="146" y="56"/>
                  <a:pt x="146" y="55"/>
                  <a:pt x="147" y="56"/>
                </a:cubicBezTo>
                <a:cubicBezTo>
                  <a:pt x="148" y="57"/>
                  <a:pt x="148" y="58"/>
                  <a:pt x="149" y="57"/>
                </a:cubicBezTo>
                <a:cubicBezTo>
                  <a:pt x="150" y="57"/>
                  <a:pt x="151" y="55"/>
                  <a:pt x="152" y="55"/>
                </a:cubicBezTo>
                <a:cubicBezTo>
                  <a:pt x="153" y="55"/>
                  <a:pt x="155" y="55"/>
                  <a:pt x="156" y="56"/>
                </a:cubicBezTo>
                <a:cubicBezTo>
                  <a:pt x="157" y="56"/>
                  <a:pt x="157" y="56"/>
                  <a:pt x="158" y="56"/>
                </a:cubicBezTo>
                <a:cubicBezTo>
                  <a:pt x="159" y="56"/>
                  <a:pt x="159" y="56"/>
                  <a:pt x="160" y="56"/>
                </a:cubicBezTo>
                <a:cubicBezTo>
                  <a:pt x="161" y="57"/>
                  <a:pt x="162" y="55"/>
                  <a:pt x="163" y="55"/>
                </a:cubicBezTo>
                <a:cubicBezTo>
                  <a:pt x="164" y="55"/>
                  <a:pt x="164" y="56"/>
                  <a:pt x="164" y="57"/>
                </a:cubicBezTo>
                <a:cubicBezTo>
                  <a:pt x="164" y="58"/>
                  <a:pt x="164" y="59"/>
                  <a:pt x="164" y="59"/>
                </a:cubicBezTo>
                <a:cubicBezTo>
                  <a:pt x="165" y="59"/>
                  <a:pt x="165" y="58"/>
                  <a:pt x="165" y="58"/>
                </a:cubicBezTo>
                <a:cubicBezTo>
                  <a:pt x="166" y="58"/>
                  <a:pt x="167" y="57"/>
                  <a:pt x="167" y="57"/>
                </a:cubicBezTo>
                <a:cubicBezTo>
                  <a:pt x="168" y="57"/>
                  <a:pt x="168" y="57"/>
                  <a:pt x="169" y="57"/>
                </a:cubicBezTo>
                <a:cubicBezTo>
                  <a:pt x="169" y="56"/>
                  <a:pt x="169" y="56"/>
                  <a:pt x="169" y="56"/>
                </a:cubicBezTo>
                <a:cubicBezTo>
                  <a:pt x="169" y="55"/>
                  <a:pt x="168" y="54"/>
                  <a:pt x="167" y="54"/>
                </a:cubicBezTo>
                <a:cubicBezTo>
                  <a:pt x="167" y="54"/>
                  <a:pt x="168" y="53"/>
                  <a:pt x="168" y="53"/>
                </a:cubicBezTo>
                <a:cubicBezTo>
                  <a:pt x="168" y="53"/>
                  <a:pt x="168" y="53"/>
                  <a:pt x="167" y="52"/>
                </a:cubicBezTo>
                <a:cubicBezTo>
                  <a:pt x="167" y="52"/>
                  <a:pt x="168" y="51"/>
                  <a:pt x="167" y="51"/>
                </a:cubicBezTo>
                <a:cubicBezTo>
                  <a:pt x="167" y="50"/>
                  <a:pt x="167" y="50"/>
                  <a:pt x="166" y="50"/>
                </a:cubicBezTo>
                <a:cubicBezTo>
                  <a:pt x="166" y="49"/>
                  <a:pt x="166" y="49"/>
                  <a:pt x="164" y="49"/>
                </a:cubicBezTo>
                <a:cubicBezTo>
                  <a:pt x="164" y="48"/>
                  <a:pt x="165" y="48"/>
                  <a:pt x="165" y="47"/>
                </a:cubicBezTo>
                <a:cubicBezTo>
                  <a:pt x="166" y="46"/>
                  <a:pt x="166" y="46"/>
                  <a:pt x="166" y="45"/>
                </a:cubicBezTo>
                <a:cubicBezTo>
                  <a:pt x="167" y="43"/>
                  <a:pt x="165" y="44"/>
                  <a:pt x="165" y="42"/>
                </a:cubicBezTo>
                <a:cubicBezTo>
                  <a:pt x="165" y="42"/>
                  <a:pt x="165" y="41"/>
                  <a:pt x="165" y="41"/>
                </a:cubicBezTo>
                <a:cubicBezTo>
                  <a:pt x="165" y="40"/>
                  <a:pt x="165" y="39"/>
                  <a:pt x="164" y="38"/>
                </a:cubicBezTo>
                <a:cubicBezTo>
                  <a:pt x="164" y="36"/>
                  <a:pt x="164" y="35"/>
                  <a:pt x="163" y="34"/>
                </a:cubicBezTo>
                <a:cubicBezTo>
                  <a:pt x="163" y="34"/>
                  <a:pt x="162" y="33"/>
                  <a:pt x="162" y="32"/>
                </a:cubicBezTo>
                <a:cubicBezTo>
                  <a:pt x="163" y="31"/>
                  <a:pt x="165" y="32"/>
                  <a:pt x="166" y="32"/>
                </a:cubicBezTo>
                <a:cubicBezTo>
                  <a:pt x="167" y="31"/>
                  <a:pt x="166" y="30"/>
                  <a:pt x="166" y="29"/>
                </a:cubicBezTo>
                <a:cubicBezTo>
                  <a:pt x="167" y="28"/>
                  <a:pt x="168" y="28"/>
                  <a:pt x="169" y="29"/>
                </a:cubicBezTo>
                <a:cubicBezTo>
                  <a:pt x="169" y="28"/>
                  <a:pt x="169" y="27"/>
                  <a:pt x="168" y="27"/>
                </a:cubicBezTo>
                <a:cubicBezTo>
                  <a:pt x="168" y="26"/>
                  <a:pt x="169" y="27"/>
                  <a:pt x="168" y="27"/>
                </a:cubicBezTo>
                <a:close/>
                <a:moveTo>
                  <a:pt x="1" y="22"/>
                </a:moveTo>
                <a:cubicBezTo>
                  <a:pt x="1" y="23"/>
                  <a:pt x="0" y="22"/>
                  <a:pt x="0" y="23"/>
                </a:cubicBezTo>
                <a:cubicBezTo>
                  <a:pt x="0" y="23"/>
                  <a:pt x="0" y="24"/>
                  <a:pt x="1" y="24"/>
                </a:cubicBezTo>
                <a:cubicBezTo>
                  <a:pt x="1" y="24"/>
                  <a:pt x="2" y="23"/>
                  <a:pt x="3" y="23"/>
                </a:cubicBezTo>
                <a:cubicBezTo>
                  <a:pt x="3" y="22"/>
                  <a:pt x="2" y="22"/>
                  <a:pt x="1" y="22"/>
                </a:cubicBezTo>
                <a:cubicBezTo>
                  <a:pt x="1" y="22"/>
                  <a:pt x="2" y="22"/>
                  <a:pt x="1" y="22"/>
                </a:cubicBezTo>
                <a:close/>
                <a:moveTo>
                  <a:pt x="20" y="61"/>
                </a:moveTo>
                <a:cubicBezTo>
                  <a:pt x="19" y="61"/>
                  <a:pt x="18" y="61"/>
                  <a:pt x="18" y="61"/>
                </a:cubicBezTo>
                <a:cubicBezTo>
                  <a:pt x="17" y="61"/>
                  <a:pt x="17" y="62"/>
                  <a:pt x="17" y="62"/>
                </a:cubicBezTo>
                <a:cubicBezTo>
                  <a:pt x="16" y="62"/>
                  <a:pt x="16" y="62"/>
                  <a:pt x="16" y="62"/>
                </a:cubicBezTo>
                <a:cubicBezTo>
                  <a:pt x="15" y="62"/>
                  <a:pt x="15" y="62"/>
                  <a:pt x="16" y="63"/>
                </a:cubicBezTo>
                <a:cubicBezTo>
                  <a:pt x="17" y="63"/>
                  <a:pt x="17" y="62"/>
                  <a:pt x="18" y="62"/>
                </a:cubicBezTo>
                <a:cubicBezTo>
                  <a:pt x="18" y="62"/>
                  <a:pt x="20" y="62"/>
                  <a:pt x="20" y="6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 name="Freeform 11"/>
          <p:cNvSpPr>
            <a:spLocks/>
          </p:cNvSpPr>
          <p:nvPr/>
        </p:nvSpPr>
        <p:spPr bwMode="auto">
          <a:xfrm>
            <a:off x="8386763" y="5311775"/>
            <a:ext cx="315913" cy="555625"/>
          </a:xfrm>
          <a:custGeom>
            <a:avLst/>
            <a:gdLst>
              <a:gd name="T0" fmla="*/ 71 w 77"/>
              <a:gd name="T1" fmla="*/ 41 h 136"/>
              <a:gd name="T2" fmla="*/ 68 w 77"/>
              <a:gd name="T3" fmla="*/ 33 h 136"/>
              <a:gd name="T4" fmla="*/ 60 w 77"/>
              <a:gd name="T5" fmla="*/ 22 h 136"/>
              <a:gd name="T6" fmla="*/ 53 w 77"/>
              <a:gd name="T7" fmla="*/ 22 h 136"/>
              <a:gd name="T8" fmla="*/ 46 w 77"/>
              <a:gd name="T9" fmla="*/ 24 h 136"/>
              <a:gd name="T10" fmla="*/ 38 w 77"/>
              <a:gd name="T11" fmla="*/ 23 h 136"/>
              <a:gd name="T12" fmla="*/ 34 w 77"/>
              <a:gd name="T13" fmla="*/ 23 h 136"/>
              <a:gd name="T14" fmla="*/ 33 w 77"/>
              <a:gd name="T15" fmla="*/ 13 h 136"/>
              <a:gd name="T16" fmla="*/ 27 w 77"/>
              <a:gd name="T17" fmla="*/ 10 h 136"/>
              <a:gd name="T18" fmla="*/ 24 w 77"/>
              <a:gd name="T19" fmla="*/ 2 h 136"/>
              <a:gd name="T20" fmla="*/ 18 w 77"/>
              <a:gd name="T21" fmla="*/ 2 h 136"/>
              <a:gd name="T22" fmla="*/ 13 w 77"/>
              <a:gd name="T23" fmla="*/ 9 h 136"/>
              <a:gd name="T24" fmla="*/ 5 w 77"/>
              <a:gd name="T25" fmla="*/ 14 h 136"/>
              <a:gd name="T26" fmla="*/ 2 w 77"/>
              <a:gd name="T27" fmla="*/ 22 h 136"/>
              <a:gd name="T28" fmla="*/ 12 w 77"/>
              <a:gd name="T29" fmla="*/ 36 h 136"/>
              <a:gd name="T30" fmla="*/ 13 w 77"/>
              <a:gd name="T31" fmla="*/ 44 h 136"/>
              <a:gd name="T32" fmla="*/ 14 w 77"/>
              <a:gd name="T33" fmla="*/ 55 h 136"/>
              <a:gd name="T34" fmla="*/ 22 w 77"/>
              <a:gd name="T35" fmla="*/ 74 h 136"/>
              <a:gd name="T36" fmla="*/ 21 w 77"/>
              <a:gd name="T37" fmla="*/ 86 h 136"/>
              <a:gd name="T38" fmla="*/ 17 w 77"/>
              <a:gd name="T39" fmla="*/ 96 h 136"/>
              <a:gd name="T40" fmla="*/ 16 w 77"/>
              <a:gd name="T41" fmla="*/ 102 h 136"/>
              <a:gd name="T42" fmla="*/ 13 w 77"/>
              <a:gd name="T43" fmla="*/ 110 h 136"/>
              <a:gd name="T44" fmla="*/ 19 w 77"/>
              <a:gd name="T45" fmla="*/ 114 h 136"/>
              <a:gd name="T46" fmla="*/ 25 w 77"/>
              <a:gd name="T47" fmla="*/ 120 h 136"/>
              <a:gd name="T48" fmla="*/ 30 w 77"/>
              <a:gd name="T49" fmla="*/ 127 h 136"/>
              <a:gd name="T50" fmla="*/ 37 w 77"/>
              <a:gd name="T51" fmla="*/ 128 h 136"/>
              <a:gd name="T52" fmla="*/ 40 w 77"/>
              <a:gd name="T53" fmla="*/ 134 h 136"/>
              <a:gd name="T54" fmla="*/ 49 w 77"/>
              <a:gd name="T55" fmla="*/ 134 h 136"/>
              <a:gd name="T56" fmla="*/ 46 w 77"/>
              <a:gd name="T57" fmla="*/ 129 h 136"/>
              <a:gd name="T58" fmla="*/ 39 w 77"/>
              <a:gd name="T59" fmla="*/ 124 h 136"/>
              <a:gd name="T60" fmla="*/ 35 w 77"/>
              <a:gd name="T61" fmla="*/ 121 h 136"/>
              <a:gd name="T62" fmla="*/ 35 w 77"/>
              <a:gd name="T63" fmla="*/ 118 h 136"/>
              <a:gd name="T64" fmla="*/ 33 w 77"/>
              <a:gd name="T65" fmla="*/ 112 h 136"/>
              <a:gd name="T66" fmla="*/ 30 w 77"/>
              <a:gd name="T67" fmla="*/ 110 h 136"/>
              <a:gd name="T68" fmla="*/ 28 w 77"/>
              <a:gd name="T69" fmla="*/ 105 h 136"/>
              <a:gd name="T70" fmla="*/ 23 w 77"/>
              <a:gd name="T71" fmla="*/ 104 h 136"/>
              <a:gd name="T72" fmla="*/ 22 w 77"/>
              <a:gd name="T73" fmla="*/ 98 h 136"/>
              <a:gd name="T74" fmla="*/ 22 w 77"/>
              <a:gd name="T75" fmla="*/ 95 h 136"/>
              <a:gd name="T76" fmla="*/ 24 w 77"/>
              <a:gd name="T77" fmla="*/ 89 h 136"/>
              <a:gd name="T78" fmla="*/ 26 w 77"/>
              <a:gd name="T79" fmla="*/ 80 h 136"/>
              <a:gd name="T80" fmla="*/ 27 w 77"/>
              <a:gd name="T81" fmla="*/ 74 h 136"/>
              <a:gd name="T82" fmla="*/ 28 w 77"/>
              <a:gd name="T83" fmla="*/ 68 h 136"/>
              <a:gd name="T84" fmla="*/ 32 w 77"/>
              <a:gd name="T85" fmla="*/ 66 h 136"/>
              <a:gd name="T86" fmla="*/ 35 w 77"/>
              <a:gd name="T87" fmla="*/ 70 h 136"/>
              <a:gd name="T88" fmla="*/ 37 w 77"/>
              <a:gd name="T89" fmla="*/ 74 h 136"/>
              <a:gd name="T90" fmla="*/ 43 w 77"/>
              <a:gd name="T91" fmla="*/ 73 h 136"/>
              <a:gd name="T92" fmla="*/ 50 w 77"/>
              <a:gd name="T93" fmla="*/ 78 h 136"/>
              <a:gd name="T94" fmla="*/ 49 w 77"/>
              <a:gd name="T95" fmla="*/ 69 h 136"/>
              <a:gd name="T96" fmla="*/ 54 w 77"/>
              <a:gd name="T97" fmla="*/ 57 h 136"/>
              <a:gd name="T98" fmla="*/ 65 w 77"/>
              <a:gd name="T99" fmla="*/ 56 h 136"/>
              <a:gd name="T100" fmla="*/ 74 w 77"/>
              <a:gd name="T101" fmla="*/ 57 h 136"/>
              <a:gd name="T102" fmla="*/ 76 w 77"/>
              <a:gd name="T103" fmla="*/ 4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36">
                <a:moveTo>
                  <a:pt x="76" y="44"/>
                </a:moveTo>
                <a:cubicBezTo>
                  <a:pt x="75" y="44"/>
                  <a:pt x="75" y="43"/>
                  <a:pt x="75" y="43"/>
                </a:cubicBezTo>
                <a:cubicBezTo>
                  <a:pt x="74" y="42"/>
                  <a:pt x="75" y="42"/>
                  <a:pt x="74" y="41"/>
                </a:cubicBezTo>
                <a:cubicBezTo>
                  <a:pt x="73" y="41"/>
                  <a:pt x="72" y="42"/>
                  <a:pt x="71" y="41"/>
                </a:cubicBezTo>
                <a:cubicBezTo>
                  <a:pt x="71" y="41"/>
                  <a:pt x="70" y="40"/>
                  <a:pt x="69" y="39"/>
                </a:cubicBezTo>
                <a:cubicBezTo>
                  <a:pt x="69" y="39"/>
                  <a:pt x="68" y="39"/>
                  <a:pt x="68" y="38"/>
                </a:cubicBezTo>
                <a:cubicBezTo>
                  <a:pt x="68" y="37"/>
                  <a:pt x="68" y="37"/>
                  <a:pt x="68" y="36"/>
                </a:cubicBezTo>
                <a:cubicBezTo>
                  <a:pt x="69" y="35"/>
                  <a:pt x="68" y="33"/>
                  <a:pt x="68" y="33"/>
                </a:cubicBezTo>
                <a:cubicBezTo>
                  <a:pt x="68" y="33"/>
                  <a:pt x="68" y="33"/>
                  <a:pt x="68" y="32"/>
                </a:cubicBezTo>
                <a:cubicBezTo>
                  <a:pt x="68" y="31"/>
                  <a:pt x="68" y="28"/>
                  <a:pt x="66" y="27"/>
                </a:cubicBezTo>
                <a:cubicBezTo>
                  <a:pt x="65" y="26"/>
                  <a:pt x="63" y="26"/>
                  <a:pt x="62" y="24"/>
                </a:cubicBezTo>
                <a:cubicBezTo>
                  <a:pt x="61" y="23"/>
                  <a:pt x="61" y="23"/>
                  <a:pt x="60" y="22"/>
                </a:cubicBezTo>
                <a:cubicBezTo>
                  <a:pt x="60" y="22"/>
                  <a:pt x="58" y="21"/>
                  <a:pt x="58" y="21"/>
                </a:cubicBezTo>
                <a:cubicBezTo>
                  <a:pt x="57" y="20"/>
                  <a:pt x="56" y="20"/>
                  <a:pt x="56" y="20"/>
                </a:cubicBezTo>
                <a:cubicBezTo>
                  <a:pt x="55" y="21"/>
                  <a:pt x="55" y="21"/>
                  <a:pt x="54" y="21"/>
                </a:cubicBezTo>
                <a:cubicBezTo>
                  <a:pt x="53" y="21"/>
                  <a:pt x="53" y="21"/>
                  <a:pt x="53" y="22"/>
                </a:cubicBezTo>
                <a:cubicBezTo>
                  <a:pt x="53" y="23"/>
                  <a:pt x="53" y="23"/>
                  <a:pt x="52" y="23"/>
                </a:cubicBezTo>
                <a:cubicBezTo>
                  <a:pt x="52" y="24"/>
                  <a:pt x="52" y="25"/>
                  <a:pt x="51" y="25"/>
                </a:cubicBezTo>
                <a:cubicBezTo>
                  <a:pt x="50" y="25"/>
                  <a:pt x="48" y="26"/>
                  <a:pt x="48" y="25"/>
                </a:cubicBezTo>
                <a:cubicBezTo>
                  <a:pt x="47" y="25"/>
                  <a:pt x="47" y="24"/>
                  <a:pt x="46" y="24"/>
                </a:cubicBezTo>
                <a:cubicBezTo>
                  <a:pt x="45" y="24"/>
                  <a:pt x="44" y="24"/>
                  <a:pt x="43" y="23"/>
                </a:cubicBezTo>
                <a:cubicBezTo>
                  <a:pt x="43" y="23"/>
                  <a:pt x="42" y="22"/>
                  <a:pt x="41" y="22"/>
                </a:cubicBezTo>
                <a:cubicBezTo>
                  <a:pt x="40" y="22"/>
                  <a:pt x="40" y="23"/>
                  <a:pt x="40" y="23"/>
                </a:cubicBezTo>
                <a:cubicBezTo>
                  <a:pt x="39" y="23"/>
                  <a:pt x="39" y="23"/>
                  <a:pt x="38" y="23"/>
                </a:cubicBezTo>
                <a:cubicBezTo>
                  <a:pt x="38" y="24"/>
                  <a:pt x="38" y="25"/>
                  <a:pt x="38" y="25"/>
                </a:cubicBezTo>
                <a:cubicBezTo>
                  <a:pt x="37" y="25"/>
                  <a:pt x="36" y="25"/>
                  <a:pt x="35" y="26"/>
                </a:cubicBezTo>
                <a:cubicBezTo>
                  <a:pt x="35" y="26"/>
                  <a:pt x="34" y="27"/>
                  <a:pt x="34" y="27"/>
                </a:cubicBezTo>
                <a:cubicBezTo>
                  <a:pt x="33" y="26"/>
                  <a:pt x="33" y="24"/>
                  <a:pt x="34" y="23"/>
                </a:cubicBezTo>
                <a:cubicBezTo>
                  <a:pt x="34" y="22"/>
                  <a:pt x="34" y="21"/>
                  <a:pt x="33" y="20"/>
                </a:cubicBezTo>
                <a:cubicBezTo>
                  <a:pt x="33" y="19"/>
                  <a:pt x="33" y="18"/>
                  <a:pt x="33" y="18"/>
                </a:cubicBezTo>
                <a:cubicBezTo>
                  <a:pt x="33" y="17"/>
                  <a:pt x="34" y="17"/>
                  <a:pt x="34" y="16"/>
                </a:cubicBezTo>
                <a:cubicBezTo>
                  <a:pt x="34" y="15"/>
                  <a:pt x="33" y="14"/>
                  <a:pt x="33" y="13"/>
                </a:cubicBezTo>
                <a:cubicBezTo>
                  <a:pt x="33" y="13"/>
                  <a:pt x="34" y="12"/>
                  <a:pt x="34" y="12"/>
                </a:cubicBezTo>
                <a:cubicBezTo>
                  <a:pt x="34" y="11"/>
                  <a:pt x="34" y="10"/>
                  <a:pt x="34" y="9"/>
                </a:cubicBezTo>
                <a:cubicBezTo>
                  <a:pt x="33" y="9"/>
                  <a:pt x="30" y="9"/>
                  <a:pt x="30" y="9"/>
                </a:cubicBezTo>
                <a:cubicBezTo>
                  <a:pt x="29" y="10"/>
                  <a:pt x="27" y="11"/>
                  <a:pt x="27" y="10"/>
                </a:cubicBezTo>
                <a:cubicBezTo>
                  <a:pt x="27" y="10"/>
                  <a:pt x="26" y="8"/>
                  <a:pt x="26" y="8"/>
                </a:cubicBezTo>
                <a:cubicBezTo>
                  <a:pt x="27" y="8"/>
                  <a:pt x="27" y="7"/>
                  <a:pt x="27" y="6"/>
                </a:cubicBezTo>
                <a:cubicBezTo>
                  <a:pt x="27" y="6"/>
                  <a:pt x="27" y="4"/>
                  <a:pt x="27" y="3"/>
                </a:cubicBezTo>
                <a:cubicBezTo>
                  <a:pt x="27" y="3"/>
                  <a:pt x="25" y="2"/>
                  <a:pt x="24" y="2"/>
                </a:cubicBezTo>
                <a:cubicBezTo>
                  <a:pt x="24" y="2"/>
                  <a:pt x="23" y="3"/>
                  <a:pt x="22" y="2"/>
                </a:cubicBezTo>
                <a:cubicBezTo>
                  <a:pt x="22" y="2"/>
                  <a:pt x="22" y="1"/>
                  <a:pt x="22" y="0"/>
                </a:cubicBezTo>
                <a:cubicBezTo>
                  <a:pt x="22" y="0"/>
                  <a:pt x="21" y="0"/>
                  <a:pt x="21" y="0"/>
                </a:cubicBezTo>
                <a:cubicBezTo>
                  <a:pt x="20" y="1"/>
                  <a:pt x="18" y="1"/>
                  <a:pt x="18" y="2"/>
                </a:cubicBezTo>
                <a:cubicBezTo>
                  <a:pt x="17" y="2"/>
                  <a:pt x="18" y="3"/>
                  <a:pt x="18" y="4"/>
                </a:cubicBezTo>
                <a:cubicBezTo>
                  <a:pt x="18" y="5"/>
                  <a:pt x="16" y="4"/>
                  <a:pt x="16" y="4"/>
                </a:cubicBezTo>
                <a:cubicBezTo>
                  <a:pt x="16" y="4"/>
                  <a:pt x="15" y="5"/>
                  <a:pt x="14" y="5"/>
                </a:cubicBezTo>
                <a:cubicBezTo>
                  <a:pt x="14" y="5"/>
                  <a:pt x="13" y="8"/>
                  <a:pt x="13" y="9"/>
                </a:cubicBezTo>
                <a:cubicBezTo>
                  <a:pt x="12" y="9"/>
                  <a:pt x="11" y="9"/>
                  <a:pt x="10" y="9"/>
                </a:cubicBezTo>
                <a:cubicBezTo>
                  <a:pt x="10" y="10"/>
                  <a:pt x="9" y="10"/>
                  <a:pt x="8" y="9"/>
                </a:cubicBezTo>
                <a:cubicBezTo>
                  <a:pt x="7" y="9"/>
                  <a:pt x="6" y="10"/>
                  <a:pt x="5" y="10"/>
                </a:cubicBezTo>
                <a:cubicBezTo>
                  <a:pt x="4" y="11"/>
                  <a:pt x="5" y="13"/>
                  <a:pt x="5" y="14"/>
                </a:cubicBezTo>
                <a:cubicBezTo>
                  <a:pt x="5" y="15"/>
                  <a:pt x="4" y="15"/>
                  <a:pt x="4" y="16"/>
                </a:cubicBezTo>
                <a:cubicBezTo>
                  <a:pt x="3" y="17"/>
                  <a:pt x="4" y="18"/>
                  <a:pt x="4" y="19"/>
                </a:cubicBezTo>
                <a:cubicBezTo>
                  <a:pt x="4" y="20"/>
                  <a:pt x="2" y="20"/>
                  <a:pt x="1" y="21"/>
                </a:cubicBezTo>
                <a:cubicBezTo>
                  <a:pt x="0" y="22"/>
                  <a:pt x="1" y="22"/>
                  <a:pt x="2" y="22"/>
                </a:cubicBezTo>
                <a:cubicBezTo>
                  <a:pt x="3" y="23"/>
                  <a:pt x="3" y="23"/>
                  <a:pt x="5" y="26"/>
                </a:cubicBezTo>
                <a:cubicBezTo>
                  <a:pt x="6" y="28"/>
                  <a:pt x="7" y="28"/>
                  <a:pt x="7" y="29"/>
                </a:cubicBezTo>
                <a:cubicBezTo>
                  <a:pt x="8" y="30"/>
                  <a:pt x="9" y="32"/>
                  <a:pt x="9" y="33"/>
                </a:cubicBezTo>
                <a:cubicBezTo>
                  <a:pt x="10" y="34"/>
                  <a:pt x="12" y="35"/>
                  <a:pt x="12" y="36"/>
                </a:cubicBezTo>
                <a:cubicBezTo>
                  <a:pt x="12" y="36"/>
                  <a:pt x="12" y="37"/>
                  <a:pt x="13" y="38"/>
                </a:cubicBezTo>
                <a:cubicBezTo>
                  <a:pt x="13" y="38"/>
                  <a:pt x="15" y="39"/>
                  <a:pt x="15" y="40"/>
                </a:cubicBezTo>
                <a:cubicBezTo>
                  <a:pt x="15" y="40"/>
                  <a:pt x="13" y="41"/>
                  <a:pt x="13" y="42"/>
                </a:cubicBezTo>
                <a:cubicBezTo>
                  <a:pt x="12" y="42"/>
                  <a:pt x="13" y="43"/>
                  <a:pt x="13" y="44"/>
                </a:cubicBezTo>
                <a:cubicBezTo>
                  <a:pt x="13" y="44"/>
                  <a:pt x="13" y="45"/>
                  <a:pt x="13" y="47"/>
                </a:cubicBezTo>
                <a:cubicBezTo>
                  <a:pt x="13" y="48"/>
                  <a:pt x="12" y="48"/>
                  <a:pt x="12" y="48"/>
                </a:cubicBezTo>
                <a:cubicBezTo>
                  <a:pt x="12" y="49"/>
                  <a:pt x="12" y="51"/>
                  <a:pt x="12" y="51"/>
                </a:cubicBezTo>
                <a:cubicBezTo>
                  <a:pt x="12" y="52"/>
                  <a:pt x="12" y="54"/>
                  <a:pt x="14" y="55"/>
                </a:cubicBezTo>
                <a:cubicBezTo>
                  <a:pt x="15" y="57"/>
                  <a:pt x="18" y="59"/>
                  <a:pt x="19" y="61"/>
                </a:cubicBezTo>
                <a:cubicBezTo>
                  <a:pt x="21" y="62"/>
                  <a:pt x="21" y="63"/>
                  <a:pt x="21" y="66"/>
                </a:cubicBezTo>
                <a:cubicBezTo>
                  <a:pt x="21" y="69"/>
                  <a:pt x="21" y="68"/>
                  <a:pt x="21" y="69"/>
                </a:cubicBezTo>
                <a:cubicBezTo>
                  <a:pt x="21" y="70"/>
                  <a:pt x="22" y="72"/>
                  <a:pt x="22" y="74"/>
                </a:cubicBezTo>
                <a:cubicBezTo>
                  <a:pt x="23" y="75"/>
                  <a:pt x="23" y="77"/>
                  <a:pt x="23" y="78"/>
                </a:cubicBezTo>
                <a:cubicBezTo>
                  <a:pt x="23" y="78"/>
                  <a:pt x="24" y="80"/>
                  <a:pt x="23" y="81"/>
                </a:cubicBezTo>
                <a:cubicBezTo>
                  <a:pt x="23" y="82"/>
                  <a:pt x="23" y="82"/>
                  <a:pt x="23" y="83"/>
                </a:cubicBezTo>
                <a:cubicBezTo>
                  <a:pt x="22" y="83"/>
                  <a:pt x="22" y="86"/>
                  <a:pt x="21" y="86"/>
                </a:cubicBezTo>
                <a:cubicBezTo>
                  <a:pt x="20" y="87"/>
                  <a:pt x="19" y="88"/>
                  <a:pt x="19" y="89"/>
                </a:cubicBezTo>
                <a:cubicBezTo>
                  <a:pt x="18" y="90"/>
                  <a:pt x="18" y="91"/>
                  <a:pt x="18" y="92"/>
                </a:cubicBezTo>
                <a:cubicBezTo>
                  <a:pt x="18" y="93"/>
                  <a:pt x="16" y="96"/>
                  <a:pt x="16" y="96"/>
                </a:cubicBezTo>
                <a:cubicBezTo>
                  <a:pt x="17" y="96"/>
                  <a:pt x="17" y="96"/>
                  <a:pt x="17" y="96"/>
                </a:cubicBezTo>
                <a:cubicBezTo>
                  <a:pt x="17" y="97"/>
                  <a:pt x="17" y="98"/>
                  <a:pt x="17" y="98"/>
                </a:cubicBezTo>
                <a:cubicBezTo>
                  <a:pt x="16" y="98"/>
                  <a:pt x="17" y="99"/>
                  <a:pt x="17" y="99"/>
                </a:cubicBezTo>
                <a:cubicBezTo>
                  <a:pt x="17" y="100"/>
                  <a:pt x="16" y="100"/>
                  <a:pt x="16" y="101"/>
                </a:cubicBezTo>
                <a:cubicBezTo>
                  <a:pt x="16" y="101"/>
                  <a:pt x="16" y="101"/>
                  <a:pt x="16" y="102"/>
                </a:cubicBezTo>
                <a:cubicBezTo>
                  <a:pt x="16" y="102"/>
                  <a:pt x="15" y="102"/>
                  <a:pt x="15" y="102"/>
                </a:cubicBezTo>
                <a:cubicBezTo>
                  <a:pt x="15" y="102"/>
                  <a:pt x="15" y="104"/>
                  <a:pt x="15" y="105"/>
                </a:cubicBezTo>
                <a:cubicBezTo>
                  <a:pt x="15" y="106"/>
                  <a:pt x="14" y="106"/>
                  <a:pt x="14" y="107"/>
                </a:cubicBezTo>
                <a:cubicBezTo>
                  <a:pt x="13" y="107"/>
                  <a:pt x="13" y="109"/>
                  <a:pt x="13" y="110"/>
                </a:cubicBezTo>
                <a:cubicBezTo>
                  <a:pt x="14" y="111"/>
                  <a:pt x="14" y="112"/>
                  <a:pt x="15" y="113"/>
                </a:cubicBezTo>
                <a:cubicBezTo>
                  <a:pt x="16" y="114"/>
                  <a:pt x="16" y="113"/>
                  <a:pt x="16" y="113"/>
                </a:cubicBezTo>
                <a:cubicBezTo>
                  <a:pt x="17" y="112"/>
                  <a:pt x="18" y="112"/>
                  <a:pt x="18" y="112"/>
                </a:cubicBezTo>
                <a:cubicBezTo>
                  <a:pt x="18" y="113"/>
                  <a:pt x="18" y="114"/>
                  <a:pt x="19" y="114"/>
                </a:cubicBezTo>
                <a:cubicBezTo>
                  <a:pt x="20" y="115"/>
                  <a:pt x="21" y="115"/>
                  <a:pt x="21" y="116"/>
                </a:cubicBezTo>
                <a:cubicBezTo>
                  <a:pt x="21" y="116"/>
                  <a:pt x="21" y="117"/>
                  <a:pt x="22" y="117"/>
                </a:cubicBezTo>
                <a:cubicBezTo>
                  <a:pt x="22" y="118"/>
                  <a:pt x="23" y="118"/>
                  <a:pt x="23" y="119"/>
                </a:cubicBezTo>
                <a:cubicBezTo>
                  <a:pt x="24" y="119"/>
                  <a:pt x="25" y="120"/>
                  <a:pt x="25" y="120"/>
                </a:cubicBezTo>
                <a:cubicBezTo>
                  <a:pt x="25" y="121"/>
                  <a:pt x="25" y="121"/>
                  <a:pt x="26" y="122"/>
                </a:cubicBezTo>
                <a:cubicBezTo>
                  <a:pt x="27" y="122"/>
                  <a:pt x="27" y="122"/>
                  <a:pt x="28" y="123"/>
                </a:cubicBezTo>
                <a:cubicBezTo>
                  <a:pt x="28" y="124"/>
                  <a:pt x="27" y="124"/>
                  <a:pt x="27" y="125"/>
                </a:cubicBezTo>
                <a:cubicBezTo>
                  <a:pt x="28" y="126"/>
                  <a:pt x="29" y="126"/>
                  <a:pt x="30" y="127"/>
                </a:cubicBezTo>
                <a:cubicBezTo>
                  <a:pt x="31" y="128"/>
                  <a:pt x="31" y="129"/>
                  <a:pt x="32" y="129"/>
                </a:cubicBezTo>
                <a:cubicBezTo>
                  <a:pt x="32" y="129"/>
                  <a:pt x="33" y="128"/>
                  <a:pt x="33" y="127"/>
                </a:cubicBezTo>
                <a:cubicBezTo>
                  <a:pt x="33" y="127"/>
                  <a:pt x="34" y="125"/>
                  <a:pt x="35" y="126"/>
                </a:cubicBezTo>
                <a:cubicBezTo>
                  <a:pt x="36" y="127"/>
                  <a:pt x="36" y="128"/>
                  <a:pt x="37" y="128"/>
                </a:cubicBezTo>
                <a:cubicBezTo>
                  <a:pt x="38" y="128"/>
                  <a:pt x="38" y="129"/>
                  <a:pt x="39" y="129"/>
                </a:cubicBezTo>
                <a:cubicBezTo>
                  <a:pt x="40" y="129"/>
                  <a:pt x="41" y="129"/>
                  <a:pt x="41" y="130"/>
                </a:cubicBezTo>
                <a:cubicBezTo>
                  <a:pt x="42" y="130"/>
                  <a:pt x="41" y="132"/>
                  <a:pt x="41" y="132"/>
                </a:cubicBezTo>
                <a:cubicBezTo>
                  <a:pt x="41" y="133"/>
                  <a:pt x="40" y="133"/>
                  <a:pt x="40" y="134"/>
                </a:cubicBezTo>
                <a:cubicBezTo>
                  <a:pt x="40" y="135"/>
                  <a:pt x="41" y="136"/>
                  <a:pt x="42" y="135"/>
                </a:cubicBezTo>
                <a:cubicBezTo>
                  <a:pt x="43" y="135"/>
                  <a:pt x="45" y="134"/>
                  <a:pt x="45" y="134"/>
                </a:cubicBezTo>
                <a:cubicBezTo>
                  <a:pt x="46" y="134"/>
                  <a:pt x="47" y="134"/>
                  <a:pt x="47" y="135"/>
                </a:cubicBezTo>
                <a:cubicBezTo>
                  <a:pt x="48" y="135"/>
                  <a:pt x="48" y="134"/>
                  <a:pt x="49" y="134"/>
                </a:cubicBezTo>
                <a:cubicBezTo>
                  <a:pt x="49" y="134"/>
                  <a:pt x="49" y="133"/>
                  <a:pt x="49" y="132"/>
                </a:cubicBezTo>
                <a:cubicBezTo>
                  <a:pt x="49" y="132"/>
                  <a:pt x="49" y="132"/>
                  <a:pt x="49" y="132"/>
                </a:cubicBezTo>
                <a:cubicBezTo>
                  <a:pt x="49" y="132"/>
                  <a:pt x="48" y="131"/>
                  <a:pt x="48" y="130"/>
                </a:cubicBezTo>
                <a:cubicBezTo>
                  <a:pt x="47" y="130"/>
                  <a:pt x="46" y="129"/>
                  <a:pt x="46" y="129"/>
                </a:cubicBezTo>
                <a:cubicBezTo>
                  <a:pt x="46" y="128"/>
                  <a:pt x="46" y="127"/>
                  <a:pt x="46" y="127"/>
                </a:cubicBezTo>
                <a:cubicBezTo>
                  <a:pt x="45" y="126"/>
                  <a:pt x="44" y="126"/>
                  <a:pt x="43" y="126"/>
                </a:cubicBezTo>
                <a:cubicBezTo>
                  <a:pt x="42" y="125"/>
                  <a:pt x="42" y="126"/>
                  <a:pt x="41" y="126"/>
                </a:cubicBezTo>
                <a:cubicBezTo>
                  <a:pt x="40" y="126"/>
                  <a:pt x="40" y="125"/>
                  <a:pt x="39" y="124"/>
                </a:cubicBezTo>
                <a:cubicBezTo>
                  <a:pt x="38" y="124"/>
                  <a:pt x="37" y="122"/>
                  <a:pt x="36" y="122"/>
                </a:cubicBezTo>
                <a:cubicBezTo>
                  <a:pt x="36" y="121"/>
                  <a:pt x="36" y="121"/>
                  <a:pt x="36" y="121"/>
                </a:cubicBezTo>
                <a:cubicBezTo>
                  <a:pt x="36" y="120"/>
                  <a:pt x="36" y="120"/>
                  <a:pt x="35" y="120"/>
                </a:cubicBezTo>
                <a:cubicBezTo>
                  <a:pt x="35" y="120"/>
                  <a:pt x="35" y="121"/>
                  <a:pt x="35" y="121"/>
                </a:cubicBezTo>
                <a:cubicBezTo>
                  <a:pt x="34" y="121"/>
                  <a:pt x="33" y="121"/>
                  <a:pt x="33" y="121"/>
                </a:cubicBezTo>
                <a:cubicBezTo>
                  <a:pt x="33" y="120"/>
                  <a:pt x="33" y="120"/>
                  <a:pt x="33" y="119"/>
                </a:cubicBezTo>
                <a:cubicBezTo>
                  <a:pt x="33" y="119"/>
                  <a:pt x="34" y="119"/>
                  <a:pt x="34" y="119"/>
                </a:cubicBezTo>
                <a:cubicBezTo>
                  <a:pt x="35" y="119"/>
                  <a:pt x="35" y="118"/>
                  <a:pt x="35" y="118"/>
                </a:cubicBezTo>
                <a:cubicBezTo>
                  <a:pt x="35" y="117"/>
                  <a:pt x="35" y="115"/>
                  <a:pt x="35" y="115"/>
                </a:cubicBezTo>
                <a:cubicBezTo>
                  <a:pt x="35" y="114"/>
                  <a:pt x="34" y="114"/>
                  <a:pt x="34" y="114"/>
                </a:cubicBezTo>
                <a:cubicBezTo>
                  <a:pt x="34" y="114"/>
                  <a:pt x="34" y="113"/>
                  <a:pt x="34" y="113"/>
                </a:cubicBezTo>
                <a:cubicBezTo>
                  <a:pt x="34" y="113"/>
                  <a:pt x="34" y="112"/>
                  <a:pt x="33" y="112"/>
                </a:cubicBezTo>
                <a:cubicBezTo>
                  <a:pt x="33" y="112"/>
                  <a:pt x="33" y="112"/>
                  <a:pt x="33" y="111"/>
                </a:cubicBezTo>
                <a:cubicBezTo>
                  <a:pt x="33" y="110"/>
                  <a:pt x="32" y="110"/>
                  <a:pt x="32" y="110"/>
                </a:cubicBezTo>
                <a:cubicBezTo>
                  <a:pt x="32" y="110"/>
                  <a:pt x="32" y="111"/>
                  <a:pt x="32" y="111"/>
                </a:cubicBezTo>
                <a:cubicBezTo>
                  <a:pt x="32" y="111"/>
                  <a:pt x="30" y="110"/>
                  <a:pt x="30" y="110"/>
                </a:cubicBezTo>
                <a:cubicBezTo>
                  <a:pt x="30" y="109"/>
                  <a:pt x="30" y="109"/>
                  <a:pt x="29" y="109"/>
                </a:cubicBezTo>
                <a:cubicBezTo>
                  <a:pt x="29" y="109"/>
                  <a:pt x="29" y="108"/>
                  <a:pt x="29" y="107"/>
                </a:cubicBezTo>
                <a:cubicBezTo>
                  <a:pt x="29" y="107"/>
                  <a:pt x="29" y="107"/>
                  <a:pt x="29" y="106"/>
                </a:cubicBezTo>
                <a:cubicBezTo>
                  <a:pt x="29" y="106"/>
                  <a:pt x="28" y="105"/>
                  <a:pt x="28" y="105"/>
                </a:cubicBezTo>
                <a:cubicBezTo>
                  <a:pt x="28" y="104"/>
                  <a:pt x="28" y="104"/>
                  <a:pt x="27" y="103"/>
                </a:cubicBezTo>
                <a:cubicBezTo>
                  <a:pt x="27" y="103"/>
                  <a:pt x="26" y="103"/>
                  <a:pt x="25" y="103"/>
                </a:cubicBezTo>
                <a:cubicBezTo>
                  <a:pt x="25" y="104"/>
                  <a:pt x="24" y="105"/>
                  <a:pt x="23" y="105"/>
                </a:cubicBezTo>
                <a:cubicBezTo>
                  <a:pt x="23" y="105"/>
                  <a:pt x="23" y="104"/>
                  <a:pt x="23" y="104"/>
                </a:cubicBezTo>
                <a:cubicBezTo>
                  <a:pt x="23" y="103"/>
                  <a:pt x="24" y="102"/>
                  <a:pt x="24" y="102"/>
                </a:cubicBezTo>
                <a:cubicBezTo>
                  <a:pt x="24" y="102"/>
                  <a:pt x="23" y="102"/>
                  <a:pt x="23" y="101"/>
                </a:cubicBezTo>
                <a:cubicBezTo>
                  <a:pt x="23" y="101"/>
                  <a:pt x="22" y="101"/>
                  <a:pt x="22" y="100"/>
                </a:cubicBezTo>
                <a:cubicBezTo>
                  <a:pt x="22" y="100"/>
                  <a:pt x="22" y="99"/>
                  <a:pt x="22" y="98"/>
                </a:cubicBezTo>
                <a:cubicBezTo>
                  <a:pt x="22" y="98"/>
                  <a:pt x="22" y="98"/>
                  <a:pt x="22" y="98"/>
                </a:cubicBezTo>
                <a:cubicBezTo>
                  <a:pt x="21" y="98"/>
                  <a:pt x="22" y="97"/>
                  <a:pt x="22" y="96"/>
                </a:cubicBezTo>
                <a:cubicBezTo>
                  <a:pt x="22" y="96"/>
                  <a:pt x="22" y="95"/>
                  <a:pt x="22" y="95"/>
                </a:cubicBezTo>
                <a:cubicBezTo>
                  <a:pt x="22" y="95"/>
                  <a:pt x="22" y="95"/>
                  <a:pt x="22" y="95"/>
                </a:cubicBezTo>
                <a:cubicBezTo>
                  <a:pt x="22" y="94"/>
                  <a:pt x="22" y="94"/>
                  <a:pt x="22" y="94"/>
                </a:cubicBezTo>
                <a:cubicBezTo>
                  <a:pt x="22" y="93"/>
                  <a:pt x="22" y="93"/>
                  <a:pt x="22" y="92"/>
                </a:cubicBezTo>
                <a:cubicBezTo>
                  <a:pt x="22" y="92"/>
                  <a:pt x="22" y="91"/>
                  <a:pt x="22" y="91"/>
                </a:cubicBezTo>
                <a:cubicBezTo>
                  <a:pt x="23" y="90"/>
                  <a:pt x="24" y="90"/>
                  <a:pt x="24" y="89"/>
                </a:cubicBezTo>
                <a:cubicBezTo>
                  <a:pt x="25" y="88"/>
                  <a:pt x="25" y="87"/>
                  <a:pt x="25" y="87"/>
                </a:cubicBezTo>
                <a:cubicBezTo>
                  <a:pt x="25" y="86"/>
                  <a:pt x="25" y="84"/>
                  <a:pt x="25" y="84"/>
                </a:cubicBezTo>
                <a:cubicBezTo>
                  <a:pt x="25" y="83"/>
                  <a:pt x="25" y="82"/>
                  <a:pt x="26" y="81"/>
                </a:cubicBezTo>
                <a:cubicBezTo>
                  <a:pt x="26" y="81"/>
                  <a:pt x="26" y="80"/>
                  <a:pt x="26" y="80"/>
                </a:cubicBezTo>
                <a:cubicBezTo>
                  <a:pt x="26" y="79"/>
                  <a:pt x="27" y="78"/>
                  <a:pt x="27" y="78"/>
                </a:cubicBezTo>
                <a:cubicBezTo>
                  <a:pt x="28" y="77"/>
                  <a:pt x="28" y="77"/>
                  <a:pt x="28" y="77"/>
                </a:cubicBezTo>
                <a:cubicBezTo>
                  <a:pt x="28" y="77"/>
                  <a:pt x="28" y="75"/>
                  <a:pt x="28" y="75"/>
                </a:cubicBezTo>
                <a:cubicBezTo>
                  <a:pt x="28" y="75"/>
                  <a:pt x="28" y="74"/>
                  <a:pt x="27" y="74"/>
                </a:cubicBezTo>
                <a:cubicBezTo>
                  <a:pt x="27" y="74"/>
                  <a:pt x="27" y="72"/>
                  <a:pt x="27" y="72"/>
                </a:cubicBezTo>
                <a:cubicBezTo>
                  <a:pt x="27" y="72"/>
                  <a:pt x="28" y="71"/>
                  <a:pt x="28" y="71"/>
                </a:cubicBezTo>
                <a:cubicBezTo>
                  <a:pt x="28" y="70"/>
                  <a:pt x="28" y="70"/>
                  <a:pt x="28" y="70"/>
                </a:cubicBezTo>
                <a:cubicBezTo>
                  <a:pt x="28" y="69"/>
                  <a:pt x="28" y="69"/>
                  <a:pt x="28" y="68"/>
                </a:cubicBezTo>
                <a:cubicBezTo>
                  <a:pt x="28" y="68"/>
                  <a:pt x="27" y="68"/>
                  <a:pt x="27" y="68"/>
                </a:cubicBezTo>
                <a:cubicBezTo>
                  <a:pt x="27" y="67"/>
                  <a:pt x="27" y="67"/>
                  <a:pt x="27" y="66"/>
                </a:cubicBezTo>
                <a:cubicBezTo>
                  <a:pt x="28" y="66"/>
                  <a:pt x="29" y="66"/>
                  <a:pt x="29" y="66"/>
                </a:cubicBezTo>
                <a:cubicBezTo>
                  <a:pt x="30" y="66"/>
                  <a:pt x="31" y="66"/>
                  <a:pt x="32" y="66"/>
                </a:cubicBezTo>
                <a:cubicBezTo>
                  <a:pt x="32" y="66"/>
                  <a:pt x="33" y="66"/>
                  <a:pt x="34" y="66"/>
                </a:cubicBezTo>
                <a:cubicBezTo>
                  <a:pt x="35" y="66"/>
                  <a:pt x="35" y="66"/>
                  <a:pt x="36" y="67"/>
                </a:cubicBezTo>
                <a:cubicBezTo>
                  <a:pt x="36" y="67"/>
                  <a:pt x="36" y="67"/>
                  <a:pt x="35" y="68"/>
                </a:cubicBezTo>
                <a:cubicBezTo>
                  <a:pt x="35" y="69"/>
                  <a:pt x="35" y="69"/>
                  <a:pt x="35" y="70"/>
                </a:cubicBezTo>
                <a:cubicBezTo>
                  <a:pt x="35" y="70"/>
                  <a:pt x="36" y="71"/>
                  <a:pt x="36" y="71"/>
                </a:cubicBezTo>
                <a:cubicBezTo>
                  <a:pt x="36" y="71"/>
                  <a:pt x="35" y="72"/>
                  <a:pt x="35" y="72"/>
                </a:cubicBezTo>
                <a:cubicBezTo>
                  <a:pt x="35" y="73"/>
                  <a:pt x="35" y="73"/>
                  <a:pt x="36" y="73"/>
                </a:cubicBezTo>
                <a:cubicBezTo>
                  <a:pt x="37" y="73"/>
                  <a:pt x="37" y="73"/>
                  <a:pt x="37" y="74"/>
                </a:cubicBezTo>
                <a:cubicBezTo>
                  <a:pt x="38" y="74"/>
                  <a:pt x="38" y="73"/>
                  <a:pt x="38" y="73"/>
                </a:cubicBezTo>
                <a:cubicBezTo>
                  <a:pt x="39" y="73"/>
                  <a:pt x="40" y="74"/>
                  <a:pt x="40" y="74"/>
                </a:cubicBezTo>
                <a:cubicBezTo>
                  <a:pt x="40" y="74"/>
                  <a:pt x="42" y="74"/>
                  <a:pt x="42" y="74"/>
                </a:cubicBezTo>
                <a:cubicBezTo>
                  <a:pt x="43" y="74"/>
                  <a:pt x="42" y="73"/>
                  <a:pt x="43" y="73"/>
                </a:cubicBezTo>
                <a:cubicBezTo>
                  <a:pt x="43" y="73"/>
                  <a:pt x="44" y="73"/>
                  <a:pt x="44" y="73"/>
                </a:cubicBezTo>
                <a:cubicBezTo>
                  <a:pt x="44" y="73"/>
                  <a:pt x="46" y="74"/>
                  <a:pt x="46" y="75"/>
                </a:cubicBezTo>
                <a:cubicBezTo>
                  <a:pt x="46" y="75"/>
                  <a:pt x="49" y="77"/>
                  <a:pt x="49" y="78"/>
                </a:cubicBezTo>
                <a:cubicBezTo>
                  <a:pt x="50" y="78"/>
                  <a:pt x="50" y="78"/>
                  <a:pt x="50" y="78"/>
                </a:cubicBezTo>
                <a:cubicBezTo>
                  <a:pt x="51" y="79"/>
                  <a:pt x="51" y="78"/>
                  <a:pt x="51" y="78"/>
                </a:cubicBezTo>
                <a:cubicBezTo>
                  <a:pt x="51" y="78"/>
                  <a:pt x="52" y="76"/>
                  <a:pt x="52" y="75"/>
                </a:cubicBezTo>
                <a:cubicBezTo>
                  <a:pt x="52" y="75"/>
                  <a:pt x="52" y="72"/>
                  <a:pt x="51" y="71"/>
                </a:cubicBezTo>
                <a:cubicBezTo>
                  <a:pt x="51" y="71"/>
                  <a:pt x="49" y="70"/>
                  <a:pt x="49" y="69"/>
                </a:cubicBezTo>
                <a:cubicBezTo>
                  <a:pt x="49" y="69"/>
                  <a:pt x="49" y="66"/>
                  <a:pt x="49" y="65"/>
                </a:cubicBezTo>
                <a:cubicBezTo>
                  <a:pt x="49" y="64"/>
                  <a:pt x="49" y="64"/>
                  <a:pt x="50" y="63"/>
                </a:cubicBezTo>
                <a:cubicBezTo>
                  <a:pt x="51" y="62"/>
                  <a:pt x="51" y="60"/>
                  <a:pt x="52" y="59"/>
                </a:cubicBezTo>
                <a:cubicBezTo>
                  <a:pt x="52" y="58"/>
                  <a:pt x="53" y="57"/>
                  <a:pt x="54" y="57"/>
                </a:cubicBezTo>
                <a:cubicBezTo>
                  <a:pt x="55" y="57"/>
                  <a:pt x="56" y="57"/>
                  <a:pt x="57" y="56"/>
                </a:cubicBezTo>
                <a:cubicBezTo>
                  <a:pt x="58" y="56"/>
                  <a:pt x="59" y="56"/>
                  <a:pt x="60" y="56"/>
                </a:cubicBezTo>
                <a:cubicBezTo>
                  <a:pt x="61" y="56"/>
                  <a:pt x="62" y="56"/>
                  <a:pt x="63" y="56"/>
                </a:cubicBezTo>
                <a:cubicBezTo>
                  <a:pt x="64" y="56"/>
                  <a:pt x="65" y="56"/>
                  <a:pt x="65" y="56"/>
                </a:cubicBezTo>
                <a:cubicBezTo>
                  <a:pt x="66" y="56"/>
                  <a:pt x="67" y="56"/>
                  <a:pt x="68" y="56"/>
                </a:cubicBezTo>
                <a:cubicBezTo>
                  <a:pt x="69" y="56"/>
                  <a:pt x="70" y="55"/>
                  <a:pt x="71" y="56"/>
                </a:cubicBezTo>
                <a:cubicBezTo>
                  <a:pt x="71" y="56"/>
                  <a:pt x="72" y="57"/>
                  <a:pt x="73" y="57"/>
                </a:cubicBezTo>
                <a:cubicBezTo>
                  <a:pt x="73" y="57"/>
                  <a:pt x="74" y="57"/>
                  <a:pt x="74" y="57"/>
                </a:cubicBezTo>
                <a:cubicBezTo>
                  <a:pt x="75" y="56"/>
                  <a:pt x="75" y="56"/>
                  <a:pt x="75" y="56"/>
                </a:cubicBezTo>
                <a:cubicBezTo>
                  <a:pt x="75" y="56"/>
                  <a:pt x="76" y="55"/>
                  <a:pt x="76" y="54"/>
                </a:cubicBezTo>
                <a:cubicBezTo>
                  <a:pt x="76" y="54"/>
                  <a:pt x="77" y="52"/>
                  <a:pt x="76" y="51"/>
                </a:cubicBezTo>
                <a:cubicBezTo>
                  <a:pt x="76" y="51"/>
                  <a:pt x="76" y="50"/>
                  <a:pt x="76" y="49"/>
                </a:cubicBezTo>
                <a:cubicBezTo>
                  <a:pt x="76" y="49"/>
                  <a:pt x="76" y="48"/>
                  <a:pt x="76" y="47"/>
                </a:cubicBezTo>
                <a:cubicBezTo>
                  <a:pt x="76" y="47"/>
                  <a:pt x="77" y="47"/>
                  <a:pt x="77" y="46"/>
                </a:cubicBezTo>
                <a:cubicBezTo>
                  <a:pt x="77" y="46"/>
                  <a:pt x="77" y="45"/>
                  <a:pt x="76" y="44"/>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2" name="Freeform 12"/>
          <p:cNvSpPr>
            <a:spLocks/>
          </p:cNvSpPr>
          <p:nvPr/>
        </p:nvSpPr>
        <p:spPr bwMode="auto">
          <a:xfrm>
            <a:off x="7289801" y="4425950"/>
            <a:ext cx="285750" cy="204788"/>
          </a:xfrm>
          <a:custGeom>
            <a:avLst/>
            <a:gdLst>
              <a:gd name="T0" fmla="*/ 67 w 70"/>
              <a:gd name="T1" fmla="*/ 34 h 50"/>
              <a:gd name="T2" fmla="*/ 63 w 70"/>
              <a:gd name="T3" fmla="*/ 29 h 50"/>
              <a:gd name="T4" fmla="*/ 59 w 70"/>
              <a:gd name="T5" fmla="*/ 29 h 50"/>
              <a:gd name="T6" fmla="*/ 58 w 70"/>
              <a:gd name="T7" fmla="*/ 24 h 50"/>
              <a:gd name="T8" fmla="*/ 55 w 70"/>
              <a:gd name="T9" fmla="*/ 19 h 50"/>
              <a:gd name="T10" fmla="*/ 50 w 70"/>
              <a:gd name="T11" fmla="*/ 20 h 50"/>
              <a:gd name="T12" fmla="*/ 46 w 70"/>
              <a:gd name="T13" fmla="*/ 20 h 50"/>
              <a:gd name="T14" fmla="*/ 42 w 70"/>
              <a:gd name="T15" fmla="*/ 20 h 50"/>
              <a:gd name="T16" fmla="*/ 39 w 70"/>
              <a:gd name="T17" fmla="*/ 19 h 50"/>
              <a:gd name="T18" fmla="*/ 37 w 70"/>
              <a:gd name="T19" fmla="*/ 17 h 50"/>
              <a:gd name="T20" fmla="*/ 33 w 70"/>
              <a:gd name="T21" fmla="*/ 19 h 50"/>
              <a:gd name="T22" fmla="*/ 30 w 70"/>
              <a:gd name="T23" fmla="*/ 18 h 50"/>
              <a:gd name="T24" fmla="*/ 18 w 70"/>
              <a:gd name="T25" fmla="*/ 18 h 50"/>
              <a:gd name="T26" fmla="*/ 17 w 70"/>
              <a:gd name="T27" fmla="*/ 14 h 50"/>
              <a:gd name="T28" fmla="*/ 19 w 70"/>
              <a:gd name="T29" fmla="*/ 13 h 50"/>
              <a:gd name="T30" fmla="*/ 23 w 70"/>
              <a:gd name="T31" fmla="*/ 10 h 50"/>
              <a:gd name="T32" fmla="*/ 27 w 70"/>
              <a:gd name="T33" fmla="*/ 12 h 50"/>
              <a:gd name="T34" fmla="*/ 29 w 70"/>
              <a:gd name="T35" fmla="*/ 12 h 50"/>
              <a:gd name="T36" fmla="*/ 29 w 70"/>
              <a:gd name="T37" fmla="*/ 9 h 50"/>
              <a:gd name="T38" fmla="*/ 27 w 70"/>
              <a:gd name="T39" fmla="*/ 7 h 50"/>
              <a:gd name="T40" fmla="*/ 29 w 70"/>
              <a:gd name="T41" fmla="*/ 3 h 50"/>
              <a:gd name="T42" fmla="*/ 28 w 70"/>
              <a:gd name="T43" fmla="*/ 1 h 50"/>
              <a:gd name="T44" fmla="*/ 26 w 70"/>
              <a:gd name="T45" fmla="*/ 2 h 50"/>
              <a:gd name="T46" fmla="*/ 20 w 70"/>
              <a:gd name="T47" fmla="*/ 5 h 50"/>
              <a:gd name="T48" fmla="*/ 18 w 70"/>
              <a:gd name="T49" fmla="*/ 4 h 50"/>
              <a:gd name="T50" fmla="*/ 16 w 70"/>
              <a:gd name="T51" fmla="*/ 5 h 50"/>
              <a:gd name="T52" fmla="*/ 17 w 70"/>
              <a:gd name="T53" fmla="*/ 9 h 50"/>
              <a:gd name="T54" fmla="*/ 13 w 70"/>
              <a:gd name="T55" fmla="*/ 10 h 50"/>
              <a:gd name="T56" fmla="*/ 13 w 70"/>
              <a:gd name="T57" fmla="*/ 12 h 50"/>
              <a:gd name="T58" fmla="*/ 12 w 70"/>
              <a:gd name="T59" fmla="*/ 14 h 50"/>
              <a:gd name="T60" fmla="*/ 10 w 70"/>
              <a:gd name="T61" fmla="*/ 17 h 50"/>
              <a:gd name="T62" fmla="*/ 5 w 70"/>
              <a:gd name="T63" fmla="*/ 16 h 50"/>
              <a:gd name="T64" fmla="*/ 1 w 70"/>
              <a:gd name="T65" fmla="*/ 17 h 50"/>
              <a:gd name="T66" fmla="*/ 0 w 70"/>
              <a:gd name="T67" fmla="*/ 21 h 50"/>
              <a:gd name="T68" fmla="*/ 3 w 70"/>
              <a:gd name="T69" fmla="*/ 23 h 50"/>
              <a:gd name="T70" fmla="*/ 7 w 70"/>
              <a:gd name="T71" fmla="*/ 24 h 50"/>
              <a:gd name="T72" fmla="*/ 6 w 70"/>
              <a:gd name="T73" fmla="*/ 27 h 50"/>
              <a:gd name="T74" fmla="*/ 9 w 70"/>
              <a:gd name="T75" fmla="*/ 33 h 50"/>
              <a:gd name="T76" fmla="*/ 8 w 70"/>
              <a:gd name="T77" fmla="*/ 36 h 50"/>
              <a:gd name="T78" fmla="*/ 5 w 70"/>
              <a:gd name="T79" fmla="*/ 40 h 50"/>
              <a:gd name="T80" fmla="*/ 4 w 70"/>
              <a:gd name="T81" fmla="*/ 45 h 50"/>
              <a:gd name="T82" fmla="*/ 9 w 70"/>
              <a:gd name="T83" fmla="*/ 46 h 50"/>
              <a:gd name="T84" fmla="*/ 14 w 70"/>
              <a:gd name="T85" fmla="*/ 43 h 50"/>
              <a:gd name="T86" fmla="*/ 18 w 70"/>
              <a:gd name="T87" fmla="*/ 45 h 50"/>
              <a:gd name="T88" fmla="*/ 25 w 70"/>
              <a:gd name="T89" fmla="*/ 40 h 50"/>
              <a:gd name="T90" fmla="*/ 28 w 70"/>
              <a:gd name="T91" fmla="*/ 33 h 50"/>
              <a:gd name="T92" fmla="*/ 32 w 70"/>
              <a:gd name="T93" fmla="*/ 30 h 50"/>
              <a:gd name="T94" fmla="*/ 35 w 70"/>
              <a:gd name="T95" fmla="*/ 32 h 50"/>
              <a:gd name="T96" fmla="*/ 34 w 70"/>
              <a:gd name="T97" fmla="*/ 35 h 50"/>
              <a:gd name="T98" fmla="*/ 37 w 70"/>
              <a:gd name="T99" fmla="*/ 36 h 50"/>
              <a:gd name="T100" fmla="*/ 37 w 70"/>
              <a:gd name="T101" fmla="*/ 42 h 50"/>
              <a:gd name="T102" fmla="*/ 38 w 70"/>
              <a:gd name="T103" fmla="*/ 50 h 50"/>
              <a:gd name="T104" fmla="*/ 43 w 70"/>
              <a:gd name="T105" fmla="*/ 47 h 50"/>
              <a:gd name="T106" fmla="*/ 49 w 70"/>
              <a:gd name="T107" fmla="*/ 45 h 50"/>
              <a:gd name="T108" fmla="*/ 53 w 70"/>
              <a:gd name="T109" fmla="*/ 42 h 50"/>
              <a:gd name="T110" fmla="*/ 56 w 70"/>
              <a:gd name="T111" fmla="*/ 44 h 50"/>
              <a:gd name="T112" fmla="*/ 60 w 70"/>
              <a:gd name="T113" fmla="*/ 42 h 50"/>
              <a:gd name="T114" fmla="*/ 66 w 70"/>
              <a:gd name="T115" fmla="*/ 42 h 50"/>
              <a:gd name="T116" fmla="*/ 69 w 70"/>
              <a:gd name="T117" fmla="*/ 43 h 50"/>
              <a:gd name="T118" fmla="*/ 68 w 70"/>
              <a:gd name="T11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50">
                <a:moveTo>
                  <a:pt x="68" y="38"/>
                </a:moveTo>
                <a:cubicBezTo>
                  <a:pt x="68" y="37"/>
                  <a:pt x="67" y="34"/>
                  <a:pt x="67" y="34"/>
                </a:cubicBezTo>
                <a:cubicBezTo>
                  <a:pt x="67" y="34"/>
                  <a:pt x="66" y="32"/>
                  <a:pt x="66" y="31"/>
                </a:cubicBezTo>
                <a:cubicBezTo>
                  <a:pt x="66" y="31"/>
                  <a:pt x="63" y="29"/>
                  <a:pt x="63" y="29"/>
                </a:cubicBezTo>
                <a:cubicBezTo>
                  <a:pt x="63" y="29"/>
                  <a:pt x="62" y="29"/>
                  <a:pt x="61" y="29"/>
                </a:cubicBezTo>
                <a:cubicBezTo>
                  <a:pt x="61" y="29"/>
                  <a:pt x="59" y="29"/>
                  <a:pt x="59" y="29"/>
                </a:cubicBezTo>
                <a:cubicBezTo>
                  <a:pt x="58" y="29"/>
                  <a:pt x="57" y="26"/>
                  <a:pt x="57" y="26"/>
                </a:cubicBezTo>
                <a:cubicBezTo>
                  <a:pt x="58" y="24"/>
                  <a:pt x="58" y="24"/>
                  <a:pt x="58" y="24"/>
                </a:cubicBezTo>
                <a:cubicBezTo>
                  <a:pt x="55" y="20"/>
                  <a:pt x="55" y="20"/>
                  <a:pt x="55" y="20"/>
                </a:cubicBezTo>
                <a:cubicBezTo>
                  <a:pt x="55" y="19"/>
                  <a:pt x="55" y="19"/>
                  <a:pt x="55" y="19"/>
                </a:cubicBezTo>
                <a:cubicBezTo>
                  <a:pt x="54" y="19"/>
                  <a:pt x="54" y="19"/>
                  <a:pt x="54" y="19"/>
                </a:cubicBezTo>
                <a:cubicBezTo>
                  <a:pt x="54" y="19"/>
                  <a:pt x="50" y="20"/>
                  <a:pt x="50" y="20"/>
                </a:cubicBezTo>
                <a:cubicBezTo>
                  <a:pt x="50" y="19"/>
                  <a:pt x="48" y="19"/>
                  <a:pt x="48" y="19"/>
                </a:cubicBezTo>
                <a:cubicBezTo>
                  <a:pt x="48" y="19"/>
                  <a:pt x="46" y="20"/>
                  <a:pt x="46" y="20"/>
                </a:cubicBezTo>
                <a:cubicBezTo>
                  <a:pt x="46" y="20"/>
                  <a:pt x="43" y="21"/>
                  <a:pt x="43" y="21"/>
                </a:cubicBezTo>
                <a:cubicBezTo>
                  <a:pt x="42" y="20"/>
                  <a:pt x="42" y="20"/>
                  <a:pt x="42" y="20"/>
                </a:cubicBezTo>
                <a:cubicBezTo>
                  <a:pt x="42" y="20"/>
                  <a:pt x="40" y="20"/>
                  <a:pt x="40" y="20"/>
                </a:cubicBezTo>
                <a:cubicBezTo>
                  <a:pt x="40" y="20"/>
                  <a:pt x="40" y="19"/>
                  <a:pt x="39" y="19"/>
                </a:cubicBezTo>
                <a:cubicBezTo>
                  <a:pt x="39" y="18"/>
                  <a:pt x="38" y="18"/>
                  <a:pt x="38" y="18"/>
                </a:cubicBezTo>
                <a:cubicBezTo>
                  <a:pt x="37" y="17"/>
                  <a:pt x="37" y="17"/>
                  <a:pt x="37" y="17"/>
                </a:cubicBezTo>
                <a:cubicBezTo>
                  <a:pt x="37" y="17"/>
                  <a:pt x="36" y="17"/>
                  <a:pt x="36" y="18"/>
                </a:cubicBezTo>
                <a:cubicBezTo>
                  <a:pt x="36" y="18"/>
                  <a:pt x="33" y="19"/>
                  <a:pt x="33" y="19"/>
                </a:cubicBezTo>
                <a:cubicBezTo>
                  <a:pt x="31" y="19"/>
                  <a:pt x="31" y="19"/>
                  <a:pt x="31" y="19"/>
                </a:cubicBezTo>
                <a:cubicBezTo>
                  <a:pt x="30" y="18"/>
                  <a:pt x="30" y="18"/>
                  <a:pt x="30" y="18"/>
                </a:cubicBezTo>
                <a:cubicBezTo>
                  <a:pt x="21" y="18"/>
                  <a:pt x="21" y="18"/>
                  <a:pt x="21" y="18"/>
                </a:cubicBezTo>
                <a:cubicBezTo>
                  <a:pt x="18" y="18"/>
                  <a:pt x="18" y="18"/>
                  <a:pt x="18" y="18"/>
                </a:cubicBezTo>
                <a:cubicBezTo>
                  <a:pt x="17" y="16"/>
                  <a:pt x="17" y="16"/>
                  <a:pt x="17" y="16"/>
                </a:cubicBezTo>
                <a:cubicBezTo>
                  <a:pt x="17" y="16"/>
                  <a:pt x="17" y="14"/>
                  <a:pt x="17" y="14"/>
                </a:cubicBezTo>
                <a:cubicBezTo>
                  <a:pt x="17" y="13"/>
                  <a:pt x="17" y="13"/>
                  <a:pt x="17" y="13"/>
                </a:cubicBezTo>
                <a:cubicBezTo>
                  <a:pt x="19" y="13"/>
                  <a:pt x="19" y="13"/>
                  <a:pt x="19" y="13"/>
                </a:cubicBezTo>
                <a:cubicBezTo>
                  <a:pt x="20" y="11"/>
                  <a:pt x="20" y="11"/>
                  <a:pt x="20" y="11"/>
                </a:cubicBezTo>
                <a:cubicBezTo>
                  <a:pt x="23" y="10"/>
                  <a:pt x="23" y="10"/>
                  <a:pt x="23" y="10"/>
                </a:cubicBezTo>
                <a:cubicBezTo>
                  <a:pt x="25" y="11"/>
                  <a:pt x="25" y="11"/>
                  <a:pt x="25" y="11"/>
                </a:cubicBezTo>
                <a:cubicBezTo>
                  <a:pt x="27" y="12"/>
                  <a:pt x="27" y="12"/>
                  <a:pt x="27" y="12"/>
                </a:cubicBezTo>
                <a:cubicBezTo>
                  <a:pt x="29" y="14"/>
                  <a:pt x="29" y="14"/>
                  <a:pt x="29" y="14"/>
                </a:cubicBezTo>
                <a:cubicBezTo>
                  <a:pt x="29" y="12"/>
                  <a:pt x="29" y="12"/>
                  <a:pt x="29" y="12"/>
                </a:cubicBezTo>
                <a:cubicBezTo>
                  <a:pt x="31" y="11"/>
                  <a:pt x="31" y="11"/>
                  <a:pt x="31" y="11"/>
                </a:cubicBezTo>
                <a:cubicBezTo>
                  <a:pt x="29" y="9"/>
                  <a:pt x="29" y="9"/>
                  <a:pt x="29" y="9"/>
                </a:cubicBezTo>
                <a:cubicBezTo>
                  <a:pt x="28" y="8"/>
                  <a:pt x="28" y="8"/>
                  <a:pt x="28" y="8"/>
                </a:cubicBezTo>
                <a:cubicBezTo>
                  <a:pt x="27" y="7"/>
                  <a:pt x="27" y="7"/>
                  <a:pt x="27" y="7"/>
                </a:cubicBezTo>
                <a:cubicBezTo>
                  <a:pt x="30" y="4"/>
                  <a:pt x="30" y="4"/>
                  <a:pt x="30" y="4"/>
                </a:cubicBezTo>
                <a:cubicBezTo>
                  <a:pt x="30" y="4"/>
                  <a:pt x="29" y="3"/>
                  <a:pt x="29" y="3"/>
                </a:cubicBezTo>
                <a:cubicBezTo>
                  <a:pt x="29" y="3"/>
                  <a:pt x="29" y="2"/>
                  <a:pt x="29" y="2"/>
                </a:cubicBezTo>
                <a:cubicBezTo>
                  <a:pt x="28" y="1"/>
                  <a:pt x="28" y="1"/>
                  <a:pt x="28" y="1"/>
                </a:cubicBezTo>
                <a:cubicBezTo>
                  <a:pt x="27" y="0"/>
                  <a:pt x="27" y="0"/>
                  <a:pt x="27" y="0"/>
                </a:cubicBezTo>
                <a:cubicBezTo>
                  <a:pt x="26" y="2"/>
                  <a:pt x="26" y="2"/>
                  <a:pt x="26" y="2"/>
                </a:cubicBezTo>
                <a:cubicBezTo>
                  <a:pt x="26" y="2"/>
                  <a:pt x="22" y="4"/>
                  <a:pt x="22" y="5"/>
                </a:cubicBezTo>
                <a:cubicBezTo>
                  <a:pt x="22" y="5"/>
                  <a:pt x="20" y="5"/>
                  <a:pt x="20" y="5"/>
                </a:cubicBezTo>
                <a:cubicBezTo>
                  <a:pt x="19" y="3"/>
                  <a:pt x="19" y="3"/>
                  <a:pt x="19" y="3"/>
                </a:cubicBezTo>
                <a:cubicBezTo>
                  <a:pt x="19" y="3"/>
                  <a:pt x="18" y="3"/>
                  <a:pt x="18" y="4"/>
                </a:cubicBezTo>
                <a:cubicBezTo>
                  <a:pt x="18" y="4"/>
                  <a:pt x="17" y="5"/>
                  <a:pt x="17" y="5"/>
                </a:cubicBezTo>
                <a:cubicBezTo>
                  <a:pt x="16" y="5"/>
                  <a:pt x="16" y="5"/>
                  <a:pt x="16" y="5"/>
                </a:cubicBezTo>
                <a:cubicBezTo>
                  <a:pt x="17" y="7"/>
                  <a:pt x="17" y="7"/>
                  <a:pt x="17" y="7"/>
                </a:cubicBezTo>
                <a:cubicBezTo>
                  <a:pt x="17" y="9"/>
                  <a:pt x="17" y="9"/>
                  <a:pt x="17" y="9"/>
                </a:cubicBezTo>
                <a:cubicBezTo>
                  <a:pt x="16" y="10"/>
                  <a:pt x="16" y="10"/>
                  <a:pt x="16" y="10"/>
                </a:cubicBezTo>
                <a:cubicBezTo>
                  <a:pt x="13" y="10"/>
                  <a:pt x="13" y="10"/>
                  <a:pt x="13" y="10"/>
                </a:cubicBezTo>
                <a:cubicBezTo>
                  <a:pt x="11" y="11"/>
                  <a:pt x="11" y="11"/>
                  <a:pt x="11" y="11"/>
                </a:cubicBezTo>
                <a:cubicBezTo>
                  <a:pt x="11" y="11"/>
                  <a:pt x="13" y="12"/>
                  <a:pt x="13" y="12"/>
                </a:cubicBezTo>
                <a:cubicBezTo>
                  <a:pt x="13" y="12"/>
                  <a:pt x="13" y="13"/>
                  <a:pt x="13" y="13"/>
                </a:cubicBezTo>
                <a:cubicBezTo>
                  <a:pt x="13" y="13"/>
                  <a:pt x="13" y="14"/>
                  <a:pt x="12" y="14"/>
                </a:cubicBezTo>
                <a:cubicBezTo>
                  <a:pt x="12" y="14"/>
                  <a:pt x="11" y="15"/>
                  <a:pt x="11" y="16"/>
                </a:cubicBezTo>
                <a:cubicBezTo>
                  <a:pt x="10" y="17"/>
                  <a:pt x="10" y="17"/>
                  <a:pt x="10" y="17"/>
                </a:cubicBezTo>
                <a:cubicBezTo>
                  <a:pt x="7" y="17"/>
                  <a:pt x="7" y="17"/>
                  <a:pt x="7" y="17"/>
                </a:cubicBezTo>
                <a:cubicBezTo>
                  <a:pt x="7" y="17"/>
                  <a:pt x="6" y="17"/>
                  <a:pt x="5" y="16"/>
                </a:cubicBezTo>
                <a:cubicBezTo>
                  <a:pt x="5" y="16"/>
                  <a:pt x="3" y="16"/>
                  <a:pt x="3" y="16"/>
                </a:cubicBezTo>
                <a:cubicBezTo>
                  <a:pt x="3" y="16"/>
                  <a:pt x="1" y="17"/>
                  <a:pt x="1" y="17"/>
                </a:cubicBezTo>
                <a:cubicBezTo>
                  <a:pt x="1" y="17"/>
                  <a:pt x="0" y="19"/>
                  <a:pt x="0" y="20"/>
                </a:cubicBezTo>
                <a:cubicBezTo>
                  <a:pt x="0" y="20"/>
                  <a:pt x="0" y="21"/>
                  <a:pt x="0" y="21"/>
                </a:cubicBezTo>
                <a:cubicBezTo>
                  <a:pt x="0" y="21"/>
                  <a:pt x="2" y="22"/>
                  <a:pt x="2" y="22"/>
                </a:cubicBezTo>
                <a:cubicBezTo>
                  <a:pt x="3" y="23"/>
                  <a:pt x="3" y="23"/>
                  <a:pt x="3" y="23"/>
                </a:cubicBezTo>
                <a:cubicBezTo>
                  <a:pt x="5" y="23"/>
                  <a:pt x="5" y="23"/>
                  <a:pt x="5" y="23"/>
                </a:cubicBezTo>
                <a:cubicBezTo>
                  <a:pt x="7" y="24"/>
                  <a:pt x="7" y="24"/>
                  <a:pt x="7" y="24"/>
                </a:cubicBezTo>
                <a:cubicBezTo>
                  <a:pt x="7" y="24"/>
                  <a:pt x="7" y="26"/>
                  <a:pt x="7" y="26"/>
                </a:cubicBezTo>
                <a:cubicBezTo>
                  <a:pt x="6" y="27"/>
                  <a:pt x="6" y="27"/>
                  <a:pt x="6" y="27"/>
                </a:cubicBezTo>
                <a:cubicBezTo>
                  <a:pt x="6" y="27"/>
                  <a:pt x="6" y="31"/>
                  <a:pt x="6" y="31"/>
                </a:cubicBezTo>
                <a:cubicBezTo>
                  <a:pt x="6" y="31"/>
                  <a:pt x="9" y="33"/>
                  <a:pt x="9" y="33"/>
                </a:cubicBezTo>
                <a:cubicBezTo>
                  <a:pt x="9" y="33"/>
                  <a:pt x="9" y="35"/>
                  <a:pt x="9" y="35"/>
                </a:cubicBezTo>
                <a:cubicBezTo>
                  <a:pt x="9" y="36"/>
                  <a:pt x="8" y="36"/>
                  <a:pt x="8" y="36"/>
                </a:cubicBezTo>
                <a:cubicBezTo>
                  <a:pt x="6" y="37"/>
                  <a:pt x="6" y="37"/>
                  <a:pt x="6" y="37"/>
                </a:cubicBezTo>
                <a:cubicBezTo>
                  <a:pt x="6" y="37"/>
                  <a:pt x="5" y="40"/>
                  <a:pt x="5" y="40"/>
                </a:cubicBezTo>
                <a:cubicBezTo>
                  <a:pt x="5" y="40"/>
                  <a:pt x="4" y="41"/>
                  <a:pt x="4" y="41"/>
                </a:cubicBezTo>
                <a:cubicBezTo>
                  <a:pt x="4" y="45"/>
                  <a:pt x="4" y="45"/>
                  <a:pt x="4" y="45"/>
                </a:cubicBezTo>
                <a:cubicBezTo>
                  <a:pt x="6" y="47"/>
                  <a:pt x="6" y="47"/>
                  <a:pt x="6" y="47"/>
                </a:cubicBezTo>
                <a:cubicBezTo>
                  <a:pt x="9" y="46"/>
                  <a:pt x="9" y="46"/>
                  <a:pt x="9" y="46"/>
                </a:cubicBezTo>
                <a:cubicBezTo>
                  <a:pt x="13" y="43"/>
                  <a:pt x="13" y="43"/>
                  <a:pt x="13" y="43"/>
                </a:cubicBezTo>
                <a:cubicBezTo>
                  <a:pt x="14" y="43"/>
                  <a:pt x="14" y="43"/>
                  <a:pt x="14" y="43"/>
                </a:cubicBezTo>
                <a:cubicBezTo>
                  <a:pt x="17" y="45"/>
                  <a:pt x="17" y="45"/>
                  <a:pt x="17" y="45"/>
                </a:cubicBezTo>
                <a:cubicBezTo>
                  <a:pt x="17" y="45"/>
                  <a:pt x="18" y="45"/>
                  <a:pt x="18" y="45"/>
                </a:cubicBezTo>
                <a:cubicBezTo>
                  <a:pt x="18" y="44"/>
                  <a:pt x="19" y="41"/>
                  <a:pt x="19" y="41"/>
                </a:cubicBezTo>
                <a:cubicBezTo>
                  <a:pt x="25" y="40"/>
                  <a:pt x="25" y="40"/>
                  <a:pt x="25" y="40"/>
                </a:cubicBezTo>
                <a:cubicBezTo>
                  <a:pt x="25" y="40"/>
                  <a:pt x="25" y="36"/>
                  <a:pt x="25" y="36"/>
                </a:cubicBezTo>
                <a:cubicBezTo>
                  <a:pt x="26" y="36"/>
                  <a:pt x="28" y="33"/>
                  <a:pt x="28" y="33"/>
                </a:cubicBezTo>
                <a:cubicBezTo>
                  <a:pt x="28" y="32"/>
                  <a:pt x="30" y="30"/>
                  <a:pt x="31" y="30"/>
                </a:cubicBezTo>
                <a:cubicBezTo>
                  <a:pt x="31" y="30"/>
                  <a:pt x="32" y="30"/>
                  <a:pt x="32" y="30"/>
                </a:cubicBezTo>
                <a:cubicBezTo>
                  <a:pt x="32" y="30"/>
                  <a:pt x="33" y="31"/>
                  <a:pt x="33" y="31"/>
                </a:cubicBezTo>
                <a:cubicBezTo>
                  <a:pt x="33" y="31"/>
                  <a:pt x="35" y="32"/>
                  <a:pt x="35" y="32"/>
                </a:cubicBezTo>
                <a:cubicBezTo>
                  <a:pt x="36" y="33"/>
                  <a:pt x="36" y="33"/>
                  <a:pt x="36" y="33"/>
                </a:cubicBezTo>
                <a:cubicBezTo>
                  <a:pt x="34" y="35"/>
                  <a:pt x="34" y="35"/>
                  <a:pt x="34" y="35"/>
                </a:cubicBezTo>
                <a:cubicBezTo>
                  <a:pt x="35" y="36"/>
                  <a:pt x="35" y="36"/>
                  <a:pt x="35" y="36"/>
                </a:cubicBezTo>
                <a:cubicBezTo>
                  <a:pt x="37" y="36"/>
                  <a:pt x="37" y="36"/>
                  <a:pt x="37" y="36"/>
                </a:cubicBezTo>
                <a:cubicBezTo>
                  <a:pt x="37" y="41"/>
                  <a:pt x="37" y="41"/>
                  <a:pt x="37" y="41"/>
                </a:cubicBezTo>
                <a:cubicBezTo>
                  <a:pt x="37" y="42"/>
                  <a:pt x="37" y="42"/>
                  <a:pt x="37" y="42"/>
                </a:cubicBezTo>
                <a:cubicBezTo>
                  <a:pt x="36" y="46"/>
                  <a:pt x="36" y="46"/>
                  <a:pt x="36" y="46"/>
                </a:cubicBezTo>
                <a:cubicBezTo>
                  <a:pt x="38" y="50"/>
                  <a:pt x="38" y="50"/>
                  <a:pt x="38" y="50"/>
                </a:cubicBezTo>
                <a:cubicBezTo>
                  <a:pt x="41" y="48"/>
                  <a:pt x="41" y="48"/>
                  <a:pt x="41" y="48"/>
                </a:cubicBezTo>
                <a:cubicBezTo>
                  <a:pt x="43" y="47"/>
                  <a:pt x="43" y="47"/>
                  <a:pt x="43" y="47"/>
                </a:cubicBezTo>
                <a:cubicBezTo>
                  <a:pt x="47" y="46"/>
                  <a:pt x="47" y="46"/>
                  <a:pt x="47" y="46"/>
                </a:cubicBezTo>
                <a:cubicBezTo>
                  <a:pt x="47" y="46"/>
                  <a:pt x="48" y="45"/>
                  <a:pt x="49" y="45"/>
                </a:cubicBezTo>
                <a:cubicBezTo>
                  <a:pt x="49" y="44"/>
                  <a:pt x="51" y="42"/>
                  <a:pt x="51" y="42"/>
                </a:cubicBezTo>
                <a:cubicBezTo>
                  <a:pt x="51" y="42"/>
                  <a:pt x="53" y="42"/>
                  <a:pt x="53" y="42"/>
                </a:cubicBezTo>
                <a:cubicBezTo>
                  <a:pt x="54" y="42"/>
                  <a:pt x="57" y="42"/>
                  <a:pt x="57" y="42"/>
                </a:cubicBezTo>
                <a:cubicBezTo>
                  <a:pt x="56" y="44"/>
                  <a:pt x="56" y="44"/>
                  <a:pt x="56" y="44"/>
                </a:cubicBezTo>
                <a:cubicBezTo>
                  <a:pt x="58" y="43"/>
                  <a:pt x="58" y="43"/>
                  <a:pt x="58" y="43"/>
                </a:cubicBezTo>
                <a:cubicBezTo>
                  <a:pt x="60" y="42"/>
                  <a:pt x="60" y="42"/>
                  <a:pt x="60" y="42"/>
                </a:cubicBezTo>
                <a:cubicBezTo>
                  <a:pt x="60" y="42"/>
                  <a:pt x="61" y="42"/>
                  <a:pt x="61" y="42"/>
                </a:cubicBezTo>
                <a:cubicBezTo>
                  <a:pt x="61" y="42"/>
                  <a:pt x="66" y="42"/>
                  <a:pt x="66" y="42"/>
                </a:cubicBezTo>
                <a:cubicBezTo>
                  <a:pt x="67" y="44"/>
                  <a:pt x="67" y="44"/>
                  <a:pt x="67" y="44"/>
                </a:cubicBezTo>
                <a:cubicBezTo>
                  <a:pt x="69" y="43"/>
                  <a:pt x="69" y="43"/>
                  <a:pt x="69" y="43"/>
                </a:cubicBezTo>
                <a:cubicBezTo>
                  <a:pt x="69" y="43"/>
                  <a:pt x="70" y="42"/>
                  <a:pt x="70" y="41"/>
                </a:cubicBezTo>
                <a:cubicBezTo>
                  <a:pt x="70" y="41"/>
                  <a:pt x="69" y="38"/>
                  <a:pt x="68" y="38"/>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3" name="Freeform 13"/>
          <p:cNvSpPr>
            <a:spLocks/>
          </p:cNvSpPr>
          <p:nvPr/>
        </p:nvSpPr>
        <p:spPr bwMode="auto">
          <a:xfrm>
            <a:off x="9213851" y="5114925"/>
            <a:ext cx="69850" cy="130175"/>
          </a:xfrm>
          <a:custGeom>
            <a:avLst/>
            <a:gdLst>
              <a:gd name="T0" fmla="*/ 17 w 17"/>
              <a:gd name="T1" fmla="*/ 3 h 32"/>
              <a:gd name="T2" fmla="*/ 16 w 17"/>
              <a:gd name="T3" fmla="*/ 1 h 32"/>
              <a:gd name="T4" fmla="*/ 12 w 17"/>
              <a:gd name="T5" fmla="*/ 1 h 32"/>
              <a:gd name="T6" fmla="*/ 7 w 17"/>
              <a:gd name="T7" fmla="*/ 4 h 32"/>
              <a:gd name="T8" fmla="*/ 5 w 17"/>
              <a:gd name="T9" fmla="*/ 8 h 32"/>
              <a:gd name="T10" fmla="*/ 2 w 17"/>
              <a:gd name="T11" fmla="*/ 12 h 32"/>
              <a:gd name="T12" fmla="*/ 1 w 17"/>
              <a:gd name="T13" fmla="*/ 19 h 32"/>
              <a:gd name="T14" fmla="*/ 0 w 17"/>
              <a:gd name="T15" fmla="*/ 20 h 32"/>
              <a:gd name="T16" fmla="*/ 3 w 17"/>
              <a:gd name="T17" fmla="*/ 28 h 32"/>
              <a:gd name="T18" fmla="*/ 5 w 17"/>
              <a:gd name="T19" fmla="*/ 28 h 32"/>
              <a:gd name="T20" fmla="*/ 5 w 17"/>
              <a:gd name="T21" fmla="*/ 29 h 32"/>
              <a:gd name="T22" fmla="*/ 6 w 17"/>
              <a:gd name="T23" fmla="*/ 32 h 32"/>
              <a:gd name="T24" fmla="*/ 7 w 17"/>
              <a:gd name="T25" fmla="*/ 31 h 32"/>
              <a:gd name="T26" fmla="*/ 7 w 17"/>
              <a:gd name="T27" fmla="*/ 29 h 32"/>
              <a:gd name="T28" fmla="*/ 7 w 17"/>
              <a:gd name="T29" fmla="*/ 29 h 32"/>
              <a:gd name="T30" fmla="*/ 7 w 17"/>
              <a:gd name="T31" fmla="*/ 29 h 32"/>
              <a:gd name="T32" fmla="*/ 7 w 17"/>
              <a:gd name="T33" fmla="*/ 29 h 32"/>
              <a:gd name="T34" fmla="*/ 10 w 17"/>
              <a:gd name="T35" fmla="*/ 24 h 32"/>
              <a:gd name="T36" fmla="*/ 14 w 17"/>
              <a:gd name="T37" fmla="*/ 11 h 32"/>
              <a:gd name="T38" fmla="*/ 15 w 17"/>
              <a:gd name="T39" fmla="*/ 8 h 32"/>
              <a:gd name="T40" fmla="*/ 16 w 17"/>
              <a:gd name="T41" fmla="*/ 6 h 32"/>
              <a:gd name="T42" fmla="*/ 16 w 17"/>
              <a:gd name="T43" fmla="*/ 5 h 32"/>
              <a:gd name="T44" fmla="*/ 16 w 17"/>
              <a:gd name="T45" fmla="*/ 4 h 32"/>
              <a:gd name="T46" fmla="*/ 17 w 17"/>
              <a:gd name="T47"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32">
                <a:moveTo>
                  <a:pt x="17" y="3"/>
                </a:moveTo>
                <a:cubicBezTo>
                  <a:pt x="17" y="2"/>
                  <a:pt x="16" y="2"/>
                  <a:pt x="16" y="1"/>
                </a:cubicBezTo>
                <a:cubicBezTo>
                  <a:pt x="15" y="0"/>
                  <a:pt x="14" y="0"/>
                  <a:pt x="12" y="1"/>
                </a:cubicBezTo>
                <a:cubicBezTo>
                  <a:pt x="10" y="1"/>
                  <a:pt x="8" y="2"/>
                  <a:pt x="7" y="4"/>
                </a:cubicBezTo>
                <a:cubicBezTo>
                  <a:pt x="6" y="5"/>
                  <a:pt x="6" y="7"/>
                  <a:pt x="5" y="8"/>
                </a:cubicBezTo>
                <a:cubicBezTo>
                  <a:pt x="4" y="9"/>
                  <a:pt x="3" y="11"/>
                  <a:pt x="2" y="12"/>
                </a:cubicBezTo>
                <a:cubicBezTo>
                  <a:pt x="1" y="14"/>
                  <a:pt x="1" y="16"/>
                  <a:pt x="1" y="19"/>
                </a:cubicBezTo>
                <a:cubicBezTo>
                  <a:pt x="0" y="19"/>
                  <a:pt x="0" y="20"/>
                  <a:pt x="0" y="20"/>
                </a:cubicBezTo>
                <a:cubicBezTo>
                  <a:pt x="0" y="23"/>
                  <a:pt x="2" y="27"/>
                  <a:pt x="3" y="28"/>
                </a:cubicBezTo>
                <a:cubicBezTo>
                  <a:pt x="4" y="28"/>
                  <a:pt x="4" y="28"/>
                  <a:pt x="5" y="28"/>
                </a:cubicBezTo>
                <a:cubicBezTo>
                  <a:pt x="5" y="29"/>
                  <a:pt x="5" y="29"/>
                  <a:pt x="5" y="29"/>
                </a:cubicBezTo>
                <a:cubicBezTo>
                  <a:pt x="6" y="30"/>
                  <a:pt x="5" y="32"/>
                  <a:pt x="6" y="32"/>
                </a:cubicBezTo>
                <a:cubicBezTo>
                  <a:pt x="7" y="32"/>
                  <a:pt x="7" y="32"/>
                  <a:pt x="7" y="31"/>
                </a:cubicBezTo>
                <a:cubicBezTo>
                  <a:pt x="7" y="31"/>
                  <a:pt x="7" y="30"/>
                  <a:pt x="7" y="29"/>
                </a:cubicBezTo>
                <a:cubicBezTo>
                  <a:pt x="7" y="29"/>
                  <a:pt x="7" y="29"/>
                  <a:pt x="7" y="29"/>
                </a:cubicBezTo>
                <a:cubicBezTo>
                  <a:pt x="7" y="29"/>
                  <a:pt x="7" y="29"/>
                  <a:pt x="7" y="29"/>
                </a:cubicBezTo>
                <a:cubicBezTo>
                  <a:pt x="7" y="29"/>
                  <a:pt x="7" y="29"/>
                  <a:pt x="7" y="29"/>
                </a:cubicBezTo>
                <a:cubicBezTo>
                  <a:pt x="8" y="27"/>
                  <a:pt x="9" y="26"/>
                  <a:pt x="10" y="24"/>
                </a:cubicBezTo>
                <a:cubicBezTo>
                  <a:pt x="12" y="20"/>
                  <a:pt x="14" y="16"/>
                  <a:pt x="14" y="11"/>
                </a:cubicBezTo>
                <a:cubicBezTo>
                  <a:pt x="14" y="10"/>
                  <a:pt x="15" y="9"/>
                  <a:pt x="15" y="8"/>
                </a:cubicBezTo>
                <a:cubicBezTo>
                  <a:pt x="16" y="8"/>
                  <a:pt x="16" y="7"/>
                  <a:pt x="16" y="6"/>
                </a:cubicBezTo>
                <a:cubicBezTo>
                  <a:pt x="16" y="6"/>
                  <a:pt x="16" y="6"/>
                  <a:pt x="16" y="5"/>
                </a:cubicBezTo>
                <a:cubicBezTo>
                  <a:pt x="16" y="5"/>
                  <a:pt x="16" y="5"/>
                  <a:pt x="16" y="4"/>
                </a:cubicBezTo>
                <a:cubicBezTo>
                  <a:pt x="16" y="4"/>
                  <a:pt x="17" y="3"/>
                  <a:pt x="17" y="3"/>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6134101" y="4598988"/>
            <a:ext cx="241300" cy="228600"/>
          </a:xfrm>
          <a:custGeom>
            <a:avLst/>
            <a:gdLst>
              <a:gd name="T0" fmla="*/ 57 w 59"/>
              <a:gd name="T1" fmla="*/ 1 h 56"/>
              <a:gd name="T2" fmla="*/ 55 w 59"/>
              <a:gd name="T3" fmla="*/ 1 h 56"/>
              <a:gd name="T4" fmla="*/ 51 w 59"/>
              <a:gd name="T5" fmla="*/ 2 h 56"/>
              <a:gd name="T6" fmla="*/ 47 w 59"/>
              <a:gd name="T7" fmla="*/ 2 h 56"/>
              <a:gd name="T8" fmla="*/ 43 w 59"/>
              <a:gd name="T9" fmla="*/ 3 h 56"/>
              <a:gd name="T10" fmla="*/ 35 w 59"/>
              <a:gd name="T11" fmla="*/ 6 h 56"/>
              <a:gd name="T12" fmla="*/ 30 w 59"/>
              <a:gd name="T13" fmla="*/ 7 h 56"/>
              <a:gd name="T14" fmla="*/ 26 w 59"/>
              <a:gd name="T15" fmla="*/ 7 h 56"/>
              <a:gd name="T16" fmla="*/ 22 w 59"/>
              <a:gd name="T17" fmla="*/ 5 h 56"/>
              <a:gd name="T18" fmla="*/ 18 w 59"/>
              <a:gd name="T19" fmla="*/ 6 h 56"/>
              <a:gd name="T20" fmla="*/ 16 w 59"/>
              <a:gd name="T21" fmla="*/ 7 h 56"/>
              <a:gd name="T22" fmla="*/ 15 w 59"/>
              <a:gd name="T23" fmla="*/ 7 h 56"/>
              <a:gd name="T24" fmla="*/ 10 w 59"/>
              <a:gd name="T25" fmla="*/ 8 h 56"/>
              <a:gd name="T26" fmla="*/ 8 w 59"/>
              <a:gd name="T27" fmla="*/ 6 h 56"/>
              <a:gd name="T28" fmla="*/ 7 w 59"/>
              <a:gd name="T29" fmla="*/ 9 h 56"/>
              <a:gd name="T30" fmla="*/ 7 w 59"/>
              <a:gd name="T31" fmla="*/ 11 h 56"/>
              <a:gd name="T32" fmla="*/ 7 w 59"/>
              <a:gd name="T33" fmla="*/ 12 h 56"/>
              <a:gd name="T34" fmla="*/ 4 w 59"/>
              <a:gd name="T35" fmla="*/ 13 h 56"/>
              <a:gd name="T36" fmla="*/ 4 w 59"/>
              <a:gd name="T37" fmla="*/ 15 h 56"/>
              <a:gd name="T38" fmla="*/ 3 w 59"/>
              <a:gd name="T39" fmla="*/ 16 h 56"/>
              <a:gd name="T40" fmla="*/ 1 w 59"/>
              <a:gd name="T41" fmla="*/ 16 h 56"/>
              <a:gd name="T42" fmla="*/ 1 w 59"/>
              <a:gd name="T43" fmla="*/ 18 h 56"/>
              <a:gd name="T44" fmla="*/ 2 w 59"/>
              <a:gd name="T45" fmla="*/ 25 h 56"/>
              <a:gd name="T46" fmla="*/ 2 w 59"/>
              <a:gd name="T47" fmla="*/ 27 h 56"/>
              <a:gd name="T48" fmla="*/ 2 w 59"/>
              <a:gd name="T49" fmla="*/ 28 h 56"/>
              <a:gd name="T50" fmla="*/ 2 w 59"/>
              <a:gd name="T51" fmla="*/ 30 h 56"/>
              <a:gd name="T52" fmla="*/ 6 w 59"/>
              <a:gd name="T53" fmla="*/ 30 h 56"/>
              <a:gd name="T54" fmla="*/ 5 w 59"/>
              <a:gd name="T55" fmla="*/ 32 h 56"/>
              <a:gd name="T56" fmla="*/ 7 w 59"/>
              <a:gd name="T57" fmla="*/ 33 h 56"/>
              <a:gd name="T58" fmla="*/ 8 w 59"/>
              <a:gd name="T59" fmla="*/ 35 h 56"/>
              <a:gd name="T60" fmla="*/ 5 w 59"/>
              <a:gd name="T61" fmla="*/ 37 h 56"/>
              <a:gd name="T62" fmla="*/ 5 w 59"/>
              <a:gd name="T63" fmla="*/ 39 h 56"/>
              <a:gd name="T64" fmla="*/ 4 w 59"/>
              <a:gd name="T65" fmla="*/ 39 h 56"/>
              <a:gd name="T66" fmla="*/ 2 w 59"/>
              <a:gd name="T67" fmla="*/ 41 h 56"/>
              <a:gd name="T68" fmla="*/ 2 w 59"/>
              <a:gd name="T69" fmla="*/ 43 h 56"/>
              <a:gd name="T70" fmla="*/ 1 w 59"/>
              <a:gd name="T71" fmla="*/ 44 h 56"/>
              <a:gd name="T72" fmla="*/ 0 w 59"/>
              <a:gd name="T73" fmla="*/ 45 h 56"/>
              <a:gd name="T74" fmla="*/ 1 w 59"/>
              <a:gd name="T75" fmla="*/ 47 h 56"/>
              <a:gd name="T76" fmla="*/ 1 w 59"/>
              <a:gd name="T77" fmla="*/ 50 h 56"/>
              <a:gd name="T78" fmla="*/ 3 w 59"/>
              <a:gd name="T79" fmla="*/ 54 h 56"/>
              <a:gd name="T80" fmla="*/ 10 w 59"/>
              <a:gd name="T81" fmla="*/ 56 h 56"/>
              <a:gd name="T82" fmla="*/ 27 w 59"/>
              <a:gd name="T83" fmla="*/ 45 h 56"/>
              <a:gd name="T84" fmla="*/ 48 w 59"/>
              <a:gd name="T85" fmla="*/ 32 h 56"/>
              <a:gd name="T86" fmla="*/ 50 w 59"/>
              <a:gd name="T87" fmla="*/ 23 h 56"/>
              <a:gd name="T88" fmla="*/ 50 w 59"/>
              <a:gd name="T89" fmla="*/ 18 h 56"/>
              <a:gd name="T90" fmla="*/ 49 w 59"/>
              <a:gd name="T91" fmla="*/ 11 h 56"/>
              <a:gd name="T92" fmla="*/ 54 w 59"/>
              <a:gd name="T93" fmla="*/ 10 h 56"/>
              <a:gd name="T94" fmla="*/ 58 w 59"/>
              <a:gd name="T95" fmla="*/ 6 h 56"/>
              <a:gd name="T96" fmla="*/ 59 w 59"/>
              <a:gd name="T97" fmla="*/ 4 h 56"/>
              <a:gd name="T98" fmla="*/ 59 w 59"/>
              <a:gd name="T99" fmla="*/ 2 h 56"/>
              <a:gd name="T100" fmla="*/ 57 w 59"/>
              <a:gd name="T101"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 h="56">
                <a:moveTo>
                  <a:pt x="57" y="1"/>
                </a:moveTo>
                <a:cubicBezTo>
                  <a:pt x="56" y="0"/>
                  <a:pt x="56" y="1"/>
                  <a:pt x="55" y="1"/>
                </a:cubicBezTo>
                <a:cubicBezTo>
                  <a:pt x="54" y="2"/>
                  <a:pt x="53" y="2"/>
                  <a:pt x="51" y="2"/>
                </a:cubicBezTo>
                <a:cubicBezTo>
                  <a:pt x="50" y="2"/>
                  <a:pt x="48" y="2"/>
                  <a:pt x="47" y="2"/>
                </a:cubicBezTo>
                <a:cubicBezTo>
                  <a:pt x="45" y="2"/>
                  <a:pt x="44" y="2"/>
                  <a:pt x="43" y="3"/>
                </a:cubicBezTo>
                <a:cubicBezTo>
                  <a:pt x="40" y="3"/>
                  <a:pt x="38" y="5"/>
                  <a:pt x="35" y="6"/>
                </a:cubicBezTo>
                <a:cubicBezTo>
                  <a:pt x="33" y="6"/>
                  <a:pt x="32" y="7"/>
                  <a:pt x="30" y="7"/>
                </a:cubicBezTo>
                <a:cubicBezTo>
                  <a:pt x="29" y="7"/>
                  <a:pt x="27" y="7"/>
                  <a:pt x="26" y="7"/>
                </a:cubicBezTo>
                <a:cubicBezTo>
                  <a:pt x="25" y="7"/>
                  <a:pt x="24" y="6"/>
                  <a:pt x="22" y="5"/>
                </a:cubicBezTo>
                <a:cubicBezTo>
                  <a:pt x="21" y="5"/>
                  <a:pt x="20" y="5"/>
                  <a:pt x="18" y="6"/>
                </a:cubicBezTo>
                <a:cubicBezTo>
                  <a:pt x="18" y="6"/>
                  <a:pt x="17" y="7"/>
                  <a:pt x="16" y="7"/>
                </a:cubicBezTo>
                <a:cubicBezTo>
                  <a:pt x="16" y="7"/>
                  <a:pt x="15" y="7"/>
                  <a:pt x="15" y="7"/>
                </a:cubicBezTo>
                <a:cubicBezTo>
                  <a:pt x="13" y="8"/>
                  <a:pt x="12" y="7"/>
                  <a:pt x="10" y="8"/>
                </a:cubicBezTo>
                <a:cubicBezTo>
                  <a:pt x="10" y="7"/>
                  <a:pt x="9" y="5"/>
                  <a:pt x="8" y="6"/>
                </a:cubicBezTo>
                <a:cubicBezTo>
                  <a:pt x="7" y="6"/>
                  <a:pt x="7" y="8"/>
                  <a:pt x="7" y="9"/>
                </a:cubicBezTo>
                <a:cubicBezTo>
                  <a:pt x="7" y="10"/>
                  <a:pt x="6" y="10"/>
                  <a:pt x="7" y="11"/>
                </a:cubicBezTo>
                <a:cubicBezTo>
                  <a:pt x="7" y="11"/>
                  <a:pt x="7" y="12"/>
                  <a:pt x="7" y="12"/>
                </a:cubicBezTo>
                <a:cubicBezTo>
                  <a:pt x="6" y="13"/>
                  <a:pt x="5" y="12"/>
                  <a:pt x="4" y="13"/>
                </a:cubicBezTo>
                <a:cubicBezTo>
                  <a:pt x="4" y="14"/>
                  <a:pt x="5" y="14"/>
                  <a:pt x="4" y="15"/>
                </a:cubicBezTo>
                <a:cubicBezTo>
                  <a:pt x="4" y="15"/>
                  <a:pt x="4" y="15"/>
                  <a:pt x="3" y="16"/>
                </a:cubicBezTo>
                <a:cubicBezTo>
                  <a:pt x="3" y="16"/>
                  <a:pt x="2" y="16"/>
                  <a:pt x="1" y="16"/>
                </a:cubicBezTo>
                <a:cubicBezTo>
                  <a:pt x="1" y="17"/>
                  <a:pt x="1" y="17"/>
                  <a:pt x="1" y="18"/>
                </a:cubicBezTo>
                <a:cubicBezTo>
                  <a:pt x="1" y="20"/>
                  <a:pt x="2" y="23"/>
                  <a:pt x="2" y="25"/>
                </a:cubicBezTo>
                <a:cubicBezTo>
                  <a:pt x="2" y="26"/>
                  <a:pt x="2" y="26"/>
                  <a:pt x="2" y="27"/>
                </a:cubicBezTo>
                <a:cubicBezTo>
                  <a:pt x="2" y="27"/>
                  <a:pt x="2" y="28"/>
                  <a:pt x="2" y="28"/>
                </a:cubicBezTo>
                <a:cubicBezTo>
                  <a:pt x="2" y="29"/>
                  <a:pt x="2" y="30"/>
                  <a:pt x="2" y="30"/>
                </a:cubicBezTo>
                <a:cubicBezTo>
                  <a:pt x="6" y="30"/>
                  <a:pt x="6" y="30"/>
                  <a:pt x="6" y="30"/>
                </a:cubicBezTo>
                <a:cubicBezTo>
                  <a:pt x="6" y="30"/>
                  <a:pt x="5" y="32"/>
                  <a:pt x="5" y="32"/>
                </a:cubicBezTo>
                <a:cubicBezTo>
                  <a:pt x="5" y="32"/>
                  <a:pt x="6" y="33"/>
                  <a:pt x="7" y="33"/>
                </a:cubicBezTo>
                <a:cubicBezTo>
                  <a:pt x="7" y="33"/>
                  <a:pt x="8" y="35"/>
                  <a:pt x="8" y="35"/>
                </a:cubicBezTo>
                <a:cubicBezTo>
                  <a:pt x="8" y="35"/>
                  <a:pt x="5" y="37"/>
                  <a:pt x="5" y="37"/>
                </a:cubicBezTo>
                <a:cubicBezTo>
                  <a:pt x="5" y="38"/>
                  <a:pt x="5" y="39"/>
                  <a:pt x="5" y="39"/>
                </a:cubicBezTo>
                <a:cubicBezTo>
                  <a:pt x="4" y="39"/>
                  <a:pt x="4" y="39"/>
                  <a:pt x="4" y="39"/>
                </a:cubicBezTo>
                <a:cubicBezTo>
                  <a:pt x="4" y="39"/>
                  <a:pt x="2" y="41"/>
                  <a:pt x="2" y="41"/>
                </a:cubicBezTo>
                <a:cubicBezTo>
                  <a:pt x="2" y="41"/>
                  <a:pt x="2" y="42"/>
                  <a:pt x="2" y="43"/>
                </a:cubicBezTo>
                <a:cubicBezTo>
                  <a:pt x="2" y="43"/>
                  <a:pt x="1" y="44"/>
                  <a:pt x="1" y="44"/>
                </a:cubicBezTo>
                <a:cubicBezTo>
                  <a:pt x="1" y="44"/>
                  <a:pt x="1" y="44"/>
                  <a:pt x="0" y="45"/>
                </a:cubicBezTo>
                <a:cubicBezTo>
                  <a:pt x="1" y="47"/>
                  <a:pt x="1" y="47"/>
                  <a:pt x="1" y="47"/>
                </a:cubicBezTo>
                <a:cubicBezTo>
                  <a:pt x="1" y="50"/>
                  <a:pt x="1" y="50"/>
                  <a:pt x="1" y="50"/>
                </a:cubicBezTo>
                <a:cubicBezTo>
                  <a:pt x="3" y="54"/>
                  <a:pt x="3" y="54"/>
                  <a:pt x="3" y="54"/>
                </a:cubicBezTo>
                <a:cubicBezTo>
                  <a:pt x="10" y="56"/>
                  <a:pt x="10" y="56"/>
                  <a:pt x="10" y="56"/>
                </a:cubicBezTo>
                <a:cubicBezTo>
                  <a:pt x="27" y="45"/>
                  <a:pt x="27" y="45"/>
                  <a:pt x="27" y="45"/>
                </a:cubicBezTo>
                <a:cubicBezTo>
                  <a:pt x="48" y="32"/>
                  <a:pt x="48" y="32"/>
                  <a:pt x="48" y="32"/>
                </a:cubicBezTo>
                <a:cubicBezTo>
                  <a:pt x="48" y="32"/>
                  <a:pt x="50" y="23"/>
                  <a:pt x="50" y="23"/>
                </a:cubicBezTo>
                <a:cubicBezTo>
                  <a:pt x="50" y="22"/>
                  <a:pt x="50" y="19"/>
                  <a:pt x="50" y="18"/>
                </a:cubicBezTo>
                <a:cubicBezTo>
                  <a:pt x="50" y="18"/>
                  <a:pt x="49" y="11"/>
                  <a:pt x="49" y="11"/>
                </a:cubicBezTo>
                <a:cubicBezTo>
                  <a:pt x="54" y="10"/>
                  <a:pt x="54" y="10"/>
                  <a:pt x="54" y="10"/>
                </a:cubicBezTo>
                <a:cubicBezTo>
                  <a:pt x="58" y="6"/>
                  <a:pt x="58" y="6"/>
                  <a:pt x="58" y="6"/>
                </a:cubicBezTo>
                <a:cubicBezTo>
                  <a:pt x="58" y="6"/>
                  <a:pt x="59" y="4"/>
                  <a:pt x="59" y="4"/>
                </a:cubicBezTo>
                <a:cubicBezTo>
                  <a:pt x="59" y="4"/>
                  <a:pt x="59" y="3"/>
                  <a:pt x="59" y="2"/>
                </a:cubicBezTo>
                <a:cubicBezTo>
                  <a:pt x="58" y="2"/>
                  <a:pt x="58" y="2"/>
                  <a:pt x="57" y="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7743826" y="5708650"/>
            <a:ext cx="77788" cy="147638"/>
          </a:xfrm>
          <a:custGeom>
            <a:avLst/>
            <a:gdLst>
              <a:gd name="T0" fmla="*/ 19 w 19"/>
              <a:gd name="T1" fmla="*/ 25 h 36"/>
              <a:gd name="T2" fmla="*/ 18 w 19"/>
              <a:gd name="T3" fmla="*/ 28 h 36"/>
              <a:gd name="T4" fmla="*/ 11 w 19"/>
              <a:gd name="T5" fmla="*/ 33 h 36"/>
              <a:gd name="T6" fmla="*/ 10 w 19"/>
              <a:gd name="T7" fmla="*/ 34 h 36"/>
              <a:gd name="T8" fmla="*/ 6 w 19"/>
              <a:gd name="T9" fmla="*/ 35 h 36"/>
              <a:gd name="T10" fmla="*/ 2 w 19"/>
              <a:gd name="T11" fmla="*/ 30 h 36"/>
              <a:gd name="T12" fmla="*/ 0 w 19"/>
              <a:gd name="T13" fmla="*/ 21 h 36"/>
              <a:gd name="T14" fmla="*/ 1 w 19"/>
              <a:gd name="T15" fmla="*/ 17 h 36"/>
              <a:gd name="T16" fmla="*/ 3 w 19"/>
              <a:gd name="T17" fmla="*/ 4 h 36"/>
              <a:gd name="T18" fmla="*/ 3 w 19"/>
              <a:gd name="T19" fmla="*/ 2 h 36"/>
              <a:gd name="T20" fmla="*/ 4 w 19"/>
              <a:gd name="T21" fmla="*/ 2 h 36"/>
              <a:gd name="T22" fmla="*/ 3 w 19"/>
              <a:gd name="T23" fmla="*/ 1 h 36"/>
              <a:gd name="T24" fmla="*/ 2 w 19"/>
              <a:gd name="T25" fmla="*/ 1 h 36"/>
              <a:gd name="T26" fmla="*/ 4 w 19"/>
              <a:gd name="T27" fmla="*/ 0 h 36"/>
              <a:gd name="T28" fmla="*/ 4 w 19"/>
              <a:gd name="T29" fmla="*/ 1 h 36"/>
              <a:gd name="T30" fmla="*/ 4 w 19"/>
              <a:gd name="T31" fmla="*/ 2 h 36"/>
              <a:gd name="T32" fmla="*/ 5 w 19"/>
              <a:gd name="T33" fmla="*/ 3 h 36"/>
              <a:gd name="T34" fmla="*/ 7 w 19"/>
              <a:gd name="T35" fmla="*/ 3 h 36"/>
              <a:gd name="T36" fmla="*/ 10 w 19"/>
              <a:gd name="T37" fmla="*/ 6 h 36"/>
              <a:gd name="T38" fmla="*/ 11 w 19"/>
              <a:gd name="T39" fmla="*/ 8 h 36"/>
              <a:gd name="T40" fmla="*/ 15 w 19"/>
              <a:gd name="T41" fmla="*/ 14 h 36"/>
              <a:gd name="T42" fmla="*/ 15 w 19"/>
              <a:gd name="T43" fmla="*/ 16 h 36"/>
              <a:gd name="T44" fmla="*/ 19 w 19"/>
              <a:gd name="T45"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36">
                <a:moveTo>
                  <a:pt x="19" y="25"/>
                </a:moveTo>
                <a:cubicBezTo>
                  <a:pt x="19" y="26"/>
                  <a:pt x="19" y="27"/>
                  <a:pt x="18" y="28"/>
                </a:cubicBezTo>
                <a:cubicBezTo>
                  <a:pt x="17" y="31"/>
                  <a:pt x="14" y="33"/>
                  <a:pt x="11" y="33"/>
                </a:cubicBezTo>
                <a:cubicBezTo>
                  <a:pt x="10" y="33"/>
                  <a:pt x="10" y="33"/>
                  <a:pt x="10" y="34"/>
                </a:cubicBezTo>
                <a:cubicBezTo>
                  <a:pt x="8" y="35"/>
                  <a:pt x="7" y="36"/>
                  <a:pt x="6" y="35"/>
                </a:cubicBezTo>
                <a:cubicBezTo>
                  <a:pt x="3" y="34"/>
                  <a:pt x="2" y="32"/>
                  <a:pt x="2" y="30"/>
                </a:cubicBezTo>
                <a:cubicBezTo>
                  <a:pt x="1" y="27"/>
                  <a:pt x="1" y="24"/>
                  <a:pt x="0" y="21"/>
                </a:cubicBezTo>
                <a:cubicBezTo>
                  <a:pt x="0" y="20"/>
                  <a:pt x="1" y="19"/>
                  <a:pt x="1" y="17"/>
                </a:cubicBezTo>
                <a:cubicBezTo>
                  <a:pt x="1" y="13"/>
                  <a:pt x="1" y="8"/>
                  <a:pt x="3" y="4"/>
                </a:cubicBezTo>
                <a:cubicBezTo>
                  <a:pt x="4" y="3"/>
                  <a:pt x="3" y="3"/>
                  <a:pt x="3" y="2"/>
                </a:cubicBezTo>
                <a:cubicBezTo>
                  <a:pt x="4" y="2"/>
                  <a:pt x="4" y="2"/>
                  <a:pt x="4" y="2"/>
                </a:cubicBezTo>
                <a:cubicBezTo>
                  <a:pt x="4" y="2"/>
                  <a:pt x="3" y="2"/>
                  <a:pt x="3" y="1"/>
                </a:cubicBezTo>
                <a:cubicBezTo>
                  <a:pt x="3" y="1"/>
                  <a:pt x="2" y="1"/>
                  <a:pt x="2" y="1"/>
                </a:cubicBezTo>
                <a:cubicBezTo>
                  <a:pt x="2" y="0"/>
                  <a:pt x="3" y="0"/>
                  <a:pt x="4" y="0"/>
                </a:cubicBezTo>
                <a:cubicBezTo>
                  <a:pt x="4" y="0"/>
                  <a:pt x="4" y="0"/>
                  <a:pt x="4" y="1"/>
                </a:cubicBezTo>
                <a:cubicBezTo>
                  <a:pt x="5" y="2"/>
                  <a:pt x="4" y="2"/>
                  <a:pt x="4" y="2"/>
                </a:cubicBezTo>
                <a:cubicBezTo>
                  <a:pt x="5" y="2"/>
                  <a:pt x="5" y="3"/>
                  <a:pt x="5" y="3"/>
                </a:cubicBezTo>
                <a:cubicBezTo>
                  <a:pt x="6" y="2"/>
                  <a:pt x="7" y="2"/>
                  <a:pt x="7" y="3"/>
                </a:cubicBezTo>
                <a:cubicBezTo>
                  <a:pt x="8" y="4"/>
                  <a:pt x="9" y="5"/>
                  <a:pt x="10" y="6"/>
                </a:cubicBezTo>
                <a:cubicBezTo>
                  <a:pt x="10" y="7"/>
                  <a:pt x="11" y="7"/>
                  <a:pt x="11" y="8"/>
                </a:cubicBezTo>
                <a:cubicBezTo>
                  <a:pt x="12" y="10"/>
                  <a:pt x="14" y="12"/>
                  <a:pt x="15" y="14"/>
                </a:cubicBezTo>
                <a:cubicBezTo>
                  <a:pt x="15" y="15"/>
                  <a:pt x="15" y="15"/>
                  <a:pt x="15" y="16"/>
                </a:cubicBezTo>
                <a:cubicBezTo>
                  <a:pt x="17" y="19"/>
                  <a:pt x="19" y="21"/>
                  <a:pt x="19" y="25"/>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 name="Freeform 16"/>
          <p:cNvSpPr>
            <a:spLocks noEditPoints="1"/>
          </p:cNvSpPr>
          <p:nvPr/>
        </p:nvSpPr>
        <p:spPr bwMode="auto">
          <a:xfrm>
            <a:off x="9434513" y="4545013"/>
            <a:ext cx="123825" cy="238125"/>
          </a:xfrm>
          <a:custGeom>
            <a:avLst/>
            <a:gdLst>
              <a:gd name="T0" fmla="*/ 2 w 30"/>
              <a:gd name="T1" fmla="*/ 23 h 58"/>
              <a:gd name="T2" fmla="*/ 2 w 30"/>
              <a:gd name="T3" fmla="*/ 23 h 58"/>
              <a:gd name="T4" fmla="*/ 6 w 30"/>
              <a:gd name="T5" fmla="*/ 56 h 58"/>
              <a:gd name="T6" fmla="*/ 1 w 30"/>
              <a:gd name="T7" fmla="*/ 56 h 58"/>
              <a:gd name="T8" fmla="*/ 1 w 30"/>
              <a:gd name="T9" fmla="*/ 57 h 58"/>
              <a:gd name="T10" fmla="*/ 1 w 30"/>
              <a:gd name="T11" fmla="*/ 58 h 58"/>
              <a:gd name="T12" fmla="*/ 3 w 30"/>
              <a:gd name="T13" fmla="*/ 58 h 58"/>
              <a:gd name="T14" fmla="*/ 6 w 30"/>
              <a:gd name="T15" fmla="*/ 56 h 58"/>
              <a:gd name="T16" fmla="*/ 18 w 30"/>
              <a:gd name="T17" fmla="*/ 2 h 58"/>
              <a:gd name="T18" fmla="*/ 11 w 30"/>
              <a:gd name="T19" fmla="*/ 3 h 58"/>
              <a:gd name="T20" fmla="*/ 7 w 30"/>
              <a:gd name="T21" fmla="*/ 4 h 58"/>
              <a:gd name="T22" fmla="*/ 3 w 30"/>
              <a:gd name="T23" fmla="*/ 9 h 58"/>
              <a:gd name="T24" fmla="*/ 2 w 30"/>
              <a:gd name="T25" fmla="*/ 10 h 58"/>
              <a:gd name="T26" fmla="*/ 4 w 30"/>
              <a:gd name="T27" fmla="*/ 11 h 58"/>
              <a:gd name="T28" fmla="*/ 5 w 30"/>
              <a:gd name="T29" fmla="*/ 14 h 58"/>
              <a:gd name="T30" fmla="*/ 3 w 30"/>
              <a:gd name="T31" fmla="*/ 17 h 58"/>
              <a:gd name="T32" fmla="*/ 2 w 30"/>
              <a:gd name="T33" fmla="*/ 17 h 58"/>
              <a:gd name="T34" fmla="*/ 0 w 30"/>
              <a:gd name="T35" fmla="*/ 19 h 58"/>
              <a:gd name="T36" fmla="*/ 1 w 30"/>
              <a:gd name="T37" fmla="*/ 21 h 58"/>
              <a:gd name="T38" fmla="*/ 3 w 30"/>
              <a:gd name="T39" fmla="*/ 22 h 58"/>
              <a:gd name="T40" fmla="*/ 3 w 30"/>
              <a:gd name="T41" fmla="*/ 25 h 58"/>
              <a:gd name="T42" fmla="*/ 4 w 30"/>
              <a:gd name="T43" fmla="*/ 27 h 58"/>
              <a:gd name="T44" fmla="*/ 4 w 30"/>
              <a:gd name="T45" fmla="*/ 31 h 58"/>
              <a:gd name="T46" fmla="*/ 2 w 30"/>
              <a:gd name="T47" fmla="*/ 35 h 58"/>
              <a:gd name="T48" fmla="*/ 2 w 30"/>
              <a:gd name="T49" fmla="*/ 37 h 58"/>
              <a:gd name="T50" fmla="*/ 1 w 30"/>
              <a:gd name="T51" fmla="*/ 38 h 58"/>
              <a:gd name="T52" fmla="*/ 1 w 30"/>
              <a:gd name="T53" fmla="*/ 41 h 58"/>
              <a:gd name="T54" fmla="*/ 3 w 30"/>
              <a:gd name="T55" fmla="*/ 46 h 58"/>
              <a:gd name="T56" fmla="*/ 10 w 30"/>
              <a:gd name="T57" fmla="*/ 44 h 58"/>
              <a:gd name="T58" fmla="*/ 14 w 30"/>
              <a:gd name="T59" fmla="*/ 41 h 58"/>
              <a:gd name="T60" fmla="*/ 14 w 30"/>
              <a:gd name="T61" fmla="*/ 40 h 58"/>
              <a:gd name="T62" fmla="*/ 16 w 30"/>
              <a:gd name="T63" fmla="*/ 42 h 58"/>
              <a:gd name="T64" fmla="*/ 16 w 30"/>
              <a:gd name="T65" fmla="*/ 41 h 58"/>
              <a:gd name="T66" fmla="*/ 16 w 30"/>
              <a:gd name="T67" fmla="*/ 40 h 58"/>
              <a:gd name="T68" fmla="*/ 18 w 30"/>
              <a:gd name="T69" fmla="*/ 40 h 58"/>
              <a:gd name="T70" fmla="*/ 20 w 30"/>
              <a:gd name="T71" fmla="*/ 40 h 58"/>
              <a:gd name="T72" fmla="*/ 22 w 30"/>
              <a:gd name="T73" fmla="*/ 41 h 58"/>
              <a:gd name="T74" fmla="*/ 23 w 30"/>
              <a:gd name="T75" fmla="*/ 40 h 58"/>
              <a:gd name="T76" fmla="*/ 21 w 30"/>
              <a:gd name="T77" fmla="*/ 39 h 58"/>
              <a:gd name="T78" fmla="*/ 22 w 30"/>
              <a:gd name="T79" fmla="*/ 38 h 58"/>
              <a:gd name="T80" fmla="*/ 25 w 30"/>
              <a:gd name="T81" fmla="*/ 38 h 58"/>
              <a:gd name="T82" fmla="*/ 30 w 30"/>
              <a:gd name="T83" fmla="*/ 28 h 58"/>
              <a:gd name="T84" fmla="*/ 29 w 30"/>
              <a:gd name="T85" fmla="*/ 23 h 58"/>
              <a:gd name="T86" fmla="*/ 29 w 30"/>
              <a:gd name="T87" fmla="*/ 22 h 58"/>
              <a:gd name="T88" fmla="*/ 27 w 30"/>
              <a:gd name="T89" fmla="*/ 12 h 58"/>
              <a:gd name="T90" fmla="*/ 21 w 30"/>
              <a:gd name="T91" fmla="*/ 2 h 58"/>
              <a:gd name="T92" fmla="*/ 19 w 30"/>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 h="58">
                <a:moveTo>
                  <a:pt x="3" y="23"/>
                </a:moveTo>
                <a:cubicBezTo>
                  <a:pt x="2" y="23"/>
                  <a:pt x="2" y="23"/>
                  <a:pt x="2" y="23"/>
                </a:cubicBezTo>
                <a:cubicBezTo>
                  <a:pt x="2" y="23"/>
                  <a:pt x="2" y="23"/>
                  <a:pt x="2" y="23"/>
                </a:cubicBezTo>
                <a:cubicBezTo>
                  <a:pt x="2" y="23"/>
                  <a:pt x="2" y="22"/>
                  <a:pt x="2" y="23"/>
                </a:cubicBezTo>
                <a:cubicBezTo>
                  <a:pt x="2" y="23"/>
                  <a:pt x="2" y="23"/>
                  <a:pt x="3" y="23"/>
                </a:cubicBezTo>
                <a:close/>
                <a:moveTo>
                  <a:pt x="6" y="56"/>
                </a:moveTo>
                <a:cubicBezTo>
                  <a:pt x="6" y="54"/>
                  <a:pt x="5" y="54"/>
                  <a:pt x="4" y="55"/>
                </a:cubicBezTo>
                <a:cubicBezTo>
                  <a:pt x="3" y="55"/>
                  <a:pt x="2" y="55"/>
                  <a:pt x="1" y="56"/>
                </a:cubicBezTo>
                <a:cubicBezTo>
                  <a:pt x="1" y="56"/>
                  <a:pt x="0" y="56"/>
                  <a:pt x="0" y="56"/>
                </a:cubicBezTo>
                <a:cubicBezTo>
                  <a:pt x="0" y="57"/>
                  <a:pt x="1" y="57"/>
                  <a:pt x="1" y="57"/>
                </a:cubicBezTo>
                <a:cubicBezTo>
                  <a:pt x="1" y="57"/>
                  <a:pt x="1" y="57"/>
                  <a:pt x="1" y="58"/>
                </a:cubicBezTo>
                <a:cubicBezTo>
                  <a:pt x="1" y="58"/>
                  <a:pt x="1" y="58"/>
                  <a:pt x="1" y="58"/>
                </a:cubicBezTo>
                <a:cubicBezTo>
                  <a:pt x="2" y="58"/>
                  <a:pt x="3" y="58"/>
                  <a:pt x="3" y="58"/>
                </a:cubicBezTo>
                <a:cubicBezTo>
                  <a:pt x="3" y="58"/>
                  <a:pt x="3" y="58"/>
                  <a:pt x="3" y="58"/>
                </a:cubicBezTo>
                <a:cubicBezTo>
                  <a:pt x="4" y="58"/>
                  <a:pt x="4" y="58"/>
                  <a:pt x="5" y="58"/>
                </a:cubicBezTo>
                <a:cubicBezTo>
                  <a:pt x="6" y="57"/>
                  <a:pt x="7" y="57"/>
                  <a:pt x="6" y="56"/>
                </a:cubicBezTo>
                <a:cubicBezTo>
                  <a:pt x="6" y="56"/>
                  <a:pt x="6" y="56"/>
                  <a:pt x="6" y="56"/>
                </a:cubicBezTo>
                <a:close/>
                <a:moveTo>
                  <a:pt x="18" y="2"/>
                </a:moveTo>
                <a:cubicBezTo>
                  <a:pt x="17" y="3"/>
                  <a:pt x="17" y="3"/>
                  <a:pt x="17" y="3"/>
                </a:cubicBezTo>
                <a:cubicBezTo>
                  <a:pt x="15" y="3"/>
                  <a:pt x="13" y="3"/>
                  <a:pt x="11" y="3"/>
                </a:cubicBezTo>
                <a:cubicBezTo>
                  <a:pt x="10" y="3"/>
                  <a:pt x="10" y="3"/>
                  <a:pt x="9" y="3"/>
                </a:cubicBezTo>
                <a:cubicBezTo>
                  <a:pt x="8" y="3"/>
                  <a:pt x="8" y="4"/>
                  <a:pt x="7" y="4"/>
                </a:cubicBezTo>
                <a:cubicBezTo>
                  <a:pt x="6" y="5"/>
                  <a:pt x="5" y="7"/>
                  <a:pt x="4" y="8"/>
                </a:cubicBezTo>
                <a:cubicBezTo>
                  <a:pt x="4" y="8"/>
                  <a:pt x="3" y="9"/>
                  <a:pt x="3" y="9"/>
                </a:cubicBezTo>
                <a:cubicBezTo>
                  <a:pt x="2" y="9"/>
                  <a:pt x="2" y="10"/>
                  <a:pt x="2" y="10"/>
                </a:cubicBezTo>
                <a:cubicBezTo>
                  <a:pt x="2" y="10"/>
                  <a:pt x="2" y="10"/>
                  <a:pt x="2" y="10"/>
                </a:cubicBezTo>
                <a:cubicBezTo>
                  <a:pt x="2" y="10"/>
                  <a:pt x="3" y="10"/>
                  <a:pt x="4" y="10"/>
                </a:cubicBezTo>
                <a:cubicBezTo>
                  <a:pt x="4" y="10"/>
                  <a:pt x="4" y="10"/>
                  <a:pt x="4" y="11"/>
                </a:cubicBezTo>
                <a:cubicBezTo>
                  <a:pt x="3" y="12"/>
                  <a:pt x="4" y="13"/>
                  <a:pt x="5" y="13"/>
                </a:cubicBezTo>
                <a:cubicBezTo>
                  <a:pt x="5" y="13"/>
                  <a:pt x="5" y="14"/>
                  <a:pt x="5" y="14"/>
                </a:cubicBezTo>
                <a:cubicBezTo>
                  <a:pt x="5" y="14"/>
                  <a:pt x="5" y="15"/>
                  <a:pt x="5" y="15"/>
                </a:cubicBezTo>
                <a:cubicBezTo>
                  <a:pt x="4" y="16"/>
                  <a:pt x="4" y="16"/>
                  <a:pt x="3" y="17"/>
                </a:cubicBezTo>
                <a:cubicBezTo>
                  <a:pt x="3" y="17"/>
                  <a:pt x="3" y="17"/>
                  <a:pt x="3" y="17"/>
                </a:cubicBezTo>
                <a:cubicBezTo>
                  <a:pt x="2" y="17"/>
                  <a:pt x="2" y="17"/>
                  <a:pt x="2" y="17"/>
                </a:cubicBezTo>
                <a:cubicBezTo>
                  <a:pt x="2" y="17"/>
                  <a:pt x="2" y="17"/>
                  <a:pt x="1" y="17"/>
                </a:cubicBezTo>
                <a:cubicBezTo>
                  <a:pt x="1" y="18"/>
                  <a:pt x="1" y="18"/>
                  <a:pt x="0" y="19"/>
                </a:cubicBezTo>
                <a:cubicBezTo>
                  <a:pt x="0" y="19"/>
                  <a:pt x="0" y="20"/>
                  <a:pt x="1" y="20"/>
                </a:cubicBezTo>
                <a:cubicBezTo>
                  <a:pt x="1" y="21"/>
                  <a:pt x="1" y="21"/>
                  <a:pt x="1" y="21"/>
                </a:cubicBezTo>
                <a:cubicBezTo>
                  <a:pt x="2" y="21"/>
                  <a:pt x="3" y="22"/>
                  <a:pt x="3" y="22"/>
                </a:cubicBezTo>
                <a:cubicBezTo>
                  <a:pt x="3" y="22"/>
                  <a:pt x="3" y="22"/>
                  <a:pt x="3" y="22"/>
                </a:cubicBezTo>
                <a:cubicBezTo>
                  <a:pt x="3" y="23"/>
                  <a:pt x="3" y="23"/>
                  <a:pt x="3" y="23"/>
                </a:cubicBezTo>
                <a:cubicBezTo>
                  <a:pt x="3" y="24"/>
                  <a:pt x="3" y="24"/>
                  <a:pt x="3" y="25"/>
                </a:cubicBezTo>
                <a:cubicBezTo>
                  <a:pt x="3" y="25"/>
                  <a:pt x="3" y="26"/>
                  <a:pt x="4" y="26"/>
                </a:cubicBezTo>
                <a:cubicBezTo>
                  <a:pt x="4" y="26"/>
                  <a:pt x="4" y="27"/>
                  <a:pt x="4" y="27"/>
                </a:cubicBezTo>
                <a:cubicBezTo>
                  <a:pt x="4" y="29"/>
                  <a:pt x="4" y="30"/>
                  <a:pt x="4" y="31"/>
                </a:cubicBezTo>
                <a:cubicBezTo>
                  <a:pt x="4" y="31"/>
                  <a:pt x="4" y="31"/>
                  <a:pt x="4" y="31"/>
                </a:cubicBezTo>
                <a:cubicBezTo>
                  <a:pt x="3" y="32"/>
                  <a:pt x="3" y="33"/>
                  <a:pt x="2" y="34"/>
                </a:cubicBezTo>
                <a:cubicBezTo>
                  <a:pt x="2" y="35"/>
                  <a:pt x="2" y="35"/>
                  <a:pt x="2" y="35"/>
                </a:cubicBezTo>
                <a:cubicBezTo>
                  <a:pt x="2" y="35"/>
                  <a:pt x="2" y="35"/>
                  <a:pt x="2" y="36"/>
                </a:cubicBezTo>
                <a:cubicBezTo>
                  <a:pt x="2" y="36"/>
                  <a:pt x="2" y="37"/>
                  <a:pt x="2" y="37"/>
                </a:cubicBezTo>
                <a:cubicBezTo>
                  <a:pt x="2" y="37"/>
                  <a:pt x="2" y="37"/>
                  <a:pt x="2" y="37"/>
                </a:cubicBezTo>
                <a:cubicBezTo>
                  <a:pt x="1" y="38"/>
                  <a:pt x="1" y="38"/>
                  <a:pt x="1" y="38"/>
                </a:cubicBezTo>
                <a:cubicBezTo>
                  <a:pt x="1" y="38"/>
                  <a:pt x="1" y="38"/>
                  <a:pt x="1" y="39"/>
                </a:cubicBezTo>
                <a:cubicBezTo>
                  <a:pt x="1" y="39"/>
                  <a:pt x="1" y="40"/>
                  <a:pt x="1" y="41"/>
                </a:cubicBezTo>
                <a:cubicBezTo>
                  <a:pt x="1" y="42"/>
                  <a:pt x="0" y="44"/>
                  <a:pt x="0" y="45"/>
                </a:cubicBezTo>
                <a:cubicBezTo>
                  <a:pt x="1" y="46"/>
                  <a:pt x="2" y="46"/>
                  <a:pt x="3" y="46"/>
                </a:cubicBezTo>
                <a:cubicBezTo>
                  <a:pt x="5" y="46"/>
                  <a:pt x="7" y="44"/>
                  <a:pt x="9" y="42"/>
                </a:cubicBezTo>
                <a:cubicBezTo>
                  <a:pt x="10" y="43"/>
                  <a:pt x="9" y="44"/>
                  <a:pt x="10" y="44"/>
                </a:cubicBezTo>
                <a:cubicBezTo>
                  <a:pt x="11" y="45"/>
                  <a:pt x="14" y="43"/>
                  <a:pt x="14" y="41"/>
                </a:cubicBezTo>
                <a:cubicBezTo>
                  <a:pt x="14" y="41"/>
                  <a:pt x="14" y="41"/>
                  <a:pt x="14" y="41"/>
                </a:cubicBezTo>
                <a:cubicBezTo>
                  <a:pt x="14" y="41"/>
                  <a:pt x="14" y="40"/>
                  <a:pt x="14" y="40"/>
                </a:cubicBezTo>
                <a:cubicBezTo>
                  <a:pt x="14" y="40"/>
                  <a:pt x="14" y="40"/>
                  <a:pt x="14" y="40"/>
                </a:cubicBezTo>
                <a:cubicBezTo>
                  <a:pt x="15" y="39"/>
                  <a:pt x="15" y="40"/>
                  <a:pt x="15" y="41"/>
                </a:cubicBezTo>
                <a:cubicBezTo>
                  <a:pt x="15" y="41"/>
                  <a:pt x="15" y="42"/>
                  <a:pt x="16" y="42"/>
                </a:cubicBezTo>
                <a:cubicBezTo>
                  <a:pt x="16" y="42"/>
                  <a:pt x="16" y="42"/>
                  <a:pt x="16" y="42"/>
                </a:cubicBezTo>
                <a:cubicBezTo>
                  <a:pt x="16" y="42"/>
                  <a:pt x="16" y="42"/>
                  <a:pt x="16" y="41"/>
                </a:cubicBezTo>
                <a:cubicBezTo>
                  <a:pt x="16" y="41"/>
                  <a:pt x="16" y="41"/>
                  <a:pt x="16" y="40"/>
                </a:cubicBezTo>
                <a:cubicBezTo>
                  <a:pt x="16" y="40"/>
                  <a:pt x="16" y="40"/>
                  <a:pt x="16" y="40"/>
                </a:cubicBezTo>
                <a:cubicBezTo>
                  <a:pt x="16" y="39"/>
                  <a:pt x="16" y="39"/>
                  <a:pt x="17" y="40"/>
                </a:cubicBezTo>
                <a:cubicBezTo>
                  <a:pt x="17" y="40"/>
                  <a:pt x="18" y="40"/>
                  <a:pt x="18" y="40"/>
                </a:cubicBezTo>
                <a:cubicBezTo>
                  <a:pt x="18" y="40"/>
                  <a:pt x="18" y="40"/>
                  <a:pt x="18" y="40"/>
                </a:cubicBezTo>
                <a:cubicBezTo>
                  <a:pt x="19" y="40"/>
                  <a:pt x="20" y="40"/>
                  <a:pt x="20" y="40"/>
                </a:cubicBezTo>
                <a:cubicBezTo>
                  <a:pt x="20" y="41"/>
                  <a:pt x="21" y="41"/>
                  <a:pt x="21" y="41"/>
                </a:cubicBezTo>
                <a:cubicBezTo>
                  <a:pt x="21" y="42"/>
                  <a:pt x="22" y="42"/>
                  <a:pt x="22" y="41"/>
                </a:cubicBezTo>
                <a:cubicBezTo>
                  <a:pt x="23" y="41"/>
                  <a:pt x="23" y="41"/>
                  <a:pt x="23" y="40"/>
                </a:cubicBezTo>
                <a:cubicBezTo>
                  <a:pt x="23" y="40"/>
                  <a:pt x="23" y="40"/>
                  <a:pt x="23" y="40"/>
                </a:cubicBezTo>
                <a:cubicBezTo>
                  <a:pt x="23" y="39"/>
                  <a:pt x="22" y="39"/>
                  <a:pt x="22" y="39"/>
                </a:cubicBezTo>
                <a:cubicBezTo>
                  <a:pt x="21" y="39"/>
                  <a:pt x="21" y="40"/>
                  <a:pt x="21" y="39"/>
                </a:cubicBezTo>
                <a:cubicBezTo>
                  <a:pt x="21" y="39"/>
                  <a:pt x="21" y="39"/>
                  <a:pt x="21" y="39"/>
                </a:cubicBezTo>
                <a:cubicBezTo>
                  <a:pt x="21" y="38"/>
                  <a:pt x="21" y="38"/>
                  <a:pt x="22" y="38"/>
                </a:cubicBezTo>
                <a:cubicBezTo>
                  <a:pt x="23" y="38"/>
                  <a:pt x="23" y="38"/>
                  <a:pt x="24" y="38"/>
                </a:cubicBezTo>
                <a:cubicBezTo>
                  <a:pt x="24" y="38"/>
                  <a:pt x="25" y="38"/>
                  <a:pt x="25" y="38"/>
                </a:cubicBezTo>
                <a:cubicBezTo>
                  <a:pt x="27" y="39"/>
                  <a:pt x="27" y="37"/>
                  <a:pt x="27" y="36"/>
                </a:cubicBezTo>
                <a:cubicBezTo>
                  <a:pt x="30" y="34"/>
                  <a:pt x="29" y="30"/>
                  <a:pt x="30" y="28"/>
                </a:cubicBezTo>
                <a:cubicBezTo>
                  <a:pt x="30" y="27"/>
                  <a:pt x="29" y="26"/>
                  <a:pt x="29" y="26"/>
                </a:cubicBezTo>
                <a:cubicBezTo>
                  <a:pt x="29" y="25"/>
                  <a:pt x="29" y="24"/>
                  <a:pt x="29" y="23"/>
                </a:cubicBezTo>
                <a:cubicBezTo>
                  <a:pt x="29" y="23"/>
                  <a:pt x="29" y="23"/>
                  <a:pt x="29" y="23"/>
                </a:cubicBezTo>
                <a:cubicBezTo>
                  <a:pt x="29" y="23"/>
                  <a:pt x="29" y="22"/>
                  <a:pt x="29" y="22"/>
                </a:cubicBezTo>
                <a:cubicBezTo>
                  <a:pt x="29" y="21"/>
                  <a:pt x="29" y="20"/>
                  <a:pt x="29" y="20"/>
                </a:cubicBezTo>
                <a:cubicBezTo>
                  <a:pt x="29" y="17"/>
                  <a:pt x="29" y="14"/>
                  <a:pt x="27" y="12"/>
                </a:cubicBezTo>
                <a:cubicBezTo>
                  <a:pt x="27" y="12"/>
                  <a:pt x="27" y="12"/>
                  <a:pt x="27" y="11"/>
                </a:cubicBezTo>
                <a:cubicBezTo>
                  <a:pt x="24" y="9"/>
                  <a:pt x="23" y="5"/>
                  <a:pt x="21" y="2"/>
                </a:cubicBezTo>
                <a:cubicBezTo>
                  <a:pt x="21" y="1"/>
                  <a:pt x="20" y="1"/>
                  <a:pt x="20" y="0"/>
                </a:cubicBezTo>
                <a:cubicBezTo>
                  <a:pt x="20" y="1"/>
                  <a:pt x="19" y="1"/>
                  <a:pt x="19" y="2"/>
                </a:cubicBezTo>
                <a:cubicBezTo>
                  <a:pt x="18" y="2"/>
                  <a:pt x="18" y="2"/>
                  <a:pt x="18" y="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 name="Freeform 17"/>
          <p:cNvSpPr>
            <a:spLocks/>
          </p:cNvSpPr>
          <p:nvPr/>
        </p:nvSpPr>
        <p:spPr bwMode="auto">
          <a:xfrm>
            <a:off x="6092826" y="4832350"/>
            <a:ext cx="766763" cy="638175"/>
          </a:xfrm>
          <a:custGeom>
            <a:avLst/>
            <a:gdLst>
              <a:gd name="T0" fmla="*/ 160 w 187"/>
              <a:gd name="T1" fmla="*/ 93 h 156"/>
              <a:gd name="T2" fmla="*/ 151 w 187"/>
              <a:gd name="T3" fmla="*/ 76 h 156"/>
              <a:gd name="T4" fmla="*/ 149 w 187"/>
              <a:gd name="T5" fmla="*/ 77 h 156"/>
              <a:gd name="T6" fmla="*/ 144 w 187"/>
              <a:gd name="T7" fmla="*/ 76 h 156"/>
              <a:gd name="T8" fmla="*/ 144 w 187"/>
              <a:gd name="T9" fmla="*/ 73 h 156"/>
              <a:gd name="T10" fmla="*/ 140 w 187"/>
              <a:gd name="T11" fmla="*/ 61 h 156"/>
              <a:gd name="T12" fmla="*/ 139 w 187"/>
              <a:gd name="T13" fmla="*/ 56 h 156"/>
              <a:gd name="T14" fmla="*/ 128 w 187"/>
              <a:gd name="T15" fmla="*/ 45 h 156"/>
              <a:gd name="T16" fmla="*/ 124 w 187"/>
              <a:gd name="T17" fmla="*/ 37 h 156"/>
              <a:gd name="T18" fmla="*/ 115 w 187"/>
              <a:gd name="T19" fmla="*/ 35 h 156"/>
              <a:gd name="T20" fmla="*/ 106 w 187"/>
              <a:gd name="T21" fmla="*/ 32 h 156"/>
              <a:gd name="T22" fmla="*/ 65 w 187"/>
              <a:gd name="T23" fmla="*/ 10 h 156"/>
              <a:gd name="T24" fmla="*/ 41 w 187"/>
              <a:gd name="T25" fmla="*/ 0 h 156"/>
              <a:gd name="T26" fmla="*/ 32 w 187"/>
              <a:gd name="T27" fmla="*/ 4 h 156"/>
              <a:gd name="T28" fmla="*/ 30 w 187"/>
              <a:gd name="T29" fmla="*/ 18 h 156"/>
              <a:gd name="T30" fmla="*/ 26 w 187"/>
              <a:gd name="T31" fmla="*/ 23 h 156"/>
              <a:gd name="T32" fmla="*/ 19 w 187"/>
              <a:gd name="T33" fmla="*/ 24 h 156"/>
              <a:gd name="T34" fmla="*/ 2 w 187"/>
              <a:gd name="T35" fmla="*/ 29 h 156"/>
              <a:gd name="T36" fmla="*/ 0 w 187"/>
              <a:gd name="T37" fmla="*/ 38 h 156"/>
              <a:gd name="T38" fmla="*/ 3 w 187"/>
              <a:gd name="T39" fmla="*/ 42 h 156"/>
              <a:gd name="T40" fmla="*/ 11 w 187"/>
              <a:gd name="T41" fmla="*/ 55 h 156"/>
              <a:gd name="T42" fmla="*/ 22 w 187"/>
              <a:gd name="T43" fmla="*/ 69 h 156"/>
              <a:gd name="T44" fmla="*/ 24 w 187"/>
              <a:gd name="T45" fmla="*/ 81 h 156"/>
              <a:gd name="T46" fmla="*/ 33 w 187"/>
              <a:gd name="T47" fmla="*/ 87 h 156"/>
              <a:gd name="T48" fmla="*/ 37 w 187"/>
              <a:gd name="T49" fmla="*/ 94 h 156"/>
              <a:gd name="T50" fmla="*/ 44 w 187"/>
              <a:gd name="T51" fmla="*/ 117 h 156"/>
              <a:gd name="T52" fmla="*/ 57 w 187"/>
              <a:gd name="T53" fmla="*/ 132 h 156"/>
              <a:gd name="T54" fmla="*/ 60 w 187"/>
              <a:gd name="T55" fmla="*/ 138 h 156"/>
              <a:gd name="T56" fmla="*/ 72 w 187"/>
              <a:gd name="T57" fmla="*/ 156 h 156"/>
              <a:gd name="T58" fmla="*/ 77 w 187"/>
              <a:gd name="T59" fmla="*/ 152 h 156"/>
              <a:gd name="T60" fmla="*/ 90 w 187"/>
              <a:gd name="T61" fmla="*/ 146 h 156"/>
              <a:gd name="T62" fmla="*/ 111 w 187"/>
              <a:gd name="T63" fmla="*/ 151 h 156"/>
              <a:gd name="T64" fmla="*/ 126 w 187"/>
              <a:gd name="T65" fmla="*/ 135 h 156"/>
              <a:gd name="T66" fmla="*/ 154 w 187"/>
              <a:gd name="T67" fmla="*/ 131 h 156"/>
              <a:gd name="T68" fmla="*/ 182 w 187"/>
              <a:gd name="T69" fmla="*/ 121 h 156"/>
              <a:gd name="T70" fmla="*/ 183 w 187"/>
              <a:gd name="T71"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7" h="156">
                <a:moveTo>
                  <a:pt x="183" y="96"/>
                </a:moveTo>
                <a:cubicBezTo>
                  <a:pt x="160" y="93"/>
                  <a:pt x="160" y="93"/>
                  <a:pt x="160" y="93"/>
                </a:cubicBezTo>
                <a:cubicBezTo>
                  <a:pt x="152" y="79"/>
                  <a:pt x="152" y="79"/>
                  <a:pt x="152" y="79"/>
                </a:cubicBezTo>
                <a:cubicBezTo>
                  <a:pt x="151" y="79"/>
                  <a:pt x="151" y="78"/>
                  <a:pt x="151" y="76"/>
                </a:cubicBezTo>
                <a:cubicBezTo>
                  <a:pt x="151" y="76"/>
                  <a:pt x="151" y="76"/>
                  <a:pt x="151" y="76"/>
                </a:cubicBezTo>
                <a:cubicBezTo>
                  <a:pt x="149" y="77"/>
                  <a:pt x="149" y="77"/>
                  <a:pt x="149" y="77"/>
                </a:cubicBezTo>
                <a:cubicBezTo>
                  <a:pt x="147" y="78"/>
                  <a:pt x="147" y="78"/>
                  <a:pt x="147" y="78"/>
                </a:cubicBezTo>
                <a:cubicBezTo>
                  <a:pt x="144" y="76"/>
                  <a:pt x="144" y="76"/>
                  <a:pt x="144" y="76"/>
                </a:cubicBezTo>
                <a:cubicBezTo>
                  <a:pt x="144" y="74"/>
                  <a:pt x="144" y="74"/>
                  <a:pt x="144" y="74"/>
                </a:cubicBezTo>
                <a:cubicBezTo>
                  <a:pt x="144" y="73"/>
                  <a:pt x="144" y="73"/>
                  <a:pt x="144" y="73"/>
                </a:cubicBezTo>
                <a:cubicBezTo>
                  <a:pt x="143" y="68"/>
                  <a:pt x="140" y="65"/>
                  <a:pt x="138" y="61"/>
                </a:cubicBezTo>
                <a:cubicBezTo>
                  <a:pt x="138" y="61"/>
                  <a:pt x="139" y="61"/>
                  <a:pt x="140" y="61"/>
                </a:cubicBezTo>
                <a:cubicBezTo>
                  <a:pt x="140" y="60"/>
                  <a:pt x="140" y="59"/>
                  <a:pt x="140" y="58"/>
                </a:cubicBezTo>
                <a:cubicBezTo>
                  <a:pt x="140" y="57"/>
                  <a:pt x="138" y="57"/>
                  <a:pt x="139" y="56"/>
                </a:cubicBezTo>
                <a:cubicBezTo>
                  <a:pt x="139" y="53"/>
                  <a:pt x="137" y="53"/>
                  <a:pt x="135" y="52"/>
                </a:cubicBezTo>
                <a:cubicBezTo>
                  <a:pt x="133" y="50"/>
                  <a:pt x="131" y="47"/>
                  <a:pt x="128" y="45"/>
                </a:cubicBezTo>
                <a:cubicBezTo>
                  <a:pt x="128" y="45"/>
                  <a:pt x="128" y="45"/>
                  <a:pt x="128" y="45"/>
                </a:cubicBezTo>
                <a:cubicBezTo>
                  <a:pt x="127" y="42"/>
                  <a:pt x="125" y="40"/>
                  <a:pt x="124" y="37"/>
                </a:cubicBezTo>
                <a:cubicBezTo>
                  <a:pt x="116" y="38"/>
                  <a:pt x="116" y="38"/>
                  <a:pt x="116" y="38"/>
                </a:cubicBezTo>
                <a:cubicBezTo>
                  <a:pt x="115" y="35"/>
                  <a:pt x="115" y="35"/>
                  <a:pt x="115" y="35"/>
                </a:cubicBezTo>
                <a:cubicBezTo>
                  <a:pt x="114" y="33"/>
                  <a:pt x="114" y="33"/>
                  <a:pt x="114" y="33"/>
                </a:cubicBezTo>
                <a:cubicBezTo>
                  <a:pt x="114" y="33"/>
                  <a:pt x="106" y="32"/>
                  <a:pt x="106" y="32"/>
                </a:cubicBezTo>
                <a:cubicBezTo>
                  <a:pt x="89" y="31"/>
                  <a:pt x="89" y="31"/>
                  <a:pt x="89" y="31"/>
                </a:cubicBezTo>
                <a:cubicBezTo>
                  <a:pt x="65" y="10"/>
                  <a:pt x="65" y="10"/>
                  <a:pt x="65" y="10"/>
                </a:cubicBezTo>
                <a:cubicBezTo>
                  <a:pt x="50" y="2"/>
                  <a:pt x="50" y="2"/>
                  <a:pt x="50" y="2"/>
                </a:cubicBezTo>
                <a:cubicBezTo>
                  <a:pt x="41" y="0"/>
                  <a:pt x="41" y="0"/>
                  <a:pt x="41" y="0"/>
                </a:cubicBezTo>
                <a:cubicBezTo>
                  <a:pt x="38" y="2"/>
                  <a:pt x="38" y="2"/>
                  <a:pt x="38" y="2"/>
                </a:cubicBezTo>
                <a:cubicBezTo>
                  <a:pt x="38" y="2"/>
                  <a:pt x="32" y="4"/>
                  <a:pt x="32" y="4"/>
                </a:cubicBezTo>
                <a:cubicBezTo>
                  <a:pt x="32" y="4"/>
                  <a:pt x="21" y="7"/>
                  <a:pt x="21" y="7"/>
                </a:cubicBezTo>
                <a:cubicBezTo>
                  <a:pt x="30" y="18"/>
                  <a:pt x="30" y="18"/>
                  <a:pt x="30" y="18"/>
                </a:cubicBezTo>
                <a:cubicBezTo>
                  <a:pt x="27" y="19"/>
                  <a:pt x="27" y="19"/>
                  <a:pt x="27" y="19"/>
                </a:cubicBezTo>
                <a:cubicBezTo>
                  <a:pt x="26" y="23"/>
                  <a:pt x="26" y="23"/>
                  <a:pt x="26" y="23"/>
                </a:cubicBezTo>
                <a:cubicBezTo>
                  <a:pt x="23" y="23"/>
                  <a:pt x="23" y="23"/>
                  <a:pt x="23" y="23"/>
                </a:cubicBezTo>
                <a:cubicBezTo>
                  <a:pt x="19" y="24"/>
                  <a:pt x="19" y="24"/>
                  <a:pt x="19" y="24"/>
                </a:cubicBezTo>
                <a:cubicBezTo>
                  <a:pt x="13" y="31"/>
                  <a:pt x="13" y="31"/>
                  <a:pt x="13" y="31"/>
                </a:cubicBezTo>
                <a:cubicBezTo>
                  <a:pt x="2" y="29"/>
                  <a:pt x="2" y="29"/>
                  <a:pt x="2" y="29"/>
                </a:cubicBezTo>
                <a:cubicBezTo>
                  <a:pt x="3" y="30"/>
                  <a:pt x="3" y="30"/>
                  <a:pt x="3" y="30"/>
                </a:cubicBezTo>
                <a:cubicBezTo>
                  <a:pt x="0" y="38"/>
                  <a:pt x="0" y="38"/>
                  <a:pt x="0" y="38"/>
                </a:cubicBezTo>
                <a:cubicBezTo>
                  <a:pt x="0" y="40"/>
                  <a:pt x="0" y="40"/>
                  <a:pt x="0" y="40"/>
                </a:cubicBezTo>
                <a:cubicBezTo>
                  <a:pt x="3" y="42"/>
                  <a:pt x="3" y="42"/>
                  <a:pt x="3" y="42"/>
                </a:cubicBezTo>
                <a:cubicBezTo>
                  <a:pt x="5" y="44"/>
                  <a:pt x="6" y="47"/>
                  <a:pt x="8" y="49"/>
                </a:cubicBezTo>
                <a:cubicBezTo>
                  <a:pt x="9" y="51"/>
                  <a:pt x="10" y="53"/>
                  <a:pt x="11" y="55"/>
                </a:cubicBezTo>
                <a:cubicBezTo>
                  <a:pt x="12" y="56"/>
                  <a:pt x="12" y="58"/>
                  <a:pt x="13" y="59"/>
                </a:cubicBezTo>
                <a:cubicBezTo>
                  <a:pt x="15" y="63"/>
                  <a:pt x="18" y="66"/>
                  <a:pt x="22" y="69"/>
                </a:cubicBezTo>
                <a:cubicBezTo>
                  <a:pt x="23" y="72"/>
                  <a:pt x="23" y="75"/>
                  <a:pt x="24" y="79"/>
                </a:cubicBezTo>
                <a:cubicBezTo>
                  <a:pt x="24" y="79"/>
                  <a:pt x="24" y="80"/>
                  <a:pt x="24" y="81"/>
                </a:cubicBezTo>
                <a:cubicBezTo>
                  <a:pt x="25" y="81"/>
                  <a:pt x="26" y="81"/>
                  <a:pt x="26" y="81"/>
                </a:cubicBezTo>
                <a:cubicBezTo>
                  <a:pt x="29" y="82"/>
                  <a:pt x="32" y="84"/>
                  <a:pt x="33" y="87"/>
                </a:cubicBezTo>
                <a:cubicBezTo>
                  <a:pt x="34" y="89"/>
                  <a:pt x="34" y="91"/>
                  <a:pt x="35" y="92"/>
                </a:cubicBezTo>
                <a:cubicBezTo>
                  <a:pt x="36" y="93"/>
                  <a:pt x="37" y="93"/>
                  <a:pt x="37" y="94"/>
                </a:cubicBezTo>
                <a:cubicBezTo>
                  <a:pt x="39" y="96"/>
                  <a:pt x="39" y="100"/>
                  <a:pt x="39" y="103"/>
                </a:cubicBezTo>
                <a:cubicBezTo>
                  <a:pt x="39" y="108"/>
                  <a:pt x="40" y="114"/>
                  <a:pt x="44" y="117"/>
                </a:cubicBezTo>
                <a:cubicBezTo>
                  <a:pt x="46" y="119"/>
                  <a:pt x="49" y="120"/>
                  <a:pt x="51" y="122"/>
                </a:cubicBezTo>
                <a:cubicBezTo>
                  <a:pt x="54" y="124"/>
                  <a:pt x="57" y="128"/>
                  <a:pt x="57" y="132"/>
                </a:cubicBezTo>
                <a:cubicBezTo>
                  <a:pt x="58" y="133"/>
                  <a:pt x="58" y="134"/>
                  <a:pt x="58" y="135"/>
                </a:cubicBezTo>
                <a:cubicBezTo>
                  <a:pt x="59" y="136"/>
                  <a:pt x="59" y="137"/>
                  <a:pt x="60" y="138"/>
                </a:cubicBezTo>
                <a:cubicBezTo>
                  <a:pt x="63" y="141"/>
                  <a:pt x="66" y="145"/>
                  <a:pt x="68" y="149"/>
                </a:cubicBezTo>
                <a:cubicBezTo>
                  <a:pt x="70" y="151"/>
                  <a:pt x="71" y="153"/>
                  <a:pt x="72" y="156"/>
                </a:cubicBezTo>
                <a:cubicBezTo>
                  <a:pt x="73" y="155"/>
                  <a:pt x="76" y="153"/>
                  <a:pt x="76" y="153"/>
                </a:cubicBezTo>
                <a:cubicBezTo>
                  <a:pt x="76" y="153"/>
                  <a:pt x="77" y="152"/>
                  <a:pt x="77" y="152"/>
                </a:cubicBezTo>
                <a:cubicBezTo>
                  <a:pt x="77" y="151"/>
                  <a:pt x="77" y="146"/>
                  <a:pt x="77" y="146"/>
                </a:cubicBezTo>
                <a:cubicBezTo>
                  <a:pt x="90" y="146"/>
                  <a:pt x="90" y="146"/>
                  <a:pt x="90" y="146"/>
                </a:cubicBezTo>
                <a:cubicBezTo>
                  <a:pt x="90" y="146"/>
                  <a:pt x="105" y="147"/>
                  <a:pt x="105" y="147"/>
                </a:cubicBezTo>
                <a:cubicBezTo>
                  <a:pt x="105" y="147"/>
                  <a:pt x="111" y="151"/>
                  <a:pt x="111" y="151"/>
                </a:cubicBezTo>
                <a:cubicBezTo>
                  <a:pt x="111" y="150"/>
                  <a:pt x="120" y="140"/>
                  <a:pt x="120" y="140"/>
                </a:cubicBezTo>
                <a:cubicBezTo>
                  <a:pt x="121" y="139"/>
                  <a:pt x="126" y="135"/>
                  <a:pt x="126" y="135"/>
                </a:cubicBezTo>
                <a:cubicBezTo>
                  <a:pt x="126" y="135"/>
                  <a:pt x="139" y="134"/>
                  <a:pt x="140" y="134"/>
                </a:cubicBezTo>
                <a:cubicBezTo>
                  <a:pt x="140" y="134"/>
                  <a:pt x="154" y="131"/>
                  <a:pt x="154" y="131"/>
                </a:cubicBezTo>
                <a:cubicBezTo>
                  <a:pt x="171" y="125"/>
                  <a:pt x="171" y="125"/>
                  <a:pt x="171" y="125"/>
                </a:cubicBezTo>
                <a:cubicBezTo>
                  <a:pt x="182" y="121"/>
                  <a:pt x="182" y="121"/>
                  <a:pt x="182" y="121"/>
                </a:cubicBezTo>
                <a:cubicBezTo>
                  <a:pt x="187" y="103"/>
                  <a:pt x="187" y="103"/>
                  <a:pt x="187" y="103"/>
                </a:cubicBezTo>
                <a:lnTo>
                  <a:pt x="183" y="96"/>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6683376" y="5078413"/>
            <a:ext cx="41275" cy="73025"/>
          </a:xfrm>
          <a:custGeom>
            <a:avLst/>
            <a:gdLst>
              <a:gd name="T0" fmla="*/ 3 w 10"/>
              <a:gd name="T1" fmla="*/ 18 h 18"/>
              <a:gd name="T2" fmla="*/ 5 w 10"/>
              <a:gd name="T3" fmla="*/ 17 h 18"/>
              <a:gd name="T4" fmla="*/ 7 w 10"/>
              <a:gd name="T5" fmla="*/ 16 h 18"/>
              <a:gd name="T6" fmla="*/ 7 w 10"/>
              <a:gd name="T7" fmla="*/ 8 h 18"/>
              <a:gd name="T8" fmla="*/ 7 w 10"/>
              <a:gd name="T9" fmla="*/ 6 h 18"/>
              <a:gd name="T10" fmla="*/ 6 w 10"/>
              <a:gd name="T11" fmla="*/ 2 h 18"/>
              <a:gd name="T12" fmla="*/ 5 w 10"/>
              <a:gd name="T13" fmla="*/ 0 h 18"/>
              <a:gd name="T14" fmla="*/ 3 w 10"/>
              <a:gd name="T15" fmla="*/ 2 h 18"/>
              <a:gd name="T16" fmla="*/ 2 w 10"/>
              <a:gd name="T17" fmla="*/ 5 h 18"/>
              <a:gd name="T18" fmla="*/ 1 w 10"/>
              <a:gd name="T19" fmla="*/ 9 h 18"/>
              <a:gd name="T20" fmla="*/ 2 w 10"/>
              <a:gd name="T21" fmla="*/ 12 h 18"/>
              <a:gd name="T22" fmla="*/ 1 w 10"/>
              <a:gd name="T23" fmla="*/ 14 h 18"/>
              <a:gd name="T24" fmla="*/ 0 w 10"/>
              <a:gd name="T25" fmla="*/ 14 h 18"/>
              <a:gd name="T26" fmla="*/ 0 w 10"/>
              <a:gd name="T27" fmla="*/ 16 h 18"/>
              <a:gd name="T28" fmla="*/ 3 w 10"/>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8">
                <a:moveTo>
                  <a:pt x="3" y="18"/>
                </a:moveTo>
                <a:cubicBezTo>
                  <a:pt x="5" y="17"/>
                  <a:pt x="5" y="17"/>
                  <a:pt x="5" y="17"/>
                </a:cubicBezTo>
                <a:cubicBezTo>
                  <a:pt x="7" y="16"/>
                  <a:pt x="7" y="16"/>
                  <a:pt x="7" y="16"/>
                </a:cubicBezTo>
                <a:cubicBezTo>
                  <a:pt x="7" y="13"/>
                  <a:pt x="10" y="11"/>
                  <a:pt x="7" y="8"/>
                </a:cubicBezTo>
                <a:cubicBezTo>
                  <a:pt x="7" y="7"/>
                  <a:pt x="7" y="7"/>
                  <a:pt x="7" y="6"/>
                </a:cubicBezTo>
                <a:cubicBezTo>
                  <a:pt x="8" y="5"/>
                  <a:pt x="8" y="3"/>
                  <a:pt x="6" y="2"/>
                </a:cubicBezTo>
                <a:cubicBezTo>
                  <a:pt x="6" y="1"/>
                  <a:pt x="6" y="0"/>
                  <a:pt x="5" y="0"/>
                </a:cubicBezTo>
                <a:cubicBezTo>
                  <a:pt x="4" y="1"/>
                  <a:pt x="3" y="1"/>
                  <a:pt x="3" y="2"/>
                </a:cubicBezTo>
                <a:cubicBezTo>
                  <a:pt x="3" y="3"/>
                  <a:pt x="3" y="5"/>
                  <a:pt x="2" y="5"/>
                </a:cubicBezTo>
                <a:cubicBezTo>
                  <a:pt x="0" y="6"/>
                  <a:pt x="1" y="8"/>
                  <a:pt x="1" y="9"/>
                </a:cubicBezTo>
                <a:cubicBezTo>
                  <a:pt x="1" y="10"/>
                  <a:pt x="1" y="11"/>
                  <a:pt x="2" y="12"/>
                </a:cubicBezTo>
                <a:cubicBezTo>
                  <a:pt x="2" y="13"/>
                  <a:pt x="2" y="13"/>
                  <a:pt x="1" y="14"/>
                </a:cubicBezTo>
                <a:cubicBezTo>
                  <a:pt x="1" y="14"/>
                  <a:pt x="1" y="14"/>
                  <a:pt x="0" y="14"/>
                </a:cubicBezTo>
                <a:cubicBezTo>
                  <a:pt x="0" y="16"/>
                  <a:pt x="0" y="16"/>
                  <a:pt x="0" y="16"/>
                </a:cubicBezTo>
                <a:lnTo>
                  <a:pt x="3" y="18"/>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Freeform 20"/>
          <p:cNvSpPr>
            <a:spLocks noEditPoints="1"/>
          </p:cNvSpPr>
          <p:nvPr/>
        </p:nvSpPr>
        <p:spPr bwMode="auto">
          <a:xfrm>
            <a:off x="9091613" y="5283200"/>
            <a:ext cx="384175" cy="642938"/>
          </a:xfrm>
          <a:custGeom>
            <a:avLst/>
            <a:gdLst>
              <a:gd name="T0" fmla="*/ 32 w 94"/>
              <a:gd name="T1" fmla="*/ 152 h 157"/>
              <a:gd name="T2" fmla="*/ 31 w 94"/>
              <a:gd name="T3" fmla="*/ 152 h 157"/>
              <a:gd name="T4" fmla="*/ 28 w 94"/>
              <a:gd name="T5" fmla="*/ 153 h 157"/>
              <a:gd name="T6" fmla="*/ 30 w 94"/>
              <a:gd name="T7" fmla="*/ 151 h 157"/>
              <a:gd name="T8" fmla="*/ 33 w 94"/>
              <a:gd name="T9" fmla="*/ 151 h 157"/>
              <a:gd name="T10" fmla="*/ 33 w 94"/>
              <a:gd name="T11" fmla="*/ 152 h 157"/>
              <a:gd name="T12" fmla="*/ 33 w 94"/>
              <a:gd name="T13" fmla="*/ 151 h 157"/>
              <a:gd name="T14" fmla="*/ 33 w 94"/>
              <a:gd name="T15" fmla="*/ 151 h 157"/>
              <a:gd name="T16" fmla="*/ 26 w 94"/>
              <a:gd name="T17" fmla="*/ 157 h 157"/>
              <a:gd name="T18" fmla="*/ 30 w 94"/>
              <a:gd name="T19" fmla="*/ 152 h 157"/>
              <a:gd name="T20" fmla="*/ 29 w 94"/>
              <a:gd name="T21" fmla="*/ 154 h 157"/>
              <a:gd name="T22" fmla="*/ 30 w 94"/>
              <a:gd name="T23" fmla="*/ 154 h 157"/>
              <a:gd name="T24" fmla="*/ 34 w 94"/>
              <a:gd name="T25" fmla="*/ 150 h 157"/>
              <a:gd name="T26" fmla="*/ 36 w 94"/>
              <a:gd name="T27" fmla="*/ 151 h 157"/>
              <a:gd name="T28" fmla="*/ 33 w 94"/>
              <a:gd name="T29" fmla="*/ 152 h 157"/>
              <a:gd name="T30" fmla="*/ 86 w 94"/>
              <a:gd name="T31" fmla="*/ 103 h 157"/>
              <a:gd name="T32" fmla="*/ 41 w 94"/>
              <a:gd name="T33" fmla="*/ 147 h 157"/>
              <a:gd name="T34" fmla="*/ 48 w 94"/>
              <a:gd name="T35" fmla="*/ 142 h 157"/>
              <a:gd name="T36" fmla="*/ 71 w 94"/>
              <a:gd name="T37" fmla="*/ 90 h 157"/>
              <a:gd name="T38" fmla="*/ 64 w 94"/>
              <a:gd name="T39" fmla="*/ 111 h 157"/>
              <a:gd name="T40" fmla="*/ 46 w 94"/>
              <a:gd name="T41" fmla="*/ 76 h 157"/>
              <a:gd name="T42" fmla="*/ 47 w 94"/>
              <a:gd name="T43" fmla="*/ 78 h 157"/>
              <a:gd name="T44" fmla="*/ 46 w 94"/>
              <a:gd name="T45" fmla="*/ 82 h 157"/>
              <a:gd name="T46" fmla="*/ 47 w 94"/>
              <a:gd name="T47" fmla="*/ 82 h 157"/>
              <a:gd name="T48" fmla="*/ 48 w 94"/>
              <a:gd name="T49" fmla="*/ 78 h 157"/>
              <a:gd name="T50" fmla="*/ 49 w 94"/>
              <a:gd name="T51" fmla="*/ 78 h 157"/>
              <a:gd name="T52" fmla="*/ 52 w 94"/>
              <a:gd name="T53" fmla="*/ 70 h 157"/>
              <a:gd name="T54" fmla="*/ 32 w 94"/>
              <a:gd name="T55" fmla="*/ 67 h 157"/>
              <a:gd name="T56" fmla="*/ 24 w 94"/>
              <a:gd name="T57" fmla="*/ 48 h 157"/>
              <a:gd name="T58" fmla="*/ 29 w 94"/>
              <a:gd name="T59" fmla="*/ 27 h 157"/>
              <a:gd name="T60" fmla="*/ 48 w 94"/>
              <a:gd name="T61" fmla="*/ 34 h 157"/>
              <a:gd name="T62" fmla="*/ 43 w 94"/>
              <a:gd name="T63" fmla="*/ 64 h 157"/>
              <a:gd name="T64" fmla="*/ 63 w 94"/>
              <a:gd name="T65" fmla="*/ 66 h 157"/>
              <a:gd name="T66" fmla="*/ 45 w 94"/>
              <a:gd name="T67" fmla="*/ 63 h 157"/>
              <a:gd name="T68" fmla="*/ 23 w 94"/>
              <a:gd name="T69" fmla="*/ 95 h 157"/>
              <a:gd name="T70" fmla="*/ 9 w 94"/>
              <a:gd name="T71" fmla="*/ 113 h 157"/>
              <a:gd name="T72" fmla="*/ 30 w 94"/>
              <a:gd name="T73" fmla="*/ 86 h 157"/>
              <a:gd name="T74" fmla="*/ 29 w 94"/>
              <a:gd name="T75" fmla="*/ 88 h 157"/>
              <a:gd name="T76" fmla="*/ 1 w 94"/>
              <a:gd name="T77" fmla="*/ 125 h 157"/>
              <a:gd name="T78" fmla="*/ 38 w 94"/>
              <a:gd name="T79" fmla="*/ 82 h 157"/>
              <a:gd name="T80" fmla="*/ 74 w 94"/>
              <a:gd name="T81" fmla="*/ 88 h 157"/>
              <a:gd name="T82" fmla="*/ 81 w 94"/>
              <a:gd name="T83" fmla="*/ 87 h 157"/>
              <a:gd name="T84" fmla="*/ 60 w 94"/>
              <a:gd name="T85" fmla="*/ 100 h 157"/>
              <a:gd name="T86" fmla="*/ 62 w 94"/>
              <a:gd name="T87" fmla="*/ 78 h 157"/>
              <a:gd name="T88" fmla="*/ 58 w 94"/>
              <a:gd name="T89" fmla="*/ 76 h 157"/>
              <a:gd name="T90" fmla="*/ 84 w 94"/>
              <a:gd name="T91" fmla="*/ 94 h 157"/>
              <a:gd name="T92" fmla="*/ 89 w 94"/>
              <a:gd name="T93" fmla="*/ 134 h 157"/>
              <a:gd name="T94" fmla="*/ 77 w 94"/>
              <a:gd name="T95" fmla="*/ 142 h 157"/>
              <a:gd name="T96" fmla="*/ 59 w 94"/>
              <a:gd name="T97" fmla="*/ 127 h 157"/>
              <a:gd name="T98" fmla="*/ 50 w 94"/>
              <a:gd name="T99" fmla="*/ 127 h 157"/>
              <a:gd name="T100" fmla="*/ 67 w 94"/>
              <a:gd name="T101" fmla="*/ 121 h 157"/>
              <a:gd name="T102" fmla="*/ 85 w 94"/>
              <a:gd name="T103" fmla="*/ 106 h 157"/>
              <a:gd name="T104" fmla="*/ 85 w 94"/>
              <a:gd name="T105" fmla="*/ 130 h 157"/>
              <a:gd name="T106" fmla="*/ 61 w 94"/>
              <a:gd name="T107" fmla="*/ 103 h 157"/>
              <a:gd name="T108" fmla="*/ 68 w 94"/>
              <a:gd name="T109" fmla="*/ 66 h 157"/>
              <a:gd name="T110" fmla="*/ 37 w 94"/>
              <a:gd name="T111" fmla="*/ 14 h 157"/>
              <a:gd name="T112" fmla="*/ 73 w 94"/>
              <a:gd name="T113" fmla="*/ 101 h 157"/>
              <a:gd name="T114" fmla="*/ 43 w 94"/>
              <a:gd name="T115" fmla="*/ 1 h 157"/>
              <a:gd name="T116" fmla="*/ 43 w 94"/>
              <a:gd name="T117" fmla="*/ 9 h 157"/>
              <a:gd name="T118" fmla="*/ 46 w 94"/>
              <a:gd name="T119" fmla="*/ 6 h 157"/>
              <a:gd name="T120" fmla="*/ 44 w 94"/>
              <a:gd name="T121" fmla="*/ 2 h 157"/>
              <a:gd name="T122" fmla="*/ 47 w 94"/>
              <a:gd name="T123" fmla="*/ 86 h 157"/>
              <a:gd name="T124" fmla="*/ 42 w 94"/>
              <a:gd name="T125" fmla="*/ 8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57">
                <a:moveTo>
                  <a:pt x="51" y="134"/>
                </a:moveTo>
                <a:cubicBezTo>
                  <a:pt x="51" y="134"/>
                  <a:pt x="51" y="133"/>
                  <a:pt x="52" y="133"/>
                </a:cubicBezTo>
                <a:cubicBezTo>
                  <a:pt x="52" y="133"/>
                  <a:pt x="52" y="133"/>
                  <a:pt x="52" y="133"/>
                </a:cubicBezTo>
                <a:cubicBezTo>
                  <a:pt x="52" y="133"/>
                  <a:pt x="52" y="133"/>
                  <a:pt x="52" y="133"/>
                </a:cubicBezTo>
                <a:cubicBezTo>
                  <a:pt x="52" y="133"/>
                  <a:pt x="52" y="134"/>
                  <a:pt x="51" y="134"/>
                </a:cubicBezTo>
                <a:cubicBezTo>
                  <a:pt x="51" y="134"/>
                  <a:pt x="51" y="134"/>
                  <a:pt x="51" y="134"/>
                </a:cubicBezTo>
                <a:close/>
                <a:moveTo>
                  <a:pt x="32" y="149"/>
                </a:moveTo>
                <a:cubicBezTo>
                  <a:pt x="32" y="149"/>
                  <a:pt x="32" y="149"/>
                  <a:pt x="32" y="149"/>
                </a:cubicBezTo>
                <a:cubicBezTo>
                  <a:pt x="32" y="149"/>
                  <a:pt x="32" y="149"/>
                  <a:pt x="32" y="149"/>
                </a:cubicBezTo>
                <a:cubicBezTo>
                  <a:pt x="32" y="149"/>
                  <a:pt x="32" y="149"/>
                  <a:pt x="32" y="149"/>
                </a:cubicBezTo>
                <a:cubicBezTo>
                  <a:pt x="32" y="149"/>
                  <a:pt x="32" y="149"/>
                  <a:pt x="32" y="149"/>
                </a:cubicBezTo>
                <a:cubicBezTo>
                  <a:pt x="32" y="149"/>
                  <a:pt x="32" y="149"/>
                  <a:pt x="32" y="149"/>
                </a:cubicBezTo>
                <a:cubicBezTo>
                  <a:pt x="32" y="149"/>
                  <a:pt x="32" y="149"/>
                  <a:pt x="32" y="149"/>
                </a:cubicBezTo>
                <a:close/>
                <a:moveTo>
                  <a:pt x="33" y="151"/>
                </a:moveTo>
                <a:cubicBezTo>
                  <a:pt x="33" y="150"/>
                  <a:pt x="32" y="150"/>
                  <a:pt x="32" y="151"/>
                </a:cubicBezTo>
                <a:cubicBezTo>
                  <a:pt x="32" y="151"/>
                  <a:pt x="32" y="151"/>
                  <a:pt x="32" y="151"/>
                </a:cubicBezTo>
                <a:cubicBezTo>
                  <a:pt x="32" y="151"/>
                  <a:pt x="32" y="151"/>
                  <a:pt x="32" y="151"/>
                </a:cubicBezTo>
                <a:cubicBezTo>
                  <a:pt x="32"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2"/>
                </a:moveTo>
                <a:cubicBezTo>
                  <a:pt x="33" y="152"/>
                  <a:pt x="33" y="152"/>
                  <a:pt x="33" y="152"/>
                </a:cubicBezTo>
                <a:cubicBezTo>
                  <a:pt x="33" y="151"/>
                  <a:pt x="33" y="151"/>
                  <a:pt x="33" y="151"/>
                </a:cubicBezTo>
                <a:cubicBezTo>
                  <a:pt x="33" y="151"/>
                  <a:pt x="33" y="151"/>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2" y="152"/>
                  <a:pt x="32" y="152"/>
                </a:cubicBezTo>
                <a:cubicBezTo>
                  <a:pt x="32"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0" y="152"/>
                </a:cubicBezTo>
                <a:cubicBezTo>
                  <a:pt x="30" y="152"/>
                  <a:pt x="31"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1" y="152"/>
                  <a:pt x="30" y="152"/>
                  <a:pt x="31" y="152"/>
                </a:cubicBezTo>
                <a:cubicBezTo>
                  <a:pt x="30" y="152"/>
                  <a:pt x="30" y="153"/>
                  <a:pt x="30" y="153"/>
                </a:cubicBezTo>
                <a:cubicBezTo>
                  <a:pt x="30" y="153"/>
                  <a:pt x="30" y="152"/>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4"/>
                </a:cubicBezTo>
                <a:cubicBezTo>
                  <a:pt x="29" y="154"/>
                  <a:pt x="29" y="154"/>
                  <a:pt x="29" y="154"/>
                </a:cubicBezTo>
                <a:cubicBezTo>
                  <a:pt x="29" y="154"/>
                  <a:pt x="29" y="154"/>
                  <a:pt x="29" y="154"/>
                </a:cubicBezTo>
                <a:cubicBezTo>
                  <a:pt x="29" y="154"/>
                  <a:pt x="29" y="154"/>
                  <a:pt x="29" y="154"/>
                </a:cubicBezTo>
                <a:cubicBezTo>
                  <a:pt x="28" y="154"/>
                  <a:pt x="28" y="154"/>
                  <a:pt x="28" y="154"/>
                </a:cubicBezTo>
                <a:cubicBezTo>
                  <a:pt x="28" y="154"/>
                  <a:pt x="28" y="154"/>
                  <a:pt x="28" y="154"/>
                </a:cubicBezTo>
                <a:cubicBezTo>
                  <a:pt x="28" y="154"/>
                  <a:pt x="28" y="154"/>
                  <a:pt x="28" y="154"/>
                </a:cubicBezTo>
                <a:cubicBezTo>
                  <a:pt x="28" y="154"/>
                  <a:pt x="28" y="154"/>
                  <a:pt x="28" y="154"/>
                </a:cubicBezTo>
                <a:cubicBezTo>
                  <a:pt x="28" y="154"/>
                  <a:pt x="28" y="153"/>
                  <a:pt x="28" y="153"/>
                </a:cubicBezTo>
                <a:cubicBezTo>
                  <a:pt x="28" y="153"/>
                  <a:pt x="28" y="153"/>
                  <a:pt x="28" y="153"/>
                </a:cubicBezTo>
                <a:cubicBezTo>
                  <a:pt x="28" y="153"/>
                  <a:pt x="28" y="153"/>
                  <a:pt x="28" y="153"/>
                </a:cubicBezTo>
                <a:cubicBezTo>
                  <a:pt x="28" y="153"/>
                  <a:pt x="28" y="153"/>
                  <a:pt x="28" y="153"/>
                </a:cubicBezTo>
                <a:cubicBezTo>
                  <a:pt x="28" y="153"/>
                  <a:pt x="28" y="153"/>
                  <a:pt x="28" y="153"/>
                </a:cubicBezTo>
                <a:cubicBezTo>
                  <a:pt x="28"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29" y="152"/>
                </a:cubicBezTo>
                <a:cubicBezTo>
                  <a:pt x="29" y="152"/>
                  <a:pt x="29"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2"/>
                  <a:pt x="30" y="152"/>
                  <a:pt x="30" y="152"/>
                </a:cubicBezTo>
                <a:cubicBezTo>
                  <a:pt x="30" y="151"/>
                  <a:pt x="30" y="151"/>
                  <a:pt x="30" y="151"/>
                </a:cubicBezTo>
                <a:cubicBezTo>
                  <a:pt x="30" y="152"/>
                  <a:pt x="30" y="151"/>
                  <a:pt x="30" y="151"/>
                </a:cubicBezTo>
                <a:cubicBezTo>
                  <a:pt x="30" y="151"/>
                  <a:pt x="30" y="151"/>
                  <a:pt x="30" y="151"/>
                </a:cubicBezTo>
                <a:cubicBezTo>
                  <a:pt x="30" y="151"/>
                  <a:pt x="30"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1" y="151"/>
                  <a:pt x="31" y="151"/>
                  <a:pt x="31" y="151"/>
                </a:cubicBezTo>
                <a:cubicBezTo>
                  <a:pt x="32" y="151"/>
                  <a:pt x="32" y="151"/>
                  <a:pt x="32" y="151"/>
                </a:cubicBezTo>
                <a:cubicBezTo>
                  <a:pt x="32" y="151"/>
                  <a:pt x="32" y="151"/>
                  <a:pt x="32" y="151"/>
                </a:cubicBezTo>
                <a:cubicBezTo>
                  <a:pt x="32" y="151"/>
                  <a:pt x="32" y="151"/>
                  <a:pt x="32" y="151"/>
                </a:cubicBezTo>
                <a:cubicBezTo>
                  <a:pt x="32" y="151"/>
                  <a:pt x="32" y="151"/>
                  <a:pt x="32" y="151"/>
                </a:cubicBezTo>
                <a:cubicBezTo>
                  <a:pt x="32" y="151"/>
                  <a:pt x="32" y="151"/>
                  <a:pt x="32" y="151"/>
                </a:cubicBezTo>
                <a:cubicBezTo>
                  <a:pt x="32" y="151"/>
                  <a:pt x="32" y="151"/>
                  <a:pt x="32" y="151"/>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2" y="150"/>
                  <a:pt x="32" y="150"/>
                </a:cubicBezTo>
                <a:cubicBezTo>
                  <a:pt x="32" y="150"/>
                  <a:pt x="33" y="150"/>
                  <a:pt x="32" y="151"/>
                </a:cubicBezTo>
                <a:cubicBezTo>
                  <a:pt x="32" y="151"/>
                  <a:pt x="32" y="151"/>
                  <a:pt x="32" y="151"/>
                </a:cubicBezTo>
                <a:cubicBezTo>
                  <a:pt x="32"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2"/>
                  <a:pt x="33" y="152"/>
                  <a:pt x="33" y="152"/>
                </a:cubicBezTo>
                <a:cubicBezTo>
                  <a:pt x="33" y="152"/>
                  <a:pt x="33" y="152"/>
                  <a:pt x="33" y="152"/>
                </a:cubicBezTo>
                <a:close/>
                <a:moveTo>
                  <a:pt x="29" y="153"/>
                </a:moveTo>
                <a:cubicBezTo>
                  <a:pt x="29" y="153"/>
                  <a:pt x="29" y="153"/>
                  <a:pt x="29" y="153"/>
                </a:cubicBezTo>
                <a:cubicBezTo>
                  <a:pt x="29" y="153"/>
                  <a:pt x="29" y="153"/>
                  <a:pt x="29" y="153"/>
                </a:cubicBezTo>
                <a:close/>
                <a:moveTo>
                  <a:pt x="30" y="153"/>
                </a:moveTo>
                <a:cubicBezTo>
                  <a:pt x="30" y="153"/>
                  <a:pt x="30" y="153"/>
                  <a:pt x="30" y="153"/>
                </a:cubicBezTo>
                <a:cubicBezTo>
                  <a:pt x="30" y="153"/>
                  <a:pt x="30" y="153"/>
                  <a:pt x="30" y="153"/>
                </a:cubicBezTo>
                <a:close/>
                <a:moveTo>
                  <a:pt x="32" y="152"/>
                </a:moveTo>
                <a:cubicBezTo>
                  <a:pt x="32" y="152"/>
                  <a:pt x="32" y="152"/>
                  <a:pt x="32" y="152"/>
                </a:cubicBezTo>
                <a:cubicBezTo>
                  <a:pt x="32" y="152"/>
                  <a:pt x="32" y="152"/>
                  <a:pt x="32" y="152"/>
                </a:cubicBezTo>
                <a:close/>
                <a:moveTo>
                  <a:pt x="32" y="153"/>
                </a:move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lose/>
                <a:moveTo>
                  <a:pt x="33" y="150"/>
                </a:moveTo>
                <a:cubicBezTo>
                  <a:pt x="33" y="150"/>
                  <a:pt x="33" y="150"/>
                  <a:pt x="33" y="150"/>
                </a:cubicBezTo>
                <a:cubicBezTo>
                  <a:pt x="33" y="150"/>
                  <a:pt x="33" y="150"/>
                  <a:pt x="33" y="150"/>
                </a:cubicBezTo>
                <a:cubicBezTo>
                  <a:pt x="33" y="150"/>
                  <a:pt x="33" y="150"/>
                  <a:pt x="32" y="150"/>
                </a:cubicBezTo>
                <a:cubicBezTo>
                  <a:pt x="32" y="150"/>
                  <a:pt x="32" y="150"/>
                  <a:pt x="32" y="150"/>
                </a:cubicBezTo>
                <a:cubicBezTo>
                  <a:pt x="32" y="150"/>
                  <a:pt x="32" y="150"/>
                  <a:pt x="32" y="150"/>
                </a:cubicBezTo>
                <a:cubicBezTo>
                  <a:pt x="32" y="150"/>
                  <a:pt x="32" y="150"/>
                  <a:pt x="32" y="150"/>
                </a:cubicBezTo>
                <a:cubicBezTo>
                  <a:pt x="32" y="150"/>
                  <a:pt x="33" y="150"/>
                  <a:pt x="33" y="150"/>
                </a:cubicBezTo>
                <a:cubicBezTo>
                  <a:pt x="33" y="150"/>
                  <a:pt x="33" y="150"/>
                  <a:pt x="33" y="150"/>
                </a:cubicBezTo>
                <a:cubicBezTo>
                  <a:pt x="33" y="150"/>
                  <a:pt x="33" y="150"/>
                  <a:pt x="33" y="150"/>
                </a:cubicBezTo>
                <a:close/>
                <a:moveTo>
                  <a:pt x="32" y="153"/>
                </a:moveTo>
                <a:cubicBezTo>
                  <a:pt x="32" y="153"/>
                  <a:pt x="32" y="153"/>
                  <a:pt x="32" y="153"/>
                </a:cubicBezTo>
                <a:cubicBezTo>
                  <a:pt x="32" y="153"/>
                  <a:pt x="32" y="153"/>
                  <a:pt x="32" y="153"/>
                </a:cubicBezTo>
                <a:cubicBezTo>
                  <a:pt x="32" y="153"/>
                  <a:pt x="32" y="153"/>
                  <a:pt x="32" y="153"/>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3"/>
                </a:moveTo>
                <a:cubicBezTo>
                  <a:pt x="33" y="153"/>
                  <a:pt x="33" y="153"/>
                  <a:pt x="33"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2" y="153"/>
                </a:cubicBezTo>
                <a:cubicBezTo>
                  <a:pt x="32" y="153"/>
                  <a:pt x="32" y="153"/>
                  <a:pt x="33" y="153"/>
                </a:cubicBezTo>
                <a:cubicBezTo>
                  <a:pt x="33" y="153"/>
                  <a:pt x="33" y="153"/>
                  <a:pt x="33" y="153"/>
                </a:cubicBezTo>
                <a:cubicBezTo>
                  <a:pt x="33" y="153"/>
                  <a:pt x="33" y="153"/>
                  <a:pt x="33" y="153"/>
                </a:cubicBezTo>
                <a:cubicBezTo>
                  <a:pt x="33" y="153"/>
                  <a:pt x="33" y="153"/>
                  <a:pt x="33" y="153"/>
                </a:cubicBezTo>
                <a:cubicBezTo>
                  <a:pt x="33" y="153"/>
                  <a:pt x="33" y="153"/>
                  <a:pt x="33" y="153"/>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lose/>
                <a:moveTo>
                  <a:pt x="33" y="149"/>
                </a:moveTo>
                <a:cubicBezTo>
                  <a:pt x="33" y="149"/>
                  <a:pt x="33" y="149"/>
                  <a:pt x="33" y="149"/>
                </a:cubicBezTo>
                <a:cubicBezTo>
                  <a:pt x="33" y="149"/>
                  <a:pt x="33" y="149"/>
                  <a:pt x="33" y="149"/>
                </a:cubicBezTo>
                <a:cubicBezTo>
                  <a:pt x="33" y="149"/>
                  <a:pt x="33" y="149"/>
                  <a:pt x="33" y="149"/>
                </a:cubicBezTo>
                <a:cubicBezTo>
                  <a:pt x="32" y="149"/>
                  <a:pt x="32" y="149"/>
                  <a:pt x="32" y="149"/>
                </a:cubicBezTo>
                <a:cubicBezTo>
                  <a:pt x="32" y="149"/>
                  <a:pt x="32" y="149"/>
                  <a:pt x="32" y="149"/>
                </a:cubicBezTo>
                <a:cubicBezTo>
                  <a:pt x="32" y="149"/>
                  <a:pt x="33" y="149"/>
                  <a:pt x="32" y="149"/>
                </a:cubicBezTo>
                <a:cubicBezTo>
                  <a:pt x="32" y="149"/>
                  <a:pt x="32" y="149"/>
                  <a:pt x="32" y="149"/>
                </a:cubicBezTo>
                <a:cubicBezTo>
                  <a:pt x="33" y="149"/>
                  <a:pt x="33" y="149"/>
                  <a:pt x="33" y="149"/>
                </a:cubicBezTo>
                <a:cubicBezTo>
                  <a:pt x="33" y="149"/>
                  <a:pt x="33" y="149"/>
                  <a:pt x="33" y="149"/>
                </a:cubicBezTo>
                <a:cubicBezTo>
                  <a:pt x="33" y="149"/>
                  <a:pt x="33" y="149"/>
                  <a:pt x="33" y="149"/>
                </a:cubicBezTo>
                <a:cubicBezTo>
                  <a:pt x="33" y="149"/>
                  <a:pt x="33" y="149"/>
                  <a:pt x="32" y="149"/>
                </a:cubicBezTo>
                <a:cubicBezTo>
                  <a:pt x="32" y="149"/>
                  <a:pt x="32" y="149"/>
                  <a:pt x="32" y="149"/>
                </a:cubicBezTo>
                <a:cubicBezTo>
                  <a:pt x="32" y="149"/>
                  <a:pt x="32" y="149"/>
                  <a:pt x="32" y="149"/>
                </a:cubicBezTo>
                <a:cubicBezTo>
                  <a:pt x="32" y="149"/>
                  <a:pt x="32" y="149"/>
                  <a:pt x="32" y="149"/>
                </a:cubicBezTo>
                <a:cubicBezTo>
                  <a:pt x="32" y="149"/>
                  <a:pt x="32" y="149"/>
                  <a:pt x="32" y="149"/>
                </a:cubicBezTo>
                <a:cubicBezTo>
                  <a:pt x="33" y="149"/>
                  <a:pt x="33" y="149"/>
                  <a:pt x="33" y="149"/>
                </a:cubicBezTo>
                <a:cubicBezTo>
                  <a:pt x="33" y="149"/>
                  <a:pt x="33" y="149"/>
                  <a:pt x="33" y="149"/>
                </a:cubicBezTo>
                <a:close/>
                <a:moveTo>
                  <a:pt x="33" y="151"/>
                </a:moveTo>
                <a:cubicBezTo>
                  <a:pt x="33" y="151"/>
                  <a:pt x="33" y="151"/>
                  <a:pt x="33" y="151"/>
                </a:cubicBezTo>
                <a:cubicBezTo>
                  <a:pt x="33" y="151"/>
                  <a:pt x="33" y="151"/>
                  <a:pt x="33" y="151"/>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1"/>
                  <a:pt x="33" y="151"/>
                </a:cubicBezTo>
                <a:cubicBezTo>
                  <a:pt x="33" y="151"/>
                  <a:pt x="33" y="151"/>
                  <a:pt x="33" y="151"/>
                </a:cubicBezTo>
                <a:cubicBezTo>
                  <a:pt x="33" y="151"/>
                  <a:pt x="33" y="151"/>
                  <a:pt x="33" y="152"/>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4" y="150"/>
                </a:moveTo>
                <a:cubicBezTo>
                  <a:pt x="34" y="150"/>
                  <a:pt x="33" y="150"/>
                  <a:pt x="33" y="150"/>
                </a:cubicBezTo>
                <a:cubicBezTo>
                  <a:pt x="33" y="150"/>
                  <a:pt x="33" y="150"/>
                  <a:pt x="33" y="150"/>
                </a:cubicBezTo>
                <a:cubicBezTo>
                  <a:pt x="33" y="150"/>
                  <a:pt x="33" y="150"/>
                  <a:pt x="33" y="150"/>
                </a:cubicBezTo>
                <a:cubicBezTo>
                  <a:pt x="33" y="150"/>
                  <a:pt x="33" y="150"/>
                  <a:pt x="33" y="150"/>
                </a:cubicBezTo>
                <a:cubicBezTo>
                  <a:pt x="33" y="150"/>
                  <a:pt x="33" y="150"/>
                  <a:pt x="33" y="150"/>
                </a:cubicBezTo>
                <a:cubicBezTo>
                  <a:pt x="33" y="150"/>
                  <a:pt x="33" y="150"/>
                  <a:pt x="33" y="150"/>
                </a:cubicBezTo>
                <a:cubicBezTo>
                  <a:pt x="33" y="150"/>
                  <a:pt x="33" y="150"/>
                  <a:pt x="33" y="150"/>
                </a:cubicBezTo>
                <a:cubicBezTo>
                  <a:pt x="33" y="150"/>
                  <a:pt x="33" y="150"/>
                  <a:pt x="33" y="150"/>
                </a:cubicBezTo>
                <a:cubicBezTo>
                  <a:pt x="34" y="150"/>
                  <a:pt x="34" y="150"/>
                  <a:pt x="34" y="150"/>
                </a:cubicBezTo>
                <a:close/>
                <a:moveTo>
                  <a:pt x="31" y="153"/>
                </a:moveTo>
                <a:cubicBezTo>
                  <a:pt x="31" y="153"/>
                  <a:pt x="31" y="153"/>
                  <a:pt x="31" y="154"/>
                </a:cubicBezTo>
                <a:cubicBezTo>
                  <a:pt x="31" y="154"/>
                  <a:pt x="31" y="154"/>
                  <a:pt x="31" y="154"/>
                </a:cubicBezTo>
                <a:cubicBezTo>
                  <a:pt x="31" y="154"/>
                  <a:pt x="31" y="154"/>
                  <a:pt x="31" y="154"/>
                </a:cubicBezTo>
                <a:cubicBezTo>
                  <a:pt x="31" y="153"/>
                  <a:pt x="31" y="153"/>
                  <a:pt x="31" y="153"/>
                </a:cubicBezTo>
                <a:close/>
                <a:moveTo>
                  <a:pt x="29" y="153"/>
                </a:move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ubicBezTo>
                  <a:pt x="29" y="153"/>
                  <a:pt x="29" y="153"/>
                  <a:pt x="29" y="153"/>
                </a:cubicBezTo>
                <a:close/>
                <a:moveTo>
                  <a:pt x="31" y="153"/>
                </a:moveTo>
                <a:cubicBezTo>
                  <a:pt x="31" y="153"/>
                  <a:pt x="31" y="153"/>
                  <a:pt x="31" y="153"/>
                </a:cubicBezTo>
                <a:cubicBezTo>
                  <a:pt x="31" y="153"/>
                  <a:pt x="31" y="153"/>
                  <a:pt x="31" y="153"/>
                </a:cubicBezTo>
                <a:close/>
                <a:moveTo>
                  <a:pt x="25" y="155"/>
                </a:moveTo>
                <a:cubicBezTo>
                  <a:pt x="25" y="155"/>
                  <a:pt x="25" y="155"/>
                  <a:pt x="25" y="155"/>
                </a:cubicBezTo>
                <a:cubicBezTo>
                  <a:pt x="25" y="155"/>
                  <a:pt x="25" y="155"/>
                  <a:pt x="25" y="155"/>
                </a:cubicBezTo>
                <a:cubicBezTo>
                  <a:pt x="25" y="155"/>
                  <a:pt x="25" y="155"/>
                  <a:pt x="25" y="155"/>
                </a:cubicBezTo>
                <a:cubicBezTo>
                  <a:pt x="25" y="155"/>
                  <a:pt x="25" y="155"/>
                  <a:pt x="25" y="155"/>
                </a:cubicBezTo>
                <a:close/>
                <a:moveTo>
                  <a:pt x="26" y="156"/>
                </a:moveTo>
                <a:cubicBezTo>
                  <a:pt x="26" y="156"/>
                  <a:pt x="26" y="156"/>
                  <a:pt x="26" y="155"/>
                </a:cubicBezTo>
                <a:cubicBezTo>
                  <a:pt x="26" y="155"/>
                  <a:pt x="26" y="155"/>
                  <a:pt x="26" y="155"/>
                </a:cubicBezTo>
                <a:cubicBezTo>
                  <a:pt x="26" y="155"/>
                  <a:pt x="26" y="155"/>
                  <a:pt x="26" y="155"/>
                </a:cubicBezTo>
                <a:cubicBezTo>
                  <a:pt x="26" y="155"/>
                  <a:pt x="26" y="155"/>
                  <a:pt x="26" y="155"/>
                </a:cubicBezTo>
                <a:cubicBezTo>
                  <a:pt x="26" y="155"/>
                  <a:pt x="26" y="155"/>
                  <a:pt x="26" y="155"/>
                </a:cubicBezTo>
                <a:cubicBezTo>
                  <a:pt x="26" y="155"/>
                  <a:pt x="26" y="155"/>
                  <a:pt x="26" y="155"/>
                </a:cubicBezTo>
                <a:cubicBezTo>
                  <a:pt x="26" y="155"/>
                  <a:pt x="26" y="155"/>
                  <a:pt x="26" y="155"/>
                </a:cubicBezTo>
                <a:cubicBezTo>
                  <a:pt x="26" y="155"/>
                  <a:pt x="26" y="155"/>
                  <a:pt x="26" y="155"/>
                </a:cubicBezTo>
                <a:cubicBezTo>
                  <a:pt x="26" y="156"/>
                  <a:pt x="26" y="156"/>
                  <a:pt x="26" y="156"/>
                </a:cubicBezTo>
                <a:cubicBezTo>
                  <a:pt x="26" y="156"/>
                  <a:pt x="26" y="156"/>
                  <a:pt x="26" y="156"/>
                </a:cubicBezTo>
                <a:cubicBezTo>
                  <a:pt x="26" y="156"/>
                  <a:pt x="26" y="156"/>
                  <a:pt x="26" y="156"/>
                </a:cubicBezTo>
                <a:cubicBezTo>
                  <a:pt x="26" y="156"/>
                  <a:pt x="26" y="156"/>
                  <a:pt x="26" y="156"/>
                </a:cubicBezTo>
                <a:cubicBezTo>
                  <a:pt x="26" y="156"/>
                  <a:pt x="26" y="156"/>
                  <a:pt x="26" y="156"/>
                </a:cubicBezTo>
                <a:cubicBezTo>
                  <a:pt x="26" y="156"/>
                  <a:pt x="26" y="156"/>
                  <a:pt x="26" y="156"/>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7"/>
                </a:cubicBezTo>
                <a:cubicBezTo>
                  <a:pt x="26" y="157"/>
                  <a:pt x="26" y="157"/>
                  <a:pt x="26" y="156"/>
                </a:cubicBezTo>
                <a:cubicBezTo>
                  <a:pt x="26" y="156"/>
                  <a:pt x="26" y="156"/>
                  <a:pt x="26" y="156"/>
                </a:cubicBezTo>
                <a:cubicBezTo>
                  <a:pt x="26" y="156"/>
                  <a:pt x="26" y="156"/>
                  <a:pt x="26" y="156"/>
                </a:cubicBezTo>
                <a:cubicBezTo>
                  <a:pt x="26" y="156"/>
                  <a:pt x="26" y="156"/>
                  <a:pt x="26" y="156"/>
                </a:cubicBezTo>
                <a:cubicBezTo>
                  <a:pt x="26" y="156"/>
                  <a:pt x="26" y="156"/>
                  <a:pt x="26" y="156"/>
                </a:cubicBezTo>
                <a:close/>
                <a:moveTo>
                  <a:pt x="30" y="155"/>
                </a:moveTo>
                <a:cubicBezTo>
                  <a:pt x="29" y="155"/>
                  <a:pt x="29" y="155"/>
                  <a:pt x="29" y="155"/>
                </a:cubicBezTo>
                <a:cubicBezTo>
                  <a:pt x="29" y="155"/>
                  <a:pt x="29" y="155"/>
                  <a:pt x="29" y="155"/>
                </a:cubicBezTo>
                <a:cubicBezTo>
                  <a:pt x="29" y="155"/>
                  <a:pt x="29" y="155"/>
                  <a:pt x="29" y="155"/>
                </a:cubicBezTo>
                <a:cubicBezTo>
                  <a:pt x="29" y="155"/>
                  <a:pt x="29" y="155"/>
                  <a:pt x="29" y="155"/>
                </a:cubicBezTo>
                <a:cubicBezTo>
                  <a:pt x="29" y="155"/>
                  <a:pt x="29" y="155"/>
                  <a:pt x="29" y="155"/>
                </a:cubicBezTo>
                <a:cubicBezTo>
                  <a:pt x="29" y="155"/>
                  <a:pt x="29" y="155"/>
                  <a:pt x="29" y="155"/>
                </a:cubicBezTo>
                <a:cubicBezTo>
                  <a:pt x="29" y="155"/>
                  <a:pt x="29" y="155"/>
                  <a:pt x="29" y="155"/>
                </a:cubicBezTo>
                <a:cubicBezTo>
                  <a:pt x="29" y="155"/>
                  <a:pt x="29" y="155"/>
                  <a:pt x="29" y="155"/>
                </a:cubicBezTo>
                <a:cubicBezTo>
                  <a:pt x="29" y="155"/>
                  <a:pt x="29" y="155"/>
                  <a:pt x="29" y="155"/>
                </a:cubicBezTo>
                <a:cubicBezTo>
                  <a:pt x="29" y="156"/>
                  <a:pt x="29" y="156"/>
                  <a:pt x="29" y="156"/>
                </a:cubicBezTo>
                <a:cubicBezTo>
                  <a:pt x="29" y="156"/>
                  <a:pt x="29" y="156"/>
                  <a:pt x="29" y="156"/>
                </a:cubicBezTo>
                <a:cubicBezTo>
                  <a:pt x="29" y="156"/>
                  <a:pt x="29" y="155"/>
                  <a:pt x="30" y="155"/>
                </a:cubicBezTo>
                <a:cubicBezTo>
                  <a:pt x="30" y="155"/>
                  <a:pt x="30" y="155"/>
                  <a:pt x="30" y="155"/>
                </a:cubicBezTo>
                <a:cubicBezTo>
                  <a:pt x="30" y="155"/>
                  <a:pt x="30" y="155"/>
                  <a:pt x="30" y="155"/>
                </a:cubicBezTo>
                <a:close/>
                <a:moveTo>
                  <a:pt x="30" y="155"/>
                </a:moveTo>
                <a:cubicBezTo>
                  <a:pt x="30" y="155"/>
                  <a:pt x="30" y="155"/>
                  <a:pt x="30" y="155"/>
                </a:cubicBezTo>
                <a:cubicBezTo>
                  <a:pt x="30" y="155"/>
                  <a:pt x="30" y="155"/>
                  <a:pt x="30" y="154"/>
                </a:cubicBezTo>
                <a:cubicBezTo>
                  <a:pt x="30" y="154"/>
                  <a:pt x="30" y="154"/>
                  <a:pt x="30" y="154"/>
                </a:cubicBezTo>
                <a:cubicBezTo>
                  <a:pt x="30" y="154"/>
                  <a:pt x="30" y="154"/>
                  <a:pt x="30" y="155"/>
                </a:cubicBezTo>
                <a:close/>
                <a:moveTo>
                  <a:pt x="30" y="153"/>
                </a:moveTo>
                <a:cubicBezTo>
                  <a:pt x="30" y="153"/>
                  <a:pt x="30" y="153"/>
                  <a:pt x="30" y="153"/>
                </a:cubicBezTo>
                <a:cubicBezTo>
                  <a:pt x="30" y="153"/>
                  <a:pt x="30" y="153"/>
                  <a:pt x="30" y="153"/>
                </a:cubicBezTo>
                <a:cubicBezTo>
                  <a:pt x="30" y="153"/>
                  <a:pt x="30" y="153"/>
                  <a:pt x="30" y="153"/>
                </a:cubicBezTo>
                <a:cubicBezTo>
                  <a:pt x="30" y="153"/>
                  <a:pt x="30" y="153"/>
                  <a:pt x="30" y="153"/>
                </a:cubicBezTo>
                <a:close/>
                <a:moveTo>
                  <a:pt x="30" y="151"/>
                </a:moveTo>
                <a:cubicBezTo>
                  <a:pt x="30" y="151"/>
                  <a:pt x="30" y="151"/>
                  <a:pt x="30" y="152"/>
                </a:cubicBezTo>
                <a:cubicBezTo>
                  <a:pt x="30" y="152"/>
                  <a:pt x="30" y="152"/>
                  <a:pt x="30" y="151"/>
                </a:cubicBezTo>
                <a:cubicBezTo>
                  <a:pt x="30" y="151"/>
                  <a:pt x="30" y="151"/>
                  <a:pt x="30" y="151"/>
                </a:cubicBezTo>
                <a:cubicBezTo>
                  <a:pt x="30" y="151"/>
                  <a:pt x="30" y="151"/>
                  <a:pt x="30" y="151"/>
                </a:cubicBezTo>
                <a:cubicBezTo>
                  <a:pt x="30" y="151"/>
                  <a:pt x="30" y="151"/>
                  <a:pt x="30" y="151"/>
                </a:cubicBezTo>
                <a:cubicBezTo>
                  <a:pt x="30" y="151"/>
                  <a:pt x="30" y="151"/>
                  <a:pt x="30" y="151"/>
                </a:cubicBezTo>
                <a:close/>
                <a:moveTo>
                  <a:pt x="30" y="152"/>
                </a:moveTo>
                <a:cubicBezTo>
                  <a:pt x="30" y="152"/>
                  <a:pt x="30" y="152"/>
                  <a:pt x="30" y="152"/>
                </a:cubicBezTo>
                <a:cubicBezTo>
                  <a:pt x="30" y="152"/>
                  <a:pt x="30" y="152"/>
                  <a:pt x="30" y="152"/>
                </a:cubicBezTo>
                <a:cubicBezTo>
                  <a:pt x="30" y="152"/>
                  <a:pt x="30" y="152"/>
                  <a:pt x="30" y="152"/>
                </a:cubicBezTo>
                <a:cubicBezTo>
                  <a:pt x="30" y="152"/>
                  <a:pt x="30" y="152"/>
                  <a:pt x="30" y="152"/>
                </a:cubicBezTo>
                <a:close/>
                <a:moveTo>
                  <a:pt x="25" y="155"/>
                </a:moveTo>
                <a:cubicBezTo>
                  <a:pt x="25" y="155"/>
                  <a:pt x="25" y="155"/>
                  <a:pt x="25" y="155"/>
                </a:cubicBezTo>
                <a:cubicBezTo>
                  <a:pt x="25" y="155"/>
                  <a:pt x="25" y="155"/>
                  <a:pt x="25" y="155"/>
                </a:cubicBezTo>
                <a:cubicBezTo>
                  <a:pt x="25" y="155"/>
                  <a:pt x="25" y="155"/>
                  <a:pt x="25" y="155"/>
                </a:cubicBezTo>
                <a:cubicBezTo>
                  <a:pt x="25" y="155"/>
                  <a:pt x="25" y="155"/>
                  <a:pt x="25" y="155"/>
                </a:cubicBezTo>
                <a:cubicBezTo>
                  <a:pt x="25" y="155"/>
                  <a:pt x="25" y="155"/>
                  <a:pt x="25" y="155"/>
                </a:cubicBezTo>
                <a:cubicBezTo>
                  <a:pt x="25" y="155"/>
                  <a:pt x="25" y="155"/>
                  <a:pt x="25" y="155"/>
                </a:cubicBezTo>
                <a:cubicBezTo>
                  <a:pt x="25" y="155"/>
                  <a:pt x="25" y="155"/>
                  <a:pt x="25" y="155"/>
                </a:cubicBezTo>
                <a:cubicBezTo>
                  <a:pt x="25" y="155"/>
                  <a:pt x="25" y="155"/>
                  <a:pt x="25" y="155"/>
                </a:cubicBezTo>
                <a:close/>
                <a:moveTo>
                  <a:pt x="30" y="152"/>
                </a:moveTo>
                <a:cubicBezTo>
                  <a:pt x="30" y="152"/>
                  <a:pt x="30" y="152"/>
                  <a:pt x="30" y="152"/>
                </a:cubicBezTo>
                <a:cubicBezTo>
                  <a:pt x="30" y="152"/>
                  <a:pt x="30" y="152"/>
                  <a:pt x="30" y="152"/>
                </a:cubicBezTo>
                <a:cubicBezTo>
                  <a:pt x="30" y="152"/>
                  <a:pt x="30" y="152"/>
                  <a:pt x="30" y="152"/>
                </a:cubicBezTo>
                <a:cubicBezTo>
                  <a:pt x="30" y="152"/>
                  <a:pt x="30" y="152"/>
                  <a:pt x="30" y="152"/>
                </a:cubicBezTo>
                <a:close/>
                <a:moveTo>
                  <a:pt x="26" y="156"/>
                </a:moveTo>
                <a:cubicBezTo>
                  <a:pt x="26" y="156"/>
                  <a:pt x="26" y="156"/>
                  <a:pt x="26" y="156"/>
                </a:cubicBezTo>
                <a:cubicBezTo>
                  <a:pt x="26" y="156"/>
                  <a:pt x="26"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6"/>
                </a:cubicBezTo>
                <a:cubicBezTo>
                  <a:pt x="25" y="156"/>
                  <a:pt x="25" y="156"/>
                  <a:pt x="25" y="157"/>
                </a:cubicBezTo>
                <a:cubicBezTo>
                  <a:pt x="25" y="157"/>
                  <a:pt x="25" y="157"/>
                  <a:pt x="25" y="157"/>
                </a:cubicBezTo>
                <a:cubicBezTo>
                  <a:pt x="25" y="157"/>
                  <a:pt x="25" y="157"/>
                  <a:pt x="25" y="157"/>
                </a:cubicBezTo>
                <a:cubicBezTo>
                  <a:pt x="25" y="157"/>
                  <a:pt x="25" y="157"/>
                  <a:pt x="25" y="157"/>
                </a:cubicBezTo>
                <a:cubicBezTo>
                  <a:pt x="25" y="157"/>
                  <a:pt x="25" y="157"/>
                  <a:pt x="25" y="157"/>
                </a:cubicBezTo>
                <a:cubicBezTo>
                  <a:pt x="25" y="157"/>
                  <a:pt x="25" y="157"/>
                  <a:pt x="25" y="157"/>
                </a:cubicBezTo>
                <a:cubicBezTo>
                  <a:pt x="25" y="157"/>
                  <a:pt x="25" y="157"/>
                  <a:pt x="25" y="157"/>
                </a:cubicBezTo>
                <a:cubicBezTo>
                  <a:pt x="25" y="157"/>
                  <a:pt x="25" y="157"/>
                  <a:pt x="25" y="157"/>
                </a:cubicBezTo>
                <a:cubicBezTo>
                  <a:pt x="25" y="157"/>
                  <a:pt x="26" y="157"/>
                  <a:pt x="25" y="157"/>
                </a:cubicBezTo>
                <a:cubicBezTo>
                  <a:pt x="25" y="157"/>
                  <a:pt x="25" y="157"/>
                  <a:pt x="25" y="156"/>
                </a:cubicBezTo>
                <a:cubicBezTo>
                  <a:pt x="26" y="156"/>
                  <a:pt x="26" y="156"/>
                  <a:pt x="26" y="156"/>
                </a:cubicBezTo>
                <a:cubicBezTo>
                  <a:pt x="26" y="156"/>
                  <a:pt x="26" y="156"/>
                  <a:pt x="26" y="156"/>
                </a:cubicBezTo>
                <a:cubicBezTo>
                  <a:pt x="26" y="156"/>
                  <a:pt x="26" y="156"/>
                  <a:pt x="26" y="156"/>
                </a:cubicBezTo>
                <a:close/>
                <a:moveTo>
                  <a:pt x="29" y="155"/>
                </a:moveTo>
                <a:cubicBezTo>
                  <a:pt x="29" y="155"/>
                  <a:pt x="29" y="155"/>
                  <a:pt x="29" y="155"/>
                </a:cubicBezTo>
                <a:cubicBezTo>
                  <a:pt x="29" y="155"/>
                  <a:pt x="29" y="155"/>
                  <a:pt x="29" y="155"/>
                </a:cubicBezTo>
                <a:cubicBezTo>
                  <a:pt x="29" y="155"/>
                  <a:pt x="29" y="155"/>
                  <a:pt x="29" y="155"/>
                </a:cubicBezTo>
                <a:cubicBezTo>
                  <a:pt x="29" y="155"/>
                  <a:pt x="29" y="155"/>
                  <a:pt x="29" y="155"/>
                </a:cubicBezTo>
                <a:cubicBezTo>
                  <a:pt x="29" y="154"/>
                  <a:pt x="29" y="154"/>
                  <a:pt x="29" y="154"/>
                </a:cubicBezTo>
                <a:cubicBezTo>
                  <a:pt x="29" y="154"/>
                  <a:pt x="29" y="154"/>
                  <a:pt x="29" y="154"/>
                </a:cubicBezTo>
                <a:cubicBezTo>
                  <a:pt x="29" y="154"/>
                  <a:pt x="29" y="154"/>
                  <a:pt x="29" y="154"/>
                </a:cubicBezTo>
                <a:cubicBezTo>
                  <a:pt x="29" y="154"/>
                  <a:pt x="29" y="155"/>
                  <a:pt x="29" y="155"/>
                </a:cubicBezTo>
                <a:cubicBezTo>
                  <a:pt x="29" y="155"/>
                  <a:pt x="29" y="155"/>
                  <a:pt x="29" y="155"/>
                </a:cubicBezTo>
                <a:cubicBezTo>
                  <a:pt x="29" y="155"/>
                  <a:pt x="29" y="154"/>
                  <a:pt x="29" y="154"/>
                </a:cubicBezTo>
                <a:cubicBezTo>
                  <a:pt x="29" y="154"/>
                  <a:pt x="29" y="154"/>
                  <a:pt x="29" y="154"/>
                </a:cubicBezTo>
                <a:cubicBezTo>
                  <a:pt x="29" y="154"/>
                  <a:pt x="29" y="154"/>
                  <a:pt x="29" y="154"/>
                </a:cubicBezTo>
                <a:cubicBezTo>
                  <a:pt x="29" y="154"/>
                  <a:pt x="29" y="154"/>
                  <a:pt x="29" y="154"/>
                </a:cubicBezTo>
                <a:cubicBezTo>
                  <a:pt x="29" y="154"/>
                  <a:pt x="29" y="154"/>
                  <a:pt x="29" y="154"/>
                </a:cubicBezTo>
                <a:cubicBezTo>
                  <a:pt x="29" y="154"/>
                  <a:pt x="29" y="154"/>
                  <a:pt x="29" y="154"/>
                </a:cubicBezTo>
                <a:cubicBezTo>
                  <a:pt x="29" y="154"/>
                  <a:pt x="29" y="154"/>
                  <a:pt x="29" y="154"/>
                </a:cubicBezTo>
                <a:cubicBezTo>
                  <a:pt x="29" y="154"/>
                  <a:pt x="29" y="154"/>
                  <a:pt x="29" y="154"/>
                </a:cubicBezTo>
                <a:cubicBezTo>
                  <a:pt x="29" y="154"/>
                  <a:pt x="29" y="155"/>
                  <a:pt x="29" y="155"/>
                </a:cubicBezTo>
                <a:cubicBezTo>
                  <a:pt x="29" y="155"/>
                  <a:pt x="29" y="155"/>
                  <a:pt x="29" y="155"/>
                </a:cubicBezTo>
                <a:cubicBezTo>
                  <a:pt x="29" y="155"/>
                  <a:pt x="29" y="155"/>
                  <a:pt x="29" y="155"/>
                </a:cubicBezTo>
                <a:cubicBezTo>
                  <a:pt x="29" y="155"/>
                  <a:pt x="29" y="155"/>
                  <a:pt x="29" y="155"/>
                </a:cubicBezTo>
                <a:close/>
                <a:moveTo>
                  <a:pt x="31" y="153"/>
                </a:moveTo>
                <a:cubicBezTo>
                  <a:pt x="31" y="153"/>
                  <a:pt x="31" y="153"/>
                  <a:pt x="31" y="153"/>
                </a:cubicBezTo>
                <a:cubicBezTo>
                  <a:pt x="31" y="153"/>
                  <a:pt x="31" y="153"/>
                  <a:pt x="31" y="153"/>
                </a:cubicBezTo>
                <a:cubicBezTo>
                  <a:pt x="31" y="153"/>
                  <a:pt x="31" y="153"/>
                  <a:pt x="31" y="153"/>
                </a:cubicBezTo>
                <a:cubicBezTo>
                  <a:pt x="31" y="153"/>
                  <a:pt x="31" y="153"/>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4"/>
                  <a:pt x="31" y="154"/>
                  <a:pt x="31" y="154"/>
                </a:cubicBezTo>
                <a:cubicBezTo>
                  <a:pt x="31" y="153"/>
                  <a:pt x="31" y="153"/>
                  <a:pt x="31" y="153"/>
                </a:cubicBezTo>
                <a:cubicBezTo>
                  <a:pt x="31" y="153"/>
                  <a:pt x="31" y="153"/>
                  <a:pt x="31" y="153"/>
                </a:cubicBezTo>
                <a:close/>
                <a:moveTo>
                  <a:pt x="30" y="153"/>
                </a:moveTo>
                <a:cubicBezTo>
                  <a:pt x="31" y="153"/>
                  <a:pt x="31" y="153"/>
                  <a:pt x="31" y="153"/>
                </a:cubicBezTo>
                <a:cubicBezTo>
                  <a:pt x="31" y="153"/>
                  <a:pt x="31" y="153"/>
                  <a:pt x="30" y="153"/>
                </a:cubicBezTo>
                <a:cubicBezTo>
                  <a:pt x="30" y="153"/>
                  <a:pt x="30" y="153"/>
                  <a:pt x="30" y="153"/>
                </a:cubicBezTo>
                <a:cubicBezTo>
                  <a:pt x="30" y="153"/>
                  <a:pt x="30" y="153"/>
                  <a:pt x="30" y="153"/>
                </a:cubicBezTo>
                <a:close/>
                <a:moveTo>
                  <a:pt x="31" y="153"/>
                </a:moveTo>
                <a:cubicBezTo>
                  <a:pt x="31" y="153"/>
                  <a:pt x="31" y="153"/>
                  <a:pt x="30" y="153"/>
                </a:cubicBezTo>
                <a:cubicBezTo>
                  <a:pt x="30" y="153"/>
                  <a:pt x="30" y="153"/>
                  <a:pt x="30" y="153"/>
                </a:cubicBezTo>
                <a:cubicBezTo>
                  <a:pt x="30" y="153"/>
                  <a:pt x="30" y="153"/>
                  <a:pt x="30" y="153"/>
                </a:cubicBezTo>
                <a:cubicBezTo>
                  <a:pt x="30" y="153"/>
                  <a:pt x="30" y="153"/>
                  <a:pt x="30" y="153"/>
                </a:cubicBezTo>
                <a:cubicBezTo>
                  <a:pt x="30" y="153"/>
                  <a:pt x="30" y="153"/>
                  <a:pt x="31" y="153"/>
                </a:cubicBezTo>
                <a:cubicBezTo>
                  <a:pt x="31" y="153"/>
                  <a:pt x="31" y="153"/>
                  <a:pt x="31" y="153"/>
                </a:cubicBezTo>
                <a:close/>
                <a:moveTo>
                  <a:pt x="31" y="152"/>
                </a:moveTo>
                <a:cubicBezTo>
                  <a:pt x="31" y="152"/>
                  <a:pt x="31" y="152"/>
                  <a:pt x="31" y="152"/>
                </a:cubicBezTo>
                <a:cubicBezTo>
                  <a:pt x="31" y="152"/>
                  <a:pt x="31" y="152"/>
                  <a:pt x="31" y="152"/>
                </a:cubicBezTo>
                <a:cubicBezTo>
                  <a:pt x="31" y="152"/>
                  <a:pt x="31" y="152"/>
                  <a:pt x="31" y="152"/>
                </a:cubicBezTo>
                <a:cubicBezTo>
                  <a:pt x="31" y="152"/>
                  <a:pt x="31" y="152"/>
                  <a:pt x="31" y="152"/>
                </a:cubicBezTo>
                <a:cubicBezTo>
                  <a:pt x="31" y="152"/>
                  <a:pt x="31" y="152"/>
                  <a:pt x="31" y="152"/>
                </a:cubicBezTo>
                <a:close/>
                <a:moveTo>
                  <a:pt x="31" y="153"/>
                </a:moveTo>
                <a:cubicBezTo>
                  <a:pt x="31" y="153"/>
                  <a:pt x="31" y="153"/>
                  <a:pt x="31" y="153"/>
                </a:cubicBezTo>
                <a:cubicBezTo>
                  <a:pt x="31" y="153"/>
                  <a:pt x="31" y="153"/>
                  <a:pt x="31" y="153"/>
                </a:cubicBezTo>
                <a:cubicBezTo>
                  <a:pt x="31" y="153"/>
                  <a:pt x="31" y="153"/>
                  <a:pt x="31" y="153"/>
                </a:cubicBezTo>
                <a:cubicBezTo>
                  <a:pt x="31" y="153"/>
                  <a:pt x="31" y="153"/>
                  <a:pt x="31" y="153"/>
                </a:cubicBezTo>
                <a:close/>
                <a:moveTo>
                  <a:pt x="30" y="154"/>
                </a:moveTo>
                <a:cubicBezTo>
                  <a:pt x="30" y="154"/>
                  <a:pt x="30" y="154"/>
                  <a:pt x="30" y="154"/>
                </a:cubicBezTo>
                <a:cubicBezTo>
                  <a:pt x="30" y="154"/>
                  <a:pt x="30" y="154"/>
                  <a:pt x="30" y="154"/>
                </a:cubicBezTo>
                <a:cubicBezTo>
                  <a:pt x="30" y="154"/>
                  <a:pt x="30" y="154"/>
                  <a:pt x="30" y="154"/>
                </a:cubicBezTo>
                <a:cubicBezTo>
                  <a:pt x="30" y="154"/>
                  <a:pt x="30" y="154"/>
                  <a:pt x="30" y="154"/>
                </a:cubicBezTo>
                <a:close/>
                <a:moveTo>
                  <a:pt x="30" y="154"/>
                </a:moveTo>
                <a:cubicBezTo>
                  <a:pt x="30" y="154"/>
                  <a:pt x="30" y="154"/>
                  <a:pt x="30" y="154"/>
                </a:cubicBezTo>
                <a:cubicBezTo>
                  <a:pt x="30" y="154"/>
                  <a:pt x="30" y="154"/>
                  <a:pt x="30" y="154"/>
                </a:cubicBezTo>
                <a:cubicBezTo>
                  <a:pt x="30" y="154"/>
                  <a:pt x="30" y="154"/>
                  <a:pt x="30" y="154"/>
                </a:cubicBezTo>
                <a:close/>
                <a:moveTo>
                  <a:pt x="30" y="153"/>
                </a:moveTo>
                <a:cubicBezTo>
                  <a:pt x="30" y="153"/>
                  <a:pt x="30" y="153"/>
                  <a:pt x="30" y="153"/>
                </a:cubicBezTo>
                <a:cubicBezTo>
                  <a:pt x="30" y="153"/>
                  <a:pt x="30" y="153"/>
                  <a:pt x="30" y="153"/>
                </a:cubicBezTo>
                <a:cubicBezTo>
                  <a:pt x="30" y="153"/>
                  <a:pt x="30" y="153"/>
                  <a:pt x="30" y="153"/>
                </a:cubicBezTo>
                <a:cubicBezTo>
                  <a:pt x="30" y="153"/>
                  <a:pt x="30" y="153"/>
                  <a:pt x="30" y="153"/>
                </a:cubicBezTo>
                <a:close/>
                <a:moveTo>
                  <a:pt x="30" y="153"/>
                </a:move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ubicBezTo>
                  <a:pt x="30" y="153"/>
                  <a:pt x="30" y="153"/>
                  <a:pt x="30" y="153"/>
                </a:cubicBezTo>
                <a:close/>
                <a:moveTo>
                  <a:pt x="31" y="154"/>
                </a:moveTo>
                <a:cubicBezTo>
                  <a:pt x="31" y="154"/>
                  <a:pt x="31" y="154"/>
                  <a:pt x="31" y="154"/>
                </a:cubicBezTo>
                <a:cubicBezTo>
                  <a:pt x="31" y="154"/>
                  <a:pt x="31" y="154"/>
                  <a:pt x="31" y="154"/>
                </a:cubicBezTo>
                <a:cubicBezTo>
                  <a:pt x="31" y="154"/>
                  <a:pt x="31" y="154"/>
                  <a:pt x="31" y="154"/>
                </a:cubicBezTo>
                <a:cubicBezTo>
                  <a:pt x="31" y="154"/>
                  <a:pt x="31" y="154"/>
                  <a:pt x="31" y="154"/>
                </a:cubicBezTo>
                <a:close/>
                <a:moveTo>
                  <a:pt x="30" y="154"/>
                </a:moveTo>
                <a:cubicBezTo>
                  <a:pt x="30" y="154"/>
                  <a:pt x="30" y="154"/>
                  <a:pt x="30" y="154"/>
                </a:cubicBezTo>
                <a:cubicBezTo>
                  <a:pt x="30" y="154"/>
                  <a:pt x="30" y="154"/>
                  <a:pt x="30" y="154"/>
                </a:cubicBezTo>
                <a:cubicBezTo>
                  <a:pt x="30" y="154"/>
                  <a:pt x="30" y="154"/>
                  <a:pt x="30" y="154"/>
                </a:cubicBezTo>
                <a:close/>
                <a:moveTo>
                  <a:pt x="36" y="151"/>
                </a:move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lose/>
                <a:moveTo>
                  <a:pt x="34" y="149"/>
                </a:moveTo>
                <a:cubicBezTo>
                  <a:pt x="34" y="149"/>
                  <a:pt x="34" y="149"/>
                  <a:pt x="34" y="149"/>
                </a:cubicBezTo>
                <a:cubicBezTo>
                  <a:pt x="34" y="149"/>
                  <a:pt x="34" y="149"/>
                  <a:pt x="34" y="149"/>
                </a:cubicBezTo>
                <a:cubicBezTo>
                  <a:pt x="34" y="149"/>
                  <a:pt x="35" y="149"/>
                  <a:pt x="35" y="149"/>
                </a:cubicBezTo>
                <a:cubicBezTo>
                  <a:pt x="35" y="149"/>
                  <a:pt x="35" y="149"/>
                  <a:pt x="35" y="149"/>
                </a:cubicBezTo>
                <a:cubicBezTo>
                  <a:pt x="34" y="149"/>
                  <a:pt x="34" y="149"/>
                  <a:pt x="34" y="149"/>
                </a:cubicBezTo>
                <a:cubicBezTo>
                  <a:pt x="34" y="149"/>
                  <a:pt x="34" y="149"/>
                  <a:pt x="34" y="149"/>
                </a:cubicBezTo>
                <a:close/>
                <a:moveTo>
                  <a:pt x="35" y="152"/>
                </a:moveTo>
                <a:cubicBezTo>
                  <a:pt x="35" y="152"/>
                  <a:pt x="35" y="152"/>
                  <a:pt x="35" y="152"/>
                </a:cubicBezTo>
                <a:cubicBezTo>
                  <a:pt x="35" y="152"/>
                  <a:pt x="35" y="152"/>
                  <a:pt x="35" y="152"/>
                </a:cubicBezTo>
                <a:cubicBezTo>
                  <a:pt x="35" y="152"/>
                  <a:pt x="35" y="152"/>
                  <a:pt x="35" y="152"/>
                </a:cubicBezTo>
                <a:cubicBezTo>
                  <a:pt x="35" y="152"/>
                  <a:pt x="35" y="152"/>
                  <a:pt x="35" y="152"/>
                </a:cubicBezTo>
                <a:cubicBezTo>
                  <a:pt x="35" y="152"/>
                  <a:pt x="35" y="152"/>
                  <a:pt x="35" y="152"/>
                </a:cubicBezTo>
                <a:cubicBezTo>
                  <a:pt x="35" y="152"/>
                  <a:pt x="35" y="152"/>
                  <a:pt x="35" y="152"/>
                </a:cubicBezTo>
                <a:cubicBezTo>
                  <a:pt x="35" y="152"/>
                  <a:pt x="35" y="152"/>
                  <a:pt x="35" y="152"/>
                </a:cubicBezTo>
                <a:cubicBezTo>
                  <a:pt x="35" y="152"/>
                  <a:pt x="35" y="152"/>
                  <a:pt x="35" y="152"/>
                </a:cubicBezTo>
                <a:close/>
                <a:moveTo>
                  <a:pt x="34" y="150"/>
                </a:moveTo>
                <a:cubicBezTo>
                  <a:pt x="34" y="150"/>
                  <a:pt x="34" y="150"/>
                  <a:pt x="34" y="150"/>
                </a:cubicBezTo>
                <a:cubicBezTo>
                  <a:pt x="34" y="150"/>
                  <a:pt x="34" y="150"/>
                  <a:pt x="34" y="150"/>
                </a:cubicBezTo>
                <a:cubicBezTo>
                  <a:pt x="34" y="150"/>
                  <a:pt x="34" y="150"/>
                  <a:pt x="34" y="150"/>
                </a:cubicBezTo>
                <a:cubicBezTo>
                  <a:pt x="34" y="150"/>
                  <a:pt x="34" y="150"/>
                  <a:pt x="34" y="150"/>
                </a:cubicBezTo>
                <a:cubicBezTo>
                  <a:pt x="34" y="150"/>
                  <a:pt x="34" y="150"/>
                  <a:pt x="34" y="150"/>
                </a:cubicBezTo>
                <a:cubicBezTo>
                  <a:pt x="34" y="150"/>
                  <a:pt x="34" y="150"/>
                  <a:pt x="34" y="150"/>
                </a:cubicBezTo>
                <a:cubicBezTo>
                  <a:pt x="34" y="150"/>
                  <a:pt x="34" y="150"/>
                  <a:pt x="34" y="150"/>
                </a:cubicBezTo>
                <a:close/>
                <a:moveTo>
                  <a:pt x="34" y="151"/>
                </a:moveTo>
                <a:cubicBezTo>
                  <a:pt x="34" y="151"/>
                  <a:pt x="34" y="151"/>
                  <a:pt x="34" y="151"/>
                </a:cubicBezTo>
                <a:cubicBezTo>
                  <a:pt x="34" y="151"/>
                  <a:pt x="34" y="151"/>
                  <a:pt x="34" y="151"/>
                </a:cubicBezTo>
                <a:cubicBezTo>
                  <a:pt x="34" y="151"/>
                  <a:pt x="34" y="151"/>
                  <a:pt x="34" y="151"/>
                </a:cubicBezTo>
                <a:cubicBezTo>
                  <a:pt x="34" y="151"/>
                  <a:pt x="34" y="151"/>
                  <a:pt x="34" y="151"/>
                </a:cubicBezTo>
                <a:close/>
                <a:moveTo>
                  <a:pt x="34" y="152"/>
                </a:moveTo>
                <a:cubicBezTo>
                  <a:pt x="34" y="152"/>
                  <a:pt x="34" y="152"/>
                  <a:pt x="34" y="152"/>
                </a:cubicBezTo>
                <a:cubicBezTo>
                  <a:pt x="34" y="152"/>
                  <a:pt x="34" y="152"/>
                  <a:pt x="34" y="152"/>
                </a:cubicBezTo>
                <a:cubicBezTo>
                  <a:pt x="34" y="152"/>
                  <a:pt x="34" y="152"/>
                  <a:pt x="34" y="152"/>
                </a:cubicBezTo>
                <a:cubicBezTo>
                  <a:pt x="34" y="152"/>
                  <a:pt x="34" y="152"/>
                  <a:pt x="34" y="152"/>
                </a:cubicBezTo>
                <a:close/>
                <a:moveTo>
                  <a:pt x="35" y="151"/>
                </a:moveTo>
                <a:cubicBezTo>
                  <a:pt x="35" y="151"/>
                  <a:pt x="35" y="151"/>
                  <a:pt x="35" y="151"/>
                </a:cubicBezTo>
                <a:cubicBezTo>
                  <a:pt x="35" y="151"/>
                  <a:pt x="35" y="152"/>
                  <a:pt x="35" y="152"/>
                </a:cubicBezTo>
                <a:cubicBezTo>
                  <a:pt x="35" y="152"/>
                  <a:pt x="35" y="152"/>
                  <a:pt x="35" y="152"/>
                </a:cubicBezTo>
                <a:cubicBezTo>
                  <a:pt x="35" y="152"/>
                  <a:pt x="35" y="151"/>
                  <a:pt x="35" y="151"/>
                </a:cubicBezTo>
                <a:close/>
                <a:moveTo>
                  <a:pt x="34" y="151"/>
                </a:moveTo>
                <a:cubicBezTo>
                  <a:pt x="34" y="151"/>
                  <a:pt x="34" y="151"/>
                  <a:pt x="34" y="151"/>
                </a:cubicBezTo>
                <a:cubicBezTo>
                  <a:pt x="34" y="151"/>
                  <a:pt x="34" y="151"/>
                  <a:pt x="34" y="151"/>
                </a:cubicBezTo>
                <a:cubicBezTo>
                  <a:pt x="34" y="151"/>
                  <a:pt x="34" y="151"/>
                  <a:pt x="34" y="151"/>
                </a:cubicBezTo>
                <a:cubicBezTo>
                  <a:pt x="34" y="151"/>
                  <a:pt x="34" y="151"/>
                  <a:pt x="34" y="151"/>
                </a:cubicBezTo>
                <a:close/>
                <a:moveTo>
                  <a:pt x="34" y="151"/>
                </a:moveTo>
                <a:cubicBezTo>
                  <a:pt x="34" y="151"/>
                  <a:pt x="34" y="151"/>
                  <a:pt x="34" y="151"/>
                </a:cubicBezTo>
                <a:cubicBezTo>
                  <a:pt x="34" y="151"/>
                  <a:pt x="34" y="151"/>
                  <a:pt x="34" y="151"/>
                </a:cubicBezTo>
                <a:cubicBezTo>
                  <a:pt x="34" y="151"/>
                  <a:pt x="34" y="151"/>
                  <a:pt x="34" y="151"/>
                </a:cubicBezTo>
                <a:cubicBezTo>
                  <a:pt x="34" y="151"/>
                  <a:pt x="34" y="151"/>
                  <a:pt x="34" y="151"/>
                </a:cubicBezTo>
                <a:cubicBezTo>
                  <a:pt x="34" y="151"/>
                  <a:pt x="34" y="151"/>
                  <a:pt x="34" y="151"/>
                </a:cubicBezTo>
                <a:cubicBezTo>
                  <a:pt x="34" y="151"/>
                  <a:pt x="33" y="151"/>
                  <a:pt x="34" y="151"/>
                </a:cubicBezTo>
                <a:cubicBezTo>
                  <a:pt x="34" y="152"/>
                  <a:pt x="34" y="152"/>
                  <a:pt x="34" y="151"/>
                </a:cubicBezTo>
                <a:cubicBezTo>
                  <a:pt x="34" y="151"/>
                  <a:pt x="34" y="151"/>
                  <a:pt x="34" y="151"/>
                </a:cubicBezTo>
                <a:cubicBezTo>
                  <a:pt x="34" y="151"/>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1"/>
                  <a:pt x="34" y="151"/>
                  <a:pt x="34" y="151"/>
                </a:cubicBezTo>
                <a:cubicBezTo>
                  <a:pt x="34" y="151"/>
                  <a:pt x="34" y="151"/>
                  <a:pt x="34" y="151"/>
                </a:cubicBezTo>
                <a:cubicBezTo>
                  <a:pt x="34" y="151"/>
                  <a:pt x="34" y="151"/>
                  <a:pt x="34" y="151"/>
                </a:cubicBezTo>
                <a:cubicBezTo>
                  <a:pt x="34" y="151"/>
                  <a:pt x="34" y="151"/>
                  <a:pt x="34" y="151"/>
                </a:cubicBezTo>
                <a:cubicBezTo>
                  <a:pt x="34" y="151"/>
                  <a:pt x="34" y="151"/>
                  <a:pt x="34" y="151"/>
                </a:cubicBezTo>
                <a:cubicBezTo>
                  <a:pt x="34" y="151"/>
                  <a:pt x="34" y="151"/>
                  <a:pt x="34" y="151"/>
                </a:cubicBezTo>
                <a:cubicBezTo>
                  <a:pt x="34" y="151"/>
                  <a:pt x="34" y="151"/>
                  <a:pt x="34" y="151"/>
                </a:cubicBezTo>
                <a:close/>
                <a:moveTo>
                  <a:pt x="36" y="151"/>
                </a:move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ubicBezTo>
                  <a:pt x="36" y="151"/>
                  <a:pt x="36" y="151"/>
                  <a:pt x="36" y="151"/>
                </a:cubicBezTo>
                <a:close/>
                <a:moveTo>
                  <a:pt x="37" y="151"/>
                </a:moveTo>
                <a:cubicBezTo>
                  <a:pt x="37" y="151"/>
                  <a:pt x="37" y="151"/>
                  <a:pt x="37" y="151"/>
                </a:cubicBezTo>
                <a:cubicBezTo>
                  <a:pt x="37" y="151"/>
                  <a:pt x="37" y="151"/>
                  <a:pt x="37" y="151"/>
                </a:cubicBezTo>
                <a:cubicBezTo>
                  <a:pt x="36" y="151"/>
                  <a:pt x="36" y="151"/>
                  <a:pt x="36" y="151"/>
                </a:cubicBezTo>
                <a:cubicBezTo>
                  <a:pt x="36" y="151"/>
                  <a:pt x="37" y="151"/>
                  <a:pt x="37" y="151"/>
                </a:cubicBezTo>
                <a:cubicBezTo>
                  <a:pt x="37" y="151"/>
                  <a:pt x="37" y="151"/>
                  <a:pt x="37" y="151"/>
                </a:cubicBezTo>
                <a:cubicBezTo>
                  <a:pt x="37" y="151"/>
                  <a:pt x="37" y="151"/>
                  <a:pt x="37" y="151"/>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6" y="149"/>
                </a:moveTo>
                <a:cubicBezTo>
                  <a:pt x="36" y="149"/>
                  <a:pt x="36" y="149"/>
                  <a:pt x="36" y="149"/>
                </a:cubicBezTo>
                <a:cubicBezTo>
                  <a:pt x="36" y="149"/>
                  <a:pt x="36" y="149"/>
                  <a:pt x="36" y="149"/>
                </a:cubicBezTo>
                <a:cubicBezTo>
                  <a:pt x="36" y="149"/>
                  <a:pt x="36" y="149"/>
                  <a:pt x="36" y="149"/>
                </a:cubicBezTo>
                <a:cubicBezTo>
                  <a:pt x="36" y="149"/>
                  <a:pt x="36" y="149"/>
                  <a:pt x="36" y="149"/>
                </a:cubicBezTo>
                <a:cubicBezTo>
                  <a:pt x="36" y="149"/>
                  <a:pt x="36" y="149"/>
                  <a:pt x="36" y="149"/>
                </a:cubicBezTo>
                <a:cubicBezTo>
                  <a:pt x="36" y="149"/>
                  <a:pt x="36" y="149"/>
                  <a:pt x="36" y="149"/>
                </a:cubicBezTo>
                <a:close/>
                <a:moveTo>
                  <a:pt x="36" y="151"/>
                </a:moveTo>
                <a:cubicBezTo>
                  <a:pt x="36" y="151"/>
                  <a:pt x="36" y="151"/>
                  <a:pt x="36" y="151"/>
                </a:cubicBezTo>
                <a:cubicBezTo>
                  <a:pt x="36" y="151"/>
                  <a:pt x="36" y="151"/>
                  <a:pt x="36" y="151"/>
                </a:cubicBezTo>
                <a:cubicBezTo>
                  <a:pt x="36" y="151"/>
                  <a:pt x="36" y="151"/>
                  <a:pt x="36" y="151"/>
                </a:cubicBezTo>
                <a:cubicBezTo>
                  <a:pt x="36" y="151"/>
                  <a:pt x="36" y="151"/>
                  <a:pt x="36" y="151"/>
                </a:cubicBezTo>
                <a:close/>
                <a:moveTo>
                  <a:pt x="36" y="149"/>
                </a:moveTo>
                <a:cubicBezTo>
                  <a:pt x="36" y="149"/>
                  <a:pt x="36" y="149"/>
                  <a:pt x="36" y="149"/>
                </a:cubicBezTo>
                <a:cubicBezTo>
                  <a:pt x="36" y="149"/>
                  <a:pt x="36" y="149"/>
                  <a:pt x="36" y="149"/>
                </a:cubicBezTo>
                <a:cubicBezTo>
                  <a:pt x="36" y="149"/>
                  <a:pt x="36" y="149"/>
                  <a:pt x="36" y="149"/>
                </a:cubicBezTo>
                <a:cubicBezTo>
                  <a:pt x="36" y="149"/>
                  <a:pt x="36" y="149"/>
                  <a:pt x="36" y="149"/>
                </a:cubicBezTo>
                <a:cubicBezTo>
                  <a:pt x="36" y="150"/>
                  <a:pt x="36" y="150"/>
                  <a:pt x="36" y="150"/>
                </a:cubicBezTo>
                <a:cubicBezTo>
                  <a:pt x="36" y="150"/>
                  <a:pt x="36" y="150"/>
                  <a:pt x="36" y="150"/>
                </a:cubicBezTo>
                <a:cubicBezTo>
                  <a:pt x="36" y="150"/>
                  <a:pt x="36" y="150"/>
                  <a:pt x="36" y="150"/>
                </a:cubicBezTo>
                <a:cubicBezTo>
                  <a:pt x="36" y="150"/>
                  <a:pt x="36" y="149"/>
                  <a:pt x="36" y="149"/>
                </a:cubicBezTo>
                <a:cubicBezTo>
                  <a:pt x="36" y="149"/>
                  <a:pt x="36" y="149"/>
                  <a:pt x="36" y="149"/>
                </a:cubicBezTo>
                <a:close/>
                <a:moveTo>
                  <a:pt x="34" y="152"/>
                </a:move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3" y="152"/>
                  <a:pt x="33" y="152"/>
                </a:cubicBezTo>
                <a:cubicBezTo>
                  <a:pt x="34"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ubicBezTo>
                  <a:pt x="33" y="152"/>
                  <a:pt x="33"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ubicBezTo>
                  <a:pt x="34" y="152"/>
                  <a:pt x="34" y="152"/>
                  <a:pt x="34" y="152"/>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2"/>
                </a:move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0"/>
                </a:moveTo>
                <a:cubicBezTo>
                  <a:pt x="33" y="150"/>
                  <a:pt x="33" y="150"/>
                  <a:pt x="33" y="150"/>
                </a:cubicBezTo>
                <a:cubicBezTo>
                  <a:pt x="33" y="150"/>
                  <a:pt x="33" y="150"/>
                  <a:pt x="33" y="150"/>
                </a:cubicBezTo>
                <a:cubicBezTo>
                  <a:pt x="33" y="150"/>
                  <a:pt x="33" y="150"/>
                  <a:pt x="33" y="150"/>
                </a:cubicBezTo>
                <a:cubicBezTo>
                  <a:pt x="33" y="150"/>
                  <a:pt x="33" y="150"/>
                  <a:pt x="33" y="150"/>
                </a:cubicBezTo>
                <a:close/>
                <a:moveTo>
                  <a:pt x="33" y="151"/>
                </a:moveTo>
                <a:cubicBezTo>
                  <a:pt x="33" y="151"/>
                  <a:pt x="33" y="151"/>
                  <a:pt x="33" y="151"/>
                </a:cubicBezTo>
                <a:cubicBezTo>
                  <a:pt x="33" y="151"/>
                  <a:pt x="33" y="151"/>
                  <a:pt x="33" y="151"/>
                </a:cubicBezTo>
                <a:cubicBezTo>
                  <a:pt x="33" y="151"/>
                  <a:pt x="33" y="151"/>
                  <a:pt x="33" y="151"/>
                </a:cubicBezTo>
                <a:cubicBezTo>
                  <a:pt x="33" y="151"/>
                  <a:pt x="33" y="151"/>
                  <a:pt x="33" y="151"/>
                </a:cubicBezTo>
                <a:close/>
                <a:moveTo>
                  <a:pt x="33" y="152"/>
                </a:moveTo>
                <a:cubicBezTo>
                  <a:pt x="33" y="152"/>
                  <a:pt x="33" y="152"/>
                  <a:pt x="33" y="152"/>
                </a:cubicBezTo>
                <a:cubicBezTo>
                  <a:pt x="33" y="152"/>
                  <a:pt x="33" y="152"/>
                  <a:pt x="33" y="152"/>
                </a:cubicBezTo>
                <a:cubicBezTo>
                  <a:pt x="33" y="152"/>
                  <a:pt x="33" y="152"/>
                  <a:pt x="33" y="152"/>
                </a:cubicBezTo>
                <a:cubicBezTo>
                  <a:pt x="33" y="152"/>
                  <a:pt x="33" y="153"/>
                  <a:pt x="33" y="153"/>
                </a:cubicBezTo>
                <a:cubicBezTo>
                  <a:pt x="33" y="153"/>
                  <a:pt x="33" y="153"/>
                  <a:pt x="33" y="153"/>
                </a:cubicBezTo>
                <a:cubicBezTo>
                  <a:pt x="33" y="153"/>
                  <a:pt x="33" y="153"/>
                  <a:pt x="33" y="153"/>
                </a:cubicBezTo>
                <a:cubicBezTo>
                  <a:pt x="33" y="153"/>
                  <a:pt x="33" y="153"/>
                  <a:pt x="33" y="153"/>
                </a:cubicBezTo>
                <a:cubicBezTo>
                  <a:pt x="33" y="153"/>
                  <a:pt x="33" y="153"/>
                  <a:pt x="33" y="153"/>
                </a:cubicBezTo>
                <a:cubicBezTo>
                  <a:pt x="33" y="153"/>
                  <a:pt x="33" y="153"/>
                  <a:pt x="33" y="153"/>
                </a:cubicBezTo>
                <a:cubicBezTo>
                  <a:pt x="33" y="153"/>
                  <a:pt x="33" y="153"/>
                  <a:pt x="33" y="152"/>
                </a:cubicBezTo>
                <a:cubicBezTo>
                  <a:pt x="33" y="152"/>
                  <a:pt x="33" y="152"/>
                  <a:pt x="33" y="152"/>
                </a:cubicBezTo>
                <a:cubicBezTo>
                  <a:pt x="33" y="152"/>
                  <a:pt x="33" y="152"/>
                  <a:pt x="33" y="152"/>
                </a:cubicBezTo>
                <a:cubicBezTo>
                  <a:pt x="33" y="152"/>
                  <a:pt x="33" y="152"/>
                  <a:pt x="33" y="152"/>
                </a:cubicBezTo>
                <a:cubicBezTo>
                  <a:pt x="33" y="152"/>
                  <a:pt x="33" y="152"/>
                  <a:pt x="33" y="152"/>
                </a:cubicBezTo>
                <a:close/>
                <a:moveTo>
                  <a:pt x="33" y="153"/>
                </a:moveTo>
                <a:cubicBezTo>
                  <a:pt x="33" y="153"/>
                  <a:pt x="33" y="153"/>
                  <a:pt x="33" y="153"/>
                </a:cubicBezTo>
                <a:cubicBezTo>
                  <a:pt x="33" y="153"/>
                  <a:pt x="33" y="153"/>
                  <a:pt x="33" y="153"/>
                </a:cubicBezTo>
                <a:cubicBezTo>
                  <a:pt x="33" y="153"/>
                  <a:pt x="33" y="153"/>
                  <a:pt x="33" y="153"/>
                </a:cubicBezTo>
                <a:cubicBezTo>
                  <a:pt x="33" y="153"/>
                  <a:pt x="33" y="153"/>
                  <a:pt x="33" y="153"/>
                </a:cubicBezTo>
                <a:cubicBezTo>
                  <a:pt x="33" y="153"/>
                  <a:pt x="33" y="153"/>
                  <a:pt x="33" y="153"/>
                </a:cubicBezTo>
                <a:cubicBezTo>
                  <a:pt x="33" y="153"/>
                  <a:pt x="33" y="153"/>
                  <a:pt x="33" y="153"/>
                </a:cubicBezTo>
                <a:close/>
                <a:moveTo>
                  <a:pt x="86" y="103"/>
                </a:moveTo>
                <a:cubicBezTo>
                  <a:pt x="86" y="103"/>
                  <a:pt x="86" y="103"/>
                  <a:pt x="86" y="103"/>
                </a:cubicBezTo>
                <a:cubicBezTo>
                  <a:pt x="86" y="103"/>
                  <a:pt x="86" y="103"/>
                  <a:pt x="86" y="103"/>
                </a:cubicBezTo>
                <a:cubicBezTo>
                  <a:pt x="86" y="103"/>
                  <a:pt x="86" y="103"/>
                  <a:pt x="86" y="103"/>
                </a:cubicBezTo>
                <a:cubicBezTo>
                  <a:pt x="86" y="103"/>
                  <a:pt x="86" y="103"/>
                  <a:pt x="86" y="103"/>
                </a:cubicBezTo>
                <a:cubicBezTo>
                  <a:pt x="86" y="103"/>
                  <a:pt x="86" y="104"/>
                  <a:pt x="87" y="104"/>
                </a:cubicBezTo>
                <a:cubicBezTo>
                  <a:pt x="87" y="104"/>
                  <a:pt x="87" y="104"/>
                  <a:pt x="87" y="104"/>
                </a:cubicBezTo>
                <a:cubicBezTo>
                  <a:pt x="87" y="104"/>
                  <a:pt x="88" y="104"/>
                  <a:pt x="88" y="103"/>
                </a:cubicBezTo>
                <a:cubicBezTo>
                  <a:pt x="88" y="103"/>
                  <a:pt x="87" y="103"/>
                  <a:pt x="87" y="103"/>
                </a:cubicBezTo>
                <a:cubicBezTo>
                  <a:pt x="87" y="103"/>
                  <a:pt x="87" y="103"/>
                  <a:pt x="87" y="103"/>
                </a:cubicBezTo>
                <a:cubicBezTo>
                  <a:pt x="87" y="103"/>
                  <a:pt x="87" y="103"/>
                  <a:pt x="87" y="103"/>
                </a:cubicBezTo>
                <a:cubicBezTo>
                  <a:pt x="87" y="103"/>
                  <a:pt x="87" y="102"/>
                  <a:pt x="87" y="102"/>
                </a:cubicBezTo>
                <a:cubicBezTo>
                  <a:pt x="87" y="102"/>
                  <a:pt x="87" y="102"/>
                  <a:pt x="87" y="101"/>
                </a:cubicBezTo>
                <a:cubicBezTo>
                  <a:pt x="87" y="101"/>
                  <a:pt x="87" y="101"/>
                  <a:pt x="87" y="101"/>
                </a:cubicBezTo>
                <a:cubicBezTo>
                  <a:pt x="87" y="101"/>
                  <a:pt x="87" y="101"/>
                  <a:pt x="87" y="101"/>
                </a:cubicBezTo>
                <a:cubicBezTo>
                  <a:pt x="86" y="101"/>
                  <a:pt x="86" y="101"/>
                  <a:pt x="86" y="101"/>
                </a:cubicBezTo>
                <a:cubicBezTo>
                  <a:pt x="86" y="101"/>
                  <a:pt x="86" y="101"/>
                  <a:pt x="86" y="101"/>
                </a:cubicBezTo>
                <a:cubicBezTo>
                  <a:pt x="86" y="101"/>
                  <a:pt x="86" y="102"/>
                  <a:pt x="86" y="102"/>
                </a:cubicBezTo>
                <a:cubicBezTo>
                  <a:pt x="86" y="102"/>
                  <a:pt x="86" y="102"/>
                  <a:pt x="86" y="102"/>
                </a:cubicBezTo>
                <a:cubicBezTo>
                  <a:pt x="85" y="102"/>
                  <a:pt x="85" y="102"/>
                  <a:pt x="86" y="103"/>
                </a:cubicBezTo>
                <a:close/>
                <a:moveTo>
                  <a:pt x="82" y="104"/>
                </a:moveTo>
                <a:cubicBezTo>
                  <a:pt x="83" y="104"/>
                  <a:pt x="83" y="104"/>
                  <a:pt x="83" y="103"/>
                </a:cubicBezTo>
                <a:cubicBezTo>
                  <a:pt x="83" y="103"/>
                  <a:pt x="83" y="103"/>
                  <a:pt x="83" y="103"/>
                </a:cubicBezTo>
                <a:cubicBezTo>
                  <a:pt x="83" y="103"/>
                  <a:pt x="83" y="103"/>
                  <a:pt x="83" y="103"/>
                </a:cubicBezTo>
                <a:cubicBezTo>
                  <a:pt x="83" y="103"/>
                  <a:pt x="83" y="103"/>
                  <a:pt x="82" y="103"/>
                </a:cubicBezTo>
                <a:cubicBezTo>
                  <a:pt x="82" y="103"/>
                  <a:pt x="82" y="103"/>
                  <a:pt x="82" y="103"/>
                </a:cubicBezTo>
                <a:cubicBezTo>
                  <a:pt x="82" y="103"/>
                  <a:pt x="82" y="103"/>
                  <a:pt x="82" y="103"/>
                </a:cubicBezTo>
                <a:cubicBezTo>
                  <a:pt x="82" y="103"/>
                  <a:pt x="82" y="103"/>
                  <a:pt x="82" y="103"/>
                </a:cubicBezTo>
                <a:cubicBezTo>
                  <a:pt x="82" y="103"/>
                  <a:pt x="82" y="104"/>
                  <a:pt x="82" y="104"/>
                </a:cubicBezTo>
                <a:close/>
                <a:moveTo>
                  <a:pt x="83" y="104"/>
                </a:moveTo>
                <a:cubicBezTo>
                  <a:pt x="84" y="104"/>
                  <a:pt x="84" y="104"/>
                  <a:pt x="84" y="104"/>
                </a:cubicBezTo>
                <a:cubicBezTo>
                  <a:pt x="84" y="104"/>
                  <a:pt x="83" y="104"/>
                  <a:pt x="83" y="104"/>
                </a:cubicBezTo>
                <a:cubicBezTo>
                  <a:pt x="83" y="104"/>
                  <a:pt x="83" y="104"/>
                  <a:pt x="83" y="104"/>
                </a:cubicBezTo>
                <a:cubicBezTo>
                  <a:pt x="83" y="104"/>
                  <a:pt x="83" y="104"/>
                  <a:pt x="83" y="104"/>
                </a:cubicBezTo>
                <a:close/>
                <a:moveTo>
                  <a:pt x="83" y="105"/>
                </a:moveTo>
                <a:cubicBezTo>
                  <a:pt x="83" y="105"/>
                  <a:pt x="83" y="105"/>
                  <a:pt x="83" y="105"/>
                </a:cubicBezTo>
                <a:cubicBezTo>
                  <a:pt x="83" y="105"/>
                  <a:pt x="83" y="105"/>
                  <a:pt x="83" y="105"/>
                </a:cubicBezTo>
                <a:cubicBezTo>
                  <a:pt x="83" y="105"/>
                  <a:pt x="83" y="105"/>
                  <a:pt x="83" y="105"/>
                </a:cubicBezTo>
                <a:cubicBezTo>
                  <a:pt x="83" y="105"/>
                  <a:pt x="83" y="105"/>
                  <a:pt x="83" y="105"/>
                </a:cubicBezTo>
                <a:close/>
                <a:moveTo>
                  <a:pt x="86" y="106"/>
                </a:moveTo>
                <a:cubicBezTo>
                  <a:pt x="86" y="106"/>
                  <a:pt x="86" y="106"/>
                  <a:pt x="86" y="105"/>
                </a:cubicBezTo>
                <a:cubicBezTo>
                  <a:pt x="86" y="105"/>
                  <a:pt x="86" y="105"/>
                  <a:pt x="86" y="104"/>
                </a:cubicBezTo>
                <a:cubicBezTo>
                  <a:pt x="86" y="105"/>
                  <a:pt x="86" y="104"/>
                  <a:pt x="87" y="104"/>
                </a:cubicBezTo>
                <a:cubicBezTo>
                  <a:pt x="87" y="104"/>
                  <a:pt x="87" y="104"/>
                  <a:pt x="87" y="104"/>
                </a:cubicBezTo>
                <a:cubicBezTo>
                  <a:pt x="87" y="104"/>
                  <a:pt x="86" y="104"/>
                  <a:pt x="86" y="104"/>
                </a:cubicBezTo>
                <a:cubicBezTo>
                  <a:pt x="86" y="104"/>
                  <a:pt x="86" y="104"/>
                  <a:pt x="86" y="104"/>
                </a:cubicBezTo>
                <a:cubicBezTo>
                  <a:pt x="86" y="104"/>
                  <a:pt x="86" y="104"/>
                  <a:pt x="85" y="104"/>
                </a:cubicBezTo>
                <a:cubicBezTo>
                  <a:pt x="85" y="104"/>
                  <a:pt x="85" y="104"/>
                  <a:pt x="86" y="105"/>
                </a:cubicBezTo>
                <a:cubicBezTo>
                  <a:pt x="86" y="105"/>
                  <a:pt x="85" y="105"/>
                  <a:pt x="85" y="105"/>
                </a:cubicBezTo>
                <a:cubicBezTo>
                  <a:pt x="85" y="105"/>
                  <a:pt x="85" y="105"/>
                  <a:pt x="85" y="105"/>
                </a:cubicBezTo>
                <a:cubicBezTo>
                  <a:pt x="85" y="106"/>
                  <a:pt x="86" y="106"/>
                  <a:pt x="86" y="106"/>
                </a:cubicBezTo>
                <a:close/>
                <a:moveTo>
                  <a:pt x="42" y="145"/>
                </a:moveTo>
                <a:cubicBezTo>
                  <a:pt x="42" y="145"/>
                  <a:pt x="41" y="145"/>
                  <a:pt x="41" y="145"/>
                </a:cubicBezTo>
                <a:cubicBezTo>
                  <a:pt x="41" y="145"/>
                  <a:pt x="42" y="145"/>
                  <a:pt x="42" y="145"/>
                </a:cubicBezTo>
                <a:cubicBezTo>
                  <a:pt x="42" y="145"/>
                  <a:pt x="42" y="145"/>
                  <a:pt x="42" y="145"/>
                </a:cubicBezTo>
                <a:cubicBezTo>
                  <a:pt x="42" y="145"/>
                  <a:pt x="42" y="145"/>
                  <a:pt x="42" y="145"/>
                </a:cubicBezTo>
                <a:close/>
                <a:moveTo>
                  <a:pt x="40" y="147"/>
                </a:moveTo>
                <a:cubicBezTo>
                  <a:pt x="40" y="147"/>
                  <a:pt x="41" y="147"/>
                  <a:pt x="41" y="147"/>
                </a:cubicBezTo>
                <a:cubicBezTo>
                  <a:pt x="41" y="147"/>
                  <a:pt x="41" y="147"/>
                  <a:pt x="41" y="147"/>
                </a:cubicBezTo>
                <a:cubicBezTo>
                  <a:pt x="41" y="146"/>
                  <a:pt x="41" y="146"/>
                  <a:pt x="41" y="146"/>
                </a:cubicBezTo>
                <a:cubicBezTo>
                  <a:pt x="41" y="146"/>
                  <a:pt x="40" y="146"/>
                  <a:pt x="40" y="147"/>
                </a:cubicBezTo>
                <a:close/>
                <a:moveTo>
                  <a:pt x="46" y="143"/>
                </a:moveTo>
                <a:cubicBezTo>
                  <a:pt x="47" y="143"/>
                  <a:pt x="47" y="143"/>
                  <a:pt x="47" y="143"/>
                </a:cubicBezTo>
                <a:cubicBezTo>
                  <a:pt x="47" y="143"/>
                  <a:pt x="47" y="143"/>
                  <a:pt x="46" y="143"/>
                </a:cubicBezTo>
                <a:close/>
                <a:moveTo>
                  <a:pt x="44" y="143"/>
                </a:moveTo>
                <a:cubicBezTo>
                  <a:pt x="43" y="143"/>
                  <a:pt x="43" y="143"/>
                  <a:pt x="42" y="143"/>
                </a:cubicBezTo>
                <a:cubicBezTo>
                  <a:pt x="42" y="143"/>
                  <a:pt x="42" y="143"/>
                  <a:pt x="42" y="143"/>
                </a:cubicBezTo>
                <a:cubicBezTo>
                  <a:pt x="41" y="142"/>
                  <a:pt x="41" y="142"/>
                  <a:pt x="40" y="143"/>
                </a:cubicBezTo>
                <a:cubicBezTo>
                  <a:pt x="40" y="143"/>
                  <a:pt x="40" y="143"/>
                  <a:pt x="39" y="143"/>
                </a:cubicBezTo>
                <a:cubicBezTo>
                  <a:pt x="39" y="143"/>
                  <a:pt x="39" y="143"/>
                  <a:pt x="39" y="144"/>
                </a:cubicBezTo>
                <a:cubicBezTo>
                  <a:pt x="39" y="144"/>
                  <a:pt x="39" y="144"/>
                  <a:pt x="39" y="144"/>
                </a:cubicBezTo>
                <a:cubicBezTo>
                  <a:pt x="40" y="145"/>
                  <a:pt x="40" y="144"/>
                  <a:pt x="40" y="144"/>
                </a:cubicBezTo>
                <a:cubicBezTo>
                  <a:pt x="40" y="144"/>
                  <a:pt x="40" y="144"/>
                  <a:pt x="40" y="144"/>
                </a:cubicBezTo>
                <a:cubicBezTo>
                  <a:pt x="41" y="145"/>
                  <a:pt x="41" y="144"/>
                  <a:pt x="41" y="144"/>
                </a:cubicBezTo>
                <a:cubicBezTo>
                  <a:pt x="41" y="144"/>
                  <a:pt x="42" y="144"/>
                  <a:pt x="42" y="144"/>
                </a:cubicBezTo>
                <a:cubicBezTo>
                  <a:pt x="42" y="144"/>
                  <a:pt x="42" y="144"/>
                  <a:pt x="42" y="144"/>
                </a:cubicBezTo>
                <a:cubicBezTo>
                  <a:pt x="42" y="144"/>
                  <a:pt x="42" y="144"/>
                  <a:pt x="43" y="145"/>
                </a:cubicBezTo>
                <a:cubicBezTo>
                  <a:pt x="43" y="145"/>
                  <a:pt x="43" y="144"/>
                  <a:pt x="43" y="144"/>
                </a:cubicBezTo>
                <a:cubicBezTo>
                  <a:pt x="43" y="144"/>
                  <a:pt x="43" y="144"/>
                  <a:pt x="43" y="144"/>
                </a:cubicBezTo>
                <a:cubicBezTo>
                  <a:pt x="43" y="144"/>
                  <a:pt x="43" y="144"/>
                  <a:pt x="43" y="144"/>
                </a:cubicBezTo>
                <a:cubicBezTo>
                  <a:pt x="44" y="144"/>
                  <a:pt x="44" y="144"/>
                  <a:pt x="44" y="143"/>
                </a:cubicBezTo>
                <a:cubicBezTo>
                  <a:pt x="44" y="143"/>
                  <a:pt x="44" y="143"/>
                  <a:pt x="44" y="143"/>
                </a:cubicBezTo>
                <a:close/>
                <a:moveTo>
                  <a:pt x="45" y="143"/>
                </a:moveTo>
                <a:cubicBezTo>
                  <a:pt x="45" y="143"/>
                  <a:pt x="45" y="143"/>
                  <a:pt x="45" y="143"/>
                </a:cubicBezTo>
                <a:cubicBezTo>
                  <a:pt x="45" y="143"/>
                  <a:pt x="45" y="143"/>
                  <a:pt x="45" y="143"/>
                </a:cubicBezTo>
                <a:cubicBezTo>
                  <a:pt x="45" y="143"/>
                  <a:pt x="45" y="143"/>
                  <a:pt x="45" y="143"/>
                </a:cubicBezTo>
                <a:cubicBezTo>
                  <a:pt x="45" y="143"/>
                  <a:pt x="45" y="143"/>
                  <a:pt x="45" y="143"/>
                </a:cubicBezTo>
                <a:close/>
                <a:moveTo>
                  <a:pt x="44" y="143"/>
                </a:moveTo>
                <a:cubicBezTo>
                  <a:pt x="44" y="143"/>
                  <a:pt x="44" y="143"/>
                  <a:pt x="44" y="143"/>
                </a:cubicBezTo>
                <a:cubicBezTo>
                  <a:pt x="44" y="143"/>
                  <a:pt x="44" y="143"/>
                  <a:pt x="44" y="143"/>
                </a:cubicBezTo>
                <a:cubicBezTo>
                  <a:pt x="44" y="143"/>
                  <a:pt x="44" y="143"/>
                  <a:pt x="44" y="143"/>
                </a:cubicBezTo>
                <a:cubicBezTo>
                  <a:pt x="44" y="143"/>
                  <a:pt x="44" y="143"/>
                  <a:pt x="44" y="143"/>
                </a:cubicBezTo>
                <a:close/>
                <a:moveTo>
                  <a:pt x="46" y="143"/>
                </a:moveTo>
                <a:cubicBezTo>
                  <a:pt x="46" y="143"/>
                  <a:pt x="46" y="144"/>
                  <a:pt x="45" y="144"/>
                </a:cubicBezTo>
                <a:cubicBezTo>
                  <a:pt x="46" y="144"/>
                  <a:pt x="46" y="144"/>
                  <a:pt x="46" y="144"/>
                </a:cubicBezTo>
                <a:cubicBezTo>
                  <a:pt x="46" y="144"/>
                  <a:pt x="46" y="144"/>
                  <a:pt x="46" y="144"/>
                </a:cubicBezTo>
                <a:cubicBezTo>
                  <a:pt x="46" y="144"/>
                  <a:pt x="46" y="143"/>
                  <a:pt x="46" y="143"/>
                </a:cubicBezTo>
                <a:close/>
                <a:moveTo>
                  <a:pt x="35" y="142"/>
                </a:moveTo>
                <a:cubicBezTo>
                  <a:pt x="35" y="142"/>
                  <a:pt x="35" y="142"/>
                  <a:pt x="35" y="142"/>
                </a:cubicBezTo>
                <a:cubicBezTo>
                  <a:pt x="34" y="142"/>
                  <a:pt x="34" y="142"/>
                  <a:pt x="34" y="142"/>
                </a:cubicBezTo>
                <a:cubicBezTo>
                  <a:pt x="34" y="142"/>
                  <a:pt x="34" y="142"/>
                  <a:pt x="34" y="142"/>
                </a:cubicBezTo>
                <a:cubicBezTo>
                  <a:pt x="35" y="142"/>
                  <a:pt x="35" y="142"/>
                  <a:pt x="35" y="142"/>
                </a:cubicBezTo>
                <a:close/>
                <a:moveTo>
                  <a:pt x="36" y="140"/>
                </a:moveTo>
                <a:cubicBezTo>
                  <a:pt x="36" y="140"/>
                  <a:pt x="35" y="140"/>
                  <a:pt x="35" y="140"/>
                </a:cubicBezTo>
                <a:cubicBezTo>
                  <a:pt x="35" y="140"/>
                  <a:pt x="35" y="141"/>
                  <a:pt x="35" y="141"/>
                </a:cubicBezTo>
                <a:cubicBezTo>
                  <a:pt x="35" y="141"/>
                  <a:pt x="35" y="141"/>
                  <a:pt x="35" y="141"/>
                </a:cubicBezTo>
                <a:cubicBezTo>
                  <a:pt x="36" y="141"/>
                  <a:pt x="36" y="141"/>
                  <a:pt x="36" y="141"/>
                </a:cubicBezTo>
                <a:cubicBezTo>
                  <a:pt x="36" y="141"/>
                  <a:pt x="36" y="140"/>
                  <a:pt x="36" y="140"/>
                </a:cubicBezTo>
                <a:cubicBezTo>
                  <a:pt x="36" y="140"/>
                  <a:pt x="36" y="140"/>
                  <a:pt x="36" y="140"/>
                </a:cubicBezTo>
                <a:close/>
                <a:moveTo>
                  <a:pt x="36" y="141"/>
                </a:moveTo>
                <a:cubicBezTo>
                  <a:pt x="36" y="141"/>
                  <a:pt x="36" y="141"/>
                  <a:pt x="37" y="141"/>
                </a:cubicBezTo>
                <a:cubicBezTo>
                  <a:pt x="36" y="141"/>
                  <a:pt x="36" y="141"/>
                  <a:pt x="36" y="141"/>
                </a:cubicBezTo>
                <a:close/>
                <a:moveTo>
                  <a:pt x="48" y="142"/>
                </a:moveTo>
                <a:cubicBezTo>
                  <a:pt x="48" y="142"/>
                  <a:pt x="48" y="141"/>
                  <a:pt x="48" y="141"/>
                </a:cubicBezTo>
                <a:cubicBezTo>
                  <a:pt x="48" y="141"/>
                  <a:pt x="48" y="142"/>
                  <a:pt x="48" y="142"/>
                </a:cubicBezTo>
                <a:cubicBezTo>
                  <a:pt x="48" y="142"/>
                  <a:pt x="48" y="142"/>
                  <a:pt x="48" y="142"/>
                </a:cubicBezTo>
                <a:close/>
                <a:moveTo>
                  <a:pt x="37" y="139"/>
                </a:moveTo>
                <a:cubicBezTo>
                  <a:pt x="37" y="139"/>
                  <a:pt x="37" y="139"/>
                  <a:pt x="37" y="140"/>
                </a:cubicBezTo>
                <a:cubicBezTo>
                  <a:pt x="37" y="140"/>
                  <a:pt x="37" y="140"/>
                  <a:pt x="37" y="140"/>
                </a:cubicBezTo>
                <a:cubicBezTo>
                  <a:pt x="37" y="140"/>
                  <a:pt x="37" y="140"/>
                  <a:pt x="37" y="140"/>
                </a:cubicBezTo>
                <a:cubicBezTo>
                  <a:pt x="37" y="139"/>
                  <a:pt x="37" y="139"/>
                  <a:pt x="37" y="139"/>
                </a:cubicBezTo>
                <a:close/>
                <a:moveTo>
                  <a:pt x="39" y="146"/>
                </a:moveTo>
                <a:cubicBezTo>
                  <a:pt x="39" y="146"/>
                  <a:pt x="39" y="146"/>
                  <a:pt x="39" y="146"/>
                </a:cubicBezTo>
                <a:cubicBezTo>
                  <a:pt x="39" y="146"/>
                  <a:pt x="39" y="146"/>
                  <a:pt x="39" y="146"/>
                </a:cubicBezTo>
                <a:cubicBezTo>
                  <a:pt x="39" y="146"/>
                  <a:pt x="39" y="146"/>
                  <a:pt x="39" y="146"/>
                </a:cubicBezTo>
                <a:cubicBezTo>
                  <a:pt x="39" y="146"/>
                  <a:pt x="39" y="146"/>
                  <a:pt x="39" y="146"/>
                </a:cubicBezTo>
                <a:cubicBezTo>
                  <a:pt x="39" y="146"/>
                  <a:pt x="39" y="146"/>
                  <a:pt x="39" y="146"/>
                </a:cubicBezTo>
                <a:close/>
                <a:moveTo>
                  <a:pt x="39" y="147"/>
                </a:moveTo>
                <a:cubicBezTo>
                  <a:pt x="39" y="147"/>
                  <a:pt x="39" y="146"/>
                  <a:pt x="39" y="146"/>
                </a:cubicBezTo>
                <a:cubicBezTo>
                  <a:pt x="39" y="146"/>
                  <a:pt x="39" y="146"/>
                  <a:pt x="39" y="146"/>
                </a:cubicBezTo>
                <a:cubicBezTo>
                  <a:pt x="39" y="146"/>
                  <a:pt x="38" y="146"/>
                  <a:pt x="38" y="147"/>
                </a:cubicBezTo>
                <a:cubicBezTo>
                  <a:pt x="38" y="147"/>
                  <a:pt x="38" y="147"/>
                  <a:pt x="38" y="147"/>
                </a:cubicBezTo>
                <a:cubicBezTo>
                  <a:pt x="39" y="147"/>
                  <a:pt x="39" y="147"/>
                  <a:pt x="39" y="147"/>
                </a:cubicBezTo>
                <a:close/>
                <a:moveTo>
                  <a:pt x="38" y="148"/>
                </a:moveTo>
                <a:cubicBezTo>
                  <a:pt x="38" y="148"/>
                  <a:pt x="38" y="148"/>
                  <a:pt x="38" y="148"/>
                </a:cubicBezTo>
                <a:cubicBezTo>
                  <a:pt x="38" y="148"/>
                  <a:pt x="38" y="148"/>
                  <a:pt x="38" y="148"/>
                </a:cubicBezTo>
                <a:cubicBezTo>
                  <a:pt x="38" y="148"/>
                  <a:pt x="38" y="148"/>
                  <a:pt x="38" y="148"/>
                </a:cubicBezTo>
                <a:cubicBezTo>
                  <a:pt x="38" y="148"/>
                  <a:pt x="38" y="148"/>
                  <a:pt x="39" y="148"/>
                </a:cubicBezTo>
                <a:cubicBezTo>
                  <a:pt x="39" y="148"/>
                  <a:pt x="39" y="148"/>
                  <a:pt x="39" y="148"/>
                </a:cubicBezTo>
                <a:cubicBezTo>
                  <a:pt x="39" y="148"/>
                  <a:pt x="39" y="148"/>
                  <a:pt x="39" y="148"/>
                </a:cubicBezTo>
                <a:cubicBezTo>
                  <a:pt x="39" y="148"/>
                  <a:pt x="39" y="148"/>
                  <a:pt x="39" y="148"/>
                </a:cubicBezTo>
                <a:cubicBezTo>
                  <a:pt x="39" y="147"/>
                  <a:pt x="39" y="148"/>
                  <a:pt x="38" y="148"/>
                </a:cubicBezTo>
                <a:close/>
                <a:moveTo>
                  <a:pt x="47" y="142"/>
                </a:moveTo>
                <a:cubicBezTo>
                  <a:pt x="48" y="143"/>
                  <a:pt x="48" y="143"/>
                  <a:pt x="49" y="142"/>
                </a:cubicBezTo>
                <a:cubicBezTo>
                  <a:pt x="48" y="143"/>
                  <a:pt x="48" y="143"/>
                  <a:pt x="47" y="142"/>
                </a:cubicBezTo>
                <a:close/>
                <a:moveTo>
                  <a:pt x="79" y="103"/>
                </a:moveTo>
                <a:cubicBezTo>
                  <a:pt x="79" y="103"/>
                  <a:pt x="79" y="103"/>
                  <a:pt x="79" y="103"/>
                </a:cubicBezTo>
                <a:cubicBezTo>
                  <a:pt x="79" y="103"/>
                  <a:pt x="79" y="102"/>
                  <a:pt x="79" y="102"/>
                </a:cubicBezTo>
                <a:cubicBezTo>
                  <a:pt x="79" y="102"/>
                  <a:pt x="79" y="101"/>
                  <a:pt x="78" y="101"/>
                </a:cubicBezTo>
                <a:cubicBezTo>
                  <a:pt x="77" y="100"/>
                  <a:pt x="78" y="100"/>
                  <a:pt x="77" y="100"/>
                </a:cubicBezTo>
                <a:cubicBezTo>
                  <a:pt x="78" y="99"/>
                  <a:pt x="78" y="99"/>
                  <a:pt x="78" y="100"/>
                </a:cubicBezTo>
                <a:cubicBezTo>
                  <a:pt x="78" y="100"/>
                  <a:pt x="78" y="100"/>
                  <a:pt x="79" y="99"/>
                </a:cubicBezTo>
                <a:cubicBezTo>
                  <a:pt x="79" y="99"/>
                  <a:pt x="79" y="98"/>
                  <a:pt x="78" y="98"/>
                </a:cubicBezTo>
                <a:cubicBezTo>
                  <a:pt x="78" y="98"/>
                  <a:pt x="78" y="98"/>
                  <a:pt x="78" y="98"/>
                </a:cubicBezTo>
                <a:cubicBezTo>
                  <a:pt x="78" y="97"/>
                  <a:pt x="78" y="97"/>
                  <a:pt x="78" y="97"/>
                </a:cubicBezTo>
                <a:cubicBezTo>
                  <a:pt x="78" y="97"/>
                  <a:pt x="78" y="96"/>
                  <a:pt x="78" y="96"/>
                </a:cubicBezTo>
                <a:cubicBezTo>
                  <a:pt x="78" y="96"/>
                  <a:pt x="78" y="96"/>
                  <a:pt x="78" y="96"/>
                </a:cubicBezTo>
                <a:cubicBezTo>
                  <a:pt x="77" y="96"/>
                  <a:pt x="77" y="95"/>
                  <a:pt x="76" y="95"/>
                </a:cubicBezTo>
                <a:cubicBezTo>
                  <a:pt x="76" y="95"/>
                  <a:pt x="76" y="95"/>
                  <a:pt x="76" y="95"/>
                </a:cubicBezTo>
                <a:cubicBezTo>
                  <a:pt x="76" y="94"/>
                  <a:pt x="76" y="94"/>
                  <a:pt x="76" y="94"/>
                </a:cubicBezTo>
                <a:cubicBezTo>
                  <a:pt x="76" y="93"/>
                  <a:pt x="76" y="92"/>
                  <a:pt x="76" y="92"/>
                </a:cubicBezTo>
                <a:cubicBezTo>
                  <a:pt x="76" y="91"/>
                  <a:pt x="76" y="90"/>
                  <a:pt x="75" y="90"/>
                </a:cubicBezTo>
                <a:cubicBezTo>
                  <a:pt x="75" y="89"/>
                  <a:pt x="75" y="89"/>
                  <a:pt x="75" y="89"/>
                </a:cubicBezTo>
                <a:cubicBezTo>
                  <a:pt x="75" y="89"/>
                  <a:pt x="75" y="89"/>
                  <a:pt x="75" y="89"/>
                </a:cubicBezTo>
                <a:cubicBezTo>
                  <a:pt x="75" y="89"/>
                  <a:pt x="75" y="89"/>
                  <a:pt x="75" y="89"/>
                </a:cubicBezTo>
                <a:cubicBezTo>
                  <a:pt x="75" y="89"/>
                  <a:pt x="75" y="88"/>
                  <a:pt x="75" y="88"/>
                </a:cubicBezTo>
                <a:cubicBezTo>
                  <a:pt x="75" y="88"/>
                  <a:pt x="74" y="88"/>
                  <a:pt x="74" y="88"/>
                </a:cubicBezTo>
                <a:cubicBezTo>
                  <a:pt x="74" y="88"/>
                  <a:pt x="74" y="88"/>
                  <a:pt x="74" y="89"/>
                </a:cubicBezTo>
                <a:cubicBezTo>
                  <a:pt x="73" y="89"/>
                  <a:pt x="73" y="89"/>
                  <a:pt x="73" y="89"/>
                </a:cubicBezTo>
                <a:cubicBezTo>
                  <a:pt x="73" y="89"/>
                  <a:pt x="73" y="89"/>
                  <a:pt x="73" y="89"/>
                </a:cubicBezTo>
                <a:cubicBezTo>
                  <a:pt x="73" y="89"/>
                  <a:pt x="72" y="89"/>
                  <a:pt x="72" y="90"/>
                </a:cubicBezTo>
                <a:cubicBezTo>
                  <a:pt x="72" y="90"/>
                  <a:pt x="72"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9"/>
                  <a:pt x="71" y="89"/>
                  <a:pt x="71" y="89"/>
                </a:cubicBezTo>
                <a:cubicBezTo>
                  <a:pt x="71" y="89"/>
                  <a:pt x="70" y="89"/>
                  <a:pt x="70" y="89"/>
                </a:cubicBezTo>
                <a:cubicBezTo>
                  <a:pt x="70" y="89"/>
                  <a:pt x="70" y="88"/>
                  <a:pt x="70" y="88"/>
                </a:cubicBezTo>
                <a:cubicBezTo>
                  <a:pt x="70" y="88"/>
                  <a:pt x="69" y="88"/>
                  <a:pt x="69" y="88"/>
                </a:cubicBezTo>
                <a:cubicBezTo>
                  <a:pt x="69" y="88"/>
                  <a:pt x="69" y="88"/>
                  <a:pt x="69" y="87"/>
                </a:cubicBezTo>
                <a:cubicBezTo>
                  <a:pt x="69" y="87"/>
                  <a:pt x="69" y="88"/>
                  <a:pt x="69" y="88"/>
                </a:cubicBezTo>
                <a:cubicBezTo>
                  <a:pt x="69" y="88"/>
                  <a:pt x="69" y="88"/>
                  <a:pt x="69" y="88"/>
                </a:cubicBezTo>
                <a:cubicBezTo>
                  <a:pt x="69" y="89"/>
                  <a:pt x="69" y="89"/>
                  <a:pt x="69" y="90"/>
                </a:cubicBezTo>
                <a:cubicBezTo>
                  <a:pt x="69" y="90"/>
                  <a:pt x="69" y="90"/>
                  <a:pt x="69" y="90"/>
                </a:cubicBezTo>
                <a:cubicBezTo>
                  <a:pt x="70" y="90"/>
                  <a:pt x="70" y="90"/>
                  <a:pt x="70" y="91"/>
                </a:cubicBezTo>
                <a:cubicBezTo>
                  <a:pt x="70" y="91"/>
                  <a:pt x="70" y="91"/>
                  <a:pt x="70" y="91"/>
                </a:cubicBezTo>
                <a:cubicBezTo>
                  <a:pt x="70" y="91"/>
                  <a:pt x="70" y="91"/>
                  <a:pt x="70" y="92"/>
                </a:cubicBezTo>
                <a:cubicBezTo>
                  <a:pt x="70" y="92"/>
                  <a:pt x="70" y="92"/>
                  <a:pt x="70" y="92"/>
                </a:cubicBezTo>
                <a:cubicBezTo>
                  <a:pt x="70" y="92"/>
                  <a:pt x="70" y="92"/>
                  <a:pt x="70" y="93"/>
                </a:cubicBezTo>
                <a:cubicBezTo>
                  <a:pt x="70" y="93"/>
                  <a:pt x="70" y="93"/>
                  <a:pt x="70" y="93"/>
                </a:cubicBezTo>
                <a:cubicBezTo>
                  <a:pt x="70" y="93"/>
                  <a:pt x="70" y="93"/>
                  <a:pt x="70" y="94"/>
                </a:cubicBezTo>
                <a:cubicBezTo>
                  <a:pt x="70" y="94"/>
                  <a:pt x="70" y="94"/>
                  <a:pt x="70" y="94"/>
                </a:cubicBezTo>
                <a:cubicBezTo>
                  <a:pt x="70" y="94"/>
                  <a:pt x="71" y="94"/>
                  <a:pt x="71" y="94"/>
                </a:cubicBezTo>
                <a:cubicBezTo>
                  <a:pt x="71" y="94"/>
                  <a:pt x="71" y="94"/>
                  <a:pt x="71" y="93"/>
                </a:cubicBezTo>
                <a:cubicBezTo>
                  <a:pt x="72" y="93"/>
                  <a:pt x="71" y="93"/>
                  <a:pt x="71" y="92"/>
                </a:cubicBezTo>
                <a:cubicBezTo>
                  <a:pt x="72" y="92"/>
                  <a:pt x="72" y="93"/>
                  <a:pt x="73" y="94"/>
                </a:cubicBezTo>
                <a:cubicBezTo>
                  <a:pt x="73" y="94"/>
                  <a:pt x="73" y="94"/>
                  <a:pt x="73" y="94"/>
                </a:cubicBezTo>
                <a:cubicBezTo>
                  <a:pt x="74" y="94"/>
                  <a:pt x="74" y="95"/>
                  <a:pt x="74" y="95"/>
                </a:cubicBezTo>
                <a:cubicBezTo>
                  <a:pt x="74" y="95"/>
                  <a:pt x="74" y="96"/>
                  <a:pt x="74" y="96"/>
                </a:cubicBezTo>
                <a:cubicBezTo>
                  <a:pt x="74" y="96"/>
                  <a:pt x="74" y="97"/>
                  <a:pt x="74" y="97"/>
                </a:cubicBezTo>
                <a:cubicBezTo>
                  <a:pt x="73" y="98"/>
                  <a:pt x="73" y="98"/>
                  <a:pt x="74" y="99"/>
                </a:cubicBezTo>
                <a:cubicBezTo>
                  <a:pt x="74" y="99"/>
                  <a:pt x="74" y="100"/>
                  <a:pt x="74" y="100"/>
                </a:cubicBezTo>
                <a:cubicBezTo>
                  <a:pt x="74" y="100"/>
                  <a:pt x="74" y="101"/>
                  <a:pt x="74" y="101"/>
                </a:cubicBezTo>
                <a:cubicBezTo>
                  <a:pt x="74" y="101"/>
                  <a:pt x="74" y="101"/>
                  <a:pt x="75" y="101"/>
                </a:cubicBezTo>
                <a:cubicBezTo>
                  <a:pt x="75" y="101"/>
                  <a:pt x="75" y="101"/>
                  <a:pt x="76" y="102"/>
                </a:cubicBezTo>
                <a:cubicBezTo>
                  <a:pt x="76" y="102"/>
                  <a:pt x="76" y="102"/>
                  <a:pt x="76" y="102"/>
                </a:cubicBezTo>
                <a:cubicBezTo>
                  <a:pt x="76" y="102"/>
                  <a:pt x="76" y="102"/>
                  <a:pt x="76" y="102"/>
                </a:cubicBezTo>
                <a:cubicBezTo>
                  <a:pt x="77" y="102"/>
                  <a:pt x="77" y="101"/>
                  <a:pt x="77" y="101"/>
                </a:cubicBezTo>
                <a:cubicBezTo>
                  <a:pt x="76" y="100"/>
                  <a:pt x="76" y="100"/>
                  <a:pt x="76" y="99"/>
                </a:cubicBezTo>
                <a:cubicBezTo>
                  <a:pt x="76" y="99"/>
                  <a:pt x="76" y="98"/>
                  <a:pt x="76" y="98"/>
                </a:cubicBezTo>
                <a:cubicBezTo>
                  <a:pt x="77" y="99"/>
                  <a:pt x="77" y="100"/>
                  <a:pt x="77" y="100"/>
                </a:cubicBezTo>
                <a:cubicBezTo>
                  <a:pt x="77" y="101"/>
                  <a:pt x="78" y="102"/>
                  <a:pt x="78" y="102"/>
                </a:cubicBezTo>
                <a:cubicBezTo>
                  <a:pt x="78" y="103"/>
                  <a:pt x="78" y="103"/>
                  <a:pt x="79" y="103"/>
                </a:cubicBezTo>
                <a:close/>
                <a:moveTo>
                  <a:pt x="64" y="110"/>
                </a:moveTo>
                <a:cubicBezTo>
                  <a:pt x="64" y="110"/>
                  <a:pt x="64" y="110"/>
                  <a:pt x="64" y="110"/>
                </a:cubicBezTo>
                <a:cubicBezTo>
                  <a:pt x="64" y="110"/>
                  <a:pt x="64" y="110"/>
                  <a:pt x="64" y="110"/>
                </a:cubicBezTo>
                <a:cubicBezTo>
                  <a:pt x="64" y="110"/>
                  <a:pt x="63" y="110"/>
                  <a:pt x="63" y="110"/>
                </a:cubicBezTo>
                <a:cubicBezTo>
                  <a:pt x="63" y="110"/>
                  <a:pt x="62" y="110"/>
                  <a:pt x="63" y="111"/>
                </a:cubicBezTo>
                <a:cubicBezTo>
                  <a:pt x="62" y="111"/>
                  <a:pt x="62" y="111"/>
                  <a:pt x="62" y="111"/>
                </a:cubicBezTo>
                <a:cubicBezTo>
                  <a:pt x="62" y="112"/>
                  <a:pt x="62" y="112"/>
                  <a:pt x="63" y="112"/>
                </a:cubicBezTo>
                <a:cubicBezTo>
                  <a:pt x="63" y="112"/>
                  <a:pt x="63" y="112"/>
                  <a:pt x="63" y="112"/>
                </a:cubicBezTo>
                <a:cubicBezTo>
                  <a:pt x="63" y="112"/>
                  <a:pt x="63" y="112"/>
                  <a:pt x="63" y="112"/>
                </a:cubicBezTo>
                <a:cubicBezTo>
                  <a:pt x="63" y="112"/>
                  <a:pt x="63" y="112"/>
                  <a:pt x="64" y="112"/>
                </a:cubicBezTo>
                <a:cubicBezTo>
                  <a:pt x="64" y="112"/>
                  <a:pt x="64" y="112"/>
                  <a:pt x="64" y="112"/>
                </a:cubicBezTo>
                <a:cubicBezTo>
                  <a:pt x="64" y="112"/>
                  <a:pt x="64" y="112"/>
                  <a:pt x="64" y="112"/>
                </a:cubicBezTo>
                <a:cubicBezTo>
                  <a:pt x="64" y="112"/>
                  <a:pt x="64" y="112"/>
                  <a:pt x="64" y="111"/>
                </a:cubicBezTo>
                <a:cubicBezTo>
                  <a:pt x="64" y="111"/>
                  <a:pt x="64" y="111"/>
                  <a:pt x="64" y="111"/>
                </a:cubicBezTo>
                <a:cubicBezTo>
                  <a:pt x="64" y="111"/>
                  <a:pt x="64" y="111"/>
                  <a:pt x="64" y="111"/>
                </a:cubicBezTo>
                <a:cubicBezTo>
                  <a:pt x="64" y="111"/>
                  <a:pt x="64" y="111"/>
                  <a:pt x="64" y="111"/>
                </a:cubicBezTo>
                <a:cubicBezTo>
                  <a:pt x="64" y="111"/>
                  <a:pt x="64" y="110"/>
                  <a:pt x="64" y="110"/>
                </a:cubicBezTo>
                <a:close/>
                <a:moveTo>
                  <a:pt x="83" y="146"/>
                </a:moveTo>
                <a:cubicBezTo>
                  <a:pt x="83" y="146"/>
                  <a:pt x="83" y="146"/>
                  <a:pt x="82" y="147"/>
                </a:cubicBezTo>
                <a:cubicBezTo>
                  <a:pt x="82" y="147"/>
                  <a:pt x="83" y="147"/>
                  <a:pt x="83" y="147"/>
                </a:cubicBezTo>
                <a:cubicBezTo>
                  <a:pt x="83" y="147"/>
                  <a:pt x="83" y="147"/>
                  <a:pt x="83" y="146"/>
                </a:cubicBezTo>
                <a:cubicBezTo>
                  <a:pt x="83" y="146"/>
                  <a:pt x="83" y="146"/>
                  <a:pt x="83" y="146"/>
                </a:cubicBezTo>
                <a:close/>
                <a:moveTo>
                  <a:pt x="84" y="146"/>
                </a:moveTo>
                <a:cubicBezTo>
                  <a:pt x="83" y="146"/>
                  <a:pt x="83" y="146"/>
                  <a:pt x="84" y="146"/>
                </a:cubicBezTo>
                <a:cubicBezTo>
                  <a:pt x="84" y="146"/>
                  <a:pt x="84" y="146"/>
                  <a:pt x="84" y="146"/>
                </a:cubicBezTo>
                <a:cubicBezTo>
                  <a:pt x="84" y="146"/>
                  <a:pt x="84" y="146"/>
                  <a:pt x="84" y="146"/>
                </a:cubicBezTo>
                <a:close/>
                <a:moveTo>
                  <a:pt x="67" y="83"/>
                </a:moveTo>
                <a:cubicBezTo>
                  <a:pt x="67" y="83"/>
                  <a:pt x="67" y="83"/>
                  <a:pt x="67" y="83"/>
                </a:cubicBezTo>
                <a:cubicBezTo>
                  <a:pt x="67" y="83"/>
                  <a:pt x="68" y="83"/>
                  <a:pt x="68" y="82"/>
                </a:cubicBezTo>
                <a:cubicBezTo>
                  <a:pt x="67" y="82"/>
                  <a:pt x="67" y="82"/>
                  <a:pt x="67" y="83"/>
                </a:cubicBezTo>
                <a:close/>
                <a:moveTo>
                  <a:pt x="74" y="86"/>
                </a:moveTo>
                <a:cubicBezTo>
                  <a:pt x="74" y="86"/>
                  <a:pt x="74" y="86"/>
                  <a:pt x="74" y="86"/>
                </a:cubicBezTo>
                <a:cubicBezTo>
                  <a:pt x="74" y="86"/>
                  <a:pt x="74" y="86"/>
                  <a:pt x="74" y="86"/>
                </a:cubicBezTo>
                <a:cubicBezTo>
                  <a:pt x="74" y="86"/>
                  <a:pt x="74" y="86"/>
                  <a:pt x="74" y="86"/>
                </a:cubicBezTo>
                <a:cubicBezTo>
                  <a:pt x="74" y="86"/>
                  <a:pt x="74" y="86"/>
                  <a:pt x="74" y="86"/>
                </a:cubicBezTo>
                <a:close/>
                <a:moveTo>
                  <a:pt x="69" y="83"/>
                </a:moveTo>
                <a:cubicBezTo>
                  <a:pt x="68" y="84"/>
                  <a:pt x="68" y="84"/>
                  <a:pt x="68" y="84"/>
                </a:cubicBezTo>
                <a:cubicBezTo>
                  <a:pt x="69" y="84"/>
                  <a:pt x="69" y="84"/>
                  <a:pt x="69" y="84"/>
                </a:cubicBezTo>
                <a:cubicBezTo>
                  <a:pt x="69" y="84"/>
                  <a:pt x="69" y="83"/>
                  <a:pt x="69" y="83"/>
                </a:cubicBezTo>
                <a:close/>
                <a:moveTo>
                  <a:pt x="73" y="87"/>
                </a:moveTo>
                <a:cubicBezTo>
                  <a:pt x="73" y="87"/>
                  <a:pt x="74" y="87"/>
                  <a:pt x="74" y="87"/>
                </a:cubicBezTo>
                <a:cubicBezTo>
                  <a:pt x="74" y="87"/>
                  <a:pt x="74" y="87"/>
                  <a:pt x="74" y="87"/>
                </a:cubicBezTo>
                <a:cubicBezTo>
                  <a:pt x="74" y="87"/>
                  <a:pt x="74" y="87"/>
                  <a:pt x="74" y="87"/>
                </a:cubicBezTo>
                <a:cubicBezTo>
                  <a:pt x="74" y="87"/>
                  <a:pt x="74" y="87"/>
                  <a:pt x="74" y="87"/>
                </a:cubicBezTo>
                <a:cubicBezTo>
                  <a:pt x="74" y="87"/>
                  <a:pt x="74" y="87"/>
                  <a:pt x="74" y="87"/>
                </a:cubicBezTo>
                <a:cubicBezTo>
                  <a:pt x="74" y="87"/>
                  <a:pt x="73" y="87"/>
                  <a:pt x="73" y="87"/>
                </a:cubicBezTo>
                <a:close/>
                <a:moveTo>
                  <a:pt x="70" y="84"/>
                </a:moveTo>
                <a:cubicBezTo>
                  <a:pt x="70" y="84"/>
                  <a:pt x="70" y="84"/>
                  <a:pt x="70" y="84"/>
                </a:cubicBezTo>
                <a:cubicBezTo>
                  <a:pt x="70" y="84"/>
                  <a:pt x="70" y="84"/>
                  <a:pt x="70" y="84"/>
                </a:cubicBezTo>
                <a:cubicBezTo>
                  <a:pt x="70" y="84"/>
                  <a:pt x="70" y="84"/>
                  <a:pt x="70" y="84"/>
                </a:cubicBezTo>
                <a:cubicBezTo>
                  <a:pt x="70" y="84"/>
                  <a:pt x="70" y="84"/>
                  <a:pt x="70" y="84"/>
                </a:cubicBezTo>
                <a:close/>
                <a:moveTo>
                  <a:pt x="73" y="86"/>
                </a:moveTo>
                <a:cubicBezTo>
                  <a:pt x="73" y="86"/>
                  <a:pt x="73" y="86"/>
                  <a:pt x="73" y="87"/>
                </a:cubicBezTo>
                <a:cubicBezTo>
                  <a:pt x="73" y="87"/>
                  <a:pt x="74" y="87"/>
                  <a:pt x="74" y="87"/>
                </a:cubicBezTo>
                <a:cubicBezTo>
                  <a:pt x="73" y="87"/>
                  <a:pt x="73" y="86"/>
                  <a:pt x="73" y="86"/>
                </a:cubicBezTo>
                <a:cubicBezTo>
                  <a:pt x="73" y="86"/>
                  <a:pt x="73" y="86"/>
                  <a:pt x="73" y="86"/>
                </a:cubicBezTo>
                <a:close/>
                <a:moveTo>
                  <a:pt x="46" y="77"/>
                </a:moveTo>
                <a:cubicBezTo>
                  <a:pt x="46" y="77"/>
                  <a:pt x="46" y="77"/>
                  <a:pt x="46" y="77"/>
                </a:cubicBezTo>
                <a:cubicBezTo>
                  <a:pt x="46" y="77"/>
                  <a:pt x="46" y="77"/>
                  <a:pt x="46" y="77"/>
                </a:cubicBezTo>
                <a:cubicBezTo>
                  <a:pt x="46" y="77"/>
                  <a:pt x="46" y="77"/>
                  <a:pt x="46" y="77"/>
                </a:cubicBezTo>
                <a:cubicBezTo>
                  <a:pt x="46" y="77"/>
                  <a:pt x="46" y="77"/>
                  <a:pt x="46" y="77"/>
                </a:cubicBezTo>
                <a:cubicBezTo>
                  <a:pt x="47" y="77"/>
                  <a:pt x="47" y="77"/>
                  <a:pt x="47" y="77"/>
                </a:cubicBezTo>
                <a:cubicBezTo>
                  <a:pt x="47" y="76"/>
                  <a:pt x="47" y="76"/>
                  <a:pt x="47" y="76"/>
                </a:cubicBezTo>
                <a:cubicBezTo>
                  <a:pt x="47" y="76"/>
                  <a:pt x="47" y="76"/>
                  <a:pt x="47" y="76"/>
                </a:cubicBezTo>
                <a:cubicBezTo>
                  <a:pt x="47" y="76"/>
                  <a:pt x="47" y="76"/>
                  <a:pt x="47" y="76"/>
                </a:cubicBezTo>
                <a:cubicBezTo>
                  <a:pt x="47" y="76"/>
                  <a:pt x="47" y="76"/>
                  <a:pt x="47" y="76"/>
                </a:cubicBezTo>
                <a:cubicBezTo>
                  <a:pt x="47" y="76"/>
                  <a:pt x="47" y="76"/>
                  <a:pt x="47" y="76"/>
                </a:cubicBezTo>
                <a:cubicBezTo>
                  <a:pt x="47" y="76"/>
                  <a:pt x="47" y="76"/>
                  <a:pt x="46" y="76"/>
                </a:cubicBezTo>
                <a:cubicBezTo>
                  <a:pt x="46" y="76"/>
                  <a:pt x="46" y="76"/>
                  <a:pt x="46" y="76"/>
                </a:cubicBezTo>
                <a:cubicBezTo>
                  <a:pt x="46" y="76"/>
                  <a:pt x="46" y="76"/>
                  <a:pt x="46" y="76"/>
                </a:cubicBezTo>
                <a:cubicBezTo>
                  <a:pt x="46" y="76"/>
                  <a:pt x="46" y="76"/>
                  <a:pt x="46" y="76"/>
                </a:cubicBezTo>
                <a:cubicBezTo>
                  <a:pt x="46" y="76"/>
                  <a:pt x="46" y="76"/>
                  <a:pt x="46" y="76"/>
                </a:cubicBezTo>
                <a:cubicBezTo>
                  <a:pt x="46" y="76"/>
                  <a:pt x="46" y="76"/>
                  <a:pt x="46" y="77"/>
                </a:cubicBezTo>
                <a:close/>
                <a:moveTo>
                  <a:pt x="46" y="75"/>
                </a:moveTo>
                <a:cubicBezTo>
                  <a:pt x="46" y="75"/>
                  <a:pt x="46" y="75"/>
                  <a:pt x="46" y="75"/>
                </a:cubicBezTo>
                <a:cubicBezTo>
                  <a:pt x="46" y="75"/>
                  <a:pt x="46" y="75"/>
                  <a:pt x="46" y="75"/>
                </a:cubicBezTo>
                <a:cubicBezTo>
                  <a:pt x="46" y="75"/>
                  <a:pt x="46" y="75"/>
                  <a:pt x="46" y="75"/>
                </a:cubicBezTo>
                <a:cubicBezTo>
                  <a:pt x="46" y="75"/>
                  <a:pt x="46" y="75"/>
                  <a:pt x="46" y="75"/>
                </a:cubicBezTo>
                <a:cubicBezTo>
                  <a:pt x="46" y="75"/>
                  <a:pt x="46" y="75"/>
                  <a:pt x="46" y="75"/>
                </a:cubicBezTo>
                <a:cubicBezTo>
                  <a:pt x="47" y="75"/>
                  <a:pt x="47" y="75"/>
                  <a:pt x="47" y="75"/>
                </a:cubicBezTo>
                <a:cubicBezTo>
                  <a:pt x="47" y="75"/>
                  <a:pt x="47" y="75"/>
                  <a:pt x="47" y="75"/>
                </a:cubicBezTo>
                <a:cubicBezTo>
                  <a:pt x="47" y="75"/>
                  <a:pt x="47" y="75"/>
                  <a:pt x="47" y="75"/>
                </a:cubicBezTo>
                <a:cubicBezTo>
                  <a:pt x="47" y="75"/>
                  <a:pt x="47" y="75"/>
                  <a:pt x="47" y="75"/>
                </a:cubicBezTo>
                <a:cubicBezTo>
                  <a:pt x="47" y="75"/>
                  <a:pt x="47" y="75"/>
                  <a:pt x="47" y="75"/>
                </a:cubicBezTo>
                <a:cubicBezTo>
                  <a:pt x="47" y="75"/>
                  <a:pt x="47" y="75"/>
                  <a:pt x="47" y="75"/>
                </a:cubicBezTo>
                <a:cubicBezTo>
                  <a:pt x="46" y="75"/>
                  <a:pt x="46" y="75"/>
                  <a:pt x="46" y="75"/>
                </a:cubicBezTo>
                <a:cubicBezTo>
                  <a:pt x="46" y="75"/>
                  <a:pt x="46" y="75"/>
                  <a:pt x="46" y="75"/>
                </a:cubicBezTo>
                <a:cubicBezTo>
                  <a:pt x="46" y="75"/>
                  <a:pt x="46" y="75"/>
                  <a:pt x="46" y="75"/>
                </a:cubicBezTo>
                <a:cubicBezTo>
                  <a:pt x="46" y="75"/>
                  <a:pt x="46" y="75"/>
                  <a:pt x="46" y="75"/>
                </a:cubicBezTo>
                <a:close/>
                <a:moveTo>
                  <a:pt x="46" y="84"/>
                </a:moveTo>
                <a:cubicBezTo>
                  <a:pt x="46" y="84"/>
                  <a:pt x="46" y="84"/>
                  <a:pt x="46" y="84"/>
                </a:cubicBezTo>
                <a:cubicBezTo>
                  <a:pt x="46" y="84"/>
                  <a:pt x="46" y="84"/>
                  <a:pt x="45" y="84"/>
                </a:cubicBezTo>
                <a:cubicBezTo>
                  <a:pt x="45" y="84"/>
                  <a:pt x="45" y="84"/>
                  <a:pt x="45" y="84"/>
                </a:cubicBezTo>
                <a:cubicBezTo>
                  <a:pt x="45" y="84"/>
                  <a:pt x="45" y="84"/>
                  <a:pt x="45" y="84"/>
                </a:cubicBezTo>
                <a:cubicBezTo>
                  <a:pt x="45" y="84"/>
                  <a:pt x="45" y="84"/>
                  <a:pt x="45"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ubicBezTo>
                  <a:pt x="46" y="84"/>
                  <a:pt x="46" y="84"/>
                  <a:pt x="46" y="84"/>
                </a:cubicBezTo>
                <a:close/>
                <a:moveTo>
                  <a:pt x="47" y="78"/>
                </a:moveTo>
                <a:cubicBezTo>
                  <a:pt x="47" y="78"/>
                  <a:pt x="47" y="78"/>
                  <a:pt x="47" y="78"/>
                </a:cubicBezTo>
                <a:cubicBezTo>
                  <a:pt x="47" y="78"/>
                  <a:pt x="47" y="78"/>
                  <a:pt x="47" y="78"/>
                </a:cubicBezTo>
                <a:cubicBezTo>
                  <a:pt x="47" y="78"/>
                  <a:pt x="47" y="78"/>
                  <a:pt x="48" y="78"/>
                </a:cubicBezTo>
                <a:cubicBezTo>
                  <a:pt x="48" y="78"/>
                  <a:pt x="48" y="78"/>
                  <a:pt x="48" y="78"/>
                </a:cubicBezTo>
                <a:cubicBezTo>
                  <a:pt x="48" y="78"/>
                  <a:pt x="48" y="78"/>
                  <a:pt x="48" y="78"/>
                </a:cubicBezTo>
                <a:cubicBezTo>
                  <a:pt x="48" y="78"/>
                  <a:pt x="48" y="78"/>
                  <a:pt x="48" y="78"/>
                </a:cubicBezTo>
                <a:cubicBezTo>
                  <a:pt x="48"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7" y="78"/>
                  <a:pt x="47" y="78"/>
                  <a:pt x="47" y="78"/>
                </a:cubicBezTo>
                <a:cubicBezTo>
                  <a:pt x="46" y="78"/>
                  <a:pt x="46" y="78"/>
                  <a:pt x="46" y="78"/>
                </a:cubicBezTo>
                <a:cubicBezTo>
                  <a:pt x="46" y="78"/>
                  <a:pt x="46" y="78"/>
                  <a:pt x="46" y="78"/>
                </a:cubicBezTo>
                <a:cubicBezTo>
                  <a:pt x="46" y="78"/>
                  <a:pt x="46" y="78"/>
                  <a:pt x="46" y="78"/>
                </a:cubicBezTo>
                <a:cubicBezTo>
                  <a:pt x="46" y="78"/>
                  <a:pt x="46" y="78"/>
                  <a:pt x="46" y="78"/>
                </a:cubicBezTo>
                <a:cubicBezTo>
                  <a:pt x="46" y="78"/>
                  <a:pt x="46" y="78"/>
                  <a:pt x="46" y="78"/>
                </a:cubicBezTo>
                <a:cubicBezTo>
                  <a:pt x="46" y="78"/>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79"/>
                </a:cubicBezTo>
                <a:cubicBezTo>
                  <a:pt x="46" y="79"/>
                  <a:pt x="46" y="79"/>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0"/>
                  <a:pt x="46" y="80"/>
                </a:cubicBezTo>
                <a:cubicBezTo>
                  <a:pt x="46" y="80"/>
                  <a:pt x="46" y="81"/>
                  <a:pt x="46" y="80"/>
                </a:cubicBezTo>
                <a:cubicBezTo>
                  <a:pt x="46" y="80"/>
                  <a:pt x="46" y="80"/>
                  <a:pt x="46" y="81"/>
                </a:cubicBezTo>
                <a:cubicBezTo>
                  <a:pt x="46" y="81"/>
                  <a:pt x="46" y="81"/>
                  <a:pt x="46" y="81"/>
                </a:cubicBezTo>
                <a:cubicBezTo>
                  <a:pt x="46" y="81"/>
                  <a:pt x="46" y="81"/>
                  <a:pt x="46" y="81"/>
                </a:cubicBezTo>
                <a:cubicBezTo>
                  <a:pt x="46" y="81"/>
                  <a:pt x="46" y="81"/>
                  <a:pt x="46" y="81"/>
                </a:cubicBezTo>
                <a:cubicBezTo>
                  <a:pt x="46" y="81"/>
                  <a:pt x="46" y="81"/>
                  <a:pt x="46" y="81"/>
                </a:cubicBezTo>
                <a:cubicBezTo>
                  <a:pt x="46" y="81"/>
                  <a:pt x="46" y="81"/>
                  <a:pt x="46" y="81"/>
                </a:cubicBezTo>
                <a:cubicBezTo>
                  <a:pt x="46" y="81"/>
                  <a:pt x="46" y="81"/>
                  <a:pt x="46" y="81"/>
                </a:cubicBezTo>
                <a:cubicBezTo>
                  <a:pt x="46" y="81"/>
                  <a:pt x="46" y="81"/>
                  <a:pt x="46" y="81"/>
                </a:cubicBezTo>
                <a:cubicBezTo>
                  <a:pt x="46" y="81"/>
                  <a:pt x="46" y="81"/>
                  <a:pt x="46" y="81"/>
                </a:cubicBezTo>
                <a:cubicBezTo>
                  <a:pt x="45" y="81"/>
                  <a:pt x="45" y="81"/>
                  <a:pt x="45" y="81"/>
                </a:cubicBezTo>
                <a:cubicBezTo>
                  <a:pt x="46" y="81"/>
                  <a:pt x="46" y="81"/>
                  <a:pt x="46" y="81"/>
                </a:cubicBezTo>
                <a:cubicBezTo>
                  <a:pt x="45" y="81"/>
                  <a:pt x="45" y="81"/>
                  <a:pt x="45" y="81"/>
                </a:cubicBezTo>
                <a:cubicBezTo>
                  <a:pt x="45" y="81"/>
                  <a:pt x="45" y="81"/>
                  <a:pt x="45" y="81"/>
                </a:cubicBezTo>
                <a:cubicBezTo>
                  <a:pt x="45" y="81"/>
                  <a:pt x="45" y="81"/>
                  <a:pt x="45" y="81"/>
                </a:cubicBezTo>
                <a:cubicBezTo>
                  <a:pt x="45" y="82"/>
                  <a:pt x="45" y="82"/>
                  <a:pt x="45" y="82"/>
                </a:cubicBezTo>
                <a:cubicBezTo>
                  <a:pt x="45" y="82"/>
                  <a:pt x="45" y="82"/>
                  <a:pt x="45"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3"/>
                  <a:pt x="46" y="83"/>
                  <a:pt x="46" y="83"/>
                </a:cubicBezTo>
                <a:cubicBezTo>
                  <a:pt x="46" y="83"/>
                  <a:pt x="46" y="83"/>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2"/>
                  <a:pt x="46" y="82"/>
                </a:cubicBezTo>
                <a:cubicBezTo>
                  <a:pt x="46" y="82"/>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6" y="83"/>
                  <a:pt x="46" y="83"/>
                  <a:pt x="46" y="83"/>
                </a:cubicBezTo>
                <a:cubicBezTo>
                  <a:pt x="47" y="83"/>
                  <a:pt x="46" y="83"/>
                  <a:pt x="47" y="83"/>
                </a:cubicBezTo>
                <a:cubicBezTo>
                  <a:pt x="47" y="83"/>
                  <a:pt x="46" y="83"/>
                  <a:pt x="46" y="83"/>
                </a:cubicBezTo>
                <a:cubicBezTo>
                  <a:pt x="46" y="83"/>
                  <a:pt x="46" y="83"/>
                  <a:pt x="46" y="83"/>
                </a:cubicBezTo>
                <a:cubicBezTo>
                  <a:pt x="46" y="83"/>
                  <a:pt x="46" y="83"/>
                  <a:pt x="46" y="83"/>
                </a:cubicBezTo>
                <a:cubicBezTo>
                  <a:pt x="47" y="83"/>
                  <a:pt x="47" y="83"/>
                  <a:pt x="47" y="83"/>
                </a:cubicBezTo>
                <a:cubicBezTo>
                  <a:pt x="47" y="83"/>
                  <a:pt x="47" y="83"/>
                  <a:pt x="47" y="83"/>
                </a:cubicBezTo>
                <a:cubicBezTo>
                  <a:pt x="47" y="83"/>
                  <a:pt x="47" y="83"/>
                  <a:pt x="47" y="83"/>
                </a:cubicBezTo>
                <a:cubicBezTo>
                  <a:pt x="47" y="83"/>
                  <a:pt x="47" y="83"/>
                  <a:pt x="47" y="83"/>
                </a:cubicBezTo>
                <a:cubicBezTo>
                  <a:pt x="47" y="83"/>
                  <a:pt x="47" y="83"/>
                  <a:pt x="47" y="83"/>
                </a:cubicBezTo>
                <a:cubicBezTo>
                  <a:pt x="47" y="83"/>
                  <a:pt x="47" y="83"/>
                  <a:pt x="47" y="83"/>
                </a:cubicBezTo>
                <a:cubicBezTo>
                  <a:pt x="47" y="83"/>
                  <a:pt x="47" y="83"/>
                  <a:pt x="47" y="83"/>
                </a:cubicBezTo>
                <a:cubicBezTo>
                  <a:pt x="47" y="83"/>
                  <a:pt x="47" y="83"/>
                  <a:pt x="47" y="83"/>
                </a:cubicBezTo>
                <a:cubicBezTo>
                  <a:pt x="47" y="83"/>
                  <a:pt x="47" y="83"/>
                  <a:pt x="47" y="83"/>
                </a:cubicBezTo>
                <a:cubicBezTo>
                  <a:pt x="47" y="82"/>
                  <a:pt x="47" y="83"/>
                  <a:pt x="47" y="83"/>
                </a:cubicBezTo>
                <a:cubicBezTo>
                  <a:pt x="47" y="83"/>
                  <a:pt x="47" y="83"/>
                  <a:pt x="47" y="83"/>
                </a:cubicBezTo>
                <a:cubicBezTo>
                  <a:pt x="47" y="83"/>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2"/>
                  <a:pt x="47" y="82"/>
                  <a:pt x="47" y="82"/>
                </a:cubicBezTo>
                <a:cubicBezTo>
                  <a:pt x="47" y="81"/>
                  <a:pt x="47" y="81"/>
                  <a:pt x="47" y="81"/>
                </a:cubicBezTo>
                <a:cubicBezTo>
                  <a:pt x="47" y="81"/>
                  <a:pt x="47" y="81"/>
                  <a:pt x="47" y="81"/>
                </a:cubicBezTo>
                <a:cubicBezTo>
                  <a:pt x="47" y="81"/>
                  <a:pt x="47" y="81"/>
                  <a:pt x="47" y="81"/>
                </a:cubicBezTo>
                <a:cubicBezTo>
                  <a:pt x="47" y="81"/>
                  <a:pt x="47" y="81"/>
                  <a:pt x="47" y="81"/>
                </a:cubicBezTo>
                <a:cubicBezTo>
                  <a:pt x="47" y="81"/>
                  <a:pt x="47" y="81"/>
                  <a:pt x="47" y="81"/>
                </a:cubicBezTo>
                <a:cubicBezTo>
                  <a:pt x="47" y="81"/>
                  <a:pt x="47" y="81"/>
                  <a:pt x="47" y="81"/>
                </a:cubicBezTo>
                <a:cubicBezTo>
                  <a:pt x="47" y="81"/>
                  <a:pt x="47" y="81"/>
                  <a:pt x="47" y="81"/>
                </a:cubicBezTo>
                <a:cubicBezTo>
                  <a:pt x="47" y="81"/>
                  <a:pt x="47" y="81"/>
                  <a:pt x="47" y="81"/>
                </a:cubicBezTo>
                <a:cubicBezTo>
                  <a:pt x="47" y="80"/>
                  <a:pt x="47" y="80"/>
                  <a:pt x="47" y="80"/>
                </a:cubicBezTo>
                <a:cubicBezTo>
                  <a:pt x="47" y="80"/>
                  <a:pt x="47" y="80"/>
                  <a:pt x="47" y="80"/>
                </a:cubicBezTo>
                <a:cubicBezTo>
                  <a:pt x="47" y="80"/>
                  <a:pt x="47" y="80"/>
                  <a:pt x="47" y="80"/>
                </a:cubicBezTo>
                <a:cubicBezTo>
                  <a:pt x="47" y="80"/>
                  <a:pt x="47" y="80"/>
                  <a:pt x="47" y="80"/>
                </a:cubicBezTo>
                <a:cubicBezTo>
                  <a:pt x="47" y="80"/>
                  <a:pt x="47" y="80"/>
                  <a:pt x="47" y="80"/>
                </a:cubicBezTo>
                <a:cubicBezTo>
                  <a:pt x="47" y="80"/>
                  <a:pt x="47" y="80"/>
                  <a:pt x="47" y="80"/>
                </a:cubicBezTo>
                <a:cubicBezTo>
                  <a:pt x="47" y="80"/>
                  <a:pt x="47" y="80"/>
                  <a:pt x="47" y="80"/>
                </a:cubicBezTo>
                <a:cubicBezTo>
                  <a:pt x="47" y="80"/>
                  <a:pt x="47" y="80"/>
                  <a:pt x="47" y="79"/>
                </a:cubicBezTo>
                <a:cubicBezTo>
                  <a:pt x="47" y="79"/>
                  <a:pt x="47" y="79"/>
                  <a:pt x="47" y="79"/>
                </a:cubicBezTo>
                <a:cubicBezTo>
                  <a:pt x="47" y="79"/>
                  <a:pt x="47" y="79"/>
                  <a:pt x="47" y="79"/>
                </a:cubicBezTo>
                <a:cubicBezTo>
                  <a:pt x="47" y="79"/>
                  <a:pt x="47" y="79"/>
                  <a:pt x="47" y="79"/>
                </a:cubicBezTo>
                <a:cubicBezTo>
                  <a:pt x="47" y="79"/>
                  <a:pt x="47" y="79"/>
                  <a:pt x="47" y="79"/>
                </a:cubicBezTo>
                <a:cubicBezTo>
                  <a:pt x="47" y="79"/>
                  <a:pt x="47" y="79"/>
                  <a:pt x="47" y="79"/>
                </a:cubicBezTo>
                <a:cubicBezTo>
                  <a:pt x="47" y="79"/>
                  <a:pt x="47" y="79"/>
                  <a:pt x="47" y="79"/>
                </a:cubicBezTo>
                <a:cubicBezTo>
                  <a:pt x="47" y="79"/>
                  <a:pt x="47" y="79"/>
                  <a:pt x="47" y="79"/>
                </a:cubicBezTo>
                <a:cubicBezTo>
                  <a:pt x="47" y="79"/>
                  <a:pt x="47" y="78"/>
                  <a:pt x="47" y="78"/>
                </a:cubicBezTo>
                <a:cubicBezTo>
                  <a:pt x="47" y="78"/>
                  <a:pt x="47" y="78"/>
                  <a:pt x="47" y="78"/>
                </a:cubicBezTo>
                <a:cubicBezTo>
                  <a:pt x="47" y="78"/>
                  <a:pt x="47" y="78"/>
                  <a:pt x="47" y="78"/>
                </a:cubicBezTo>
                <a:cubicBezTo>
                  <a:pt x="47" y="78"/>
                  <a:pt x="47" y="78"/>
                  <a:pt x="47" y="78"/>
                </a:cubicBezTo>
                <a:close/>
                <a:moveTo>
                  <a:pt x="48" y="78"/>
                </a:moveTo>
                <a:cubicBezTo>
                  <a:pt x="48" y="78"/>
                  <a:pt x="48" y="78"/>
                  <a:pt x="48" y="78"/>
                </a:cubicBezTo>
                <a:cubicBezTo>
                  <a:pt x="48" y="78"/>
                  <a:pt x="48" y="78"/>
                  <a:pt x="48" y="78"/>
                </a:cubicBezTo>
                <a:cubicBezTo>
                  <a:pt x="48" y="78"/>
                  <a:pt x="48" y="78"/>
                  <a:pt x="48" y="78"/>
                </a:cubicBezTo>
                <a:cubicBezTo>
                  <a:pt x="48" y="78"/>
                  <a:pt x="48" y="78"/>
                  <a:pt x="48" y="78"/>
                </a:cubicBezTo>
                <a:cubicBezTo>
                  <a:pt x="48" y="78"/>
                  <a:pt x="48" y="78"/>
                  <a:pt x="48" y="78"/>
                </a:cubicBezTo>
                <a:cubicBezTo>
                  <a:pt x="48" y="78"/>
                  <a:pt x="48" y="78"/>
                  <a:pt x="48" y="78"/>
                </a:cubicBezTo>
                <a:cubicBezTo>
                  <a:pt x="48" y="78"/>
                  <a:pt x="48" y="78"/>
                  <a:pt x="48" y="78"/>
                </a:cubicBezTo>
                <a:cubicBezTo>
                  <a:pt x="48" y="78"/>
                  <a:pt x="48" y="78"/>
                  <a:pt x="48" y="78"/>
                </a:cubicBezTo>
                <a:close/>
                <a:moveTo>
                  <a:pt x="53" y="80"/>
                </a:moveTo>
                <a:cubicBezTo>
                  <a:pt x="53" y="80"/>
                  <a:pt x="53" y="79"/>
                  <a:pt x="52" y="79"/>
                </a:cubicBezTo>
                <a:cubicBezTo>
                  <a:pt x="52" y="79"/>
                  <a:pt x="51" y="79"/>
                  <a:pt x="51" y="79"/>
                </a:cubicBezTo>
                <a:cubicBezTo>
                  <a:pt x="50" y="79"/>
                  <a:pt x="50" y="79"/>
                  <a:pt x="50" y="80"/>
                </a:cubicBezTo>
                <a:cubicBezTo>
                  <a:pt x="50" y="80"/>
                  <a:pt x="50" y="80"/>
                  <a:pt x="50" y="80"/>
                </a:cubicBezTo>
                <a:cubicBezTo>
                  <a:pt x="50" y="80"/>
                  <a:pt x="51" y="80"/>
                  <a:pt x="51" y="81"/>
                </a:cubicBezTo>
                <a:cubicBezTo>
                  <a:pt x="52" y="81"/>
                  <a:pt x="52" y="81"/>
                  <a:pt x="52" y="81"/>
                </a:cubicBezTo>
                <a:cubicBezTo>
                  <a:pt x="53" y="81"/>
                  <a:pt x="53" y="81"/>
                  <a:pt x="53" y="80"/>
                </a:cubicBezTo>
                <a:cubicBezTo>
                  <a:pt x="53" y="80"/>
                  <a:pt x="53" y="80"/>
                  <a:pt x="53" y="80"/>
                </a:cubicBezTo>
                <a:close/>
                <a:moveTo>
                  <a:pt x="48" y="78"/>
                </a:moveTo>
                <a:cubicBezTo>
                  <a:pt x="48" y="78"/>
                  <a:pt x="48" y="78"/>
                  <a:pt x="48" y="78"/>
                </a:cubicBezTo>
                <a:cubicBezTo>
                  <a:pt x="48" y="78"/>
                  <a:pt x="48" y="78"/>
                  <a:pt x="48" y="78"/>
                </a:cubicBezTo>
                <a:cubicBezTo>
                  <a:pt x="48" y="78"/>
                  <a:pt x="48" y="78"/>
                  <a:pt x="48" y="78"/>
                </a:cubicBezTo>
                <a:cubicBezTo>
                  <a:pt x="48" y="78"/>
                  <a:pt x="48" y="78"/>
                  <a:pt x="48" y="78"/>
                </a:cubicBezTo>
                <a:cubicBezTo>
                  <a:pt x="48" y="78"/>
                  <a:pt x="49" y="78"/>
                  <a:pt x="49" y="78"/>
                </a:cubicBezTo>
                <a:cubicBezTo>
                  <a:pt x="49" y="78"/>
                  <a:pt x="49" y="78"/>
                  <a:pt x="49" y="78"/>
                </a:cubicBezTo>
                <a:cubicBezTo>
                  <a:pt x="48" y="78"/>
                  <a:pt x="48" y="78"/>
                  <a:pt x="48" y="78"/>
                </a:cubicBezTo>
                <a:close/>
                <a:moveTo>
                  <a:pt x="43" y="75"/>
                </a:move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6"/>
                  <a:pt x="43" y="76"/>
                  <a:pt x="43" y="76"/>
                </a:cubicBezTo>
                <a:cubicBezTo>
                  <a:pt x="43" y="75"/>
                  <a:pt x="43" y="75"/>
                  <a:pt x="43" y="75"/>
                </a:cubicBezTo>
                <a:cubicBezTo>
                  <a:pt x="43" y="75"/>
                  <a:pt x="43" y="75"/>
                  <a:pt x="43" y="75"/>
                </a:cubicBezTo>
                <a:cubicBezTo>
                  <a:pt x="43" y="75"/>
                  <a:pt x="43" y="75"/>
                  <a:pt x="43" y="75"/>
                </a:cubicBezTo>
                <a:close/>
                <a:moveTo>
                  <a:pt x="49" y="79"/>
                </a:moveTo>
                <a:cubicBezTo>
                  <a:pt x="49" y="79"/>
                  <a:pt x="49" y="79"/>
                  <a:pt x="49" y="79"/>
                </a:cubicBezTo>
                <a:cubicBezTo>
                  <a:pt x="49" y="79"/>
                  <a:pt x="48" y="79"/>
                  <a:pt x="48" y="79"/>
                </a:cubicBezTo>
                <a:cubicBezTo>
                  <a:pt x="48" y="79"/>
                  <a:pt x="48" y="79"/>
                  <a:pt x="48" y="79"/>
                </a:cubicBezTo>
                <a:cubicBezTo>
                  <a:pt x="48" y="79"/>
                  <a:pt x="48" y="79"/>
                  <a:pt x="48" y="79"/>
                </a:cubicBezTo>
                <a:cubicBezTo>
                  <a:pt x="48" y="79"/>
                  <a:pt x="48" y="79"/>
                  <a:pt x="49" y="79"/>
                </a:cubicBezTo>
                <a:cubicBezTo>
                  <a:pt x="49" y="79"/>
                  <a:pt x="49" y="79"/>
                  <a:pt x="49" y="79"/>
                </a:cubicBezTo>
                <a:cubicBezTo>
                  <a:pt x="49" y="79"/>
                  <a:pt x="49" y="79"/>
                  <a:pt x="49" y="79"/>
                </a:cubicBezTo>
                <a:cubicBezTo>
                  <a:pt x="49" y="79"/>
                  <a:pt x="49" y="79"/>
                  <a:pt x="49" y="79"/>
                </a:cubicBezTo>
                <a:cubicBezTo>
                  <a:pt x="49" y="79"/>
                  <a:pt x="49" y="79"/>
                  <a:pt x="49" y="79"/>
                </a:cubicBezTo>
                <a:cubicBezTo>
                  <a:pt x="49" y="79"/>
                  <a:pt x="49" y="79"/>
                  <a:pt x="49" y="80"/>
                </a:cubicBezTo>
                <a:cubicBezTo>
                  <a:pt x="49" y="80"/>
                  <a:pt x="49" y="80"/>
                  <a:pt x="49" y="80"/>
                </a:cubicBezTo>
                <a:cubicBezTo>
                  <a:pt x="49" y="79"/>
                  <a:pt x="49" y="79"/>
                  <a:pt x="49" y="79"/>
                </a:cubicBezTo>
                <a:cubicBezTo>
                  <a:pt x="49" y="79"/>
                  <a:pt x="49" y="79"/>
                  <a:pt x="49" y="79"/>
                </a:cubicBezTo>
                <a:cubicBezTo>
                  <a:pt x="49" y="79"/>
                  <a:pt x="49" y="79"/>
                  <a:pt x="49" y="79"/>
                </a:cubicBezTo>
                <a:cubicBezTo>
                  <a:pt x="49" y="79"/>
                  <a:pt x="49" y="79"/>
                  <a:pt x="49" y="79"/>
                </a:cubicBezTo>
                <a:cubicBezTo>
                  <a:pt x="49" y="79"/>
                  <a:pt x="49" y="79"/>
                  <a:pt x="49" y="79"/>
                </a:cubicBezTo>
                <a:cubicBezTo>
                  <a:pt x="49" y="79"/>
                  <a:pt x="49" y="79"/>
                  <a:pt x="49" y="79"/>
                </a:cubicBezTo>
                <a:cubicBezTo>
                  <a:pt x="49" y="79"/>
                  <a:pt x="49" y="79"/>
                  <a:pt x="49" y="79"/>
                </a:cubicBezTo>
                <a:cubicBezTo>
                  <a:pt x="49" y="79"/>
                  <a:pt x="49" y="79"/>
                  <a:pt x="49" y="79"/>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9"/>
                  <a:pt x="49" y="79"/>
                  <a:pt x="49" y="79"/>
                </a:cubicBezTo>
                <a:cubicBezTo>
                  <a:pt x="49" y="79"/>
                  <a:pt x="49" y="79"/>
                  <a:pt x="49" y="79"/>
                </a:cubicBezTo>
                <a:close/>
                <a:moveTo>
                  <a:pt x="67" y="73"/>
                </a:moveTo>
                <a:cubicBezTo>
                  <a:pt x="66" y="73"/>
                  <a:pt x="67" y="74"/>
                  <a:pt x="66" y="74"/>
                </a:cubicBezTo>
                <a:cubicBezTo>
                  <a:pt x="66" y="75"/>
                  <a:pt x="67" y="75"/>
                  <a:pt x="66" y="76"/>
                </a:cubicBezTo>
                <a:cubicBezTo>
                  <a:pt x="66" y="77"/>
                  <a:pt x="66" y="77"/>
                  <a:pt x="66" y="78"/>
                </a:cubicBezTo>
                <a:cubicBezTo>
                  <a:pt x="66" y="78"/>
                  <a:pt x="66" y="78"/>
                  <a:pt x="65" y="78"/>
                </a:cubicBezTo>
                <a:cubicBezTo>
                  <a:pt x="65" y="78"/>
                  <a:pt x="64" y="77"/>
                  <a:pt x="64" y="77"/>
                </a:cubicBezTo>
                <a:cubicBezTo>
                  <a:pt x="64" y="77"/>
                  <a:pt x="64" y="77"/>
                  <a:pt x="64" y="77"/>
                </a:cubicBezTo>
                <a:cubicBezTo>
                  <a:pt x="64" y="76"/>
                  <a:pt x="64" y="76"/>
                  <a:pt x="64" y="76"/>
                </a:cubicBezTo>
                <a:cubicBezTo>
                  <a:pt x="63" y="76"/>
                  <a:pt x="64" y="76"/>
                  <a:pt x="64" y="76"/>
                </a:cubicBezTo>
                <a:cubicBezTo>
                  <a:pt x="63" y="75"/>
                  <a:pt x="63" y="75"/>
                  <a:pt x="63" y="75"/>
                </a:cubicBezTo>
                <a:cubicBezTo>
                  <a:pt x="63" y="75"/>
                  <a:pt x="63" y="75"/>
                  <a:pt x="63" y="75"/>
                </a:cubicBezTo>
                <a:cubicBezTo>
                  <a:pt x="64" y="75"/>
                  <a:pt x="64" y="75"/>
                  <a:pt x="64" y="75"/>
                </a:cubicBezTo>
                <a:cubicBezTo>
                  <a:pt x="64" y="75"/>
                  <a:pt x="65" y="74"/>
                  <a:pt x="65" y="75"/>
                </a:cubicBezTo>
                <a:cubicBezTo>
                  <a:pt x="65" y="74"/>
                  <a:pt x="65" y="74"/>
                  <a:pt x="65" y="74"/>
                </a:cubicBezTo>
                <a:cubicBezTo>
                  <a:pt x="65" y="74"/>
                  <a:pt x="65" y="74"/>
                  <a:pt x="65" y="74"/>
                </a:cubicBezTo>
                <a:cubicBezTo>
                  <a:pt x="65" y="74"/>
                  <a:pt x="64" y="74"/>
                  <a:pt x="64" y="74"/>
                </a:cubicBezTo>
                <a:cubicBezTo>
                  <a:pt x="64" y="74"/>
                  <a:pt x="64" y="74"/>
                  <a:pt x="64" y="74"/>
                </a:cubicBezTo>
                <a:cubicBezTo>
                  <a:pt x="64" y="74"/>
                  <a:pt x="64" y="74"/>
                  <a:pt x="63" y="75"/>
                </a:cubicBezTo>
                <a:cubicBezTo>
                  <a:pt x="63" y="75"/>
                  <a:pt x="63" y="75"/>
                  <a:pt x="63" y="75"/>
                </a:cubicBezTo>
                <a:cubicBezTo>
                  <a:pt x="63" y="75"/>
                  <a:pt x="63" y="75"/>
                  <a:pt x="63" y="75"/>
                </a:cubicBezTo>
                <a:cubicBezTo>
                  <a:pt x="63" y="75"/>
                  <a:pt x="63" y="75"/>
                  <a:pt x="63" y="75"/>
                </a:cubicBezTo>
                <a:cubicBezTo>
                  <a:pt x="63" y="75"/>
                  <a:pt x="62" y="75"/>
                  <a:pt x="62" y="75"/>
                </a:cubicBezTo>
                <a:cubicBezTo>
                  <a:pt x="62" y="75"/>
                  <a:pt x="62" y="74"/>
                  <a:pt x="62" y="74"/>
                </a:cubicBezTo>
                <a:cubicBezTo>
                  <a:pt x="62" y="74"/>
                  <a:pt x="62" y="74"/>
                  <a:pt x="62" y="74"/>
                </a:cubicBezTo>
                <a:cubicBezTo>
                  <a:pt x="62" y="75"/>
                  <a:pt x="61" y="75"/>
                  <a:pt x="61" y="75"/>
                </a:cubicBezTo>
                <a:cubicBezTo>
                  <a:pt x="61" y="74"/>
                  <a:pt x="61" y="74"/>
                  <a:pt x="60" y="74"/>
                </a:cubicBezTo>
                <a:cubicBezTo>
                  <a:pt x="60" y="74"/>
                  <a:pt x="60" y="74"/>
                  <a:pt x="60" y="74"/>
                </a:cubicBezTo>
                <a:cubicBezTo>
                  <a:pt x="59" y="73"/>
                  <a:pt x="59" y="73"/>
                  <a:pt x="59" y="74"/>
                </a:cubicBezTo>
                <a:cubicBezTo>
                  <a:pt x="58" y="74"/>
                  <a:pt x="58" y="74"/>
                  <a:pt x="58" y="73"/>
                </a:cubicBezTo>
                <a:cubicBezTo>
                  <a:pt x="58" y="73"/>
                  <a:pt x="58" y="73"/>
                  <a:pt x="58" y="72"/>
                </a:cubicBezTo>
                <a:cubicBezTo>
                  <a:pt x="58" y="72"/>
                  <a:pt x="58" y="72"/>
                  <a:pt x="58" y="72"/>
                </a:cubicBezTo>
                <a:cubicBezTo>
                  <a:pt x="58" y="72"/>
                  <a:pt x="58" y="72"/>
                  <a:pt x="58" y="72"/>
                </a:cubicBezTo>
                <a:cubicBezTo>
                  <a:pt x="58" y="72"/>
                  <a:pt x="58" y="72"/>
                  <a:pt x="58" y="72"/>
                </a:cubicBezTo>
                <a:cubicBezTo>
                  <a:pt x="58" y="71"/>
                  <a:pt x="57" y="71"/>
                  <a:pt x="57" y="70"/>
                </a:cubicBezTo>
                <a:cubicBezTo>
                  <a:pt x="57" y="70"/>
                  <a:pt x="57" y="70"/>
                  <a:pt x="57" y="69"/>
                </a:cubicBezTo>
                <a:cubicBezTo>
                  <a:pt x="56" y="69"/>
                  <a:pt x="55" y="69"/>
                  <a:pt x="55" y="69"/>
                </a:cubicBezTo>
                <a:cubicBezTo>
                  <a:pt x="54" y="69"/>
                  <a:pt x="54" y="68"/>
                  <a:pt x="54" y="68"/>
                </a:cubicBezTo>
                <a:cubicBezTo>
                  <a:pt x="54" y="68"/>
                  <a:pt x="53" y="68"/>
                  <a:pt x="54" y="67"/>
                </a:cubicBezTo>
                <a:cubicBezTo>
                  <a:pt x="54" y="67"/>
                  <a:pt x="53" y="67"/>
                  <a:pt x="53" y="67"/>
                </a:cubicBezTo>
                <a:cubicBezTo>
                  <a:pt x="53" y="67"/>
                  <a:pt x="53" y="67"/>
                  <a:pt x="52" y="66"/>
                </a:cubicBezTo>
                <a:cubicBezTo>
                  <a:pt x="52" y="66"/>
                  <a:pt x="52" y="66"/>
                  <a:pt x="51" y="66"/>
                </a:cubicBezTo>
                <a:cubicBezTo>
                  <a:pt x="51" y="65"/>
                  <a:pt x="51" y="65"/>
                  <a:pt x="51" y="65"/>
                </a:cubicBezTo>
                <a:cubicBezTo>
                  <a:pt x="51" y="65"/>
                  <a:pt x="51" y="65"/>
                  <a:pt x="51" y="65"/>
                </a:cubicBezTo>
                <a:cubicBezTo>
                  <a:pt x="51" y="65"/>
                  <a:pt x="51" y="65"/>
                  <a:pt x="51" y="65"/>
                </a:cubicBezTo>
                <a:cubicBezTo>
                  <a:pt x="50" y="65"/>
                  <a:pt x="50" y="65"/>
                  <a:pt x="50" y="65"/>
                </a:cubicBezTo>
                <a:cubicBezTo>
                  <a:pt x="50" y="66"/>
                  <a:pt x="50" y="66"/>
                  <a:pt x="50" y="66"/>
                </a:cubicBezTo>
                <a:cubicBezTo>
                  <a:pt x="50" y="66"/>
                  <a:pt x="50" y="67"/>
                  <a:pt x="50" y="67"/>
                </a:cubicBezTo>
                <a:cubicBezTo>
                  <a:pt x="50" y="67"/>
                  <a:pt x="50" y="68"/>
                  <a:pt x="50" y="68"/>
                </a:cubicBezTo>
                <a:cubicBezTo>
                  <a:pt x="50" y="68"/>
                  <a:pt x="51" y="69"/>
                  <a:pt x="51" y="69"/>
                </a:cubicBezTo>
                <a:cubicBezTo>
                  <a:pt x="51" y="69"/>
                  <a:pt x="51" y="69"/>
                  <a:pt x="51" y="69"/>
                </a:cubicBezTo>
                <a:cubicBezTo>
                  <a:pt x="51" y="69"/>
                  <a:pt x="51" y="69"/>
                  <a:pt x="51" y="70"/>
                </a:cubicBezTo>
                <a:cubicBezTo>
                  <a:pt x="52" y="70"/>
                  <a:pt x="52" y="70"/>
                  <a:pt x="52" y="70"/>
                </a:cubicBezTo>
                <a:cubicBezTo>
                  <a:pt x="52" y="70"/>
                  <a:pt x="52" y="71"/>
                  <a:pt x="52" y="71"/>
                </a:cubicBezTo>
                <a:cubicBezTo>
                  <a:pt x="52" y="71"/>
                  <a:pt x="52" y="71"/>
                  <a:pt x="52" y="71"/>
                </a:cubicBezTo>
                <a:cubicBezTo>
                  <a:pt x="52" y="71"/>
                  <a:pt x="52" y="71"/>
                  <a:pt x="52" y="71"/>
                </a:cubicBezTo>
                <a:cubicBezTo>
                  <a:pt x="52" y="71"/>
                  <a:pt x="52" y="71"/>
                  <a:pt x="52" y="71"/>
                </a:cubicBezTo>
                <a:cubicBezTo>
                  <a:pt x="52" y="71"/>
                  <a:pt x="52" y="71"/>
                  <a:pt x="52" y="71"/>
                </a:cubicBezTo>
                <a:cubicBezTo>
                  <a:pt x="52" y="72"/>
                  <a:pt x="52" y="72"/>
                  <a:pt x="52" y="72"/>
                </a:cubicBezTo>
                <a:cubicBezTo>
                  <a:pt x="51" y="73"/>
                  <a:pt x="51" y="73"/>
                  <a:pt x="51" y="72"/>
                </a:cubicBezTo>
                <a:cubicBezTo>
                  <a:pt x="51" y="71"/>
                  <a:pt x="51" y="71"/>
                  <a:pt x="51" y="71"/>
                </a:cubicBezTo>
                <a:cubicBezTo>
                  <a:pt x="51" y="71"/>
                  <a:pt x="51" y="71"/>
                  <a:pt x="51" y="71"/>
                </a:cubicBezTo>
                <a:cubicBezTo>
                  <a:pt x="50" y="71"/>
                  <a:pt x="50" y="71"/>
                  <a:pt x="50" y="70"/>
                </a:cubicBezTo>
                <a:cubicBezTo>
                  <a:pt x="50" y="70"/>
                  <a:pt x="50" y="70"/>
                  <a:pt x="49" y="70"/>
                </a:cubicBezTo>
                <a:cubicBezTo>
                  <a:pt x="49" y="69"/>
                  <a:pt x="49" y="69"/>
                  <a:pt x="49" y="69"/>
                </a:cubicBezTo>
                <a:cubicBezTo>
                  <a:pt x="49" y="69"/>
                  <a:pt x="49" y="69"/>
                  <a:pt x="48" y="69"/>
                </a:cubicBezTo>
                <a:cubicBezTo>
                  <a:pt x="48" y="69"/>
                  <a:pt x="48" y="69"/>
                  <a:pt x="47" y="68"/>
                </a:cubicBezTo>
                <a:cubicBezTo>
                  <a:pt x="47" y="68"/>
                  <a:pt x="47" y="68"/>
                  <a:pt x="47" y="68"/>
                </a:cubicBezTo>
                <a:cubicBezTo>
                  <a:pt x="47" y="68"/>
                  <a:pt x="47" y="68"/>
                  <a:pt x="47" y="68"/>
                </a:cubicBezTo>
                <a:cubicBezTo>
                  <a:pt x="47" y="67"/>
                  <a:pt x="46" y="67"/>
                  <a:pt x="45" y="67"/>
                </a:cubicBezTo>
                <a:cubicBezTo>
                  <a:pt x="45" y="67"/>
                  <a:pt x="45" y="66"/>
                  <a:pt x="45" y="66"/>
                </a:cubicBezTo>
                <a:cubicBezTo>
                  <a:pt x="45" y="66"/>
                  <a:pt x="45" y="66"/>
                  <a:pt x="45" y="66"/>
                </a:cubicBezTo>
                <a:cubicBezTo>
                  <a:pt x="44" y="66"/>
                  <a:pt x="44" y="66"/>
                  <a:pt x="44" y="66"/>
                </a:cubicBezTo>
                <a:cubicBezTo>
                  <a:pt x="44" y="66"/>
                  <a:pt x="43" y="66"/>
                  <a:pt x="43" y="65"/>
                </a:cubicBezTo>
                <a:cubicBezTo>
                  <a:pt x="43" y="65"/>
                  <a:pt x="43" y="65"/>
                  <a:pt x="43" y="65"/>
                </a:cubicBezTo>
                <a:cubicBezTo>
                  <a:pt x="43" y="65"/>
                  <a:pt x="43" y="65"/>
                  <a:pt x="42" y="65"/>
                </a:cubicBezTo>
                <a:cubicBezTo>
                  <a:pt x="42" y="66"/>
                  <a:pt x="42" y="66"/>
                  <a:pt x="41" y="66"/>
                </a:cubicBezTo>
                <a:cubicBezTo>
                  <a:pt x="41" y="66"/>
                  <a:pt x="41" y="66"/>
                  <a:pt x="41" y="66"/>
                </a:cubicBezTo>
                <a:cubicBezTo>
                  <a:pt x="41" y="66"/>
                  <a:pt x="40" y="67"/>
                  <a:pt x="40" y="67"/>
                </a:cubicBezTo>
                <a:cubicBezTo>
                  <a:pt x="40" y="67"/>
                  <a:pt x="40" y="67"/>
                  <a:pt x="40" y="67"/>
                </a:cubicBezTo>
                <a:cubicBezTo>
                  <a:pt x="40" y="67"/>
                  <a:pt x="40" y="67"/>
                  <a:pt x="40" y="67"/>
                </a:cubicBezTo>
                <a:cubicBezTo>
                  <a:pt x="40" y="67"/>
                  <a:pt x="40" y="67"/>
                  <a:pt x="40" y="68"/>
                </a:cubicBezTo>
                <a:cubicBezTo>
                  <a:pt x="40" y="68"/>
                  <a:pt x="40" y="68"/>
                  <a:pt x="40" y="68"/>
                </a:cubicBezTo>
                <a:cubicBezTo>
                  <a:pt x="39" y="68"/>
                  <a:pt x="39" y="69"/>
                  <a:pt x="39" y="69"/>
                </a:cubicBezTo>
                <a:cubicBezTo>
                  <a:pt x="39" y="69"/>
                  <a:pt x="39" y="69"/>
                  <a:pt x="39" y="69"/>
                </a:cubicBezTo>
                <a:cubicBezTo>
                  <a:pt x="38" y="69"/>
                  <a:pt x="38" y="69"/>
                  <a:pt x="38" y="69"/>
                </a:cubicBezTo>
                <a:cubicBezTo>
                  <a:pt x="38" y="69"/>
                  <a:pt x="38" y="69"/>
                  <a:pt x="38" y="69"/>
                </a:cubicBezTo>
                <a:cubicBezTo>
                  <a:pt x="38" y="69"/>
                  <a:pt x="38" y="69"/>
                  <a:pt x="37" y="69"/>
                </a:cubicBezTo>
                <a:cubicBezTo>
                  <a:pt x="37" y="69"/>
                  <a:pt x="37" y="69"/>
                  <a:pt x="37" y="69"/>
                </a:cubicBezTo>
                <a:cubicBezTo>
                  <a:pt x="37" y="69"/>
                  <a:pt x="37" y="69"/>
                  <a:pt x="37" y="69"/>
                </a:cubicBezTo>
                <a:cubicBezTo>
                  <a:pt x="37" y="69"/>
                  <a:pt x="37" y="69"/>
                  <a:pt x="37" y="69"/>
                </a:cubicBezTo>
                <a:cubicBezTo>
                  <a:pt x="37" y="69"/>
                  <a:pt x="37" y="69"/>
                  <a:pt x="37" y="69"/>
                </a:cubicBezTo>
                <a:cubicBezTo>
                  <a:pt x="36" y="69"/>
                  <a:pt x="36" y="69"/>
                  <a:pt x="36" y="68"/>
                </a:cubicBezTo>
                <a:cubicBezTo>
                  <a:pt x="36" y="68"/>
                  <a:pt x="36" y="68"/>
                  <a:pt x="36" y="68"/>
                </a:cubicBezTo>
                <a:cubicBezTo>
                  <a:pt x="36" y="68"/>
                  <a:pt x="36" y="68"/>
                  <a:pt x="36" y="68"/>
                </a:cubicBezTo>
                <a:cubicBezTo>
                  <a:pt x="36" y="68"/>
                  <a:pt x="37" y="68"/>
                  <a:pt x="36" y="68"/>
                </a:cubicBezTo>
                <a:cubicBezTo>
                  <a:pt x="36" y="68"/>
                  <a:pt x="36" y="68"/>
                  <a:pt x="36" y="68"/>
                </a:cubicBezTo>
                <a:cubicBezTo>
                  <a:pt x="36" y="68"/>
                  <a:pt x="36" y="68"/>
                  <a:pt x="36" y="68"/>
                </a:cubicBezTo>
                <a:cubicBezTo>
                  <a:pt x="36" y="68"/>
                  <a:pt x="36" y="67"/>
                  <a:pt x="36" y="67"/>
                </a:cubicBezTo>
                <a:cubicBezTo>
                  <a:pt x="36" y="67"/>
                  <a:pt x="35" y="68"/>
                  <a:pt x="35" y="68"/>
                </a:cubicBezTo>
                <a:cubicBezTo>
                  <a:pt x="35" y="68"/>
                  <a:pt x="35" y="69"/>
                  <a:pt x="35" y="68"/>
                </a:cubicBezTo>
                <a:cubicBezTo>
                  <a:pt x="34" y="68"/>
                  <a:pt x="34" y="68"/>
                  <a:pt x="35" y="67"/>
                </a:cubicBezTo>
                <a:cubicBezTo>
                  <a:pt x="35" y="67"/>
                  <a:pt x="35" y="67"/>
                  <a:pt x="35" y="67"/>
                </a:cubicBezTo>
                <a:cubicBezTo>
                  <a:pt x="35" y="67"/>
                  <a:pt x="35" y="66"/>
                  <a:pt x="35" y="66"/>
                </a:cubicBezTo>
                <a:cubicBezTo>
                  <a:pt x="34" y="66"/>
                  <a:pt x="34" y="66"/>
                  <a:pt x="33" y="66"/>
                </a:cubicBezTo>
                <a:cubicBezTo>
                  <a:pt x="33" y="66"/>
                  <a:pt x="33" y="66"/>
                  <a:pt x="33" y="66"/>
                </a:cubicBezTo>
                <a:cubicBezTo>
                  <a:pt x="33" y="67"/>
                  <a:pt x="33" y="67"/>
                  <a:pt x="33" y="67"/>
                </a:cubicBezTo>
                <a:cubicBezTo>
                  <a:pt x="33" y="67"/>
                  <a:pt x="33" y="67"/>
                  <a:pt x="33" y="68"/>
                </a:cubicBezTo>
                <a:cubicBezTo>
                  <a:pt x="33" y="68"/>
                  <a:pt x="33" y="68"/>
                  <a:pt x="32" y="68"/>
                </a:cubicBezTo>
                <a:cubicBezTo>
                  <a:pt x="32" y="67"/>
                  <a:pt x="32" y="67"/>
                  <a:pt x="32" y="67"/>
                </a:cubicBezTo>
                <a:cubicBezTo>
                  <a:pt x="32" y="67"/>
                  <a:pt x="32" y="66"/>
                  <a:pt x="32" y="66"/>
                </a:cubicBezTo>
                <a:cubicBezTo>
                  <a:pt x="32" y="66"/>
                  <a:pt x="32" y="66"/>
                  <a:pt x="32" y="66"/>
                </a:cubicBezTo>
                <a:cubicBezTo>
                  <a:pt x="32" y="65"/>
                  <a:pt x="32" y="65"/>
                  <a:pt x="32" y="64"/>
                </a:cubicBezTo>
                <a:cubicBezTo>
                  <a:pt x="32" y="64"/>
                  <a:pt x="32" y="64"/>
                  <a:pt x="32" y="64"/>
                </a:cubicBezTo>
                <a:cubicBezTo>
                  <a:pt x="32" y="64"/>
                  <a:pt x="32" y="64"/>
                  <a:pt x="32" y="64"/>
                </a:cubicBezTo>
                <a:cubicBezTo>
                  <a:pt x="32" y="63"/>
                  <a:pt x="32" y="63"/>
                  <a:pt x="32" y="63"/>
                </a:cubicBezTo>
                <a:cubicBezTo>
                  <a:pt x="32" y="63"/>
                  <a:pt x="32" y="63"/>
                  <a:pt x="32" y="63"/>
                </a:cubicBezTo>
                <a:cubicBezTo>
                  <a:pt x="32" y="63"/>
                  <a:pt x="32" y="63"/>
                  <a:pt x="32" y="63"/>
                </a:cubicBezTo>
                <a:cubicBezTo>
                  <a:pt x="32" y="63"/>
                  <a:pt x="32" y="63"/>
                  <a:pt x="33" y="63"/>
                </a:cubicBezTo>
                <a:cubicBezTo>
                  <a:pt x="33" y="62"/>
                  <a:pt x="33" y="62"/>
                  <a:pt x="34" y="62"/>
                </a:cubicBezTo>
                <a:cubicBezTo>
                  <a:pt x="34" y="61"/>
                  <a:pt x="34" y="61"/>
                  <a:pt x="35" y="61"/>
                </a:cubicBezTo>
                <a:cubicBezTo>
                  <a:pt x="35" y="61"/>
                  <a:pt x="35" y="61"/>
                  <a:pt x="35" y="61"/>
                </a:cubicBezTo>
                <a:cubicBezTo>
                  <a:pt x="35" y="60"/>
                  <a:pt x="35" y="60"/>
                  <a:pt x="35" y="60"/>
                </a:cubicBezTo>
                <a:cubicBezTo>
                  <a:pt x="35" y="60"/>
                  <a:pt x="35" y="60"/>
                  <a:pt x="35" y="60"/>
                </a:cubicBezTo>
                <a:cubicBezTo>
                  <a:pt x="35" y="60"/>
                  <a:pt x="35" y="59"/>
                  <a:pt x="35" y="59"/>
                </a:cubicBezTo>
                <a:cubicBezTo>
                  <a:pt x="35" y="59"/>
                  <a:pt x="34" y="59"/>
                  <a:pt x="34" y="59"/>
                </a:cubicBezTo>
                <a:cubicBezTo>
                  <a:pt x="34" y="59"/>
                  <a:pt x="34" y="58"/>
                  <a:pt x="34" y="58"/>
                </a:cubicBezTo>
                <a:cubicBezTo>
                  <a:pt x="34" y="58"/>
                  <a:pt x="33" y="58"/>
                  <a:pt x="33" y="58"/>
                </a:cubicBezTo>
                <a:cubicBezTo>
                  <a:pt x="33" y="58"/>
                  <a:pt x="33" y="58"/>
                  <a:pt x="32" y="58"/>
                </a:cubicBezTo>
                <a:cubicBezTo>
                  <a:pt x="32" y="58"/>
                  <a:pt x="32" y="58"/>
                  <a:pt x="32" y="58"/>
                </a:cubicBezTo>
                <a:cubicBezTo>
                  <a:pt x="31" y="57"/>
                  <a:pt x="31" y="57"/>
                  <a:pt x="31" y="58"/>
                </a:cubicBezTo>
                <a:cubicBezTo>
                  <a:pt x="31" y="58"/>
                  <a:pt x="31" y="58"/>
                  <a:pt x="31" y="58"/>
                </a:cubicBezTo>
                <a:cubicBezTo>
                  <a:pt x="31" y="58"/>
                  <a:pt x="31" y="58"/>
                  <a:pt x="31" y="59"/>
                </a:cubicBezTo>
                <a:cubicBezTo>
                  <a:pt x="32" y="59"/>
                  <a:pt x="32" y="60"/>
                  <a:pt x="32" y="61"/>
                </a:cubicBezTo>
                <a:cubicBezTo>
                  <a:pt x="32" y="61"/>
                  <a:pt x="32" y="61"/>
                  <a:pt x="32" y="61"/>
                </a:cubicBezTo>
                <a:cubicBezTo>
                  <a:pt x="31" y="61"/>
                  <a:pt x="31" y="61"/>
                  <a:pt x="31" y="61"/>
                </a:cubicBezTo>
                <a:cubicBezTo>
                  <a:pt x="31" y="61"/>
                  <a:pt x="31" y="61"/>
                  <a:pt x="31" y="61"/>
                </a:cubicBezTo>
                <a:cubicBezTo>
                  <a:pt x="31" y="61"/>
                  <a:pt x="30" y="62"/>
                  <a:pt x="30" y="61"/>
                </a:cubicBezTo>
                <a:cubicBezTo>
                  <a:pt x="30" y="61"/>
                  <a:pt x="30" y="61"/>
                  <a:pt x="30" y="61"/>
                </a:cubicBezTo>
                <a:cubicBezTo>
                  <a:pt x="30" y="60"/>
                  <a:pt x="30" y="60"/>
                  <a:pt x="30" y="60"/>
                </a:cubicBezTo>
                <a:cubicBezTo>
                  <a:pt x="29" y="59"/>
                  <a:pt x="29" y="59"/>
                  <a:pt x="28" y="59"/>
                </a:cubicBezTo>
                <a:cubicBezTo>
                  <a:pt x="28" y="59"/>
                  <a:pt x="28" y="59"/>
                  <a:pt x="28" y="59"/>
                </a:cubicBezTo>
                <a:cubicBezTo>
                  <a:pt x="28" y="58"/>
                  <a:pt x="28" y="58"/>
                  <a:pt x="28" y="58"/>
                </a:cubicBezTo>
                <a:cubicBezTo>
                  <a:pt x="28" y="58"/>
                  <a:pt x="29" y="58"/>
                  <a:pt x="29" y="58"/>
                </a:cubicBezTo>
                <a:cubicBezTo>
                  <a:pt x="29" y="58"/>
                  <a:pt x="28" y="58"/>
                  <a:pt x="28" y="58"/>
                </a:cubicBezTo>
                <a:cubicBezTo>
                  <a:pt x="28" y="58"/>
                  <a:pt x="28" y="58"/>
                  <a:pt x="29" y="58"/>
                </a:cubicBezTo>
                <a:cubicBezTo>
                  <a:pt x="28" y="58"/>
                  <a:pt x="28" y="57"/>
                  <a:pt x="28" y="57"/>
                </a:cubicBezTo>
                <a:cubicBezTo>
                  <a:pt x="28" y="57"/>
                  <a:pt x="28" y="57"/>
                  <a:pt x="28" y="57"/>
                </a:cubicBezTo>
                <a:cubicBezTo>
                  <a:pt x="28" y="58"/>
                  <a:pt x="28" y="58"/>
                  <a:pt x="28" y="58"/>
                </a:cubicBezTo>
                <a:cubicBezTo>
                  <a:pt x="28" y="58"/>
                  <a:pt x="27" y="58"/>
                  <a:pt x="27" y="58"/>
                </a:cubicBezTo>
                <a:cubicBezTo>
                  <a:pt x="27" y="58"/>
                  <a:pt x="27" y="58"/>
                  <a:pt x="27" y="57"/>
                </a:cubicBezTo>
                <a:cubicBezTo>
                  <a:pt x="27" y="57"/>
                  <a:pt x="26" y="57"/>
                  <a:pt x="26" y="57"/>
                </a:cubicBezTo>
                <a:cubicBezTo>
                  <a:pt x="26" y="57"/>
                  <a:pt x="26" y="56"/>
                  <a:pt x="26" y="56"/>
                </a:cubicBezTo>
                <a:cubicBezTo>
                  <a:pt x="26" y="56"/>
                  <a:pt x="26" y="56"/>
                  <a:pt x="26" y="56"/>
                </a:cubicBezTo>
                <a:cubicBezTo>
                  <a:pt x="26" y="56"/>
                  <a:pt x="26" y="56"/>
                  <a:pt x="26" y="56"/>
                </a:cubicBezTo>
                <a:cubicBezTo>
                  <a:pt x="26" y="55"/>
                  <a:pt x="26" y="55"/>
                  <a:pt x="26" y="55"/>
                </a:cubicBezTo>
                <a:cubicBezTo>
                  <a:pt x="26" y="54"/>
                  <a:pt x="26" y="54"/>
                  <a:pt x="26" y="53"/>
                </a:cubicBezTo>
                <a:cubicBezTo>
                  <a:pt x="26" y="53"/>
                  <a:pt x="26" y="53"/>
                  <a:pt x="26" y="53"/>
                </a:cubicBezTo>
                <a:cubicBezTo>
                  <a:pt x="25" y="53"/>
                  <a:pt x="25" y="53"/>
                  <a:pt x="25" y="52"/>
                </a:cubicBezTo>
                <a:cubicBezTo>
                  <a:pt x="25" y="52"/>
                  <a:pt x="25" y="52"/>
                  <a:pt x="25" y="51"/>
                </a:cubicBezTo>
                <a:cubicBezTo>
                  <a:pt x="25" y="51"/>
                  <a:pt x="25" y="51"/>
                  <a:pt x="25" y="50"/>
                </a:cubicBezTo>
                <a:cubicBezTo>
                  <a:pt x="25" y="50"/>
                  <a:pt x="25" y="50"/>
                  <a:pt x="25" y="50"/>
                </a:cubicBezTo>
                <a:cubicBezTo>
                  <a:pt x="25" y="50"/>
                  <a:pt x="25" y="50"/>
                  <a:pt x="25" y="49"/>
                </a:cubicBezTo>
                <a:cubicBezTo>
                  <a:pt x="25" y="49"/>
                  <a:pt x="25" y="49"/>
                  <a:pt x="24" y="49"/>
                </a:cubicBezTo>
                <a:cubicBezTo>
                  <a:pt x="24" y="49"/>
                  <a:pt x="24" y="49"/>
                  <a:pt x="24" y="48"/>
                </a:cubicBezTo>
                <a:cubicBezTo>
                  <a:pt x="24" y="48"/>
                  <a:pt x="24" y="48"/>
                  <a:pt x="24" y="48"/>
                </a:cubicBezTo>
                <a:cubicBezTo>
                  <a:pt x="24" y="48"/>
                  <a:pt x="24" y="48"/>
                  <a:pt x="24" y="48"/>
                </a:cubicBezTo>
                <a:cubicBezTo>
                  <a:pt x="24" y="48"/>
                  <a:pt x="24" y="47"/>
                  <a:pt x="24" y="47"/>
                </a:cubicBezTo>
                <a:cubicBezTo>
                  <a:pt x="24" y="47"/>
                  <a:pt x="24" y="47"/>
                  <a:pt x="24" y="47"/>
                </a:cubicBezTo>
                <a:cubicBezTo>
                  <a:pt x="24" y="47"/>
                  <a:pt x="24" y="47"/>
                  <a:pt x="24" y="47"/>
                </a:cubicBezTo>
                <a:cubicBezTo>
                  <a:pt x="23" y="47"/>
                  <a:pt x="23" y="47"/>
                  <a:pt x="23" y="47"/>
                </a:cubicBezTo>
                <a:cubicBezTo>
                  <a:pt x="23" y="47"/>
                  <a:pt x="23" y="47"/>
                  <a:pt x="23" y="47"/>
                </a:cubicBezTo>
                <a:cubicBezTo>
                  <a:pt x="23" y="47"/>
                  <a:pt x="23" y="46"/>
                  <a:pt x="23" y="46"/>
                </a:cubicBezTo>
                <a:cubicBezTo>
                  <a:pt x="23" y="45"/>
                  <a:pt x="23" y="45"/>
                  <a:pt x="23" y="44"/>
                </a:cubicBezTo>
                <a:cubicBezTo>
                  <a:pt x="23" y="44"/>
                  <a:pt x="23" y="44"/>
                  <a:pt x="23" y="43"/>
                </a:cubicBezTo>
                <a:cubicBezTo>
                  <a:pt x="23" y="43"/>
                  <a:pt x="24" y="43"/>
                  <a:pt x="24" y="43"/>
                </a:cubicBezTo>
                <a:cubicBezTo>
                  <a:pt x="24" y="43"/>
                  <a:pt x="24" y="43"/>
                  <a:pt x="24" y="43"/>
                </a:cubicBezTo>
                <a:cubicBezTo>
                  <a:pt x="24" y="43"/>
                  <a:pt x="24" y="43"/>
                  <a:pt x="24" y="43"/>
                </a:cubicBezTo>
                <a:cubicBezTo>
                  <a:pt x="24" y="43"/>
                  <a:pt x="24" y="43"/>
                  <a:pt x="24" y="43"/>
                </a:cubicBezTo>
                <a:cubicBezTo>
                  <a:pt x="24" y="43"/>
                  <a:pt x="24" y="43"/>
                  <a:pt x="24" y="43"/>
                </a:cubicBezTo>
                <a:cubicBezTo>
                  <a:pt x="24" y="43"/>
                  <a:pt x="24" y="44"/>
                  <a:pt x="24" y="44"/>
                </a:cubicBezTo>
                <a:cubicBezTo>
                  <a:pt x="24" y="44"/>
                  <a:pt x="24" y="44"/>
                  <a:pt x="24" y="44"/>
                </a:cubicBezTo>
                <a:cubicBezTo>
                  <a:pt x="25" y="44"/>
                  <a:pt x="25" y="44"/>
                  <a:pt x="25" y="44"/>
                </a:cubicBezTo>
                <a:cubicBezTo>
                  <a:pt x="25" y="44"/>
                  <a:pt x="25" y="44"/>
                  <a:pt x="25" y="44"/>
                </a:cubicBezTo>
                <a:cubicBezTo>
                  <a:pt x="25" y="44"/>
                  <a:pt x="25" y="44"/>
                  <a:pt x="25" y="44"/>
                </a:cubicBezTo>
                <a:cubicBezTo>
                  <a:pt x="25" y="44"/>
                  <a:pt x="25" y="44"/>
                  <a:pt x="25" y="44"/>
                </a:cubicBezTo>
                <a:cubicBezTo>
                  <a:pt x="25" y="44"/>
                  <a:pt x="25" y="44"/>
                  <a:pt x="25" y="44"/>
                </a:cubicBezTo>
                <a:cubicBezTo>
                  <a:pt x="25" y="44"/>
                  <a:pt x="25" y="45"/>
                  <a:pt x="26" y="44"/>
                </a:cubicBezTo>
                <a:cubicBezTo>
                  <a:pt x="26" y="44"/>
                  <a:pt x="26" y="45"/>
                  <a:pt x="26" y="45"/>
                </a:cubicBezTo>
                <a:cubicBezTo>
                  <a:pt x="26" y="45"/>
                  <a:pt x="26" y="45"/>
                  <a:pt x="26" y="45"/>
                </a:cubicBezTo>
                <a:cubicBezTo>
                  <a:pt x="26" y="46"/>
                  <a:pt x="27" y="46"/>
                  <a:pt x="27" y="46"/>
                </a:cubicBezTo>
                <a:cubicBezTo>
                  <a:pt x="27" y="46"/>
                  <a:pt x="27" y="46"/>
                  <a:pt x="28" y="46"/>
                </a:cubicBezTo>
                <a:cubicBezTo>
                  <a:pt x="28" y="46"/>
                  <a:pt x="28" y="46"/>
                  <a:pt x="28" y="46"/>
                </a:cubicBezTo>
                <a:cubicBezTo>
                  <a:pt x="28" y="46"/>
                  <a:pt x="28" y="46"/>
                  <a:pt x="28" y="45"/>
                </a:cubicBezTo>
                <a:cubicBezTo>
                  <a:pt x="28" y="45"/>
                  <a:pt x="29" y="45"/>
                  <a:pt x="29" y="45"/>
                </a:cubicBezTo>
                <a:cubicBezTo>
                  <a:pt x="29" y="45"/>
                  <a:pt x="29" y="44"/>
                  <a:pt x="29" y="44"/>
                </a:cubicBezTo>
                <a:cubicBezTo>
                  <a:pt x="29" y="44"/>
                  <a:pt x="29" y="44"/>
                  <a:pt x="29" y="44"/>
                </a:cubicBezTo>
                <a:cubicBezTo>
                  <a:pt x="29" y="44"/>
                  <a:pt x="29" y="44"/>
                  <a:pt x="29" y="44"/>
                </a:cubicBezTo>
                <a:cubicBezTo>
                  <a:pt x="28" y="43"/>
                  <a:pt x="28" y="43"/>
                  <a:pt x="28" y="42"/>
                </a:cubicBezTo>
                <a:cubicBezTo>
                  <a:pt x="28" y="42"/>
                  <a:pt x="28" y="42"/>
                  <a:pt x="28" y="41"/>
                </a:cubicBezTo>
                <a:cubicBezTo>
                  <a:pt x="28" y="41"/>
                  <a:pt x="28" y="40"/>
                  <a:pt x="28" y="39"/>
                </a:cubicBezTo>
                <a:cubicBezTo>
                  <a:pt x="28" y="39"/>
                  <a:pt x="28" y="39"/>
                  <a:pt x="28" y="39"/>
                </a:cubicBezTo>
                <a:cubicBezTo>
                  <a:pt x="28" y="39"/>
                  <a:pt x="28" y="39"/>
                  <a:pt x="28" y="39"/>
                </a:cubicBezTo>
                <a:cubicBezTo>
                  <a:pt x="28" y="38"/>
                  <a:pt x="28" y="38"/>
                  <a:pt x="28" y="38"/>
                </a:cubicBezTo>
                <a:cubicBezTo>
                  <a:pt x="28" y="38"/>
                  <a:pt x="28" y="38"/>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8" y="36"/>
                  <a:pt x="28" y="36"/>
                </a:cubicBezTo>
                <a:cubicBezTo>
                  <a:pt x="28" y="36"/>
                  <a:pt x="29" y="36"/>
                  <a:pt x="29" y="36"/>
                </a:cubicBezTo>
                <a:cubicBezTo>
                  <a:pt x="29" y="35"/>
                  <a:pt x="29" y="35"/>
                  <a:pt x="29" y="35"/>
                </a:cubicBezTo>
                <a:cubicBezTo>
                  <a:pt x="29" y="34"/>
                  <a:pt x="29" y="34"/>
                  <a:pt x="29" y="34"/>
                </a:cubicBezTo>
                <a:cubicBezTo>
                  <a:pt x="29" y="33"/>
                  <a:pt x="29" y="33"/>
                  <a:pt x="29" y="33"/>
                </a:cubicBezTo>
                <a:cubicBezTo>
                  <a:pt x="29" y="33"/>
                  <a:pt x="29" y="32"/>
                  <a:pt x="29" y="32"/>
                </a:cubicBezTo>
                <a:cubicBezTo>
                  <a:pt x="29" y="32"/>
                  <a:pt x="29" y="32"/>
                  <a:pt x="29" y="32"/>
                </a:cubicBezTo>
                <a:cubicBezTo>
                  <a:pt x="28" y="32"/>
                  <a:pt x="28" y="31"/>
                  <a:pt x="28" y="31"/>
                </a:cubicBezTo>
                <a:cubicBezTo>
                  <a:pt x="28" y="31"/>
                  <a:pt x="28" y="31"/>
                  <a:pt x="28" y="31"/>
                </a:cubicBezTo>
                <a:cubicBezTo>
                  <a:pt x="28" y="30"/>
                  <a:pt x="28" y="30"/>
                  <a:pt x="29" y="29"/>
                </a:cubicBezTo>
                <a:cubicBezTo>
                  <a:pt x="29" y="29"/>
                  <a:pt x="29" y="29"/>
                  <a:pt x="29" y="29"/>
                </a:cubicBezTo>
                <a:cubicBezTo>
                  <a:pt x="28" y="29"/>
                  <a:pt x="28" y="29"/>
                  <a:pt x="29" y="28"/>
                </a:cubicBezTo>
                <a:cubicBezTo>
                  <a:pt x="29" y="28"/>
                  <a:pt x="29" y="28"/>
                  <a:pt x="29" y="28"/>
                </a:cubicBezTo>
                <a:cubicBezTo>
                  <a:pt x="29" y="28"/>
                  <a:pt x="29" y="27"/>
                  <a:pt x="29" y="27"/>
                </a:cubicBezTo>
                <a:cubicBezTo>
                  <a:pt x="29" y="27"/>
                  <a:pt x="29" y="27"/>
                  <a:pt x="29" y="27"/>
                </a:cubicBezTo>
                <a:cubicBezTo>
                  <a:pt x="29" y="27"/>
                  <a:pt x="29" y="27"/>
                  <a:pt x="29" y="27"/>
                </a:cubicBezTo>
                <a:cubicBezTo>
                  <a:pt x="29" y="26"/>
                  <a:pt x="29" y="26"/>
                  <a:pt x="29" y="26"/>
                </a:cubicBezTo>
                <a:cubicBezTo>
                  <a:pt x="29" y="26"/>
                  <a:pt x="29" y="26"/>
                  <a:pt x="29" y="26"/>
                </a:cubicBezTo>
                <a:cubicBezTo>
                  <a:pt x="29" y="26"/>
                  <a:pt x="29" y="25"/>
                  <a:pt x="29" y="25"/>
                </a:cubicBezTo>
                <a:cubicBezTo>
                  <a:pt x="29" y="25"/>
                  <a:pt x="30" y="24"/>
                  <a:pt x="30" y="24"/>
                </a:cubicBezTo>
                <a:cubicBezTo>
                  <a:pt x="30" y="23"/>
                  <a:pt x="30" y="23"/>
                  <a:pt x="30" y="23"/>
                </a:cubicBezTo>
                <a:cubicBezTo>
                  <a:pt x="30" y="23"/>
                  <a:pt x="29" y="23"/>
                  <a:pt x="29" y="23"/>
                </a:cubicBezTo>
                <a:cubicBezTo>
                  <a:pt x="29" y="22"/>
                  <a:pt x="29" y="22"/>
                  <a:pt x="29" y="22"/>
                </a:cubicBezTo>
                <a:cubicBezTo>
                  <a:pt x="29" y="22"/>
                  <a:pt x="30" y="21"/>
                  <a:pt x="30" y="21"/>
                </a:cubicBezTo>
                <a:cubicBezTo>
                  <a:pt x="30" y="21"/>
                  <a:pt x="31" y="21"/>
                  <a:pt x="31" y="21"/>
                </a:cubicBezTo>
                <a:cubicBezTo>
                  <a:pt x="31" y="21"/>
                  <a:pt x="31" y="21"/>
                  <a:pt x="32" y="21"/>
                </a:cubicBezTo>
                <a:cubicBezTo>
                  <a:pt x="32" y="21"/>
                  <a:pt x="32" y="21"/>
                  <a:pt x="32" y="21"/>
                </a:cubicBezTo>
                <a:cubicBezTo>
                  <a:pt x="32" y="20"/>
                  <a:pt x="32" y="20"/>
                  <a:pt x="32" y="20"/>
                </a:cubicBezTo>
                <a:cubicBezTo>
                  <a:pt x="32" y="20"/>
                  <a:pt x="32" y="20"/>
                  <a:pt x="32" y="20"/>
                </a:cubicBezTo>
                <a:cubicBezTo>
                  <a:pt x="32"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4" y="21"/>
                  <a:pt x="34" y="20"/>
                  <a:pt x="34" y="20"/>
                </a:cubicBezTo>
                <a:cubicBezTo>
                  <a:pt x="34" y="20"/>
                  <a:pt x="35" y="20"/>
                  <a:pt x="35" y="20"/>
                </a:cubicBezTo>
                <a:cubicBezTo>
                  <a:pt x="35" y="20"/>
                  <a:pt x="35" y="20"/>
                  <a:pt x="35" y="20"/>
                </a:cubicBezTo>
                <a:cubicBezTo>
                  <a:pt x="36" y="21"/>
                  <a:pt x="36" y="21"/>
                  <a:pt x="37" y="21"/>
                </a:cubicBezTo>
                <a:cubicBezTo>
                  <a:pt x="37" y="21"/>
                  <a:pt x="38" y="22"/>
                  <a:pt x="38" y="22"/>
                </a:cubicBezTo>
                <a:cubicBezTo>
                  <a:pt x="38" y="22"/>
                  <a:pt x="38" y="22"/>
                  <a:pt x="38" y="22"/>
                </a:cubicBezTo>
                <a:cubicBezTo>
                  <a:pt x="38" y="22"/>
                  <a:pt x="38" y="22"/>
                  <a:pt x="38" y="22"/>
                </a:cubicBezTo>
                <a:cubicBezTo>
                  <a:pt x="39" y="22"/>
                  <a:pt x="39" y="22"/>
                  <a:pt x="39" y="23"/>
                </a:cubicBezTo>
                <a:cubicBezTo>
                  <a:pt x="39" y="23"/>
                  <a:pt x="40" y="22"/>
                  <a:pt x="40" y="23"/>
                </a:cubicBezTo>
                <a:cubicBezTo>
                  <a:pt x="40" y="23"/>
                  <a:pt x="41" y="23"/>
                  <a:pt x="42" y="23"/>
                </a:cubicBezTo>
                <a:cubicBezTo>
                  <a:pt x="42" y="23"/>
                  <a:pt x="42" y="23"/>
                  <a:pt x="42" y="23"/>
                </a:cubicBezTo>
                <a:cubicBezTo>
                  <a:pt x="42" y="23"/>
                  <a:pt x="43" y="23"/>
                  <a:pt x="43" y="23"/>
                </a:cubicBezTo>
                <a:cubicBezTo>
                  <a:pt x="43" y="23"/>
                  <a:pt x="43" y="22"/>
                  <a:pt x="43" y="23"/>
                </a:cubicBezTo>
                <a:cubicBezTo>
                  <a:pt x="44" y="22"/>
                  <a:pt x="44" y="22"/>
                  <a:pt x="44" y="22"/>
                </a:cubicBezTo>
                <a:cubicBezTo>
                  <a:pt x="44" y="22"/>
                  <a:pt x="44" y="21"/>
                  <a:pt x="44" y="21"/>
                </a:cubicBezTo>
                <a:cubicBezTo>
                  <a:pt x="44" y="21"/>
                  <a:pt x="44" y="21"/>
                  <a:pt x="44" y="21"/>
                </a:cubicBezTo>
                <a:cubicBezTo>
                  <a:pt x="44" y="21"/>
                  <a:pt x="44" y="21"/>
                  <a:pt x="44" y="20"/>
                </a:cubicBezTo>
                <a:cubicBezTo>
                  <a:pt x="44" y="20"/>
                  <a:pt x="44" y="20"/>
                  <a:pt x="44" y="20"/>
                </a:cubicBezTo>
                <a:cubicBezTo>
                  <a:pt x="44" y="20"/>
                  <a:pt x="44" y="21"/>
                  <a:pt x="44" y="21"/>
                </a:cubicBezTo>
                <a:cubicBezTo>
                  <a:pt x="44" y="21"/>
                  <a:pt x="44" y="21"/>
                  <a:pt x="44" y="21"/>
                </a:cubicBezTo>
                <a:cubicBezTo>
                  <a:pt x="44" y="21"/>
                  <a:pt x="44" y="21"/>
                  <a:pt x="44" y="21"/>
                </a:cubicBezTo>
                <a:cubicBezTo>
                  <a:pt x="44" y="21"/>
                  <a:pt x="45" y="21"/>
                  <a:pt x="45" y="21"/>
                </a:cubicBezTo>
                <a:cubicBezTo>
                  <a:pt x="45" y="21"/>
                  <a:pt x="45" y="22"/>
                  <a:pt x="46" y="22"/>
                </a:cubicBezTo>
                <a:cubicBezTo>
                  <a:pt x="46" y="22"/>
                  <a:pt x="46" y="23"/>
                  <a:pt x="46" y="23"/>
                </a:cubicBezTo>
                <a:cubicBezTo>
                  <a:pt x="46" y="24"/>
                  <a:pt x="45" y="24"/>
                  <a:pt x="45" y="25"/>
                </a:cubicBezTo>
                <a:cubicBezTo>
                  <a:pt x="45" y="25"/>
                  <a:pt x="45" y="25"/>
                  <a:pt x="45" y="25"/>
                </a:cubicBezTo>
                <a:cubicBezTo>
                  <a:pt x="45" y="26"/>
                  <a:pt x="45" y="27"/>
                  <a:pt x="45" y="27"/>
                </a:cubicBezTo>
                <a:cubicBezTo>
                  <a:pt x="44" y="28"/>
                  <a:pt x="45" y="28"/>
                  <a:pt x="45" y="28"/>
                </a:cubicBezTo>
                <a:cubicBezTo>
                  <a:pt x="45" y="29"/>
                  <a:pt x="45" y="29"/>
                  <a:pt x="45" y="30"/>
                </a:cubicBezTo>
                <a:cubicBezTo>
                  <a:pt x="45" y="30"/>
                  <a:pt x="45" y="30"/>
                  <a:pt x="45" y="30"/>
                </a:cubicBezTo>
                <a:cubicBezTo>
                  <a:pt x="45" y="31"/>
                  <a:pt x="46" y="31"/>
                  <a:pt x="46" y="32"/>
                </a:cubicBezTo>
                <a:cubicBezTo>
                  <a:pt x="46" y="32"/>
                  <a:pt x="46" y="32"/>
                  <a:pt x="47" y="32"/>
                </a:cubicBezTo>
                <a:cubicBezTo>
                  <a:pt x="47" y="32"/>
                  <a:pt x="47" y="32"/>
                  <a:pt x="47" y="32"/>
                </a:cubicBezTo>
                <a:cubicBezTo>
                  <a:pt x="47" y="32"/>
                  <a:pt x="47" y="33"/>
                  <a:pt x="48" y="33"/>
                </a:cubicBezTo>
                <a:cubicBezTo>
                  <a:pt x="48" y="33"/>
                  <a:pt x="48" y="33"/>
                  <a:pt x="47" y="33"/>
                </a:cubicBezTo>
                <a:cubicBezTo>
                  <a:pt x="47" y="34"/>
                  <a:pt x="47" y="34"/>
                  <a:pt x="48" y="34"/>
                </a:cubicBezTo>
                <a:cubicBezTo>
                  <a:pt x="48" y="34"/>
                  <a:pt x="48" y="34"/>
                  <a:pt x="48" y="34"/>
                </a:cubicBezTo>
                <a:cubicBezTo>
                  <a:pt x="48" y="34"/>
                  <a:pt x="48" y="34"/>
                  <a:pt x="48" y="34"/>
                </a:cubicBezTo>
                <a:cubicBezTo>
                  <a:pt x="48" y="35"/>
                  <a:pt x="48" y="35"/>
                  <a:pt x="48" y="35"/>
                </a:cubicBezTo>
                <a:cubicBezTo>
                  <a:pt x="48" y="36"/>
                  <a:pt x="48" y="36"/>
                  <a:pt x="48" y="36"/>
                </a:cubicBezTo>
                <a:cubicBezTo>
                  <a:pt x="48" y="37"/>
                  <a:pt x="48" y="37"/>
                  <a:pt x="48" y="37"/>
                </a:cubicBezTo>
                <a:cubicBezTo>
                  <a:pt x="48" y="37"/>
                  <a:pt x="48" y="37"/>
                  <a:pt x="48" y="37"/>
                </a:cubicBezTo>
                <a:cubicBezTo>
                  <a:pt x="48" y="38"/>
                  <a:pt x="48" y="38"/>
                  <a:pt x="48" y="38"/>
                </a:cubicBezTo>
                <a:cubicBezTo>
                  <a:pt x="47" y="38"/>
                  <a:pt x="47" y="39"/>
                  <a:pt x="47" y="39"/>
                </a:cubicBezTo>
                <a:cubicBezTo>
                  <a:pt x="47" y="40"/>
                  <a:pt x="47"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1"/>
                  <a:pt x="46" y="41"/>
                </a:cubicBezTo>
                <a:cubicBezTo>
                  <a:pt x="46" y="41"/>
                  <a:pt x="46" y="41"/>
                  <a:pt x="46" y="42"/>
                </a:cubicBezTo>
                <a:cubicBezTo>
                  <a:pt x="46" y="42"/>
                  <a:pt x="45" y="42"/>
                  <a:pt x="46" y="42"/>
                </a:cubicBezTo>
                <a:cubicBezTo>
                  <a:pt x="46" y="42"/>
                  <a:pt x="46" y="42"/>
                  <a:pt x="46" y="42"/>
                </a:cubicBezTo>
                <a:cubicBezTo>
                  <a:pt x="46" y="43"/>
                  <a:pt x="46" y="43"/>
                  <a:pt x="46" y="43"/>
                </a:cubicBezTo>
                <a:cubicBezTo>
                  <a:pt x="45" y="43"/>
                  <a:pt x="45" y="44"/>
                  <a:pt x="44" y="45"/>
                </a:cubicBezTo>
                <a:cubicBezTo>
                  <a:pt x="44" y="45"/>
                  <a:pt x="44" y="45"/>
                  <a:pt x="44" y="45"/>
                </a:cubicBezTo>
                <a:cubicBezTo>
                  <a:pt x="44" y="45"/>
                  <a:pt x="44" y="45"/>
                  <a:pt x="44" y="44"/>
                </a:cubicBezTo>
                <a:cubicBezTo>
                  <a:pt x="44" y="44"/>
                  <a:pt x="44" y="44"/>
                  <a:pt x="44" y="44"/>
                </a:cubicBezTo>
                <a:cubicBezTo>
                  <a:pt x="45" y="44"/>
                  <a:pt x="45" y="43"/>
                  <a:pt x="45" y="43"/>
                </a:cubicBezTo>
                <a:cubicBezTo>
                  <a:pt x="45" y="43"/>
                  <a:pt x="45" y="43"/>
                  <a:pt x="45" y="43"/>
                </a:cubicBezTo>
                <a:cubicBezTo>
                  <a:pt x="45" y="43"/>
                  <a:pt x="45" y="43"/>
                  <a:pt x="45" y="43"/>
                </a:cubicBezTo>
                <a:cubicBezTo>
                  <a:pt x="44" y="43"/>
                  <a:pt x="44" y="44"/>
                  <a:pt x="44" y="43"/>
                </a:cubicBezTo>
                <a:cubicBezTo>
                  <a:pt x="44" y="44"/>
                  <a:pt x="44" y="44"/>
                  <a:pt x="44" y="44"/>
                </a:cubicBezTo>
                <a:cubicBezTo>
                  <a:pt x="43" y="44"/>
                  <a:pt x="43" y="44"/>
                  <a:pt x="42" y="45"/>
                </a:cubicBezTo>
                <a:cubicBezTo>
                  <a:pt x="42" y="45"/>
                  <a:pt x="42" y="45"/>
                  <a:pt x="42" y="45"/>
                </a:cubicBezTo>
                <a:cubicBezTo>
                  <a:pt x="42" y="45"/>
                  <a:pt x="41" y="45"/>
                  <a:pt x="41" y="45"/>
                </a:cubicBezTo>
                <a:cubicBezTo>
                  <a:pt x="41" y="45"/>
                  <a:pt x="41" y="45"/>
                  <a:pt x="41" y="46"/>
                </a:cubicBezTo>
                <a:cubicBezTo>
                  <a:pt x="41" y="46"/>
                  <a:pt x="41" y="46"/>
                  <a:pt x="40" y="46"/>
                </a:cubicBezTo>
                <a:cubicBezTo>
                  <a:pt x="40" y="46"/>
                  <a:pt x="40" y="47"/>
                  <a:pt x="40" y="48"/>
                </a:cubicBezTo>
                <a:cubicBezTo>
                  <a:pt x="40" y="48"/>
                  <a:pt x="40" y="48"/>
                  <a:pt x="40" y="48"/>
                </a:cubicBezTo>
                <a:cubicBezTo>
                  <a:pt x="41" y="48"/>
                  <a:pt x="41" y="48"/>
                  <a:pt x="41" y="48"/>
                </a:cubicBezTo>
                <a:cubicBezTo>
                  <a:pt x="41" y="49"/>
                  <a:pt x="40" y="49"/>
                  <a:pt x="40" y="50"/>
                </a:cubicBezTo>
                <a:cubicBezTo>
                  <a:pt x="40" y="50"/>
                  <a:pt x="40" y="50"/>
                  <a:pt x="40" y="50"/>
                </a:cubicBezTo>
                <a:cubicBezTo>
                  <a:pt x="40" y="50"/>
                  <a:pt x="40" y="50"/>
                  <a:pt x="40" y="50"/>
                </a:cubicBezTo>
                <a:cubicBezTo>
                  <a:pt x="40" y="51"/>
                  <a:pt x="40" y="51"/>
                  <a:pt x="39" y="51"/>
                </a:cubicBezTo>
                <a:cubicBezTo>
                  <a:pt x="39" y="52"/>
                  <a:pt x="39" y="52"/>
                  <a:pt x="39" y="52"/>
                </a:cubicBezTo>
                <a:cubicBezTo>
                  <a:pt x="39" y="52"/>
                  <a:pt x="39" y="52"/>
                  <a:pt x="39" y="52"/>
                </a:cubicBezTo>
                <a:cubicBezTo>
                  <a:pt x="39" y="52"/>
                  <a:pt x="39" y="53"/>
                  <a:pt x="39" y="53"/>
                </a:cubicBezTo>
                <a:cubicBezTo>
                  <a:pt x="39" y="53"/>
                  <a:pt x="39" y="53"/>
                  <a:pt x="39" y="53"/>
                </a:cubicBezTo>
                <a:cubicBezTo>
                  <a:pt x="40" y="53"/>
                  <a:pt x="40" y="54"/>
                  <a:pt x="40" y="54"/>
                </a:cubicBezTo>
                <a:cubicBezTo>
                  <a:pt x="40" y="54"/>
                  <a:pt x="40" y="54"/>
                  <a:pt x="40" y="55"/>
                </a:cubicBezTo>
                <a:cubicBezTo>
                  <a:pt x="40" y="55"/>
                  <a:pt x="40" y="55"/>
                  <a:pt x="40" y="55"/>
                </a:cubicBezTo>
                <a:cubicBezTo>
                  <a:pt x="41" y="55"/>
                  <a:pt x="41" y="56"/>
                  <a:pt x="41" y="56"/>
                </a:cubicBezTo>
                <a:cubicBezTo>
                  <a:pt x="41" y="56"/>
                  <a:pt x="41" y="57"/>
                  <a:pt x="41" y="57"/>
                </a:cubicBezTo>
                <a:cubicBezTo>
                  <a:pt x="41" y="57"/>
                  <a:pt x="41" y="57"/>
                  <a:pt x="42" y="57"/>
                </a:cubicBezTo>
                <a:cubicBezTo>
                  <a:pt x="42" y="58"/>
                  <a:pt x="42" y="58"/>
                  <a:pt x="42" y="58"/>
                </a:cubicBezTo>
                <a:cubicBezTo>
                  <a:pt x="42" y="58"/>
                  <a:pt x="42" y="58"/>
                  <a:pt x="42" y="58"/>
                </a:cubicBezTo>
                <a:cubicBezTo>
                  <a:pt x="42" y="58"/>
                  <a:pt x="41" y="58"/>
                  <a:pt x="41" y="59"/>
                </a:cubicBezTo>
                <a:cubicBezTo>
                  <a:pt x="41" y="59"/>
                  <a:pt x="41" y="59"/>
                  <a:pt x="41" y="59"/>
                </a:cubicBezTo>
                <a:cubicBezTo>
                  <a:pt x="41" y="60"/>
                  <a:pt x="42" y="60"/>
                  <a:pt x="42" y="60"/>
                </a:cubicBezTo>
                <a:cubicBezTo>
                  <a:pt x="42" y="61"/>
                  <a:pt x="42" y="61"/>
                  <a:pt x="43" y="62"/>
                </a:cubicBezTo>
                <a:cubicBezTo>
                  <a:pt x="43" y="62"/>
                  <a:pt x="43" y="62"/>
                  <a:pt x="43" y="62"/>
                </a:cubicBezTo>
                <a:cubicBezTo>
                  <a:pt x="43" y="62"/>
                  <a:pt x="43" y="63"/>
                  <a:pt x="43" y="63"/>
                </a:cubicBezTo>
                <a:cubicBezTo>
                  <a:pt x="42" y="63"/>
                  <a:pt x="43" y="64"/>
                  <a:pt x="43" y="64"/>
                </a:cubicBezTo>
                <a:cubicBezTo>
                  <a:pt x="44" y="64"/>
                  <a:pt x="44" y="64"/>
                  <a:pt x="45" y="65"/>
                </a:cubicBezTo>
                <a:cubicBezTo>
                  <a:pt x="45" y="65"/>
                  <a:pt x="46" y="65"/>
                  <a:pt x="47" y="65"/>
                </a:cubicBezTo>
                <a:cubicBezTo>
                  <a:pt x="47" y="65"/>
                  <a:pt x="47" y="65"/>
                  <a:pt x="48" y="66"/>
                </a:cubicBezTo>
                <a:cubicBezTo>
                  <a:pt x="48" y="65"/>
                  <a:pt x="48" y="65"/>
                  <a:pt x="48" y="65"/>
                </a:cubicBezTo>
                <a:cubicBezTo>
                  <a:pt x="47" y="65"/>
                  <a:pt x="47" y="65"/>
                  <a:pt x="47" y="65"/>
                </a:cubicBezTo>
                <a:cubicBezTo>
                  <a:pt x="47" y="65"/>
                  <a:pt x="48" y="65"/>
                  <a:pt x="48" y="65"/>
                </a:cubicBezTo>
                <a:cubicBezTo>
                  <a:pt x="48" y="65"/>
                  <a:pt x="48" y="65"/>
                  <a:pt x="48" y="65"/>
                </a:cubicBezTo>
                <a:cubicBezTo>
                  <a:pt x="48" y="64"/>
                  <a:pt x="48" y="64"/>
                  <a:pt x="47" y="64"/>
                </a:cubicBezTo>
                <a:cubicBezTo>
                  <a:pt x="47" y="64"/>
                  <a:pt x="47" y="64"/>
                  <a:pt x="47" y="64"/>
                </a:cubicBezTo>
                <a:cubicBezTo>
                  <a:pt x="47" y="63"/>
                  <a:pt x="47" y="63"/>
                  <a:pt x="47" y="63"/>
                </a:cubicBezTo>
                <a:cubicBezTo>
                  <a:pt x="47" y="63"/>
                  <a:pt x="47" y="63"/>
                  <a:pt x="48" y="63"/>
                </a:cubicBezTo>
                <a:cubicBezTo>
                  <a:pt x="48" y="63"/>
                  <a:pt x="48" y="62"/>
                  <a:pt x="48" y="62"/>
                </a:cubicBezTo>
                <a:cubicBezTo>
                  <a:pt x="48" y="63"/>
                  <a:pt x="48" y="63"/>
                  <a:pt x="48" y="63"/>
                </a:cubicBezTo>
                <a:cubicBezTo>
                  <a:pt x="48" y="63"/>
                  <a:pt x="48" y="63"/>
                  <a:pt x="48" y="63"/>
                </a:cubicBezTo>
                <a:cubicBezTo>
                  <a:pt x="48" y="63"/>
                  <a:pt x="48" y="63"/>
                  <a:pt x="48" y="63"/>
                </a:cubicBezTo>
                <a:cubicBezTo>
                  <a:pt x="48" y="63"/>
                  <a:pt x="48" y="63"/>
                  <a:pt x="48" y="63"/>
                </a:cubicBezTo>
                <a:cubicBezTo>
                  <a:pt x="48" y="63"/>
                  <a:pt x="48" y="63"/>
                  <a:pt x="49" y="62"/>
                </a:cubicBezTo>
                <a:cubicBezTo>
                  <a:pt x="48" y="62"/>
                  <a:pt x="49" y="62"/>
                  <a:pt x="49" y="62"/>
                </a:cubicBezTo>
                <a:cubicBezTo>
                  <a:pt x="49" y="61"/>
                  <a:pt x="50" y="61"/>
                  <a:pt x="51" y="61"/>
                </a:cubicBezTo>
                <a:cubicBezTo>
                  <a:pt x="51" y="61"/>
                  <a:pt x="51" y="61"/>
                  <a:pt x="51" y="61"/>
                </a:cubicBezTo>
                <a:cubicBezTo>
                  <a:pt x="51" y="61"/>
                  <a:pt x="52" y="61"/>
                  <a:pt x="52" y="61"/>
                </a:cubicBezTo>
                <a:cubicBezTo>
                  <a:pt x="52" y="61"/>
                  <a:pt x="52" y="61"/>
                  <a:pt x="52" y="61"/>
                </a:cubicBezTo>
                <a:cubicBezTo>
                  <a:pt x="52" y="61"/>
                  <a:pt x="52" y="61"/>
                  <a:pt x="52" y="61"/>
                </a:cubicBezTo>
                <a:cubicBezTo>
                  <a:pt x="52" y="61"/>
                  <a:pt x="52" y="61"/>
                  <a:pt x="53" y="62"/>
                </a:cubicBezTo>
                <a:cubicBezTo>
                  <a:pt x="53" y="62"/>
                  <a:pt x="53" y="62"/>
                  <a:pt x="54" y="62"/>
                </a:cubicBezTo>
                <a:cubicBezTo>
                  <a:pt x="54" y="62"/>
                  <a:pt x="54" y="63"/>
                  <a:pt x="55" y="63"/>
                </a:cubicBezTo>
                <a:cubicBezTo>
                  <a:pt x="55" y="63"/>
                  <a:pt x="55" y="63"/>
                  <a:pt x="55" y="64"/>
                </a:cubicBezTo>
                <a:cubicBezTo>
                  <a:pt x="55" y="64"/>
                  <a:pt x="55" y="64"/>
                  <a:pt x="56" y="64"/>
                </a:cubicBezTo>
                <a:cubicBezTo>
                  <a:pt x="56" y="64"/>
                  <a:pt x="56" y="65"/>
                  <a:pt x="56" y="65"/>
                </a:cubicBezTo>
                <a:cubicBezTo>
                  <a:pt x="56" y="65"/>
                  <a:pt x="56" y="65"/>
                  <a:pt x="56" y="65"/>
                </a:cubicBezTo>
                <a:cubicBezTo>
                  <a:pt x="56" y="66"/>
                  <a:pt x="55" y="66"/>
                  <a:pt x="55" y="66"/>
                </a:cubicBezTo>
                <a:cubicBezTo>
                  <a:pt x="55" y="66"/>
                  <a:pt x="55" y="66"/>
                  <a:pt x="56" y="67"/>
                </a:cubicBezTo>
                <a:cubicBezTo>
                  <a:pt x="56" y="67"/>
                  <a:pt x="56" y="67"/>
                  <a:pt x="56" y="67"/>
                </a:cubicBezTo>
                <a:cubicBezTo>
                  <a:pt x="57" y="67"/>
                  <a:pt x="57" y="67"/>
                  <a:pt x="57" y="67"/>
                </a:cubicBezTo>
                <a:cubicBezTo>
                  <a:pt x="57" y="67"/>
                  <a:pt x="57" y="67"/>
                  <a:pt x="58" y="66"/>
                </a:cubicBezTo>
                <a:cubicBezTo>
                  <a:pt x="58" y="66"/>
                  <a:pt x="58" y="66"/>
                  <a:pt x="58" y="66"/>
                </a:cubicBezTo>
                <a:cubicBezTo>
                  <a:pt x="57" y="66"/>
                  <a:pt x="58" y="66"/>
                  <a:pt x="58" y="65"/>
                </a:cubicBezTo>
                <a:cubicBezTo>
                  <a:pt x="57" y="65"/>
                  <a:pt x="58" y="65"/>
                  <a:pt x="58" y="65"/>
                </a:cubicBezTo>
                <a:cubicBezTo>
                  <a:pt x="58" y="65"/>
                  <a:pt x="58" y="65"/>
                  <a:pt x="58" y="65"/>
                </a:cubicBezTo>
                <a:cubicBezTo>
                  <a:pt x="57" y="65"/>
                  <a:pt x="57" y="64"/>
                  <a:pt x="57" y="64"/>
                </a:cubicBezTo>
                <a:cubicBezTo>
                  <a:pt x="57" y="64"/>
                  <a:pt x="57" y="64"/>
                  <a:pt x="57" y="64"/>
                </a:cubicBezTo>
                <a:cubicBezTo>
                  <a:pt x="57" y="63"/>
                  <a:pt x="57" y="63"/>
                  <a:pt x="57" y="63"/>
                </a:cubicBezTo>
                <a:cubicBezTo>
                  <a:pt x="58" y="63"/>
                  <a:pt x="58" y="64"/>
                  <a:pt x="58" y="63"/>
                </a:cubicBezTo>
                <a:cubicBezTo>
                  <a:pt x="58" y="63"/>
                  <a:pt x="58" y="64"/>
                  <a:pt x="58" y="64"/>
                </a:cubicBezTo>
                <a:cubicBezTo>
                  <a:pt x="59" y="64"/>
                  <a:pt x="59" y="64"/>
                  <a:pt x="59" y="64"/>
                </a:cubicBezTo>
                <a:cubicBezTo>
                  <a:pt x="59" y="64"/>
                  <a:pt x="59" y="64"/>
                  <a:pt x="59" y="64"/>
                </a:cubicBezTo>
                <a:cubicBezTo>
                  <a:pt x="59" y="65"/>
                  <a:pt x="59" y="65"/>
                  <a:pt x="59" y="65"/>
                </a:cubicBezTo>
                <a:cubicBezTo>
                  <a:pt x="59" y="64"/>
                  <a:pt x="60" y="65"/>
                  <a:pt x="60" y="65"/>
                </a:cubicBezTo>
                <a:cubicBezTo>
                  <a:pt x="61" y="65"/>
                  <a:pt x="61" y="65"/>
                  <a:pt x="62" y="65"/>
                </a:cubicBezTo>
                <a:cubicBezTo>
                  <a:pt x="62" y="64"/>
                  <a:pt x="62" y="65"/>
                  <a:pt x="62" y="65"/>
                </a:cubicBezTo>
                <a:cubicBezTo>
                  <a:pt x="62" y="65"/>
                  <a:pt x="62" y="65"/>
                  <a:pt x="62" y="65"/>
                </a:cubicBezTo>
                <a:cubicBezTo>
                  <a:pt x="63" y="65"/>
                  <a:pt x="63" y="66"/>
                  <a:pt x="63" y="65"/>
                </a:cubicBezTo>
                <a:cubicBezTo>
                  <a:pt x="63" y="66"/>
                  <a:pt x="64" y="66"/>
                  <a:pt x="64" y="66"/>
                </a:cubicBezTo>
                <a:cubicBezTo>
                  <a:pt x="64" y="66"/>
                  <a:pt x="64" y="66"/>
                  <a:pt x="64" y="66"/>
                </a:cubicBezTo>
                <a:cubicBezTo>
                  <a:pt x="64" y="66"/>
                  <a:pt x="64" y="66"/>
                  <a:pt x="64" y="66"/>
                </a:cubicBezTo>
                <a:cubicBezTo>
                  <a:pt x="64" y="66"/>
                  <a:pt x="64" y="66"/>
                  <a:pt x="63" y="66"/>
                </a:cubicBezTo>
                <a:cubicBezTo>
                  <a:pt x="63" y="66"/>
                  <a:pt x="63" y="66"/>
                  <a:pt x="63" y="66"/>
                </a:cubicBezTo>
                <a:cubicBezTo>
                  <a:pt x="63" y="67"/>
                  <a:pt x="63" y="67"/>
                  <a:pt x="62" y="67"/>
                </a:cubicBezTo>
                <a:cubicBezTo>
                  <a:pt x="62" y="67"/>
                  <a:pt x="61" y="67"/>
                  <a:pt x="60" y="67"/>
                </a:cubicBezTo>
                <a:cubicBezTo>
                  <a:pt x="60" y="67"/>
                  <a:pt x="60" y="67"/>
                  <a:pt x="60" y="68"/>
                </a:cubicBezTo>
                <a:cubicBezTo>
                  <a:pt x="60" y="68"/>
                  <a:pt x="61" y="68"/>
                  <a:pt x="61" y="68"/>
                </a:cubicBezTo>
                <a:cubicBezTo>
                  <a:pt x="61" y="69"/>
                  <a:pt x="61" y="69"/>
                  <a:pt x="61" y="69"/>
                </a:cubicBezTo>
                <a:cubicBezTo>
                  <a:pt x="61" y="69"/>
                  <a:pt x="61" y="69"/>
                  <a:pt x="61" y="69"/>
                </a:cubicBezTo>
                <a:cubicBezTo>
                  <a:pt x="62" y="69"/>
                  <a:pt x="62" y="70"/>
                  <a:pt x="62" y="70"/>
                </a:cubicBezTo>
                <a:cubicBezTo>
                  <a:pt x="63" y="71"/>
                  <a:pt x="63" y="71"/>
                  <a:pt x="63" y="71"/>
                </a:cubicBezTo>
                <a:cubicBezTo>
                  <a:pt x="63" y="71"/>
                  <a:pt x="63" y="71"/>
                  <a:pt x="63" y="71"/>
                </a:cubicBezTo>
                <a:cubicBezTo>
                  <a:pt x="63" y="71"/>
                  <a:pt x="63" y="71"/>
                  <a:pt x="63" y="71"/>
                </a:cubicBezTo>
                <a:cubicBezTo>
                  <a:pt x="63" y="70"/>
                  <a:pt x="63" y="70"/>
                  <a:pt x="63" y="70"/>
                </a:cubicBezTo>
                <a:cubicBezTo>
                  <a:pt x="63" y="70"/>
                  <a:pt x="63" y="70"/>
                  <a:pt x="63" y="70"/>
                </a:cubicBezTo>
                <a:cubicBezTo>
                  <a:pt x="63" y="70"/>
                  <a:pt x="64" y="70"/>
                  <a:pt x="64" y="70"/>
                </a:cubicBezTo>
                <a:cubicBezTo>
                  <a:pt x="64" y="71"/>
                  <a:pt x="64" y="71"/>
                  <a:pt x="64" y="71"/>
                </a:cubicBezTo>
                <a:cubicBezTo>
                  <a:pt x="64" y="71"/>
                  <a:pt x="63" y="71"/>
                  <a:pt x="63" y="71"/>
                </a:cubicBezTo>
                <a:cubicBezTo>
                  <a:pt x="63" y="71"/>
                  <a:pt x="63" y="71"/>
                  <a:pt x="62" y="72"/>
                </a:cubicBezTo>
                <a:cubicBezTo>
                  <a:pt x="62" y="72"/>
                  <a:pt x="62" y="72"/>
                  <a:pt x="62" y="72"/>
                </a:cubicBezTo>
                <a:cubicBezTo>
                  <a:pt x="63" y="72"/>
                  <a:pt x="63" y="72"/>
                  <a:pt x="63" y="73"/>
                </a:cubicBezTo>
                <a:cubicBezTo>
                  <a:pt x="62" y="73"/>
                  <a:pt x="63" y="73"/>
                  <a:pt x="63" y="73"/>
                </a:cubicBezTo>
                <a:cubicBezTo>
                  <a:pt x="63" y="73"/>
                  <a:pt x="63" y="73"/>
                  <a:pt x="63" y="73"/>
                </a:cubicBezTo>
                <a:cubicBezTo>
                  <a:pt x="63" y="73"/>
                  <a:pt x="63" y="73"/>
                  <a:pt x="63" y="73"/>
                </a:cubicBezTo>
                <a:cubicBezTo>
                  <a:pt x="63" y="72"/>
                  <a:pt x="64" y="72"/>
                  <a:pt x="64" y="72"/>
                </a:cubicBezTo>
                <a:cubicBezTo>
                  <a:pt x="64" y="72"/>
                  <a:pt x="64" y="72"/>
                  <a:pt x="65" y="72"/>
                </a:cubicBezTo>
                <a:cubicBezTo>
                  <a:pt x="65" y="73"/>
                  <a:pt x="65" y="73"/>
                  <a:pt x="65" y="73"/>
                </a:cubicBezTo>
                <a:cubicBezTo>
                  <a:pt x="66" y="73"/>
                  <a:pt x="66" y="73"/>
                  <a:pt x="66" y="73"/>
                </a:cubicBezTo>
                <a:cubicBezTo>
                  <a:pt x="66" y="73"/>
                  <a:pt x="66" y="73"/>
                  <a:pt x="66" y="73"/>
                </a:cubicBezTo>
                <a:cubicBezTo>
                  <a:pt x="66" y="73"/>
                  <a:pt x="67" y="73"/>
                  <a:pt x="67" y="73"/>
                </a:cubicBezTo>
                <a:cubicBezTo>
                  <a:pt x="67" y="73"/>
                  <a:pt x="67" y="73"/>
                  <a:pt x="67" y="73"/>
                </a:cubicBezTo>
                <a:close/>
                <a:moveTo>
                  <a:pt x="35" y="54"/>
                </a:moveTo>
                <a:cubicBezTo>
                  <a:pt x="35" y="54"/>
                  <a:pt x="35" y="54"/>
                  <a:pt x="35" y="54"/>
                </a:cubicBezTo>
                <a:cubicBezTo>
                  <a:pt x="35" y="54"/>
                  <a:pt x="35" y="54"/>
                  <a:pt x="35" y="54"/>
                </a:cubicBezTo>
                <a:cubicBezTo>
                  <a:pt x="35" y="54"/>
                  <a:pt x="35" y="54"/>
                  <a:pt x="35" y="54"/>
                </a:cubicBezTo>
                <a:close/>
                <a:moveTo>
                  <a:pt x="53" y="64"/>
                </a:moveTo>
                <a:cubicBezTo>
                  <a:pt x="53" y="64"/>
                  <a:pt x="53" y="64"/>
                  <a:pt x="52" y="64"/>
                </a:cubicBezTo>
                <a:cubicBezTo>
                  <a:pt x="53" y="64"/>
                  <a:pt x="53" y="64"/>
                  <a:pt x="53" y="64"/>
                </a:cubicBezTo>
                <a:close/>
                <a:moveTo>
                  <a:pt x="51" y="69"/>
                </a:moveTo>
                <a:cubicBezTo>
                  <a:pt x="51" y="69"/>
                  <a:pt x="51" y="69"/>
                  <a:pt x="52" y="69"/>
                </a:cubicBezTo>
                <a:cubicBezTo>
                  <a:pt x="52" y="69"/>
                  <a:pt x="52" y="69"/>
                  <a:pt x="52" y="69"/>
                </a:cubicBezTo>
                <a:cubicBezTo>
                  <a:pt x="51" y="69"/>
                  <a:pt x="51" y="69"/>
                  <a:pt x="51" y="69"/>
                </a:cubicBezTo>
                <a:close/>
                <a:moveTo>
                  <a:pt x="47" y="57"/>
                </a:moveTo>
                <a:cubicBezTo>
                  <a:pt x="47" y="57"/>
                  <a:pt x="47" y="57"/>
                  <a:pt x="47" y="57"/>
                </a:cubicBezTo>
                <a:cubicBezTo>
                  <a:pt x="47" y="57"/>
                  <a:pt x="47" y="56"/>
                  <a:pt x="46" y="56"/>
                </a:cubicBezTo>
                <a:cubicBezTo>
                  <a:pt x="46" y="57"/>
                  <a:pt x="46" y="56"/>
                  <a:pt x="46" y="57"/>
                </a:cubicBezTo>
                <a:cubicBezTo>
                  <a:pt x="46" y="57"/>
                  <a:pt x="46" y="57"/>
                  <a:pt x="46" y="57"/>
                </a:cubicBezTo>
                <a:cubicBezTo>
                  <a:pt x="46" y="57"/>
                  <a:pt x="47" y="57"/>
                  <a:pt x="47" y="57"/>
                </a:cubicBezTo>
                <a:cubicBezTo>
                  <a:pt x="47" y="58"/>
                  <a:pt x="47" y="57"/>
                  <a:pt x="47" y="57"/>
                </a:cubicBezTo>
                <a:close/>
                <a:moveTo>
                  <a:pt x="45" y="56"/>
                </a:moveTo>
                <a:cubicBezTo>
                  <a:pt x="45" y="56"/>
                  <a:pt x="45" y="57"/>
                  <a:pt x="45" y="57"/>
                </a:cubicBezTo>
                <a:cubicBezTo>
                  <a:pt x="45" y="57"/>
                  <a:pt x="45" y="56"/>
                  <a:pt x="45" y="56"/>
                </a:cubicBezTo>
                <a:cubicBezTo>
                  <a:pt x="45" y="56"/>
                  <a:pt x="45" y="56"/>
                  <a:pt x="45" y="56"/>
                </a:cubicBezTo>
                <a:cubicBezTo>
                  <a:pt x="45" y="56"/>
                  <a:pt x="45" y="56"/>
                  <a:pt x="45" y="56"/>
                </a:cubicBezTo>
                <a:close/>
                <a:moveTo>
                  <a:pt x="46" y="64"/>
                </a:moveTo>
                <a:cubicBezTo>
                  <a:pt x="46" y="64"/>
                  <a:pt x="46" y="64"/>
                  <a:pt x="46" y="64"/>
                </a:cubicBezTo>
                <a:cubicBezTo>
                  <a:pt x="46" y="64"/>
                  <a:pt x="46" y="64"/>
                  <a:pt x="46" y="64"/>
                </a:cubicBezTo>
                <a:cubicBezTo>
                  <a:pt x="46" y="65"/>
                  <a:pt x="47" y="65"/>
                  <a:pt x="47" y="65"/>
                </a:cubicBezTo>
                <a:cubicBezTo>
                  <a:pt x="47" y="64"/>
                  <a:pt x="47" y="64"/>
                  <a:pt x="46" y="64"/>
                </a:cubicBezTo>
                <a:cubicBezTo>
                  <a:pt x="46" y="64"/>
                  <a:pt x="45" y="63"/>
                  <a:pt x="45" y="63"/>
                </a:cubicBezTo>
                <a:cubicBezTo>
                  <a:pt x="45" y="63"/>
                  <a:pt x="45" y="63"/>
                  <a:pt x="45" y="63"/>
                </a:cubicBezTo>
                <a:cubicBezTo>
                  <a:pt x="45" y="63"/>
                  <a:pt x="44" y="62"/>
                  <a:pt x="44" y="62"/>
                </a:cubicBezTo>
                <a:cubicBezTo>
                  <a:pt x="44" y="63"/>
                  <a:pt x="44" y="63"/>
                  <a:pt x="44" y="63"/>
                </a:cubicBezTo>
                <a:cubicBezTo>
                  <a:pt x="45" y="63"/>
                  <a:pt x="45" y="64"/>
                  <a:pt x="46" y="64"/>
                </a:cubicBezTo>
                <a:close/>
                <a:moveTo>
                  <a:pt x="49" y="57"/>
                </a:moveTo>
                <a:cubicBezTo>
                  <a:pt x="48" y="57"/>
                  <a:pt x="48" y="57"/>
                  <a:pt x="48" y="58"/>
                </a:cubicBezTo>
                <a:cubicBezTo>
                  <a:pt x="48" y="58"/>
                  <a:pt x="48" y="58"/>
                  <a:pt x="48" y="58"/>
                </a:cubicBezTo>
                <a:cubicBezTo>
                  <a:pt x="48" y="58"/>
                  <a:pt x="48" y="58"/>
                  <a:pt x="48" y="58"/>
                </a:cubicBezTo>
                <a:cubicBezTo>
                  <a:pt x="48" y="58"/>
                  <a:pt x="48" y="58"/>
                  <a:pt x="48" y="58"/>
                </a:cubicBezTo>
                <a:cubicBezTo>
                  <a:pt x="49" y="58"/>
                  <a:pt x="49" y="58"/>
                  <a:pt x="49" y="58"/>
                </a:cubicBezTo>
                <a:cubicBezTo>
                  <a:pt x="49" y="58"/>
                  <a:pt x="49" y="57"/>
                  <a:pt x="49" y="57"/>
                </a:cubicBezTo>
                <a:close/>
                <a:moveTo>
                  <a:pt x="43" y="62"/>
                </a:moveTo>
                <a:cubicBezTo>
                  <a:pt x="43" y="62"/>
                  <a:pt x="43" y="62"/>
                  <a:pt x="43" y="62"/>
                </a:cubicBezTo>
                <a:cubicBezTo>
                  <a:pt x="44" y="62"/>
                  <a:pt x="44" y="62"/>
                  <a:pt x="44" y="62"/>
                </a:cubicBezTo>
                <a:cubicBezTo>
                  <a:pt x="44" y="62"/>
                  <a:pt x="44" y="62"/>
                  <a:pt x="44" y="62"/>
                </a:cubicBezTo>
                <a:cubicBezTo>
                  <a:pt x="43" y="62"/>
                  <a:pt x="43" y="62"/>
                  <a:pt x="43" y="62"/>
                </a:cubicBezTo>
                <a:close/>
                <a:moveTo>
                  <a:pt x="44" y="56"/>
                </a:moveTo>
                <a:cubicBezTo>
                  <a:pt x="44" y="57"/>
                  <a:pt x="44" y="57"/>
                  <a:pt x="44" y="57"/>
                </a:cubicBezTo>
                <a:cubicBezTo>
                  <a:pt x="44" y="57"/>
                  <a:pt x="44" y="58"/>
                  <a:pt x="44" y="58"/>
                </a:cubicBezTo>
                <a:cubicBezTo>
                  <a:pt x="44" y="58"/>
                  <a:pt x="44" y="58"/>
                  <a:pt x="44" y="59"/>
                </a:cubicBezTo>
                <a:cubicBezTo>
                  <a:pt x="44" y="59"/>
                  <a:pt x="44" y="59"/>
                  <a:pt x="45" y="58"/>
                </a:cubicBezTo>
                <a:cubicBezTo>
                  <a:pt x="45" y="58"/>
                  <a:pt x="45" y="57"/>
                  <a:pt x="45" y="56"/>
                </a:cubicBezTo>
                <a:cubicBezTo>
                  <a:pt x="45" y="56"/>
                  <a:pt x="44" y="56"/>
                  <a:pt x="45" y="56"/>
                </a:cubicBezTo>
                <a:cubicBezTo>
                  <a:pt x="45" y="56"/>
                  <a:pt x="45" y="56"/>
                  <a:pt x="45" y="56"/>
                </a:cubicBezTo>
                <a:cubicBezTo>
                  <a:pt x="45" y="55"/>
                  <a:pt x="45" y="55"/>
                  <a:pt x="45" y="55"/>
                </a:cubicBezTo>
                <a:cubicBezTo>
                  <a:pt x="45" y="55"/>
                  <a:pt x="44" y="55"/>
                  <a:pt x="43" y="55"/>
                </a:cubicBezTo>
                <a:cubicBezTo>
                  <a:pt x="43" y="55"/>
                  <a:pt x="43" y="55"/>
                  <a:pt x="43" y="55"/>
                </a:cubicBezTo>
                <a:cubicBezTo>
                  <a:pt x="43" y="56"/>
                  <a:pt x="43" y="56"/>
                  <a:pt x="43" y="56"/>
                </a:cubicBezTo>
                <a:cubicBezTo>
                  <a:pt x="43" y="56"/>
                  <a:pt x="43" y="56"/>
                  <a:pt x="44" y="56"/>
                </a:cubicBezTo>
                <a:close/>
                <a:moveTo>
                  <a:pt x="24" y="43"/>
                </a:moveTo>
                <a:cubicBezTo>
                  <a:pt x="24" y="43"/>
                  <a:pt x="24" y="43"/>
                  <a:pt x="24" y="43"/>
                </a:cubicBezTo>
                <a:cubicBezTo>
                  <a:pt x="25" y="42"/>
                  <a:pt x="25" y="43"/>
                  <a:pt x="25" y="42"/>
                </a:cubicBezTo>
                <a:cubicBezTo>
                  <a:pt x="25" y="42"/>
                  <a:pt x="25" y="42"/>
                  <a:pt x="24" y="42"/>
                </a:cubicBezTo>
                <a:cubicBezTo>
                  <a:pt x="24" y="42"/>
                  <a:pt x="24" y="42"/>
                  <a:pt x="24" y="42"/>
                </a:cubicBezTo>
                <a:cubicBezTo>
                  <a:pt x="24" y="42"/>
                  <a:pt x="24" y="42"/>
                  <a:pt x="24" y="42"/>
                </a:cubicBezTo>
                <a:cubicBezTo>
                  <a:pt x="24" y="42"/>
                  <a:pt x="24" y="42"/>
                  <a:pt x="24" y="43"/>
                </a:cubicBezTo>
                <a:cubicBezTo>
                  <a:pt x="24" y="43"/>
                  <a:pt x="24" y="43"/>
                  <a:pt x="24" y="43"/>
                </a:cubicBezTo>
                <a:close/>
                <a:moveTo>
                  <a:pt x="25" y="43"/>
                </a:moveTo>
                <a:cubicBezTo>
                  <a:pt x="25" y="43"/>
                  <a:pt x="25" y="43"/>
                  <a:pt x="25" y="43"/>
                </a:cubicBezTo>
                <a:cubicBezTo>
                  <a:pt x="25" y="43"/>
                  <a:pt x="25" y="43"/>
                  <a:pt x="25" y="43"/>
                </a:cubicBezTo>
                <a:cubicBezTo>
                  <a:pt x="25" y="43"/>
                  <a:pt x="25" y="44"/>
                  <a:pt x="25" y="44"/>
                </a:cubicBezTo>
                <a:cubicBezTo>
                  <a:pt x="25" y="44"/>
                  <a:pt x="25" y="44"/>
                  <a:pt x="25" y="44"/>
                </a:cubicBezTo>
                <a:cubicBezTo>
                  <a:pt x="25" y="44"/>
                  <a:pt x="25" y="44"/>
                  <a:pt x="25" y="44"/>
                </a:cubicBezTo>
                <a:cubicBezTo>
                  <a:pt x="25" y="44"/>
                  <a:pt x="25" y="44"/>
                  <a:pt x="25" y="44"/>
                </a:cubicBezTo>
                <a:cubicBezTo>
                  <a:pt x="26" y="44"/>
                  <a:pt x="25" y="44"/>
                  <a:pt x="25" y="43"/>
                </a:cubicBezTo>
                <a:cubicBezTo>
                  <a:pt x="25" y="43"/>
                  <a:pt x="25" y="43"/>
                  <a:pt x="25" y="43"/>
                </a:cubicBezTo>
                <a:cubicBezTo>
                  <a:pt x="25" y="43"/>
                  <a:pt x="25" y="43"/>
                  <a:pt x="25" y="43"/>
                </a:cubicBezTo>
                <a:cubicBezTo>
                  <a:pt x="25" y="43"/>
                  <a:pt x="25" y="43"/>
                  <a:pt x="25" y="43"/>
                </a:cubicBezTo>
                <a:close/>
                <a:moveTo>
                  <a:pt x="25" y="100"/>
                </a:moveTo>
                <a:cubicBezTo>
                  <a:pt x="25" y="100"/>
                  <a:pt x="24" y="99"/>
                  <a:pt x="24" y="99"/>
                </a:cubicBezTo>
                <a:cubicBezTo>
                  <a:pt x="24" y="99"/>
                  <a:pt x="24" y="99"/>
                  <a:pt x="24" y="99"/>
                </a:cubicBezTo>
                <a:cubicBezTo>
                  <a:pt x="24" y="98"/>
                  <a:pt x="24" y="98"/>
                  <a:pt x="24" y="98"/>
                </a:cubicBezTo>
                <a:cubicBezTo>
                  <a:pt x="24" y="98"/>
                  <a:pt x="24" y="97"/>
                  <a:pt x="24" y="97"/>
                </a:cubicBezTo>
                <a:cubicBezTo>
                  <a:pt x="24" y="97"/>
                  <a:pt x="23" y="97"/>
                  <a:pt x="23" y="97"/>
                </a:cubicBezTo>
                <a:cubicBezTo>
                  <a:pt x="23" y="97"/>
                  <a:pt x="23" y="96"/>
                  <a:pt x="23" y="96"/>
                </a:cubicBezTo>
                <a:cubicBezTo>
                  <a:pt x="23" y="96"/>
                  <a:pt x="23" y="96"/>
                  <a:pt x="23" y="95"/>
                </a:cubicBezTo>
                <a:cubicBezTo>
                  <a:pt x="23" y="95"/>
                  <a:pt x="23" y="95"/>
                  <a:pt x="23" y="95"/>
                </a:cubicBezTo>
                <a:cubicBezTo>
                  <a:pt x="23" y="95"/>
                  <a:pt x="24" y="96"/>
                  <a:pt x="23" y="95"/>
                </a:cubicBezTo>
                <a:cubicBezTo>
                  <a:pt x="23" y="95"/>
                  <a:pt x="24" y="95"/>
                  <a:pt x="24" y="95"/>
                </a:cubicBezTo>
                <a:cubicBezTo>
                  <a:pt x="24" y="95"/>
                  <a:pt x="24" y="95"/>
                  <a:pt x="24" y="95"/>
                </a:cubicBezTo>
                <a:cubicBezTo>
                  <a:pt x="24" y="95"/>
                  <a:pt x="24" y="95"/>
                  <a:pt x="24" y="95"/>
                </a:cubicBezTo>
                <a:cubicBezTo>
                  <a:pt x="23" y="95"/>
                  <a:pt x="23" y="95"/>
                  <a:pt x="23" y="94"/>
                </a:cubicBezTo>
                <a:cubicBezTo>
                  <a:pt x="23" y="94"/>
                  <a:pt x="23" y="94"/>
                  <a:pt x="23" y="94"/>
                </a:cubicBezTo>
                <a:cubicBezTo>
                  <a:pt x="23" y="94"/>
                  <a:pt x="23" y="93"/>
                  <a:pt x="23" y="93"/>
                </a:cubicBezTo>
                <a:cubicBezTo>
                  <a:pt x="24" y="92"/>
                  <a:pt x="23" y="92"/>
                  <a:pt x="23" y="92"/>
                </a:cubicBezTo>
                <a:cubicBezTo>
                  <a:pt x="23" y="91"/>
                  <a:pt x="23" y="91"/>
                  <a:pt x="22" y="91"/>
                </a:cubicBezTo>
                <a:cubicBezTo>
                  <a:pt x="22" y="92"/>
                  <a:pt x="22" y="92"/>
                  <a:pt x="22" y="92"/>
                </a:cubicBezTo>
                <a:cubicBezTo>
                  <a:pt x="22" y="92"/>
                  <a:pt x="22" y="92"/>
                  <a:pt x="22" y="92"/>
                </a:cubicBezTo>
                <a:cubicBezTo>
                  <a:pt x="22" y="93"/>
                  <a:pt x="22" y="93"/>
                  <a:pt x="22" y="93"/>
                </a:cubicBezTo>
                <a:cubicBezTo>
                  <a:pt x="22" y="93"/>
                  <a:pt x="22" y="93"/>
                  <a:pt x="22" y="94"/>
                </a:cubicBezTo>
                <a:cubicBezTo>
                  <a:pt x="22" y="94"/>
                  <a:pt x="22" y="94"/>
                  <a:pt x="22" y="94"/>
                </a:cubicBezTo>
                <a:cubicBezTo>
                  <a:pt x="22" y="94"/>
                  <a:pt x="22" y="95"/>
                  <a:pt x="22" y="95"/>
                </a:cubicBezTo>
                <a:cubicBezTo>
                  <a:pt x="22" y="95"/>
                  <a:pt x="21" y="95"/>
                  <a:pt x="21" y="95"/>
                </a:cubicBezTo>
                <a:cubicBezTo>
                  <a:pt x="21" y="95"/>
                  <a:pt x="21" y="95"/>
                  <a:pt x="21" y="95"/>
                </a:cubicBezTo>
                <a:cubicBezTo>
                  <a:pt x="21" y="95"/>
                  <a:pt x="21" y="95"/>
                  <a:pt x="21" y="96"/>
                </a:cubicBezTo>
                <a:cubicBezTo>
                  <a:pt x="21" y="96"/>
                  <a:pt x="21" y="96"/>
                  <a:pt x="21" y="96"/>
                </a:cubicBezTo>
                <a:cubicBezTo>
                  <a:pt x="21" y="96"/>
                  <a:pt x="21" y="96"/>
                  <a:pt x="21" y="96"/>
                </a:cubicBezTo>
                <a:cubicBezTo>
                  <a:pt x="21" y="97"/>
                  <a:pt x="22" y="97"/>
                  <a:pt x="22" y="97"/>
                </a:cubicBezTo>
                <a:cubicBezTo>
                  <a:pt x="22" y="97"/>
                  <a:pt x="22" y="97"/>
                  <a:pt x="22" y="97"/>
                </a:cubicBezTo>
                <a:cubicBezTo>
                  <a:pt x="22" y="97"/>
                  <a:pt x="22" y="98"/>
                  <a:pt x="23" y="98"/>
                </a:cubicBezTo>
                <a:cubicBezTo>
                  <a:pt x="22" y="98"/>
                  <a:pt x="22" y="98"/>
                  <a:pt x="22" y="97"/>
                </a:cubicBezTo>
                <a:cubicBezTo>
                  <a:pt x="21" y="97"/>
                  <a:pt x="21" y="97"/>
                  <a:pt x="21" y="96"/>
                </a:cubicBezTo>
                <a:cubicBezTo>
                  <a:pt x="21" y="96"/>
                  <a:pt x="20" y="96"/>
                  <a:pt x="20" y="96"/>
                </a:cubicBezTo>
                <a:cubicBezTo>
                  <a:pt x="20" y="96"/>
                  <a:pt x="20" y="96"/>
                  <a:pt x="20" y="96"/>
                </a:cubicBezTo>
                <a:cubicBezTo>
                  <a:pt x="20" y="97"/>
                  <a:pt x="20" y="97"/>
                  <a:pt x="20" y="97"/>
                </a:cubicBezTo>
                <a:cubicBezTo>
                  <a:pt x="20" y="97"/>
                  <a:pt x="21" y="98"/>
                  <a:pt x="21" y="98"/>
                </a:cubicBezTo>
                <a:cubicBezTo>
                  <a:pt x="21" y="98"/>
                  <a:pt x="21" y="98"/>
                  <a:pt x="21" y="99"/>
                </a:cubicBezTo>
                <a:cubicBezTo>
                  <a:pt x="21" y="99"/>
                  <a:pt x="21" y="100"/>
                  <a:pt x="21" y="100"/>
                </a:cubicBezTo>
                <a:cubicBezTo>
                  <a:pt x="21" y="101"/>
                  <a:pt x="20" y="101"/>
                  <a:pt x="20" y="101"/>
                </a:cubicBezTo>
                <a:cubicBezTo>
                  <a:pt x="20" y="101"/>
                  <a:pt x="20" y="102"/>
                  <a:pt x="20" y="102"/>
                </a:cubicBezTo>
                <a:cubicBezTo>
                  <a:pt x="19" y="102"/>
                  <a:pt x="20" y="101"/>
                  <a:pt x="19" y="101"/>
                </a:cubicBezTo>
                <a:cubicBezTo>
                  <a:pt x="19" y="101"/>
                  <a:pt x="19" y="101"/>
                  <a:pt x="19" y="101"/>
                </a:cubicBezTo>
                <a:cubicBezTo>
                  <a:pt x="19" y="101"/>
                  <a:pt x="19" y="101"/>
                  <a:pt x="19" y="101"/>
                </a:cubicBezTo>
                <a:cubicBezTo>
                  <a:pt x="19" y="101"/>
                  <a:pt x="19" y="101"/>
                  <a:pt x="19" y="101"/>
                </a:cubicBezTo>
                <a:cubicBezTo>
                  <a:pt x="19" y="101"/>
                  <a:pt x="19" y="102"/>
                  <a:pt x="19" y="101"/>
                </a:cubicBezTo>
                <a:cubicBezTo>
                  <a:pt x="18" y="101"/>
                  <a:pt x="18" y="102"/>
                  <a:pt x="18" y="102"/>
                </a:cubicBezTo>
                <a:cubicBezTo>
                  <a:pt x="18" y="102"/>
                  <a:pt x="18" y="102"/>
                  <a:pt x="18" y="102"/>
                </a:cubicBezTo>
                <a:cubicBezTo>
                  <a:pt x="18" y="102"/>
                  <a:pt x="18" y="102"/>
                  <a:pt x="18" y="102"/>
                </a:cubicBezTo>
                <a:cubicBezTo>
                  <a:pt x="18" y="103"/>
                  <a:pt x="18" y="103"/>
                  <a:pt x="18" y="103"/>
                </a:cubicBezTo>
                <a:cubicBezTo>
                  <a:pt x="18" y="103"/>
                  <a:pt x="18" y="103"/>
                  <a:pt x="18" y="103"/>
                </a:cubicBezTo>
                <a:cubicBezTo>
                  <a:pt x="18" y="103"/>
                  <a:pt x="18" y="103"/>
                  <a:pt x="18" y="104"/>
                </a:cubicBezTo>
                <a:cubicBezTo>
                  <a:pt x="17" y="103"/>
                  <a:pt x="17" y="104"/>
                  <a:pt x="17" y="104"/>
                </a:cubicBezTo>
                <a:cubicBezTo>
                  <a:pt x="17" y="104"/>
                  <a:pt x="17" y="104"/>
                  <a:pt x="17" y="104"/>
                </a:cubicBezTo>
                <a:cubicBezTo>
                  <a:pt x="17" y="105"/>
                  <a:pt x="17" y="105"/>
                  <a:pt x="16" y="105"/>
                </a:cubicBezTo>
                <a:cubicBezTo>
                  <a:pt x="16" y="105"/>
                  <a:pt x="16" y="105"/>
                  <a:pt x="16" y="105"/>
                </a:cubicBezTo>
                <a:cubicBezTo>
                  <a:pt x="16" y="105"/>
                  <a:pt x="16" y="105"/>
                  <a:pt x="16" y="105"/>
                </a:cubicBezTo>
                <a:cubicBezTo>
                  <a:pt x="16" y="105"/>
                  <a:pt x="16" y="105"/>
                  <a:pt x="16" y="105"/>
                </a:cubicBezTo>
                <a:cubicBezTo>
                  <a:pt x="15" y="105"/>
                  <a:pt x="15" y="106"/>
                  <a:pt x="15" y="107"/>
                </a:cubicBezTo>
                <a:cubicBezTo>
                  <a:pt x="15" y="107"/>
                  <a:pt x="15" y="107"/>
                  <a:pt x="15" y="107"/>
                </a:cubicBezTo>
                <a:cubicBezTo>
                  <a:pt x="14" y="108"/>
                  <a:pt x="13" y="108"/>
                  <a:pt x="13" y="109"/>
                </a:cubicBezTo>
                <a:cubicBezTo>
                  <a:pt x="12" y="109"/>
                  <a:pt x="12" y="110"/>
                  <a:pt x="12" y="110"/>
                </a:cubicBezTo>
                <a:cubicBezTo>
                  <a:pt x="12" y="110"/>
                  <a:pt x="11" y="111"/>
                  <a:pt x="11" y="112"/>
                </a:cubicBezTo>
                <a:cubicBezTo>
                  <a:pt x="10" y="112"/>
                  <a:pt x="10" y="113"/>
                  <a:pt x="9" y="113"/>
                </a:cubicBezTo>
                <a:cubicBezTo>
                  <a:pt x="9" y="113"/>
                  <a:pt x="9" y="113"/>
                  <a:pt x="9" y="113"/>
                </a:cubicBezTo>
                <a:cubicBezTo>
                  <a:pt x="9" y="113"/>
                  <a:pt x="9" y="113"/>
                  <a:pt x="9" y="113"/>
                </a:cubicBezTo>
                <a:cubicBezTo>
                  <a:pt x="8" y="113"/>
                  <a:pt x="8" y="113"/>
                  <a:pt x="8" y="114"/>
                </a:cubicBezTo>
                <a:cubicBezTo>
                  <a:pt x="8" y="114"/>
                  <a:pt x="8" y="114"/>
                  <a:pt x="8" y="114"/>
                </a:cubicBezTo>
                <a:cubicBezTo>
                  <a:pt x="7" y="114"/>
                  <a:pt x="7" y="115"/>
                  <a:pt x="7" y="115"/>
                </a:cubicBezTo>
                <a:cubicBezTo>
                  <a:pt x="7" y="115"/>
                  <a:pt x="7" y="115"/>
                  <a:pt x="6" y="115"/>
                </a:cubicBezTo>
                <a:cubicBezTo>
                  <a:pt x="6" y="115"/>
                  <a:pt x="6" y="116"/>
                  <a:pt x="5" y="116"/>
                </a:cubicBezTo>
                <a:cubicBezTo>
                  <a:pt x="5" y="116"/>
                  <a:pt x="5" y="116"/>
                  <a:pt x="5" y="117"/>
                </a:cubicBezTo>
                <a:cubicBezTo>
                  <a:pt x="5" y="117"/>
                  <a:pt x="5" y="117"/>
                  <a:pt x="4" y="117"/>
                </a:cubicBezTo>
                <a:cubicBezTo>
                  <a:pt x="4" y="117"/>
                  <a:pt x="4" y="118"/>
                  <a:pt x="4" y="118"/>
                </a:cubicBezTo>
                <a:cubicBezTo>
                  <a:pt x="4" y="118"/>
                  <a:pt x="3" y="118"/>
                  <a:pt x="3" y="119"/>
                </a:cubicBezTo>
                <a:cubicBezTo>
                  <a:pt x="3" y="119"/>
                  <a:pt x="3" y="119"/>
                  <a:pt x="3" y="119"/>
                </a:cubicBezTo>
                <a:cubicBezTo>
                  <a:pt x="3" y="119"/>
                  <a:pt x="3" y="120"/>
                  <a:pt x="2" y="120"/>
                </a:cubicBezTo>
                <a:cubicBezTo>
                  <a:pt x="2" y="121"/>
                  <a:pt x="2" y="121"/>
                  <a:pt x="2" y="122"/>
                </a:cubicBezTo>
                <a:cubicBezTo>
                  <a:pt x="2" y="122"/>
                  <a:pt x="2" y="122"/>
                  <a:pt x="2" y="123"/>
                </a:cubicBezTo>
                <a:cubicBezTo>
                  <a:pt x="2" y="122"/>
                  <a:pt x="2" y="122"/>
                  <a:pt x="3" y="121"/>
                </a:cubicBezTo>
                <a:cubicBezTo>
                  <a:pt x="3" y="121"/>
                  <a:pt x="3" y="121"/>
                  <a:pt x="3" y="121"/>
                </a:cubicBezTo>
                <a:cubicBezTo>
                  <a:pt x="4" y="121"/>
                  <a:pt x="4" y="121"/>
                  <a:pt x="4" y="121"/>
                </a:cubicBezTo>
                <a:cubicBezTo>
                  <a:pt x="5" y="121"/>
                  <a:pt x="5" y="121"/>
                  <a:pt x="5" y="120"/>
                </a:cubicBezTo>
                <a:cubicBezTo>
                  <a:pt x="5" y="120"/>
                  <a:pt x="5" y="120"/>
                  <a:pt x="5" y="120"/>
                </a:cubicBezTo>
                <a:cubicBezTo>
                  <a:pt x="5" y="119"/>
                  <a:pt x="5" y="119"/>
                  <a:pt x="6" y="119"/>
                </a:cubicBezTo>
                <a:cubicBezTo>
                  <a:pt x="6" y="119"/>
                  <a:pt x="6" y="119"/>
                  <a:pt x="6" y="119"/>
                </a:cubicBezTo>
                <a:cubicBezTo>
                  <a:pt x="7" y="119"/>
                  <a:pt x="8" y="118"/>
                  <a:pt x="8" y="117"/>
                </a:cubicBezTo>
                <a:cubicBezTo>
                  <a:pt x="9" y="117"/>
                  <a:pt x="10" y="117"/>
                  <a:pt x="10" y="116"/>
                </a:cubicBezTo>
                <a:cubicBezTo>
                  <a:pt x="10" y="116"/>
                  <a:pt x="10" y="116"/>
                  <a:pt x="10" y="116"/>
                </a:cubicBezTo>
                <a:cubicBezTo>
                  <a:pt x="10" y="115"/>
                  <a:pt x="10" y="115"/>
                  <a:pt x="10" y="114"/>
                </a:cubicBezTo>
                <a:cubicBezTo>
                  <a:pt x="11" y="114"/>
                  <a:pt x="12" y="114"/>
                  <a:pt x="12" y="114"/>
                </a:cubicBezTo>
                <a:cubicBezTo>
                  <a:pt x="13" y="114"/>
                  <a:pt x="13" y="113"/>
                  <a:pt x="14" y="112"/>
                </a:cubicBezTo>
                <a:cubicBezTo>
                  <a:pt x="15" y="112"/>
                  <a:pt x="15" y="111"/>
                  <a:pt x="15" y="111"/>
                </a:cubicBezTo>
                <a:cubicBezTo>
                  <a:pt x="15" y="111"/>
                  <a:pt x="15" y="110"/>
                  <a:pt x="15" y="110"/>
                </a:cubicBezTo>
                <a:cubicBezTo>
                  <a:pt x="16" y="110"/>
                  <a:pt x="16" y="109"/>
                  <a:pt x="16" y="109"/>
                </a:cubicBezTo>
                <a:cubicBezTo>
                  <a:pt x="16" y="109"/>
                  <a:pt x="16" y="109"/>
                  <a:pt x="16" y="109"/>
                </a:cubicBezTo>
                <a:cubicBezTo>
                  <a:pt x="16" y="109"/>
                  <a:pt x="16" y="109"/>
                  <a:pt x="16" y="109"/>
                </a:cubicBezTo>
                <a:cubicBezTo>
                  <a:pt x="16" y="108"/>
                  <a:pt x="16" y="108"/>
                  <a:pt x="16" y="108"/>
                </a:cubicBezTo>
                <a:cubicBezTo>
                  <a:pt x="16" y="108"/>
                  <a:pt x="16" y="108"/>
                  <a:pt x="16" y="108"/>
                </a:cubicBezTo>
                <a:cubicBezTo>
                  <a:pt x="16" y="108"/>
                  <a:pt x="16" y="108"/>
                  <a:pt x="16" y="108"/>
                </a:cubicBezTo>
                <a:cubicBezTo>
                  <a:pt x="16" y="108"/>
                  <a:pt x="16" y="108"/>
                  <a:pt x="16" y="108"/>
                </a:cubicBezTo>
                <a:cubicBezTo>
                  <a:pt x="16" y="108"/>
                  <a:pt x="16" y="108"/>
                  <a:pt x="16" y="108"/>
                </a:cubicBezTo>
                <a:cubicBezTo>
                  <a:pt x="16" y="108"/>
                  <a:pt x="16" y="108"/>
                  <a:pt x="16" y="108"/>
                </a:cubicBezTo>
                <a:cubicBezTo>
                  <a:pt x="16" y="108"/>
                  <a:pt x="16" y="108"/>
                  <a:pt x="16" y="107"/>
                </a:cubicBezTo>
                <a:cubicBezTo>
                  <a:pt x="16" y="107"/>
                  <a:pt x="16" y="107"/>
                  <a:pt x="16" y="107"/>
                </a:cubicBezTo>
                <a:cubicBezTo>
                  <a:pt x="16" y="107"/>
                  <a:pt x="16" y="106"/>
                  <a:pt x="16" y="106"/>
                </a:cubicBezTo>
                <a:cubicBezTo>
                  <a:pt x="16" y="106"/>
                  <a:pt x="17" y="106"/>
                  <a:pt x="17" y="106"/>
                </a:cubicBezTo>
                <a:cubicBezTo>
                  <a:pt x="17" y="106"/>
                  <a:pt x="17" y="106"/>
                  <a:pt x="17" y="106"/>
                </a:cubicBezTo>
                <a:cubicBezTo>
                  <a:pt x="17" y="106"/>
                  <a:pt x="17" y="106"/>
                  <a:pt x="17" y="106"/>
                </a:cubicBezTo>
                <a:cubicBezTo>
                  <a:pt x="18" y="106"/>
                  <a:pt x="19" y="105"/>
                  <a:pt x="20" y="105"/>
                </a:cubicBezTo>
                <a:cubicBezTo>
                  <a:pt x="20" y="105"/>
                  <a:pt x="21" y="105"/>
                  <a:pt x="21" y="104"/>
                </a:cubicBezTo>
                <a:cubicBezTo>
                  <a:pt x="21" y="104"/>
                  <a:pt x="21" y="104"/>
                  <a:pt x="21" y="104"/>
                </a:cubicBezTo>
                <a:cubicBezTo>
                  <a:pt x="21" y="103"/>
                  <a:pt x="21" y="103"/>
                  <a:pt x="21" y="102"/>
                </a:cubicBezTo>
                <a:cubicBezTo>
                  <a:pt x="22" y="102"/>
                  <a:pt x="22" y="102"/>
                  <a:pt x="22" y="102"/>
                </a:cubicBezTo>
                <a:cubicBezTo>
                  <a:pt x="22" y="102"/>
                  <a:pt x="23" y="101"/>
                  <a:pt x="24" y="102"/>
                </a:cubicBezTo>
                <a:cubicBezTo>
                  <a:pt x="24" y="102"/>
                  <a:pt x="24" y="102"/>
                  <a:pt x="24" y="102"/>
                </a:cubicBezTo>
                <a:cubicBezTo>
                  <a:pt x="24" y="101"/>
                  <a:pt x="24" y="101"/>
                  <a:pt x="25" y="101"/>
                </a:cubicBezTo>
                <a:cubicBezTo>
                  <a:pt x="25" y="100"/>
                  <a:pt x="25" y="100"/>
                  <a:pt x="25" y="100"/>
                </a:cubicBezTo>
                <a:close/>
                <a:moveTo>
                  <a:pt x="30" y="86"/>
                </a:moveTo>
                <a:cubicBezTo>
                  <a:pt x="29" y="85"/>
                  <a:pt x="29" y="86"/>
                  <a:pt x="29" y="86"/>
                </a:cubicBezTo>
                <a:cubicBezTo>
                  <a:pt x="29" y="86"/>
                  <a:pt x="29" y="86"/>
                  <a:pt x="30" y="87"/>
                </a:cubicBezTo>
                <a:cubicBezTo>
                  <a:pt x="30" y="86"/>
                  <a:pt x="30" y="86"/>
                  <a:pt x="30" y="86"/>
                </a:cubicBezTo>
                <a:cubicBezTo>
                  <a:pt x="30" y="86"/>
                  <a:pt x="30" y="86"/>
                  <a:pt x="30" y="86"/>
                </a:cubicBezTo>
                <a:close/>
                <a:moveTo>
                  <a:pt x="3" y="123"/>
                </a:moveTo>
                <a:cubicBezTo>
                  <a:pt x="3" y="123"/>
                  <a:pt x="3" y="123"/>
                  <a:pt x="3" y="123"/>
                </a:cubicBezTo>
                <a:cubicBezTo>
                  <a:pt x="3" y="123"/>
                  <a:pt x="3" y="123"/>
                  <a:pt x="3" y="123"/>
                </a:cubicBezTo>
                <a:cubicBezTo>
                  <a:pt x="3" y="124"/>
                  <a:pt x="3" y="124"/>
                  <a:pt x="3" y="124"/>
                </a:cubicBezTo>
                <a:cubicBezTo>
                  <a:pt x="3" y="124"/>
                  <a:pt x="3" y="124"/>
                  <a:pt x="3" y="124"/>
                </a:cubicBezTo>
                <a:cubicBezTo>
                  <a:pt x="3" y="123"/>
                  <a:pt x="4" y="123"/>
                  <a:pt x="3" y="123"/>
                </a:cubicBezTo>
                <a:cubicBezTo>
                  <a:pt x="3" y="123"/>
                  <a:pt x="3" y="122"/>
                  <a:pt x="3" y="123"/>
                </a:cubicBezTo>
                <a:close/>
                <a:moveTo>
                  <a:pt x="2" y="123"/>
                </a:moveTo>
                <a:cubicBezTo>
                  <a:pt x="2" y="123"/>
                  <a:pt x="2" y="123"/>
                  <a:pt x="2" y="123"/>
                </a:cubicBezTo>
                <a:cubicBezTo>
                  <a:pt x="2" y="123"/>
                  <a:pt x="2" y="123"/>
                  <a:pt x="2" y="123"/>
                </a:cubicBezTo>
                <a:cubicBezTo>
                  <a:pt x="2" y="123"/>
                  <a:pt x="2" y="123"/>
                  <a:pt x="2" y="123"/>
                </a:cubicBezTo>
                <a:close/>
                <a:moveTo>
                  <a:pt x="21" y="93"/>
                </a:moveTo>
                <a:cubicBezTo>
                  <a:pt x="22" y="93"/>
                  <a:pt x="22" y="93"/>
                  <a:pt x="22" y="93"/>
                </a:cubicBezTo>
                <a:cubicBezTo>
                  <a:pt x="21" y="93"/>
                  <a:pt x="21" y="93"/>
                  <a:pt x="21" y="93"/>
                </a:cubicBezTo>
                <a:cubicBezTo>
                  <a:pt x="21" y="93"/>
                  <a:pt x="21" y="93"/>
                  <a:pt x="21" y="93"/>
                </a:cubicBezTo>
                <a:cubicBezTo>
                  <a:pt x="21" y="93"/>
                  <a:pt x="21" y="93"/>
                  <a:pt x="21" y="93"/>
                </a:cubicBezTo>
                <a:close/>
                <a:moveTo>
                  <a:pt x="30" y="84"/>
                </a:moveTo>
                <a:cubicBezTo>
                  <a:pt x="30" y="84"/>
                  <a:pt x="30" y="84"/>
                  <a:pt x="30" y="84"/>
                </a:cubicBezTo>
                <a:cubicBezTo>
                  <a:pt x="30" y="84"/>
                  <a:pt x="30" y="84"/>
                  <a:pt x="29" y="84"/>
                </a:cubicBezTo>
                <a:cubicBezTo>
                  <a:pt x="29" y="84"/>
                  <a:pt x="29" y="84"/>
                  <a:pt x="29" y="84"/>
                </a:cubicBezTo>
                <a:cubicBezTo>
                  <a:pt x="29" y="84"/>
                  <a:pt x="29" y="84"/>
                  <a:pt x="28" y="84"/>
                </a:cubicBezTo>
                <a:cubicBezTo>
                  <a:pt x="28" y="84"/>
                  <a:pt x="28" y="84"/>
                  <a:pt x="28" y="84"/>
                </a:cubicBezTo>
                <a:cubicBezTo>
                  <a:pt x="28" y="84"/>
                  <a:pt x="28" y="84"/>
                  <a:pt x="28" y="83"/>
                </a:cubicBezTo>
                <a:cubicBezTo>
                  <a:pt x="28" y="83"/>
                  <a:pt x="27" y="83"/>
                  <a:pt x="27" y="83"/>
                </a:cubicBezTo>
                <a:cubicBezTo>
                  <a:pt x="27" y="83"/>
                  <a:pt x="27" y="82"/>
                  <a:pt x="27" y="82"/>
                </a:cubicBezTo>
                <a:cubicBezTo>
                  <a:pt x="27" y="82"/>
                  <a:pt x="26" y="82"/>
                  <a:pt x="26" y="82"/>
                </a:cubicBezTo>
                <a:cubicBezTo>
                  <a:pt x="26" y="82"/>
                  <a:pt x="26" y="82"/>
                  <a:pt x="26" y="83"/>
                </a:cubicBezTo>
                <a:cubicBezTo>
                  <a:pt x="26" y="83"/>
                  <a:pt x="26" y="83"/>
                  <a:pt x="26" y="83"/>
                </a:cubicBezTo>
                <a:cubicBezTo>
                  <a:pt x="26" y="84"/>
                  <a:pt x="26" y="84"/>
                  <a:pt x="26" y="83"/>
                </a:cubicBezTo>
                <a:cubicBezTo>
                  <a:pt x="26" y="83"/>
                  <a:pt x="26" y="83"/>
                  <a:pt x="26" y="83"/>
                </a:cubicBezTo>
                <a:cubicBezTo>
                  <a:pt x="26" y="84"/>
                  <a:pt x="26" y="84"/>
                  <a:pt x="26" y="84"/>
                </a:cubicBezTo>
                <a:cubicBezTo>
                  <a:pt x="26" y="84"/>
                  <a:pt x="26" y="85"/>
                  <a:pt x="27" y="85"/>
                </a:cubicBezTo>
                <a:cubicBezTo>
                  <a:pt x="27" y="85"/>
                  <a:pt x="27" y="85"/>
                  <a:pt x="27" y="85"/>
                </a:cubicBezTo>
                <a:cubicBezTo>
                  <a:pt x="27" y="86"/>
                  <a:pt x="27" y="85"/>
                  <a:pt x="28" y="85"/>
                </a:cubicBezTo>
                <a:cubicBezTo>
                  <a:pt x="28" y="85"/>
                  <a:pt x="28" y="85"/>
                  <a:pt x="28" y="86"/>
                </a:cubicBezTo>
                <a:cubicBezTo>
                  <a:pt x="28" y="86"/>
                  <a:pt x="28" y="85"/>
                  <a:pt x="28" y="85"/>
                </a:cubicBezTo>
                <a:cubicBezTo>
                  <a:pt x="28" y="85"/>
                  <a:pt x="29" y="85"/>
                  <a:pt x="29" y="85"/>
                </a:cubicBezTo>
                <a:cubicBezTo>
                  <a:pt x="29" y="85"/>
                  <a:pt x="29" y="85"/>
                  <a:pt x="29" y="85"/>
                </a:cubicBezTo>
                <a:cubicBezTo>
                  <a:pt x="29" y="85"/>
                  <a:pt x="30" y="85"/>
                  <a:pt x="30" y="85"/>
                </a:cubicBezTo>
                <a:cubicBezTo>
                  <a:pt x="30" y="85"/>
                  <a:pt x="30" y="85"/>
                  <a:pt x="30" y="85"/>
                </a:cubicBezTo>
                <a:cubicBezTo>
                  <a:pt x="30" y="85"/>
                  <a:pt x="30" y="85"/>
                  <a:pt x="30" y="84"/>
                </a:cubicBezTo>
                <a:close/>
                <a:moveTo>
                  <a:pt x="37" y="96"/>
                </a:moveTo>
                <a:cubicBezTo>
                  <a:pt x="37" y="97"/>
                  <a:pt x="38" y="97"/>
                  <a:pt x="38" y="97"/>
                </a:cubicBezTo>
                <a:cubicBezTo>
                  <a:pt x="38" y="97"/>
                  <a:pt x="38" y="96"/>
                  <a:pt x="38" y="96"/>
                </a:cubicBezTo>
                <a:cubicBezTo>
                  <a:pt x="38" y="96"/>
                  <a:pt x="38" y="96"/>
                  <a:pt x="38" y="96"/>
                </a:cubicBezTo>
                <a:cubicBezTo>
                  <a:pt x="38" y="96"/>
                  <a:pt x="37" y="96"/>
                  <a:pt x="37" y="96"/>
                </a:cubicBezTo>
                <a:close/>
                <a:moveTo>
                  <a:pt x="37" y="93"/>
                </a:moveTo>
                <a:cubicBezTo>
                  <a:pt x="37" y="93"/>
                  <a:pt x="37" y="93"/>
                  <a:pt x="37" y="93"/>
                </a:cubicBezTo>
                <a:cubicBezTo>
                  <a:pt x="37" y="93"/>
                  <a:pt x="37" y="93"/>
                  <a:pt x="37" y="93"/>
                </a:cubicBezTo>
                <a:close/>
                <a:moveTo>
                  <a:pt x="29" y="85"/>
                </a:moveTo>
                <a:cubicBezTo>
                  <a:pt x="29" y="85"/>
                  <a:pt x="29" y="85"/>
                  <a:pt x="29" y="86"/>
                </a:cubicBezTo>
                <a:cubicBezTo>
                  <a:pt x="29" y="86"/>
                  <a:pt x="29" y="86"/>
                  <a:pt x="29" y="86"/>
                </a:cubicBezTo>
                <a:cubicBezTo>
                  <a:pt x="29" y="86"/>
                  <a:pt x="29" y="86"/>
                  <a:pt x="29" y="86"/>
                </a:cubicBezTo>
                <a:cubicBezTo>
                  <a:pt x="29" y="85"/>
                  <a:pt x="29" y="85"/>
                  <a:pt x="29" y="85"/>
                </a:cubicBezTo>
                <a:close/>
                <a:moveTo>
                  <a:pt x="29" y="88"/>
                </a:moveTo>
                <a:cubicBezTo>
                  <a:pt x="29" y="88"/>
                  <a:pt x="29" y="88"/>
                  <a:pt x="29" y="88"/>
                </a:cubicBezTo>
                <a:cubicBezTo>
                  <a:pt x="29" y="88"/>
                  <a:pt x="29" y="88"/>
                  <a:pt x="29" y="88"/>
                </a:cubicBezTo>
                <a:cubicBezTo>
                  <a:pt x="29" y="88"/>
                  <a:pt x="29" y="88"/>
                  <a:pt x="29" y="88"/>
                </a:cubicBezTo>
                <a:cubicBezTo>
                  <a:pt x="29" y="88"/>
                  <a:pt x="29" y="88"/>
                  <a:pt x="29" y="88"/>
                </a:cubicBezTo>
                <a:close/>
                <a:moveTo>
                  <a:pt x="28" y="99"/>
                </a:moveTo>
                <a:cubicBezTo>
                  <a:pt x="28" y="99"/>
                  <a:pt x="28" y="99"/>
                  <a:pt x="27" y="99"/>
                </a:cubicBezTo>
                <a:cubicBezTo>
                  <a:pt x="27" y="99"/>
                  <a:pt x="27" y="99"/>
                  <a:pt x="27" y="99"/>
                </a:cubicBezTo>
                <a:cubicBezTo>
                  <a:pt x="27" y="99"/>
                  <a:pt x="26" y="99"/>
                  <a:pt x="26" y="99"/>
                </a:cubicBezTo>
                <a:cubicBezTo>
                  <a:pt x="26" y="99"/>
                  <a:pt x="26" y="100"/>
                  <a:pt x="25" y="100"/>
                </a:cubicBezTo>
                <a:cubicBezTo>
                  <a:pt x="25" y="100"/>
                  <a:pt x="25" y="100"/>
                  <a:pt x="26" y="100"/>
                </a:cubicBezTo>
                <a:cubicBezTo>
                  <a:pt x="26" y="100"/>
                  <a:pt x="26" y="100"/>
                  <a:pt x="26" y="100"/>
                </a:cubicBezTo>
                <a:cubicBezTo>
                  <a:pt x="26" y="101"/>
                  <a:pt x="26" y="101"/>
                  <a:pt x="26" y="101"/>
                </a:cubicBezTo>
                <a:cubicBezTo>
                  <a:pt x="26" y="101"/>
                  <a:pt x="26" y="101"/>
                  <a:pt x="26" y="101"/>
                </a:cubicBezTo>
                <a:cubicBezTo>
                  <a:pt x="27" y="100"/>
                  <a:pt x="27" y="100"/>
                  <a:pt x="28" y="100"/>
                </a:cubicBezTo>
                <a:cubicBezTo>
                  <a:pt x="28" y="100"/>
                  <a:pt x="28" y="100"/>
                  <a:pt x="28" y="99"/>
                </a:cubicBezTo>
                <a:close/>
                <a:moveTo>
                  <a:pt x="27" y="86"/>
                </a:moveTo>
                <a:cubicBezTo>
                  <a:pt x="27" y="86"/>
                  <a:pt x="27" y="86"/>
                  <a:pt x="27" y="86"/>
                </a:cubicBezTo>
                <a:cubicBezTo>
                  <a:pt x="26" y="86"/>
                  <a:pt x="26" y="86"/>
                  <a:pt x="26" y="86"/>
                </a:cubicBezTo>
                <a:cubicBezTo>
                  <a:pt x="26" y="86"/>
                  <a:pt x="26" y="86"/>
                  <a:pt x="26" y="87"/>
                </a:cubicBezTo>
                <a:cubicBezTo>
                  <a:pt x="26" y="87"/>
                  <a:pt x="26" y="87"/>
                  <a:pt x="26" y="87"/>
                </a:cubicBezTo>
                <a:cubicBezTo>
                  <a:pt x="27" y="88"/>
                  <a:pt x="27" y="88"/>
                  <a:pt x="27" y="87"/>
                </a:cubicBezTo>
                <a:cubicBezTo>
                  <a:pt x="27" y="87"/>
                  <a:pt x="27" y="87"/>
                  <a:pt x="27" y="88"/>
                </a:cubicBezTo>
                <a:cubicBezTo>
                  <a:pt x="27" y="88"/>
                  <a:pt x="27" y="88"/>
                  <a:pt x="27" y="88"/>
                </a:cubicBezTo>
                <a:cubicBezTo>
                  <a:pt x="27" y="88"/>
                  <a:pt x="27" y="88"/>
                  <a:pt x="27" y="89"/>
                </a:cubicBezTo>
                <a:cubicBezTo>
                  <a:pt x="27" y="89"/>
                  <a:pt x="27" y="89"/>
                  <a:pt x="27" y="89"/>
                </a:cubicBezTo>
                <a:cubicBezTo>
                  <a:pt x="28" y="89"/>
                  <a:pt x="28" y="88"/>
                  <a:pt x="28" y="88"/>
                </a:cubicBezTo>
                <a:cubicBezTo>
                  <a:pt x="28" y="87"/>
                  <a:pt x="28" y="87"/>
                  <a:pt x="27" y="87"/>
                </a:cubicBezTo>
                <a:cubicBezTo>
                  <a:pt x="27" y="86"/>
                  <a:pt x="27" y="86"/>
                  <a:pt x="27" y="86"/>
                </a:cubicBezTo>
                <a:close/>
                <a:moveTo>
                  <a:pt x="20" y="100"/>
                </a:moveTo>
                <a:cubicBezTo>
                  <a:pt x="20" y="100"/>
                  <a:pt x="20" y="100"/>
                  <a:pt x="20" y="100"/>
                </a:cubicBezTo>
                <a:cubicBezTo>
                  <a:pt x="20" y="100"/>
                  <a:pt x="20" y="100"/>
                  <a:pt x="20" y="100"/>
                </a:cubicBezTo>
                <a:cubicBezTo>
                  <a:pt x="20" y="100"/>
                  <a:pt x="20" y="100"/>
                  <a:pt x="20" y="100"/>
                </a:cubicBezTo>
                <a:cubicBezTo>
                  <a:pt x="20" y="100"/>
                  <a:pt x="20" y="100"/>
                  <a:pt x="20" y="100"/>
                </a:cubicBezTo>
                <a:close/>
                <a:moveTo>
                  <a:pt x="2" y="124"/>
                </a:moveTo>
                <a:cubicBezTo>
                  <a:pt x="2" y="124"/>
                  <a:pt x="2" y="124"/>
                  <a:pt x="2" y="124"/>
                </a:cubicBezTo>
                <a:cubicBezTo>
                  <a:pt x="2" y="124"/>
                  <a:pt x="2" y="124"/>
                  <a:pt x="2" y="124"/>
                </a:cubicBezTo>
                <a:close/>
                <a:moveTo>
                  <a:pt x="1" y="123"/>
                </a:moveTo>
                <a:cubicBezTo>
                  <a:pt x="1" y="123"/>
                  <a:pt x="1" y="123"/>
                  <a:pt x="1" y="123"/>
                </a:cubicBezTo>
                <a:cubicBezTo>
                  <a:pt x="1" y="124"/>
                  <a:pt x="1" y="124"/>
                  <a:pt x="1" y="124"/>
                </a:cubicBezTo>
                <a:cubicBezTo>
                  <a:pt x="1" y="124"/>
                  <a:pt x="1" y="124"/>
                  <a:pt x="1" y="123"/>
                </a:cubicBezTo>
                <a:cubicBezTo>
                  <a:pt x="1" y="123"/>
                  <a:pt x="1" y="123"/>
                  <a:pt x="1" y="123"/>
                </a:cubicBezTo>
                <a:close/>
                <a:moveTo>
                  <a:pt x="25" y="91"/>
                </a:moveTo>
                <a:cubicBezTo>
                  <a:pt x="25" y="91"/>
                  <a:pt x="26" y="92"/>
                  <a:pt x="26" y="92"/>
                </a:cubicBezTo>
                <a:cubicBezTo>
                  <a:pt x="26" y="92"/>
                  <a:pt x="26" y="91"/>
                  <a:pt x="26" y="90"/>
                </a:cubicBezTo>
                <a:cubicBezTo>
                  <a:pt x="26" y="90"/>
                  <a:pt x="26" y="90"/>
                  <a:pt x="26" y="90"/>
                </a:cubicBezTo>
                <a:cubicBezTo>
                  <a:pt x="26" y="91"/>
                  <a:pt x="25" y="91"/>
                  <a:pt x="25" y="91"/>
                </a:cubicBezTo>
                <a:cubicBezTo>
                  <a:pt x="25" y="91"/>
                  <a:pt x="25" y="91"/>
                  <a:pt x="25" y="91"/>
                </a:cubicBezTo>
                <a:close/>
                <a:moveTo>
                  <a:pt x="1" y="125"/>
                </a:moveTo>
                <a:cubicBezTo>
                  <a:pt x="1" y="125"/>
                  <a:pt x="1" y="124"/>
                  <a:pt x="0" y="125"/>
                </a:cubicBezTo>
                <a:cubicBezTo>
                  <a:pt x="0" y="125"/>
                  <a:pt x="0" y="125"/>
                  <a:pt x="0" y="125"/>
                </a:cubicBezTo>
                <a:cubicBezTo>
                  <a:pt x="0" y="125"/>
                  <a:pt x="0" y="125"/>
                  <a:pt x="0" y="125"/>
                </a:cubicBezTo>
                <a:cubicBezTo>
                  <a:pt x="0" y="126"/>
                  <a:pt x="0" y="126"/>
                  <a:pt x="0" y="126"/>
                </a:cubicBezTo>
                <a:cubicBezTo>
                  <a:pt x="0" y="127"/>
                  <a:pt x="0" y="127"/>
                  <a:pt x="0" y="127"/>
                </a:cubicBezTo>
                <a:cubicBezTo>
                  <a:pt x="0" y="127"/>
                  <a:pt x="0" y="127"/>
                  <a:pt x="0" y="127"/>
                </a:cubicBezTo>
                <a:cubicBezTo>
                  <a:pt x="0" y="127"/>
                  <a:pt x="0" y="128"/>
                  <a:pt x="1" y="128"/>
                </a:cubicBezTo>
                <a:cubicBezTo>
                  <a:pt x="1" y="127"/>
                  <a:pt x="1" y="127"/>
                  <a:pt x="1" y="127"/>
                </a:cubicBezTo>
                <a:cubicBezTo>
                  <a:pt x="1" y="127"/>
                  <a:pt x="1" y="127"/>
                  <a:pt x="1" y="126"/>
                </a:cubicBezTo>
                <a:cubicBezTo>
                  <a:pt x="1" y="126"/>
                  <a:pt x="1" y="126"/>
                  <a:pt x="1" y="125"/>
                </a:cubicBezTo>
                <a:cubicBezTo>
                  <a:pt x="1" y="125"/>
                  <a:pt x="1" y="125"/>
                  <a:pt x="1" y="125"/>
                </a:cubicBezTo>
                <a:close/>
                <a:moveTo>
                  <a:pt x="23" y="94"/>
                </a:moveTo>
                <a:cubicBezTo>
                  <a:pt x="23" y="94"/>
                  <a:pt x="23" y="94"/>
                  <a:pt x="23" y="94"/>
                </a:cubicBezTo>
                <a:cubicBezTo>
                  <a:pt x="24" y="94"/>
                  <a:pt x="24" y="94"/>
                  <a:pt x="24" y="94"/>
                </a:cubicBezTo>
                <a:cubicBezTo>
                  <a:pt x="24" y="94"/>
                  <a:pt x="24" y="94"/>
                  <a:pt x="24" y="94"/>
                </a:cubicBezTo>
                <a:cubicBezTo>
                  <a:pt x="23" y="94"/>
                  <a:pt x="23" y="94"/>
                  <a:pt x="23" y="94"/>
                </a:cubicBezTo>
                <a:close/>
                <a:moveTo>
                  <a:pt x="24" y="93"/>
                </a:moveTo>
                <a:cubicBezTo>
                  <a:pt x="25" y="93"/>
                  <a:pt x="25" y="92"/>
                  <a:pt x="25" y="92"/>
                </a:cubicBezTo>
                <a:cubicBezTo>
                  <a:pt x="24" y="92"/>
                  <a:pt x="24" y="92"/>
                  <a:pt x="24" y="93"/>
                </a:cubicBezTo>
                <a:cubicBezTo>
                  <a:pt x="24" y="93"/>
                  <a:pt x="24" y="93"/>
                  <a:pt x="24" y="93"/>
                </a:cubicBezTo>
                <a:close/>
                <a:moveTo>
                  <a:pt x="41" y="80"/>
                </a:moveTo>
                <a:cubicBezTo>
                  <a:pt x="41" y="80"/>
                  <a:pt x="41" y="79"/>
                  <a:pt x="41" y="79"/>
                </a:cubicBezTo>
                <a:cubicBezTo>
                  <a:pt x="41" y="79"/>
                  <a:pt x="41" y="79"/>
                  <a:pt x="42" y="79"/>
                </a:cubicBezTo>
                <a:cubicBezTo>
                  <a:pt x="42" y="79"/>
                  <a:pt x="42" y="79"/>
                  <a:pt x="42" y="79"/>
                </a:cubicBezTo>
                <a:cubicBezTo>
                  <a:pt x="42" y="79"/>
                  <a:pt x="42" y="79"/>
                  <a:pt x="42" y="78"/>
                </a:cubicBezTo>
                <a:cubicBezTo>
                  <a:pt x="42" y="78"/>
                  <a:pt x="41" y="78"/>
                  <a:pt x="41" y="77"/>
                </a:cubicBezTo>
                <a:cubicBezTo>
                  <a:pt x="41" y="77"/>
                  <a:pt x="41" y="77"/>
                  <a:pt x="41" y="77"/>
                </a:cubicBezTo>
                <a:cubicBezTo>
                  <a:pt x="41" y="77"/>
                  <a:pt x="41" y="77"/>
                  <a:pt x="41" y="77"/>
                </a:cubicBezTo>
                <a:cubicBezTo>
                  <a:pt x="41" y="76"/>
                  <a:pt x="41" y="76"/>
                  <a:pt x="41" y="75"/>
                </a:cubicBezTo>
                <a:cubicBezTo>
                  <a:pt x="41" y="75"/>
                  <a:pt x="41" y="74"/>
                  <a:pt x="41" y="74"/>
                </a:cubicBezTo>
                <a:cubicBezTo>
                  <a:pt x="42" y="74"/>
                  <a:pt x="41" y="74"/>
                  <a:pt x="41" y="73"/>
                </a:cubicBezTo>
                <a:cubicBezTo>
                  <a:pt x="41" y="73"/>
                  <a:pt x="41" y="73"/>
                  <a:pt x="40" y="73"/>
                </a:cubicBezTo>
                <a:cubicBezTo>
                  <a:pt x="40" y="73"/>
                  <a:pt x="40" y="73"/>
                  <a:pt x="40" y="73"/>
                </a:cubicBezTo>
                <a:cubicBezTo>
                  <a:pt x="40" y="73"/>
                  <a:pt x="41" y="73"/>
                  <a:pt x="40" y="73"/>
                </a:cubicBezTo>
                <a:cubicBezTo>
                  <a:pt x="40" y="73"/>
                  <a:pt x="40" y="72"/>
                  <a:pt x="39" y="72"/>
                </a:cubicBezTo>
                <a:cubicBezTo>
                  <a:pt x="39" y="72"/>
                  <a:pt x="39" y="71"/>
                  <a:pt x="38" y="71"/>
                </a:cubicBezTo>
                <a:cubicBezTo>
                  <a:pt x="38" y="71"/>
                  <a:pt x="38" y="71"/>
                  <a:pt x="38" y="71"/>
                </a:cubicBezTo>
                <a:cubicBezTo>
                  <a:pt x="38" y="71"/>
                  <a:pt x="38" y="71"/>
                  <a:pt x="38" y="71"/>
                </a:cubicBezTo>
                <a:cubicBezTo>
                  <a:pt x="37" y="71"/>
                  <a:pt x="37" y="71"/>
                  <a:pt x="37" y="71"/>
                </a:cubicBezTo>
                <a:cubicBezTo>
                  <a:pt x="37" y="71"/>
                  <a:pt x="37" y="71"/>
                  <a:pt x="37" y="71"/>
                </a:cubicBezTo>
                <a:cubicBezTo>
                  <a:pt x="36" y="71"/>
                  <a:pt x="36" y="71"/>
                  <a:pt x="36" y="70"/>
                </a:cubicBezTo>
                <a:cubicBezTo>
                  <a:pt x="35" y="70"/>
                  <a:pt x="35" y="70"/>
                  <a:pt x="35" y="70"/>
                </a:cubicBezTo>
                <a:cubicBezTo>
                  <a:pt x="35" y="70"/>
                  <a:pt x="35" y="70"/>
                  <a:pt x="35" y="70"/>
                </a:cubicBezTo>
                <a:cubicBezTo>
                  <a:pt x="35" y="70"/>
                  <a:pt x="34" y="70"/>
                  <a:pt x="34" y="71"/>
                </a:cubicBezTo>
                <a:cubicBezTo>
                  <a:pt x="34" y="70"/>
                  <a:pt x="34" y="71"/>
                  <a:pt x="33" y="71"/>
                </a:cubicBezTo>
                <a:cubicBezTo>
                  <a:pt x="33" y="71"/>
                  <a:pt x="33" y="71"/>
                  <a:pt x="33" y="70"/>
                </a:cubicBezTo>
                <a:cubicBezTo>
                  <a:pt x="33" y="70"/>
                  <a:pt x="32" y="70"/>
                  <a:pt x="32" y="70"/>
                </a:cubicBezTo>
                <a:cubicBezTo>
                  <a:pt x="32" y="70"/>
                  <a:pt x="32" y="70"/>
                  <a:pt x="31" y="70"/>
                </a:cubicBezTo>
                <a:cubicBezTo>
                  <a:pt x="31" y="70"/>
                  <a:pt x="31" y="70"/>
                  <a:pt x="31" y="70"/>
                </a:cubicBezTo>
                <a:cubicBezTo>
                  <a:pt x="31" y="70"/>
                  <a:pt x="30" y="70"/>
                  <a:pt x="30" y="70"/>
                </a:cubicBezTo>
                <a:cubicBezTo>
                  <a:pt x="30" y="70"/>
                  <a:pt x="30" y="70"/>
                  <a:pt x="29" y="71"/>
                </a:cubicBezTo>
                <a:cubicBezTo>
                  <a:pt x="29" y="71"/>
                  <a:pt x="30" y="72"/>
                  <a:pt x="30" y="72"/>
                </a:cubicBezTo>
                <a:cubicBezTo>
                  <a:pt x="30" y="72"/>
                  <a:pt x="30" y="72"/>
                  <a:pt x="30" y="71"/>
                </a:cubicBezTo>
                <a:cubicBezTo>
                  <a:pt x="30" y="71"/>
                  <a:pt x="31" y="71"/>
                  <a:pt x="31" y="71"/>
                </a:cubicBezTo>
                <a:cubicBezTo>
                  <a:pt x="31" y="71"/>
                  <a:pt x="31" y="72"/>
                  <a:pt x="31" y="72"/>
                </a:cubicBezTo>
                <a:cubicBezTo>
                  <a:pt x="31" y="72"/>
                  <a:pt x="31" y="72"/>
                  <a:pt x="31" y="72"/>
                </a:cubicBezTo>
                <a:cubicBezTo>
                  <a:pt x="31" y="73"/>
                  <a:pt x="32" y="73"/>
                  <a:pt x="32" y="73"/>
                </a:cubicBezTo>
                <a:cubicBezTo>
                  <a:pt x="32" y="73"/>
                  <a:pt x="32" y="73"/>
                  <a:pt x="33" y="73"/>
                </a:cubicBezTo>
                <a:cubicBezTo>
                  <a:pt x="33" y="74"/>
                  <a:pt x="33" y="74"/>
                  <a:pt x="34" y="75"/>
                </a:cubicBezTo>
                <a:cubicBezTo>
                  <a:pt x="34" y="75"/>
                  <a:pt x="34" y="76"/>
                  <a:pt x="34" y="76"/>
                </a:cubicBezTo>
                <a:cubicBezTo>
                  <a:pt x="34" y="77"/>
                  <a:pt x="34" y="77"/>
                  <a:pt x="34" y="78"/>
                </a:cubicBezTo>
                <a:cubicBezTo>
                  <a:pt x="34" y="78"/>
                  <a:pt x="35" y="78"/>
                  <a:pt x="35" y="78"/>
                </a:cubicBezTo>
                <a:cubicBezTo>
                  <a:pt x="35" y="78"/>
                  <a:pt x="35" y="79"/>
                  <a:pt x="36" y="79"/>
                </a:cubicBezTo>
                <a:cubicBezTo>
                  <a:pt x="35" y="79"/>
                  <a:pt x="35" y="80"/>
                  <a:pt x="36" y="80"/>
                </a:cubicBezTo>
                <a:cubicBezTo>
                  <a:pt x="36" y="80"/>
                  <a:pt x="36" y="81"/>
                  <a:pt x="37" y="81"/>
                </a:cubicBezTo>
                <a:cubicBezTo>
                  <a:pt x="37" y="81"/>
                  <a:pt x="37" y="82"/>
                  <a:pt x="37" y="82"/>
                </a:cubicBezTo>
                <a:cubicBezTo>
                  <a:pt x="38" y="82"/>
                  <a:pt x="38" y="82"/>
                  <a:pt x="38" y="82"/>
                </a:cubicBezTo>
                <a:cubicBezTo>
                  <a:pt x="38" y="82"/>
                  <a:pt x="38" y="82"/>
                  <a:pt x="38" y="82"/>
                </a:cubicBezTo>
                <a:cubicBezTo>
                  <a:pt x="38" y="82"/>
                  <a:pt x="38" y="82"/>
                  <a:pt x="38" y="82"/>
                </a:cubicBezTo>
                <a:cubicBezTo>
                  <a:pt x="38" y="82"/>
                  <a:pt x="38" y="82"/>
                  <a:pt x="39" y="83"/>
                </a:cubicBezTo>
                <a:cubicBezTo>
                  <a:pt x="39" y="83"/>
                  <a:pt x="39" y="83"/>
                  <a:pt x="39" y="83"/>
                </a:cubicBezTo>
                <a:cubicBezTo>
                  <a:pt x="39" y="82"/>
                  <a:pt x="39" y="82"/>
                  <a:pt x="39" y="82"/>
                </a:cubicBezTo>
                <a:cubicBezTo>
                  <a:pt x="39" y="82"/>
                  <a:pt x="39" y="82"/>
                  <a:pt x="40" y="82"/>
                </a:cubicBezTo>
                <a:cubicBezTo>
                  <a:pt x="40" y="82"/>
                  <a:pt x="40" y="82"/>
                  <a:pt x="40" y="82"/>
                </a:cubicBezTo>
                <a:cubicBezTo>
                  <a:pt x="40" y="82"/>
                  <a:pt x="40" y="82"/>
                  <a:pt x="40" y="82"/>
                </a:cubicBezTo>
                <a:cubicBezTo>
                  <a:pt x="40" y="81"/>
                  <a:pt x="41" y="81"/>
                  <a:pt x="41" y="81"/>
                </a:cubicBezTo>
                <a:cubicBezTo>
                  <a:pt x="41" y="80"/>
                  <a:pt x="41" y="80"/>
                  <a:pt x="41" y="80"/>
                </a:cubicBezTo>
                <a:close/>
                <a:moveTo>
                  <a:pt x="38" y="83"/>
                </a:moveTo>
                <a:cubicBezTo>
                  <a:pt x="38" y="83"/>
                  <a:pt x="38" y="83"/>
                  <a:pt x="37" y="82"/>
                </a:cubicBezTo>
                <a:cubicBezTo>
                  <a:pt x="37" y="82"/>
                  <a:pt x="37" y="82"/>
                  <a:pt x="37" y="82"/>
                </a:cubicBezTo>
                <a:cubicBezTo>
                  <a:pt x="37" y="82"/>
                  <a:pt x="37" y="82"/>
                  <a:pt x="37" y="83"/>
                </a:cubicBezTo>
                <a:cubicBezTo>
                  <a:pt x="37" y="83"/>
                  <a:pt x="37" y="83"/>
                  <a:pt x="38" y="83"/>
                </a:cubicBezTo>
                <a:close/>
                <a:moveTo>
                  <a:pt x="29" y="68"/>
                </a:moveTo>
                <a:cubicBezTo>
                  <a:pt x="29" y="67"/>
                  <a:pt x="29" y="67"/>
                  <a:pt x="29" y="67"/>
                </a:cubicBezTo>
                <a:cubicBezTo>
                  <a:pt x="29" y="67"/>
                  <a:pt x="29" y="67"/>
                  <a:pt x="28" y="67"/>
                </a:cubicBezTo>
                <a:cubicBezTo>
                  <a:pt x="28" y="67"/>
                  <a:pt x="28" y="67"/>
                  <a:pt x="28" y="67"/>
                </a:cubicBezTo>
                <a:cubicBezTo>
                  <a:pt x="28" y="67"/>
                  <a:pt x="28" y="67"/>
                  <a:pt x="27" y="67"/>
                </a:cubicBezTo>
                <a:cubicBezTo>
                  <a:pt x="27" y="67"/>
                  <a:pt x="27" y="67"/>
                  <a:pt x="27" y="67"/>
                </a:cubicBezTo>
                <a:cubicBezTo>
                  <a:pt x="26" y="67"/>
                  <a:pt x="27" y="67"/>
                  <a:pt x="27" y="67"/>
                </a:cubicBezTo>
                <a:cubicBezTo>
                  <a:pt x="27" y="68"/>
                  <a:pt x="27" y="68"/>
                  <a:pt x="27" y="68"/>
                </a:cubicBezTo>
                <a:cubicBezTo>
                  <a:pt x="27" y="68"/>
                  <a:pt x="27" y="68"/>
                  <a:pt x="28" y="68"/>
                </a:cubicBezTo>
                <a:cubicBezTo>
                  <a:pt x="28" y="68"/>
                  <a:pt x="28" y="68"/>
                  <a:pt x="29" y="69"/>
                </a:cubicBezTo>
                <a:cubicBezTo>
                  <a:pt x="29" y="69"/>
                  <a:pt x="29" y="69"/>
                  <a:pt x="29" y="69"/>
                </a:cubicBezTo>
                <a:cubicBezTo>
                  <a:pt x="29" y="69"/>
                  <a:pt x="29" y="69"/>
                  <a:pt x="29" y="69"/>
                </a:cubicBezTo>
                <a:cubicBezTo>
                  <a:pt x="30" y="69"/>
                  <a:pt x="30" y="69"/>
                  <a:pt x="30" y="69"/>
                </a:cubicBezTo>
                <a:cubicBezTo>
                  <a:pt x="30" y="69"/>
                  <a:pt x="30" y="69"/>
                  <a:pt x="30" y="69"/>
                </a:cubicBezTo>
                <a:cubicBezTo>
                  <a:pt x="30" y="69"/>
                  <a:pt x="29" y="69"/>
                  <a:pt x="29" y="69"/>
                </a:cubicBezTo>
                <a:cubicBezTo>
                  <a:pt x="29" y="69"/>
                  <a:pt x="29" y="68"/>
                  <a:pt x="29" y="68"/>
                </a:cubicBezTo>
                <a:cubicBezTo>
                  <a:pt x="29" y="68"/>
                  <a:pt x="29" y="68"/>
                  <a:pt x="29" y="68"/>
                </a:cubicBezTo>
                <a:cubicBezTo>
                  <a:pt x="29" y="68"/>
                  <a:pt x="29" y="68"/>
                  <a:pt x="29" y="68"/>
                </a:cubicBezTo>
                <a:cubicBezTo>
                  <a:pt x="29" y="68"/>
                  <a:pt x="29" y="68"/>
                  <a:pt x="29" y="68"/>
                </a:cubicBezTo>
                <a:close/>
                <a:moveTo>
                  <a:pt x="83" y="92"/>
                </a:moveTo>
                <a:cubicBezTo>
                  <a:pt x="82" y="92"/>
                  <a:pt x="82" y="92"/>
                  <a:pt x="82" y="91"/>
                </a:cubicBezTo>
                <a:cubicBezTo>
                  <a:pt x="82" y="91"/>
                  <a:pt x="82" y="91"/>
                  <a:pt x="82" y="91"/>
                </a:cubicBezTo>
                <a:cubicBezTo>
                  <a:pt x="82" y="91"/>
                  <a:pt x="82" y="91"/>
                  <a:pt x="81" y="91"/>
                </a:cubicBezTo>
                <a:cubicBezTo>
                  <a:pt x="81" y="91"/>
                  <a:pt x="81" y="91"/>
                  <a:pt x="81" y="91"/>
                </a:cubicBezTo>
                <a:cubicBezTo>
                  <a:pt x="81" y="90"/>
                  <a:pt x="81" y="91"/>
                  <a:pt x="81" y="91"/>
                </a:cubicBezTo>
                <a:cubicBezTo>
                  <a:pt x="81" y="91"/>
                  <a:pt x="81" y="91"/>
                  <a:pt x="80" y="91"/>
                </a:cubicBezTo>
                <a:cubicBezTo>
                  <a:pt x="80" y="91"/>
                  <a:pt x="79" y="91"/>
                  <a:pt x="78" y="91"/>
                </a:cubicBezTo>
                <a:cubicBezTo>
                  <a:pt x="78" y="91"/>
                  <a:pt x="78" y="91"/>
                  <a:pt x="78" y="91"/>
                </a:cubicBezTo>
                <a:cubicBezTo>
                  <a:pt x="78" y="91"/>
                  <a:pt x="78" y="91"/>
                  <a:pt x="78" y="91"/>
                </a:cubicBezTo>
                <a:cubicBezTo>
                  <a:pt x="78" y="91"/>
                  <a:pt x="78" y="91"/>
                  <a:pt x="78" y="91"/>
                </a:cubicBezTo>
                <a:cubicBezTo>
                  <a:pt x="77" y="91"/>
                  <a:pt x="77" y="90"/>
                  <a:pt x="77" y="90"/>
                </a:cubicBezTo>
                <a:cubicBezTo>
                  <a:pt x="77" y="90"/>
                  <a:pt x="77" y="90"/>
                  <a:pt x="77" y="90"/>
                </a:cubicBezTo>
                <a:cubicBezTo>
                  <a:pt x="76" y="90"/>
                  <a:pt x="76" y="90"/>
                  <a:pt x="76" y="90"/>
                </a:cubicBezTo>
                <a:cubicBezTo>
                  <a:pt x="76" y="89"/>
                  <a:pt x="76" y="89"/>
                  <a:pt x="76" y="89"/>
                </a:cubicBezTo>
                <a:cubicBezTo>
                  <a:pt x="76" y="89"/>
                  <a:pt x="76" y="89"/>
                  <a:pt x="76" y="89"/>
                </a:cubicBezTo>
                <a:cubicBezTo>
                  <a:pt x="76" y="89"/>
                  <a:pt x="76" y="89"/>
                  <a:pt x="76" y="89"/>
                </a:cubicBezTo>
                <a:cubicBezTo>
                  <a:pt x="76" y="89"/>
                  <a:pt x="75" y="89"/>
                  <a:pt x="75" y="89"/>
                </a:cubicBezTo>
                <a:cubicBezTo>
                  <a:pt x="75" y="89"/>
                  <a:pt x="75" y="88"/>
                  <a:pt x="75" y="88"/>
                </a:cubicBezTo>
                <a:cubicBezTo>
                  <a:pt x="75" y="88"/>
                  <a:pt x="75" y="88"/>
                  <a:pt x="75" y="88"/>
                </a:cubicBezTo>
                <a:cubicBezTo>
                  <a:pt x="75" y="88"/>
                  <a:pt x="75" y="88"/>
                  <a:pt x="75" y="88"/>
                </a:cubicBezTo>
                <a:cubicBezTo>
                  <a:pt x="75" y="88"/>
                  <a:pt x="74" y="88"/>
                  <a:pt x="74" y="88"/>
                </a:cubicBezTo>
                <a:cubicBezTo>
                  <a:pt x="74" y="88"/>
                  <a:pt x="74" y="88"/>
                  <a:pt x="74" y="88"/>
                </a:cubicBezTo>
                <a:cubicBezTo>
                  <a:pt x="74" y="88"/>
                  <a:pt x="74" y="87"/>
                  <a:pt x="74" y="87"/>
                </a:cubicBezTo>
                <a:cubicBezTo>
                  <a:pt x="74" y="87"/>
                  <a:pt x="75" y="87"/>
                  <a:pt x="75" y="86"/>
                </a:cubicBezTo>
                <a:cubicBezTo>
                  <a:pt x="75" y="86"/>
                  <a:pt x="75" y="86"/>
                  <a:pt x="75" y="86"/>
                </a:cubicBezTo>
                <a:cubicBezTo>
                  <a:pt x="75" y="86"/>
                  <a:pt x="75" y="86"/>
                  <a:pt x="75" y="86"/>
                </a:cubicBezTo>
                <a:cubicBezTo>
                  <a:pt x="76" y="85"/>
                  <a:pt x="76" y="85"/>
                  <a:pt x="76" y="85"/>
                </a:cubicBezTo>
                <a:cubicBezTo>
                  <a:pt x="76" y="85"/>
                  <a:pt x="76" y="85"/>
                  <a:pt x="75" y="85"/>
                </a:cubicBezTo>
                <a:cubicBezTo>
                  <a:pt x="75" y="85"/>
                  <a:pt x="75" y="85"/>
                  <a:pt x="75" y="85"/>
                </a:cubicBezTo>
                <a:cubicBezTo>
                  <a:pt x="75" y="85"/>
                  <a:pt x="74" y="85"/>
                  <a:pt x="74" y="85"/>
                </a:cubicBezTo>
                <a:cubicBezTo>
                  <a:pt x="74" y="85"/>
                  <a:pt x="74" y="85"/>
                  <a:pt x="74" y="84"/>
                </a:cubicBezTo>
                <a:cubicBezTo>
                  <a:pt x="74" y="84"/>
                  <a:pt x="73" y="84"/>
                  <a:pt x="73" y="84"/>
                </a:cubicBezTo>
                <a:cubicBezTo>
                  <a:pt x="73" y="84"/>
                  <a:pt x="73" y="84"/>
                  <a:pt x="72" y="83"/>
                </a:cubicBezTo>
                <a:cubicBezTo>
                  <a:pt x="72" y="83"/>
                  <a:pt x="72" y="83"/>
                  <a:pt x="72" y="83"/>
                </a:cubicBezTo>
                <a:cubicBezTo>
                  <a:pt x="72" y="82"/>
                  <a:pt x="71" y="82"/>
                  <a:pt x="71" y="82"/>
                </a:cubicBezTo>
                <a:cubicBezTo>
                  <a:pt x="71" y="82"/>
                  <a:pt x="70" y="82"/>
                  <a:pt x="70" y="82"/>
                </a:cubicBezTo>
                <a:cubicBezTo>
                  <a:pt x="70" y="82"/>
                  <a:pt x="70" y="82"/>
                  <a:pt x="70" y="82"/>
                </a:cubicBezTo>
                <a:cubicBezTo>
                  <a:pt x="70" y="82"/>
                  <a:pt x="70" y="82"/>
                  <a:pt x="70" y="82"/>
                </a:cubicBezTo>
                <a:cubicBezTo>
                  <a:pt x="69" y="82"/>
                  <a:pt x="69" y="81"/>
                  <a:pt x="69" y="81"/>
                </a:cubicBezTo>
                <a:cubicBezTo>
                  <a:pt x="69" y="80"/>
                  <a:pt x="69" y="80"/>
                  <a:pt x="69" y="80"/>
                </a:cubicBezTo>
                <a:cubicBezTo>
                  <a:pt x="68" y="79"/>
                  <a:pt x="68" y="79"/>
                  <a:pt x="68" y="78"/>
                </a:cubicBezTo>
                <a:cubicBezTo>
                  <a:pt x="68" y="78"/>
                  <a:pt x="68" y="78"/>
                  <a:pt x="68" y="78"/>
                </a:cubicBezTo>
                <a:cubicBezTo>
                  <a:pt x="68" y="78"/>
                  <a:pt x="68" y="78"/>
                  <a:pt x="68" y="77"/>
                </a:cubicBezTo>
                <a:cubicBezTo>
                  <a:pt x="68" y="77"/>
                  <a:pt x="68" y="78"/>
                  <a:pt x="68" y="78"/>
                </a:cubicBezTo>
                <a:cubicBezTo>
                  <a:pt x="68" y="78"/>
                  <a:pt x="69" y="78"/>
                  <a:pt x="69" y="78"/>
                </a:cubicBezTo>
                <a:cubicBezTo>
                  <a:pt x="69" y="78"/>
                  <a:pt x="69" y="77"/>
                  <a:pt x="70" y="78"/>
                </a:cubicBezTo>
                <a:cubicBezTo>
                  <a:pt x="70" y="78"/>
                  <a:pt x="70" y="78"/>
                  <a:pt x="70" y="78"/>
                </a:cubicBezTo>
                <a:cubicBezTo>
                  <a:pt x="70" y="77"/>
                  <a:pt x="70" y="77"/>
                  <a:pt x="70" y="77"/>
                </a:cubicBezTo>
                <a:cubicBezTo>
                  <a:pt x="70" y="77"/>
                  <a:pt x="70" y="77"/>
                  <a:pt x="70" y="78"/>
                </a:cubicBezTo>
                <a:cubicBezTo>
                  <a:pt x="70" y="78"/>
                  <a:pt x="70" y="78"/>
                  <a:pt x="71" y="78"/>
                </a:cubicBezTo>
                <a:cubicBezTo>
                  <a:pt x="71" y="77"/>
                  <a:pt x="71" y="77"/>
                  <a:pt x="72" y="78"/>
                </a:cubicBezTo>
                <a:cubicBezTo>
                  <a:pt x="72" y="78"/>
                  <a:pt x="72" y="78"/>
                  <a:pt x="72" y="78"/>
                </a:cubicBezTo>
                <a:cubicBezTo>
                  <a:pt x="73" y="77"/>
                  <a:pt x="73" y="78"/>
                  <a:pt x="74" y="77"/>
                </a:cubicBezTo>
                <a:cubicBezTo>
                  <a:pt x="74" y="77"/>
                  <a:pt x="74" y="77"/>
                  <a:pt x="74" y="77"/>
                </a:cubicBezTo>
                <a:cubicBezTo>
                  <a:pt x="74" y="77"/>
                  <a:pt x="74" y="77"/>
                  <a:pt x="74" y="77"/>
                </a:cubicBezTo>
                <a:cubicBezTo>
                  <a:pt x="74" y="77"/>
                  <a:pt x="75" y="77"/>
                  <a:pt x="75" y="77"/>
                </a:cubicBezTo>
                <a:cubicBezTo>
                  <a:pt x="75" y="77"/>
                  <a:pt x="75" y="77"/>
                  <a:pt x="75" y="76"/>
                </a:cubicBezTo>
                <a:cubicBezTo>
                  <a:pt x="75" y="77"/>
                  <a:pt x="75" y="77"/>
                  <a:pt x="75" y="77"/>
                </a:cubicBezTo>
                <a:cubicBezTo>
                  <a:pt x="75" y="77"/>
                  <a:pt x="76" y="77"/>
                  <a:pt x="76" y="77"/>
                </a:cubicBezTo>
                <a:cubicBezTo>
                  <a:pt x="76" y="77"/>
                  <a:pt x="76" y="76"/>
                  <a:pt x="76" y="76"/>
                </a:cubicBezTo>
                <a:cubicBezTo>
                  <a:pt x="76" y="76"/>
                  <a:pt x="76" y="76"/>
                  <a:pt x="77" y="76"/>
                </a:cubicBezTo>
                <a:cubicBezTo>
                  <a:pt x="77" y="77"/>
                  <a:pt x="77" y="77"/>
                  <a:pt x="77" y="77"/>
                </a:cubicBezTo>
                <a:cubicBezTo>
                  <a:pt x="77" y="77"/>
                  <a:pt x="78" y="78"/>
                  <a:pt x="78" y="78"/>
                </a:cubicBezTo>
                <a:cubicBezTo>
                  <a:pt x="78" y="78"/>
                  <a:pt x="78" y="79"/>
                  <a:pt x="78" y="79"/>
                </a:cubicBezTo>
                <a:cubicBezTo>
                  <a:pt x="78" y="79"/>
                  <a:pt x="78" y="79"/>
                  <a:pt x="78" y="79"/>
                </a:cubicBezTo>
                <a:cubicBezTo>
                  <a:pt x="78" y="79"/>
                  <a:pt x="78" y="79"/>
                  <a:pt x="79" y="80"/>
                </a:cubicBezTo>
                <a:cubicBezTo>
                  <a:pt x="79" y="80"/>
                  <a:pt x="79" y="80"/>
                  <a:pt x="79" y="80"/>
                </a:cubicBezTo>
                <a:cubicBezTo>
                  <a:pt x="79" y="80"/>
                  <a:pt x="79" y="80"/>
                  <a:pt x="80" y="80"/>
                </a:cubicBezTo>
                <a:cubicBezTo>
                  <a:pt x="80" y="80"/>
                  <a:pt x="80" y="80"/>
                  <a:pt x="80" y="81"/>
                </a:cubicBezTo>
                <a:cubicBezTo>
                  <a:pt x="79" y="81"/>
                  <a:pt x="79" y="81"/>
                  <a:pt x="79" y="81"/>
                </a:cubicBezTo>
                <a:cubicBezTo>
                  <a:pt x="80" y="81"/>
                  <a:pt x="80" y="81"/>
                  <a:pt x="80" y="82"/>
                </a:cubicBezTo>
                <a:cubicBezTo>
                  <a:pt x="80" y="82"/>
                  <a:pt x="80" y="82"/>
                  <a:pt x="80" y="82"/>
                </a:cubicBezTo>
                <a:cubicBezTo>
                  <a:pt x="79" y="83"/>
                  <a:pt x="79" y="83"/>
                  <a:pt x="79" y="84"/>
                </a:cubicBezTo>
                <a:cubicBezTo>
                  <a:pt x="80" y="84"/>
                  <a:pt x="80" y="85"/>
                  <a:pt x="80" y="85"/>
                </a:cubicBezTo>
                <a:cubicBezTo>
                  <a:pt x="80" y="85"/>
                  <a:pt x="80" y="86"/>
                  <a:pt x="80" y="86"/>
                </a:cubicBezTo>
                <a:cubicBezTo>
                  <a:pt x="80" y="86"/>
                  <a:pt x="80" y="86"/>
                  <a:pt x="80" y="86"/>
                </a:cubicBezTo>
                <a:cubicBezTo>
                  <a:pt x="80" y="86"/>
                  <a:pt x="80" y="87"/>
                  <a:pt x="80" y="87"/>
                </a:cubicBezTo>
                <a:cubicBezTo>
                  <a:pt x="80" y="87"/>
                  <a:pt x="81" y="87"/>
                  <a:pt x="81" y="87"/>
                </a:cubicBezTo>
                <a:cubicBezTo>
                  <a:pt x="81" y="87"/>
                  <a:pt x="81" y="87"/>
                  <a:pt x="81" y="87"/>
                </a:cubicBezTo>
                <a:cubicBezTo>
                  <a:pt x="81" y="88"/>
                  <a:pt x="81" y="88"/>
                  <a:pt x="81" y="88"/>
                </a:cubicBezTo>
                <a:cubicBezTo>
                  <a:pt x="81" y="88"/>
                  <a:pt x="81" y="88"/>
                  <a:pt x="81" y="88"/>
                </a:cubicBezTo>
                <a:cubicBezTo>
                  <a:pt x="82" y="89"/>
                  <a:pt x="82" y="89"/>
                  <a:pt x="82" y="89"/>
                </a:cubicBezTo>
                <a:cubicBezTo>
                  <a:pt x="82" y="89"/>
                  <a:pt x="81" y="89"/>
                  <a:pt x="81" y="89"/>
                </a:cubicBezTo>
                <a:cubicBezTo>
                  <a:pt x="81" y="89"/>
                  <a:pt x="81" y="89"/>
                  <a:pt x="81" y="89"/>
                </a:cubicBezTo>
                <a:cubicBezTo>
                  <a:pt x="81" y="89"/>
                  <a:pt x="81" y="90"/>
                  <a:pt x="81" y="90"/>
                </a:cubicBezTo>
                <a:cubicBezTo>
                  <a:pt x="81" y="90"/>
                  <a:pt x="81" y="90"/>
                  <a:pt x="81" y="90"/>
                </a:cubicBezTo>
                <a:cubicBezTo>
                  <a:pt x="82" y="90"/>
                  <a:pt x="81" y="90"/>
                  <a:pt x="82" y="90"/>
                </a:cubicBezTo>
                <a:cubicBezTo>
                  <a:pt x="82" y="90"/>
                  <a:pt x="82" y="90"/>
                  <a:pt x="82" y="91"/>
                </a:cubicBezTo>
                <a:cubicBezTo>
                  <a:pt x="82" y="91"/>
                  <a:pt x="82" y="91"/>
                  <a:pt x="82" y="91"/>
                </a:cubicBezTo>
                <a:cubicBezTo>
                  <a:pt x="83" y="91"/>
                  <a:pt x="83" y="91"/>
                  <a:pt x="83" y="92"/>
                </a:cubicBezTo>
                <a:close/>
                <a:moveTo>
                  <a:pt x="69" y="77"/>
                </a:moveTo>
                <a:cubicBezTo>
                  <a:pt x="69" y="77"/>
                  <a:pt x="69" y="77"/>
                  <a:pt x="69" y="77"/>
                </a:cubicBezTo>
                <a:cubicBezTo>
                  <a:pt x="69" y="77"/>
                  <a:pt x="69" y="77"/>
                  <a:pt x="69" y="77"/>
                </a:cubicBezTo>
                <a:cubicBezTo>
                  <a:pt x="69" y="77"/>
                  <a:pt x="69" y="77"/>
                  <a:pt x="69" y="77"/>
                </a:cubicBezTo>
                <a:cubicBezTo>
                  <a:pt x="69" y="77"/>
                  <a:pt x="69" y="77"/>
                  <a:pt x="69" y="77"/>
                </a:cubicBezTo>
                <a:close/>
                <a:moveTo>
                  <a:pt x="69" y="76"/>
                </a:moveTo>
                <a:cubicBezTo>
                  <a:pt x="69" y="76"/>
                  <a:pt x="69" y="76"/>
                  <a:pt x="69" y="76"/>
                </a:cubicBezTo>
                <a:cubicBezTo>
                  <a:pt x="69" y="76"/>
                  <a:pt x="69" y="77"/>
                  <a:pt x="69" y="77"/>
                </a:cubicBezTo>
                <a:cubicBezTo>
                  <a:pt x="69" y="77"/>
                  <a:pt x="69" y="77"/>
                  <a:pt x="69" y="77"/>
                </a:cubicBezTo>
                <a:cubicBezTo>
                  <a:pt x="69" y="76"/>
                  <a:pt x="69" y="76"/>
                  <a:pt x="69" y="76"/>
                </a:cubicBezTo>
                <a:close/>
                <a:moveTo>
                  <a:pt x="75" y="76"/>
                </a:moveTo>
                <a:cubicBezTo>
                  <a:pt x="75" y="76"/>
                  <a:pt x="75" y="77"/>
                  <a:pt x="75" y="77"/>
                </a:cubicBezTo>
                <a:cubicBezTo>
                  <a:pt x="76" y="76"/>
                  <a:pt x="75" y="76"/>
                  <a:pt x="75" y="76"/>
                </a:cubicBezTo>
                <a:cubicBezTo>
                  <a:pt x="75" y="76"/>
                  <a:pt x="75" y="76"/>
                  <a:pt x="75" y="76"/>
                </a:cubicBezTo>
                <a:cubicBezTo>
                  <a:pt x="75" y="76"/>
                  <a:pt x="75" y="76"/>
                  <a:pt x="75" y="76"/>
                </a:cubicBezTo>
                <a:cubicBezTo>
                  <a:pt x="75" y="76"/>
                  <a:pt x="75" y="76"/>
                  <a:pt x="75" y="76"/>
                </a:cubicBezTo>
                <a:close/>
                <a:moveTo>
                  <a:pt x="68" y="79"/>
                </a:moveTo>
                <a:cubicBezTo>
                  <a:pt x="68" y="79"/>
                  <a:pt x="68" y="79"/>
                  <a:pt x="68" y="79"/>
                </a:cubicBezTo>
                <a:cubicBezTo>
                  <a:pt x="68" y="79"/>
                  <a:pt x="68" y="79"/>
                  <a:pt x="68" y="79"/>
                </a:cubicBezTo>
                <a:close/>
                <a:moveTo>
                  <a:pt x="67" y="79"/>
                </a:moveTo>
                <a:cubicBezTo>
                  <a:pt x="67" y="79"/>
                  <a:pt x="67" y="79"/>
                  <a:pt x="67" y="79"/>
                </a:cubicBezTo>
                <a:cubicBezTo>
                  <a:pt x="67" y="79"/>
                  <a:pt x="67" y="79"/>
                  <a:pt x="67" y="79"/>
                </a:cubicBezTo>
                <a:cubicBezTo>
                  <a:pt x="67" y="79"/>
                  <a:pt x="67" y="79"/>
                  <a:pt x="67" y="79"/>
                </a:cubicBezTo>
                <a:cubicBezTo>
                  <a:pt x="67" y="79"/>
                  <a:pt x="67" y="79"/>
                  <a:pt x="67" y="79"/>
                </a:cubicBezTo>
                <a:close/>
                <a:moveTo>
                  <a:pt x="53" y="108"/>
                </a:moveTo>
                <a:cubicBezTo>
                  <a:pt x="53" y="109"/>
                  <a:pt x="54" y="109"/>
                  <a:pt x="54" y="110"/>
                </a:cubicBezTo>
                <a:cubicBezTo>
                  <a:pt x="54" y="110"/>
                  <a:pt x="55" y="110"/>
                  <a:pt x="55" y="110"/>
                </a:cubicBezTo>
                <a:cubicBezTo>
                  <a:pt x="56" y="110"/>
                  <a:pt x="56" y="110"/>
                  <a:pt x="56" y="111"/>
                </a:cubicBezTo>
                <a:cubicBezTo>
                  <a:pt x="56" y="111"/>
                  <a:pt x="56" y="111"/>
                  <a:pt x="57" y="112"/>
                </a:cubicBezTo>
                <a:cubicBezTo>
                  <a:pt x="57" y="112"/>
                  <a:pt x="57" y="113"/>
                  <a:pt x="58" y="113"/>
                </a:cubicBezTo>
                <a:cubicBezTo>
                  <a:pt x="58" y="113"/>
                  <a:pt x="58" y="113"/>
                  <a:pt x="58" y="113"/>
                </a:cubicBezTo>
                <a:cubicBezTo>
                  <a:pt x="59" y="113"/>
                  <a:pt x="59" y="113"/>
                  <a:pt x="59" y="112"/>
                </a:cubicBezTo>
                <a:cubicBezTo>
                  <a:pt x="60" y="112"/>
                  <a:pt x="60" y="111"/>
                  <a:pt x="61" y="110"/>
                </a:cubicBezTo>
                <a:cubicBezTo>
                  <a:pt x="61" y="110"/>
                  <a:pt x="61" y="110"/>
                  <a:pt x="60" y="110"/>
                </a:cubicBezTo>
                <a:cubicBezTo>
                  <a:pt x="60" y="109"/>
                  <a:pt x="60" y="108"/>
                  <a:pt x="59" y="108"/>
                </a:cubicBezTo>
                <a:cubicBezTo>
                  <a:pt x="59" y="108"/>
                  <a:pt x="59" y="108"/>
                  <a:pt x="59" y="108"/>
                </a:cubicBezTo>
                <a:cubicBezTo>
                  <a:pt x="59" y="108"/>
                  <a:pt x="59" y="107"/>
                  <a:pt x="59" y="107"/>
                </a:cubicBezTo>
                <a:cubicBezTo>
                  <a:pt x="59" y="107"/>
                  <a:pt x="58" y="107"/>
                  <a:pt x="59" y="107"/>
                </a:cubicBezTo>
                <a:cubicBezTo>
                  <a:pt x="59" y="107"/>
                  <a:pt x="59" y="107"/>
                  <a:pt x="59" y="107"/>
                </a:cubicBezTo>
                <a:cubicBezTo>
                  <a:pt x="59" y="106"/>
                  <a:pt x="59" y="106"/>
                  <a:pt x="59" y="106"/>
                </a:cubicBezTo>
                <a:cubicBezTo>
                  <a:pt x="59" y="105"/>
                  <a:pt x="58" y="105"/>
                  <a:pt x="59" y="104"/>
                </a:cubicBezTo>
                <a:cubicBezTo>
                  <a:pt x="59" y="104"/>
                  <a:pt x="59" y="104"/>
                  <a:pt x="59" y="104"/>
                </a:cubicBezTo>
                <a:cubicBezTo>
                  <a:pt x="59" y="104"/>
                  <a:pt x="59" y="103"/>
                  <a:pt x="59" y="103"/>
                </a:cubicBezTo>
                <a:cubicBezTo>
                  <a:pt x="60" y="103"/>
                  <a:pt x="60" y="103"/>
                  <a:pt x="60" y="103"/>
                </a:cubicBezTo>
                <a:cubicBezTo>
                  <a:pt x="60" y="102"/>
                  <a:pt x="60" y="102"/>
                  <a:pt x="60" y="102"/>
                </a:cubicBezTo>
                <a:cubicBezTo>
                  <a:pt x="60" y="101"/>
                  <a:pt x="60" y="101"/>
                  <a:pt x="60" y="100"/>
                </a:cubicBezTo>
                <a:cubicBezTo>
                  <a:pt x="60" y="100"/>
                  <a:pt x="60" y="100"/>
                  <a:pt x="60" y="100"/>
                </a:cubicBezTo>
                <a:cubicBezTo>
                  <a:pt x="60" y="100"/>
                  <a:pt x="60" y="99"/>
                  <a:pt x="60" y="99"/>
                </a:cubicBezTo>
                <a:cubicBezTo>
                  <a:pt x="60" y="99"/>
                  <a:pt x="61" y="99"/>
                  <a:pt x="61" y="99"/>
                </a:cubicBezTo>
                <a:cubicBezTo>
                  <a:pt x="61" y="99"/>
                  <a:pt x="61" y="99"/>
                  <a:pt x="61" y="99"/>
                </a:cubicBezTo>
                <a:cubicBezTo>
                  <a:pt x="61" y="98"/>
                  <a:pt x="61" y="98"/>
                  <a:pt x="61" y="98"/>
                </a:cubicBezTo>
                <a:cubicBezTo>
                  <a:pt x="61" y="98"/>
                  <a:pt x="61" y="97"/>
                  <a:pt x="61" y="97"/>
                </a:cubicBezTo>
                <a:cubicBezTo>
                  <a:pt x="62" y="97"/>
                  <a:pt x="62" y="97"/>
                  <a:pt x="62" y="97"/>
                </a:cubicBezTo>
                <a:cubicBezTo>
                  <a:pt x="62" y="97"/>
                  <a:pt x="62" y="97"/>
                  <a:pt x="62" y="97"/>
                </a:cubicBezTo>
                <a:cubicBezTo>
                  <a:pt x="62" y="96"/>
                  <a:pt x="62" y="96"/>
                  <a:pt x="62" y="95"/>
                </a:cubicBezTo>
                <a:cubicBezTo>
                  <a:pt x="62" y="95"/>
                  <a:pt x="62" y="95"/>
                  <a:pt x="62" y="95"/>
                </a:cubicBezTo>
                <a:cubicBezTo>
                  <a:pt x="62" y="95"/>
                  <a:pt x="62" y="94"/>
                  <a:pt x="61" y="94"/>
                </a:cubicBezTo>
                <a:cubicBezTo>
                  <a:pt x="61" y="94"/>
                  <a:pt x="61" y="94"/>
                  <a:pt x="61" y="94"/>
                </a:cubicBezTo>
                <a:cubicBezTo>
                  <a:pt x="61" y="94"/>
                  <a:pt x="61" y="94"/>
                  <a:pt x="61" y="94"/>
                </a:cubicBezTo>
                <a:cubicBezTo>
                  <a:pt x="60" y="94"/>
                  <a:pt x="60" y="94"/>
                  <a:pt x="60" y="94"/>
                </a:cubicBezTo>
                <a:cubicBezTo>
                  <a:pt x="60" y="94"/>
                  <a:pt x="60" y="94"/>
                  <a:pt x="60" y="94"/>
                </a:cubicBezTo>
                <a:cubicBezTo>
                  <a:pt x="60" y="94"/>
                  <a:pt x="59" y="94"/>
                  <a:pt x="59" y="94"/>
                </a:cubicBezTo>
                <a:cubicBezTo>
                  <a:pt x="59" y="94"/>
                  <a:pt x="59" y="94"/>
                  <a:pt x="59" y="94"/>
                </a:cubicBezTo>
                <a:cubicBezTo>
                  <a:pt x="59" y="93"/>
                  <a:pt x="58" y="94"/>
                  <a:pt x="58" y="94"/>
                </a:cubicBezTo>
                <a:cubicBezTo>
                  <a:pt x="58" y="94"/>
                  <a:pt x="58" y="94"/>
                  <a:pt x="58" y="94"/>
                </a:cubicBezTo>
                <a:cubicBezTo>
                  <a:pt x="57" y="94"/>
                  <a:pt x="57" y="94"/>
                  <a:pt x="57" y="94"/>
                </a:cubicBezTo>
                <a:cubicBezTo>
                  <a:pt x="57" y="94"/>
                  <a:pt x="56" y="94"/>
                  <a:pt x="56" y="95"/>
                </a:cubicBezTo>
                <a:cubicBezTo>
                  <a:pt x="56" y="95"/>
                  <a:pt x="56" y="95"/>
                  <a:pt x="56" y="96"/>
                </a:cubicBezTo>
                <a:cubicBezTo>
                  <a:pt x="56" y="96"/>
                  <a:pt x="56" y="97"/>
                  <a:pt x="56" y="97"/>
                </a:cubicBezTo>
                <a:cubicBezTo>
                  <a:pt x="55" y="97"/>
                  <a:pt x="55" y="98"/>
                  <a:pt x="55" y="98"/>
                </a:cubicBezTo>
                <a:cubicBezTo>
                  <a:pt x="55" y="98"/>
                  <a:pt x="55" y="98"/>
                  <a:pt x="55" y="98"/>
                </a:cubicBezTo>
                <a:cubicBezTo>
                  <a:pt x="55" y="98"/>
                  <a:pt x="55" y="99"/>
                  <a:pt x="55" y="99"/>
                </a:cubicBezTo>
                <a:cubicBezTo>
                  <a:pt x="55" y="99"/>
                  <a:pt x="55" y="99"/>
                  <a:pt x="55" y="99"/>
                </a:cubicBezTo>
                <a:cubicBezTo>
                  <a:pt x="55" y="99"/>
                  <a:pt x="55" y="99"/>
                  <a:pt x="55" y="99"/>
                </a:cubicBezTo>
                <a:cubicBezTo>
                  <a:pt x="55" y="99"/>
                  <a:pt x="55" y="99"/>
                  <a:pt x="55" y="100"/>
                </a:cubicBezTo>
                <a:cubicBezTo>
                  <a:pt x="55" y="100"/>
                  <a:pt x="55" y="100"/>
                  <a:pt x="55" y="100"/>
                </a:cubicBezTo>
                <a:cubicBezTo>
                  <a:pt x="56" y="100"/>
                  <a:pt x="55" y="101"/>
                  <a:pt x="55" y="101"/>
                </a:cubicBezTo>
                <a:cubicBezTo>
                  <a:pt x="56" y="101"/>
                  <a:pt x="55" y="101"/>
                  <a:pt x="56" y="102"/>
                </a:cubicBezTo>
                <a:cubicBezTo>
                  <a:pt x="56" y="102"/>
                  <a:pt x="56" y="102"/>
                  <a:pt x="56" y="103"/>
                </a:cubicBezTo>
                <a:cubicBezTo>
                  <a:pt x="55" y="103"/>
                  <a:pt x="55" y="103"/>
                  <a:pt x="54" y="104"/>
                </a:cubicBezTo>
                <a:cubicBezTo>
                  <a:pt x="54" y="104"/>
                  <a:pt x="54" y="104"/>
                  <a:pt x="54" y="104"/>
                </a:cubicBezTo>
                <a:cubicBezTo>
                  <a:pt x="53" y="104"/>
                  <a:pt x="53" y="104"/>
                  <a:pt x="52" y="104"/>
                </a:cubicBezTo>
                <a:cubicBezTo>
                  <a:pt x="52" y="103"/>
                  <a:pt x="52" y="103"/>
                  <a:pt x="52" y="104"/>
                </a:cubicBezTo>
                <a:cubicBezTo>
                  <a:pt x="52" y="104"/>
                  <a:pt x="52" y="104"/>
                  <a:pt x="52" y="104"/>
                </a:cubicBezTo>
                <a:cubicBezTo>
                  <a:pt x="52" y="104"/>
                  <a:pt x="52" y="105"/>
                  <a:pt x="51" y="105"/>
                </a:cubicBezTo>
                <a:cubicBezTo>
                  <a:pt x="51" y="105"/>
                  <a:pt x="51" y="105"/>
                  <a:pt x="51" y="106"/>
                </a:cubicBezTo>
                <a:cubicBezTo>
                  <a:pt x="52" y="106"/>
                  <a:pt x="52" y="106"/>
                  <a:pt x="51" y="106"/>
                </a:cubicBezTo>
                <a:cubicBezTo>
                  <a:pt x="51" y="107"/>
                  <a:pt x="52" y="107"/>
                  <a:pt x="52" y="107"/>
                </a:cubicBezTo>
                <a:cubicBezTo>
                  <a:pt x="52" y="107"/>
                  <a:pt x="52" y="107"/>
                  <a:pt x="52" y="108"/>
                </a:cubicBezTo>
                <a:cubicBezTo>
                  <a:pt x="52" y="108"/>
                  <a:pt x="53" y="108"/>
                  <a:pt x="53" y="108"/>
                </a:cubicBezTo>
                <a:close/>
                <a:moveTo>
                  <a:pt x="62" y="79"/>
                </a:moveTo>
                <a:cubicBezTo>
                  <a:pt x="62" y="79"/>
                  <a:pt x="62" y="79"/>
                  <a:pt x="62" y="79"/>
                </a:cubicBezTo>
                <a:cubicBezTo>
                  <a:pt x="62" y="79"/>
                  <a:pt x="63" y="79"/>
                  <a:pt x="63" y="79"/>
                </a:cubicBezTo>
                <a:cubicBezTo>
                  <a:pt x="63" y="79"/>
                  <a:pt x="63" y="80"/>
                  <a:pt x="63" y="80"/>
                </a:cubicBezTo>
                <a:cubicBezTo>
                  <a:pt x="63" y="80"/>
                  <a:pt x="63" y="80"/>
                  <a:pt x="63" y="80"/>
                </a:cubicBezTo>
                <a:cubicBezTo>
                  <a:pt x="63" y="80"/>
                  <a:pt x="63" y="80"/>
                  <a:pt x="63" y="79"/>
                </a:cubicBezTo>
                <a:cubicBezTo>
                  <a:pt x="63" y="79"/>
                  <a:pt x="63" y="79"/>
                  <a:pt x="63" y="79"/>
                </a:cubicBezTo>
                <a:cubicBezTo>
                  <a:pt x="63" y="79"/>
                  <a:pt x="63" y="78"/>
                  <a:pt x="63" y="78"/>
                </a:cubicBezTo>
                <a:cubicBezTo>
                  <a:pt x="63" y="77"/>
                  <a:pt x="62" y="77"/>
                  <a:pt x="62" y="77"/>
                </a:cubicBezTo>
                <a:cubicBezTo>
                  <a:pt x="62" y="77"/>
                  <a:pt x="62" y="77"/>
                  <a:pt x="62" y="77"/>
                </a:cubicBezTo>
                <a:cubicBezTo>
                  <a:pt x="62" y="77"/>
                  <a:pt x="62" y="77"/>
                  <a:pt x="62" y="77"/>
                </a:cubicBezTo>
                <a:cubicBezTo>
                  <a:pt x="61" y="77"/>
                  <a:pt x="61" y="77"/>
                  <a:pt x="61" y="77"/>
                </a:cubicBezTo>
                <a:cubicBezTo>
                  <a:pt x="61" y="77"/>
                  <a:pt x="61" y="78"/>
                  <a:pt x="62" y="78"/>
                </a:cubicBezTo>
                <a:cubicBezTo>
                  <a:pt x="62" y="78"/>
                  <a:pt x="62" y="78"/>
                  <a:pt x="62" y="79"/>
                </a:cubicBezTo>
                <a:close/>
                <a:moveTo>
                  <a:pt x="60" y="78"/>
                </a:moveTo>
                <a:cubicBezTo>
                  <a:pt x="60" y="78"/>
                  <a:pt x="60" y="78"/>
                  <a:pt x="60" y="78"/>
                </a:cubicBezTo>
                <a:cubicBezTo>
                  <a:pt x="59" y="78"/>
                  <a:pt x="59" y="79"/>
                  <a:pt x="59" y="79"/>
                </a:cubicBezTo>
                <a:cubicBezTo>
                  <a:pt x="59" y="79"/>
                  <a:pt x="59" y="79"/>
                  <a:pt x="59" y="79"/>
                </a:cubicBezTo>
                <a:cubicBezTo>
                  <a:pt x="59" y="79"/>
                  <a:pt x="59" y="78"/>
                  <a:pt x="59" y="78"/>
                </a:cubicBezTo>
                <a:cubicBezTo>
                  <a:pt x="58" y="78"/>
                  <a:pt x="58" y="78"/>
                  <a:pt x="58" y="78"/>
                </a:cubicBezTo>
                <a:cubicBezTo>
                  <a:pt x="58" y="78"/>
                  <a:pt x="58" y="78"/>
                  <a:pt x="58" y="78"/>
                </a:cubicBezTo>
                <a:cubicBezTo>
                  <a:pt x="58" y="78"/>
                  <a:pt x="58" y="78"/>
                  <a:pt x="58" y="78"/>
                </a:cubicBezTo>
                <a:cubicBezTo>
                  <a:pt x="58" y="78"/>
                  <a:pt x="58" y="79"/>
                  <a:pt x="58" y="79"/>
                </a:cubicBezTo>
                <a:cubicBezTo>
                  <a:pt x="58" y="79"/>
                  <a:pt x="59" y="80"/>
                  <a:pt x="58" y="80"/>
                </a:cubicBezTo>
                <a:cubicBezTo>
                  <a:pt x="58" y="80"/>
                  <a:pt x="58" y="81"/>
                  <a:pt x="58" y="81"/>
                </a:cubicBezTo>
                <a:cubicBezTo>
                  <a:pt x="58" y="81"/>
                  <a:pt x="58" y="81"/>
                  <a:pt x="58" y="81"/>
                </a:cubicBezTo>
                <a:cubicBezTo>
                  <a:pt x="58" y="82"/>
                  <a:pt x="58" y="81"/>
                  <a:pt x="58" y="81"/>
                </a:cubicBezTo>
                <a:cubicBezTo>
                  <a:pt x="59" y="82"/>
                  <a:pt x="58" y="82"/>
                  <a:pt x="59" y="82"/>
                </a:cubicBezTo>
                <a:cubicBezTo>
                  <a:pt x="58" y="82"/>
                  <a:pt x="58" y="82"/>
                  <a:pt x="58" y="83"/>
                </a:cubicBezTo>
                <a:cubicBezTo>
                  <a:pt x="58" y="83"/>
                  <a:pt x="57" y="83"/>
                  <a:pt x="57" y="83"/>
                </a:cubicBezTo>
                <a:cubicBezTo>
                  <a:pt x="57" y="84"/>
                  <a:pt x="57" y="84"/>
                  <a:pt x="58" y="84"/>
                </a:cubicBezTo>
                <a:cubicBezTo>
                  <a:pt x="58" y="84"/>
                  <a:pt x="58" y="84"/>
                  <a:pt x="57" y="84"/>
                </a:cubicBezTo>
                <a:cubicBezTo>
                  <a:pt x="57" y="84"/>
                  <a:pt x="57" y="84"/>
                  <a:pt x="58" y="85"/>
                </a:cubicBezTo>
                <a:cubicBezTo>
                  <a:pt x="58" y="85"/>
                  <a:pt x="58" y="85"/>
                  <a:pt x="58" y="85"/>
                </a:cubicBezTo>
                <a:cubicBezTo>
                  <a:pt x="59" y="84"/>
                  <a:pt x="59" y="83"/>
                  <a:pt x="60" y="82"/>
                </a:cubicBezTo>
                <a:cubicBezTo>
                  <a:pt x="60" y="82"/>
                  <a:pt x="60" y="82"/>
                  <a:pt x="60" y="81"/>
                </a:cubicBezTo>
                <a:cubicBezTo>
                  <a:pt x="61" y="81"/>
                  <a:pt x="61" y="81"/>
                  <a:pt x="61" y="82"/>
                </a:cubicBezTo>
                <a:cubicBezTo>
                  <a:pt x="62" y="82"/>
                  <a:pt x="62" y="82"/>
                  <a:pt x="62" y="83"/>
                </a:cubicBezTo>
                <a:cubicBezTo>
                  <a:pt x="62" y="83"/>
                  <a:pt x="63" y="83"/>
                  <a:pt x="63" y="84"/>
                </a:cubicBezTo>
                <a:cubicBezTo>
                  <a:pt x="63" y="84"/>
                  <a:pt x="63" y="84"/>
                  <a:pt x="63" y="84"/>
                </a:cubicBezTo>
                <a:cubicBezTo>
                  <a:pt x="64" y="84"/>
                  <a:pt x="64" y="84"/>
                  <a:pt x="65" y="85"/>
                </a:cubicBezTo>
                <a:cubicBezTo>
                  <a:pt x="65" y="85"/>
                  <a:pt x="65" y="85"/>
                  <a:pt x="65" y="85"/>
                </a:cubicBezTo>
                <a:cubicBezTo>
                  <a:pt x="65" y="85"/>
                  <a:pt x="66" y="85"/>
                  <a:pt x="66" y="86"/>
                </a:cubicBezTo>
                <a:cubicBezTo>
                  <a:pt x="66" y="86"/>
                  <a:pt x="66" y="86"/>
                  <a:pt x="66" y="86"/>
                </a:cubicBezTo>
                <a:cubicBezTo>
                  <a:pt x="66" y="86"/>
                  <a:pt x="67" y="86"/>
                  <a:pt x="66" y="85"/>
                </a:cubicBezTo>
                <a:cubicBezTo>
                  <a:pt x="66" y="85"/>
                  <a:pt x="66" y="85"/>
                  <a:pt x="66" y="84"/>
                </a:cubicBezTo>
                <a:cubicBezTo>
                  <a:pt x="66" y="84"/>
                  <a:pt x="66" y="84"/>
                  <a:pt x="66" y="84"/>
                </a:cubicBezTo>
                <a:cubicBezTo>
                  <a:pt x="66" y="84"/>
                  <a:pt x="66" y="84"/>
                  <a:pt x="66" y="84"/>
                </a:cubicBezTo>
                <a:cubicBezTo>
                  <a:pt x="66" y="84"/>
                  <a:pt x="66" y="84"/>
                  <a:pt x="66" y="84"/>
                </a:cubicBezTo>
                <a:cubicBezTo>
                  <a:pt x="66" y="84"/>
                  <a:pt x="66" y="84"/>
                  <a:pt x="66" y="84"/>
                </a:cubicBezTo>
                <a:cubicBezTo>
                  <a:pt x="66" y="83"/>
                  <a:pt x="66" y="83"/>
                  <a:pt x="66" y="83"/>
                </a:cubicBezTo>
                <a:cubicBezTo>
                  <a:pt x="66" y="83"/>
                  <a:pt x="66" y="83"/>
                  <a:pt x="65" y="83"/>
                </a:cubicBezTo>
                <a:cubicBezTo>
                  <a:pt x="65" y="82"/>
                  <a:pt x="65" y="82"/>
                  <a:pt x="64" y="81"/>
                </a:cubicBezTo>
                <a:cubicBezTo>
                  <a:pt x="64" y="81"/>
                  <a:pt x="64" y="81"/>
                  <a:pt x="64" y="81"/>
                </a:cubicBezTo>
                <a:cubicBezTo>
                  <a:pt x="63" y="81"/>
                  <a:pt x="63" y="81"/>
                  <a:pt x="63" y="81"/>
                </a:cubicBezTo>
                <a:cubicBezTo>
                  <a:pt x="63" y="80"/>
                  <a:pt x="62" y="80"/>
                  <a:pt x="62" y="80"/>
                </a:cubicBezTo>
                <a:cubicBezTo>
                  <a:pt x="61" y="80"/>
                  <a:pt x="61" y="79"/>
                  <a:pt x="61" y="79"/>
                </a:cubicBezTo>
                <a:cubicBezTo>
                  <a:pt x="61" y="79"/>
                  <a:pt x="60" y="79"/>
                  <a:pt x="60" y="79"/>
                </a:cubicBezTo>
                <a:cubicBezTo>
                  <a:pt x="60" y="79"/>
                  <a:pt x="60" y="79"/>
                  <a:pt x="60" y="79"/>
                </a:cubicBezTo>
                <a:cubicBezTo>
                  <a:pt x="60" y="78"/>
                  <a:pt x="60" y="78"/>
                  <a:pt x="60" y="78"/>
                </a:cubicBezTo>
                <a:close/>
                <a:moveTo>
                  <a:pt x="58" y="76"/>
                </a:moveTo>
                <a:cubicBezTo>
                  <a:pt x="58" y="76"/>
                  <a:pt x="58" y="75"/>
                  <a:pt x="58" y="75"/>
                </a:cubicBezTo>
                <a:cubicBezTo>
                  <a:pt x="58" y="75"/>
                  <a:pt x="58" y="75"/>
                  <a:pt x="57" y="75"/>
                </a:cubicBezTo>
                <a:cubicBezTo>
                  <a:pt x="57" y="75"/>
                  <a:pt x="57" y="75"/>
                  <a:pt x="57" y="75"/>
                </a:cubicBezTo>
                <a:cubicBezTo>
                  <a:pt x="57" y="74"/>
                  <a:pt x="56" y="74"/>
                  <a:pt x="56" y="73"/>
                </a:cubicBezTo>
                <a:cubicBezTo>
                  <a:pt x="56" y="73"/>
                  <a:pt x="55" y="73"/>
                  <a:pt x="55" y="73"/>
                </a:cubicBezTo>
                <a:cubicBezTo>
                  <a:pt x="55" y="73"/>
                  <a:pt x="55" y="73"/>
                  <a:pt x="55" y="73"/>
                </a:cubicBezTo>
                <a:cubicBezTo>
                  <a:pt x="55" y="73"/>
                  <a:pt x="55" y="74"/>
                  <a:pt x="55" y="74"/>
                </a:cubicBezTo>
                <a:cubicBezTo>
                  <a:pt x="56" y="74"/>
                  <a:pt x="56" y="74"/>
                  <a:pt x="56" y="75"/>
                </a:cubicBezTo>
                <a:cubicBezTo>
                  <a:pt x="57" y="75"/>
                  <a:pt x="58" y="76"/>
                  <a:pt x="58" y="76"/>
                </a:cubicBezTo>
                <a:cubicBezTo>
                  <a:pt x="58" y="76"/>
                  <a:pt x="58" y="76"/>
                  <a:pt x="59" y="76"/>
                </a:cubicBezTo>
                <a:cubicBezTo>
                  <a:pt x="59" y="76"/>
                  <a:pt x="59" y="77"/>
                  <a:pt x="59" y="77"/>
                </a:cubicBezTo>
                <a:cubicBezTo>
                  <a:pt x="59" y="76"/>
                  <a:pt x="59" y="76"/>
                  <a:pt x="59" y="76"/>
                </a:cubicBezTo>
                <a:cubicBezTo>
                  <a:pt x="59" y="76"/>
                  <a:pt x="59" y="76"/>
                  <a:pt x="58" y="76"/>
                </a:cubicBezTo>
                <a:close/>
                <a:moveTo>
                  <a:pt x="45" y="72"/>
                </a:moveTo>
                <a:cubicBezTo>
                  <a:pt x="45" y="72"/>
                  <a:pt x="45" y="72"/>
                  <a:pt x="45" y="72"/>
                </a:cubicBezTo>
                <a:cubicBezTo>
                  <a:pt x="45" y="72"/>
                  <a:pt x="46" y="73"/>
                  <a:pt x="46" y="73"/>
                </a:cubicBezTo>
                <a:cubicBezTo>
                  <a:pt x="46" y="72"/>
                  <a:pt x="46" y="72"/>
                  <a:pt x="46" y="72"/>
                </a:cubicBezTo>
                <a:cubicBezTo>
                  <a:pt x="46" y="71"/>
                  <a:pt x="47" y="71"/>
                  <a:pt x="47" y="71"/>
                </a:cubicBezTo>
                <a:cubicBezTo>
                  <a:pt x="47" y="71"/>
                  <a:pt x="47" y="71"/>
                  <a:pt x="47" y="71"/>
                </a:cubicBezTo>
                <a:cubicBezTo>
                  <a:pt x="47" y="71"/>
                  <a:pt x="47" y="70"/>
                  <a:pt x="47" y="70"/>
                </a:cubicBezTo>
                <a:cubicBezTo>
                  <a:pt x="47" y="70"/>
                  <a:pt x="47" y="70"/>
                  <a:pt x="46" y="70"/>
                </a:cubicBezTo>
                <a:cubicBezTo>
                  <a:pt x="46" y="70"/>
                  <a:pt x="46" y="70"/>
                  <a:pt x="46" y="70"/>
                </a:cubicBezTo>
                <a:cubicBezTo>
                  <a:pt x="46" y="69"/>
                  <a:pt x="46" y="69"/>
                  <a:pt x="46" y="69"/>
                </a:cubicBezTo>
                <a:cubicBezTo>
                  <a:pt x="45" y="70"/>
                  <a:pt x="45" y="69"/>
                  <a:pt x="44" y="69"/>
                </a:cubicBezTo>
                <a:cubicBezTo>
                  <a:pt x="44" y="69"/>
                  <a:pt x="44" y="70"/>
                  <a:pt x="44" y="70"/>
                </a:cubicBezTo>
                <a:cubicBezTo>
                  <a:pt x="44" y="70"/>
                  <a:pt x="44" y="70"/>
                  <a:pt x="44" y="70"/>
                </a:cubicBezTo>
                <a:cubicBezTo>
                  <a:pt x="44" y="70"/>
                  <a:pt x="44" y="70"/>
                  <a:pt x="44" y="71"/>
                </a:cubicBezTo>
                <a:cubicBezTo>
                  <a:pt x="44" y="72"/>
                  <a:pt x="44" y="72"/>
                  <a:pt x="45" y="72"/>
                </a:cubicBezTo>
                <a:close/>
                <a:moveTo>
                  <a:pt x="69" y="129"/>
                </a:moveTo>
                <a:cubicBezTo>
                  <a:pt x="69" y="129"/>
                  <a:pt x="69" y="129"/>
                  <a:pt x="69" y="129"/>
                </a:cubicBezTo>
                <a:cubicBezTo>
                  <a:pt x="69" y="129"/>
                  <a:pt x="69" y="129"/>
                  <a:pt x="69" y="129"/>
                </a:cubicBezTo>
                <a:close/>
                <a:moveTo>
                  <a:pt x="58" y="91"/>
                </a:moveTo>
                <a:cubicBezTo>
                  <a:pt x="58" y="91"/>
                  <a:pt x="58" y="91"/>
                  <a:pt x="58" y="91"/>
                </a:cubicBezTo>
                <a:cubicBezTo>
                  <a:pt x="58" y="91"/>
                  <a:pt x="58" y="91"/>
                  <a:pt x="58" y="91"/>
                </a:cubicBezTo>
                <a:cubicBezTo>
                  <a:pt x="58" y="91"/>
                  <a:pt x="58" y="91"/>
                  <a:pt x="58" y="91"/>
                </a:cubicBezTo>
                <a:cubicBezTo>
                  <a:pt x="58" y="91"/>
                  <a:pt x="58" y="91"/>
                  <a:pt x="58" y="91"/>
                </a:cubicBezTo>
                <a:close/>
                <a:moveTo>
                  <a:pt x="58" y="89"/>
                </a:moveTo>
                <a:cubicBezTo>
                  <a:pt x="58" y="89"/>
                  <a:pt x="58" y="89"/>
                  <a:pt x="58" y="89"/>
                </a:cubicBezTo>
                <a:cubicBezTo>
                  <a:pt x="59" y="89"/>
                  <a:pt x="59" y="89"/>
                  <a:pt x="59" y="89"/>
                </a:cubicBezTo>
                <a:cubicBezTo>
                  <a:pt x="58" y="89"/>
                  <a:pt x="58" y="88"/>
                  <a:pt x="58" y="88"/>
                </a:cubicBezTo>
                <a:cubicBezTo>
                  <a:pt x="58" y="89"/>
                  <a:pt x="58" y="89"/>
                  <a:pt x="58" y="89"/>
                </a:cubicBezTo>
                <a:close/>
                <a:moveTo>
                  <a:pt x="52" y="100"/>
                </a:moveTo>
                <a:cubicBezTo>
                  <a:pt x="52" y="100"/>
                  <a:pt x="53" y="100"/>
                  <a:pt x="53" y="100"/>
                </a:cubicBezTo>
                <a:cubicBezTo>
                  <a:pt x="53" y="100"/>
                  <a:pt x="53" y="99"/>
                  <a:pt x="53" y="99"/>
                </a:cubicBezTo>
                <a:cubicBezTo>
                  <a:pt x="53" y="100"/>
                  <a:pt x="54" y="99"/>
                  <a:pt x="54" y="99"/>
                </a:cubicBezTo>
                <a:cubicBezTo>
                  <a:pt x="54" y="99"/>
                  <a:pt x="54" y="98"/>
                  <a:pt x="54" y="98"/>
                </a:cubicBezTo>
                <a:cubicBezTo>
                  <a:pt x="54" y="98"/>
                  <a:pt x="54" y="98"/>
                  <a:pt x="54" y="98"/>
                </a:cubicBezTo>
                <a:cubicBezTo>
                  <a:pt x="54" y="97"/>
                  <a:pt x="54" y="97"/>
                  <a:pt x="54" y="97"/>
                </a:cubicBezTo>
                <a:cubicBezTo>
                  <a:pt x="54" y="97"/>
                  <a:pt x="54" y="97"/>
                  <a:pt x="54" y="97"/>
                </a:cubicBezTo>
                <a:cubicBezTo>
                  <a:pt x="54" y="96"/>
                  <a:pt x="53" y="96"/>
                  <a:pt x="53" y="97"/>
                </a:cubicBezTo>
                <a:cubicBezTo>
                  <a:pt x="53" y="97"/>
                  <a:pt x="53" y="97"/>
                  <a:pt x="53" y="97"/>
                </a:cubicBezTo>
                <a:cubicBezTo>
                  <a:pt x="53" y="97"/>
                  <a:pt x="53" y="97"/>
                  <a:pt x="53" y="97"/>
                </a:cubicBezTo>
                <a:cubicBezTo>
                  <a:pt x="53" y="97"/>
                  <a:pt x="53" y="97"/>
                  <a:pt x="53" y="97"/>
                </a:cubicBezTo>
                <a:cubicBezTo>
                  <a:pt x="52" y="97"/>
                  <a:pt x="53" y="98"/>
                  <a:pt x="52" y="98"/>
                </a:cubicBezTo>
                <a:cubicBezTo>
                  <a:pt x="52" y="98"/>
                  <a:pt x="52" y="98"/>
                  <a:pt x="53" y="99"/>
                </a:cubicBezTo>
                <a:cubicBezTo>
                  <a:pt x="52" y="99"/>
                  <a:pt x="52" y="99"/>
                  <a:pt x="52" y="99"/>
                </a:cubicBezTo>
                <a:cubicBezTo>
                  <a:pt x="52" y="99"/>
                  <a:pt x="52" y="99"/>
                  <a:pt x="52" y="99"/>
                </a:cubicBezTo>
                <a:cubicBezTo>
                  <a:pt x="52" y="99"/>
                  <a:pt x="52" y="99"/>
                  <a:pt x="52" y="99"/>
                </a:cubicBezTo>
                <a:cubicBezTo>
                  <a:pt x="52" y="99"/>
                  <a:pt x="52" y="100"/>
                  <a:pt x="52" y="100"/>
                </a:cubicBezTo>
                <a:close/>
                <a:moveTo>
                  <a:pt x="83" y="92"/>
                </a:moveTo>
                <a:cubicBezTo>
                  <a:pt x="83" y="92"/>
                  <a:pt x="83" y="92"/>
                  <a:pt x="83" y="92"/>
                </a:cubicBezTo>
                <a:cubicBezTo>
                  <a:pt x="83" y="92"/>
                  <a:pt x="83" y="92"/>
                  <a:pt x="83" y="92"/>
                </a:cubicBezTo>
                <a:cubicBezTo>
                  <a:pt x="83" y="92"/>
                  <a:pt x="83" y="92"/>
                  <a:pt x="83" y="92"/>
                </a:cubicBezTo>
                <a:cubicBezTo>
                  <a:pt x="83" y="92"/>
                  <a:pt x="83" y="92"/>
                  <a:pt x="83" y="92"/>
                </a:cubicBezTo>
                <a:cubicBezTo>
                  <a:pt x="83" y="92"/>
                  <a:pt x="83" y="92"/>
                  <a:pt x="83" y="92"/>
                </a:cubicBezTo>
                <a:close/>
                <a:moveTo>
                  <a:pt x="84" y="94"/>
                </a:moveTo>
                <a:cubicBezTo>
                  <a:pt x="83" y="94"/>
                  <a:pt x="83" y="94"/>
                  <a:pt x="83" y="94"/>
                </a:cubicBezTo>
                <a:cubicBezTo>
                  <a:pt x="83" y="94"/>
                  <a:pt x="83" y="94"/>
                  <a:pt x="83" y="94"/>
                </a:cubicBezTo>
                <a:cubicBezTo>
                  <a:pt x="83" y="94"/>
                  <a:pt x="83" y="94"/>
                  <a:pt x="83" y="94"/>
                </a:cubicBezTo>
                <a:cubicBezTo>
                  <a:pt x="83" y="94"/>
                  <a:pt x="82" y="94"/>
                  <a:pt x="82" y="94"/>
                </a:cubicBezTo>
                <a:cubicBezTo>
                  <a:pt x="82" y="94"/>
                  <a:pt x="82" y="94"/>
                  <a:pt x="82" y="94"/>
                </a:cubicBezTo>
                <a:cubicBezTo>
                  <a:pt x="83" y="95"/>
                  <a:pt x="83" y="95"/>
                  <a:pt x="83" y="95"/>
                </a:cubicBezTo>
                <a:cubicBezTo>
                  <a:pt x="83" y="95"/>
                  <a:pt x="84" y="95"/>
                  <a:pt x="84" y="95"/>
                </a:cubicBezTo>
                <a:cubicBezTo>
                  <a:pt x="84" y="95"/>
                  <a:pt x="84" y="95"/>
                  <a:pt x="84" y="94"/>
                </a:cubicBezTo>
                <a:close/>
                <a:moveTo>
                  <a:pt x="81" y="103"/>
                </a:moveTo>
                <a:cubicBezTo>
                  <a:pt x="81" y="103"/>
                  <a:pt x="81" y="103"/>
                  <a:pt x="82" y="103"/>
                </a:cubicBezTo>
                <a:cubicBezTo>
                  <a:pt x="82" y="103"/>
                  <a:pt x="82" y="103"/>
                  <a:pt x="82" y="103"/>
                </a:cubicBezTo>
                <a:cubicBezTo>
                  <a:pt x="82" y="103"/>
                  <a:pt x="82" y="103"/>
                  <a:pt x="82" y="103"/>
                </a:cubicBezTo>
                <a:cubicBezTo>
                  <a:pt x="81" y="103"/>
                  <a:pt x="81" y="103"/>
                  <a:pt x="81" y="103"/>
                </a:cubicBezTo>
                <a:close/>
                <a:moveTo>
                  <a:pt x="83" y="103"/>
                </a:moveTo>
                <a:cubicBezTo>
                  <a:pt x="83" y="103"/>
                  <a:pt x="83" y="103"/>
                  <a:pt x="83" y="103"/>
                </a:cubicBezTo>
                <a:cubicBezTo>
                  <a:pt x="83" y="102"/>
                  <a:pt x="83" y="102"/>
                  <a:pt x="83" y="102"/>
                </a:cubicBezTo>
                <a:cubicBezTo>
                  <a:pt x="83" y="101"/>
                  <a:pt x="83" y="101"/>
                  <a:pt x="83" y="101"/>
                </a:cubicBezTo>
                <a:cubicBezTo>
                  <a:pt x="83" y="100"/>
                  <a:pt x="82" y="99"/>
                  <a:pt x="83" y="98"/>
                </a:cubicBezTo>
                <a:cubicBezTo>
                  <a:pt x="83" y="98"/>
                  <a:pt x="83" y="98"/>
                  <a:pt x="83" y="98"/>
                </a:cubicBezTo>
                <a:cubicBezTo>
                  <a:pt x="82" y="97"/>
                  <a:pt x="82" y="97"/>
                  <a:pt x="82" y="97"/>
                </a:cubicBezTo>
                <a:cubicBezTo>
                  <a:pt x="82" y="97"/>
                  <a:pt x="82" y="98"/>
                  <a:pt x="82" y="98"/>
                </a:cubicBezTo>
                <a:cubicBezTo>
                  <a:pt x="82" y="98"/>
                  <a:pt x="82" y="98"/>
                  <a:pt x="82" y="98"/>
                </a:cubicBezTo>
                <a:cubicBezTo>
                  <a:pt x="82" y="98"/>
                  <a:pt x="82" y="98"/>
                  <a:pt x="82" y="98"/>
                </a:cubicBezTo>
                <a:cubicBezTo>
                  <a:pt x="82" y="98"/>
                  <a:pt x="82" y="98"/>
                  <a:pt x="82" y="98"/>
                </a:cubicBezTo>
                <a:cubicBezTo>
                  <a:pt x="82" y="98"/>
                  <a:pt x="82" y="98"/>
                  <a:pt x="82" y="98"/>
                </a:cubicBezTo>
                <a:cubicBezTo>
                  <a:pt x="82" y="98"/>
                  <a:pt x="82" y="99"/>
                  <a:pt x="81" y="99"/>
                </a:cubicBezTo>
                <a:cubicBezTo>
                  <a:pt x="81" y="99"/>
                  <a:pt x="81" y="99"/>
                  <a:pt x="81" y="100"/>
                </a:cubicBezTo>
                <a:cubicBezTo>
                  <a:pt x="81" y="100"/>
                  <a:pt x="81" y="100"/>
                  <a:pt x="81" y="100"/>
                </a:cubicBezTo>
                <a:cubicBezTo>
                  <a:pt x="81" y="100"/>
                  <a:pt x="81" y="100"/>
                  <a:pt x="81" y="101"/>
                </a:cubicBezTo>
                <a:cubicBezTo>
                  <a:pt x="81" y="101"/>
                  <a:pt x="81" y="101"/>
                  <a:pt x="82" y="101"/>
                </a:cubicBezTo>
                <a:cubicBezTo>
                  <a:pt x="82" y="102"/>
                  <a:pt x="81" y="102"/>
                  <a:pt x="82" y="102"/>
                </a:cubicBezTo>
                <a:cubicBezTo>
                  <a:pt x="82" y="102"/>
                  <a:pt x="82" y="102"/>
                  <a:pt x="83" y="102"/>
                </a:cubicBezTo>
                <a:cubicBezTo>
                  <a:pt x="83" y="103"/>
                  <a:pt x="83" y="103"/>
                  <a:pt x="83" y="103"/>
                </a:cubicBezTo>
                <a:cubicBezTo>
                  <a:pt x="83" y="103"/>
                  <a:pt x="83" y="103"/>
                  <a:pt x="83" y="103"/>
                </a:cubicBezTo>
                <a:cubicBezTo>
                  <a:pt x="83" y="103"/>
                  <a:pt x="83" y="103"/>
                  <a:pt x="83" y="103"/>
                </a:cubicBezTo>
                <a:close/>
                <a:moveTo>
                  <a:pt x="93" y="128"/>
                </a:moveTo>
                <a:cubicBezTo>
                  <a:pt x="93" y="128"/>
                  <a:pt x="93" y="128"/>
                  <a:pt x="93" y="128"/>
                </a:cubicBezTo>
                <a:cubicBezTo>
                  <a:pt x="93" y="129"/>
                  <a:pt x="92" y="129"/>
                  <a:pt x="92" y="130"/>
                </a:cubicBezTo>
                <a:cubicBezTo>
                  <a:pt x="92" y="130"/>
                  <a:pt x="92" y="130"/>
                  <a:pt x="92" y="130"/>
                </a:cubicBezTo>
                <a:cubicBezTo>
                  <a:pt x="91" y="130"/>
                  <a:pt x="91" y="130"/>
                  <a:pt x="91" y="131"/>
                </a:cubicBezTo>
                <a:cubicBezTo>
                  <a:pt x="91" y="131"/>
                  <a:pt x="91" y="131"/>
                  <a:pt x="91" y="131"/>
                </a:cubicBezTo>
                <a:cubicBezTo>
                  <a:pt x="91" y="131"/>
                  <a:pt x="91" y="132"/>
                  <a:pt x="91" y="132"/>
                </a:cubicBezTo>
                <a:cubicBezTo>
                  <a:pt x="91" y="132"/>
                  <a:pt x="91" y="132"/>
                  <a:pt x="91" y="132"/>
                </a:cubicBezTo>
                <a:cubicBezTo>
                  <a:pt x="91" y="132"/>
                  <a:pt x="91" y="132"/>
                  <a:pt x="91" y="132"/>
                </a:cubicBezTo>
                <a:cubicBezTo>
                  <a:pt x="91" y="132"/>
                  <a:pt x="91" y="132"/>
                  <a:pt x="91" y="132"/>
                </a:cubicBezTo>
                <a:cubicBezTo>
                  <a:pt x="91" y="132"/>
                  <a:pt x="90" y="131"/>
                  <a:pt x="90" y="131"/>
                </a:cubicBezTo>
                <a:cubicBezTo>
                  <a:pt x="90" y="131"/>
                  <a:pt x="90" y="131"/>
                  <a:pt x="90" y="131"/>
                </a:cubicBezTo>
                <a:cubicBezTo>
                  <a:pt x="90" y="132"/>
                  <a:pt x="90" y="132"/>
                  <a:pt x="90" y="132"/>
                </a:cubicBezTo>
                <a:cubicBezTo>
                  <a:pt x="91" y="133"/>
                  <a:pt x="91" y="133"/>
                  <a:pt x="90" y="134"/>
                </a:cubicBezTo>
                <a:cubicBezTo>
                  <a:pt x="90" y="135"/>
                  <a:pt x="90" y="135"/>
                  <a:pt x="90" y="136"/>
                </a:cubicBezTo>
                <a:cubicBezTo>
                  <a:pt x="90" y="137"/>
                  <a:pt x="91" y="137"/>
                  <a:pt x="90" y="137"/>
                </a:cubicBezTo>
                <a:cubicBezTo>
                  <a:pt x="90" y="137"/>
                  <a:pt x="90" y="137"/>
                  <a:pt x="90" y="138"/>
                </a:cubicBezTo>
                <a:cubicBezTo>
                  <a:pt x="90" y="137"/>
                  <a:pt x="89" y="137"/>
                  <a:pt x="90" y="136"/>
                </a:cubicBezTo>
                <a:cubicBezTo>
                  <a:pt x="89" y="136"/>
                  <a:pt x="89" y="136"/>
                  <a:pt x="89" y="136"/>
                </a:cubicBezTo>
                <a:cubicBezTo>
                  <a:pt x="89" y="135"/>
                  <a:pt x="89" y="135"/>
                  <a:pt x="89" y="135"/>
                </a:cubicBezTo>
                <a:cubicBezTo>
                  <a:pt x="89" y="135"/>
                  <a:pt x="89" y="134"/>
                  <a:pt x="89" y="134"/>
                </a:cubicBezTo>
                <a:cubicBezTo>
                  <a:pt x="89" y="134"/>
                  <a:pt x="89" y="134"/>
                  <a:pt x="89" y="134"/>
                </a:cubicBezTo>
                <a:cubicBezTo>
                  <a:pt x="89" y="134"/>
                  <a:pt x="89" y="134"/>
                  <a:pt x="89" y="133"/>
                </a:cubicBezTo>
                <a:cubicBezTo>
                  <a:pt x="89" y="133"/>
                  <a:pt x="89" y="133"/>
                  <a:pt x="89" y="133"/>
                </a:cubicBezTo>
                <a:cubicBezTo>
                  <a:pt x="89" y="133"/>
                  <a:pt x="89" y="132"/>
                  <a:pt x="89" y="132"/>
                </a:cubicBezTo>
                <a:cubicBezTo>
                  <a:pt x="88" y="132"/>
                  <a:pt x="88" y="132"/>
                  <a:pt x="88" y="132"/>
                </a:cubicBezTo>
                <a:cubicBezTo>
                  <a:pt x="88" y="131"/>
                  <a:pt x="88" y="131"/>
                  <a:pt x="87" y="130"/>
                </a:cubicBezTo>
                <a:cubicBezTo>
                  <a:pt x="87" y="130"/>
                  <a:pt x="87" y="130"/>
                  <a:pt x="87" y="130"/>
                </a:cubicBezTo>
                <a:cubicBezTo>
                  <a:pt x="87" y="130"/>
                  <a:pt x="87" y="130"/>
                  <a:pt x="87" y="130"/>
                </a:cubicBezTo>
                <a:cubicBezTo>
                  <a:pt x="87" y="130"/>
                  <a:pt x="87" y="129"/>
                  <a:pt x="87" y="129"/>
                </a:cubicBezTo>
                <a:cubicBezTo>
                  <a:pt x="86" y="129"/>
                  <a:pt x="86" y="128"/>
                  <a:pt x="86" y="128"/>
                </a:cubicBezTo>
                <a:cubicBezTo>
                  <a:pt x="86" y="128"/>
                  <a:pt x="86" y="128"/>
                  <a:pt x="86" y="128"/>
                </a:cubicBezTo>
                <a:cubicBezTo>
                  <a:pt x="86" y="127"/>
                  <a:pt x="86" y="127"/>
                  <a:pt x="86" y="127"/>
                </a:cubicBezTo>
                <a:cubicBezTo>
                  <a:pt x="85" y="128"/>
                  <a:pt x="85" y="128"/>
                  <a:pt x="85" y="128"/>
                </a:cubicBezTo>
                <a:cubicBezTo>
                  <a:pt x="85" y="128"/>
                  <a:pt x="85" y="129"/>
                  <a:pt x="84" y="129"/>
                </a:cubicBezTo>
                <a:cubicBezTo>
                  <a:pt x="84" y="129"/>
                  <a:pt x="85" y="129"/>
                  <a:pt x="85" y="130"/>
                </a:cubicBezTo>
                <a:cubicBezTo>
                  <a:pt x="85" y="130"/>
                  <a:pt x="85" y="130"/>
                  <a:pt x="85" y="130"/>
                </a:cubicBezTo>
                <a:cubicBezTo>
                  <a:pt x="85" y="130"/>
                  <a:pt x="85" y="130"/>
                  <a:pt x="85" y="130"/>
                </a:cubicBezTo>
                <a:cubicBezTo>
                  <a:pt x="84" y="130"/>
                  <a:pt x="84" y="131"/>
                  <a:pt x="83" y="131"/>
                </a:cubicBezTo>
                <a:cubicBezTo>
                  <a:pt x="83" y="131"/>
                  <a:pt x="83" y="131"/>
                  <a:pt x="83" y="132"/>
                </a:cubicBezTo>
                <a:cubicBezTo>
                  <a:pt x="83" y="132"/>
                  <a:pt x="83" y="132"/>
                  <a:pt x="83" y="132"/>
                </a:cubicBezTo>
                <a:cubicBezTo>
                  <a:pt x="82" y="132"/>
                  <a:pt x="82" y="133"/>
                  <a:pt x="82" y="133"/>
                </a:cubicBezTo>
                <a:cubicBezTo>
                  <a:pt x="82" y="133"/>
                  <a:pt x="82" y="133"/>
                  <a:pt x="82" y="133"/>
                </a:cubicBezTo>
                <a:cubicBezTo>
                  <a:pt x="82" y="133"/>
                  <a:pt x="82" y="133"/>
                  <a:pt x="82" y="133"/>
                </a:cubicBezTo>
                <a:cubicBezTo>
                  <a:pt x="82" y="134"/>
                  <a:pt x="82" y="134"/>
                  <a:pt x="82" y="134"/>
                </a:cubicBezTo>
                <a:cubicBezTo>
                  <a:pt x="82" y="134"/>
                  <a:pt x="82" y="135"/>
                  <a:pt x="82" y="135"/>
                </a:cubicBezTo>
                <a:cubicBezTo>
                  <a:pt x="82" y="135"/>
                  <a:pt x="83" y="135"/>
                  <a:pt x="83" y="135"/>
                </a:cubicBezTo>
                <a:cubicBezTo>
                  <a:pt x="83" y="135"/>
                  <a:pt x="83" y="135"/>
                  <a:pt x="83" y="136"/>
                </a:cubicBezTo>
                <a:cubicBezTo>
                  <a:pt x="84" y="136"/>
                  <a:pt x="84" y="136"/>
                  <a:pt x="84" y="136"/>
                </a:cubicBezTo>
                <a:cubicBezTo>
                  <a:pt x="84" y="136"/>
                  <a:pt x="84" y="136"/>
                  <a:pt x="84" y="136"/>
                </a:cubicBezTo>
                <a:cubicBezTo>
                  <a:pt x="84" y="136"/>
                  <a:pt x="84" y="136"/>
                  <a:pt x="84" y="136"/>
                </a:cubicBezTo>
                <a:cubicBezTo>
                  <a:pt x="84" y="136"/>
                  <a:pt x="84" y="137"/>
                  <a:pt x="84" y="137"/>
                </a:cubicBezTo>
                <a:cubicBezTo>
                  <a:pt x="84" y="137"/>
                  <a:pt x="84" y="137"/>
                  <a:pt x="84" y="137"/>
                </a:cubicBezTo>
                <a:cubicBezTo>
                  <a:pt x="85" y="137"/>
                  <a:pt x="85" y="137"/>
                  <a:pt x="85" y="137"/>
                </a:cubicBezTo>
                <a:cubicBezTo>
                  <a:pt x="85" y="137"/>
                  <a:pt x="85" y="137"/>
                  <a:pt x="85" y="137"/>
                </a:cubicBezTo>
                <a:cubicBezTo>
                  <a:pt x="85" y="137"/>
                  <a:pt x="85" y="138"/>
                  <a:pt x="85" y="138"/>
                </a:cubicBezTo>
                <a:cubicBezTo>
                  <a:pt x="85" y="138"/>
                  <a:pt x="85" y="138"/>
                  <a:pt x="85" y="138"/>
                </a:cubicBezTo>
                <a:cubicBezTo>
                  <a:pt x="86" y="139"/>
                  <a:pt x="86" y="140"/>
                  <a:pt x="85" y="141"/>
                </a:cubicBezTo>
                <a:cubicBezTo>
                  <a:pt x="85" y="141"/>
                  <a:pt x="85" y="141"/>
                  <a:pt x="85" y="141"/>
                </a:cubicBezTo>
                <a:cubicBezTo>
                  <a:pt x="85" y="142"/>
                  <a:pt x="85" y="142"/>
                  <a:pt x="84" y="142"/>
                </a:cubicBezTo>
                <a:cubicBezTo>
                  <a:pt x="84" y="143"/>
                  <a:pt x="84" y="143"/>
                  <a:pt x="84" y="143"/>
                </a:cubicBezTo>
                <a:cubicBezTo>
                  <a:pt x="84" y="143"/>
                  <a:pt x="84" y="144"/>
                  <a:pt x="83" y="144"/>
                </a:cubicBezTo>
                <a:cubicBezTo>
                  <a:pt x="83" y="145"/>
                  <a:pt x="83" y="145"/>
                  <a:pt x="82" y="145"/>
                </a:cubicBezTo>
                <a:cubicBezTo>
                  <a:pt x="82" y="145"/>
                  <a:pt x="82" y="145"/>
                  <a:pt x="82" y="145"/>
                </a:cubicBezTo>
                <a:cubicBezTo>
                  <a:pt x="82" y="145"/>
                  <a:pt x="82" y="145"/>
                  <a:pt x="82" y="145"/>
                </a:cubicBezTo>
                <a:cubicBezTo>
                  <a:pt x="82" y="144"/>
                  <a:pt x="82" y="144"/>
                  <a:pt x="82" y="144"/>
                </a:cubicBezTo>
                <a:cubicBezTo>
                  <a:pt x="81" y="144"/>
                  <a:pt x="81" y="143"/>
                  <a:pt x="81" y="143"/>
                </a:cubicBezTo>
                <a:cubicBezTo>
                  <a:pt x="80" y="143"/>
                  <a:pt x="81" y="143"/>
                  <a:pt x="81" y="142"/>
                </a:cubicBezTo>
                <a:cubicBezTo>
                  <a:pt x="81" y="142"/>
                  <a:pt x="81" y="142"/>
                  <a:pt x="81" y="142"/>
                </a:cubicBezTo>
                <a:cubicBezTo>
                  <a:pt x="81" y="142"/>
                  <a:pt x="81" y="142"/>
                  <a:pt x="81" y="141"/>
                </a:cubicBezTo>
                <a:cubicBezTo>
                  <a:pt x="81" y="141"/>
                  <a:pt x="81" y="141"/>
                  <a:pt x="81" y="141"/>
                </a:cubicBezTo>
                <a:cubicBezTo>
                  <a:pt x="81" y="141"/>
                  <a:pt x="82" y="141"/>
                  <a:pt x="82" y="141"/>
                </a:cubicBezTo>
                <a:cubicBezTo>
                  <a:pt x="82" y="140"/>
                  <a:pt x="81" y="140"/>
                  <a:pt x="81" y="140"/>
                </a:cubicBezTo>
                <a:cubicBezTo>
                  <a:pt x="81" y="140"/>
                  <a:pt x="81" y="140"/>
                  <a:pt x="81" y="140"/>
                </a:cubicBezTo>
                <a:cubicBezTo>
                  <a:pt x="81" y="140"/>
                  <a:pt x="80" y="140"/>
                  <a:pt x="80" y="141"/>
                </a:cubicBezTo>
                <a:cubicBezTo>
                  <a:pt x="80" y="141"/>
                  <a:pt x="80" y="141"/>
                  <a:pt x="80" y="142"/>
                </a:cubicBezTo>
                <a:cubicBezTo>
                  <a:pt x="80" y="142"/>
                  <a:pt x="80" y="142"/>
                  <a:pt x="80" y="142"/>
                </a:cubicBezTo>
                <a:cubicBezTo>
                  <a:pt x="79" y="143"/>
                  <a:pt x="79" y="142"/>
                  <a:pt x="79" y="142"/>
                </a:cubicBezTo>
                <a:cubicBezTo>
                  <a:pt x="78" y="142"/>
                  <a:pt x="77" y="142"/>
                  <a:pt x="77" y="142"/>
                </a:cubicBezTo>
                <a:cubicBezTo>
                  <a:pt x="76" y="142"/>
                  <a:pt x="76" y="142"/>
                  <a:pt x="76" y="142"/>
                </a:cubicBezTo>
                <a:cubicBezTo>
                  <a:pt x="76" y="142"/>
                  <a:pt x="75" y="142"/>
                  <a:pt x="75" y="141"/>
                </a:cubicBezTo>
                <a:cubicBezTo>
                  <a:pt x="74" y="141"/>
                  <a:pt x="74" y="141"/>
                  <a:pt x="73" y="141"/>
                </a:cubicBezTo>
                <a:cubicBezTo>
                  <a:pt x="73" y="141"/>
                  <a:pt x="73" y="140"/>
                  <a:pt x="73" y="140"/>
                </a:cubicBezTo>
                <a:cubicBezTo>
                  <a:pt x="73" y="140"/>
                  <a:pt x="73" y="140"/>
                  <a:pt x="73" y="140"/>
                </a:cubicBezTo>
                <a:cubicBezTo>
                  <a:pt x="72" y="140"/>
                  <a:pt x="72" y="140"/>
                  <a:pt x="72" y="140"/>
                </a:cubicBezTo>
                <a:cubicBezTo>
                  <a:pt x="71" y="140"/>
                  <a:pt x="71" y="140"/>
                  <a:pt x="71" y="140"/>
                </a:cubicBezTo>
                <a:cubicBezTo>
                  <a:pt x="71" y="140"/>
                  <a:pt x="71" y="139"/>
                  <a:pt x="71" y="139"/>
                </a:cubicBezTo>
                <a:cubicBezTo>
                  <a:pt x="70" y="139"/>
                  <a:pt x="70" y="139"/>
                  <a:pt x="70" y="139"/>
                </a:cubicBezTo>
                <a:cubicBezTo>
                  <a:pt x="69" y="138"/>
                  <a:pt x="69" y="137"/>
                  <a:pt x="69" y="137"/>
                </a:cubicBezTo>
                <a:cubicBezTo>
                  <a:pt x="69" y="136"/>
                  <a:pt x="69" y="136"/>
                  <a:pt x="69" y="136"/>
                </a:cubicBezTo>
                <a:cubicBezTo>
                  <a:pt x="69" y="135"/>
                  <a:pt x="69" y="135"/>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8" y="134"/>
                  <a:pt x="68" y="134"/>
                  <a:pt x="68" y="134"/>
                </a:cubicBezTo>
                <a:cubicBezTo>
                  <a:pt x="68" y="133"/>
                  <a:pt x="69" y="132"/>
                  <a:pt x="69" y="131"/>
                </a:cubicBezTo>
                <a:cubicBezTo>
                  <a:pt x="69" y="131"/>
                  <a:pt x="69" y="131"/>
                  <a:pt x="69" y="131"/>
                </a:cubicBezTo>
                <a:cubicBezTo>
                  <a:pt x="69" y="130"/>
                  <a:pt x="70" y="130"/>
                  <a:pt x="70" y="130"/>
                </a:cubicBezTo>
                <a:cubicBezTo>
                  <a:pt x="70" y="130"/>
                  <a:pt x="71" y="129"/>
                  <a:pt x="71" y="129"/>
                </a:cubicBezTo>
                <a:cubicBezTo>
                  <a:pt x="70" y="128"/>
                  <a:pt x="71" y="128"/>
                  <a:pt x="71" y="128"/>
                </a:cubicBezTo>
                <a:cubicBezTo>
                  <a:pt x="71" y="128"/>
                  <a:pt x="71" y="128"/>
                  <a:pt x="71" y="128"/>
                </a:cubicBezTo>
                <a:cubicBezTo>
                  <a:pt x="71" y="128"/>
                  <a:pt x="71" y="128"/>
                  <a:pt x="70" y="128"/>
                </a:cubicBezTo>
                <a:cubicBezTo>
                  <a:pt x="70" y="128"/>
                  <a:pt x="70" y="127"/>
                  <a:pt x="69" y="127"/>
                </a:cubicBezTo>
                <a:cubicBezTo>
                  <a:pt x="69" y="126"/>
                  <a:pt x="68" y="126"/>
                  <a:pt x="68" y="126"/>
                </a:cubicBezTo>
                <a:cubicBezTo>
                  <a:pt x="67" y="126"/>
                  <a:pt x="67" y="125"/>
                  <a:pt x="67" y="125"/>
                </a:cubicBezTo>
                <a:cubicBezTo>
                  <a:pt x="67" y="125"/>
                  <a:pt x="67" y="125"/>
                  <a:pt x="67" y="125"/>
                </a:cubicBezTo>
                <a:cubicBezTo>
                  <a:pt x="66" y="125"/>
                  <a:pt x="66" y="125"/>
                  <a:pt x="65" y="125"/>
                </a:cubicBezTo>
                <a:cubicBezTo>
                  <a:pt x="65" y="125"/>
                  <a:pt x="65" y="124"/>
                  <a:pt x="65" y="124"/>
                </a:cubicBezTo>
                <a:cubicBezTo>
                  <a:pt x="65" y="124"/>
                  <a:pt x="64" y="124"/>
                  <a:pt x="64" y="124"/>
                </a:cubicBezTo>
                <a:cubicBezTo>
                  <a:pt x="64" y="124"/>
                  <a:pt x="64" y="124"/>
                  <a:pt x="64" y="124"/>
                </a:cubicBezTo>
                <a:cubicBezTo>
                  <a:pt x="64" y="124"/>
                  <a:pt x="63" y="124"/>
                  <a:pt x="63" y="124"/>
                </a:cubicBezTo>
                <a:cubicBezTo>
                  <a:pt x="62" y="125"/>
                  <a:pt x="62" y="125"/>
                  <a:pt x="63" y="125"/>
                </a:cubicBezTo>
                <a:cubicBezTo>
                  <a:pt x="63" y="125"/>
                  <a:pt x="63" y="126"/>
                  <a:pt x="63" y="126"/>
                </a:cubicBezTo>
                <a:cubicBezTo>
                  <a:pt x="63" y="126"/>
                  <a:pt x="63" y="126"/>
                  <a:pt x="63" y="126"/>
                </a:cubicBezTo>
                <a:cubicBezTo>
                  <a:pt x="63" y="126"/>
                  <a:pt x="62" y="127"/>
                  <a:pt x="62" y="127"/>
                </a:cubicBezTo>
                <a:cubicBezTo>
                  <a:pt x="62" y="127"/>
                  <a:pt x="62" y="127"/>
                  <a:pt x="62" y="127"/>
                </a:cubicBezTo>
                <a:cubicBezTo>
                  <a:pt x="62" y="127"/>
                  <a:pt x="62" y="127"/>
                  <a:pt x="62" y="128"/>
                </a:cubicBezTo>
                <a:cubicBezTo>
                  <a:pt x="62" y="128"/>
                  <a:pt x="62" y="128"/>
                  <a:pt x="63" y="128"/>
                </a:cubicBezTo>
                <a:cubicBezTo>
                  <a:pt x="63" y="128"/>
                  <a:pt x="63" y="128"/>
                  <a:pt x="63" y="128"/>
                </a:cubicBezTo>
                <a:cubicBezTo>
                  <a:pt x="63" y="129"/>
                  <a:pt x="63" y="129"/>
                  <a:pt x="63" y="129"/>
                </a:cubicBezTo>
                <a:cubicBezTo>
                  <a:pt x="63" y="129"/>
                  <a:pt x="62" y="129"/>
                  <a:pt x="62" y="129"/>
                </a:cubicBezTo>
                <a:cubicBezTo>
                  <a:pt x="62" y="129"/>
                  <a:pt x="62" y="129"/>
                  <a:pt x="62" y="128"/>
                </a:cubicBezTo>
                <a:cubicBezTo>
                  <a:pt x="62" y="128"/>
                  <a:pt x="61" y="128"/>
                  <a:pt x="61" y="128"/>
                </a:cubicBezTo>
                <a:cubicBezTo>
                  <a:pt x="61" y="128"/>
                  <a:pt x="62" y="127"/>
                  <a:pt x="61" y="127"/>
                </a:cubicBezTo>
                <a:cubicBezTo>
                  <a:pt x="61" y="127"/>
                  <a:pt x="61" y="127"/>
                  <a:pt x="60" y="128"/>
                </a:cubicBezTo>
                <a:cubicBezTo>
                  <a:pt x="60" y="128"/>
                  <a:pt x="60" y="128"/>
                  <a:pt x="60" y="128"/>
                </a:cubicBezTo>
                <a:cubicBezTo>
                  <a:pt x="60" y="128"/>
                  <a:pt x="60" y="128"/>
                  <a:pt x="60" y="127"/>
                </a:cubicBezTo>
                <a:cubicBezTo>
                  <a:pt x="60" y="127"/>
                  <a:pt x="60" y="127"/>
                  <a:pt x="60" y="127"/>
                </a:cubicBezTo>
                <a:cubicBezTo>
                  <a:pt x="60" y="127"/>
                  <a:pt x="60" y="127"/>
                  <a:pt x="60" y="127"/>
                </a:cubicBezTo>
                <a:cubicBezTo>
                  <a:pt x="60" y="127"/>
                  <a:pt x="60" y="127"/>
                  <a:pt x="60" y="127"/>
                </a:cubicBezTo>
                <a:cubicBezTo>
                  <a:pt x="60" y="126"/>
                  <a:pt x="60" y="126"/>
                  <a:pt x="60" y="126"/>
                </a:cubicBezTo>
                <a:cubicBezTo>
                  <a:pt x="60" y="126"/>
                  <a:pt x="60" y="126"/>
                  <a:pt x="60" y="126"/>
                </a:cubicBezTo>
                <a:cubicBezTo>
                  <a:pt x="60" y="126"/>
                  <a:pt x="60" y="126"/>
                  <a:pt x="60" y="126"/>
                </a:cubicBezTo>
                <a:cubicBezTo>
                  <a:pt x="60" y="126"/>
                  <a:pt x="60" y="126"/>
                  <a:pt x="59" y="126"/>
                </a:cubicBezTo>
                <a:cubicBezTo>
                  <a:pt x="59" y="126"/>
                  <a:pt x="59" y="126"/>
                  <a:pt x="59" y="127"/>
                </a:cubicBezTo>
                <a:cubicBezTo>
                  <a:pt x="59" y="127"/>
                  <a:pt x="59" y="127"/>
                  <a:pt x="59" y="127"/>
                </a:cubicBezTo>
                <a:cubicBezTo>
                  <a:pt x="59" y="127"/>
                  <a:pt x="59" y="127"/>
                  <a:pt x="59" y="127"/>
                </a:cubicBezTo>
                <a:cubicBezTo>
                  <a:pt x="59" y="127"/>
                  <a:pt x="59" y="127"/>
                  <a:pt x="59" y="128"/>
                </a:cubicBezTo>
                <a:cubicBezTo>
                  <a:pt x="59" y="128"/>
                  <a:pt x="59" y="128"/>
                  <a:pt x="58" y="128"/>
                </a:cubicBezTo>
                <a:cubicBezTo>
                  <a:pt x="58" y="128"/>
                  <a:pt x="58" y="128"/>
                  <a:pt x="58" y="128"/>
                </a:cubicBezTo>
                <a:cubicBezTo>
                  <a:pt x="58" y="128"/>
                  <a:pt x="58" y="128"/>
                  <a:pt x="58" y="128"/>
                </a:cubicBezTo>
                <a:cubicBezTo>
                  <a:pt x="58" y="128"/>
                  <a:pt x="57" y="128"/>
                  <a:pt x="57" y="128"/>
                </a:cubicBezTo>
                <a:cubicBezTo>
                  <a:pt x="57" y="128"/>
                  <a:pt x="57" y="128"/>
                  <a:pt x="57" y="129"/>
                </a:cubicBezTo>
                <a:cubicBezTo>
                  <a:pt x="57" y="129"/>
                  <a:pt x="57" y="129"/>
                  <a:pt x="58" y="129"/>
                </a:cubicBezTo>
                <a:cubicBezTo>
                  <a:pt x="58" y="129"/>
                  <a:pt x="58" y="129"/>
                  <a:pt x="58" y="129"/>
                </a:cubicBezTo>
                <a:cubicBezTo>
                  <a:pt x="58" y="129"/>
                  <a:pt x="57" y="129"/>
                  <a:pt x="58" y="129"/>
                </a:cubicBezTo>
                <a:cubicBezTo>
                  <a:pt x="58" y="129"/>
                  <a:pt x="58" y="129"/>
                  <a:pt x="58" y="129"/>
                </a:cubicBezTo>
                <a:cubicBezTo>
                  <a:pt x="58" y="129"/>
                  <a:pt x="58" y="129"/>
                  <a:pt x="58" y="129"/>
                </a:cubicBezTo>
                <a:cubicBezTo>
                  <a:pt x="58" y="129"/>
                  <a:pt x="58" y="130"/>
                  <a:pt x="57" y="130"/>
                </a:cubicBezTo>
                <a:cubicBezTo>
                  <a:pt x="57" y="130"/>
                  <a:pt x="57" y="130"/>
                  <a:pt x="57" y="130"/>
                </a:cubicBezTo>
                <a:cubicBezTo>
                  <a:pt x="57" y="130"/>
                  <a:pt x="57" y="130"/>
                  <a:pt x="57" y="130"/>
                </a:cubicBezTo>
                <a:cubicBezTo>
                  <a:pt x="57" y="130"/>
                  <a:pt x="57" y="129"/>
                  <a:pt x="57" y="129"/>
                </a:cubicBezTo>
                <a:cubicBezTo>
                  <a:pt x="57" y="129"/>
                  <a:pt x="57" y="128"/>
                  <a:pt x="57" y="128"/>
                </a:cubicBezTo>
                <a:cubicBezTo>
                  <a:pt x="57" y="128"/>
                  <a:pt x="57" y="128"/>
                  <a:pt x="57" y="128"/>
                </a:cubicBezTo>
                <a:cubicBezTo>
                  <a:pt x="56" y="128"/>
                  <a:pt x="56" y="128"/>
                  <a:pt x="57" y="128"/>
                </a:cubicBezTo>
                <a:cubicBezTo>
                  <a:pt x="57" y="127"/>
                  <a:pt x="57" y="127"/>
                  <a:pt x="57" y="127"/>
                </a:cubicBezTo>
                <a:cubicBezTo>
                  <a:pt x="57" y="127"/>
                  <a:pt x="57" y="127"/>
                  <a:pt x="57" y="127"/>
                </a:cubicBezTo>
                <a:cubicBezTo>
                  <a:pt x="56" y="127"/>
                  <a:pt x="56" y="126"/>
                  <a:pt x="57" y="126"/>
                </a:cubicBezTo>
                <a:cubicBezTo>
                  <a:pt x="57" y="126"/>
                  <a:pt x="57" y="125"/>
                  <a:pt x="57" y="125"/>
                </a:cubicBezTo>
                <a:cubicBezTo>
                  <a:pt x="56" y="125"/>
                  <a:pt x="56" y="125"/>
                  <a:pt x="56" y="125"/>
                </a:cubicBezTo>
                <a:cubicBezTo>
                  <a:pt x="55" y="125"/>
                  <a:pt x="55" y="125"/>
                  <a:pt x="55" y="126"/>
                </a:cubicBezTo>
                <a:cubicBezTo>
                  <a:pt x="55" y="126"/>
                  <a:pt x="54" y="126"/>
                  <a:pt x="54" y="126"/>
                </a:cubicBezTo>
                <a:cubicBezTo>
                  <a:pt x="54" y="126"/>
                  <a:pt x="54" y="126"/>
                  <a:pt x="53" y="127"/>
                </a:cubicBezTo>
                <a:cubicBezTo>
                  <a:pt x="53" y="127"/>
                  <a:pt x="53" y="127"/>
                  <a:pt x="53" y="127"/>
                </a:cubicBezTo>
                <a:cubicBezTo>
                  <a:pt x="53" y="128"/>
                  <a:pt x="54" y="127"/>
                  <a:pt x="53" y="128"/>
                </a:cubicBezTo>
                <a:cubicBezTo>
                  <a:pt x="53" y="128"/>
                  <a:pt x="53" y="128"/>
                  <a:pt x="53" y="128"/>
                </a:cubicBezTo>
                <a:cubicBezTo>
                  <a:pt x="52" y="128"/>
                  <a:pt x="52" y="129"/>
                  <a:pt x="52" y="129"/>
                </a:cubicBezTo>
                <a:cubicBezTo>
                  <a:pt x="52" y="129"/>
                  <a:pt x="52" y="129"/>
                  <a:pt x="52" y="129"/>
                </a:cubicBezTo>
                <a:cubicBezTo>
                  <a:pt x="53" y="129"/>
                  <a:pt x="53" y="129"/>
                  <a:pt x="53" y="130"/>
                </a:cubicBezTo>
                <a:cubicBezTo>
                  <a:pt x="53" y="130"/>
                  <a:pt x="52" y="130"/>
                  <a:pt x="52" y="130"/>
                </a:cubicBezTo>
                <a:cubicBezTo>
                  <a:pt x="52" y="130"/>
                  <a:pt x="52" y="130"/>
                  <a:pt x="52" y="131"/>
                </a:cubicBezTo>
                <a:cubicBezTo>
                  <a:pt x="52" y="131"/>
                  <a:pt x="52" y="131"/>
                  <a:pt x="52" y="131"/>
                </a:cubicBezTo>
                <a:cubicBezTo>
                  <a:pt x="51" y="131"/>
                  <a:pt x="52" y="132"/>
                  <a:pt x="51" y="132"/>
                </a:cubicBezTo>
                <a:cubicBezTo>
                  <a:pt x="51" y="132"/>
                  <a:pt x="51" y="132"/>
                  <a:pt x="51" y="132"/>
                </a:cubicBezTo>
                <a:cubicBezTo>
                  <a:pt x="51" y="132"/>
                  <a:pt x="51" y="132"/>
                  <a:pt x="51" y="133"/>
                </a:cubicBezTo>
                <a:cubicBezTo>
                  <a:pt x="51" y="133"/>
                  <a:pt x="51" y="133"/>
                  <a:pt x="51" y="134"/>
                </a:cubicBezTo>
                <a:cubicBezTo>
                  <a:pt x="51" y="134"/>
                  <a:pt x="51" y="134"/>
                  <a:pt x="51" y="134"/>
                </a:cubicBezTo>
                <a:cubicBezTo>
                  <a:pt x="50" y="134"/>
                  <a:pt x="50" y="134"/>
                  <a:pt x="50" y="134"/>
                </a:cubicBezTo>
                <a:cubicBezTo>
                  <a:pt x="50" y="134"/>
                  <a:pt x="50" y="134"/>
                  <a:pt x="50" y="134"/>
                </a:cubicBezTo>
                <a:cubicBezTo>
                  <a:pt x="49" y="134"/>
                  <a:pt x="49" y="134"/>
                  <a:pt x="49" y="134"/>
                </a:cubicBezTo>
                <a:cubicBezTo>
                  <a:pt x="49" y="134"/>
                  <a:pt x="48" y="134"/>
                  <a:pt x="48" y="133"/>
                </a:cubicBezTo>
                <a:cubicBezTo>
                  <a:pt x="48" y="133"/>
                  <a:pt x="48" y="133"/>
                  <a:pt x="48" y="133"/>
                </a:cubicBezTo>
                <a:cubicBezTo>
                  <a:pt x="48" y="133"/>
                  <a:pt x="48" y="133"/>
                  <a:pt x="48" y="132"/>
                </a:cubicBezTo>
                <a:cubicBezTo>
                  <a:pt x="48" y="132"/>
                  <a:pt x="48" y="132"/>
                  <a:pt x="48" y="132"/>
                </a:cubicBezTo>
                <a:cubicBezTo>
                  <a:pt x="48" y="132"/>
                  <a:pt x="48" y="132"/>
                  <a:pt x="48" y="132"/>
                </a:cubicBezTo>
                <a:cubicBezTo>
                  <a:pt x="49" y="131"/>
                  <a:pt x="49" y="131"/>
                  <a:pt x="49" y="131"/>
                </a:cubicBezTo>
                <a:cubicBezTo>
                  <a:pt x="49" y="130"/>
                  <a:pt x="50" y="130"/>
                  <a:pt x="50" y="130"/>
                </a:cubicBezTo>
                <a:cubicBezTo>
                  <a:pt x="49" y="130"/>
                  <a:pt x="50" y="129"/>
                  <a:pt x="50" y="129"/>
                </a:cubicBezTo>
                <a:cubicBezTo>
                  <a:pt x="50" y="129"/>
                  <a:pt x="50" y="128"/>
                  <a:pt x="50" y="128"/>
                </a:cubicBezTo>
                <a:cubicBezTo>
                  <a:pt x="50" y="128"/>
                  <a:pt x="50" y="128"/>
                  <a:pt x="50" y="128"/>
                </a:cubicBezTo>
                <a:cubicBezTo>
                  <a:pt x="50" y="128"/>
                  <a:pt x="50" y="128"/>
                  <a:pt x="50" y="127"/>
                </a:cubicBezTo>
                <a:cubicBezTo>
                  <a:pt x="50" y="127"/>
                  <a:pt x="50" y="127"/>
                  <a:pt x="50" y="127"/>
                </a:cubicBezTo>
                <a:cubicBezTo>
                  <a:pt x="50" y="127"/>
                  <a:pt x="50" y="127"/>
                  <a:pt x="50" y="127"/>
                </a:cubicBezTo>
                <a:cubicBezTo>
                  <a:pt x="50" y="127"/>
                  <a:pt x="50" y="127"/>
                  <a:pt x="50" y="127"/>
                </a:cubicBezTo>
                <a:cubicBezTo>
                  <a:pt x="50" y="127"/>
                  <a:pt x="50" y="126"/>
                  <a:pt x="50" y="126"/>
                </a:cubicBezTo>
                <a:cubicBezTo>
                  <a:pt x="50" y="126"/>
                  <a:pt x="50" y="125"/>
                  <a:pt x="50" y="125"/>
                </a:cubicBezTo>
                <a:cubicBezTo>
                  <a:pt x="51" y="125"/>
                  <a:pt x="51" y="124"/>
                  <a:pt x="51" y="124"/>
                </a:cubicBezTo>
                <a:cubicBezTo>
                  <a:pt x="51" y="123"/>
                  <a:pt x="51" y="123"/>
                  <a:pt x="52" y="123"/>
                </a:cubicBezTo>
                <a:cubicBezTo>
                  <a:pt x="52" y="123"/>
                  <a:pt x="53" y="123"/>
                  <a:pt x="53" y="123"/>
                </a:cubicBezTo>
                <a:cubicBezTo>
                  <a:pt x="53" y="122"/>
                  <a:pt x="53" y="123"/>
                  <a:pt x="54" y="123"/>
                </a:cubicBezTo>
                <a:cubicBezTo>
                  <a:pt x="54" y="123"/>
                  <a:pt x="54" y="123"/>
                  <a:pt x="54" y="123"/>
                </a:cubicBezTo>
                <a:cubicBezTo>
                  <a:pt x="54" y="122"/>
                  <a:pt x="54" y="122"/>
                  <a:pt x="54" y="122"/>
                </a:cubicBezTo>
                <a:cubicBezTo>
                  <a:pt x="55" y="122"/>
                  <a:pt x="55" y="122"/>
                  <a:pt x="55" y="122"/>
                </a:cubicBezTo>
                <a:cubicBezTo>
                  <a:pt x="55" y="121"/>
                  <a:pt x="55" y="122"/>
                  <a:pt x="55" y="122"/>
                </a:cubicBezTo>
                <a:cubicBezTo>
                  <a:pt x="55" y="122"/>
                  <a:pt x="56" y="122"/>
                  <a:pt x="56" y="122"/>
                </a:cubicBezTo>
                <a:cubicBezTo>
                  <a:pt x="56" y="122"/>
                  <a:pt x="56" y="122"/>
                  <a:pt x="57" y="122"/>
                </a:cubicBezTo>
                <a:cubicBezTo>
                  <a:pt x="57" y="121"/>
                  <a:pt x="58" y="121"/>
                  <a:pt x="58" y="121"/>
                </a:cubicBezTo>
                <a:cubicBezTo>
                  <a:pt x="58" y="121"/>
                  <a:pt x="58" y="121"/>
                  <a:pt x="58" y="121"/>
                </a:cubicBezTo>
                <a:cubicBezTo>
                  <a:pt x="58" y="121"/>
                  <a:pt x="58" y="120"/>
                  <a:pt x="58" y="120"/>
                </a:cubicBezTo>
                <a:cubicBezTo>
                  <a:pt x="58" y="120"/>
                  <a:pt x="58" y="120"/>
                  <a:pt x="58" y="120"/>
                </a:cubicBezTo>
                <a:cubicBezTo>
                  <a:pt x="58" y="120"/>
                  <a:pt x="58" y="120"/>
                  <a:pt x="58" y="120"/>
                </a:cubicBezTo>
                <a:cubicBezTo>
                  <a:pt x="58" y="120"/>
                  <a:pt x="58" y="119"/>
                  <a:pt x="58" y="119"/>
                </a:cubicBezTo>
                <a:cubicBezTo>
                  <a:pt x="58" y="119"/>
                  <a:pt x="58" y="119"/>
                  <a:pt x="58" y="119"/>
                </a:cubicBezTo>
                <a:cubicBezTo>
                  <a:pt x="58" y="118"/>
                  <a:pt x="59" y="118"/>
                  <a:pt x="60" y="118"/>
                </a:cubicBezTo>
                <a:cubicBezTo>
                  <a:pt x="60" y="118"/>
                  <a:pt x="60" y="118"/>
                  <a:pt x="60" y="118"/>
                </a:cubicBezTo>
                <a:cubicBezTo>
                  <a:pt x="60" y="118"/>
                  <a:pt x="60" y="118"/>
                  <a:pt x="60" y="118"/>
                </a:cubicBezTo>
                <a:cubicBezTo>
                  <a:pt x="61" y="118"/>
                  <a:pt x="61" y="118"/>
                  <a:pt x="61" y="117"/>
                </a:cubicBezTo>
                <a:cubicBezTo>
                  <a:pt x="61" y="117"/>
                  <a:pt x="62" y="117"/>
                  <a:pt x="62" y="117"/>
                </a:cubicBezTo>
                <a:cubicBezTo>
                  <a:pt x="62" y="116"/>
                  <a:pt x="62" y="116"/>
                  <a:pt x="62" y="116"/>
                </a:cubicBezTo>
                <a:cubicBezTo>
                  <a:pt x="62" y="116"/>
                  <a:pt x="62" y="116"/>
                  <a:pt x="62" y="116"/>
                </a:cubicBezTo>
                <a:cubicBezTo>
                  <a:pt x="62" y="116"/>
                  <a:pt x="62" y="116"/>
                  <a:pt x="62" y="116"/>
                </a:cubicBezTo>
                <a:cubicBezTo>
                  <a:pt x="62" y="116"/>
                  <a:pt x="63" y="116"/>
                  <a:pt x="63" y="116"/>
                </a:cubicBezTo>
                <a:cubicBezTo>
                  <a:pt x="63" y="116"/>
                  <a:pt x="63" y="116"/>
                  <a:pt x="64" y="116"/>
                </a:cubicBezTo>
                <a:cubicBezTo>
                  <a:pt x="64" y="116"/>
                  <a:pt x="64" y="116"/>
                  <a:pt x="64" y="116"/>
                </a:cubicBezTo>
                <a:cubicBezTo>
                  <a:pt x="64" y="116"/>
                  <a:pt x="64" y="116"/>
                  <a:pt x="64" y="116"/>
                </a:cubicBezTo>
                <a:cubicBezTo>
                  <a:pt x="64" y="116"/>
                  <a:pt x="64" y="116"/>
                  <a:pt x="65" y="116"/>
                </a:cubicBezTo>
                <a:cubicBezTo>
                  <a:pt x="65" y="117"/>
                  <a:pt x="65" y="117"/>
                  <a:pt x="66" y="117"/>
                </a:cubicBezTo>
                <a:cubicBezTo>
                  <a:pt x="66" y="117"/>
                  <a:pt x="66" y="118"/>
                  <a:pt x="66" y="118"/>
                </a:cubicBezTo>
                <a:cubicBezTo>
                  <a:pt x="66" y="118"/>
                  <a:pt x="66" y="118"/>
                  <a:pt x="66" y="118"/>
                </a:cubicBezTo>
                <a:cubicBezTo>
                  <a:pt x="66" y="118"/>
                  <a:pt x="66" y="119"/>
                  <a:pt x="66" y="119"/>
                </a:cubicBezTo>
                <a:cubicBezTo>
                  <a:pt x="67" y="119"/>
                  <a:pt x="67" y="119"/>
                  <a:pt x="66" y="120"/>
                </a:cubicBezTo>
                <a:cubicBezTo>
                  <a:pt x="66" y="120"/>
                  <a:pt x="67" y="121"/>
                  <a:pt x="66" y="121"/>
                </a:cubicBezTo>
                <a:cubicBezTo>
                  <a:pt x="66" y="121"/>
                  <a:pt x="66" y="121"/>
                  <a:pt x="66" y="121"/>
                </a:cubicBezTo>
                <a:cubicBezTo>
                  <a:pt x="66" y="121"/>
                  <a:pt x="66" y="122"/>
                  <a:pt x="66" y="122"/>
                </a:cubicBezTo>
                <a:cubicBezTo>
                  <a:pt x="66" y="122"/>
                  <a:pt x="66" y="122"/>
                  <a:pt x="66" y="122"/>
                </a:cubicBezTo>
                <a:cubicBezTo>
                  <a:pt x="65" y="122"/>
                  <a:pt x="65" y="122"/>
                  <a:pt x="65" y="122"/>
                </a:cubicBezTo>
                <a:cubicBezTo>
                  <a:pt x="65" y="122"/>
                  <a:pt x="65" y="123"/>
                  <a:pt x="65" y="123"/>
                </a:cubicBezTo>
                <a:cubicBezTo>
                  <a:pt x="65" y="123"/>
                  <a:pt x="65" y="123"/>
                  <a:pt x="65" y="123"/>
                </a:cubicBezTo>
                <a:cubicBezTo>
                  <a:pt x="65" y="123"/>
                  <a:pt x="65" y="123"/>
                  <a:pt x="65" y="123"/>
                </a:cubicBezTo>
                <a:cubicBezTo>
                  <a:pt x="65" y="123"/>
                  <a:pt x="65" y="123"/>
                  <a:pt x="65" y="123"/>
                </a:cubicBezTo>
                <a:cubicBezTo>
                  <a:pt x="65" y="123"/>
                  <a:pt x="65" y="123"/>
                  <a:pt x="65" y="123"/>
                </a:cubicBezTo>
                <a:cubicBezTo>
                  <a:pt x="65" y="123"/>
                  <a:pt x="65" y="123"/>
                  <a:pt x="65" y="123"/>
                </a:cubicBezTo>
                <a:cubicBezTo>
                  <a:pt x="65" y="123"/>
                  <a:pt x="65" y="123"/>
                  <a:pt x="66" y="123"/>
                </a:cubicBezTo>
                <a:cubicBezTo>
                  <a:pt x="66" y="123"/>
                  <a:pt x="66" y="123"/>
                  <a:pt x="66" y="123"/>
                </a:cubicBezTo>
                <a:cubicBezTo>
                  <a:pt x="66" y="123"/>
                  <a:pt x="66" y="122"/>
                  <a:pt x="66" y="122"/>
                </a:cubicBezTo>
                <a:cubicBezTo>
                  <a:pt x="66" y="122"/>
                  <a:pt x="66" y="122"/>
                  <a:pt x="66" y="122"/>
                </a:cubicBezTo>
                <a:cubicBezTo>
                  <a:pt x="67" y="122"/>
                  <a:pt x="67" y="122"/>
                  <a:pt x="67" y="122"/>
                </a:cubicBezTo>
                <a:cubicBezTo>
                  <a:pt x="67" y="122"/>
                  <a:pt x="67" y="122"/>
                  <a:pt x="67" y="122"/>
                </a:cubicBezTo>
                <a:cubicBezTo>
                  <a:pt x="67" y="121"/>
                  <a:pt x="67" y="122"/>
                  <a:pt x="67" y="121"/>
                </a:cubicBezTo>
                <a:cubicBezTo>
                  <a:pt x="67" y="121"/>
                  <a:pt x="67" y="121"/>
                  <a:pt x="68" y="121"/>
                </a:cubicBezTo>
                <a:cubicBezTo>
                  <a:pt x="68" y="121"/>
                  <a:pt x="68" y="121"/>
                  <a:pt x="68" y="121"/>
                </a:cubicBezTo>
                <a:cubicBezTo>
                  <a:pt x="68" y="121"/>
                  <a:pt x="68" y="121"/>
                  <a:pt x="68" y="120"/>
                </a:cubicBezTo>
                <a:cubicBezTo>
                  <a:pt x="68" y="120"/>
                  <a:pt x="69" y="120"/>
                  <a:pt x="69" y="120"/>
                </a:cubicBezTo>
                <a:cubicBezTo>
                  <a:pt x="69" y="120"/>
                  <a:pt x="69" y="120"/>
                  <a:pt x="69" y="120"/>
                </a:cubicBezTo>
                <a:cubicBezTo>
                  <a:pt x="70" y="120"/>
                  <a:pt x="70" y="120"/>
                  <a:pt x="70" y="120"/>
                </a:cubicBezTo>
                <a:cubicBezTo>
                  <a:pt x="70" y="120"/>
                  <a:pt x="70" y="120"/>
                  <a:pt x="70" y="119"/>
                </a:cubicBezTo>
                <a:cubicBezTo>
                  <a:pt x="70" y="119"/>
                  <a:pt x="70" y="119"/>
                  <a:pt x="70" y="119"/>
                </a:cubicBezTo>
                <a:cubicBezTo>
                  <a:pt x="70" y="119"/>
                  <a:pt x="70" y="119"/>
                  <a:pt x="70" y="119"/>
                </a:cubicBezTo>
                <a:cubicBezTo>
                  <a:pt x="70" y="118"/>
                  <a:pt x="71" y="118"/>
                  <a:pt x="70" y="118"/>
                </a:cubicBezTo>
                <a:cubicBezTo>
                  <a:pt x="70" y="117"/>
                  <a:pt x="70" y="117"/>
                  <a:pt x="70" y="117"/>
                </a:cubicBezTo>
                <a:cubicBezTo>
                  <a:pt x="70" y="117"/>
                  <a:pt x="70" y="117"/>
                  <a:pt x="70" y="117"/>
                </a:cubicBezTo>
                <a:cubicBezTo>
                  <a:pt x="70" y="116"/>
                  <a:pt x="71" y="116"/>
                  <a:pt x="71" y="117"/>
                </a:cubicBezTo>
                <a:cubicBezTo>
                  <a:pt x="71" y="117"/>
                  <a:pt x="71" y="117"/>
                  <a:pt x="71" y="116"/>
                </a:cubicBezTo>
                <a:cubicBezTo>
                  <a:pt x="71" y="116"/>
                  <a:pt x="71" y="116"/>
                  <a:pt x="71" y="116"/>
                </a:cubicBezTo>
                <a:cubicBezTo>
                  <a:pt x="72" y="116"/>
                  <a:pt x="72" y="116"/>
                  <a:pt x="72" y="116"/>
                </a:cubicBezTo>
                <a:cubicBezTo>
                  <a:pt x="72" y="116"/>
                  <a:pt x="72" y="116"/>
                  <a:pt x="72" y="116"/>
                </a:cubicBezTo>
                <a:cubicBezTo>
                  <a:pt x="73" y="116"/>
                  <a:pt x="73" y="116"/>
                  <a:pt x="73" y="117"/>
                </a:cubicBezTo>
                <a:cubicBezTo>
                  <a:pt x="73" y="117"/>
                  <a:pt x="73" y="117"/>
                  <a:pt x="73" y="117"/>
                </a:cubicBezTo>
                <a:cubicBezTo>
                  <a:pt x="74" y="117"/>
                  <a:pt x="74" y="117"/>
                  <a:pt x="74" y="117"/>
                </a:cubicBezTo>
                <a:cubicBezTo>
                  <a:pt x="74" y="117"/>
                  <a:pt x="74" y="117"/>
                  <a:pt x="74" y="117"/>
                </a:cubicBezTo>
                <a:cubicBezTo>
                  <a:pt x="74" y="117"/>
                  <a:pt x="74" y="116"/>
                  <a:pt x="75" y="116"/>
                </a:cubicBezTo>
                <a:cubicBezTo>
                  <a:pt x="75" y="116"/>
                  <a:pt x="75" y="116"/>
                  <a:pt x="75" y="115"/>
                </a:cubicBezTo>
                <a:cubicBezTo>
                  <a:pt x="74" y="115"/>
                  <a:pt x="75" y="115"/>
                  <a:pt x="75" y="115"/>
                </a:cubicBezTo>
                <a:cubicBezTo>
                  <a:pt x="74" y="114"/>
                  <a:pt x="74" y="114"/>
                  <a:pt x="75" y="114"/>
                </a:cubicBezTo>
                <a:cubicBezTo>
                  <a:pt x="75" y="114"/>
                  <a:pt x="75" y="113"/>
                  <a:pt x="75" y="113"/>
                </a:cubicBezTo>
                <a:cubicBezTo>
                  <a:pt x="75" y="113"/>
                  <a:pt x="75" y="113"/>
                  <a:pt x="75" y="112"/>
                </a:cubicBezTo>
                <a:cubicBezTo>
                  <a:pt x="75" y="112"/>
                  <a:pt x="75" y="112"/>
                  <a:pt x="75" y="112"/>
                </a:cubicBezTo>
                <a:cubicBezTo>
                  <a:pt x="75" y="112"/>
                  <a:pt x="76" y="112"/>
                  <a:pt x="76" y="112"/>
                </a:cubicBezTo>
                <a:cubicBezTo>
                  <a:pt x="77" y="112"/>
                  <a:pt x="77" y="113"/>
                  <a:pt x="78" y="113"/>
                </a:cubicBezTo>
                <a:cubicBezTo>
                  <a:pt x="78" y="114"/>
                  <a:pt x="78" y="114"/>
                  <a:pt x="78" y="113"/>
                </a:cubicBezTo>
                <a:cubicBezTo>
                  <a:pt x="78" y="113"/>
                  <a:pt x="78" y="113"/>
                  <a:pt x="79" y="113"/>
                </a:cubicBezTo>
                <a:cubicBezTo>
                  <a:pt x="79" y="113"/>
                  <a:pt x="79" y="112"/>
                  <a:pt x="79" y="112"/>
                </a:cubicBezTo>
                <a:cubicBezTo>
                  <a:pt x="79" y="111"/>
                  <a:pt x="79" y="111"/>
                  <a:pt x="79" y="111"/>
                </a:cubicBezTo>
                <a:cubicBezTo>
                  <a:pt x="79" y="111"/>
                  <a:pt x="79" y="111"/>
                  <a:pt x="79" y="111"/>
                </a:cubicBezTo>
                <a:cubicBezTo>
                  <a:pt x="79" y="111"/>
                  <a:pt x="79" y="112"/>
                  <a:pt x="80" y="112"/>
                </a:cubicBezTo>
                <a:cubicBezTo>
                  <a:pt x="80" y="112"/>
                  <a:pt x="81" y="112"/>
                  <a:pt x="81" y="112"/>
                </a:cubicBezTo>
                <a:cubicBezTo>
                  <a:pt x="82" y="112"/>
                  <a:pt x="82" y="111"/>
                  <a:pt x="82" y="111"/>
                </a:cubicBezTo>
                <a:cubicBezTo>
                  <a:pt x="82" y="111"/>
                  <a:pt x="82" y="110"/>
                  <a:pt x="82" y="110"/>
                </a:cubicBezTo>
                <a:cubicBezTo>
                  <a:pt x="82" y="110"/>
                  <a:pt x="82" y="109"/>
                  <a:pt x="81" y="108"/>
                </a:cubicBezTo>
                <a:cubicBezTo>
                  <a:pt x="81" y="108"/>
                  <a:pt x="81" y="108"/>
                  <a:pt x="81" y="108"/>
                </a:cubicBezTo>
                <a:cubicBezTo>
                  <a:pt x="81" y="107"/>
                  <a:pt x="81" y="106"/>
                  <a:pt x="80" y="106"/>
                </a:cubicBezTo>
                <a:cubicBezTo>
                  <a:pt x="80" y="105"/>
                  <a:pt x="80" y="105"/>
                  <a:pt x="80" y="104"/>
                </a:cubicBezTo>
                <a:cubicBezTo>
                  <a:pt x="80" y="104"/>
                  <a:pt x="81" y="104"/>
                  <a:pt x="81" y="104"/>
                </a:cubicBezTo>
                <a:cubicBezTo>
                  <a:pt x="81" y="104"/>
                  <a:pt x="81" y="104"/>
                  <a:pt x="81" y="104"/>
                </a:cubicBezTo>
                <a:cubicBezTo>
                  <a:pt x="81" y="103"/>
                  <a:pt x="81" y="103"/>
                  <a:pt x="81" y="103"/>
                </a:cubicBezTo>
                <a:cubicBezTo>
                  <a:pt x="81" y="103"/>
                  <a:pt x="81" y="103"/>
                  <a:pt x="81" y="104"/>
                </a:cubicBezTo>
                <a:cubicBezTo>
                  <a:pt x="81" y="104"/>
                  <a:pt x="81" y="104"/>
                  <a:pt x="81" y="104"/>
                </a:cubicBezTo>
                <a:cubicBezTo>
                  <a:pt x="81" y="104"/>
                  <a:pt x="81" y="104"/>
                  <a:pt x="81" y="104"/>
                </a:cubicBezTo>
                <a:cubicBezTo>
                  <a:pt x="82" y="104"/>
                  <a:pt x="82" y="104"/>
                  <a:pt x="82" y="104"/>
                </a:cubicBezTo>
                <a:cubicBezTo>
                  <a:pt x="82" y="104"/>
                  <a:pt x="82" y="104"/>
                  <a:pt x="83" y="104"/>
                </a:cubicBezTo>
                <a:cubicBezTo>
                  <a:pt x="83" y="104"/>
                  <a:pt x="83" y="104"/>
                  <a:pt x="83" y="104"/>
                </a:cubicBezTo>
                <a:cubicBezTo>
                  <a:pt x="83" y="104"/>
                  <a:pt x="83" y="104"/>
                  <a:pt x="83" y="104"/>
                </a:cubicBezTo>
                <a:cubicBezTo>
                  <a:pt x="83" y="104"/>
                  <a:pt x="82" y="105"/>
                  <a:pt x="82" y="105"/>
                </a:cubicBezTo>
                <a:cubicBezTo>
                  <a:pt x="82" y="105"/>
                  <a:pt x="83" y="105"/>
                  <a:pt x="83" y="106"/>
                </a:cubicBezTo>
                <a:cubicBezTo>
                  <a:pt x="83" y="106"/>
                  <a:pt x="83" y="106"/>
                  <a:pt x="84" y="106"/>
                </a:cubicBezTo>
                <a:cubicBezTo>
                  <a:pt x="84" y="106"/>
                  <a:pt x="84" y="106"/>
                  <a:pt x="85" y="106"/>
                </a:cubicBezTo>
                <a:cubicBezTo>
                  <a:pt x="85" y="106"/>
                  <a:pt x="85" y="106"/>
                  <a:pt x="85" y="107"/>
                </a:cubicBezTo>
                <a:cubicBezTo>
                  <a:pt x="86" y="107"/>
                  <a:pt x="86" y="107"/>
                  <a:pt x="86" y="107"/>
                </a:cubicBezTo>
                <a:cubicBezTo>
                  <a:pt x="86" y="108"/>
                  <a:pt x="86" y="108"/>
                  <a:pt x="86" y="108"/>
                </a:cubicBezTo>
                <a:cubicBezTo>
                  <a:pt x="86" y="108"/>
                  <a:pt x="87" y="109"/>
                  <a:pt x="87" y="109"/>
                </a:cubicBezTo>
                <a:cubicBezTo>
                  <a:pt x="87" y="109"/>
                  <a:pt x="88" y="108"/>
                  <a:pt x="88" y="108"/>
                </a:cubicBezTo>
                <a:cubicBezTo>
                  <a:pt x="88" y="108"/>
                  <a:pt x="88" y="108"/>
                  <a:pt x="88" y="108"/>
                </a:cubicBezTo>
                <a:cubicBezTo>
                  <a:pt x="88" y="108"/>
                  <a:pt x="88" y="108"/>
                  <a:pt x="88" y="109"/>
                </a:cubicBezTo>
                <a:cubicBezTo>
                  <a:pt x="88" y="109"/>
                  <a:pt x="88" y="109"/>
                  <a:pt x="88" y="109"/>
                </a:cubicBezTo>
                <a:cubicBezTo>
                  <a:pt x="88" y="110"/>
                  <a:pt x="88" y="110"/>
                  <a:pt x="89" y="110"/>
                </a:cubicBezTo>
                <a:cubicBezTo>
                  <a:pt x="89" y="110"/>
                  <a:pt x="89" y="111"/>
                  <a:pt x="89" y="111"/>
                </a:cubicBezTo>
                <a:cubicBezTo>
                  <a:pt x="89" y="111"/>
                  <a:pt x="89" y="111"/>
                  <a:pt x="89" y="111"/>
                </a:cubicBezTo>
                <a:cubicBezTo>
                  <a:pt x="89" y="111"/>
                  <a:pt x="89" y="111"/>
                  <a:pt x="89" y="111"/>
                </a:cubicBezTo>
                <a:cubicBezTo>
                  <a:pt x="90" y="112"/>
                  <a:pt x="90" y="112"/>
                  <a:pt x="90" y="112"/>
                </a:cubicBezTo>
                <a:cubicBezTo>
                  <a:pt x="90" y="112"/>
                  <a:pt x="90" y="112"/>
                  <a:pt x="90" y="112"/>
                </a:cubicBezTo>
                <a:cubicBezTo>
                  <a:pt x="90" y="113"/>
                  <a:pt x="90" y="113"/>
                  <a:pt x="90" y="113"/>
                </a:cubicBezTo>
                <a:cubicBezTo>
                  <a:pt x="89" y="113"/>
                  <a:pt x="89" y="114"/>
                  <a:pt x="88" y="114"/>
                </a:cubicBezTo>
                <a:cubicBezTo>
                  <a:pt x="88" y="115"/>
                  <a:pt x="88" y="115"/>
                  <a:pt x="88" y="115"/>
                </a:cubicBezTo>
                <a:cubicBezTo>
                  <a:pt x="88" y="115"/>
                  <a:pt x="88" y="115"/>
                  <a:pt x="88" y="116"/>
                </a:cubicBezTo>
                <a:cubicBezTo>
                  <a:pt x="89" y="116"/>
                  <a:pt x="90" y="116"/>
                  <a:pt x="90" y="115"/>
                </a:cubicBezTo>
                <a:cubicBezTo>
                  <a:pt x="90" y="115"/>
                  <a:pt x="91" y="116"/>
                  <a:pt x="91" y="116"/>
                </a:cubicBezTo>
                <a:cubicBezTo>
                  <a:pt x="91" y="116"/>
                  <a:pt x="91" y="116"/>
                  <a:pt x="91" y="116"/>
                </a:cubicBezTo>
                <a:cubicBezTo>
                  <a:pt x="91" y="116"/>
                  <a:pt x="90" y="116"/>
                  <a:pt x="91" y="117"/>
                </a:cubicBezTo>
                <a:cubicBezTo>
                  <a:pt x="91" y="117"/>
                  <a:pt x="91" y="117"/>
                  <a:pt x="91" y="117"/>
                </a:cubicBezTo>
                <a:cubicBezTo>
                  <a:pt x="90" y="117"/>
                  <a:pt x="90" y="117"/>
                  <a:pt x="91" y="118"/>
                </a:cubicBezTo>
                <a:cubicBezTo>
                  <a:pt x="91" y="118"/>
                  <a:pt x="91" y="118"/>
                  <a:pt x="91" y="118"/>
                </a:cubicBezTo>
                <a:cubicBezTo>
                  <a:pt x="91" y="118"/>
                  <a:pt x="90" y="118"/>
                  <a:pt x="90" y="119"/>
                </a:cubicBezTo>
                <a:cubicBezTo>
                  <a:pt x="90" y="119"/>
                  <a:pt x="91" y="119"/>
                  <a:pt x="91" y="119"/>
                </a:cubicBezTo>
                <a:cubicBezTo>
                  <a:pt x="91" y="119"/>
                  <a:pt x="91" y="118"/>
                  <a:pt x="92" y="118"/>
                </a:cubicBezTo>
                <a:cubicBezTo>
                  <a:pt x="91" y="119"/>
                  <a:pt x="92" y="120"/>
                  <a:pt x="91" y="120"/>
                </a:cubicBezTo>
                <a:cubicBezTo>
                  <a:pt x="91" y="120"/>
                  <a:pt x="91" y="120"/>
                  <a:pt x="91" y="121"/>
                </a:cubicBezTo>
                <a:cubicBezTo>
                  <a:pt x="92" y="121"/>
                  <a:pt x="91" y="121"/>
                  <a:pt x="91" y="121"/>
                </a:cubicBezTo>
                <a:cubicBezTo>
                  <a:pt x="91" y="121"/>
                  <a:pt x="91" y="121"/>
                  <a:pt x="91" y="121"/>
                </a:cubicBezTo>
                <a:cubicBezTo>
                  <a:pt x="91" y="122"/>
                  <a:pt x="91" y="122"/>
                  <a:pt x="91" y="122"/>
                </a:cubicBezTo>
                <a:cubicBezTo>
                  <a:pt x="92" y="122"/>
                  <a:pt x="92" y="123"/>
                  <a:pt x="92" y="123"/>
                </a:cubicBezTo>
                <a:cubicBezTo>
                  <a:pt x="92" y="123"/>
                  <a:pt x="92" y="123"/>
                  <a:pt x="92" y="123"/>
                </a:cubicBezTo>
                <a:cubicBezTo>
                  <a:pt x="92" y="123"/>
                  <a:pt x="93" y="123"/>
                  <a:pt x="93" y="123"/>
                </a:cubicBezTo>
                <a:cubicBezTo>
                  <a:pt x="93" y="123"/>
                  <a:pt x="93" y="124"/>
                  <a:pt x="93" y="124"/>
                </a:cubicBezTo>
                <a:cubicBezTo>
                  <a:pt x="93" y="124"/>
                  <a:pt x="93" y="125"/>
                  <a:pt x="93" y="125"/>
                </a:cubicBezTo>
                <a:cubicBezTo>
                  <a:pt x="93" y="125"/>
                  <a:pt x="93" y="125"/>
                  <a:pt x="93" y="126"/>
                </a:cubicBezTo>
                <a:cubicBezTo>
                  <a:pt x="93" y="126"/>
                  <a:pt x="93" y="126"/>
                  <a:pt x="93" y="126"/>
                </a:cubicBezTo>
                <a:cubicBezTo>
                  <a:pt x="93" y="126"/>
                  <a:pt x="93" y="126"/>
                  <a:pt x="93" y="126"/>
                </a:cubicBezTo>
                <a:cubicBezTo>
                  <a:pt x="93" y="127"/>
                  <a:pt x="93" y="127"/>
                  <a:pt x="93" y="127"/>
                </a:cubicBezTo>
                <a:cubicBezTo>
                  <a:pt x="93" y="127"/>
                  <a:pt x="93" y="127"/>
                  <a:pt x="93" y="127"/>
                </a:cubicBezTo>
                <a:cubicBezTo>
                  <a:pt x="93" y="127"/>
                  <a:pt x="94" y="127"/>
                  <a:pt x="93" y="128"/>
                </a:cubicBezTo>
                <a:close/>
                <a:moveTo>
                  <a:pt x="80" y="113"/>
                </a:moveTo>
                <a:cubicBezTo>
                  <a:pt x="80" y="113"/>
                  <a:pt x="79" y="112"/>
                  <a:pt x="79" y="112"/>
                </a:cubicBezTo>
                <a:cubicBezTo>
                  <a:pt x="79" y="112"/>
                  <a:pt x="80" y="113"/>
                  <a:pt x="80" y="113"/>
                </a:cubicBezTo>
                <a:close/>
                <a:moveTo>
                  <a:pt x="86" y="129"/>
                </a:moveTo>
                <a:cubicBezTo>
                  <a:pt x="86" y="129"/>
                  <a:pt x="86" y="129"/>
                  <a:pt x="86" y="129"/>
                </a:cubicBezTo>
                <a:cubicBezTo>
                  <a:pt x="85" y="129"/>
                  <a:pt x="85" y="129"/>
                  <a:pt x="85" y="129"/>
                </a:cubicBezTo>
                <a:cubicBezTo>
                  <a:pt x="85" y="129"/>
                  <a:pt x="85" y="129"/>
                  <a:pt x="85" y="130"/>
                </a:cubicBezTo>
                <a:cubicBezTo>
                  <a:pt x="85" y="130"/>
                  <a:pt x="85" y="130"/>
                  <a:pt x="85" y="130"/>
                </a:cubicBezTo>
                <a:cubicBezTo>
                  <a:pt x="85" y="130"/>
                  <a:pt x="85" y="130"/>
                  <a:pt x="85" y="130"/>
                </a:cubicBezTo>
                <a:cubicBezTo>
                  <a:pt x="85" y="130"/>
                  <a:pt x="85" y="130"/>
                  <a:pt x="85" y="130"/>
                </a:cubicBezTo>
                <a:cubicBezTo>
                  <a:pt x="85" y="130"/>
                  <a:pt x="85" y="130"/>
                  <a:pt x="85" y="130"/>
                </a:cubicBezTo>
                <a:cubicBezTo>
                  <a:pt x="85" y="130"/>
                  <a:pt x="85" y="130"/>
                  <a:pt x="85" y="130"/>
                </a:cubicBezTo>
                <a:cubicBezTo>
                  <a:pt x="85" y="130"/>
                  <a:pt x="85" y="130"/>
                  <a:pt x="85" y="130"/>
                </a:cubicBezTo>
                <a:cubicBezTo>
                  <a:pt x="85" y="130"/>
                  <a:pt x="85" y="130"/>
                  <a:pt x="85" y="130"/>
                </a:cubicBezTo>
                <a:cubicBezTo>
                  <a:pt x="85" y="131"/>
                  <a:pt x="85" y="131"/>
                  <a:pt x="86" y="131"/>
                </a:cubicBezTo>
                <a:cubicBezTo>
                  <a:pt x="86" y="132"/>
                  <a:pt x="86" y="132"/>
                  <a:pt x="86" y="132"/>
                </a:cubicBezTo>
                <a:cubicBezTo>
                  <a:pt x="86" y="132"/>
                  <a:pt x="86" y="132"/>
                  <a:pt x="86" y="131"/>
                </a:cubicBezTo>
                <a:cubicBezTo>
                  <a:pt x="86" y="131"/>
                  <a:pt x="86" y="130"/>
                  <a:pt x="86" y="130"/>
                </a:cubicBezTo>
                <a:cubicBezTo>
                  <a:pt x="86" y="130"/>
                  <a:pt x="86" y="130"/>
                  <a:pt x="86" y="130"/>
                </a:cubicBezTo>
                <a:cubicBezTo>
                  <a:pt x="86" y="130"/>
                  <a:pt x="86" y="130"/>
                  <a:pt x="86" y="130"/>
                </a:cubicBezTo>
                <a:cubicBezTo>
                  <a:pt x="86" y="130"/>
                  <a:pt x="86" y="129"/>
                  <a:pt x="86" y="129"/>
                </a:cubicBezTo>
                <a:close/>
                <a:moveTo>
                  <a:pt x="85" y="131"/>
                </a:moveTo>
                <a:cubicBezTo>
                  <a:pt x="85" y="132"/>
                  <a:pt x="85" y="132"/>
                  <a:pt x="85" y="132"/>
                </a:cubicBezTo>
                <a:cubicBezTo>
                  <a:pt x="85" y="132"/>
                  <a:pt x="85" y="132"/>
                  <a:pt x="85" y="132"/>
                </a:cubicBezTo>
                <a:cubicBezTo>
                  <a:pt x="85" y="131"/>
                  <a:pt x="85" y="131"/>
                  <a:pt x="85" y="131"/>
                </a:cubicBezTo>
                <a:close/>
                <a:moveTo>
                  <a:pt x="61" y="109"/>
                </a:moveTo>
                <a:cubicBezTo>
                  <a:pt x="61" y="108"/>
                  <a:pt x="62" y="108"/>
                  <a:pt x="62" y="107"/>
                </a:cubicBezTo>
                <a:cubicBezTo>
                  <a:pt x="62" y="106"/>
                  <a:pt x="62" y="105"/>
                  <a:pt x="63" y="105"/>
                </a:cubicBezTo>
                <a:cubicBezTo>
                  <a:pt x="63" y="104"/>
                  <a:pt x="63" y="103"/>
                  <a:pt x="63" y="103"/>
                </a:cubicBezTo>
                <a:cubicBezTo>
                  <a:pt x="63" y="103"/>
                  <a:pt x="63" y="102"/>
                  <a:pt x="63" y="102"/>
                </a:cubicBezTo>
                <a:cubicBezTo>
                  <a:pt x="64" y="102"/>
                  <a:pt x="64" y="102"/>
                  <a:pt x="64" y="102"/>
                </a:cubicBezTo>
                <a:cubicBezTo>
                  <a:pt x="64" y="101"/>
                  <a:pt x="64" y="101"/>
                  <a:pt x="65" y="101"/>
                </a:cubicBezTo>
                <a:cubicBezTo>
                  <a:pt x="65" y="101"/>
                  <a:pt x="65" y="101"/>
                  <a:pt x="65" y="100"/>
                </a:cubicBezTo>
                <a:cubicBezTo>
                  <a:pt x="65" y="100"/>
                  <a:pt x="66" y="100"/>
                  <a:pt x="66" y="101"/>
                </a:cubicBezTo>
                <a:cubicBezTo>
                  <a:pt x="66" y="101"/>
                  <a:pt x="66" y="101"/>
                  <a:pt x="66" y="100"/>
                </a:cubicBezTo>
                <a:cubicBezTo>
                  <a:pt x="66" y="100"/>
                  <a:pt x="67" y="100"/>
                  <a:pt x="67" y="100"/>
                </a:cubicBezTo>
                <a:cubicBezTo>
                  <a:pt x="67" y="100"/>
                  <a:pt x="67" y="100"/>
                  <a:pt x="66" y="100"/>
                </a:cubicBezTo>
                <a:cubicBezTo>
                  <a:pt x="66" y="100"/>
                  <a:pt x="66" y="100"/>
                  <a:pt x="66" y="100"/>
                </a:cubicBezTo>
                <a:cubicBezTo>
                  <a:pt x="66" y="100"/>
                  <a:pt x="66" y="100"/>
                  <a:pt x="66" y="100"/>
                </a:cubicBezTo>
                <a:cubicBezTo>
                  <a:pt x="66" y="99"/>
                  <a:pt x="67" y="99"/>
                  <a:pt x="67" y="99"/>
                </a:cubicBezTo>
                <a:cubicBezTo>
                  <a:pt x="67" y="98"/>
                  <a:pt x="67" y="98"/>
                  <a:pt x="67" y="97"/>
                </a:cubicBezTo>
                <a:cubicBezTo>
                  <a:pt x="67" y="97"/>
                  <a:pt x="67" y="97"/>
                  <a:pt x="67" y="97"/>
                </a:cubicBezTo>
                <a:cubicBezTo>
                  <a:pt x="67" y="96"/>
                  <a:pt x="66" y="96"/>
                  <a:pt x="66" y="95"/>
                </a:cubicBezTo>
                <a:cubicBezTo>
                  <a:pt x="67" y="95"/>
                  <a:pt x="67" y="94"/>
                  <a:pt x="67" y="94"/>
                </a:cubicBezTo>
                <a:cubicBezTo>
                  <a:pt x="67" y="94"/>
                  <a:pt x="67" y="93"/>
                  <a:pt x="67" y="93"/>
                </a:cubicBezTo>
                <a:cubicBezTo>
                  <a:pt x="67" y="93"/>
                  <a:pt x="66" y="92"/>
                  <a:pt x="66" y="92"/>
                </a:cubicBezTo>
                <a:cubicBezTo>
                  <a:pt x="66" y="92"/>
                  <a:pt x="66" y="92"/>
                  <a:pt x="66" y="92"/>
                </a:cubicBezTo>
                <a:cubicBezTo>
                  <a:pt x="66" y="92"/>
                  <a:pt x="66" y="91"/>
                  <a:pt x="67" y="91"/>
                </a:cubicBezTo>
                <a:cubicBezTo>
                  <a:pt x="67" y="91"/>
                  <a:pt x="67" y="91"/>
                  <a:pt x="67" y="90"/>
                </a:cubicBezTo>
                <a:cubicBezTo>
                  <a:pt x="67" y="90"/>
                  <a:pt x="66" y="90"/>
                  <a:pt x="66" y="90"/>
                </a:cubicBezTo>
                <a:cubicBezTo>
                  <a:pt x="66" y="90"/>
                  <a:pt x="66" y="90"/>
                  <a:pt x="66" y="91"/>
                </a:cubicBezTo>
                <a:cubicBezTo>
                  <a:pt x="66" y="91"/>
                  <a:pt x="66" y="91"/>
                  <a:pt x="66" y="91"/>
                </a:cubicBezTo>
                <a:cubicBezTo>
                  <a:pt x="65" y="91"/>
                  <a:pt x="65" y="91"/>
                  <a:pt x="65" y="91"/>
                </a:cubicBezTo>
                <a:cubicBezTo>
                  <a:pt x="65" y="91"/>
                  <a:pt x="65" y="91"/>
                  <a:pt x="66" y="91"/>
                </a:cubicBezTo>
                <a:cubicBezTo>
                  <a:pt x="66" y="92"/>
                  <a:pt x="66" y="92"/>
                  <a:pt x="66" y="92"/>
                </a:cubicBezTo>
                <a:cubicBezTo>
                  <a:pt x="65" y="92"/>
                  <a:pt x="65" y="93"/>
                  <a:pt x="65" y="93"/>
                </a:cubicBezTo>
                <a:cubicBezTo>
                  <a:pt x="65" y="93"/>
                  <a:pt x="65" y="93"/>
                  <a:pt x="65" y="94"/>
                </a:cubicBezTo>
                <a:cubicBezTo>
                  <a:pt x="65" y="94"/>
                  <a:pt x="65" y="94"/>
                  <a:pt x="65" y="94"/>
                </a:cubicBezTo>
                <a:cubicBezTo>
                  <a:pt x="65" y="95"/>
                  <a:pt x="64" y="96"/>
                  <a:pt x="64" y="97"/>
                </a:cubicBezTo>
                <a:cubicBezTo>
                  <a:pt x="64" y="96"/>
                  <a:pt x="64" y="96"/>
                  <a:pt x="63" y="97"/>
                </a:cubicBezTo>
                <a:cubicBezTo>
                  <a:pt x="63" y="97"/>
                  <a:pt x="63" y="97"/>
                  <a:pt x="64" y="97"/>
                </a:cubicBezTo>
                <a:cubicBezTo>
                  <a:pt x="64" y="97"/>
                  <a:pt x="64" y="97"/>
                  <a:pt x="64" y="97"/>
                </a:cubicBezTo>
                <a:cubicBezTo>
                  <a:pt x="63" y="97"/>
                  <a:pt x="63" y="98"/>
                  <a:pt x="63" y="99"/>
                </a:cubicBezTo>
                <a:cubicBezTo>
                  <a:pt x="63" y="99"/>
                  <a:pt x="63" y="99"/>
                  <a:pt x="63" y="99"/>
                </a:cubicBezTo>
                <a:cubicBezTo>
                  <a:pt x="63" y="99"/>
                  <a:pt x="63" y="99"/>
                  <a:pt x="63" y="99"/>
                </a:cubicBezTo>
                <a:cubicBezTo>
                  <a:pt x="62" y="100"/>
                  <a:pt x="62" y="100"/>
                  <a:pt x="62" y="100"/>
                </a:cubicBezTo>
                <a:cubicBezTo>
                  <a:pt x="62" y="100"/>
                  <a:pt x="62" y="100"/>
                  <a:pt x="62" y="101"/>
                </a:cubicBezTo>
                <a:cubicBezTo>
                  <a:pt x="62" y="101"/>
                  <a:pt x="62" y="101"/>
                  <a:pt x="62" y="101"/>
                </a:cubicBezTo>
                <a:cubicBezTo>
                  <a:pt x="62" y="102"/>
                  <a:pt x="62" y="102"/>
                  <a:pt x="62" y="102"/>
                </a:cubicBezTo>
                <a:cubicBezTo>
                  <a:pt x="61" y="102"/>
                  <a:pt x="61" y="103"/>
                  <a:pt x="61" y="103"/>
                </a:cubicBezTo>
                <a:cubicBezTo>
                  <a:pt x="61" y="103"/>
                  <a:pt x="61" y="104"/>
                  <a:pt x="61" y="104"/>
                </a:cubicBezTo>
                <a:cubicBezTo>
                  <a:pt x="61" y="104"/>
                  <a:pt x="61" y="104"/>
                  <a:pt x="61" y="104"/>
                </a:cubicBezTo>
                <a:cubicBezTo>
                  <a:pt x="61" y="105"/>
                  <a:pt x="61" y="105"/>
                  <a:pt x="60" y="105"/>
                </a:cubicBezTo>
                <a:cubicBezTo>
                  <a:pt x="60" y="105"/>
                  <a:pt x="60" y="106"/>
                  <a:pt x="60" y="106"/>
                </a:cubicBezTo>
                <a:cubicBezTo>
                  <a:pt x="60" y="106"/>
                  <a:pt x="60" y="106"/>
                  <a:pt x="60" y="106"/>
                </a:cubicBezTo>
                <a:cubicBezTo>
                  <a:pt x="60" y="107"/>
                  <a:pt x="60" y="107"/>
                  <a:pt x="60" y="108"/>
                </a:cubicBezTo>
                <a:cubicBezTo>
                  <a:pt x="60" y="108"/>
                  <a:pt x="60" y="108"/>
                  <a:pt x="60" y="108"/>
                </a:cubicBezTo>
                <a:cubicBezTo>
                  <a:pt x="60" y="108"/>
                  <a:pt x="60" y="108"/>
                  <a:pt x="60" y="109"/>
                </a:cubicBezTo>
                <a:cubicBezTo>
                  <a:pt x="60" y="109"/>
                  <a:pt x="60" y="109"/>
                  <a:pt x="60" y="109"/>
                </a:cubicBezTo>
                <a:cubicBezTo>
                  <a:pt x="61" y="109"/>
                  <a:pt x="61" y="109"/>
                  <a:pt x="61" y="109"/>
                </a:cubicBezTo>
                <a:close/>
                <a:moveTo>
                  <a:pt x="69" y="97"/>
                </a:moveTo>
                <a:cubicBezTo>
                  <a:pt x="69" y="97"/>
                  <a:pt x="69" y="97"/>
                  <a:pt x="69" y="97"/>
                </a:cubicBezTo>
                <a:cubicBezTo>
                  <a:pt x="69" y="97"/>
                  <a:pt x="69" y="97"/>
                  <a:pt x="70" y="97"/>
                </a:cubicBezTo>
                <a:cubicBezTo>
                  <a:pt x="70" y="96"/>
                  <a:pt x="70" y="96"/>
                  <a:pt x="71" y="96"/>
                </a:cubicBezTo>
                <a:cubicBezTo>
                  <a:pt x="71" y="96"/>
                  <a:pt x="71" y="96"/>
                  <a:pt x="71" y="96"/>
                </a:cubicBezTo>
                <a:cubicBezTo>
                  <a:pt x="71" y="96"/>
                  <a:pt x="71" y="96"/>
                  <a:pt x="71" y="96"/>
                </a:cubicBezTo>
                <a:cubicBezTo>
                  <a:pt x="71" y="96"/>
                  <a:pt x="70" y="95"/>
                  <a:pt x="70" y="96"/>
                </a:cubicBezTo>
                <a:cubicBezTo>
                  <a:pt x="70" y="96"/>
                  <a:pt x="70" y="96"/>
                  <a:pt x="70" y="96"/>
                </a:cubicBezTo>
                <a:cubicBezTo>
                  <a:pt x="70" y="96"/>
                  <a:pt x="70" y="96"/>
                  <a:pt x="69" y="96"/>
                </a:cubicBezTo>
                <a:cubicBezTo>
                  <a:pt x="69" y="96"/>
                  <a:pt x="69" y="96"/>
                  <a:pt x="69" y="96"/>
                </a:cubicBezTo>
                <a:cubicBezTo>
                  <a:pt x="69" y="96"/>
                  <a:pt x="69" y="96"/>
                  <a:pt x="69" y="97"/>
                </a:cubicBezTo>
                <a:close/>
                <a:moveTo>
                  <a:pt x="66" y="101"/>
                </a:moveTo>
                <a:cubicBezTo>
                  <a:pt x="66" y="101"/>
                  <a:pt x="66" y="101"/>
                  <a:pt x="67" y="101"/>
                </a:cubicBezTo>
                <a:cubicBezTo>
                  <a:pt x="67" y="101"/>
                  <a:pt x="67" y="100"/>
                  <a:pt x="67" y="100"/>
                </a:cubicBezTo>
                <a:cubicBezTo>
                  <a:pt x="67" y="100"/>
                  <a:pt x="67" y="100"/>
                  <a:pt x="67" y="100"/>
                </a:cubicBezTo>
                <a:cubicBezTo>
                  <a:pt x="67" y="100"/>
                  <a:pt x="66" y="101"/>
                  <a:pt x="66" y="101"/>
                </a:cubicBezTo>
                <a:close/>
                <a:moveTo>
                  <a:pt x="72" y="95"/>
                </a:moveTo>
                <a:cubicBezTo>
                  <a:pt x="71" y="95"/>
                  <a:pt x="71" y="95"/>
                  <a:pt x="71" y="95"/>
                </a:cubicBezTo>
                <a:cubicBezTo>
                  <a:pt x="71" y="95"/>
                  <a:pt x="71" y="95"/>
                  <a:pt x="71" y="95"/>
                </a:cubicBezTo>
                <a:cubicBezTo>
                  <a:pt x="72" y="95"/>
                  <a:pt x="72" y="95"/>
                  <a:pt x="72" y="95"/>
                </a:cubicBezTo>
                <a:cubicBezTo>
                  <a:pt x="72" y="95"/>
                  <a:pt x="72" y="95"/>
                  <a:pt x="72" y="95"/>
                </a:cubicBezTo>
                <a:close/>
                <a:moveTo>
                  <a:pt x="63" y="91"/>
                </a:moveTo>
                <a:cubicBezTo>
                  <a:pt x="63" y="91"/>
                  <a:pt x="63" y="91"/>
                  <a:pt x="63" y="91"/>
                </a:cubicBezTo>
                <a:cubicBezTo>
                  <a:pt x="63" y="91"/>
                  <a:pt x="63" y="92"/>
                  <a:pt x="64" y="92"/>
                </a:cubicBezTo>
                <a:cubicBezTo>
                  <a:pt x="64" y="92"/>
                  <a:pt x="64" y="92"/>
                  <a:pt x="64" y="91"/>
                </a:cubicBezTo>
                <a:cubicBezTo>
                  <a:pt x="64" y="91"/>
                  <a:pt x="64" y="91"/>
                  <a:pt x="64" y="91"/>
                </a:cubicBezTo>
                <a:cubicBezTo>
                  <a:pt x="64" y="91"/>
                  <a:pt x="63" y="90"/>
                  <a:pt x="63" y="91"/>
                </a:cubicBezTo>
                <a:close/>
                <a:moveTo>
                  <a:pt x="65" y="90"/>
                </a:moveTo>
                <a:cubicBezTo>
                  <a:pt x="65" y="90"/>
                  <a:pt x="65" y="90"/>
                  <a:pt x="65" y="90"/>
                </a:cubicBezTo>
                <a:cubicBezTo>
                  <a:pt x="65" y="90"/>
                  <a:pt x="65" y="90"/>
                  <a:pt x="65" y="90"/>
                </a:cubicBezTo>
                <a:cubicBezTo>
                  <a:pt x="65" y="90"/>
                  <a:pt x="65" y="90"/>
                  <a:pt x="65" y="90"/>
                </a:cubicBezTo>
                <a:cubicBezTo>
                  <a:pt x="65" y="90"/>
                  <a:pt x="65" y="90"/>
                  <a:pt x="65" y="90"/>
                </a:cubicBezTo>
                <a:close/>
                <a:moveTo>
                  <a:pt x="67" y="64"/>
                </a:moveTo>
                <a:cubicBezTo>
                  <a:pt x="68" y="64"/>
                  <a:pt x="68" y="64"/>
                  <a:pt x="68" y="64"/>
                </a:cubicBezTo>
                <a:cubicBezTo>
                  <a:pt x="68" y="64"/>
                  <a:pt x="68" y="64"/>
                  <a:pt x="67" y="64"/>
                </a:cubicBezTo>
                <a:cubicBezTo>
                  <a:pt x="67" y="64"/>
                  <a:pt x="67" y="64"/>
                  <a:pt x="67" y="64"/>
                </a:cubicBezTo>
                <a:cubicBezTo>
                  <a:pt x="67" y="64"/>
                  <a:pt x="67" y="64"/>
                  <a:pt x="67" y="64"/>
                </a:cubicBezTo>
                <a:close/>
                <a:moveTo>
                  <a:pt x="65" y="67"/>
                </a:moveTo>
                <a:cubicBezTo>
                  <a:pt x="66" y="68"/>
                  <a:pt x="66" y="68"/>
                  <a:pt x="66" y="68"/>
                </a:cubicBezTo>
                <a:cubicBezTo>
                  <a:pt x="66" y="68"/>
                  <a:pt x="67" y="68"/>
                  <a:pt x="67" y="68"/>
                </a:cubicBezTo>
                <a:cubicBezTo>
                  <a:pt x="67" y="68"/>
                  <a:pt x="67" y="68"/>
                  <a:pt x="67" y="68"/>
                </a:cubicBezTo>
                <a:cubicBezTo>
                  <a:pt x="67" y="68"/>
                  <a:pt x="67" y="68"/>
                  <a:pt x="67" y="67"/>
                </a:cubicBezTo>
                <a:cubicBezTo>
                  <a:pt x="68" y="67"/>
                  <a:pt x="68" y="68"/>
                  <a:pt x="68" y="68"/>
                </a:cubicBezTo>
                <a:cubicBezTo>
                  <a:pt x="68" y="67"/>
                  <a:pt x="68" y="67"/>
                  <a:pt x="68" y="67"/>
                </a:cubicBezTo>
                <a:cubicBezTo>
                  <a:pt x="68" y="67"/>
                  <a:pt x="68" y="67"/>
                  <a:pt x="68" y="67"/>
                </a:cubicBezTo>
                <a:cubicBezTo>
                  <a:pt x="68" y="67"/>
                  <a:pt x="69" y="67"/>
                  <a:pt x="68" y="66"/>
                </a:cubicBezTo>
                <a:cubicBezTo>
                  <a:pt x="68" y="66"/>
                  <a:pt x="68" y="66"/>
                  <a:pt x="68" y="66"/>
                </a:cubicBezTo>
                <a:cubicBezTo>
                  <a:pt x="68" y="66"/>
                  <a:pt x="68" y="66"/>
                  <a:pt x="68" y="66"/>
                </a:cubicBezTo>
                <a:cubicBezTo>
                  <a:pt x="68" y="66"/>
                  <a:pt x="69" y="65"/>
                  <a:pt x="68" y="65"/>
                </a:cubicBezTo>
                <a:cubicBezTo>
                  <a:pt x="68" y="65"/>
                  <a:pt x="68" y="64"/>
                  <a:pt x="68" y="64"/>
                </a:cubicBezTo>
                <a:cubicBezTo>
                  <a:pt x="68" y="64"/>
                  <a:pt x="68" y="64"/>
                  <a:pt x="68" y="64"/>
                </a:cubicBezTo>
                <a:cubicBezTo>
                  <a:pt x="68" y="64"/>
                  <a:pt x="68" y="64"/>
                  <a:pt x="68" y="64"/>
                </a:cubicBezTo>
                <a:cubicBezTo>
                  <a:pt x="68" y="64"/>
                  <a:pt x="68" y="64"/>
                  <a:pt x="68" y="64"/>
                </a:cubicBezTo>
                <a:cubicBezTo>
                  <a:pt x="67" y="64"/>
                  <a:pt x="67" y="64"/>
                  <a:pt x="67" y="64"/>
                </a:cubicBezTo>
                <a:cubicBezTo>
                  <a:pt x="67" y="64"/>
                  <a:pt x="67" y="64"/>
                  <a:pt x="67" y="64"/>
                </a:cubicBezTo>
                <a:cubicBezTo>
                  <a:pt x="67" y="64"/>
                  <a:pt x="67" y="63"/>
                  <a:pt x="67" y="63"/>
                </a:cubicBezTo>
                <a:cubicBezTo>
                  <a:pt x="67" y="63"/>
                  <a:pt x="66" y="63"/>
                  <a:pt x="66" y="63"/>
                </a:cubicBezTo>
                <a:cubicBezTo>
                  <a:pt x="66" y="63"/>
                  <a:pt x="65" y="63"/>
                  <a:pt x="65" y="64"/>
                </a:cubicBezTo>
                <a:cubicBezTo>
                  <a:pt x="66" y="64"/>
                  <a:pt x="65" y="65"/>
                  <a:pt x="66" y="66"/>
                </a:cubicBezTo>
                <a:cubicBezTo>
                  <a:pt x="66" y="66"/>
                  <a:pt x="65" y="66"/>
                  <a:pt x="65" y="66"/>
                </a:cubicBezTo>
                <a:cubicBezTo>
                  <a:pt x="65" y="66"/>
                  <a:pt x="64" y="66"/>
                  <a:pt x="65" y="67"/>
                </a:cubicBezTo>
                <a:cubicBezTo>
                  <a:pt x="65" y="67"/>
                  <a:pt x="65" y="67"/>
                  <a:pt x="65" y="67"/>
                </a:cubicBezTo>
                <a:close/>
                <a:moveTo>
                  <a:pt x="74" y="111"/>
                </a:moveTo>
                <a:cubicBezTo>
                  <a:pt x="74" y="111"/>
                  <a:pt x="74" y="111"/>
                  <a:pt x="75" y="111"/>
                </a:cubicBezTo>
                <a:cubicBezTo>
                  <a:pt x="75" y="111"/>
                  <a:pt x="75" y="111"/>
                  <a:pt x="75" y="111"/>
                </a:cubicBezTo>
                <a:cubicBezTo>
                  <a:pt x="75" y="111"/>
                  <a:pt x="75" y="110"/>
                  <a:pt x="75" y="110"/>
                </a:cubicBezTo>
                <a:cubicBezTo>
                  <a:pt x="75" y="110"/>
                  <a:pt x="74" y="110"/>
                  <a:pt x="74" y="110"/>
                </a:cubicBezTo>
                <a:cubicBezTo>
                  <a:pt x="73" y="110"/>
                  <a:pt x="73" y="110"/>
                  <a:pt x="73" y="110"/>
                </a:cubicBezTo>
                <a:cubicBezTo>
                  <a:pt x="73" y="111"/>
                  <a:pt x="73" y="111"/>
                  <a:pt x="74" y="111"/>
                </a:cubicBezTo>
                <a:close/>
                <a:moveTo>
                  <a:pt x="63" y="65"/>
                </a:moveTo>
                <a:cubicBezTo>
                  <a:pt x="63" y="64"/>
                  <a:pt x="63" y="64"/>
                  <a:pt x="63" y="64"/>
                </a:cubicBezTo>
                <a:cubicBezTo>
                  <a:pt x="63" y="64"/>
                  <a:pt x="63" y="64"/>
                  <a:pt x="63" y="64"/>
                </a:cubicBezTo>
                <a:cubicBezTo>
                  <a:pt x="62" y="64"/>
                  <a:pt x="63" y="65"/>
                  <a:pt x="63" y="65"/>
                </a:cubicBezTo>
                <a:close/>
                <a:moveTo>
                  <a:pt x="61" y="65"/>
                </a:moveTo>
                <a:cubicBezTo>
                  <a:pt x="61" y="65"/>
                  <a:pt x="61" y="64"/>
                  <a:pt x="61" y="64"/>
                </a:cubicBezTo>
                <a:cubicBezTo>
                  <a:pt x="61" y="64"/>
                  <a:pt x="61" y="64"/>
                  <a:pt x="61" y="64"/>
                </a:cubicBezTo>
                <a:cubicBezTo>
                  <a:pt x="61" y="65"/>
                  <a:pt x="61" y="65"/>
                  <a:pt x="61" y="65"/>
                </a:cubicBezTo>
                <a:close/>
                <a:moveTo>
                  <a:pt x="54" y="60"/>
                </a:moveTo>
                <a:cubicBezTo>
                  <a:pt x="54" y="60"/>
                  <a:pt x="54" y="60"/>
                  <a:pt x="54" y="60"/>
                </a:cubicBezTo>
                <a:cubicBezTo>
                  <a:pt x="54" y="60"/>
                  <a:pt x="54" y="60"/>
                  <a:pt x="54" y="60"/>
                </a:cubicBezTo>
                <a:cubicBezTo>
                  <a:pt x="54" y="60"/>
                  <a:pt x="54" y="60"/>
                  <a:pt x="54" y="60"/>
                </a:cubicBezTo>
                <a:cubicBezTo>
                  <a:pt x="54" y="60"/>
                  <a:pt x="54" y="60"/>
                  <a:pt x="54" y="60"/>
                </a:cubicBezTo>
                <a:close/>
                <a:moveTo>
                  <a:pt x="54" y="60"/>
                </a:moveTo>
                <a:cubicBezTo>
                  <a:pt x="54" y="60"/>
                  <a:pt x="54" y="60"/>
                  <a:pt x="54" y="60"/>
                </a:cubicBezTo>
                <a:cubicBezTo>
                  <a:pt x="54" y="60"/>
                  <a:pt x="54" y="60"/>
                  <a:pt x="54" y="60"/>
                </a:cubicBezTo>
                <a:cubicBezTo>
                  <a:pt x="54" y="60"/>
                  <a:pt x="54" y="60"/>
                  <a:pt x="54" y="60"/>
                </a:cubicBezTo>
                <a:cubicBezTo>
                  <a:pt x="54" y="60"/>
                  <a:pt x="54" y="60"/>
                  <a:pt x="54" y="60"/>
                </a:cubicBezTo>
                <a:close/>
                <a:moveTo>
                  <a:pt x="36" y="18"/>
                </a:moveTo>
                <a:cubicBezTo>
                  <a:pt x="37" y="18"/>
                  <a:pt x="37" y="18"/>
                  <a:pt x="37" y="18"/>
                </a:cubicBezTo>
                <a:cubicBezTo>
                  <a:pt x="38" y="18"/>
                  <a:pt x="38" y="18"/>
                  <a:pt x="38" y="18"/>
                </a:cubicBezTo>
                <a:cubicBezTo>
                  <a:pt x="38" y="18"/>
                  <a:pt x="38" y="18"/>
                  <a:pt x="37" y="18"/>
                </a:cubicBezTo>
                <a:cubicBezTo>
                  <a:pt x="37" y="17"/>
                  <a:pt x="37" y="18"/>
                  <a:pt x="36" y="18"/>
                </a:cubicBezTo>
                <a:cubicBezTo>
                  <a:pt x="36" y="18"/>
                  <a:pt x="36" y="18"/>
                  <a:pt x="36" y="18"/>
                </a:cubicBezTo>
                <a:cubicBezTo>
                  <a:pt x="36" y="18"/>
                  <a:pt x="36" y="18"/>
                  <a:pt x="36" y="18"/>
                </a:cubicBezTo>
                <a:close/>
                <a:moveTo>
                  <a:pt x="41" y="18"/>
                </a:moveTo>
                <a:cubicBezTo>
                  <a:pt x="41" y="18"/>
                  <a:pt x="42" y="18"/>
                  <a:pt x="42" y="18"/>
                </a:cubicBezTo>
                <a:cubicBezTo>
                  <a:pt x="42" y="17"/>
                  <a:pt x="42" y="17"/>
                  <a:pt x="42" y="17"/>
                </a:cubicBezTo>
                <a:cubicBezTo>
                  <a:pt x="42" y="17"/>
                  <a:pt x="43" y="17"/>
                  <a:pt x="42" y="16"/>
                </a:cubicBezTo>
                <a:cubicBezTo>
                  <a:pt x="42" y="16"/>
                  <a:pt x="42" y="16"/>
                  <a:pt x="41" y="16"/>
                </a:cubicBezTo>
                <a:cubicBezTo>
                  <a:pt x="41" y="17"/>
                  <a:pt x="41" y="17"/>
                  <a:pt x="41" y="17"/>
                </a:cubicBezTo>
                <a:cubicBezTo>
                  <a:pt x="41" y="17"/>
                  <a:pt x="41" y="17"/>
                  <a:pt x="41" y="17"/>
                </a:cubicBezTo>
                <a:cubicBezTo>
                  <a:pt x="41" y="17"/>
                  <a:pt x="41" y="18"/>
                  <a:pt x="41" y="18"/>
                </a:cubicBezTo>
                <a:cubicBezTo>
                  <a:pt x="41" y="18"/>
                  <a:pt x="41" y="18"/>
                  <a:pt x="41" y="18"/>
                </a:cubicBezTo>
                <a:close/>
                <a:moveTo>
                  <a:pt x="37" y="14"/>
                </a:moveTo>
                <a:cubicBezTo>
                  <a:pt x="37" y="14"/>
                  <a:pt x="37" y="14"/>
                  <a:pt x="37" y="14"/>
                </a:cubicBezTo>
                <a:cubicBezTo>
                  <a:pt x="38" y="14"/>
                  <a:pt x="38" y="14"/>
                  <a:pt x="38" y="14"/>
                </a:cubicBezTo>
                <a:cubicBezTo>
                  <a:pt x="38" y="14"/>
                  <a:pt x="38" y="14"/>
                  <a:pt x="38" y="14"/>
                </a:cubicBezTo>
                <a:cubicBezTo>
                  <a:pt x="38" y="14"/>
                  <a:pt x="38" y="14"/>
                  <a:pt x="38" y="13"/>
                </a:cubicBezTo>
                <a:cubicBezTo>
                  <a:pt x="38" y="13"/>
                  <a:pt x="38" y="13"/>
                  <a:pt x="38" y="13"/>
                </a:cubicBezTo>
                <a:cubicBezTo>
                  <a:pt x="38" y="13"/>
                  <a:pt x="38" y="13"/>
                  <a:pt x="38" y="13"/>
                </a:cubicBezTo>
                <a:cubicBezTo>
                  <a:pt x="38" y="13"/>
                  <a:pt x="37" y="13"/>
                  <a:pt x="37" y="13"/>
                </a:cubicBezTo>
                <a:cubicBezTo>
                  <a:pt x="37" y="13"/>
                  <a:pt x="36" y="13"/>
                  <a:pt x="37" y="13"/>
                </a:cubicBezTo>
                <a:cubicBezTo>
                  <a:pt x="37" y="13"/>
                  <a:pt x="37" y="14"/>
                  <a:pt x="37" y="14"/>
                </a:cubicBezTo>
                <a:close/>
                <a:moveTo>
                  <a:pt x="36" y="16"/>
                </a:moveTo>
                <a:cubicBezTo>
                  <a:pt x="36" y="16"/>
                  <a:pt x="36" y="16"/>
                  <a:pt x="36" y="16"/>
                </a:cubicBezTo>
                <a:cubicBezTo>
                  <a:pt x="35" y="15"/>
                  <a:pt x="35" y="15"/>
                  <a:pt x="35" y="15"/>
                </a:cubicBezTo>
                <a:cubicBezTo>
                  <a:pt x="35" y="16"/>
                  <a:pt x="35" y="16"/>
                  <a:pt x="36" y="16"/>
                </a:cubicBezTo>
                <a:close/>
                <a:moveTo>
                  <a:pt x="66" y="106"/>
                </a:moveTo>
                <a:cubicBezTo>
                  <a:pt x="66" y="106"/>
                  <a:pt x="66" y="106"/>
                  <a:pt x="66" y="107"/>
                </a:cubicBezTo>
                <a:cubicBezTo>
                  <a:pt x="66" y="107"/>
                  <a:pt x="66" y="107"/>
                  <a:pt x="66" y="107"/>
                </a:cubicBezTo>
                <a:cubicBezTo>
                  <a:pt x="66" y="107"/>
                  <a:pt x="66" y="107"/>
                  <a:pt x="66" y="107"/>
                </a:cubicBezTo>
                <a:cubicBezTo>
                  <a:pt x="66" y="107"/>
                  <a:pt x="66" y="107"/>
                  <a:pt x="67" y="107"/>
                </a:cubicBezTo>
                <a:cubicBezTo>
                  <a:pt x="67" y="107"/>
                  <a:pt x="67" y="107"/>
                  <a:pt x="67" y="107"/>
                </a:cubicBezTo>
                <a:cubicBezTo>
                  <a:pt x="67" y="107"/>
                  <a:pt x="68" y="107"/>
                  <a:pt x="68" y="107"/>
                </a:cubicBezTo>
                <a:cubicBezTo>
                  <a:pt x="69" y="107"/>
                  <a:pt x="69" y="107"/>
                  <a:pt x="70" y="106"/>
                </a:cubicBezTo>
                <a:cubicBezTo>
                  <a:pt x="71" y="106"/>
                  <a:pt x="71" y="106"/>
                  <a:pt x="71" y="105"/>
                </a:cubicBezTo>
                <a:cubicBezTo>
                  <a:pt x="71" y="105"/>
                  <a:pt x="71" y="105"/>
                  <a:pt x="71" y="105"/>
                </a:cubicBezTo>
                <a:cubicBezTo>
                  <a:pt x="72" y="105"/>
                  <a:pt x="72" y="105"/>
                  <a:pt x="72" y="105"/>
                </a:cubicBezTo>
                <a:cubicBezTo>
                  <a:pt x="72" y="105"/>
                  <a:pt x="72" y="105"/>
                  <a:pt x="72" y="105"/>
                </a:cubicBezTo>
                <a:cubicBezTo>
                  <a:pt x="72" y="105"/>
                  <a:pt x="72" y="105"/>
                  <a:pt x="72" y="105"/>
                </a:cubicBezTo>
                <a:cubicBezTo>
                  <a:pt x="72" y="105"/>
                  <a:pt x="73" y="105"/>
                  <a:pt x="73" y="105"/>
                </a:cubicBezTo>
                <a:cubicBezTo>
                  <a:pt x="73" y="105"/>
                  <a:pt x="73" y="104"/>
                  <a:pt x="73" y="104"/>
                </a:cubicBezTo>
                <a:cubicBezTo>
                  <a:pt x="72" y="104"/>
                  <a:pt x="72" y="104"/>
                  <a:pt x="72" y="104"/>
                </a:cubicBezTo>
                <a:cubicBezTo>
                  <a:pt x="72" y="104"/>
                  <a:pt x="72" y="104"/>
                  <a:pt x="72" y="104"/>
                </a:cubicBezTo>
                <a:cubicBezTo>
                  <a:pt x="72" y="104"/>
                  <a:pt x="73" y="103"/>
                  <a:pt x="72" y="103"/>
                </a:cubicBezTo>
                <a:cubicBezTo>
                  <a:pt x="72" y="103"/>
                  <a:pt x="72" y="103"/>
                  <a:pt x="72" y="102"/>
                </a:cubicBezTo>
                <a:cubicBezTo>
                  <a:pt x="72" y="102"/>
                  <a:pt x="72" y="102"/>
                  <a:pt x="71" y="102"/>
                </a:cubicBezTo>
                <a:cubicBezTo>
                  <a:pt x="71" y="102"/>
                  <a:pt x="71" y="102"/>
                  <a:pt x="71" y="102"/>
                </a:cubicBezTo>
                <a:cubicBezTo>
                  <a:pt x="71" y="102"/>
                  <a:pt x="70" y="101"/>
                  <a:pt x="70" y="101"/>
                </a:cubicBezTo>
                <a:cubicBezTo>
                  <a:pt x="69" y="101"/>
                  <a:pt x="69" y="101"/>
                  <a:pt x="68" y="101"/>
                </a:cubicBezTo>
                <a:cubicBezTo>
                  <a:pt x="68" y="101"/>
                  <a:pt x="68" y="101"/>
                  <a:pt x="68" y="101"/>
                </a:cubicBezTo>
                <a:cubicBezTo>
                  <a:pt x="67" y="101"/>
                  <a:pt x="67" y="102"/>
                  <a:pt x="67" y="102"/>
                </a:cubicBezTo>
                <a:cubicBezTo>
                  <a:pt x="67" y="102"/>
                  <a:pt x="67" y="102"/>
                  <a:pt x="67" y="102"/>
                </a:cubicBezTo>
                <a:cubicBezTo>
                  <a:pt x="67" y="103"/>
                  <a:pt x="67" y="103"/>
                  <a:pt x="67" y="103"/>
                </a:cubicBezTo>
                <a:cubicBezTo>
                  <a:pt x="66" y="103"/>
                  <a:pt x="66" y="103"/>
                  <a:pt x="66" y="103"/>
                </a:cubicBezTo>
                <a:cubicBezTo>
                  <a:pt x="66" y="104"/>
                  <a:pt x="65" y="104"/>
                  <a:pt x="65" y="105"/>
                </a:cubicBezTo>
                <a:cubicBezTo>
                  <a:pt x="65" y="105"/>
                  <a:pt x="65" y="105"/>
                  <a:pt x="65" y="105"/>
                </a:cubicBezTo>
                <a:cubicBezTo>
                  <a:pt x="65" y="106"/>
                  <a:pt x="66" y="105"/>
                  <a:pt x="66" y="106"/>
                </a:cubicBezTo>
                <a:cubicBezTo>
                  <a:pt x="66" y="106"/>
                  <a:pt x="66" y="106"/>
                  <a:pt x="66" y="106"/>
                </a:cubicBezTo>
                <a:cubicBezTo>
                  <a:pt x="66" y="106"/>
                  <a:pt x="66" y="106"/>
                  <a:pt x="66" y="106"/>
                </a:cubicBezTo>
                <a:cubicBezTo>
                  <a:pt x="66" y="106"/>
                  <a:pt x="66" y="106"/>
                  <a:pt x="66" y="106"/>
                </a:cubicBezTo>
                <a:close/>
                <a:moveTo>
                  <a:pt x="65" y="107"/>
                </a:moveTo>
                <a:cubicBezTo>
                  <a:pt x="65" y="107"/>
                  <a:pt x="66" y="107"/>
                  <a:pt x="66" y="107"/>
                </a:cubicBezTo>
                <a:cubicBezTo>
                  <a:pt x="66" y="107"/>
                  <a:pt x="66" y="107"/>
                  <a:pt x="66" y="107"/>
                </a:cubicBezTo>
                <a:cubicBezTo>
                  <a:pt x="66" y="107"/>
                  <a:pt x="65" y="107"/>
                  <a:pt x="65" y="106"/>
                </a:cubicBezTo>
                <a:cubicBezTo>
                  <a:pt x="65" y="107"/>
                  <a:pt x="65" y="107"/>
                  <a:pt x="64" y="107"/>
                </a:cubicBezTo>
                <a:cubicBezTo>
                  <a:pt x="64" y="107"/>
                  <a:pt x="64" y="107"/>
                  <a:pt x="64" y="107"/>
                </a:cubicBezTo>
                <a:cubicBezTo>
                  <a:pt x="64" y="108"/>
                  <a:pt x="65" y="107"/>
                  <a:pt x="65" y="107"/>
                </a:cubicBezTo>
                <a:close/>
                <a:moveTo>
                  <a:pt x="72" y="102"/>
                </a:moveTo>
                <a:cubicBezTo>
                  <a:pt x="72" y="102"/>
                  <a:pt x="72" y="102"/>
                  <a:pt x="72" y="102"/>
                </a:cubicBezTo>
                <a:cubicBezTo>
                  <a:pt x="72" y="102"/>
                  <a:pt x="73" y="102"/>
                  <a:pt x="73" y="101"/>
                </a:cubicBezTo>
                <a:cubicBezTo>
                  <a:pt x="72" y="101"/>
                  <a:pt x="72" y="101"/>
                  <a:pt x="72" y="101"/>
                </a:cubicBezTo>
                <a:cubicBezTo>
                  <a:pt x="72" y="101"/>
                  <a:pt x="72" y="101"/>
                  <a:pt x="72" y="102"/>
                </a:cubicBezTo>
                <a:close/>
                <a:moveTo>
                  <a:pt x="69" y="100"/>
                </a:moveTo>
                <a:cubicBezTo>
                  <a:pt x="69" y="100"/>
                  <a:pt x="69" y="100"/>
                  <a:pt x="69" y="100"/>
                </a:cubicBezTo>
                <a:cubicBezTo>
                  <a:pt x="69" y="100"/>
                  <a:pt x="69" y="100"/>
                  <a:pt x="69" y="100"/>
                </a:cubicBezTo>
                <a:cubicBezTo>
                  <a:pt x="69" y="100"/>
                  <a:pt x="69" y="100"/>
                  <a:pt x="69" y="100"/>
                </a:cubicBezTo>
                <a:cubicBezTo>
                  <a:pt x="68" y="100"/>
                  <a:pt x="68" y="100"/>
                  <a:pt x="68" y="101"/>
                </a:cubicBezTo>
                <a:cubicBezTo>
                  <a:pt x="68" y="101"/>
                  <a:pt x="69" y="100"/>
                  <a:pt x="69" y="100"/>
                </a:cubicBezTo>
                <a:close/>
                <a:moveTo>
                  <a:pt x="69" y="86"/>
                </a:moveTo>
                <a:cubicBezTo>
                  <a:pt x="69" y="86"/>
                  <a:pt x="69" y="86"/>
                  <a:pt x="69" y="86"/>
                </a:cubicBezTo>
                <a:cubicBezTo>
                  <a:pt x="69" y="87"/>
                  <a:pt x="69" y="87"/>
                  <a:pt x="69" y="87"/>
                </a:cubicBezTo>
                <a:cubicBezTo>
                  <a:pt x="70" y="87"/>
                  <a:pt x="70" y="87"/>
                  <a:pt x="70" y="87"/>
                </a:cubicBezTo>
                <a:cubicBezTo>
                  <a:pt x="70" y="87"/>
                  <a:pt x="70" y="87"/>
                  <a:pt x="70" y="88"/>
                </a:cubicBezTo>
                <a:cubicBezTo>
                  <a:pt x="70" y="88"/>
                  <a:pt x="70" y="88"/>
                  <a:pt x="70" y="88"/>
                </a:cubicBezTo>
                <a:cubicBezTo>
                  <a:pt x="70" y="88"/>
                  <a:pt x="70" y="88"/>
                  <a:pt x="70" y="88"/>
                </a:cubicBezTo>
                <a:cubicBezTo>
                  <a:pt x="70" y="88"/>
                  <a:pt x="70" y="88"/>
                  <a:pt x="71" y="88"/>
                </a:cubicBezTo>
                <a:cubicBezTo>
                  <a:pt x="70" y="88"/>
                  <a:pt x="71" y="88"/>
                  <a:pt x="71" y="88"/>
                </a:cubicBezTo>
                <a:cubicBezTo>
                  <a:pt x="71" y="88"/>
                  <a:pt x="71" y="88"/>
                  <a:pt x="72" y="88"/>
                </a:cubicBezTo>
                <a:cubicBezTo>
                  <a:pt x="72" y="88"/>
                  <a:pt x="72" y="87"/>
                  <a:pt x="72" y="87"/>
                </a:cubicBezTo>
                <a:cubicBezTo>
                  <a:pt x="72" y="87"/>
                  <a:pt x="72" y="87"/>
                  <a:pt x="71" y="87"/>
                </a:cubicBezTo>
                <a:cubicBezTo>
                  <a:pt x="71" y="87"/>
                  <a:pt x="71" y="87"/>
                  <a:pt x="71" y="87"/>
                </a:cubicBezTo>
                <a:cubicBezTo>
                  <a:pt x="71" y="86"/>
                  <a:pt x="70" y="86"/>
                  <a:pt x="69" y="86"/>
                </a:cubicBezTo>
                <a:close/>
                <a:moveTo>
                  <a:pt x="69" y="85"/>
                </a:moveTo>
                <a:cubicBezTo>
                  <a:pt x="69" y="85"/>
                  <a:pt x="68" y="85"/>
                  <a:pt x="68" y="85"/>
                </a:cubicBezTo>
                <a:cubicBezTo>
                  <a:pt x="68" y="85"/>
                  <a:pt x="69" y="85"/>
                  <a:pt x="69" y="85"/>
                </a:cubicBezTo>
                <a:cubicBezTo>
                  <a:pt x="69" y="85"/>
                  <a:pt x="69" y="85"/>
                  <a:pt x="69" y="85"/>
                </a:cubicBezTo>
                <a:cubicBezTo>
                  <a:pt x="69" y="85"/>
                  <a:pt x="69" y="85"/>
                  <a:pt x="69" y="85"/>
                </a:cubicBezTo>
                <a:close/>
                <a:moveTo>
                  <a:pt x="37" y="70"/>
                </a:moveTo>
                <a:cubicBezTo>
                  <a:pt x="37" y="70"/>
                  <a:pt x="37" y="70"/>
                  <a:pt x="37" y="70"/>
                </a:cubicBezTo>
                <a:cubicBezTo>
                  <a:pt x="37" y="69"/>
                  <a:pt x="37" y="70"/>
                  <a:pt x="36" y="70"/>
                </a:cubicBezTo>
                <a:cubicBezTo>
                  <a:pt x="37" y="70"/>
                  <a:pt x="37" y="70"/>
                  <a:pt x="37" y="70"/>
                </a:cubicBezTo>
                <a:close/>
                <a:moveTo>
                  <a:pt x="35" y="69"/>
                </a:moveTo>
                <a:cubicBezTo>
                  <a:pt x="35" y="69"/>
                  <a:pt x="35" y="69"/>
                  <a:pt x="35" y="69"/>
                </a:cubicBezTo>
                <a:cubicBezTo>
                  <a:pt x="35" y="69"/>
                  <a:pt x="35" y="69"/>
                  <a:pt x="35" y="69"/>
                </a:cubicBezTo>
                <a:cubicBezTo>
                  <a:pt x="35" y="69"/>
                  <a:pt x="35" y="69"/>
                  <a:pt x="34" y="69"/>
                </a:cubicBezTo>
                <a:cubicBezTo>
                  <a:pt x="34" y="69"/>
                  <a:pt x="34" y="69"/>
                  <a:pt x="35" y="69"/>
                </a:cubicBezTo>
                <a:cubicBezTo>
                  <a:pt x="35" y="69"/>
                  <a:pt x="35" y="69"/>
                  <a:pt x="35" y="69"/>
                </a:cubicBezTo>
                <a:close/>
                <a:moveTo>
                  <a:pt x="42" y="2"/>
                </a:move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3" y="2"/>
                </a:cubicBezTo>
                <a:cubicBezTo>
                  <a:pt x="43" y="2"/>
                  <a:pt x="43" y="2"/>
                  <a:pt x="43" y="2"/>
                </a:cubicBezTo>
                <a:cubicBezTo>
                  <a:pt x="43" y="2"/>
                  <a:pt x="43" y="2"/>
                  <a:pt x="43" y="2"/>
                </a:cubicBezTo>
                <a:cubicBezTo>
                  <a:pt x="43" y="2"/>
                  <a:pt x="43" y="2"/>
                  <a:pt x="43" y="2"/>
                </a:cubicBezTo>
                <a:cubicBezTo>
                  <a:pt x="43" y="2"/>
                  <a:pt x="43" y="2"/>
                  <a:pt x="43" y="2"/>
                </a:cubicBezTo>
                <a:cubicBezTo>
                  <a:pt x="43" y="2"/>
                  <a:pt x="43" y="2"/>
                  <a:pt x="43" y="2"/>
                </a:cubicBezTo>
                <a:cubicBezTo>
                  <a:pt x="43" y="2"/>
                  <a:pt x="43" y="2"/>
                  <a:pt x="43" y="2"/>
                </a:cubicBezTo>
                <a:cubicBezTo>
                  <a:pt x="43" y="2"/>
                  <a:pt x="43" y="2"/>
                  <a:pt x="43" y="2"/>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0"/>
                  <a:pt x="43" y="0"/>
                </a:cubicBezTo>
                <a:cubicBezTo>
                  <a:pt x="43" y="0"/>
                  <a:pt x="43" y="1"/>
                  <a:pt x="43" y="1"/>
                </a:cubicBezTo>
                <a:cubicBezTo>
                  <a:pt x="43" y="1"/>
                  <a:pt x="43" y="1"/>
                  <a:pt x="43" y="1"/>
                </a:cubicBezTo>
                <a:cubicBezTo>
                  <a:pt x="42" y="1"/>
                  <a:pt x="42" y="1"/>
                  <a:pt x="42" y="1"/>
                </a:cubicBezTo>
                <a:cubicBezTo>
                  <a:pt x="42" y="1"/>
                  <a:pt x="42" y="1"/>
                  <a:pt x="42" y="1"/>
                </a:cubicBezTo>
                <a:cubicBezTo>
                  <a:pt x="42" y="1"/>
                  <a:pt x="42" y="1"/>
                  <a:pt x="42" y="1"/>
                </a:cubicBezTo>
                <a:cubicBezTo>
                  <a:pt x="42" y="1"/>
                  <a:pt x="42" y="1"/>
                  <a:pt x="42" y="1"/>
                </a:cubicBezTo>
                <a:cubicBezTo>
                  <a:pt x="42" y="1"/>
                  <a:pt x="42" y="1"/>
                  <a:pt x="42" y="1"/>
                </a:cubicBezTo>
                <a:cubicBezTo>
                  <a:pt x="42" y="1"/>
                  <a:pt x="42" y="1"/>
                  <a:pt x="42" y="1"/>
                </a:cubicBezTo>
                <a:cubicBezTo>
                  <a:pt x="42" y="1"/>
                  <a:pt x="42" y="1"/>
                  <a:pt x="42" y="1"/>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lose/>
                <a:moveTo>
                  <a:pt x="44" y="8"/>
                </a:moveTo>
                <a:cubicBezTo>
                  <a:pt x="43" y="8"/>
                  <a:pt x="43" y="8"/>
                  <a:pt x="43" y="8"/>
                </a:cubicBezTo>
                <a:cubicBezTo>
                  <a:pt x="43" y="8"/>
                  <a:pt x="43" y="8"/>
                  <a:pt x="43" y="8"/>
                </a:cubicBezTo>
                <a:cubicBezTo>
                  <a:pt x="43" y="8"/>
                  <a:pt x="43" y="8"/>
                  <a:pt x="43" y="8"/>
                </a:cubicBezTo>
                <a:cubicBezTo>
                  <a:pt x="43" y="8"/>
                  <a:pt x="43" y="8"/>
                  <a:pt x="43" y="8"/>
                </a:cubicBezTo>
                <a:cubicBezTo>
                  <a:pt x="43" y="8"/>
                  <a:pt x="43" y="8"/>
                  <a:pt x="43" y="8"/>
                </a:cubicBezTo>
                <a:cubicBezTo>
                  <a:pt x="43" y="8"/>
                  <a:pt x="43" y="8"/>
                  <a:pt x="43" y="8"/>
                </a:cubicBezTo>
                <a:cubicBezTo>
                  <a:pt x="43" y="8"/>
                  <a:pt x="43" y="8"/>
                  <a:pt x="43" y="8"/>
                </a:cubicBezTo>
                <a:cubicBezTo>
                  <a:pt x="43" y="8"/>
                  <a:pt x="43" y="8"/>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4" y="9"/>
                  <a:pt x="44" y="9"/>
                </a:cubicBezTo>
                <a:cubicBezTo>
                  <a:pt x="44" y="9"/>
                  <a:pt x="44" y="9"/>
                  <a:pt x="44" y="9"/>
                </a:cubicBezTo>
                <a:cubicBezTo>
                  <a:pt x="44" y="9"/>
                  <a:pt x="44" y="9"/>
                  <a:pt x="44" y="9"/>
                </a:cubicBezTo>
                <a:cubicBezTo>
                  <a:pt x="44" y="8"/>
                  <a:pt x="44" y="8"/>
                  <a:pt x="44" y="8"/>
                </a:cubicBezTo>
                <a:cubicBezTo>
                  <a:pt x="44" y="8"/>
                  <a:pt x="44" y="8"/>
                  <a:pt x="44" y="8"/>
                </a:cubicBezTo>
                <a:cubicBezTo>
                  <a:pt x="44" y="8"/>
                  <a:pt x="44" y="8"/>
                  <a:pt x="44" y="8"/>
                </a:cubicBezTo>
                <a:cubicBezTo>
                  <a:pt x="44" y="8"/>
                  <a:pt x="44" y="8"/>
                  <a:pt x="44" y="8"/>
                </a:cubicBezTo>
                <a:close/>
                <a:moveTo>
                  <a:pt x="44" y="8"/>
                </a:move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5" y="8"/>
                  <a:pt x="45" y="8"/>
                  <a:pt x="45" y="8"/>
                </a:cubicBezTo>
                <a:cubicBezTo>
                  <a:pt x="45" y="8"/>
                  <a:pt x="45" y="8"/>
                  <a:pt x="45" y="8"/>
                </a:cubicBezTo>
                <a:cubicBezTo>
                  <a:pt x="45" y="8"/>
                  <a:pt x="45" y="8"/>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6"/>
                </a:cubicBezTo>
                <a:cubicBezTo>
                  <a:pt x="45" y="6"/>
                  <a:pt x="45" y="6"/>
                  <a:pt x="45" y="6"/>
                </a:cubicBezTo>
                <a:cubicBezTo>
                  <a:pt x="45" y="6"/>
                  <a:pt x="45" y="6"/>
                  <a:pt x="45" y="6"/>
                </a:cubicBezTo>
                <a:cubicBezTo>
                  <a:pt x="45" y="6"/>
                  <a:pt x="45" y="6"/>
                  <a:pt x="45" y="6"/>
                </a:cubicBezTo>
                <a:cubicBezTo>
                  <a:pt x="45" y="6"/>
                  <a:pt x="45" y="6"/>
                  <a:pt x="45" y="6"/>
                </a:cubicBezTo>
                <a:cubicBezTo>
                  <a:pt x="46" y="6"/>
                  <a:pt x="46" y="6"/>
                  <a:pt x="46" y="6"/>
                </a:cubicBezTo>
                <a:cubicBezTo>
                  <a:pt x="46" y="6"/>
                  <a:pt x="46" y="6"/>
                  <a:pt x="46" y="6"/>
                </a:cubicBezTo>
                <a:cubicBezTo>
                  <a:pt x="46" y="6"/>
                  <a:pt x="46" y="6"/>
                  <a:pt x="46" y="6"/>
                </a:cubicBezTo>
                <a:cubicBezTo>
                  <a:pt x="46" y="6"/>
                  <a:pt x="46" y="6"/>
                  <a:pt x="46" y="6"/>
                </a:cubicBezTo>
                <a:cubicBezTo>
                  <a:pt x="46" y="6"/>
                  <a:pt x="46" y="6"/>
                  <a:pt x="46" y="6"/>
                </a:cubicBezTo>
                <a:cubicBezTo>
                  <a:pt x="46" y="6"/>
                  <a:pt x="46" y="6"/>
                  <a:pt x="46" y="6"/>
                </a:cubicBezTo>
                <a:cubicBezTo>
                  <a:pt x="46" y="6"/>
                  <a:pt x="46" y="6"/>
                  <a:pt x="46" y="6"/>
                </a:cubicBezTo>
                <a:cubicBezTo>
                  <a:pt x="46" y="6"/>
                  <a:pt x="46" y="6"/>
                  <a:pt x="46" y="6"/>
                </a:cubicBezTo>
                <a:cubicBezTo>
                  <a:pt x="46" y="5"/>
                  <a:pt x="46" y="5"/>
                  <a:pt x="46" y="5"/>
                </a:cubicBezTo>
                <a:cubicBezTo>
                  <a:pt x="46" y="5"/>
                  <a:pt x="46" y="5"/>
                  <a:pt x="46" y="5"/>
                </a:cubicBezTo>
                <a:cubicBezTo>
                  <a:pt x="45" y="5"/>
                  <a:pt x="45" y="5"/>
                  <a:pt x="45" y="5"/>
                </a:cubicBezTo>
                <a:cubicBezTo>
                  <a:pt x="45" y="5"/>
                  <a:pt x="45" y="5"/>
                  <a:pt x="45" y="5"/>
                </a:cubicBezTo>
                <a:cubicBezTo>
                  <a:pt x="45" y="5"/>
                  <a:pt x="45" y="5"/>
                  <a:pt x="45" y="5"/>
                </a:cubicBezTo>
                <a:cubicBezTo>
                  <a:pt x="45" y="5"/>
                  <a:pt x="45" y="5"/>
                  <a:pt x="45" y="5"/>
                </a:cubicBezTo>
                <a:cubicBezTo>
                  <a:pt x="45" y="5"/>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7"/>
                  <a:pt x="45"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7"/>
                  <a:pt x="44" y="7"/>
                </a:cubicBezTo>
                <a:cubicBezTo>
                  <a:pt x="44" y="7"/>
                  <a:pt x="44" y="8"/>
                  <a:pt x="44" y="8"/>
                </a:cubicBezTo>
                <a:close/>
                <a:moveTo>
                  <a:pt x="42" y="8"/>
                </a:moveTo>
                <a:cubicBezTo>
                  <a:pt x="43" y="9"/>
                  <a:pt x="43" y="9"/>
                  <a:pt x="43" y="9"/>
                </a:cubicBezTo>
                <a:cubicBezTo>
                  <a:pt x="43" y="9"/>
                  <a:pt x="43" y="8"/>
                  <a:pt x="43" y="8"/>
                </a:cubicBezTo>
                <a:cubicBezTo>
                  <a:pt x="43" y="8"/>
                  <a:pt x="43" y="8"/>
                  <a:pt x="43" y="8"/>
                </a:cubicBezTo>
                <a:cubicBezTo>
                  <a:pt x="43" y="8"/>
                  <a:pt x="43" y="8"/>
                  <a:pt x="43" y="8"/>
                </a:cubicBezTo>
                <a:cubicBezTo>
                  <a:pt x="43" y="8"/>
                  <a:pt x="43" y="8"/>
                  <a:pt x="43" y="8"/>
                </a:cubicBezTo>
                <a:cubicBezTo>
                  <a:pt x="43" y="8"/>
                  <a:pt x="43" y="8"/>
                  <a:pt x="43" y="8"/>
                </a:cubicBezTo>
                <a:cubicBezTo>
                  <a:pt x="43" y="8"/>
                  <a:pt x="43" y="8"/>
                  <a:pt x="42" y="8"/>
                </a:cubicBezTo>
                <a:cubicBezTo>
                  <a:pt x="42" y="8"/>
                  <a:pt x="42" y="8"/>
                  <a:pt x="42" y="8"/>
                </a:cubicBezTo>
                <a:cubicBezTo>
                  <a:pt x="42" y="8"/>
                  <a:pt x="42" y="8"/>
                  <a:pt x="42" y="8"/>
                </a:cubicBezTo>
                <a:cubicBezTo>
                  <a:pt x="42" y="8"/>
                  <a:pt x="42" y="8"/>
                  <a:pt x="42" y="8"/>
                </a:cubicBezTo>
                <a:close/>
                <a:moveTo>
                  <a:pt x="44" y="2"/>
                </a:move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lose/>
                <a:moveTo>
                  <a:pt x="45" y="137"/>
                </a:moveTo>
                <a:cubicBezTo>
                  <a:pt x="45" y="137"/>
                  <a:pt x="45" y="137"/>
                  <a:pt x="45" y="137"/>
                </a:cubicBezTo>
                <a:cubicBezTo>
                  <a:pt x="45" y="137"/>
                  <a:pt x="45" y="137"/>
                  <a:pt x="46" y="137"/>
                </a:cubicBezTo>
                <a:cubicBezTo>
                  <a:pt x="46" y="137"/>
                  <a:pt x="46" y="137"/>
                  <a:pt x="46" y="137"/>
                </a:cubicBezTo>
                <a:cubicBezTo>
                  <a:pt x="46" y="137"/>
                  <a:pt x="46" y="137"/>
                  <a:pt x="45" y="137"/>
                </a:cubicBezTo>
                <a:close/>
                <a:moveTo>
                  <a:pt x="52" y="137"/>
                </a:moveTo>
                <a:cubicBezTo>
                  <a:pt x="52" y="137"/>
                  <a:pt x="52" y="136"/>
                  <a:pt x="51" y="136"/>
                </a:cubicBezTo>
                <a:cubicBezTo>
                  <a:pt x="51" y="136"/>
                  <a:pt x="51" y="136"/>
                  <a:pt x="51" y="136"/>
                </a:cubicBezTo>
                <a:cubicBezTo>
                  <a:pt x="50" y="136"/>
                  <a:pt x="50" y="136"/>
                  <a:pt x="49" y="136"/>
                </a:cubicBezTo>
                <a:cubicBezTo>
                  <a:pt x="49" y="136"/>
                  <a:pt x="49" y="136"/>
                  <a:pt x="49" y="136"/>
                </a:cubicBezTo>
                <a:cubicBezTo>
                  <a:pt x="49" y="136"/>
                  <a:pt x="48" y="137"/>
                  <a:pt x="48" y="136"/>
                </a:cubicBezTo>
                <a:cubicBezTo>
                  <a:pt x="48" y="136"/>
                  <a:pt x="48" y="137"/>
                  <a:pt x="47" y="137"/>
                </a:cubicBezTo>
                <a:cubicBezTo>
                  <a:pt x="47" y="137"/>
                  <a:pt x="48" y="137"/>
                  <a:pt x="48" y="137"/>
                </a:cubicBezTo>
                <a:cubicBezTo>
                  <a:pt x="48" y="137"/>
                  <a:pt x="48" y="137"/>
                  <a:pt x="48" y="138"/>
                </a:cubicBezTo>
                <a:cubicBezTo>
                  <a:pt x="48" y="139"/>
                  <a:pt x="49" y="139"/>
                  <a:pt x="50" y="139"/>
                </a:cubicBezTo>
                <a:cubicBezTo>
                  <a:pt x="50" y="139"/>
                  <a:pt x="51" y="139"/>
                  <a:pt x="51" y="138"/>
                </a:cubicBezTo>
                <a:cubicBezTo>
                  <a:pt x="51" y="138"/>
                  <a:pt x="51" y="138"/>
                  <a:pt x="51" y="138"/>
                </a:cubicBezTo>
                <a:cubicBezTo>
                  <a:pt x="51" y="137"/>
                  <a:pt x="52" y="137"/>
                  <a:pt x="52" y="137"/>
                </a:cubicBezTo>
                <a:cubicBezTo>
                  <a:pt x="52" y="137"/>
                  <a:pt x="52" y="137"/>
                  <a:pt x="53" y="137"/>
                </a:cubicBezTo>
                <a:cubicBezTo>
                  <a:pt x="53" y="137"/>
                  <a:pt x="52" y="137"/>
                  <a:pt x="52" y="137"/>
                </a:cubicBezTo>
                <a:close/>
                <a:moveTo>
                  <a:pt x="41" y="86"/>
                </a:moveTo>
                <a:cubicBezTo>
                  <a:pt x="41" y="86"/>
                  <a:pt x="41" y="86"/>
                  <a:pt x="42" y="86"/>
                </a:cubicBezTo>
                <a:cubicBezTo>
                  <a:pt x="42" y="86"/>
                  <a:pt x="42" y="86"/>
                  <a:pt x="42" y="86"/>
                </a:cubicBezTo>
                <a:cubicBezTo>
                  <a:pt x="41" y="86"/>
                  <a:pt x="41" y="86"/>
                  <a:pt x="41" y="86"/>
                </a:cubicBezTo>
                <a:close/>
                <a:moveTo>
                  <a:pt x="47" y="99"/>
                </a:moveTo>
                <a:cubicBezTo>
                  <a:pt x="47" y="99"/>
                  <a:pt x="47" y="98"/>
                  <a:pt x="47" y="98"/>
                </a:cubicBezTo>
                <a:cubicBezTo>
                  <a:pt x="47" y="98"/>
                  <a:pt x="47" y="97"/>
                  <a:pt x="47" y="97"/>
                </a:cubicBezTo>
                <a:cubicBezTo>
                  <a:pt x="46" y="97"/>
                  <a:pt x="46" y="97"/>
                  <a:pt x="46" y="96"/>
                </a:cubicBezTo>
                <a:cubicBezTo>
                  <a:pt x="46" y="96"/>
                  <a:pt x="47" y="96"/>
                  <a:pt x="47" y="96"/>
                </a:cubicBezTo>
                <a:cubicBezTo>
                  <a:pt x="46" y="96"/>
                  <a:pt x="47" y="95"/>
                  <a:pt x="47" y="95"/>
                </a:cubicBezTo>
                <a:cubicBezTo>
                  <a:pt x="46" y="95"/>
                  <a:pt x="46" y="95"/>
                  <a:pt x="47" y="95"/>
                </a:cubicBezTo>
                <a:cubicBezTo>
                  <a:pt x="47" y="94"/>
                  <a:pt x="47" y="94"/>
                  <a:pt x="47" y="93"/>
                </a:cubicBezTo>
                <a:cubicBezTo>
                  <a:pt x="47" y="93"/>
                  <a:pt x="47" y="93"/>
                  <a:pt x="47" y="93"/>
                </a:cubicBezTo>
                <a:cubicBezTo>
                  <a:pt x="47" y="94"/>
                  <a:pt x="47" y="93"/>
                  <a:pt x="47" y="93"/>
                </a:cubicBezTo>
                <a:cubicBezTo>
                  <a:pt x="47" y="93"/>
                  <a:pt x="47" y="93"/>
                  <a:pt x="47" y="92"/>
                </a:cubicBezTo>
                <a:cubicBezTo>
                  <a:pt x="47" y="92"/>
                  <a:pt x="47" y="92"/>
                  <a:pt x="47" y="92"/>
                </a:cubicBezTo>
                <a:cubicBezTo>
                  <a:pt x="47" y="91"/>
                  <a:pt x="47" y="91"/>
                  <a:pt x="47" y="91"/>
                </a:cubicBezTo>
                <a:cubicBezTo>
                  <a:pt x="47" y="91"/>
                  <a:pt x="47" y="91"/>
                  <a:pt x="47" y="91"/>
                </a:cubicBezTo>
                <a:cubicBezTo>
                  <a:pt x="47" y="90"/>
                  <a:pt x="47" y="90"/>
                  <a:pt x="47" y="90"/>
                </a:cubicBezTo>
                <a:cubicBezTo>
                  <a:pt x="47" y="90"/>
                  <a:pt x="47" y="90"/>
                  <a:pt x="47" y="90"/>
                </a:cubicBezTo>
                <a:cubicBezTo>
                  <a:pt x="47" y="89"/>
                  <a:pt x="47" y="89"/>
                  <a:pt x="47" y="89"/>
                </a:cubicBezTo>
                <a:cubicBezTo>
                  <a:pt x="47" y="88"/>
                  <a:pt x="47" y="88"/>
                  <a:pt x="47" y="87"/>
                </a:cubicBezTo>
                <a:cubicBezTo>
                  <a:pt x="47" y="87"/>
                  <a:pt x="47" y="87"/>
                  <a:pt x="47" y="87"/>
                </a:cubicBezTo>
                <a:cubicBezTo>
                  <a:pt x="47" y="87"/>
                  <a:pt x="47" y="87"/>
                  <a:pt x="47" y="87"/>
                </a:cubicBezTo>
                <a:cubicBezTo>
                  <a:pt x="46" y="87"/>
                  <a:pt x="46" y="87"/>
                  <a:pt x="45" y="87"/>
                </a:cubicBezTo>
                <a:cubicBezTo>
                  <a:pt x="45" y="87"/>
                  <a:pt x="45" y="87"/>
                  <a:pt x="45" y="87"/>
                </a:cubicBezTo>
                <a:cubicBezTo>
                  <a:pt x="45" y="87"/>
                  <a:pt x="45" y="87"/>
                  <a:pt x="45" y="87"/>
                </a:cubicBezTo>
                <a:cubicBezTo>
                  <a:pt x="45" y="86"/>
                  <a:pt x="45" y="86"/>
                  <a:pt x="45" y="86"/>
                </a:cubicBezTo>
                <a:cubicBezTo>
                  <a:pt x="45" y="86"/>
                  <a:pt x="45" y="85"/>
                  <a:pt x="45" y="85"/>
                </a:cubicBezTo>
                <a:cubicBezTo>
                  <a:pt x="45" y="85"/>
                  <a:pt x="45" y="85"/>
                  <a:pt x="46" y="85"/>
                </a:cubicBezTo>
                <a:cubicBezTo>
                  <a:pt x="46" y="85"/>
                  <a:pt x="45" y="85"/>
                  <a:pt x="46" y="84"/>
                </a:cubicBezTo>
                <a:cubicBezTo>
                  <a:pt x="46" y="85"/>
                  <a:pt x="46" y="85"/>
                  <a:pt x="46" y="85"/>
                </a:cubicBezTo>
                <a:cubicBezTo>
                  <a:pt x="46" y="85"/>
                  <a:pt x="46" y="85"/>
                  <a:pt x="46" y="85"/>
                </a:cubicBezTo>
                <a:cubicBezTo>
                  <a:pt x="46" y="85"/>
                  <a:pt x="46" y="85"/>
                  <a:pt x="47" y="85"/>
                </a:cubicBezTo>
                <a:cubicBezTo>
                  <a:pt x="47" y="85"/>
                  <a:pt x="47" y="85"/>
                  <a:pt x="47" y="85"/>
                </a:cubicBezTo>
                <a:cubicBezTo>
                  <a:pt x="47" y="85"/>
                  <a:pt x="47" y="85"/>
                  <a:pt x="47" y="86"/>
                </a:cubicBezTo>
                <a:cubicBezTo>
                  <a:pt x="47" y="86"/>
                  <a:pt x="47" y="86"/>
                  <a:pt x="47" y="86"/>
                </a:cubicBezTo>
                <a:cubicBezTo>
                  <a:pt x="48" y="86"/>
                  <a:pt x="48" y="86"/>
                  <a:pt x="48" y="86"/>
                </a:cubicBezTo>
                <a:cubicBezTo>
                  <a:pt x="48" y="86"/>
                  <a:pt x="48" y="86"/>
                  <a:pt x="48" y="86"/>
                </a:cubicBezTo>
                <a:cubicBezTo>
                  <a:pt x="49" y="86"/>
                  <a:pt x="49" y="86"/>
                  <a:pt x="49" y="86"/>
                </a:cubicBezTo>
                <a:cubicBezTo>
                  <a:pt x="49" y="86"/>
                  <a:pt x="49" y="86"/>
                  <a:pt x="49" y="86"/>
                </a:cubicBezTo>
                <a:cubicBezTo>
                  <a:pt x="49" y="87"/>
                  <a:pt x="50" y="87"/>
                  <a:pt x="50" y="87"/>
                </a:cubicBezTo>
                <a:cubicBezTo>
                  <a:pt x="50" y="87"/>
                  <a:pt x="50" y="87"/>
                  <a:pt x="50" y="87"/>
                </a:cubicBezTo>
                <a:cubicBezTo>
                  <a:pt x="50" y="87"/>
                  <a:pt x="51" y="88"/>
                  <a:pt x="51" y="88"/>
                </a:cubicBezTo>
                <a:cubicBezTo>
                  <a:pt x="51" y="88"/>
                  <a:pt x="51" y="88"/>
                  <a:pt x="51" y="88"/>
                </a:cubicBezTo>
                <a:cubicBezTo>
                  <a:pt x="51" y="88"/>
                  <a:pt x="51" y="89"/>
                  <a:pt x="51" y="89"/>
                </a:cubicBezTo>
                <a:cubicBezTo>
                  <a:pt x="51" y="88"/>
                  <a:pt x="52" y="88"/>
                  <a:pt x="52" y="89"/>
                </a:cubicBezTo>
                <a:cubicBezTo>
                  <a:pt x="52" y="89"/>
                  <a:pt x="52" y="89"/>
                  <a:pt x="52" y="89"/>
                </a:cubicBezTo>
                <a:cubicBezTo>
                  <a:pt x="52" y="89"/>
                  <a:pt x="53" y="89"/>
                  <a:pt x="53" y="89"/>
                </a:cubicBezTo>
                <a:cubicBezTo>
                  <a:pt x="53" y="88"/>
                  <a:pt x="53" y="88"/>
                  <a:pt x="53" y="88"/>
                </a:cubicBezTo>
                <a:cubicBezTo>
                  <a:pt x="54" y="88"/>
                  <a:pt x="54" y="88"/>
                  <a:pt x="54" y="88"/>
                </a:cubicBezTo>
                <a:cubicBezTo>
                  <a:pt x="54" y="88"/>
                  <a:pt x="54" y="88"/>
                  <a:pt x="54" y="88"/>
                </a:cubicBezTo>
                <a:cubicBezTo>
                  <a:pt x="54" y="88"/>
                  <a:pt x="54" y="88"/>
                  <a:pt x="55" y="88"/>
                </a:cubicBezTo>
                <a:cubicBezTo>
                  <a:pt x="55" y="88"/>
                  <a:pt x="55" y="88"/>
                  <a:pt x="55" y="88"/>
                </a:cubicBezTo>
                <a:cubicBezTo>
                  <a:pt x="55" y="89"/>
                  <a:pt x="56" y="89"/>
                  <a:pt x="55" y="89"/>
                </a:cubicBezTo>
                <a:cubicBezTo>
                  <a:pt x="55" y="89"/>
                  <a:pt x="55" y="89"/>
                  <a:pt x="55" y="89"/>
                </a:cubicBezTo>
                <a:cubicBezTo>
                  <a:pt x="56" y="89"/>
                  <a:pt x="57" y="88"/>
                  <a:pt x="57" y="88"/>
                </a:cubicBezTo>
                <a:cubicBezTo>
                  <a:pt x="57" y="88"/>
                  <a:pt x="57" y="88"/>
                  <a:pt x="57" y="88"/>
                </a:cubicBezTo>
                <a:cubicBezTo>
                  <a:pt x="57" y="88"/>
                  <a:pt x="57" y="88"/>
                  <a:pt x="58" y="88"/>
                </a:cubicBezTo>
                <a:cubicBezTo>
                  <a:pt x="58" y="89"/>
                  <a:pt x="58" y="89"/>
                  <a:pt x="58" y="90"/>
                </a:cubicBezTo>
                <a:cubicBezTo>
                  <a:pt x="58" y="90"/>
                  <a:pt x="57" y="90"/>
                  <a:pt x="57" y="91"/>
                </a:cubicBezTo>
                <a:cubicBezTo>
                  <a:pt x="57" y="91"/>
                  <a:pt x="57" y="91"/>
                  <a:pt x="57" y="91"/>
                </a:cubicBezTo>
                <a:cubicBezTo>
                  <a:pt x="57" y="92"/>
                  <a:pt x="58" y="92"/>
                  <a:pt x="58" y="92"/>
                </a:cubicBezTo>
                <a:cubicBezTo>
                  <a:pt x="58" y="92"/>
                  <a:pt x="57" y="92"/>
                  <a:pt x="57" y="92"/>
                </a:cubicBezTo>
                <a:cubicBezTo>
                  <a:pt x="57" y="92"/>
                  <a:pt x="57" y="92"/>
                  <a:pt x="57" y="92"/>
                </a:cubicBezTo>
                <a:cubicBezTo>
                  <a:pt x="57" y="92"/>
                  <a:pt x="57" y="92"/>
                  <a:pt x="57" y="93"/>
                </a:cubicBezTo>
                <a:cubicBezTo>
                  <a:pt x="57" y="93"/>
                  <a:pt x="57" y="93"/>
                  <a:pt x="57" y="93"/>
                </a:cubicBezTo>
                <a:cubicBezTo>
                  <a:pt x="56" y="94"/>
                  <a:pt x="56" y="94"/>
                  <a:pt x="56" y="93"/>
                </a:cubicBezTo>
                <a:cubicBezTo>
                  <a:pt x="56" y="93"/>
                  <a:pt x="56" y="93"/>
                  <a:pt x="56" y="93"/>
                </a:cubicBezTo>
                <a:cubicBezTo>
                  <a:pt x="56" y="93"/>
                  <a:pt x="56" y="93"/>
                  <a:pt x="56" y="93"/>
                </a:cubicBezTo>
                <a:cubicBezTo>
                  <a:pt x="56" y="93"/>
                  <a:pt x="56" y="93"/>
                  <a:pt x="55" y="93"/>
                </a:cubicBezTo>
                <a:cubicBezTo>
                  <a:pt x="55" y="93"/>
                  <a:pt x="55" y="93"/>
                  <a:pt x="55" y="93"/>
                </a:cubicBezTo>
                <a:cubicBezTo>
                  <a:pt x="55" y="94"/>
                  <a:pt x="55" y="94"/>
                  <a:pt x="55" y="94"/>
                </a:cubicBezTo>
                <a:cubicBezTo>
                  <a:pt x="55" y="94"/>
                  <a:pt x="55" y="94"/>
                  <a:pt x="54" y="94"/>
                </a:cubicBezTo>
                <a:cubicBezTo>
                  <a:pt x="54" y="94"/>
                  <a:pt x="54" y="94"/>
                  <a:pt x="54" y="94"/>
                </a:cubicBezTo>
                <a:cubicBezTo>
                  <a:pt x="55" y="94"/>
                  <a:pt x="55" y="95"/>
                  <a:pt x="54" y="95"/>
                </a:cubicBezTo>
                <a:cubicBezTo>
                  <a:pt x="54" y="96"/>
                  <a:pt x="54" y="96"/>
                  <a:pt x="53" y="96"/>
                </a:cubicBezTo>
                <a:cubicBezTo>
                  <a:pt x="53" y="96"/>
                  <a:pt x="53" y="96"/>
                  <a:pt x="53" y="96"/>
                </a:cubicBezTo>
                <a:cubicBezTo>
                  <a:pt x="53" y="96"/>
                  <a:pt x="53" y="97"/>
                  <a:pt x="53" y="97"/>
                </a:cubicBezTo>
                <a:cubicBezTo>
                  <a:pt x="53" y="97"/>
                  <a:pt x="53" y="97"/>
                  <a:pt x="53" y="97"/>
                </a:cubicBezTo>
                <a:cubicBezTo>
                  <a:pt x="53" y="97"/>
                  <a:pt x="53" y="97"/>
                  <a:pt x="52" y="97"/>
                </a:cubicBezTo>
                <a:cubicBezTo>
                  <a:pt x="52" y="97"/>
                  <a:pt x="52" y="97"/>
                  <a:pt x="52" y="97"/>
                </a:cubicBezTo>
                <a:cubicBezTo>
                  <a:pt x="52" y="97"/>
                  <a:pt x="52" y="97"/>
                  <a:pt x="52" y="97"/>
                </a:cubicBezTo>
                <a:cubicBezTo>
                  <a:pt x="51" y="97"/>
                  <a:pt x="51" y="97"/>
                  <a:pt x="50" y="97"/>
                </a:cubicBezTo>
                <a:cubicBezTo>
                  <a:pt x="50" y="98"/>
                  <a:pt x="50" y="98"/>
                  <a:pt x="49" y="98"/>
                </a:cubicBezTo>
                <a:cubicBezTo>
                  <a:pt x="49" y="98"/>
                  <a:pt x="48" y="98"/>
                  <a:pt x="48" y="99"/>
                </a:cubicBezTo>
                <a:cubicBezTo>
                  <a:pt x="48" y="99"/>
                  <a:pt x="48" y="99"/>
                  <a:pt x="48" y="99"/>
                </a:cubicBezTo>
                <a:cubicBezTo>
                  <a:pt x="48" y="99"/>
                  <a:pt x="48" y="99"/>
                  <a:pt x="48" y="99"/>
                </a:cubicBezTo>
                <a:cubicBezTo>
                  <a:pt x="47" y="100"/>
                  <a:pt x="47" y="100"/>
                  <a:pt x="46" y="100"/>
                </a:cubicBezTo>
                <a:cubicBezTo>
                  <a:pt x="46" y="100"/>
                  <a:pt x="46" y="100"/>
                  <a:pt x="46" y="99"/>
                </a:cubicBezTo>
                <a:cubicBezTo>
                  <a:pt x="46" y="99"/>
                  <a:pt x="46" y="99"/>
                  <a:pt x="47" y="99"/>
                </a:cubicBezTo>
                <a:close/>
                <a:moveTo>
                  <a:pt x="42" y="86"/>
                </a:moveTo>
                <a:cubicBezTo>
                  <a:pt x="42" y="85"/>
                  <a:pt x="42" y="85"/>
                  <a:pt x="42" y="85"/>
                </a:cubicBezTo>
                <a:cubicBezTo>
                  <a:pt x="42" y="85"/>
                  <a:pt x="42" y="85"/>
                  <a:pt x="42" y="86"/>
                </a:cubicBezTo>
                <a:cubicBezTo>
                  <a:pt x="42" y="86"/>
                  <a:pt x="42" y="86"/>
                  <a:pt x="42" y="86"/>
                </a:cubicBezTo>
                <a:close/>
                <a:moveTo>
                  <a:pt x="41" y="84"/>
                </a:moveTo>
                <a:cubicBezTo>
                  <a:pt x="41" y="84"/>
                  <a:pt x="40" y="84"/>
                  <a:pt x="40" y="84"/>
                </a:cubicBezTo>
                <a:cubicBezTo>
                  <a:pt x="40" y="84"/>
                  <a:pt x="40" y="84"/>
                  <a:pt x="40" y="84"/>
                </a:cubicBezTo>
                <a:cubicBezTo>
                  <a:pt x="40" y="84"/>
                  <a:pt x="40" y="84"/>
                  <a:pt x="40" y="85"/>
                </a:cubicBezTo>
                <a:cubicBezTo>
                  <a:pt x="40" y="85"/>
                  <a:pt x="40" y="85"/>
                  <a:pt x="41" y="85"/>
                </a:cubicBezTo>
                <a:cubicBezTo>
                  <a:pt x="41" y="85"/>
                  <a:pt x="41" y="85"/>
                  <a:pt x="41" y="84"/>
                </a:cubicBezTo>
                <a:cubicBezTo>
                  <a:pt x="41" y="84"/>
                  <a:pt x="41" y="84"/>
                  <a:pt x="41" y="84"/>
                </a:cubicBezTo>
                <a:close/>
                <a:moveTo>
                  <a:pt x="40" y="86"/>
                </a:moveTo>
                <a:cubicBezTo>
                  <a:pt x="40" y="86"/>
                  <a:pt x="40" y="86"/>
                  <a:pt x="40" y="86"/>
                </a:cubicBezTo>
                <a:cubicBezTo>
                  <a:pt x="40" y="86"/>
                  <a:pt x="40" y="86"/>
                  <a:pt x="40" y="86"/>
                </a:cubicBezTo>
                <a:close/>
                <a:moveTo>
                  <a:pt x="67" y="72"/>
                </a:moveTo>
                <a:cubicBezTo>
                  <a:pt x="67" y="71"/>
                  <a:pt x="67" y="71"/>
                  <a:pt x="67" y="71"/>
                </a:cubicBezTo>
                <a:cubicBezTo>
                  <a:pt x="66" y="71"/>
                  <a:pt x="66" y="71"/>
                  <a:pt x="66" y="71"/>
                </a:cubicBezTo>
                <a:cubicBezTo>
                  <a:pt x="66" y="71"/>
                  <a:pt x="66" y="71"/>
                  <a:pt x="67" y="72"/>
                </a:cubicBezTo>
                <a:cubicBezTo>
                  <a:pt x="67" y="72"/>
                  <a:pt x="67" y="72"/>
                  <a:pt x="67" y="72"/>
                </a:cubicBezTo>
                <a:close/>
                <a:moveTo>
                  <a:pt x="64" y="71"/>
                </a:moveTo>
                <a:cubicBezTo>
                  <a:pt x="64" y="71"/>
                  <a:pt x="64" y="71"/>
                  <a:pt x="64" y="71"/>
                </a:cubicBezTo>
                <a:cubicBezTo>
                  <a:pt x="65" y="71"/>
                  <a:pt x="65" y="71"/>
                  <a:pt x="66" y="71"/>
                </a:cubicBezTo>
                <a:cubicBezTo>
                  <a:pt x="65" y="71"/>
                  <a:pt x="65" y="71"/>
                  <a:pt x="64" y="71"/>
                </a:cubicBezTo>
                <a:cubicBezTo>
                  <a:pt x="64" y="71"/>
                  <a:pt x="64" y="71"/>
                  <a:pt x="64" y="7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1" name="Freeform 21"/>
          <p:cNvSpPr>
            <a:spLocks/>
          </p:cNvSpPr>
          <p:nvPr/>
        </p:nvSpPr>
        <p:spPr bwMode="auto">
          <a:xfrm>
            <a:off x="6126163" y="4783138"/>
            <a:ext cx="12700" cy="28575"/>
          </a:xfrm>
          <a:custGeom>
            <a:avLst/>
            <a:gdLst>
              <a:gd name="T0" fmla="*/ 2 w 3"/>
              <a:gd name="T1" fmla="*/ 0 h 7"/>
              <a:gd name="T2" fmla="*/ 1 w 3"/>
              <a:gd name="T3" fmla="*/ 0 h 7"/>
              <a:gd name="T4" fmla="*/ 0 w 3"/>
              <a:gd name="T5" fmla="*/ 2 h 7"/>
              <a:gd name="T6" fmla="*/ 1 w 3"/>
              <a:gd name="T7" fmla="*/ 7 h 7"/>
              <a:gd name="T8" fmla="*/ 3 w 3"/>
              <a:gd name="T9" fmla="*/ 5 h 7"/>
              <a:gd name="T10" fmla="*/ 3 w 3"/>
              <a:gd name="T11" fmla="*/ 2 h 7"/>
              <a:gd name="T12" fmla="*/ 2 w 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 h="7">
                <a:moveTo>
                  <a:pt x="2" y="0"/>
                </a:moveTo>
                <a:cubicBezTo>
                  <a:pt x="2" y="0"/>
                  <a:pt x="1" y="0"/>
                  <a:pt x="1" y="0"/>
                </a:cubicBezTo>
                <a:cubicBezTo>
                  <a:pt x="0" y="2"/>
                  <a:pt x="0" y="2"/>
                  <a:pt x="0" y="2"/>
                </a:cubicBezTo>
                <a:cubicBezTo>
                  <a:pt x="1" y="7"/>
                  <a:pt x="1" y="7"/>
                  <a:pt x="1" y="7"/>
                </a:cubicBezTo>
                <a:cubicBezTo>
                  <a:pt x="3" y="5"/>
                  <a:pt x="3" y="5"/>
                  <a:pt x="3" y="5"/>
                </a:cubicBezTo>
                <a:cubicBezTo>
                  <a:pt x="3" y="2"/>
                  <a:pt x="3" y="2"/>
                  <a:pt x="3" y="2"/>
                </a:cubicBezTo>
                <a:lnTo>
                  <a:pt x="2" y="0"/>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2" name="Freeform 22"/>
          <p:cNvSpPr>
            <a:spLocks/>
          </p:cNvSpPr>
          <p:nvPr/>
        </p:nvSpPr>
        <p:spPr bwMode="auto">
          <a:xfrm>
            <a:off x="7051676" y="4619625"/>
            <a:ext cx="528638" cy="560388"/>
          </a:xfrm>
          <a:custGeom>
            <a:avLst/>
            <a:gdLst>
              <a:gd name="T0" fmla="*/ 125 w 129"/>
              <a:gd name="T1" fmla="*/ 53 h 137"/>
              <a:gd name="T2" fmla="*/ 121 w 129"/>
              <a:gd name="T3" fmla="*/ 57 h 137"/>
              <a:gd name="T4" fmla="*/ 123 w 129"/>
              <a:gd name="T5" fmla="*/ 61 h 137"/>
              <a:gd name="T6" fmla="*/ 123 w 129"/>
              <a:gd name="T7" fmla="*/ 64 h 137"/>
              <a:gd name="T8" fmla="*/ 112 w 129"/>
              <a:gd name="T9" fmla="*/ 75 h 137"/>
              <a:gd name="T10" fmla="*/ 102 w 129"/>
              <a:gd name="T11" fmla="*/ 88 h 137"/>
              <a:gd name="T12" fmla="*/ 93 w 129"/>
              <a:gd name="T13" fmla="*/ 97 h 137"/>
              <a:gd name="T14" fmla="*/ 87 w 129"/>
              <a:gd name="T15" fmla="*/ 95 h 137"/>
              <a:gd name="T16" fmla="*/ 77 w 129"/>
              <a:gd name="T17" fmla="*/ 104 h 137"/>
              <a:gd name="T18" fmla="*/ 83 w 129"/>
              <a:gd name="T19" fmla="*/ 110 h 137"/>
              <a:gd name="T20" fmla="*/ 83 w 129"/>
              <a:gd name="T21" fmla="*/ 114 h 137"/>
              <a:gd name="T22" fmla="*/ 84 w 129"/>
              <a:gd name="T23" fmla="*/ 118 h 137"/>
              <a:gd name="T24" fmla="*/ 88 w 129"/>
              <a:gd name="T25" fmla="*/ 121 h 137"/>
              <a:gd name="T26" fmla="*/ 91 w 129"/>
              <a:gd name="T27" fmla="*/ 131 h 137"/>
              <a:gd name="T28" fmla="*/ 87 w 129"/>
              <a:gd name="T29" fmla="*/ 132 h 137"/>
              <a:gd name="T30" fmla="*/ 83 w 129"/>
              <a:gd name="T31" fmla="*/ 132 h 137"/>
              <a:gd name="T32" fmla="*/ 79 w 129"/>
              <a:gd name="T33" fmla="*/ 132 h 137"/>
              <a:gd name="T34" fmla="*/ 70 w 129"/>
              <a:gd name="T35" fmla="*/ 135 h 137"/>
              <a:gd name="T36" fmla="*/ 66 w 129"/>
              <a:gd name="T37" fmla="*/ 135 h 137"/>
              <a:gd name="T38" fmla="*/ 61 w 129"/>
              <a:gd name="T39" fmla="*/ 135 h 137"/>
              <a:gd name="T40" fmla="*/ 55 w 129"/>
              <a:gd name="T41" fmla="*/ 125 h 137"/>
              <a:gd name="T42" fmla="*/ 47 w 129"/>
              <a:gd name="T43" fmla="*/ 119 h 137"/>
              <a:gd name="T44" fmla="*/ 35 w 129"/>
              <a:gd name="T45" fmla="*/ 121 h 137"/>
              <a:gd name="T46" fmla="*/ 23 w 129"/>
              <a:gd name="T47" fmla="*/ 122 h 137"/>
              <a:gd name="T48" fmla="*/ 7 w 129"/>
              <a:gd name="T49" fmla="*/ 122 h 137"/>
              <a:gd name="T50" fmla="*/ 9 w 129"/>
              <a:gd name="T51" fmla="*/ 116 h 137"/>
              <a:gd name="T52" fmla="*/ 12 w 129"/>
              <a:gd name="T53" fmla="*/ 110 h 137"/>
              <a:gd name="T54" fmla="*/ 21 w 129"/>
              <a:gd name="T55" fmla="*/ 106 h 137"/>
              <a:gd name="T56" fmla="*/ 17 w 129"/>
              <a:gd name="T57" fmla="*/ 102 h 137"/>
              <a:gd name="T58" fmla="*/ 13 w 129"/>
              <a:gd name="T59" fmla="*/ 90 h 137"/>
              <a:gd name="T60" fmla="*/ 5 w 129"/>
              <a:gd name="T61" fmla="*/ 82 h 137"/>
              <a:gd name="T62" fmla="*/ 19 w 129"/>
              <a:gd name="T63" fmla="*/ 80 h 137"/>
              <a:gd name="T64" fmla="*/ 37 w 129"/>
              <a:gd name="T65" fmla="*/ 80 h 137"/>
              <a:gd name="T66" fmla="*/ 48 w 129"/>
              <a:gd name="T67" fmla="*/ 74 h 137"/>
              <a:gd name="T68" fmla="*/ 49 w 129"/>
              <a:gd name="T69" fmla="*/ 65 h 137"/>
              <a:gd name="T70" fmla="*/ 61 w 129"/>
              <a:gd name="T71" fmla="*/ 62 h 137"/>
              <a:gd name="T72" fmla="*/ 62 w 129"/>
              <a:gd name="T73" fmla="*/ 58 h 137"/>
              <a:gd name="T74" fmla="*/ 68 w 129"/>
              <a:gd name="T75" fmla="*/ 57 h 137"/>
              <a:gd name="T76" fmla="*/ 76 w 129"/>
              <a:gd name="T77" fmla="*/ 54 h 137"/>
              <a:gd name="T78" fmla="*/ 75 w 129"/>
              <a:gd name="T79" fmla="*/ 48 h 137"/>
              <a:gd name="T80" fmla="*/ 82 w 129"/>
              <a:gd name="T81" fmla="*/ 42 h 137"/>
              <a:gd name="T82" fmla="*/ 83 w 129"/>
              <a:gd name="T83" fmla="*/ 36 h 137"/>
              <a:gd name="T84" fmla="*/ 84 w 129"/>
              <a:gd name="T85" fmla="*/ 32 h 137"/>
              <a:gd name="T86" fmla="*/ 88 w 129"/>
              <a:gd name="T87" fmla="*/ 32 h 137"/>
              <a:gd name="T88" fmla="*/ 90 w 129"/>
              <a:gd name="T89" fmla="*/ 28 h 137"/>
              <a:gd name="T90" fmla="*/ 96 w 129"/>
              <a:gd name="T91" fmla="*/ 21 h 137"/>
              <a:gd name="T92" fmla="*/ 96 w 129"/>
              <a:gd name="T93" fmla="*/ 15 h 137"/>
              <a:gd name="T94" fmla="*/ 96 w 129"/>
              <a:gd name="T95" fmla="*/ 6 h 137"/>
              <a:gd name="T96" fmla="*/ 103 w 129"/>
              <a:gd name="T97" fmla="*/ 2 h 137"/>
              <a:gd name="T98" fmla="*/ 114 w 129"/>
              <a:gd name="T99" fmla="*/ 0 h 137"/>
              <a:gd name="T100" fmla="*/ 109 w 129"/>
              <a:gd name="T101" fmla="*/ 3 h 137"/>
              <a:gd name="T102" fmla="*/ 105 w 129"/>
              <a:gd name="T103" fmla="*/ 8 h 137"/>
              <a:gd name="T104" fmla="*/ 109 w 129"/>
              <a:gd name="T105" fmla="*/ 13 h 137"/>
              <a:gd name="T106" fmla="*/ 112 w 129"/>
              <a:gd name="T107" fmla="*/ 16 h 137"/>
              <a:gd name="T108" fmla="*/ 116 w 129"/>
              <a:gd name="T109" fmla="*/ 19 h 137"/>
              <a:gd name="T110" fmla="*/ 115 w 129"/>
              <a:gd name="T111" fmla="*/ 24 h 137"/>
              <a:gd name="T112" fmla="*/ 112 w 129"/>
              <a:gd name="T113" fmla="*/ 30 h 137"/>
              <a:gd name="T114" fmla="*/ 114 w 129"/>
              <a:gd name="T115" fmla="*/ 38 h 137"/>
              <a:gd name="T116" fmla="*/ 117 w 129"/>
              <a:gd name="T117" fmla="*/ 44 h 137"/>
              <a:gd name="T118" fmla="*/ 123 w 129"/>
              <a:gd name="T119" fmla="*/ 45 h 137"/>
              <a:gd name="T120" fmla="*/ 128 w 129"/>
              <a:gd name="T121" fmla="*/ 4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137">
                <a:moveTo>
                  <a:pt x="129" y="51"/>
                </a:moveTo>
                <a:cubicBezTo>
                  <a:pt x="128" y="53"/>
                  <a:pt x="128" y="53"/>
                  <a:pt x="128" y="53"/>
                </a:cubicBezTo>
                <a:cubicBezTo>
                  <a:pt x="125" y="53"/>
                  <a:pt x="125" y="53"/>
                  <a:pt x="125" y="53"/>
                </a:cubicBezTo>
                <a:cubicBezTo>
                  <a:pt x="125" y="53"/>
                  <a:pt x="122" y="56"/>
                  <a:pt x="122" y="56"/>
                </a:cubicBezTo>
                <a:cubicBezTo>
                  <a:pt x="121" y="57"/>
                  <a:pt x="121" y="57"/>
                  <a:pt x="121" y="57"/>
                </a:cubicBezTo>
                <a:cubicBezTo>
                  <a:pt x="121" y="57"/>
                  <a:pt x="121" y="57"/>
                  <a:pt x="121" y="57"/>
                </a:cubicBezTo>
                <a:cubicBezTo>
                  <a:pt x="121" y="57"/>
                  <a:pt x="122" y="58"/>
                  <a:pt x="122" y="58"/>
                </a:cubicBezTo>
                <a:cubicBezTo>
                  <a:pt x="122" y="58"/>
                  <a:pt x="122" y="59"/>
                  <a:pt x="123" y="59"/>
                </a:cubicBezTo>
                <a:cubicBezTo>
                  <a:pt x="123" y="59"/>
                  <a:pt x="123" y="61"/>
                  <a:pt x="123" y="61"/>
                </a:cubicBezTo>
                <a:cubicBezTo>
                  <a:pt x="122" y="61"/>
                  <a:pt x="122" y="61"/>
                  <a:pt x="122" y="61"/>
                </a:cubicBezTo>
                <a:cubicBezTo>
                  <a:pt x="122" y="63"/>
                  <a:pt x="122" y="63"/>
                  <a:pt x="122" y="63"/>
                </a:cubicBezTo>
                <a:cubicBezTo>
                  <a:pt x="123" y="64"/>
                  <a:pt x="123" y="64"/>
                  <a:pt x="123" y="64"/>
                </a:cubicBezTo>
                <a:cubicBezTo>
                  <a:pt x="117" y="69"/>
                  <a:pt x="117" y="69"/>
                  <a:pt x="117" y="69"/>
                </a:cubicBezTo>
                <a:cubicBezTo>
                  <a:pt x="117" y="73"/>
                  <a:pt x="117" y="73"/>
                  <a:pt x="117" y="73"/>
                </a:cubicBezTo>
                <a:cubicBezTo>
                  <a:pt x="112" y="75"/>
                  <a:pt x="112" y="75"/>
                  <a:pt x="112" y="75"/>
                </a:cubicBezTo>
                <a:cubicBezTo>
                  <a:pt x="112" y="75"/>
                  <a:pt x="111" y="77"/>
                  <a:pt x="110" y="78"/>
                </a:cubicBezTo>
                <a:cubicBezTo>
                  <a:pt x="110" y="79"/>
                  <a:pt x="108" y="85"/>
                  <a:pt x="108" y="85"/>
                </a:cubicBezTo>
                <a:cubicBezTo>
                  <a:pt x="108" y="85"/>
                  <a:pt x="102" y="88"/>
                  <a:pt x="102" y="88"/>
                </a:cubicBezTo>
                <a:cubicBezTo>
                  <a:pt x="102" y="88"/>
                  <a:pt x="101" y="90"/>
                  <a:pt x="101" y="91"/>
                </a:cubicBezTo>
                <a:cubicBezTo>
                  <a:pt x="101" y="91"/>
                  <a:pt x="99" y="96"/>
                  <a:pt x="99" y="96"/>
                </a:cubicBezTo>
                <a:cubicBezTo>
                  <a:pt x="99" y="96"/>
                  <a:pt x="93" y="97"/>
                  <a:pt x="93" y="97"/>
                </a:cubicBezTo>
                <a:cubicBezTo>
                  <a:pt x="93" y="97"/>
                  <a:pt x="91" y="97"/>
                  <a:pt x="91" y="97"/>
                </a:cubicBezTo>
                <a:cubicBezTo>
                  <a:pt x="89" y="98"/>
                  <a:pt x="89" y="98"/>
                  <a:pt x="89" y="98"/>
                </a:cubicBezTo>
                <a:cubicBezTo>
                  <a:pt x="87" y="95"/>
                  <a:pt x="87" y="95"/>
                  <a:pt x="87" y="95"/>
                </a:cubicBezTo>
                <a:cubicBezTo>
                  <a:pt x="85" y="95"/>
                  <a:pt x="85" y="95"/>
                  <a:pt x="85" y="95"/>
                </a:cubicBezTo>
                <a:cubicBezTo>
                  <a:pt x="85" y="95"/>
                  <a:pt x="81" y="99"/>
                  <a:pt x="80" y="100"/>
                </a:cubicBezTo>
                <a:cubicBezTo>
                  <a:pt x="80" y="100"/>
                  <a:pt x="77" y="104"/>
                  <a:pt x="77" y="104"/>
                </a:cubicBezTo>
                <a:cubicBezTo>
                  <a:pt x="77" y="108"/>
                  <a:pt x="77" y="108"/>
                  <a:pt x="77" y="108"/>
                </a:cubicBezTo>
                <a:cubicBezTo>
                  <a:pt x="77" y="108"/>
                  <a:pt x="79" y="108"/>
                  <a:pt x="79" y="108"/>
                </a:cubicBezTo>
                <a:cubicBezTo>
                  <a:pt x="80" y="108"/>
                  <a:pt x="83" y="110"/>
                  <a:pt x="83" y="110"/>
                </a:cubicBezTo>
                <a:cubicBezTo>
                  <a:pt x="83" y="110"/>
                  <a:pt x="83" y="111"/>
                  <a:pt x="83" y="113"/>
                </a:cubicBezTo>
                <a:cubicBezTo>
                  <a:pt x="83" y="114"/>
                  <a:pt x="83" y="114"/>
                  <a:pt x="83" y="114"/>
                </a:cubicBezTo>
                <a:cubicBezTo>
                  <a:pt x="83" y="114"/>
                  <a:pt x="83" y="114"/>
                  <a:pt x="83" y="114"/>
                </a:cubicBezTo>
                <a:cubicBezTo>
                  <a:pt x="83" y="115"/>
                  <a:pt x="82" y="116"/>
                  <a:pt x="82" y="116"/>
                </a:cubicBezTo>
                <a:cubicBezTo>
                  <a:pt x="82" y="116"/>
                  <a:pt x="82" y="116"/>
                  <a:pt x="82" y="116"/>
                </a:cubicBezTo>
                <a:cubicBezTo>
                  <a:pt x="83" y="116"/>
                  <a:pt x="84" y="117"/>
                  <a:pt x="84" y="118"/>
                </a:cubicBezTo>
                <a:cubicBezTo>
                  <a:pt x="84" y="118"/>
                  <a:pt x="84" y="118"/>
                  <a:pt x="84" y="118"/>
                </a:cubicBezTo>
                <a:cubicBezTo>
                  <a:pt x="88" y="118"/>
                  <a:pt x="88" y="118"/>
                  <a:pt x="88" y="118"/>
                </a:cubicBezTo>
                <a:cubicBezTo>
                  <a:pt x="88" y="121"/>
                  <a:pt x="88" y="121"/>
                  <a:pt x="88" y="121"/>
                </a:cubicBezTo>
                <a:cubicBezTo>
                  <a:pt x="92" y="128"/>
                  <a:pt x="92" y="128"/>
                  <a:pt x="92" y="128"/>
                </a:cubicBezTo>
                <a:cubicBezTo>
                  <a:pt x="92" y="128"/>
                  <a:pt x="91" y="129"/>
                  <a:pt x="90" y="130"/>
                </a:cubicBezTo>
                <a:cubicBezTo>
                  <a:pt x="90" y="130"/>
                  <a:pt x="91" y="131"/>
                  <a:pt x="91" y="131"/>
                </a:cubicBezTo>
                <a:cubicBezTo>
                  <a:pt x="91" y="131"/>
                  <a:pt x="91" y="131"/>
                  <a:pt x="91" y="131"/>
                </a:cubicBezTo>
                <a:cubicBezTo>
                  <a:pt x="91" y="131"/>
                  <a:pt x="89" y="132"/>
                  <a:pt x="89" y="132"/>
                </a:cubicBezTo>
                <a:cubicBezTo>
                  <a:pt x="89" y="132"/>
                  <a:pt x="87" y="132"/>
                  <a:pt x="87" y="132"/>
                </a:cubicBezTo>
                <a:cubicBezTo>
                  <a:pt x="86" y="130"/>
                  <a:pt x="86" y="130"/>
                  <a:pt x="86" y="130"/>
                </a:cubicBezTo>
                <a:cubicBezTo>
                  <a:pt x="86" y="130"/>
                  <a:pt x="85" y="131"/>
                  <a:pt x="84" y="131"/>
                </a:cubicBezTo>
                <a:cubicBezTo>
                  <a:pt x="84" y="131"/>
                  <a:pt x="83" y="132"/>
                  <a:pt x="83" y="132"/>
                </a:cubicBezTo>
                <a:cubicBezTo>
                  <a:pt x="82" y="132"/>
                  <a:pt x="82" y="133"/>
                  <a:pt x="82" y="133"/>
                </a:cubicBezTo>
                <a:cubicBezTo>
                  <a:pt x="80" y="133"/>
                  <a:pt x="80" y="133"/>
                  <a:pt x="80" y="133"/>
                </a:cubicBezTo>
                <a:cubicBezTo>
                  <a:pt x="79" y="132"/>
                  <a:pt x="79" y="132"/>
                  <a:pt x="79" y="132"/>
                </a:cubicBezTo>
                <a:cubicBezTo>
                  <a:pt x="72" y="132"/>
                  <a:pt x="72" y="132"/>
                  <a:pt x="72" y="132"/>
                </a:cubicBezTo>
                <a:cubicBezTo>
                  <a:pt x="72" y="132"/>
                  <a:pt x="70" y="132"/>
                  <a:pt x="70" y="133"/>
                </a:cubicBezTo>
                <a:cubicBezTo>
                  <a:pt x="70" y="133"/>
                  <a:pt x="70" y="135"/>
                  <a:pt x="70" y="135"/>
                </a:cubicBezTo>
                <a:cubicBezTo>
                  <a:pt x="67" y="135"/>
                  <a:pt x="67" y="135"/>
                  <a:pt x="67" y="135"/>
                </a:cubicBezTo>
                <a:cubicBezTo>
                  <a:pt x="67" y="135"/>
                  <a:pt x="67" y="135"/>
                  <a:pt x="67" y="135"/>
                </a:cubicBezTo>
                <a:cubicBezTo>
                  <a:pt x="67" y="134"/>
                  <a:pt x="66" y="135"/>
                  <a:pt x="66" y="135"/>
                </a:cubicBezTo>
                <a:cubicBezTo>
                  <a:pt x="66" y="136"/>
                  <a:pt x="66" y="136"/>
                  <a:pt x="65" y="137"/>
                </a:cubicBezTo>
                <a:cubicBezTo>
                  <a:pt x="65" y="136"/>
                  <a:pt x="65" y="136"/>
                  <a:pt x="65" y="135"/>
                </a:cubicBezTo>
                <a:cubicBezTo>
                  <a:pt x="64" y="135"/>
                  <a:pt x="63" y="135"/>
                  <a:pt x="61" y="135"/>
                </a:cubicBezTo>
                <a:cubicBezTo>
                  <a:pt x="60" y="135"/>
                  <a:pt x="59" y="134"/>
                  <a:pt x="59" y="132"/>
                </a:cubicBezTo>
                <a:cubicBezTo>
                  <a:pt x="58" y="132"/>
                  <a:pt x="58" y="131"/>
                  <a:pt x="58" y="130"/>
                </a:cubicBezTo>
                <a:cubicBezTo>
                  <a:pt x="58" y="128"/>
                  <a:pt x="57" y="126"/>
                  <a:pt x="55" y="125"/>
                </a:cubicBezTo>
                <a:cubicBezTo>
                  <a:pt x="52" y="126"/>
                  <a:pt x="52" y="125"/>
                  <a:pt x="53" y="123"/>
                </a:cubicBezTo>
                <a:cubicBezTo>
                  <a:pt x="53" y="121"/>
                  <a:pt x="52" y="119"/>
                  <a:pt x="50" y="119"/>
                </a:cubicBezTo>
                <a:cubicBezTo>
                  <a:pt x="49" y="119"/>
                  <a:pt x="48" y="119"/>
                  <a:pt x="47" y="119"/>
                </a:cubicBezTo>
                <a:cubicBezTo>
                  <a:pt x="45" y="120"/>
                  <a:pt x="43" y="120"/>
                  <a:pt x="41" y="120"/>
                </a:cubicBezTo>
                <a:cubicBezTo>
                  <a:pt x="40" y="121"/>
                  <a:pt x="38" y="121"/>
                  <a:pt x="37" y="121"/>
                </a:cubicBezTo>
                <a:cubicBezTo>
                  <a:pt x="36" y="121"/>
                  <a:pt x="36" y="121"/>
                  <a:pt x="35" y="121"/>
                </a:cubicBezTo>
                <a:cubicBezTo>
                  <a:pt x="32" y="122"/>
                  <a:pt x="31" y="121"/>
                  <a:pt x="29" y="119"/>
                </a:cubicBezTo>
                <a:cubicBezTo>
                  <a:pt x="28" y="120"/>
                  <a:pt x="26" y="120"/>
                  <a:pt x="24" y="120"/>
                </a:cubicBezTo>
                <a:cubicBezTo>
                  <a:pt x="24" y="121"/>
                  <a:pt x="24" y="122"/>
                  <a:pt x="23" y="122"/>
                </a:cubicBezTo>
                <a:cubicBezTo>
                  <a:pt x="22" y="121"/>
                  <a:pt x="20" y="122"/>
                  <a:pt x="19" y="121"/>
                </a:cubicBezTo>
                <a:cubicBezTo>
                  <a:pt x="16" y="121"/>
                  <a:pt x="13" y="121"/>
                  <a:pt x="11" y="123"/>
                </a:cubicBezTo>
                <a:cubicBezTo>
                  <a:pt x="9" y="124"/>
                  <a:pt x="9" y="122"/>
                  <a:pt x="7" y="122"/>
                </a:cubicBezTo>
                <a:cubicBezTo>
                  <a:pt x="7" y="122"/>
                  <a:pt x="7" y="122"/>
                  <a:pt x="7" y="122"/>
                </a:cubicBezTo>
                <a:cubicBezTo>
                  <a:pt x="7" y="119"/>
                  <a:pt x="7" y="119"/>
                  <a:pt x="7" y="119"/>
                </a:cubicBezTo>
                <a:cubicBezTo>
                  <a:pt x="9" y="116"/>
                  <a:pt x="9" y="116"/>
                  <a:pt x="9" y="116"/>
                </a:cubicBezTo>
                <a:cubicBezTo>
                  <a:pt x="9" y="113"/>
                  <a:pt x="9" y="113"/>
                  <a:pt x="9" y="113"/>
                </a:cubicBezTo>
                <a:cubicBezTo>
                  <a:pt x="12" y="112"/>
                  <a:pt x="12" y="112"/>
                  <a:pt x="12" y="112"/>
                </a:cubicBezTo>
                <a:cubicBezTo>
                  <a:pt x="12" y="110"/>
                  <a:pt x="12" y="110"/>
                  <a:pt x="12" y="110"/>
                </a:cubicBezTo>
                <a:cubicBezTo>
                  <a:pt x="17" y="109"/>
                  <a:pt x="17" y="109"/>
                  <a:pt x="17" y="109"/>
                </a:cubicBezTo>
                <a:cubicBezTo>
                  <a:pt x="20" y="109"/>
                  <a:pt x="20" y="109"/>
                  <a:pt x="20" y="109"/>
                </a:cubicBezTo>
                <a:cubicBezTo>
                  <a:pt x="21" y="106"/>
                  <a:pt x="21" y="106"/>
                  <a:pt x="21" y="106"/>
                </a:cubicBezTo>
                <a:cubicBezTo>
                  <a:pt x="21" y="104"/>
                  <a:pt x="21" y="104"/>
                  <a:pt x="21" y="104"/>
                </a:cubicBezTo>
                <a:cubicBezTo>
                  <a:pt x="21" y="102"/>
                  <a:pt x="21" y="102"/>
                  <a:pt x="21" y="102"/>
                </a:cubicBezTo>
                <a:cubicBezTo>
                  <a:pt x="17" y="102"/>
                  <a:pt x="17" y="102"/>
                  <a:pt x="17" y="102"/>
                </a:cubicBezTo>
                <a:cubicBezTo>
                  <a:pt x="17" y="93"/>
                  <a:pt x="17" y="93"/>
                  <a:pt x="17" y="93"/>
                </a:cubicBezTo>
                <a:cubicBezTo>
                  <a:pt x="15" y="93"/>
                  <a:pt x="15" y="93"/>
                  <a:pt x="15" y="93"/>
                </a:cubicBezTo>
                <a:cubicBezTo>
                  <a:pt x="13" y="90"/>
                  <a:pt x="13" y="90"/>
                  <a:pt x="13" y="90"/>
                </a:cubicBezTo>
                <a:cubicBezTo>
                  <a:pt x="9" y="89"/>
                  <a:pt x="9" y="89"/>
                  <a:pt x="9" y="89"/>
                </a:cubicBezTo>
                <a:cubicBezTo>
                  <a:pt x="5" y="85"/>
                  <a:pt x="5" y="85"/>
                  <a:pt x="5" y="85"/>
                </a:cubicBezTo>
                <a:cubicBezTo>
                  <a:pt x="5" y="82"/>
                  <a:pt x="5" y="82"/>
                  <a:pt x="5" y="82"/>
                </a:cubicBezTo>
                <a:cubicBezTo>
                  <a:pt x="0" y="76"/>
                  <a:pt x="0" y="76"/>
                  <a:pt x="0" y="76"/>
                </a:cubicBezTo>
                <a:cubicBezTo>
                  <a:pt x="15" y="81"/>
                  <a:pt x="15" y="81"/>
                  <a:pt x="15" y="81"/>
                </a:cubicBezTo>
                <a:cubicBezTo>
                  <a:pt x="19" y="80"/>
                  <a:pt x="19" y="80"/>
                  <a:pt x="19" y="80"/>
                </a:cubicBezTo>
                <a:cubicBezTo>
                  <a:pt x="28" y="81"/>
                  <a:pt x="28" y="81"/>
                  <a:pt x="28" y="81"/>
                </a:cubicBezTo>
                <a:cubicBezTo>
                  <a:pt x="32" y="79"/>
                  <a:pt x="32" y="79"/>
                  <a:pt x="32" y="79"/>
                </a:cubicBezTo>
                <a:cubicBezTo>
                  <a:pt x="32" y="79"/>
                  <a:pt x="37" y="80"/>
                  <a:pt x="37" y="80"/>
                </a:cubicBezTo>
                <a:cubicBezTo>
                  <a:pt x="37" y="79"/>
                  <a:pt x="40" y="78"/>
                  <a:pt x="40" y="78"/>
                </a:cubicBezTo>
                <a:cubicBezTo>
                  <a:pt x="41" y="78"/>
                  <a:pt x="49" y="76"/>
                  <a:pt x="49" y="76"/>
                </a:cubicBezTo>
                <a:cubicBezTo>
                  <a:pt x="49" y="76"/>
                  <a:pt x="48" y="74"/>
                  <a:pt x="48" y="74"/>
                </a:cubicBezTo>
                <a:cubicBezTo>
                  <a:pt x="48" y="74"/>
                  <a:pt x="48" y="70"/>
                  <a:pt x="48" y="70"/>
                </a:cubicBezTo>
                <a:cubicBezTo>
                  <a:pt x="48" y="70"/>
                  <a:pt x="49" y="67"/>
                  <a:pt x="49" y="67"/>
                </a:cubicBezTo>
                <a:cubicBezTo>
                  <a:pt x="49" y="66"/>
                  <a:pt x="49" y="65"/>
                  <a:pt x="49" y="65"/>
                </a:cubicBezTo>
                <a:cubicBezTo>
                  <a:pt x="54" y="61"/>
                  <a:pt x="54" y="61"/>
                  <a:pt x="54" y="61"/>
                </a:cubicBezTo>
                <a:cubicBezTo>
                  <a:pt x="54" y="61"/>
                  <a:pt x="56" y="62"/>
                  <a:pt x="56" y="62"/>
                </a:cubicBezTo>
                <a:cubicBezTo>
                  <a:pt x="57" y="62"/>
                  <a:pt x="61" y="62"/>
                  <a:pt x="61" y="62"/>
                </a:cubicBezTo>
                <a:cubicBezTo>
                  <a:pt x="62" y="61"/>
                  <a:pt x="62" y="61"/>
                  <a:pt x="62" y="61"/>
                </a:cubicBezTo>
                <a:cubicBezTo>
                  <a:pt x="60" y="58"/>
                  <a:pt x="60" y="58"/>
                  <a:pt x="60" y="58"/>
                </a:cubicBezTo>
                <a:cubicBezTo>
                  <a:pt x="62" y="58"/>
                  <a:pt x="62" y="58"/>
                  <a:pt x="62" y="58"/>
                </a:cubicBezTo>
                <a:cubicBezTo>
                  <a:pt x="65" y="56"/>
                  <a:pt x="65" y="56"/>
                  <a:pt x="65" y="56"/>
                </a:cubicBezTo>
                <a:cubicBezTo>
                  <a:pt x="65" y="56"/>
                  <a:pt x="67" y="56"/>
                  <a:pt x="67" y="56"/>
                </a:cubicBezTo>
                <a:cubicBezTo>
                  <a:pt x="67" y="56"/>
                  <a:pt x="68" y="57"/>
                  <a:pt x="68" y="57"/>
                </a:cubicBezTo>
                <a:cubicBezTo>
                  <a:pt x="70" y="56"/>
                  <a:pt x="70" y="56"/>
                  <a:pt x="70" y="56"/>
                </a:cubicBezTo>
                <a:cubicBezTo>
                  <a:pt x="72" y="58"/>
                  <a:pt x="72" y="58"/>
                  <a:pt x="72" y="58"/>
                </a:cubicBezTo>
                <a:cubicBezTo>
                  <a:pt x="76" y="54"/>
                  <a:pt x="76" y="54"/>
                  <a:pt x="76" y="54"/>
                </a:cubicBezTo>
                <a:cubicBezTo>
                  <a:pt x="76" y="52"/>
                  <a:pt x="76" y="52"/>
                  <a:pt x="76" y="52"/>
                </a:cubicBezTo>
                <a:cubicBezTo>
                  <a:pt x="76" y="52"/>
                  <a:pt x="75" y="51"/>
                  <a:pt x="75" y="50"/>
                </a:cubicBezTo>
                <a:cubicBezTo>
                  <a:pt x="75" y="50"/>
                  <a:pt x="75" y="48"/>
                  <a:pt x="75" y="48"/>
                </a:cubicBezTo>
                <a:cubicBezTo>
                  <a:pt x="77" y="47"/>
                  <a:pt x="77" y="47"/>
                  <a:pt x="77" y="47"/>
                </a:cubicBezTo>
                <a:cubicBezTo>
                  <a:pt x="77" y="43"/>
                  <a:pt x="77" y="43"/>
                  <a:pt x="77" y="43"/>
                </a:cubicBezTo>
                <a:cubicBezTo>
                  <a:pt x="82" y="42"/>
                  <a:pt x="82" y="42"/>
                  <a:pt x="82" y="42"/>
                </a:cubicBezTo>
                <a:cubicBezTo>
                  <a:pt x="84" y="40"/>
                  <a:pt x="84" y="40"/>
                  <a:pt x="84" y="40"/>
                </a:cubicBezTo>
                <a:cubicBezTo>
                  <a:pt x="84" y="40"/>
                  <a:pt x="84" y="38"/>
                  <a:pt x="84" y="38"/>
                </a:cubicBezTo>
                <a:cubicBezTo>
                  <a:pt x="84" y="38"/>
                  <a:pt x="83" y="36"/>
                  <a:pt x="83" y="36"/>
                </a:cubicBezTo>
                <a:cubicBezTo>
                  <a:pt x="80" y="33"/>
                  <a:pt x="80" y="33"/>
                  <a:pt x="80" y="33"/>
                </a:cubicBezTo>
                <a:cubicBezTo>
                  <a:pt x="80" y="32"/>
                  <a:pt x="80" y="32"/>
                  <a:pt x="80" y="32"/>
                </a:cubicBezTo>
                <a:cubicBezTo>
                  <a:pt x="84" y="32"/>
                  <a:pt x="84" y="32"/>
                  <a:pt x="84" y="32"/>
                </a:cubicBezTo>
                <a:cubicBezTo>
                  <a:pt x="85" y="33"/>
                  <a:pt x="85" y="33"/>
                  <a:pt x="85" y="33"/>
                </a:cubicBezTo>
                <a:cubicBezTo>
                  <a:pt x="87" y="33"/>
                  <a:pt x="87" y="33"/>
                  <a:pt x="87" y="33"/>
                </a:cubicBezTo>
                <a:cubicBezTo>
                  <a:pt x="88" y="32"/>
                  <a:pt x="88" y="32"/>
                  <a:pt x="88" y="32"/>
                </a:cubicBezTo>
                <a:cubicBezTo>
                  <a:pt x="91" y="32"/>
                  <a:pt x="91" y="32"/>
                  <a:pt x="91" y="32"/>
                </a:cubicBezTo>
                <a:cubicBezTo>
                  <a:pt x="92" y="29"/>
                  <a:pt x="92" y="29"/>
                  <a:pt x="92" y="29"/>
                </a:cubicBezTo>
                <a:cubicBezTo>
                  <a:pt x="90" y="28"/>
                  <a:pt x="90" y="28"/>
                  <a:pt x="90" y="28"/>
                </a:cubicBezTo>
                <a:cubicBezTo>
                  <a:pt x="90" y="26"/>
                  <a:pt x="90" y="26"/>
                  <a:pt x="90" y="26"/>
                </a:cubicBezTo>
                <a:cubicBezTo>
                  <a:pt x="90" y="26"/>
                  <a:pt x="94" y="23"/>
                  <a:pt x="94" y="23"/>
                </a:cubicBezTo>
                <a:cubicBezTo>
                  <a:pt x="94" y="23"/>
                  <a:pt x="95" y="21"/>
                  <a:pt x="96" y="21"/>
                </a:cubicBezTo>
                <a:cubicBezTo>
                  <a:pt x="96" y="21"/>
                  <a:pt x="95" y="18"/>
                  <a:pt x="95" y="18"/>
                </a:cubicBezTo>
                <a:cubicBezTo>
                  <a:pt x="95" y="18"/>
                  <a:pt x="96" y="17"/>
                  <a:pt x="96" y="17"/>
                </a:cubicBezTo>
                <a:cubicBezTo>
                  <a:pt x="96" y="16"/>
                  <a:pt x="96" y="15"/>
                  <a:pt x="96" y="15"/>
                </a:cubicBezTo>
                <a:cubicBezTo>
                  <a:pt x="94" y="12"/>
                  <a:pt x="94" y="12"/>
                  <a:pt x="94" y="12"/>
                </a:cubicBezTo>
                <a:cubicBezTo>
                  <a:pt x="92" y="10"/>
                  <a:pt x="92" y="10"/>
                  <a:pt x="92" y="10"/>
                </a:cubicBezTo>
                <a:cubicBezTo>
                  <a:pt x="96" y="6"/>
                  <a:pt x="96" y="6"/>
                  <a:pt x="96" y="6"/>
                </a:cubicBezTo>
                <a:cubicBezTo>
                  <a:pt x="97" y="6"/>
                  <a:pt x="97" y="6"/>
                  <a:pt x="97" y="6"/>
                </a:cubicBezTo>
                <a:cubicBezTo>
                  <a:pt x="97" y="6"/>
                  <a:pt x="98" y="5"/>
                  <a:pt x="98" y="5"/>
                </a:cubicBezTo>
                <a:cubicBezTo>
                  <a:pt x="98" y="4"/>
                  <a:pt x="103" y="2"/>
                  <a:pt x="103" y="2"/>
                </a:cubicBezTo>
                <a:cubicBezTo>
                  <a:pt x="105" y="1"/>
                  <a:pt x="105" y="1"/>
                  <a:pt x="105" y="1"/>
                </a:cubicBezTo>
                <a:cubicBezTo>
                  <a:pt x="112" y="1"/>
                  <a:pt x="112" y="1"/>
                  <a:pt x="112" y="1"/>
                </a:cubicBezTo>
                <a:cubicBezTo>
                  <a:pt x="114" y="0"/>
                  <a:pt x="114" y="0"/>
                  <a:pt x="114" y="0"/>
                </a:cubicBezTo>
                <a:cubicBezTo>
                  <a:pt x="116" y="1"/>
                  <a:pt x="116" y="1"/>
                  <a:pt x="116" y="1"/>
                </a:cubicBezTo>
                <a:cubicBezTo>
                  <a:pt x="115" y="3"/>
                  <a:pt x="115" y="3"/>
                  <a:pt x="115" y="3"/>
                </a:cubicBezTo>
                <a:cubicBezTo>
                  <a:pt x="109" y="3"/>
                  <a:pt x="109" y="3"/>
                  <a:pt x="109" y="3"/>
                </a:cubicBezTo>
                <a:cubicBezTo>
                  <a:pt x="109" y="3"/>
                  <a:pt x="109" y="5"/>
                  <a:pt x="109" y="5"/>
                </a:cubicBezTo>
                <a:cubicBezTo>
                  <a:pt x="109" y="5"/>
                  <a:pt x="106" y="7"/>
                  <a:pt x="106" y="7"/>
                </a:cubicBezTo>
                <a:cubicBezTo>
                  <a:pt x="106" y="7"/>
                  <a:pt x="105" y="8"/>
                  <a:pt x="105" y="8"/>
                </a:cubicBezTo>
                <a:cubicBezTo>
                  <a:pt x="104" y="10"/>
                  <a:pt x="104" y="10"/>
                  <a:pt x="104" y="10"/>
                </a:cubicBezTo>
                <a:cubicBezTo>
                  <a:pt x="105" y="12"/>
                  <a:pt x="105" y="12"/>
                  <a:pt x="105" y="12"/>
                </a:cubicBezTo>
                <a:cubicBezTo>
                  <a:pt x="105" y="12"/>
                  <a:pt x="109" y="13"/>
                  <a:pt x="109" y="13"/>
                </a:cubicBezTo>
                <a:cubicBezTo>
                  <a:pt x="110" y="13"/>
                  <a:pt x="110" y="14"/>
                  <a:pt x="110" y="15"/>
                </a:cubicBezTo>
                <a:cubicBezTo>
                  <a:pt x="110" y="15"/>
                  <a:pt x="110" y="15"/>
                  <a:pt x="110" y="15"/>
                </a:cubicBezTo>
                <a:cubicBezTo>
                  <a:pt x="112" y="16"/>
                  <a:pt x="112" y="16"/>
                  <a:pt x="112" y="16"/>
                </a:cubicBezTo>
                <a:cubicBezTo>
                  <a:pt x="112" y="16"/>
                  <a:pt x="114" y="16"/>
                  <a:pt x="115" y="16"/>
                </a:cubicBezTo>
                <a:cubicBezTo>
                  <a:pt x="115" y="16"/>
                  <a:pt x="115" y="19"/>
                  <a:pt x="116" y="19"/>
                </a:cubicBezTo>
                <a:cubicBezTo>
                  <a:pt x="116" y="19"/>
                  <a:pt x="116" y="19"/>
                  <a:pt x="116" y="19"/>
                </a:cubicBezTo>
                <a:cubicBezTo>
                  <a:pt x="116" y="19"/>
                  <a:pt x="119" y="21"/>
                  <a:pt x="119" y="21"/>
                </a:cubicBezTo>
                <a:cubicBezTo>
                  <a:pt x="121" y="24"/>
                  <a:pt x="121" y="24"/>
                  <a:pt x="121" y="24"/>
                </a:cubicBezTo>
                <a:cubicBezTo>
                  <a:pt x="115" y="24"/>
                  <a:pt x="115" y="24"/>
                  <a:pt x="115" y="24"/>
                </a:cubicBezTo>
                <a:cubicBezTo>
                  <a:pt x="115" y="24"/>
                  <a:pt x="113" y="26"/>
                  <a:pt x="113" y="26"/>
                </a:cubicBezTo>
                <a:cubicBezTo>
                  <a:pt x="113" y="27"/>
                  <a:pt x="112" y="29"/>
                  <a:pt x="112" y="30"/>
                </a:cubicBezTo>
                <a:cubicBezTo>
                  <a:pt x="112" y="30"/>
                  <a:pt x="112" y="30"/>
                  <a:pt x="112" y="30"/>
                </a:cubicBezTo>
                <a:cubicBezTo>
                  <a:pt x="112" y="30"/>
                  <a:pt x="113" y="32"/>
                  <a:pt x="113" y="32"/>
                </a:cubicBezTo>
                <a:cubicBezTo>
                  <a:pt x="113" y="33"/>
                  <a:pt x="113" y="35"/>
                  <a:pt x="113" y="35"/>
                </a:cubicBezTo>
                <a:cubicBezTo>
                  <a:pt x="113" y="35"/>
                  <a:pt x="114" y="37"/>
                  <a:pt x="114" y="38"/>
                </a:cubicBezTo>
                <a:cubicBezTo>
                  <a:pt x="114" y="38"/>
                  <a:pt x="114" y="40"/>
                  <a:pt x="114" y="40"/>
                </a:cubicBezTo>
                <a:cubicBezTo>
                  <a:pt x="114" y="41"/>
                  <a:pt x="115" y="42"/>
                  <a:pt x="115" y="43"/>
                </a:cubicBezTo>
                <a:cubicBezTo>
                  <a:pt x="115" y="43"/>
                  <a:pt x="117" y="44"/>
                  <a:pt x="117" y="44"/>
                </a:cubicBezTo>
                <a:cubicBezTo>
                  <a:pt x="117" y="44"/>
                  <a:pt x="120" y="45"/>
                  <a:pt x="120" y="45"/>
                </a:cubicBezTo>
                <a:cubicBezTo>
                  <a:pt x="120" y="45"/>
                  <a:pt x="122" y="45"/>
                  <a:pt x="122" y="46"/>
                </a:cubicBezTo>
                <a:cubicBezTo>
                  <a:pt x="122" y="46"/>
                  <a:pt x="123" y="45"/>
                  <a:pt x="123" y="45"/>
                </a:cubicBezTo>
                <a:cubicBezTo>
                  <a:pt x="124" y="49"/>
                  <a:pt x="124" y="49"/>
                  <a:pt x="124" y="49"/>
                </a:cubicBezTo>
                <a:cubicBezTo>
                  <a:pt x="126" y="49"/>
                  <a:pt x="126" y="49"/>
                  <a:pt x="126" y="49"/>
                </a:cubicBezTo>
                <a:cubicBezTo>
                  <a:pt x="128" y="49"/>
                  <a:pt x="128" y="49"/>
                  <a:pt x="128" y="49"/>
                </a:cubicBezTo>
                <a:lnTo>
                  <a:pt x="129" y="51"/>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3" name="Freeform 23"/>
          <p:cNvSpPr>
            <a:spLocks noEditPoints="1"/>
          </p:cNvSpPr>
          <p:nvPr/>
        </p:nvSpPr>
        <p:spPr bwMode="auto">
          <a:xfrm>
            <a:off x="6724651" y="5130800"/>
            <a:ext cx="293688" cy="323850"/>
          </a:xfrm>
          <a:custGeom>
            <a:avLst/>
            <a:gdLst>
              <a:gd name="T0" fmla="*/ 63 w 72"/>
              <a:gd name="T1" fmla="*/ 41 h 79"/>
              <a:gd name="T2" fmla="*/ 63 w 72"/>
              <a:gd name="T3" fmla="*/ 44 h 79"/>
              <a:gd name="T4" fmla="*/ 62 w 72"/>
              <a:gd name="T5" fmla="*/ 44 h 79"/>
              <a:gd name="T6" fmla="*/ 62 w 72"/>
              <a:gd name="T7" fmla="*/ 43 h 79"/>
              <a:gd name="T8" fmla="*/ 63 w 72"/>
              <a:gd name="T9" fmla="*/ 41 h 79"/>
              <a:gd name="T10" fmla="*/ 70 w 72"/>
              <a:gd name="T11" fmla="*/ 23 h 79"/>
              <a:gd name="T12" fmla="*/ 68 w 72"/>
              <a:gd name="T13" fmla="*/ 21 h 79"/>
              <a:gd name="T14" fmla="*/ 65 w 72"/>
              <a:gd name="T15" fmla="*/ 19 h 79"/>
              <a:gd name="T16" fmla="*/ 62 w 72"/>
              <a:gd name="T17" fmla="*/ 14 h 79"/>
              <a:gd name="T18" fmla="*/ 60 w 72"/>
              <a:gd name="T19" fmla="*/ 12 h 79"/>
              <a:gd name="T20" fmla="*/ 49 w 72"/>
              <a:gd name="T21" fmla="*/ 9 h 79"/>
              <a:gd name="T22" fmla="*/ 46 w 72"/>
              <a:gd name="T23" fmla="*/ 8 h 79"/>
              <a:gd name="T24" fmla="*/ 41 w 72"/>
              <a:gd name="T25" fmla="*/ 0 h 79"/>
              <a:gd name="T26" fmla="*/ 39 w 72"/>
              <a:gd name="T27" fmla="*/ 1 h 79"/>
              <a:gd name="T28" fmla="*/ 38 w 72"/>
              <a:gd name="T29" fmla="*/ 2 h 79"/>
              <a:gd name="T30" fmla="*/ 37 w 72"/>
              <a:gd name="T31" fmla="*/ 2 h 79"/>
              <a:gd name="T32" fmla="*/ 37 w 72"/>
              <a:gd name="T33" fmla="*/ 0 h 79"/>
              <a:gd name="T34" fmla="*/ 36 w 72"/>
              <a:gd name="T35" fmla="*/ 0 h 79"/>
              <a:gd name="T36" fmla="*/ 35 w 72"/>
              <a:gd name="T37" fmla="*/ 1 h 79"/>
              <a:gd name="T38" fmla="*/ 35 w 72"/>
              <a:gd name="T39" fmla="*/ 3 h 79"/>
              <a:gd name="T40" fmla="*/ 35 w 72"/>
              <a:gd name="T41" fmla="*/ 7 h 79"/>
              <a:gd name="T42" fmla="*/ 36 w 72"/>
              <a:gd name="T43" fmla="*/ 8 h 79"/>
              <a:gd name="T44" fmla="*/ 36 w 72"/>
              <a:gd name="T45" fmla="*/ 9 h 79"/>
              <a:gd name="T46" fmla="*/ 33 w 72"/>
              <a:gd name="T47" fmla="*/ 10 h 79"/>
              <a:gd name="T48" fmla="*/ 32 w 72"/>
              <a:gd name="T49" fmla="*/ 10 h 79"/>
              <a:gd name="T50" fmla="*/ 32 w 72"/>
              <a:gd name="T51" fmla="*/ 11 h 79"/>
              <a:gd name="T52" fmla="*/ 32 w 72"/>
              <a:gd name="T53" fmla="*/ 14 h 79"/>
              <a:gd name="T54" fmla="*/ 30 w 72"/>
              <a:gd name="T55" fmla="*/ 19 h 79"/>
              <a:gd name="T56" fmla="*/ 29 w 72"/>
              <a:gd name="T57" fmla="*/ 23 h 79"/>
              <a:gd name="T58" fmla="*/ 33 w 72"/>
              <a:gd name="T59" fmla="*/ 30 h 79"/>
              <a:gd name="T60" fmla="*/ 28 w 72"/>
              <a:gd name="T61" fmla="*/ 48 h 79"/>
              <a:gd name="T62" fmla="*/ 17 w 72"/>
              <a:gd name="T63" fmla="*/ 52 h 79"/>
              <a:gd name="T64" fmla="*/ 0 w 72"/>
              <a:gd name="T65" fmla="*/ 58 h 79"/>
              <a:gd name="T66" fmla="*/ 10 w 72"/>
              <a:gd name="T67" fmla="*/ 79 h 79"/>
              <a:gd name="T68" fmla="*/ 11 w 72"/>
              <a:gd name="T69" fmla="*/ 79 h 79"/>
              <a:gd name="T70" fmla="*/ 20 w 72"/>
              <a:gd name="T71" fmla="*/ 75 h 79"/>
              <a:gd name="T72" fmla="*/ 27 w 72"/>
              <a:gd name="T73" fmla="*/ 75 h 79"/>
              <a:gd name="T74" fmla="*/ 30 w 72"/>
              <a:gd name="T75" fmla="*/ 74 h 79"/>
              <a:gd name="T76" fmla="*/ 31 w 72"/>
              <a:gd name="T77" fmla="*/ 73 h 79"/>
              <a:gd name="T78" fmla="*/ 31 w 72"/>
              <a:gd name="T79" fmla="*/ 72 h 79"/>
              <a:gd name="T80" fmla="*/ 36 w 72"/>
              <a:gd name="T81" fmla="*/ 66 h 79"/>
              <a:gd name="T82" fmla="*/ 39 w 72"/>
              <a:gd name="T83" fmla="*/ 66 h 79"/>
              <a:gd name="T84" fmla="*/ 42 w 72"/>
              <a:gd name="T85" fmla="*/ 64 h 79"/>
              <a:gd name="T86" fmla="*/ 51 w 72"/>
              <a:gd name="T87" fmla="*/ 57 h 79"/>
              <a:gd name="T88" fmla="*/ 53 w 72"/>
              <a:gd name="T89" fmla="*/ 54 h 79"/>
              <a:gd name="T90" fmla="*/ 53 w 72"/>
              <a:gd name="T91" fmla="*/ 50 h 79"/>
              <a:gd name="T92" fmla="*/ 53 w 72"/>
              <a:gd name="T93" fmla="*/ 48 h 79"/>
              <a:gd name="T94" fmla="*/ 57 w 72"/>
              <a:gd name="T95" fmla="*/ 41 h 79"/>
              <a:gd name="T96" fmla="*/ 58 w 72"/>
              <a:gd name="T97" fmla="*/ 44 h 79"/>
              <a:gd name="T98" fmla="*/ 60 w 72"/>
              <a:gd name="T99" fmla="*/ 42 h 79"/>
              <a:gd name="T100" fmla="*/ 62 w 72"/>
              <a:gd name="T101" fmla="*/ 38 h 79"/>
              <a:gd name="T102" fmla="*/ 65 w 72"/>
              <a:gd name="T103" fmla="*/ 34 h 79"/>
              <a:gd name="T104" fmla="*/ 68 w 72"/>
              <a:gd name="T105" fmla="*/ 32 h 79"/>
              <a:gd name="T106" fmla="*/ 71 w 72"/>
              <a:gd name="T107" fmla="*/ 25 h 79"/>
              <a:gd name="T108" fmla="*/ 70 w 72"/>
              <a:gd name="T109" fmla="*/ 2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9">
                <a:moveTo>
                  <a:pt x="63" y="41"/>
                </a:moveTo>
                <a:cubicBezTo>
                  <a:pt x="64" y="42"/>
                  <a:pt x="63" y="43"/>
                  <a:pt x="63" y="44"/>
                </a:cubicBezTo>
                <a:cubicBezTo>
                  <a:pt x="62" y="44"/>
                  <a:pt x="62" y="44"/>
                  <a:pt x="62" y="44"/>
                </a:cubicBezTo>
                <a:cubicBezTo>
                  <a:pt x="61" y="44"/>
                  <a:pt x="61" y="44"/>
                  <a:pt x="62" y="43"/>
                </a:cubicBezTo>
                <a:cubicBezTo>
                  <a:pt x="62" y="43"/>
                  <a:pt x="63" y="42"/>
                  <a:pt x="63" y="41"/>
                </a:cubicBezTo>
                <a:close/>
                <a:moveTo>
                  <a:pt x="70" y="23"/>
                </a:moveTo>
                <a:cubicBezTo>
                  <a:pt x="69" y="23"/>
                  <a:pt x="69" y="22"/>
                  <a:pt x="68" y="21"/>
                </a:cubicBezTo>
                <a:cubicBezTo>
                  <a:pt x="67" y="20"/>
                  <a:pt x="66" y="20"/>
                  <a:pt x="65" y="19"/>
                </a:cubicBezTo>
                <a:cubicBezTo>
                  <a:pt x="65" y="17"/>
                  <a:pt x="63" y="15"/>
                  <a:pt x="62" y="14"/>
                </a:cubicBezTo>
                <a:cubicBezTo>
                  <a:pt x="61" y="13"/>
                  <a:pt x="61" y="12"/>
                  <a:pt x="60" y="12"/>
                </a:cubicBezTo>
                <a:cubicBezTo>
                  <a:pt x="56" y="12"/>
                  <a:pt x="52" y="11"/>
                  <a:pt x="49" y="9"/>
                </a:cubicBezTo>
                <a:cubicBezTo>
                  <a:pt x="48" y="9"/>
                  <a:pt x="47" y="9"/>
                  <a:pt x="46" y="8"/>
                </a:cubicBezTo>
                <a:cubicBezTo>
                  <a:pt x="44" y="5"/>
                  <a:pt x="42" y="3"/>
                  <a:pt x="41" y="0"/>
                </a:cubicBezTo>
                <a:cubicBezTo>
                  <a:pt x="39" y="1"/>
                  <a:pt x="39" y="1"/>
                  <a:pt x="39" y="1"/>
                </a:cubicBezTo>
                <a:cubicBezTo>
                  <a:pt x="39" y="1"/>
                  <a:pt x="38" y="2"/>
                  <a:pt x="38" y="2"/>
                </a:cubicBezTo>
                <a:cubicBezTo>
                  <a:pt x="38" y="3"/>
                  <a:pt x="37" y="2"/>
                  <a:pt x="37" y="2"/>
                </a:cubicBezTo>
                <a:cubicBezTo>
                  <a:pt x="37" y="2"/>
                  <a:pt x="37" y="1"/>
                  <a:pt x="37" y="0"/>
                </a:cubicBezTo>
                <a:cubicBezTo>
                  <a:pt x="37" y="0"/>
                  <a:pt x="36" y="0"/>
                  <a:pt x="36" y="0"/>
                </a:cubicBezTo>
                <a:cubicBezTo>
                  <a:pt x="36" y="0"/>
                  <a:pt x="35" y="1"/>
                  <a:pt x="35" y="1"/>
                </a:cubicBezTo>
                <a:cubicBezTo>
                  <a:pt x="35" y="2"/>
                  <a:pt x="35" y="3"/>
                  <a:pt x="35" y="3"/>
                </a:cubicBezTo>
                <a:cubicBezTo>
                  <a:pt x="35" y="3"/>
                  <a:pt x="35" y="6"/>
                  <a:pt x="35" y="7"/>
                </a:cubicBezTo>
                <a:cubicBezTo>
                  <a:pt x="35" y="7"/>
                  <a:pt x="36" y="8"/>
                  <a:pt x="36" y="8"/>
                </a:cubicBezTo>
                <a:cubicBezTo>
                  <a:pt x="37" y="8"/>
                  <a:pt x="36" y="9"/>
                  <a:pt x="36" y="9"/>
                </a:cubicBezTo>
                <a:cubicBezTo>
                  <a:pt x="33" y="10"/>
                  <a:pt x="33" y="10"/>
                  <a:pt x="33" y="10"/>
                </a:cubicBezTo>
                <a:cubicBezTo>
                  <a:pt x="32" y="10"/>
                  <a:pt x="32" y="10"/>
                  <a:pt x="32" y="10"/>
                </a:cubicBezTo>
                <a:cubicBezTo>
                  <a:pt x="32" y="10"/>
                  <a:pt x="32" y="11"/>
                  <a:pt x="32" y="11"/>
                </a:cubicBezTo>
                <a:cubicBezTo>
                  <a:pt x="32" y="12"/>
                  <a:pt x="32" y="14"/>
                  <a:pt x="32" y="14"/>
                </a:cubicBezTo>
                <a:cubicBezTo>
                  <a:pt x="32" y="15"/>
                  <a:pt x="30" y="19"/>
                  <a:pt x="30" y="19"/>
                </a:cubicBezTo>
                <a:cubicBezTo>
                  <a:pt x="29" y="23"/>
                  <a:pt x="29" y="23"/>
                  <a:pt x="29" y="23"/>
                </a:cubicBezTo>
                <a:cubicBezTo>
                  <a:pt x="33" y="30"/>
                  <a:pt x="33" y="30"/>
                  <a:pt x="33" y="30"/>
                </a:cubicBezTo>
                <a:cubicBezTo>
                  <a:pt x="28" y="48"/>
                  <a:pt x="28" y="48"/>
                  <a:pt x="28" y="48"/>
                </a:cubicBezTo>
                <a:cubicBezTo>
                  <a:pt x="17" y="52"/>
                  <a:pt x="17" y="52"/>
                  <a:pt x="17" y="52"/>
                </a:cubicBezTo>
                <a:cubicBezTo>
                  <a:pt x="0" y="58"/>
                  <a:pt x="0" y="58"/>
                  <a:pt x="0" y="58"/>
                </a:cubicBezTo>
                <a:cubicBezTo>
                  <a:pt x="10" y="79"/>
                  <a:pt x="10" y="79"/>
                  <a:pt x="10" y="79"/>
                </a:cubicBezTo>
                <a:cubicBezTo>
                  <a:pt x="10" y="79"/>
                  <a:pt x="11" y="79"/>
                  <a:pt x="11" y="79"/>
                </a:cubicBezTo>
                <a:cubicBezTo>
                  <a:pt x="14" y="78"/>
                  <a:pt x="17" y="76"/>
                  <a:pt x="20" y="75"/>
                </a:cubicBezTo>
                <a:cubicBezTo>
                  <a:pt x="22" y="75"/>
                  <a:pt x="25" y="75"/>
                  <a:pt x="27" y="75"/>
                </a:cubicBezTo>
                <a:cubicBezTo>
                  <a:pt x="28" y="76"/>
                  <a:pt x="29" y="75"/>
                  <a:pt x="30" y="74"/>
                </a:cubicBezTo>
                <a:cubicBezTo>
                  <a:pt x="30" y="74"/>
                  <a:pt x="31" y="73"/>
                  <a:pt x="31" y="73"/>
                </a:cubicBezTo>
                <a:cubicBezTo>
                  <a:pt x="31" y="72"/>
                  <a:pt x="31" y="72"/>
                  <a:pt x="31" y="72"/>
                </a:cubicBezTo>
                <a:cubicBezTo>
                  <a:pt x="31" y="68"/>
                  <a:pt x="33" y="66"/>
                  <a:pt x="36" y="66"/>
                </a:cubicBezTo>
                <a:cubicBezTo>
                  <a:pt x="37" y="66"/>
                  <a:pt x="38" y="66"/>
                  <a:pt x="39" y="66"/>
                </a:cubicBezTo>
                <a:cubicBezTo>
                  <a:pt x="41" y="66"/>
                  <a:pt x="42" y="65"/>
                  <a:pt x="42" y="64"/>
                </a:cubicBezTo>
                <a:cubicBezTo>
                  <a:pt x="44" y="59"/>
                  <a:pt x="46" y="57"/>
                  <a:pt x="51" y="57"/>
                </a:cubicBezTo>
                <a:cubicBezTo>
                  <a:pt x="53" y="57"/>
                  <a:pt x="54" y="56"/>
                  <a:pt x="53" y="54"/>
                </a:cubicBezTo>
                <a:cubicBezTo>
                  <a:pt x="52" y="53"/>
                  <a:pt x="52" y="51"/>
                  <a:pt x="53" y="50"/>
                </a:cubicBezTo>
                <a:cubicBezTo>
                  <a:pt x="54" y="49"/>
                  <a:pt x="54" y="48"/>
                  <a:pt x="53" y="48"/>
                </a:cubicBezTo>
                <a:cubicBezTo>
                  <a:pt x="53" y="45"/>
                  <a:pt x="55" y="43"/>
                  <a:pt x="57" y="41"/>
                </a:cubicBezTo>
                <a:cubicBezTo>
                  <a:pt x="57" y="42"/>
                  <a:pt x="57" y="43"/>
                  <a:pt x="58" y="44"/>
                </a:cubicBezTo>
                <a:cubicBezTo>
                  <a:pt x="59" y="44"/>
                  <a:pt x="60" y="43"/>
                  <a:pt x="60" y="42"/>
                </a:cubicBezTo>
                <a:cubicBezTo>
                  <a:pt x="60" y="41"/>
                  <a:pt x="62" y="40"/>
                  <a:pt x="62" y="38"/>
                </a:cubicBezTo>
                <a:cubicBezTo>
                  <a:pt x="63" y="37"/>
                  <a:pt x="64" y="35"/>
                  <a:pt x="65" y="34"/>
                </a:cubicBezTo>
                <a:cubicBezTo>
                  <a:pt x="67" y="34"/>
                  <a:pt x="68" y="33"/>
                  <a:pt x="68" y="32"/>
                </a:cubicBezTo>
                <a:cubicBezTo>
                  <a:pt x="69" y="29"/>
                  <a:pt x="70" y="28"/>
                  <a:pt x="71" y="25"/>
                </a:cubicBezTo>
                <a:cubicBezTo>
                  <a:pt x="72" y="24"/>
                  <a:pt x="72" y="23"/>
                  <a:pt x="70" y="23"/>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4" name="Freeform 24"/>
          <p:cNvSpPr>
            <a:spLocks/>
          </p:cNvSpPr>
          <p:nvPr/>
        </p:nvSpPr>
        <p:spPr bwMode="auto">
          <a:xfrm>
            <a:off x="9369426" y="4327525"/>
            <a:ext cx="228600" cy="258763"/>
          </a:xfrm>
          <a:custGeom>
            <a:avLst/>
            <a:gdLst>
              <a:gd name="T0" fmla="*/ 52 w 56"/>
              <a:gd name="T1" fmla="*/ 2 h 63"/>
              <a:gd name="T2" fmla="*/ 50 w 56"/>
              <a:gd name="T3" fmla="*/ 0 h 63"/>
              <a:gd name="T4" fmla="*/ 49 w 56"/>
              <a:gd name="T5" fmla="*/ 3 h 63"/>
              <a:gd name="T6" fmla="*/ 47 w 56"/>
              <a:gd name="T7" fmla="*/ 8 h 63"/>
              <a:gd name="T8" fmla="*/ 44 w 56"/>
              <a:gd name="T9" fmla="*/ 8 h 63"/>
              <a:gd name="T10" fmla="*/ 42 w 56"/>
              <a:gd name="T11" fmla="*/ 12 h 63"/>
              <a:gd name="T12" fmla="*/ 34 w 56"/>
              <a:gd name="T13" fmla="*/ 13 h 63"/>
              <a:gd name="T14" fmla="*/ 35 w 56"/>
              <a:gd name="T15" fmla="*/ 17 h 63"/>
              <a:gd name="T16" fmla="*/ 34 w 56"/>
              <a:gd name="T17" fmla="*/ 20 h 63"/>
              <a:gd name="T18" fmla="*/ 31 w 56"/>
              <a:gd name="T19" fmla="*/ 19 h 63"/>
              <a:gd name="T20" fmla="*/ 23 w 56"/>
              <a:gd name="T21" fmla="*/ 16 h 63"/>
              <a:gd name="T22" fmla="*/ 20 w 56"/>
              <a:gd name="T23" fmla="*/ 18 h 63"/>
              <a:gd name="T24" fmla="*/ 18 w 56"/>
              <a:gd name="T25" fmla="*/ 21 h 63"/>
              <a:gd name="T26" fmla="*/ 13 w 56"/>
              <a:gd name="T27" fmla="*/ 26 h 63"/>
              <a:gd name="T28" fmla="*/ 8 w 56"/>
              <a:gd name="T29" fmla="*/ 29 h 63"/>
              <a:gd name="T30" fmla="*/ 1 w 56"/>
              <a:gd name="T31" fmla="*/ 35 h 63"/>
              <a:gd name="T32" fmla="*/ 2 w 56"/>
              <a:gd name="T33" fmla="*/ 38 h 63"/>
              <a:gd name="T34" fmla="*/ 7 w 56"/>
              <a:gd name="T35" fmla="*/ 41 h 63"/>
              <a:gd name="T36" fmla="*/ 9 w 56"/>
              <a:gd name="T37" fmla="*/ 43 h 63"/>
              <a:gd name="T38" fmla="*/ 8 w 56"/>
              <a:gd name="T39" fmla="*/ 46 h 63"/>
              <a:gd name="T40" fmla="*/ 5 w 56"/>
              <a:gd name="T41" fmla="*/ 54 h 63"/>
              <a:gd name="T42" fmla="*/ 4 w 56"/>
              <a:gd name="T43" fmla="*/ 56 h 63"/>
              <a:gd name="T44" fmla="*/ 4 w 56"/>
              <a:gd name="T45" fmla="*/ 57 h 63"/>
              <a:gd name="T46" fmla="*/ 6 w 56"/>
              <a:gd name="T47" fmla="*/ 59 h 63"/>
              <a:gd name="T48" fmla="*/ 6 w 56"/>
              <a:gd name="T49" fmla="*/ 60 h 63"/>
              <a:gd name="T50" fmla="*/ 10 w 56"/>
              <a:gd name="T51" fmla="*/ 61 h 63"/>
              <a:gd name="T52" fmla="*/ 17 w 56"/>
              <a:gd name="T53" fmla="*/ 61 h 63"/>
              <a:gd name="T54" fmla="*/ 18 w 56"/>
              <a:gd name="T55" fmla="*/ 63 h 63"/>
              <a:gd name="T56" fmla="*/ 20 w 56"/>
              <a:gd name="T57" fmla="*/ 61 h 63"/>
              <a:gd name="T58" fmla="*/ 25 w 56"/>
              <a:gd name="T59" fmla="*/ 56 h 63"/>
              <a:gd name="T60" fmla="*/ 33 w 56"/>
              <a:gd name="T61" fmla="*/ 56 h 63"/>
              <a:gd name="T62" fmla="*/ 35 w 56"/>
              <a:gd name="T63" fmla="*/ 55 h 63"/>
              <a:gd name="T64" fmla="*/ 34 w 56"/>
              <a:gd name="T65" fmla="*/ 50 h 63"/>
              <a:gd name="T66" fmla="*/ 28 w 56"/>
              <a:gd name="T67" fmla="*/ 45 h 63"/>
              <a:gd name="T68" fmla="*/ 28 w 56"/>
              <a:gd name="T69" fmla="*/ 40 h 63"/>
              <a:gd name="T70" fmla="*/ 35 w 56"/>
              <a:gd name="T71" fmla="*/ 35 h 63"/>
              <a:gd name="T72" fmla="*/ 38 w 56"/>
              <a:gd name="T73" fmla="*/ 33 h 63"/>
              <a:gd name="T74" fmla="*/ 46 w 56"/>
              <a:gd name="T75" fmla="*/ 26 h 63"/>
              <a:gd name="T76" fmla="*/ 48 w 56"/>
              <a:gd name="T77" fmla="*/ 21 h 63"/>
              <a:gd name="T78" fmla="*/ 48 w 56"/>
              <a:gd name="T79" fmla="*/ 18 h 63"/>
              <a:gd name="T80" fmla="*/ 55 w 56"/>
              <a:gd name="T81" fmla="*/ 8 h 63"/>
              <a:gd name="T82" fmla="*/ 56 w 56"/>
              <a:gd name="T83" fmla="*/ 8 h 63"/>
              <a:gd name="T84" fmla="*/ 56 w 56"/>
              <a:gd name="T85" fmla="*/ 7 h 63"/>
              <a:gd name="T86" fmla="*/ 56 w 56"/>
              <a:gd name="T87" fmla="*/ 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3">
                <a:moveTo>
                  <a:pt x="54" y="4"/>
                </a:moveTo>
                <a:cubicBezTo>
                  <a:pt x="52" y="2"/>
                  <a:pt x="52" y="2"/>
                  <a:pt x="52" y="2"/>
                </a:cubicBezTo>
                <a:cubicBezTo>
                  <a:pt x="52" y="0"/>
                  <a:pt x="52" y="0"/>
                  <a:pt x="52" y="0"/>
                </a:cubicBezTo>
                <a:cubicBezTo>
                  <a:pt x="50" y="0"/>
                  <a:pt x="50" y="0"/>
                  <a:pt x="50" y="0"/>
                </a:cubicBezTo>
                <a:cubicBezTo>
                  <a:pt x="50" y="0"/>
                  <a:pt x="50" y="2"/>
                  <a:pt x="50" y="2"/>
                </a:cubicBezTo>
                <a:cubicBezTo>
                  <a:pt x="50" y="2"/>
                  <a:pt x="49" y="3"/>
                  <a:pt x="49" y="3"/>
                </a:cubicBezTo>
                <a:cubicBezTo>
                  <a:pt x="49" y="3"/>
                  <a:pt x="48" y="7"/>
                  <a:pt x="48" y="7"/>
                </a:cubicBezTo>
                <a:cubicBezTo>
                  <a:pt x="47" y="8"/>
                  <a:pt x="47" y="8"/>
                  <a:pt x="47" y="8"/>
                </a:cubicBezTo>
                <a:cubicBezTo>
                  <a:pt x="47" y="8"/>
                  <a:pt x="46" y="8"/>
                  <a:pt x="46" y="8"/>
                </a:cubicBezTo>
                <a:cubicBezTo>
                  <a:pt x="46" y="7"/>
                  <a:pt x="44" y="8"/>
                  <a:pt x="44" y="8"/>
                </a:cubicBezTo>
                <a:cubicBezTo>
                  <a:pt x="44" y="8"/>
                  <a:pt x="43" y="11"/>
                  <a:pt x="43" y="11"/>
                </a:cubicBezTo>
                <a:cubicBezTo>
                  <a:pt x="43" y="11"/>
                  <a:pt x="42" y="11"/>
                  <a:pt x="42" y="12"/>
                </a:cubicBezTo>
                <a:cubicBezTo>
                  <a:pt x="41" y="12"/>
                  <a:pt x="40" y="13"/>
                  <a:pt x="40" y="13"/>
                </a:cubicBezTo>
                <a:cubicBezTo>
                  <a:pt x="34" y="13"/>
                  <a:pt x="34" y="13"/>
                  <a:pt x="34" y="13"/>
                </a:cubicBezTo>
                <a:cubicBezTo>
                  <a:pt x="34" y="13"/>
                  <a:pt x="33" y="15"/>
                  <a:pt x="34" y="15"/>
                </a:cubicBezTo>
                <a:cubicBezTo>
                  <a:pt x="34" y="15"/>
                  <a:pt x="35" y="16"/>
                  <a:pt x="35" y="17"/>
                </a:cubicBezTo>
                <a:cubicBezTo>
                  <a:pt x="36" y="17"/>
                  <a:pt x="36" y="18"/>
                  <a:pt x="36" y="18"/>
                </a:cubicBezTo>
                <a:cubicBezTo>
                  <a:pt x="36" y="18"/>
                  <a:pt x="34" y="19"/>
                  <a:pt x="34" y="20"/>
                </a:cubicBezTo>
                <a:cubicBezTo>
                  <a:pt x="34" y="20"/>
                  <a:pt x="33" y="20"/>
                  <a:pt x="33" y="20"/>
                </a:cubicBezTo>
                <a:cubicBezTo>
                  <a:pt x="31" y="19"/>
                  <a:pt x="31" y="19"/>
                  <a:pt x="31" y="19"/>
                </a:cubicBezTo>
                <a:cubicBezTo>
                  <a:pt x="27" y="19"/>
                  <a:pt x="27" y="19"/>
                  <a:pt x="27" y="19"/>
                </a:cubicBezTo>
                <a:cubicBezTo>
                  <a:pt x="23" y="16"/>
                  <a:pt x="23" y="16"/>
                  <a:pt x="23" y="16"/>
                </a:cubicBezTo>
                <a:cubicBezTo>
                  <a:pt x="23" y="16"/>
                  <a:pt x="22" y="16"/>
                  <a:pt x="22" y="16"/>
                </a:cubicBezTo>
                <a:cubicBezTo>
                  <a:pt x="22" y="16"/>
                  <a:pt x="20" y="18"/>
                  <a:pt x="20" y="18"/>
                </a:cubicBezTo>
                <a:cubicBezTo>
                  <a:pt x="20" y="18"/>
                  <a:pt x="20" y="20"/>
                  <a:pt x="20" y="20"/>
                </a:cubicBezTo>
                <a:cubicBezTo>
                  <a:pt x="20" y="20"/>
                  <a:pt x="18" y="21"/>
                  <a:pt x="18" y="21"/>
                </a:cubicBezTo>
                <a:cubicBezTo>
                  <a:pt x="18" y="21"/>
                  <a:pt x="15" y="26"/>
                  <a:pt x="15" y="26"/>
                </a:cubicBezTo>
                <a:cubicBezTo>
                  <a:pt x="13" y="26"/>
                  <a:pt x="13" y="26"/>
                  <a:pt x="13" y="26"/>
                </a:cubicBezTo>
                <a:cubicBezTo>
                  <a:pt x="11" y="28"/>
                  <a:pt x="11" y="28"/>
                  <a:pt x="11" y="28"/>
                </a:cubicBezTo>
                <a:cubicBezTo>
                  <a:pt x="11" y="28"/>
                  <a:pt x="9" y="29"/>
                  <a:pt x="8" y="29"/>
                </a:cubicBezTo>
                <a:cubicBezTo>
                  <a:pt x="8" y="29"/>
                  <a:pt x="4" y="33"/>
                  <a:pt x="4" y="33"/>
                </a:cubicBezTo>
                <a:cubicBezTo>
                  <a:pt x="3" y="33"/>
                  <a:pt x="1" y="35"/>
                  <a:pt x="1" y="35"/>
                </a:cubicBezTo>
                <a:cubicBezTo>
                  <a:pt x="0" y="37"/>
                  <a:pt x="0" y="37"/>
                  <a:pt x="0" y="37"/>
                </a:cubicBezTo>
                <a:cubicBezTo>
                  <a:pt x="1" y="37"/>
                  <a:pt x="1" y="38"/>
                  <a:pt x="2" y="38"/>
                </a:cubicBezTo>
                <a:cubicBezTo>
                  <a:pt x="3" y="39"/>
                  <a:pt x="3" y="40"/>
                  <a:pt x="4" y="39"/>
                </a:cubicBezTo>
                <a:cubicBezTo>
                  <a:pt x="5" y="40"/>
                  <a:pt x="6" y="41"/>
                  <a:pt x="7" y="41"/>
                </a:cubicBezTo>
                <a:cubicBezTo>
                  <a:pt x="9" y="42"/>
                  <a:pt x="9" y="42"/>
                  <a:pt x="9" y="43"/>
                </a:cubicBezTo>
                <a:cubicBezTo>
                  <a:pt x="9" y="43"/>
                  <a:pt x="9" y="43"/>
                  <a:pt x="9" y="43"/>
                </a:cubicBezTo>
                <a:cubicBezTo>
                  <a:pt x="9" y="44"/>
                  <a:pt x="9" y="44"/>
                  <a:pt x="9" y="44"/>
                </a:cubicBezTo>
                <a:cubicBezTo>
                  <a:pt x="9" y="45"/>
                  <a:pt x="8" y="46"/>
                  <a:pt x="8" y="46"/>
                </a:cubicBezTo>
                <a:cubicBezTo>
                  <a:pt x="6" y="48"/>
                  <a:pt x="7" y="50"/>
                  <a:pt x="8" y="51"/>
                </a:cubicBezTo>
                <a:cubicBezTo>
                  <a:pt x="6" y="52"/>
                  <a:pt x="5" y="53"/>
                  <a:pt x="5" y="54"/>
                </a:cubicBezTo>
                <a:cubicBezTo>
                  <a:pt x="4" y="55"/>
                  <a:pt x="4" y="55"/>
                  <a:pt x="4" y="56"/>
                </a:cubicBezTo>
                <a:cubicBezTo>
                  <a:pt x="4" y="56"/>
                  <a:pt x="4" y="56"/>
                  <a:pt x="4" y="56"/>
                </a:cubicBezTo>
                <a:cubicBezTo>
                  <a:pt x="4" y="57"/>
                  <a:pt x="3" y="57"/>
                  <a:pt x="4" y="57"/>
                </a:cubicBezTo>
                <a:cubicBezTo>
                  <a:pt x="4" y="57"/>
                  <a:pt x="4" y="57"/>
                  <a:pt x="4" y="57"/>
                </a:cubicBezTo>
                <a:cubicBezTo>
                  <a:pt x="4" y="57"/>
                  <a:pt x="4" y="57"/>
                  <a:pt x="4" y="57"/>
                </a:cubicBezTo>
                <a:cubicBezTo>
                  <a:pt x="5" y="57"/>
                  <a:pt x="7" y="57"/>
                  <a:pt x="6" y="59"/>
                </a:cubicBezTo>
                <a:cubicBezTo>
                  <a:pt x="6" y="59"/>
                  <a:pt x="6" y="59"/>
                  <a:pt x="6" y="59"/>
                </a:cubicBezTo>
                <a:cubicBezTo>
                  <a:pt x="6" y="59"/>
                  <a:pt x="6" y="60"/>
                  <a:pt x="6" y="60"/>
                </a:cubicBezTo>
                <a:cubicBezTo>
                  <a:pt x="8" y="60"/>
                  <a:pt x="9" y="61"/>
                  <a:pt x="10" y="61"/>
                </a:cubicBezTo>
                <a:cubicBezTo>
                  <a:pt x="10" y="61"/>
                  <a:pt x="10" y="61"/>
                  <a:pt x="10" y="61"/>
                </a:cubicBezTo>
                <a:cubicBezTo>
                  <a:pt x="12" y="62"/>
                  <a:pt x="14" y="63"/>
                  <a:pt x="16" y="61"/>
                </a:cubicBezTo>
                <a:cubicBezTo>
                  <a:pt x="16" y="61"/>
                  <a:pt x="17" y="61"/>
                  <a:pt x="17" y="61"/>
                </a:cubicBezTo>
                <a:cubicBezTo>
                  <a:pt x="17" y="61"/>
                  <a:pt x="17" y="61"/>
                  <a:pt x="17" y="61"/>
                </a:cubicBezTo>
                <a:cubicBezTo>
                  <a:pt x="17" y="61"/>
                  <a:pt x="17" y="62"/>
                  <a:pt x="18" y="63"/>
                </a:cubicBezTo>
                <a:cubicBezTo>
                  <a:pt x="18" y="63"/>
                  <a:pt x="18" y="62"/>
                  <a:pt x="19" y="62"/>
                </a:cubicBezTo>
                <a:cubicBezTo>
                  <a:pt x="19" y="62"/>
                  <a:pt x="20" y="61"/>
                  <a:pt x="20" y="61"/>
                </a:cubicBezTo>
                <a:cubicBezTo>
                  <a:pt x="21" y="60"/>
                  <a:pt x="22" y="58"/>
                  <a:pt x="23" y="57"/>
                </a:cubicBezTo>
                <a:cubicBezTo>
                  <a:pt x="24" y="57"/>
                  <a:pt x="24" y="56"/>
                  <a:pt x="25" y="56"/>
                </a:cubicBezTo>
                <a:cubicBezTo>
                  <a:pt x="26" y="56"/>
                  <a:pt x="26" y="56"/>
                  <a:pt x="27" y="56"/>
                </a:cubicBezTo>
                <a:cubicBezTo>
                  <a:pt x="29" y="56"/>
                  <a:pt x="31" y="56"/>
                  <a:pt x="33" y="56"/>
                </a:cubicBezTo>
                <a:cubicBezTo>
                  <a:pt x="33" y="56"/>
                  <a:pt x="33" y="56"/>
                  <a:pt x="34" y="55"/>
                </a:cubicBezTo>
                <a:cubicBezTo>
                  <a:pt x="34" y="55"/>
                  <a:pt x="34" y="55"/>
                  <a:pt x="35" y="55"/>
                </a:cubicBezTo>
                <a:cubicBezTo>
                  <a:pt x="35" y="54"/>
                  <a:pt x="36" y="54"/>
                  <a:pt x="36" y="53"/>
                </a:cubicBezTo>
                <a:cubicBezTo>
                  <a:pt x="35" y="52"/>
                  <a:pt x="35" y="51"/>
                  <a:pt x="34" y="50"/>
                </a:cubicBezTo>
                <a:cubicBezTo>
                  <a:pt x="33" y="50"/>
                  <a:pt x="33" y="49"/>
                  <a:pt x="32" y="49"/>
                </a:cubicBezTo>
                <a:cubicBezTo>
                  <a:pt x="31" y="47"/>
                  <a:pt x="29" y="46"/>
                  <a:pt x="28" y="45"/>
                </a:cubicBezTo>
                <a:cubicBezTo>
                  <a:pt x="27" y="45"/>
                  <a:pt x="27" y="44"/>
                  <a:pt x="27" y="44"/>
                </a:cubicBezTo>
                <a:cubicBezTo>
                  <a:pt x="28" y="43"/>
                  <a:pt x="28" y="42"/>
                  <a:pt x="28" y="40"/>
                </a:cubicBezTo>
                <a:cubicBezTo>
                  <a:pt x="28" y="39"/>
                  <a:pt x="28" y="38"/>
                  <a:pt x="30" y="37"/>
                </a:cubicBezTo>
                <a:cubicBezTo>
                  <a:pt x="32" y="37"/>
                  <a:pt x="33" y="35"/>
                  <a:pt x="35" y="35"/>
                </a:cubicBezTo>
                <a:cubicBezTo>
                  <a:pt x="36" y="35"/>
                  <a:pt x="36" y="35"/>
                  <a:pt x="36" y="34"/>
                </a:cubicBezTo>
                <a:cubicBezTo>
                  <a:pt x="37" y="34"/>
                  <a:pt x="37" y="33"/>
                  <a:pt x="38" y="33"/>
                </a:cubicBezTo>
                <a:cubicBezTo>
                  <a:pt x="40" y="31"/>
                  <a:pt x="43" y="30"/>
                  <a:pt x="43" y="27"/>
                </a:cubicBezTo>
                <a:cubicBezTo>
                  <a:pt x="44" y="27"/>
                  <a:pt x="45" y="26"/>
                  <a:pt x="46" y="26"/>
                </a:cubicBezTo>
                <a:cubicBezTo>
                  <a:pt x="47" y="26"/>
                  <a:pt x="48" y="25"/>
                  <a:pt x="48" y="24"/>
                </a:cubicBezTo>
                <a:cubicBezTo>
                  <a:pt x="48" y="23"/>
                  <a:pt x="48" y="22"/>
                  <a:pt x="48" y="21"/>
                </a:cubicBezTo>
                <a:cubicBezTo>
                  <a:pt x="48" y="20"/>
                  <a:pt x="48" y="20"/>
                  <a:pt x="48" y="19"/>
                </a:cubicBezTo>
                <a:cubicBezTo>
                  <a:pt x="48" y="19"/>
                  <a:pt x="48" y="19"/>
                  <a:pt x="48" y="18"/>
                </a:cubicBezTo>
                <a:cubicBezTo>
                  <a:pt x="47" y="17"/>
                  <a:pt x="48" y="16"/>
                  <a:pt x="48" y="15"/>
                </a:cubicBezTo>
                <a:cubicBezTo>
                  <a:pt x="50" y="12"/>
                  <a:pt x="53" y="10"/>
                  <a:pt x="55" y="8"/>
                </a:cubicBezTo>
                <a:cubicBezTo>
                  <a:pt x="55" y="8"/>
                  <a:pt x="55" y="8"/>
                  <a:pt x="55" y="8"/>
                </a:cubicBezTo>
                <a:cubicBezTo>
                  <a:pt x="56" y="8"/>
                  <a:pt x="56" y="8"/>
                  <a:pt x="56" y="8"/>
                </a:cubicBezTo>
                <a:cubicBezTo>
                  <a:pt x="56" y="8"/>
                  <a:pt x="56" y="8"/>
                  <a:pt x="56" y="8"/>
                </a:cubicBezTo>
                <a:cubicBezTo>
                  <a:pt x="56" y="8"/>
                  <a:pt x="56" y="8"/>
                  <a:pt x="56" y="7"/>
                </a:cubicBezTo>
                <a:cubicBezTo>
                  <a:pt x="56" y="7"/>
                  <a:pt x="56" y="7"/>
                  <a:pt x="56" y="7"/>
                </a:cubicBezTo>
                <a:cubicBezTo>
                  <a:pt x="56" y="6"/>
                  <a:pt x="56" y="6"/>
                  <a:pt x="56" y="6"/>
                </a:cubicBezTo>
                <a:lnTo>
                  <a:pt x="54" y="4"/>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 name="Freeform 25"/>
          <p:cNvSpPr>
            <a:spLocks/>
          </p:cNvSpPr>
          <p:nvPr/>
        </p:nvSpPr>
        <p:spPr bwMode="auto">
          <a:xfrm>
            <a:off x="7756526" y="4905375"/>
            <a:ext cx="293688" cy="173038"/>
          </a:xfrm>
          <a:custGeom>
            <a:avLst/>
            <a:gdLst>
              <a:gd name="T0" fmla="*/ 2 w 72"/>
              <a:gd name="T1" fmla="*/ 12 h 42"/>
              <a:gd name="T2" fmla="*/ 0 w 72"/>
              <a:gd name="T3" fmla="*/ 17 h 42"/>
              <a:gd name="T4" fmla="*/ 12 w 72"/>
              <a:gd name="T5" fmla="*/ 25 h 42"/>
              <a:gd name="T6" fmla="*/ 17 w 72"/>
              <a:gd name="T7" fmla="*/ 26 h 42"/>
              <a:gd name="T8" fmla="*/ 21 w 72"/>
              <a:gd name="T9" fmla="*/ 28 h 42"/>
              <a:gd name="T10" fmla="*/ 23 w 72"/>
              <a:gd name="T11" fmla="*/ 30 h 42"/>
              <a:gd name="T12" fmla="*/ 28 w 72"/>
              <a:gd name="T13" fmla="*/ 32 h 42"/>
              <a:gd name="T14" fmla="*/ 32 w 72"/>
              <a:gd name="T15" fmla="*/ 32 h 42"/>
              <a:gd name="T16" fmla="*/ 35 w 72"/>
              <a:gd name="T17" fmla="*/ 30 h 42"/>
              <a:gd name="T18" fmla="*/ 40 w 72"/>
              <a:gd name="T19" fmla="*/ 32 h 42"/>
              <a:gd name="T20" fmla="*/ 44 w 72"/>
              <a:gd name="T21" fmla="*/ 37 h 42"/>
              <a:gd name="T22" fmla="*/ 48 w 72"/>
              <a:gd name="T23" fmla="*/ 36 h 42"/>
              <a:gd name="T24" fmla="*/ 50 w 72"/>
              <a:gd name="T25" fmla="*/ 39 h 42"/>
              <a:gd name="T26" fmla="*/ 56 w 72"/>
              <a:gd name="T27" fmla="*/ 39 h 42"/>
              <a:gd name="T28" fmla="*/ 59 w 72"/>
              <a:gd name="T29" fmla="*/ 41 h 42"/>
              <a:gd name="T30" fmla="*/ 63 w 72"/>
              <a:gd name="T31" fmla="*/ 41 h 42"/>
              <a:gd name="T32" fmla="*/ 65 w 72"/>
              <a:gd name="T33" fmla="*/ 41 h 42"/>
              <a:gd name="T34" fmla="*/ 68 w 72"/>
              <a:gd name="T35" fmla="*/ 41 h 42"/>
              <a:gd name="T36" fmla="*/ 70 w 72"/>
              <a:gd name="T37" fmla="*/ 41 h 42"/>
              <a:gd name="T38" fmla="*/ 71 w 72"/>
              <a:gd name="T39" fmla="*/ 34 h 42"/>
              <a:gd name="T40" fmla="*/ 71 w 72"/>
              <a:gd name="T41" fmla="*/ 28 h 42"/>
              <a:gd name="T42" fmla="*/ 68 w 72"/>
              <a:gd name="T43" fmla="*/ 25 h 42"/>
              <a:gd name="T44" fmla="*/ 62 w 72"/>
              <a:gd name="T45" fmla="*/ 26 h 42"/>
              <a:gd name="T46" fmla="*/ 56 w 72"/>
              <a:gd name="T47" fmla="*/ 24 h 42"/>
              <a:gd name="T48" fmla="*/ 53 w 72"/>
              <a:gd name="T49" fmla="*/ 24 h 42"/>
              <a:gd name="T50" fmla="*/ 50 w 72"/>
              <a:gd name="T51" fmla="*/ 23 h 42"/>
              <a:gd name="T52" fmla="*/ 45 w 72"/>
              <a:gd name="T53" fmla="*/ 22 h 42"/>
              <a:gd name="T54" fmla="*/ 43 w 72"/>
              <a:gd name="T55" fmla="*/ 19 h 42"/>
              <a:gd name="T56" fmla="*/ 37 w 72"/>
              <a:gd name="T57" fmla="*/ 16 h 42"/>
              <a:gd name="T58" fmla="*/ 36 w 72"/>
              <a:gd name="T59" fmla="*/ 12 h 42"/>
              <a:gd name="T60" fmla="*/ 33 w 72"/>
              <a:gd name="T61" fmla="*/ 13 h 42"/>
              <a:gd name="T62" fmla="*/ 30 w 72"/>
              <a:gd name="T63" fmla="*/ 12 h 42"/>
              <a:gd name="T64" fmla="*/ 27 w 72"/>
              <a:gd name="T65" fmla="*/ 9 h 42"/>
              <a:gd name="T66" fmla="*/ 23 w 72"/>
              <a:gd name="T67" fmla="*/ 7 h 42"/>
              <a:gd name="T68" fmla="*/ 20 w 72"/>
              <a:gd name="T69" fmla="*/ 5 h 42"/>
              <a:gd name="T70" fmla="*/ 18 w 72"/>
              <a:gd name="T71" fmla="*/ 2 h 42"/>
              <a:gd name="T72" fmla="*/ 15 w 72"/>
              <a:gd name="T73" fmla="*/ 1 h 42"/>
              <a:gd name="T74" fmla="*/ 11 w 72"/>
              <a:gd name="T75" fmla="*/ 3 h 42"/>
              <a:gd name="T76" fmla="*/ 8 w 72"/>
              <a:gd name="T77" fmla="*/ 4 h 42"/>
              <a:gd name="T78" fmla="*/ 3 w 72"/>
              <a:gd name="T7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42">
                <a:moveTo>
                  <a:pt x="2" y="8"/>
                </a:moveTo>
                <a:cubicBezTo>
                  <a:pt x="2" y="12"/>
                  <a:pt x="2" y="12"/>
                  <a:pt x="2" y="12"/>
                </a:cubicBezTo>
                <a:cubicBezTo>
                  <a:pt x="0" y="14"/>
                  <a:pt x="0" y="14"/>
                  <a:pt x="0" y="14"/>
                </a:cubicBezTo>
                <a:cubicBezTo>
                  <a:pt x="0" y="17"/>
                  <a:pt x="0" y="17"/>
                  <a:pt x="0" y="17"/>
                </a:cubicBezTo>
                <a:cubicBezTo>
                  <a:pt x="2" y="18"/>
                  <a:pt x="2" y="18"/>
                  <a:pt x="2" y="18"/>
                </a:cubicBezTo>
                <a:cubicBezTo>
                  <a:pt x="12" y="25"/>
                  <a:pt x="12" y="25"/>
                  <a:pt x="12" y="25"/>
                </a:cubicBezTo>
                <a:cubicBezTo>
                  <a:pt x="15" y="26"/>
                  <a:pt x="15" y="26"/>
                  <a:pt x="15" y="26"/>
                </a:cubicBezTo>
                <a:cubicBezTo>
                  <a:pt x="17" y="26"/>
                  <a:pt x="17" y="26"/>
                  <a:pt x="17" y="26"/>
                </a:cubicBezTo>
                <a:cubicBezTo>
                  <a:pt x="20" y="28"/>
                  <a:pt x="20" y="28"/>
                  <a:pt x="20" y="28"/>
                </a:cubicBezTo>
                <a:cubicBezTo>
                  <a:pt x="21" y="28"/>
                  <a:pt x="21" y="28"/>
                  <a:pt x="21" y="28"/>
                </a:cubicBezTo>
                <a:cubicBezTo>
                  <a:pt x="23" y="28"/>
                  <a:pt x="23" y="28"/>
                  <a:pt x="23" y="28"/>
                </a:cubicBezTo>
                <a:cubicBezTo>
                  <a:pt x="23" y="30"/>
                  <a:pt x="23" y="30"/>
                  <a:pt x="23" y="30"/>
                </a:cubicBezTo>
                <a:cubicBezTo>
                  <a:pt x="27" y="31"/>
                  <a:pt x="27" y="31"/>
                  <a:pt x="27" y="31"/>
                </a:cubicBezTo>
                <a:cubicBezTo>
                  <a:pt x="28" y="32"/>
                  <a:pt x="28" y="32"/>
                  <a:pt x="28" y="32"/>
                </a:cubicBezTo>
                <a:cubicBezTo>
                  <a:pt x="30" y="31"/>
                  <a:pt x="30" y="31"/>
                  <a:pt x="30" y="31"/>
                </a:cubicBezTo>
                <a:cubicBezTo>
                  <a:pt x="30" y="31"/>
                  <a:pt x="32" y="32"/>
                  <a:pt x="32" y="32"/>
                </a:cubicBezTo>
                <a:cubicBezTo>
                  <a:pt x="32" y="31"/>
                  <a:pt x="34" y="31"/>
                  <a:pt x="34" y="31"/>
                </a:cubicBezTo>
                <a:cubicBezTo>
                  <a:pt x="35" y="30"/>
                  <a:pt x="35" y="30"/>
                  <a:pt x="35" y="30"/>
                </a:cubicBezTo>
                <a:cubicBezTo>
                  <a:pt x="35" y="30"/>
                  <a:pt x="37" y="31"/>
                  <a:pt x="38" y="31"/>
                </a:cubicBezTo>
                <a:cubicBezTo>
                  <a:pt x="38" y="31"/>
                  <a:pt x="40" y="32"/>
                  <a:pt x="40" y="32"/>
                </a:cubicBezTo>
                <a:cubicBezTo>
                  <a:pt x="40" y="35"/>
                  <a:pt x="40" y="35"/>
                  <a:pt x="40" y="35"/>
                </a:cubicBezTo>
                <a:cubicBezTo>
                  <a:pt x="44" y="37"/>
                  <a:pt x="44" y="37"/>
                  <a:pt x="44" y="37"/>
                </a:cubicBezTo>
                <a:cubicBezTo>
                  <a:pt x="47" y="37"/>
                  <a:pt x="47" y="37"/>
                  <a:pt x="47" y="37"/>
                </a:cubicBezTo>
                <a:cubicBezTo>
                  <a:pt x="48" y="36"/>
                  <a:pt x="48" y="36"/>
                  <a:pt x="48" y="36"/>
                </a:cubicBezTo>
                <a:cubicBezTo>
                  <a:pt x="48" y="36"/>
                  <a:pt x="50" y="37"/>
                  <a:pt x="50" y="37"/>
                </a:cubicBezTo>
                <a:cubicBezTo>
                  <a:pt x="50" y="37"/>
                  <a:pt x="50" y="39"/>
                  <a:pt x="50" y="39"/>
                </a:cubicBezTo>
                <a:cubicBezTo>
                  <a:pt x="52" y="38"/>
                  <a:pt x="52" y="38"/>
                  <a:pt x="52" y="38"/>
                </a:cubicBezTo>
                <a:cubicBezTo>
                  <a:pt x="56" y="39"/>
                  <a:pt x="56" y="39"/>
                  <a:pt x="56" y="39"/>
                </a:cubicBezTo>
                <a:cubicBezTo>
                  <a:pt x="58" y="40"/>
                  <a:pt x="58" y="40"/>
                  <a:pt x="58" y="40"/>
                </a:cubicBezTo>
                <a:cubicBezTo>
                  <a:pt x="59" y="41"/>
                  <a:pt x="59" y="41"/>
                  <a:pt x="59" y="41"/>
                </a:cubicBezTo>
                <a:cubicBezTo>
                  <a:pt x="61" y="40"/>
                  <a:pt x="61" y="40"/>
                  <a:pt x="61" y="40"/>
                </a:cubicBezTo>
                <a:cubicBezTo>
                  <a:pt x="61" y="40"/>
                  <a:pt x="62" y="41"/>
                  <a:pt x="63" y="41"/>
                </a:cubicBezTo>
                <a:cubicBezTo>
                  <a:pt x="63" y="41"/>
                  <a:pt x="64" y="42"/>
                  <a:pt x="64" y="42"/>
                </a:cubicBezTo>
                <a:cubicBezTo>
                  <a:pt x="65" y="41"/>
                  <a:pt x="65" y="41"/>
                  <a:pt x="65" y="41"/>
                </a:cubicBezTo>
                <a:cubicBezTo>
                  <a:pt x="65" y="41"/>
                  <a:pt x="66" y="40"/>
                  <a:pt x="67" y="41"/>
                </a:cubicBezTo>
                <a:cubicBezTo>
                  <a:pt x="68" y="41"/>
                  <a:pt x="68" y="41"/>
                  <a:pt x="68" y="41"/>
                </a:cubicBezTo>
                <a:cubicBezTo>
                  <a:pt x="68" y="41"/>
                  <a:pt x="68" y="39"/>
                  <a:pt x="69" y="40"/>
                </a:cubicBezTo>
                <a:cubicBezTo>
                  <a:pt x="69" y="40"/>
                  <a:pt x="70" y="41"/>
                  <a:pt x="70" y="41"/>
                </a:cubicBezTo>
                <a:cubicBezTo>
                  <a:pt x="71" y="38"/>
                  <a:pt x="71" y="38"/>
                  <a:pt x="71" y="38"/>
                </a:cubicBezTo>
                <a:cubicBezTo>
                  <a:pt x="71" y="38"/>
                  <a:pt x="71" y="35"/>
                  <a:pt x="71" y="34"/>
                </a:cubicBezTo>
                <a:cubicBezTo>
                  <a:pt x="71" y="34"/>
                  <a:pt x="71" y="30"/>
                  <a:pt x="71" y="29"/>
                </a:cubicBezTo>
                <a:cubicBezTo>
                  <a:pt x="71" y="29"/>
                  <a:pt x="71" y="28"/>
                  <a:pt x="71" y="28"/>
                </a:cubicBezTo>
                <a:cubicBezTo>
                  <a:pt x="72" y="28"/>
                  <a:pt x="72" y="26"/>
                  <a:pt x="72" y="26"/>
                </a:cubicBezTo>
                <a:cubicBezTo>
                  <a:pt x="68" y="25"/>
                  <a:pt x="68" y="25"/>
                  <a:pt x="68" y="25"/>
                </a:cubicBezTo>
                <a:cubicBezTo>
                  <a:pt x="68" y="25"/>
                  <a:pt x="67" y="26"/>
                  <a:pt x="67" y="26"/>
                </a:cubicBezTo>
                <a:cubicBezTo>
                  <a:pt x="66" y="26"/>
                  <a:pt x="62" y="26"/>
                  <a:pt x="62" y="26"/>
                </a:cubicBezTo>
                <a:cubicBezTo>
                  <a:pt x="62" y="26"/>
                  <a:pt x="59" y="24"/>
                  <a:pt x="58" y="24"/>
                </a:cubicBezTo>
                <a:cubicBezTo>
                  <a:pt x="58" y="24"/>
                  <a:pt x="56" y="24"/>
                  <a:pt x="56" y="24"/>
                </a:cubicBezTo>
                <a:cubicBezTo>
                  <a:pt x="56" y="24"/>
                  <a:pt x="55" y="25"/>
                  <a:pt x="55" y="25"/>
                </a:cubicBezTo>
                <a:cubicBezTo>
                  <a:pt x="54" y="25"/>
                  <a:pt x="53" y="24"/>
                  <a:pt x="53" y="24"/>
                </a:cubicBezTo>
                <a:cubicBezTo>
                  <a:pt x="52" y="24"/>
                  <a:pt x="51" y="24"/>
                  <a:pt x="51" y="24"/>
                </a:cubicBezTo>
                <a:cubicBezTo>
                  <a:pt x="51" y="24"/>
                  <a:pt x="51" y="23"/>
                  <a:pt x="50" y="23"/>
                </a:cubicBezTo>
                <a:cubicBezTo>
                  <a:pt x="50" y="22"/>
                  <a:pt x="49" y="21"/>
                  <a:pt x="48" y="22"/>
                </a:cubicBezTo>
                <a:cubicBezTo>
                  <a:pt x="47" y="22"/>
                  <a:pt x="45" y="22"/>
                  <a:pt x="45" y="22"/>
                </a:cubicBezTo>
                <a:cubicBezTo>
                  <a:pt x="44" y="22"/>
                  <a:pt x="43" y="21"/>
                  <a:pt x="43" y="21"/>
                </a:cubicBezTo>
                <a:cubicBezTo>
                  <a:pt x="43" y="20"/>
                  <a:pt x="44" y="19"/>
                  <a:pt x="43" y="19"/>
                </a:cubicBezTo>
                <a:cubicBezTo>
                  <a:pt x="43" y="18"/>
                  <a:pt x="41" y="19"/>
                  <a:pt x="40" y="19"/>
                </a:cubicBezTo>
                <a:cubicBezTo>
                  <a:pt x="39" y="18"/>
                  <a:pt x="37" y="16"/>
                  <a:pt x="37" y="16"/>
                </a:cubicBezTo>
                <a:cubicBezTo>
                  <a:pt x="36" y="15"/>
                  <a:pt x="36" y="15"/>
                  <a:pt x="36" y="15"/>
                </a:cubicBezTo>
                <a:cubicBezTo>
                  <a:pt x="36" y="12"/>
                  <a:pt x="36" y="12"/>
                  <a:pt x="36" y="12"/>
                </a:cubicBezTo>
                <a:cubicBezTo>
                  <a:pt x="34" y="12"/>
                  <a:pt x="34" y="12"/>
                  <a:pt x="34" y="12"/>
                </a:cubicBezTo>
                <a:cubicBezTo>
                  <a:pt x="33" y="13"/>
                  <a:pt x="33" y="13"/>
                  <a:pt x="33" y="13"/>
                </a:cubicBezTo>
                <a:cubicBezTo>
                  <a:pt x="31" y="13"/>
                  <a:pt x="31" y="13"/>
                  <a:pt x="31" y="13"/>
                </a:cubicBezTo>
                <a:cubicBezTo>
                  <a:pt x="31" y="13"/>
                  <a:pt x="30" y="12"/>
                  <a:pt x="30" y="12"/>
                </a:cubicBezTo>
                <a:cubicBezTo>
                  <a:pt x="29" y="11"/>
                  <a:pt x="28" y="10"/>
                  <a:pt x="28" y="10"/>
                </a:cubicBezTo>
                <a:cubicBezTo>
                  <a:pt x="28" y="9"/>
                  <a:pt x="28" y="9"/>
                  <a:pt x="27" y="9"/>
                </a:cubicBezTo>
                <a:cubicBezTo>
                  <a:pt x="27" y="8"/>
                  <a:pt x="25" y="9"/>
                  <a:pt x="25" y="9"/>
                </a:cubicBezTo>
                <a:cubicBezTo>
                  <a:pt x="25" y="8"/>
                  <a:pt x="24" y="8"/>
                  <a:pt x="23" y="7"/>
                </a:cubicBezTo>
                <a:cubicBezTo>
                  <a:pt x="23" y="7"/>
                  <a:pt x="22" y="6"/>
                  <a:pt x="22" y="5"/>
                </a:cubicBezTo>
                <a:cubicBezTo>
                  <a:pt x="21" y="5"/>
                  <a:pt x="20" y="5"/>
                  <a:pt x="20" y="5"/>
                </a:cubicBezTo>
                <a:cubicBezTo>
                  <a:pt x="18" y="4"/>
                  <a:pt x="18" y="4"/>
                  <a:pt x="18" y="4"/>
                </a:cubicBezTo>
                <a:cubicBezTo>
                  <a:pt x="18" y="2"/>
                  <a:pt x="18" y="2"/>
                  <a:pt x="18" y="2"/>
                </a:cubicBezTo>
                <a:cubicBezTo>
                  <a:pt x="18" y="2"/>
                  <a:pt x="17" y="1"/>
                  <a:pt x="17" y="1"/>
                </a:cubicBezTo>
                <a:cubicBezTo>
                  <a:pt x="17" y="1"/>
                  <a:pt x="15" y="1"/>
                  <a:pt x="15" y="1"/>
                </a:cubicBezTo>
                <a:cubicBezTo>
                  <a:pt x="11" y="0"/>
                  <a:pt x="11" y="0"/>
                  <a:pt x="11" y="0"/>
                </a:cubicBezTo>
                <a:cubicBezTo>
                  <a:pt x="11" y="3"/>
                  <a:pt x="11" y="3"/>
                  <a:pt x="11" y="3"/>
                </a:cubicBezTo>
                <a:cubicBezTo>
                  <a:pt x="10" y="4"/>
                  <a:pt x="10" y="4"/>
                  <a:pt x="10" y="4"/>
                </a:cubicBezTo>
                <a:cubicBezTo>
                  <a:pt x="8" y="4"/>
                  <a:pt x="8" y="4"/>
                  <a:pt x="8" y="4"/>
                </a:cubicBezTo>
                <a:cubicBezTo>
                  <a:pt x="7" y="2"/>
                  <a:pt x="7" y="2"/>
                  <a:pt x="7" y="2"/>
                </a:cubicBezTo>
                <a:cubicBezTo>
                  <a:pt x="3" y="6"/>
                  <a:pt x="3" y="6"/>
                  <a:pt x="3" y="6"/>
                </a:cubicBezTo>
                <a:lnTo>
                  <a:pt x="2" y="8"/>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6" name="Freeform 26"/>
          <p:cNvSpPr>
            <a:spLocks noEditPoints="1"/>
          </p:cNvSpPr>
          <p:nvPr/>
        </p:nvSpPr>
        <p:spPr bwMode="auto">
          <a:xfrm>
            <a:off x="8189913" y="4995863"/>
            <a:ext cx="323850" cy="708025"/>
          </a:xfrm>
          <a:custGeom>
            <a:avLst/>
            <a:gdLst>
              <a:gd name="T0" fmla="*/ 74 w 79"/>
              <a:gd name="T1" fmla="*/ 70 h 173"/>
              <a:gd name="T2" fmla="*/ 71 w 79"/>
              <a:gd name="T3" fmla="*/ 77 h 173"/>
              <a:gd name="T4" fmla="*/ 64 w 79"/>
              <a:gd name="T5" fmla="*/ 81 h 173"/>
              <a:gd name="T6" fmla="*/ 56 w 79"/>
              <a:gd name="T7" fmla="*/ 86 h 173"/>
              <a:gd name="T8" fmla="*/ 52 w 79"/>
              <a:gd name="T9" fmla="*/ 96 h 173"/>
              <a:gd name="T10" fmla="*/ 55 w 79"/>
              <a:gd name="T11" fmla="*/ 106 h 173"/>
              <a:gd name="T12" fmla="*/ 63 w 79"/>
              <a:gd name="T13" fmla="*/ 117 h 173"/>
              <a:gd name="T14" fmla="*/ 60 w 79"/>
              <a:gd name="T15" fmla="*/ 125 h 173"/>
              <a:gd name="T16" fmla="*/ 69 w 79"/>
              <a:gd name="T17" fmla="*/ 143 h 173"/>
              <a:gd name="T18" fmla="*/ 71 w 79"/>
              <a:gd name="T19" fmla="*/ 158 h 173"/>
              <a:gd name="T20" fmla="*/ 66 w 79"/>
              <a:gd name="T21" fmla="*/ 169 h 173"/>
              <a:gd name="T22" fmla="*/ 63 w 79"/>
              <a:gd name="T23" fmla="*/ 169 h 173"/>
              <a:gd name="T24" fmla="*/ 64 w 79"/>
              <a:gd name="T25" fmla="*/ 163 h 173"/>
              <a:gd name="T26" fmla="*/ 65 w 79"/>
              <a:gd name="T27" fmla="*/ 156 h 173"/>
              <a:gd name="T28" fmla="*/ 63 w 79"/>
              <a:gd name="T29" fmla="*/ 150 h 173"/>
              <a:gd name="T30" fmla="*/ 61 w 79"/>
              <a:gd name="T31" fmla="*/ 141 h 173"/>
              <a:gd name="T32" fmla="*/ 58 w 79"/>
              <a:gd name="T33" fmla="*/ 139 h 173"/>
              <a:gd name="T34" fmla="*/ 56 w 79"/>
              <a:gd name="T35" fmla="*/ 131 h 173"/>
              <a:gd name="T36" fmla="*/ 53 w 79"/>
              <a:gd name="T37" fmla="*/ 121 h 173"/>
              <a:gd name="T38" fmla="*/ 52 w 79"/>
              <a:gd name="T39" fmla="*/ 117 h 173"/>
              <a:gd name="T40" fmla="*/ 49 w 79"/>
              <a:gd name="T41" fmla="*/ 115 h 173"/>
              <a:gd name="T42" fmla="*/ 43 w 79"/>
              <a:gd name="T43" fmla="*/ 106 h 173"/>
              <a:gd name="T44" fmla="*/ 44 w 79"/>
              <a:gd name="T45" fmla="*/ 114 h 173"/>
              <a:gd name="T46" fmla="*/ 39 w 79"/>
              <a:gd name="T47" fmla="*/ 113 h 173"/>
              <a:gd name="T48" fmla="*/ 37 w 79"/>
              <a:gd name="T49" fmla="*/ 117 h 173"/>
              <a:gd name="T50" fmla="*/ 30 w 79"/>
              <a:gd name="T51" fmla="*/ 120 h 173"/>
              <a:gd name="T52" fmla="*/ 26 w 79"/>
              <a:gd name="T53" fmla="*/ 121 h 173"/>
              <a:gd name="T54" fmla="*/ 24 w 79"/>
              <a:gd name="T55" fmla="*/ 120 h 173"/>
              <a:gd name="T56" fmla="*/ 25 w 79"/>
              <a:gd name="T57" fmla="*/ 115 h 173"/>
              <a:gd name="T58" fmla="*/ 22 w 79"/>
              <a:gd name="T59" fmla="*/ 121 h 173"/>
              <a:gd name="T60" fmla="*/ 22 w 79"/>
              <a:gd name="T61" fmla="*/ 115 h 173"/>
              <a:gd name="T62" fmla="*/ 24 w 79"/>
              <a:gd name="T63" fmla="*/ 108 h 173"/>
              <a:gd name="T64" fmla="*/ 22 w 79"/>
              <a:gd name="T65" fmla="*/ 100 h 173"/>
              <a:gd name="T66" fmla="*/ 19 w 79"/>
              <a:gd name="T67" fmla="*/ 95 h 173"/>
              <a:gd name="T68" fmla="*/ 16 w 79"/>
              <a:gd name="T69" fmla="*/ 92 h 173"/>
              <a:gd name="T70" fmla="*/ 12 w 79"/>
              <a:gd name="T71" fmla="*/ 92 h 173"/>
              <a:gd name="T72" fmla="*/ 12 w 79"/>
              <a:gd name="T73" fmla="*/ 90 h 173"/>
              <a:gd name="T74" fmla="*/ 14 w 79"/>
              <a:gd name="T75" fmla="*/ 88 h 173"/>
              <a:gd name="T76" fmla="*/ 12 w 79"/>
              <a:gd name="T77" fmla="*/ 84 h 173"/>
              <a:gd name="T78" fmla="*/ 8 w 79"/>
              <a:gd name="T79" fmla="*/ 81 h 173"/>
              <a:gd name="T80" fmla="*/ 7 w 79"/>
              <a:gd name="T81" fmla="*/ 80 h 173"/>
              <a:gd name="T82" fmla="*/ 2 w 79"/>
              <a:gd name="T83" fmla="*/ 79 h 173"/>
              <a:gd name="T84" fmla="*/ 0 w 79"/>
              <a:gd name="T85" fmla="*/ 72 h 173"/>
              <a:gd name="T86" fmla="*/ 5 w 79"/>
              <a:gd name="T87" fmla="*/ 64 h 173"/>
              <a:gd name="T88" fmla="*/ 23 w 79"/>
              <a:gd name="T89" fmla="*/ 39 h 173"/>
              <a:gd name="T90" fmla="*/ 25 w 79"/>
              <a:gd name="T91" fmla="*/ 27 h 173"/>
              <a:gd name="T92" fmla="*/ 29 w 79"/>
              <a:gd name="T93" fmla="*/ 14 h 173"/>
              <a:gd name="T94" fmla="*/ 36 w 79"/>
              <a:gd name="T95" fmla="*/ 8 h 173"/>
              <a:gd name="T96" fmla="*/ 44 w 79"/>
              <a:gd name="T97" fmla="*/ 6 h 173"/>
              <a:gd name="T98" fmla="*/ 45 w 79"/>
              <a:gd name="T99" fmla="*/ 0 h 173"/>
              <a:gd name="T100" fmla="*/ 53 w 79"/>
              <a:gd name="T101" fmla="*/ 1 h 173"/>
              <a:gd name="T102" fmla="*/ 60 w 79"/>
              <a:gd name="T103" fmla="*/ 14 h 173"/>
              <a:gd name="T104" fmla="*/ 52 w 79"/>
              <a:gd name="T105" fmla="*/ 32 h 173"/>
              <a:gd name="T106" fmla="*/ 51 w 79"/>
              <a:gd name="T107" fmla="*/ 41 h 173"/>
              <a:gd name="T108" fmla="*/ 59 w 79"/>
              <a:gd name="T109" fmla="*/ 45 h 173"/>
              <a:gd name="T110" fmla="*/ 66 w 79"/>
              <a:gd name="T111" fmla="*/ 51 h 173"/>
              <a:gd name="T112" fmla="*/ 65 w 79"/>
              <a:gd name="T113" fmla="*/ 60 h 173"/>
              <a:gd name="T114" fmla="*/ 69 w 79"/>
              <a:gd name="T115" fmla="*/ 67 h 173"/>
              <a:gd name="T116" fmla="*/ 79 w 79"/>
              <a:gd name="T117" fmla="*/ 68 h 173"/>
              <a:gd name="T118" fmla="*/ 13 w 79"/>
              <a:gd name="T119" fmla="*/ 9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173">
                <a:moveTo>
                  <a:pt x="79" y="68"/>
                </a:moveTo>
                <a:cubicBezTo>
                  <a:pt x="79" y="68"/>
                  <a:pt x="78" y="69"/>
                  <a:pt x="78" y="69"/>
                </a:cubicBezTo>
                <a:cubicBezTo>
                  <a:pt x="77" y="70"/>
                  <a:pt x="76" y="70"/>
                  <a:pt x="76" y="70"/>
                </a:cubicBezTo>
                <a:cubicBezTo>
                  <a:pt x="75" y="70"/>
                  <a:pt x="74" y="70"/>
                  <a:pt x="74" y="70"/>
                </a:cubicBezTo>
                <a:cubicBezTo>
                  <a:pt x="74" y="71"/>
                  <a:pt x="74" y="71"/>
                  <a:pt x="73" y="72"/>
                </a:cubicBezTo>
                <a:cubicBezTo>
                  <a:pt x="73" y="73"/>
                  <a:pt x="74" y="73"/>
                  <a:pt x="73" y="74"/>
                </a:cubicBezTo>
                <a:cubicBezTo>
                  <a:pt x="73" y="76"/>
                  <a:pt x="73" y="75"/>
                  <a:pt x="72" y="75"/>
                </a:cubicBezTo>
                <a:cubicBezTo>
                  <a:pt x="71" y="75"/>
                  <a:pt x="71" y="76"/>
                  <a:pt x="71" y="77"/>
                </a:cubicBezTo>
                <a:cubicBezTo>
                  <a:pt x="70" y="78"/>
                  <a:pt x="70" y="77"/>
                  <a:pt x="69" y="77"/>
                </a:cubicBezTo>
                <a:cubicBezTo>
                  <a:pt x="68" y="78"/>
                  <a:pt x="66" y="78"/>
                  <a:pt x="66" y="79"/>
                </a:cubicBezTo>
                <a:cubicBezTo>
                  <a:pt x="65" y="79"/>
                  <a:pt x="66" y="80"/>
                  <a:pt x="66" y="81"/>
                </a:cubicBezTo>
                <a:cubicBezTo>
                  <a:pt x="66" y="82"/>
                  <a:pt x="64" y="81"/>
                  <a:pt x="64" y="81"/>
                </a:cubicBezTo>
                <a:cubicBezTo>
                  <a:pt x="64" y="81"/>
                  <a:pt x="63" y="82"/>
                  <a:pt x="62" y="82"/>
                </a:cubicBezTo>
                <a:cubicBezTo>
                  <a:pt x="62" y="82"/>
                  <a:pt x="61" y="85"/>
                  <a:pt x="61" y="86"/>
                </a:cubicBezTo>
                <a:cubicBezTo>
                  <a:pt x="60" y="86"/>
                  <a:pt x="59" y="86"/>
                  <a:pt x="58" y="86"/>
                </a:cubicBezTo>
                <a:cubicBezTo>
                  <a:pt x="58" y="87"/>
                  <a:pt x="57" y="87"/>
                  <a:pt x="56" y="86"/>
                </a:cubicBezTo>
                <a:cubicBezTo>
                  <a:pt x="55" y="86"/>
                  <a:pt x="54" y="87"/>
                  <a:pt x="53" y="87"/>
                </a:cubicBezTo>
                <a:cubicBezTo>
                  <a:pt x="52" y="88"/>
                  <a:pt x="53" y="90"/>
                  <a:pt x="53" y="91"/>
                </a:cubicBezTo>
                <a:cubicBezTo>
                  <a:pt x="53" y="92"/>
                  <a:pt x="52" y="92"/>
                  <a:pt x="52" y="93"/>
                </a:cubicBezTo>
                <a:cubicBezTo>
                  <a:pt x="51" y="94"/>
                  <a:pt x="52" y="95"/>
                  <a:pt x="52" y="96"/>
                </a:cubicBezTo>
                <a:cubicBezTo>
                  <a:pt x="52" y="97"/>
                  <a:pt x="50" y="97"/>
                  <a:pt x="49" y="98"/>
                </a:cubicBezTo>
                <a:cubicBezTo>
                  <a:pt x="48" y="99"/>
                  <a:pt x="49" y="99"/>
                  <a:pt x="50" y="99"/>
                </a:cubicBezTo>
                <a:cubicBezTo>
                  <a:pt x="51" y="100"/>
                  <a:pt x="51" y="100"/>
                  <a:pt x="53" y="103"/>
                </a:cubicBezTo>
                <a:cubicBezTo>
                  <a:pt x="54" y="105"/>
                  <a:pt x="55" y="105"/>
                  <a:pt x="55" y="106"/>
                </a:cubicBezTo>
                <a:cubicBezTo>
                  <a:pt x="56" y="107"/>
                  <a:pt x="57" y="109"/>
                  <a:pt x="57" y="110"/>
                </a:cubicBezTo>
                <a:cubicBezTo>
                  <a:pt x="58" y="111"/>
                  <a:pt x="60" y="112"/>
                  <a:pt x="60" y="113"/>
                </a:cubicBezTo>
                <a:cubicBezTo>
                  <a:pt x="60" y="113"/>
                  <a:pt x="60" y="114"/>
                  <a:pt x="61" y="115"/>
                </a:cubicBezTo>
                <a:cubicBezTo>
                  <a:pt x="61" y="115"/>
                  <a:pt x="63" y="116"/>
                  <a:pt x="63" y="117"/>
                </a:cubicBezTo>
                <a:cubicBezTo>
                  <a:pt x="63" y="117"/>
                  <a:pt x="61" y="118"/>
                  <a:pt x="61" y="119"/>
                </a:cubicBezTo>
                <a:cubicBezTo>
                  <a:pt x="60" y="119"/>
                  <a:pt x="61" y="120"/>
                  <a:pt x="61" y="121"/>
                </a:cubicBezTo>
                <a:cubicBezTo>
                  <a:pt x="61" y="121"/>
                  <a:pt x="61" y="122"/>
                  <a:pt x="61" y="124"/>
                </a:cubicBezTo>
                <a:cubicBezTo>
                  <a:pt x="61" y="125"/>
                  <a:pt x="60" y="125"/>
                  <a:pt x="60" y="125"/>
                </a:cubicBezTo>
                <a:cubicBezTo>
                  <a:pt x="60" y="126"/>
                  <a:pt x="60" y="128"/>
                  <a:pt x="60" y="128"/>
                </a:cubicBezTo>
                <a:cubicBezTo>
                  <a:pt x="60" y="129"/>
                  <a:pt x="60" y="131"/>
                  <a:pt x="62" y="132"/>
                </a:cubicBezTo>
                <a:cubicBezTo>
                  <a:pt x="63" y="134"/>
                  <a:pt x="66" y="136"/>
                  <a:pt x="67" y="138"/>
                </a:cubicBezTo>
                <a:cubicBezTo>
                  <a:pt x="69" y="139"/>
                  <a:pt x="69" y="140"/>
                  <a:pt x="69" y="143"/>
                </a:cubicBezTo>
                <a:cubicBezTo>
                  <a:pt x="69" y="146"/>
                  <a:pt x="69" y="145"/>
                  <a:pt x="69" y="146"/>
                </a:cubicBezTo>
                <a:cubicBezTo>
                  <a:pt x="69" y="147"/>
                  <a:pt x="70" y="149"/>
                  <a:pt x="70" y="151"/>
                </a:cubicBezTo>
                <a:cubicBezTo>
                  <a:pt x="71" y="152"/>
                  <a:pt x="71" y="154"/>
                  <a:pt x="71" y="155"/>
                </a:cubicBezTo>
                <a:cubicBezTo>
                  <a:pt x="71" y="155"/>
                  <a:pt x="72" y="157"/>
                  <a:pt x="71" y="158"/>
                </a:cubicBezTo>
                <a:cubicBezTo>
                  <a:pt x="71" y="159"/>
                  <a:pt x="71" y="159"/>
                  <a:pt x="71" y="160"/>
                </a:cubicBezTo>
                <a:cubicBezTo>
                  <a:pt x="70" y="160"/>
                  <a:pt x="70" y="163"/>
                  <a:pt x="69" y="163"/>
                </a:cubicBezTo>
                <a:cubicBezTo>
                  <a:pt x="68" y="164"/>
                  <a:pt x="67" y="165"/>
                  <a:pt x="67" y="166"/>
                </a:cubicBezTo>
                <a:cubicBezTo>
                  <a:pt x="66" y="167"/>
                  <a:pt x="66" y="168"/>
                  <a:pt x="66" y="169"/>
                </a:cubicBezTo>
                <a:cubicBezTo>
                  <a:pt x="66" y="170"/>
                  <a:pt x="64" y="173"/>
                  <a:pt x="64" y="173"/>
                </a:cubicBezTo>
                <a:cubicBezTo>
                  <a:pt x="64" y="173"/>
                  <a:pt x="63" y="173"/>
                  <a:pt x="63" y="173"/>
                </a:cubicBezTo>
                <a:cubicBezTo>
                  <a:pt x="63" y="173"/>
                  <a:pt x="63" y="173"/>
                  <a:pt x="63" y="172"/>
                </a:cubicBezTo>
                <a:cubicBezTo>
                  <a:pt x="63" y="171"/>
                  <a:pt x="63" y="170"/>
                  <a:pt x="63" y="169"/>
                </a:cubicBezTo>
                <a:cubicBezTo>
                  <a:pt x="62" y="169"/>
                  <a:pt x="62" y="168"/>
                  <a:pt x="62" y="168"/>
                </a:cubicBezTo>
                <a:cubicBezTo>
                  <a:pt x="63" y="167"/>
                  <a:pt x="64" y="167"/>
                  <a:pt x="64" y="166"/>
                </a:cubicBezTo>
                <a:cubicBezTo>
                  <a:pt x="64" y="166"/>
                  <a:pt x="65" y="166"/>
                  <a:pt x="65" y="165"/>
                </a:cubicBezTo>
                <a:cubicBezTo>
                  <a:pt x="64" y="164"/>
                  <a:pt x="64" y="163"/>
                  <a:pt x="64" y="163"/>
                </a:cubicBezTo>
                <a:cubicBezTo>
                  <a:pt x="64" y="162"/>
                  <a:pt x="65" y="162"/>
                  <a:pt x="66" y="161"/>
                </a:cubicBezTo>
                <a:cubicBezTo>
                  <a:pt x="66" y="161"/>
                  <a:pt x="65" y="159"/>
                  <a:pt x="65" y="159"/>
                </a:cubicBezTo>
                <a:cubicBezTo>
                  <a:pt x="65" y="159"/>
                  <a:pt x="65" y="158"/>
                  <a:pt x="65" y="158"/>
                </a:cubicBezTo>
                <a:cubicBezTo>
                  <a:pt x="65" y="157"/>
                  <a:pt x="66" y="156"/>
                  <a:pt x="65" y="156"/>
                </a:cubicBezTo>
                <a:cubicBezTo>
                  <a:pt x="64" y="155"/>
                  <a:pt x="64" y="155"/>
                  <a:pt x="64" y="154"/>
                </a:cubicBezTo>
                <a:cubicBezTo>
                  <a:pt x="64" y="154"/>
                  <a:pt x="64" y="153"/>
                  <a:pt x="64" y="153"/>
                </a:cubicBezTo>
                <a:cubicBezTo>
                  <a:pt x="64" y="152"/>
                  <a:pt x="65" y="152"/>
                  <a:pt x="64" y="151"/>
                </a:cubicBezTo>
                <a:cubicBezTo>
                  <a:pt x="64" y="151"/>
                  <a:pt x="64" y="150"/>
                  <a:pt x="63" y="150"/>
                </a:cubicBezTo>
                <a:cubicBezTo>
                  <a:pt x="63" y="149"/>
                  <a:pt x="62" y="149"/>
                  <a:pt x="62" y="148"/>
                </a:cubicBezTo>
                <a:cubicBezTo>
                  <a:pt x="62" y="147"/>
                  <a:pt x="62" y="145"/>
                  <a:pt x="62" y="145"/>
                </a:cubicBezTo>
                <a:cubicBezTo>
                  <a:pt x="62" y="144"/>
                  <a:pt x="61" y="144"/>
                  <a:pt x="61" y="143"/>
                </a:cubicBezTo>
                <a:cubicBezTo>
                  <a:pt x="61" y="142"/>
                  <a:pt x="61" y="142"/>
                  <a:pt x="61" y="141"/>
                </a:cubicBezTo>
                <a:cubicBezTo>
                  <a:pt x="61" y="141"/>
                  <a:pt x="60" y="141"/>
                  <a:pt x="60" y="141"/>
                </a:cubicBezTo>
                <a:cubicBezTo>
                  <a:pt x="60" y="142"/>
                  <a:pt x="60" y="142"/>
                  <a:pt x="59" y="142"/>
                </a:cubicBezTo>
                <a:cubicBezTo>
                  <a:pt x="59" y="142"/>
                  <a:pt x="58" y="142"/>
                  <a:pt x="58" y="141"/>
                </a:cubicBezTo>
                <a:cubicBezTo>
                  <a:pt x="58" y="140"/>
                  <a:pt x="58" y="140"/>
                  <a:pt x="58" y="139"/>
                </a:cubicBezTo>
                <a:cubicBezTo>
                  <a:pt x="58" y="138"/>
                  <a:pt x="58" y="137"/>
                  <a:pt x="58" y="136"/>
                </a:cubicBezTo>
                <a:cubicBezTo>
                  <a:pt x="58" y="136"/>
                  <a:pt x="57" y="135"/>
                  <a:pt x="57" y="134"/>
                </a:cubicBezTo>
                <a:cubicBezTo>
                  <a:pt x="56" y="133"/>
                  <a:pt x="57" y="132"/>
                  <a:pt x="57" y="132"/>
                </a:cubicBezTo>
                <a:cubicBezTo>
                  <a:pt x="57" y="132"/>
                  <a:pt x="56" y="131"/>
                  <a:pt x="56" y="131"/>
                </a:cubicBezTo>
                <a:cubicBezTo>
                  <a:pt x="55" y="131"/>
                  <a:pt x="55" y="130"/>
                  <a:pt x="55" y="129"/>
                </a:cubicBezTo>
                <a:cubicBezTo>
                  <a:pt x="55" y="129"/>
                  <a:pt x="55" y="128"/>
                  <a:pt x="55" y="127"/>
                </a:cubicBezTo>
                <a:cubicBezTo>
                  <a:pt x="54" y="127"/>
                  <a:pt x="54" y="126"/>
                  <a:pt x="54" y="126"/>
                </a:cubicBezTo>
                <a:cubicBezTo>
                  <a:pt x="53" y="121"/>
                  <a:pt x="53" y="121"/>
                  <a:pt x="53" y="121"/>
                </a:cubicBezTo>
                <a:cubicBezTo>
                  <a:pt x="53" y="121"/>
                  <a:pt x="53" y="120"/>
                  <a:pt x="53" y="120"/>
                </a:cubicBezTo>
                <a:cubicBezTo>
                  <a:pt x="53" y="120"/>
                  <a:pt x="52" y="119"/>
                  <a:pt x="53" y="119"/>
                </a:cubicBezTo>
                <a:cubicBezTo>
                  <a:pt x="53" y="119"/>
                  <a:pt x="53" y="119"/>
                  <a:pt x="53" y="118"/>
                </a:cubicBezTo>
                <a:cubicBezTo>
                  <a:pt x="53" y="118"/>
                  <a:pt x="53" y="117"/>
                  <a:pt x="52" y="117"/>
                </a:cubicBezTo>
                <a:cubicBezTo>
                  <a:pt x="52" y="117"/>
                  <a:pt x="52" y="116"/>
                  <a:pt x="52" y="116"/>
                </a:cubicBezTo>
                <a:cubicBezTo>
                  <a:pt x="52" y="115"/>
                  <a:pt x="52" y="113"/>
                  <a:pt x="52" y="114"/>
                </a:cubicBezTo>
                <a:cubicBezTo>
                  <a:pt x="51" y="115"/>
                  <a:pt x="51" y="116"/>
                  <a:pt x="51" y="116"/>
                </a:cubicBezTo>
                <a:cubicBezTo>
                  <a:pt x="50" y="116"/>
                  <a:pt x="49" y="116"/>
                  <a:pt x="49" y="115"/>
                </a:cubicBezTo>
                <a:cubicBezTo>
                  <a:pt x="49" y="114"/>
                  <a:pt x="49" y="115"/>
                  <a:pt x="49" y="114"/>
                </a:cubicBezTo>
                <a:cubicBezTo>
                  <a:pt x="48" y="113"/>
                  <a:pt x="47" y="110"/>
                  <a:pt x="47" y="110"/>
                </a:cubicBezTo>
                <a:cubicBezTo>
                  <a:pt x="46" y="109"/>
                  <a:pt x="45" y="108"/>
                  <a:pt x="45" y="107"/>
                </a:cubicBezTo>
                <a:cubicBezTo>
                  <a:pt x="44" y="107"/>
                  <a:pt x="43" y="106"/>
                  <a:pt x="43" y="106"/>
                </a:cubicBezTo>
                <a:cubicBezTo>
                  <a:pt x="43" y="107"/>
                  <a:pt x="43" y="108"/>
                  <a:pt x="43" y="108"/>
                </a:cubicBezTo>
                <a:cubicBezTo>
                  <a:pt x="44" y="109"/>
                  <a:pt x="45" y="110"/>
                  <a:pt x="45" y="110"/>
                </a:cubicBezTo>
                <a:cubicBezTo>
                  <a:pt x="45" y="111"/>
                  <a:pt x="45" y="111"/>
                  <a:pt x="44" y="112"/>
                </a:cubicBezTo>
                <a:cubicBezTo>
                  <a:pt x="44" y="112"/>
                  <a:pt x="44" y="113"/>
                  <a:pt x="44" y="114"/>
                </a:cubicBezTo>
                <a:cubicBezTo>
                  <a:pt x="44" y="114"/>
                  <a:pt x="43" y="114"/>
                  <a:pt x="43" y="114"/>
                </a:cubicBezTo>
                <a:cubicBezTo>
                  <a:pt x="43" y="114"/>
                  <a:pt x="42" y="115"/>
                  <a:pt x="42" y="115"/>
                </a:cubicBezTo>
                <a:cubicBezTo>
                  <a:pt x="42" y="115"/>
                  <a:pt x="40" y="114"/>
                  <a:pt x="40" y="114"/>
                </a:cubicBezTo>
                <a:cubicBezTo>
                  <a:pt x="40" y="113"/>
                  <a:pt x="39" y="113"/>
                  <a:pt x="39" y="113"/>
                </a:cubicBezTo>
                <a:cubicBezTo>
                  <a:pt x="39" y="113"/>
                  <a:pt x="39" y="115"/>
                  <a:pt x="39" y="115"/>
                </a:cubicBezTo>
                <a:cubicBezTo>
                  <a:pt x="39" y="115"/>
                  <a:pt x="41" y="116"/>
                  <a:pt x="40" y="116"/>
                </a:cubicBezTo>
                <a:cubicBezTo>
                  <a:pt x="40" y="117"/>
                  <a:pt x="41" y="117"/>
                  <a:pt x="40" y="117"/>
                </a:cubicBezTo>
                <a:cubicBezTo>
                  <a:pt x="39" y="117"/>
                  <a:pt x="37" y="117"/>
                  <a:pt x="37" y="117"/>
                </a:cubicBezTo>
                <a:cubicBezTo>
                  <a:pt x="37" y="117"/>
                  <a:pt x="36" y="117"/>
                  <a:pt x="36" y="118"/>
                </a:cubicBezTo>
                <a:cubicBezTo>
                  <a:pt x="36" y="118"/>
                  <a:pt x="34" y="119"/>
                  <a:pt x="34" y="119"/>
                </a:cubicBezTo>
                <a:cubicBezTo>
                  <a:pt x="34" y="119"/>
                  <a:pt x="34" y="120"/>
                  <a:pt x="33" y="120"/>
                </a:cubicBezTo>
                <a:cubicBezTo>
                  <a:pt x="32" y="120"/>
                  <a:pt x="31" y="120"/>
                  <a:pt x="30" y="120"/>
                </a:cubicBezTo>
                <a:cubicBezTo>
                  <a:pt x="30" y="120"/>
                  <a:pt x="29" y="120"/>
                  <a:pt x="29" y="120"/>
                </a:cubicBezTo>
                <a:cubicBezTo>
                  <a:pt x="29" y="120"/>
                  <a:pt x="28" y="121"/>
                  <a:pt x="28" y="121"/>
                </a:cubicBezTo>
                <a:cubicBezTo>
                  <a:pt x="28" y="121"/>
                  <a:pt x="27" y="120"/>
                  <a:pt x="27" y="120"/>
                </a:cubicBezTo>
                <a:cubicBezTo>
                  <a:pt x="26" y="120"/>
                  <a:pt x="26" y="120"/>
                  <a:pt x="26" y="121"/>
                </a:cubicBezTo>
                <a:cubicBezTo>
                  <a:pt x="26" y="121"/>
                  <a:pt x="25" y="120"/>
                  <a:pt x="25" y="121"/>
                </a:cubicBezTo>
                <a:cubicBezTo>
                  <a:pt x="25" y="121"/>
                  <a:pt x="25" y="123"/>
                  <a:pt x="25" y="122"/>
                </a:cubicBezTo>
                <a:cubicBezTo>
                  <a:pt x="24" y="122"/>
                  <a:pt x="24" y="123"/>
                  <a:pt x="24" y="122"/>
                </a:cubicBezTo>
                <a:cubicBezTo>
                  <a:pt x="23" y="122"/>
                  <a:pt x="23" y="121"/>
                  <a:pt x="24" y="120"/>
                </a:cubicBezTo>
                <a:cubicBezTo>
                  <a:pt x="24" y="120"/>
                  <a:pt x="24" y="119"/>
                  <a:pt x="25" y="119"/>
                </a:cubicBezTo>
                <a:cubicBezTo>
                  <a:pt x="25" y="118"/>
                  <a:pt x="26" y="118"/>
                  <a:pt x="26" y="117"/>
                </a:cubicBezTo>
                <a:cubicBezTo>
                  <a:pt x="26" y="117"/>
                  <a:pt x="26" y="116"/>
                  <a:pt x="26" y="116"/>
                </a:cubicBezTo>
                <a:cubicBezTo>
                  <a:pt x="26" y="115"/>
                  <a:pt x="25" y="114"/>
                  <a:pt x="25" y="115"/>
                </a:cubicBezTo>
                <a:cubicBezTo>
                  <a:pt x="25" y="116"/>
                  <a:pt x="25" y="117"/>
                  <a:pt x="25" y="117"/>
                </a:cubicBezTo>
                <a:cubicBezTo>
                  <a:pt x="24" y="118"/>
                  <a:pt x="24" y="118"/>
                  <a:pt x="24" y="118"/>
                </a:cubicBezTo>
                <a:cubicBezTo>
                  <a:pt x="23" y="119"/>
                  <a:pt x="23" y="119"/>
                  <a:pt x="23" y="120"/>
                </a:cubicBezTo>
                <a:cubicBezTo>
                  <a:pt x="22" y="120"/>
                  <a:pt x="22" y="121"/>
                  <a:pt x="22" y="121"/>
                </a:cubicBezTo>
                <a:cubicBezTo>
                  <a:pt x="21" y="121"/>
                  <a:pt x="21" y="121"/>
                  <a:pt x="21" y="120"/>
                </a:cubicBezTo>
                <a:cubicBezTo>
                  <a:pt x="21" y="120"/>
                  <a:pt x="22" y="119"/>
                  <a:pt x="22" y="119"/>
                </a:cubicBezTo>
                <a:cubicBezTo>
                  <a:pt x="21" y="118"/>
                  <a:pt x="21" y="118"/>
                  <a:pt x="21" y="117"/>
                </a:cubicBezTo>
                <a:cubicBezTo>
                  <a:pt x="21" y="116"/>
                  <a:pt x="22" y="116"/>
                  <a:pt x="22" y="115"/>
                </a:cubicBezTo>
                <a:cubicBezTo>
                  <a:pt x="22" y="114"/>
                  <a:pt x="22" y="113"/>
                  <a:pt x="22" y="112"/>
                </a:cubicBezTo>
                <a:cubicBezTo>
                  <a:pt x="22" y="111"/>
                  <a:pt x="22" y="111"/>
                  <a:pt x="22" y="110"/>
                </a:cubicBezTo>
                <a:cubicBezTo>
                  <a:pt x="23" y="110"/>
                  <a:pt x="23" y="109"/>
                  <a:pt x="23" y="109"/>
                </a:cubicBezTo>
                <a:cubicBezTo>
                  <a:pt x="24" y="109"/>
                  <a:pt x="24" y="108"/>
                  <a:pt x="24" y="108"/>
                </a:cubicBezTo>
                <a:cubicBezTo>
                  <a:pt x="24" y="108"/>
                  <a:pt x="24" y="106"/>
                  <a:pt x="24" y="106"/>
                </a:cubicBezTo>
                <a:cubicBezTo>
                  <a:pt x="23" y="105"/>
                  <a:pt x="22" y="104"/>
                  <a:pt x="22" y="104"/>
                </a:cubicBezTo>
                <a:cubicBezTo>
                  <a:pt x="22" y="104"/>
                  <a:pt x="22" y="102"/>
                  <a:pt x="22" y="102"/>
                </a:cubicBezTo>
                <a:cubicBezTo>
                  <a:pt x="22" y="100"/>
                  <a:pt x="22" y="100"/>
                  <a:pt x="22" y="100"/>
                </a:cubicBezTo>
                <a:cubicBezTo>
                  <a:pt x="22" y="100"/>
                  <a:pt x="21" y="99"/>
                  <a:pt x="21" y="99"/>
                </a:cubicBezTo>
                <a:cubicBezTo>
                  <a:pt x="21" y="99"/>
                  <a:pt x="20" y="98"/>
                  <a:pt x="20" y="98"/>
                </a:cubicBezTo>
                <a:cubicBezTo>
                  <a:pt x="20" y="98"/>
                  <a:pt x="19" y="98"/>
                  <a:pt x="19" y="97"/>
                </a:cubicBezTo>
                <a:cubicBezTo>
                  <a:pt x="20" y="97"/>
                  <a:pt x="20" y="96"/>
                  <a:pt x="19" y="95"/>
                </a:cubicBezTo>
                <a:cubicBezTo>
                  <a:pt x="19" y="95"/>
                  <a:pt x="18" y="94"/>
                  <a:pt x="18" y="93"/>
                </a:cubicBezTo>
                <a:cubicBezTo>
                  <a:pt x="18" y="93"/>
                  <a:pt x="18" y="92"/>
                  <a:pt x="17" y="91"/>
                </a:cubicBezTo>
                <a:cubicBezTo>
                  <a:pt x="17" y="91"/>
                  <a:pt x="17" y="90"/>
                  <a:pt x="16" y="90"/>
                </a:cubicBezTo>
                <a:cubicBezTo>
                  <a:pt x="16" y="90"/>
                  <a:pt x="16" y="91"/>
                  <a:pt x="16" y="92"/>
                </a:cubicBezTo>
                <a:cubicBezTo>
                  <a:pt x="16" y="93"/>
                  <a:pt x="16" y="93"/>
                  <a:pt x="16" y="94"/>
                </a:cubicBezTo>
                <a:cubicBezTo>
                  <a:pt x="16" y="94"/>
                  <a:pt x="15" y="94"/>
                  <a:pt x="15" y="94"/>
                </a:cubicBezTo>
                <a:cubicBezTo>
                  <a:pt x="14" y="94"/>
                  <a:pt x="14" y="93"/>
                  <a:pt x="13" y="93"/>
                </a:cubicBezTo>
                <a:cubicBezTo>
                  <a:pt x="13" y="93"/>
                  <a:pt x="12" y="93"/>
                  <a:pt x="12" y="92"/>
                </a:cubicBezTo>
                <a:cubicBezTo>
                  <a:pt x="12" y="92"/>
                  <a:pt x="11" y="91"/>
                  <a:pt x="11" y="90"/>
                </a:cubicBezTo>
                <a:cubicBezTo>
                  <a:pt x="11" y="90"/>
                  <a:pt x="10" y="89"/>
                  <a:pt x="10" y="89"/>
                </a:cubicBezTo>
                <a:cubicBezTo>
                  <a:pt x="10" y="89"/>
                  <a:pt x="10" y="88"/>
                  <a:pt x="10" y="88"/>
                </a:cubicBezTo>
                <a:cubicBezTo>
                  <a:pt x="10" y="88"/>
                  <a:pt x="12" y="89"/>
                  <a:pt x="12" y="90"/>
                </a:cubicBezTo>
                <a:cubicBezTo>
                  <a:pt x="13" y="90"/>
                  <a:pt x="14" y="91"/>
                  <a:pt x="14" y="90"/>
                </a:cubicBezTo>
                <a:cubicBezTo>
                  <a:pt x="13" y="89"/>
                  <a:pt x="13" y="89"/>
                  <a:pt x="13" y="89"/>
                </a:cubicBezTo>
                <a:cubicBezTo>
                  <a:pt x="13" y="88"/>
                  <a:pt x="13" y="87"/>
                  <a:pt x="13" y="87"/>
                </a:cubicBezTo>
                <a:cubicBezTo>
                  <a:pt x="13" y="87"/>
                  <a:pt x="13" y="87"/>
                  <a:pt x="14" y="88"/>
                </a:cubicBezTo>
                <a:cubicBezTo>
                  <a:pt x="14" y="88"/>
                  <a:pt x="15" y="88"/>
                  <a:pt x="15" y="88"/>
                </a:cubicBezTo>
                <a:cubicBezTo>
                  <a:pt x="15" y="88"/>
                  <a:pt x="15" y="87"/>
                  <a:pt x="15" y="86"/>
                </a:cubicBezTo>
                <a:cubicBezTo>
                  <a:pt x="15" y="86"/>
                  <a:pt x="14" y="85"/>
                  <a:pt x="14" y="85"/>
                </a:cubicBezTo>
                <a:cubicBezTo>
                  <a:pt x="13" y="84"/>
                  <a:pt x="13" y="84"/>
                  <a:pt x="12" y="84"/>
                </a:cubicBezTo>
                <a:cubicBezTo>
                  <a:pt x="11" y="84"/>
                  <a:pt x="11" y="84"/>
                  <a:pt x="10" y="83"/>
                </a:cubicBezTo>
                <a:cubicBezTo>
                  <a:pt x="10" y="83"/>
                  <a:pt x="10" y="83"/>
                  <a:pt x="10" y="83"/>
                </a:cubicBezTo>
                <a:cubicBezTo>
                  <a:pt x="9" y="82"/>
                  <a:pt x="9" y="82"/>
                  <a:pt x="9" y="82"/>
                </a:cubicBezTo>
                <a:cubicBezTo>
                  <a:pt x="9" y="82"/>
                  <a:pt x="8" y="81"/>
                  <a:pt x="8" y="81"/>
                </a:cubicBezTo>
                <a:cubicBezTo>
                  <a:pt x="8" y="82"/>
                  <a:pt x="9" y="82"/>
                  <a:pt x="8" y="82"/>
                </a:cubicBezTo>
                <a:cubicBezTo>
                  <a:pt x="7" y="83"/>
                  <a:pt x="6" y="83"/>
                  <a:pt x="6" y="82"/>
                </a:cubicBezTo>
                <a:cubicBezTo>
                  <a:pt x="6" y="82"/>
                  <a:pt x="6" y="81"/>
                  <a:pt x="7" y="81"/>
                </a:cubicBezTo>
                <a:cubicBezTo>
                  <a:pt x="7" y="81"/>
                  <a:pt x="7" y="80"/>
                  <a:pt x="7" y="80"/>
                </a:cubicBezTo>
                <a:cubicBezTo>
                  <a:pt x="6" y="80"/>
                  <a:pt x="6" y="80"/>
                  <a:pt x="5" y="80"/>
                </a:cubicBezTo>
                <a:cubicBezTo>
                  <a:pt x="5" y="80"/>
                  <a:pt x="5" y="79"/>
                  <a:pt x="5" y="79"/>
                </a:cubicBezTo>
                <a:cubicBezTo>
                  <a:pt x="4" y="80"/>
                  <a:pt x="5" y="80"/>
                  <a:pt x="4" y="81"/>
                </a:cubicBezTo>
                <a:cubicBezTo>
                  <a:pt x="4" y="81"/>
                  <a:pt x="2" y="79"/>
                  <a:pt x="2" y="79"/>
                </a:cubicBezTo>
                <a:cubicBezTo>
                  <a:pt x="2" y="79"/>
                  <a:pt x="1" y="78"/>
                  <a:pt x="1" y="77"/>
                </a:cubicBezTo>
                <a:cubicBezTo>
                  <a:pt x="1" y="77"/>
                  <a:pt x="0" y="76"/>
                  <a:pt x="0" y="76"/>
                </a:cubicBezTo>
                <a:cubicBezTo>
                  <a:pt x="0" y="76"/>
                  <a:pt x="0" y="75"/>
                  <a:pt x="0" y="75"/>
                </a:cubicBezTo>
                <a:cubicBezTo>
                  <a:pt x="0" y="75"/>
                  <a:pt x="0" y="73"/>
                  <a:pt x="0" y="72"/>
                </a:cubicBezTo>
                <a:cubicBezTo>
                  <a:pt x="0" y="72"/>
                  <a:pt x="0" y="71"/>
                  <a:pt x="1" y="70"/>
                </a:cubicBezTo>
                <a:cubicBezTo>
                  <a:pt x="2" y="70"/>
                  <a:pt x="4" y="69"/>
                  <a:pt x="4" y="68"/>
                </a:cubicBezTo>
                <a:cubicBezTo>
                  <a:pt x="4" y="67"/>
                  <a:pt x="4" y="66"/>
                  <a:pt x="4" y="65"/>
                </a:cubicBezTo>
                <a:cubicBezTo>
                  <a:pt x="4" y="65"/>
                  <a:pt x="4" y="65"/>
                  <a:pt x="5" y="64"/>
                </a:cubicBezTo>
                <a:cubicBezTo>
                  <a:pt x="6" y="62"/>
                  <a:pt x="10" y="54"/>
                  <a:pt x="9" y="53"/>
                </a:cubicBezTo>
                <a:cubicBezTo>
                  <a:pt x="9" y="52"/>
                  <a:pt x="10" y="43"/>
                  <a:pt x="10" y="43"/>
                </a:cubicBezTo>
                <a:cubicBezTo>
                  <a:pt x="11" y="42"/>
                  <a:pt x="18" y="41"/>
                  <a:pt x="19" y="41"/>
                </a:cubicBezTo>
                <a:cubicBezTo>
                  <a:pt x="19" y="41"/>
                  <a:pt x="23" y="41"/>
                  <a:pt x="23" y="39"/>
                </a:cubicBezTo>
                <a:cubicBezTo>
                  <a:pt x="24" y="38"/>
                  <a:pt x="25" y="36"/>
                  <a:pt x="25" y="34"/>
                </a:cubicBezTo>
                <a:cubicBezTo>
                  <a:pt x="25" y="33"/>
                  <a:pt x="26" y="31"/>
                  <a:pt x="26" y="31"/>
                </a:cubicBezTo>
                <a:cubicBezTo>
                  <a:pt x="26" y="30"/>
                  <a:pt x="25" y="29"/>
                  <a:pt x="25" y="29"/>
                </a:cubicBezTo>
                <a:cubicBezTo>
                  <a:pt x="24" y="28"/>
                  <a:pt x="24" y="28"/>
                  <a:pt x="25" y="27"/>
                </a:cubicBezTo>
                <a:cubicBezTo>
                  <a:pt x="25" y="26"/>
                  <a:pt x="26" y="25"/>
                  <a:pt x="27" y="24"/>
                </a:cubicBezTo>
                <a:cubicBezTo>
                  <a:pt x="27" y="23"/>
                  <a:pt x="28" y="20"/>
                  <a:pt x="28" y="20"/>
                </a:cubicBezTo>
                <a:cubicBezTo>
                  <a:pt x="27" y="19"/>
                  <a:pt x="27" y="19"/>
                  <a:pt x="27" y="18"/>
                </a:cubicBezTo>
                <a:cubicBezTo>
                  <a:pt x="27" y="17"/>
                  <a:pt x="28" y="15"/>
                  <a:pt x="29" y="14"/>
                </a:cubicBezTo>
                <a:cubicBezTo>
                  <a:pt x="30" y="14"/>
                  <a:pt x="30" y="13"/>
                  <a:pt x="31" y="13"/>
                </a:cubicBezTo>
                <a:cubicBezTo>
                  <a:pt x="32" y="12"/>
                  <a:pt x="32" y="13"/>
                  <a:pt x="33" y="12"/>
                </a:cubicBezTo>
                <a:cubicBezTo>
                  <a:pt x="33" y="11"/>
                  <a:pt x="34" y="11"/>
                  <a:pt x="34" y="10"/>
                </a:cubicBezTo>
                <a:cubicBezTo>
                  <a:pt x="35" y="9"/>
                  <a:pt x="35" y="8"/>
                  <a:pt x="36" y="8"/>
                </a:cubicBezTo>
                <a:cubicBezTo>
                  <a:pt x="36" y="7"/>
                  <a:pt x="38" y="7"/>
                  <a:pt x="38" y="7"/>
                </a:cubicBezTo>
                <a:cubicBezTo>
                  <a:pt x="39" y="6"/>
                  <a:pt x="41" y="5"/>
                  <a:pt x="41" y="5"/>
                </a:cubicBezTo>
                <a:cubicBezTo>
                  <a:pt x="41" y="5"/>
                  <a:pt x="41" y="5"/>
                  <a:pt x="42" y="6"/>
                </a:cubicBezTo>
                <a:cubicBezTo>
                  <a:pt x="44" y="6"/>
                  <a:pt x="44" y="6"/>
                  <a:pt x="44" y="6"/>
                </a:cubicBezTo>
                <a:cubicBezTo>
                  <a:pt x="44" y="5"/>
                  <a:pt x="44" y="4"/>
                  <a:pt x="44" y="4"/>
                </a:cubicBezTo>
                <a:cubicBezTo>
                  <a:pt x="44" y="3"/>
                  <a:pt x="43" y="3"/>
                  <a:pt x="44" y="3"/>
                </a:cubicBezTo>
                <a:cubicBezTo>
                  <a:pt x="45" y="2"/>
                  <a:pt x="45" y="2"/>
                  <a:pt x="45" y="1"/>
                </a:cubicBezTo>
                <a:cubicBezTo>
                  <a:pt x="45" y="1"/>
                  <a:pt x="45" y="0"/>
                  <a:pt x="45" y="0"/>
                </a:cubicBezTo>
                <a:cubicBezTo>
                  <a:pt x="46" y="0"/>
                  <a:pt x="46" y="0"/>
                  <a:pt x="46" y="0"/>
                </a:cubicBezTo>
                <a:cubicBezTo>
                  <a:pt x="46" y="0"/>
                  <a:pt x="48" y="0"/>
                  <a:pt x="48" y="0"/>
                </a:cubicBezTo>
                <a:cubicBezTo>
                  <a:pt x="49" y="0"/>
                  <a:pt x="50" y="0"/>
                  <a:pt x="50" y="0"/>
                </a:cubicBezTo>
                <a:cubicBezTo>
                  <a:pt x="50" y="0"/>
                  <a:pt x="53" y="0"/>
                  <a:pt x="53" y="1"/>
                </a:cubicBezTo>
                <a:cubicBezTo>
                  <a:pt x="53" y="1"/>
                  <a:pt x="55" y="3"/>
                  <a:pt x="55" y="4"/>
                </a:cubicBezTo>
                <a:cubicBezTo>
                  <a:pt x="55" y="4"/>
                  <a:pt x="56" y="4"/>
                  <a:pt x="57" y="6"/>
                </a:cubicBezTo>
                <a:cubicBezTo>
                  <a:pt x="59" y="8"/>
                  <a:pt x="58" y="9"/>
                  <a:pt x="59" y="10"/>
                </a:cubicBezTo>
                <a:cubicBezTo>
                  <a:pt x="59" y="12"/>
                  <a:pt x="59" y="12"/>
                  <a:pt x="60" y="14"/>
                </a:cubicBezTo>
                <a:cubicBezTo>
                  <a:pt x="60" y="15"/>
                  <a:pt x="60" y="17"/>
                  <a:pt x="60" y="18"/>
                </a:cubicBezTo>
                <a:cubicBezTo>
                  <a:pt x="60" y="19"/>
                  <a:pt x="58" y="22"/>
                  <a:pt x="58" y="22"/>
                </a:cubicBezTo>
                <a:cubicBezTo>
                  <a:pt x="57" y="23"/>
                  <a:pt x="52" y="28"/>
                  <a:pt x="52" y="29"/>
                </a:cubicBezTo>
                <a:cubicBezTo>
                  <a:pt x="52" y="29"/>
                  <a:pt x="52" y="31"/>
                  <a:pt x="52" y="32"/>
                </a:cubicBezTo>
                <a:cubicBezTo>
                  <a:pt x="52" y="32"/>
                  <a:pt x="50" y="32"/>
                  <a:pt x="50" y="32"/>
                </a:cubicBezTo>
                <a:cubicBezTo>
                  <a:pt x="49" y="32"/>
                  <a:pt x="49" y="33"/>
                  <a:pt x="49" y="35"/>
                </a:cubicBezTo>
                <a:cubicBezTo>
                  <a:pt x="48" y="36"/>
                  <a:pt x="49" y="38"/>
                  <a:pt x="49" y="38"/>
                </a:cubicBezTo>
                <a:cubicBezTo>
                  <a:pt x="49" y="38"/>
                  <a:pt x="50" y="40"/>
                  <a:pt x="51" y="41"/>
                </a:cubicBezTo>
                <a:cubicBezTo>
                  <a:pt x="52" y="41"/>
                  <a:pt x="51" y="43"/>
                  <a:pt x="51" y="44"/>
                </a:cubicBezTo>
                <a:cubicBezTo>
                  <a:pt x="51" y="45"/>
                  <a:pt x="54" y="44"/>
                  <a:pt x="55" y="44"/>
                </a:cubicBezTo>
                <a:cubicBezTo>
                  <a:pt x="56" y="43"/>
                  <a:pt x="58" y="43"/>
                  <a:pt x="58" y="43"/>
                </a:cubicBezTo>
                <a:cubicBezTo>
                  <a:pt x="58" y="43"/>
                  <a:pt x="59" y="45"/>
                  <a:pt x="59" y="45"/>
                </a:cubicBezTo>
                <a:cubicBezTo>
                  <a:pt x="59" y="46"/>
                  <a:pt x="61" y="46"/>
                  <a:pt x="62" y="46"/>
                </a:cubicBezTo>
                <a:cubicBezTo>
                  <a:pt x="63" y="47"/>
                  <a:pt x="62" y="48"/>
                  <a:pt x="62" y="49"/>
                </a:cubicBezTo>
                <a:cubicBezTo>
                  <a:pt x="62" y="51"/>
                  <a:pt x="64" y="51"/>
                  <a:pt x="64" y="51"/>
                </a:cubicBezTo>
                <a:cubicBezTo>
                  <a:pt x="64" y="51"/>
                  <a:pt x="65" y="52"/>
                  <a:pt x="66" y="51"/>
                </a:cubicBezTo>
                <a:cubicBezTo>
                  <a:pt x="67" y="51"/>
                  <a:pt x="68" y="51"/>
                  <a:pt x="68" y="52"/>
                </a:cubicBezTo>
                <a:cubicBezTo>
                  <a:pt x="69" y="52"/>
                  <a:pt x="69" y="53"/>
                  <a:pt x="69" y="54"/>
                </a:cubicBezTo>
                <a:cubicBezTo>
                  <a:pt x="69" y="55"/>
                  <a:pt x="69" y="56"/>
                  <a:pt x="68" y="57"/>
                </a:cubicBezTo>
                <a:cubicBezTo>
                  <a:pt x="68" y="59"/>
                  <a:pt x="66" y="60"/>
                  <a:pt x="65" y="60"/>
                </a:cubicBezTo>
                <a:cubicBezTo>
                  <a:pt x="65" y="61"/>
                  <a:pt x="70" y="57"/>
                  <a:pt x="71" y="57"/>
                </a:cubicBezTo>
                <a:cubicBezTo>
                  <a:pt x="71" y="57"/>
                  <a:pt x="71" y="59"/>
                  <a:pt x="73" y="59"/>
                </a:cubicBezTo>
                <a:cubicBezTo>
                  <a:pt x="74" y="59"/>
                  <a:pt x="68" y="63"/>
                  <a:pt x="68" y="63"/>
                </a:cubicBezTo>
                <a:cubicBezTo>
                  <a:pt x="68" y="64"/>
                  <a:pt x="68" y="66"/>
                  <a:pt x="69" y="67"/>
                </a:cubicBezTo>
                <a:cubicBezTo>
                  <a:pt x="69" y="68"/>
                  <a:pt x="70" y="68"/>
                  <a:pt x="72" y="67"/>
                </a:cubicBezTo>
                <a:cubicBezTo>
                  <a:pt x="73" y="67"/>
                  <a:pt x="74" y="66"/>
                  <a:pt x="76" y="66"/>
                </a:cubicBezTo>
                <a:cubicBezTo>
                  <a:pt x="77" y="65"/>
                  <a:pt x="79" y="65"/>
                  <a:pt x="79" y="66"/>
                </a:cubicBezTo>
                <a:cubicBezTo>
                  <a:pt x="79" y="66"/>
                  <a:pt x="79" y="67"/>
                  <a:pt x="79" y="68"/>
                </a:cubicBezTo>
                <a:close/>
                <a:moveTo>
                  <a:pt x="11" y="95"/>
                </a:moveTo>
                <a:cubicBezTo>
                  <a:pt x="12" y="96"/>
                  <a:pt x="12" y="96"/>
                  <a:pt x="12" y="97"/>
                </a:cubicBezTo>
                <a:cubicBezTo>
                  <a:pt x="13" y="97"/>
                  <a:pt x="14" y="97"/>
                  <a:pt x="14" y="96"/>
                </a:cubicBezTo>
                <a:cubicBezTo>
                  <a:pt x="14" y="95"/>
                  <a:pt x="13" y="94"/>
                  <a:pt x="13" y="94"/>
                </a:cubicBezTo>
                <a:cubicBezTo>
                  <a:pt x="12" y="94"/>
                  <a:pt x="11" y="94"/>
                  <a:pt x="11" y="95"/>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7" name="Freeform 27"/>
          <p:cNvSpPr>
            <a:spLocks/>
          </p:cNvSpPr>
          <p:nvPr/>
        </p:nvSpPr>
        <p:spPr bwMode="auto">
          <a:xfrm>
            <a:off x="8034338" y="3832225"/>
            <a:ext cx="1171575" cy="569913"/>
          </a:xfrm>
          <a:custGeom>
            <a:avLst/>
            <a:gdLst>
              <a:gd name="T0" fmla="*/ 5 w 286"/>
              <a:gd name="T1" fmla="*/ 52 h 139"/>
              <a:gd name="T2" fmla="*/ 13 w 286"/>
              <a:gd name="T3" fmla="*/ 58 h 139"/>
              <a:gd name="T4" fmla="*/ 21 w 286"/>
              <a:gd name="T5" fmla="*/ 60 h 139"/>
              <a:gd name="T6" fmla="*/ 29 w 286"/>
              <a:gd name="T7" fmla="*/ 75 h 139"/>
              <a:gd name="T8" fmla="*/ 28 w 286"/>
              <a:gd name="T9" fmla="*/ 81 h 139"/>
              <a:gd name="T10" fmla="*/ 26 w 286"/>
              <a:gd name="T11" fmla="*/ 91 h 139"/>
              <a:gd name="T12" fmla="*/ 38 w 286"/>
              <a:gd name="T13" fmla="*/ 96 h 139"/>
              <a:gd name="T14" fmla="*/ 68 w 286"/>
              <a:gd name="T15" fmla="*/ 106 h 139"/>
              <a:gd name="T16" fmla="*/ 77 w 286"/>
              <a:gd name="T17" fmla="*/ 123 h 139"/>
              <a:gd name="T18" fmla="*/ 106 w 286"/>
              <a:gd name="T19" fmla="*/ 127 h 139"/>
              <a:gd name="T20" fmla="*/ 125 w 286"/>
              <a:gd name="T21" fmla="*/ 128 h 139"/>
              <a:gd name="T22" fmla="*/ 148 w 286"/>
              <a:gd name="T23" fmla="*/ 136 h 139"/>
              <a:gd name="T24" fmla="*/ 154 w 286"/>
              <a:gd name="T25" fmla="*/ 139 h 139"/>
              <a:gd name="T26" fmla="*/ 201 w 286"/>
              <a:gd name="T27" fmla="*/ 125 h 139"/>
              <a:gd name="T28" fmla="*/ 216 w 286"/>
              <a:gd name="T29" fmla="*/ 110 h 139"/>
              <a:gd name="T30" fmla="*/ 215 w 286"/>
              <a:gd name="T31" fmla="*/ 96 h 139"/>
              <a:gd name="T32" fmla="*/ 232 w 286"/>
              <a:gd name="T33" fmla="*/ 99 h 139"/>
              <a:gd name="T34" fmla="*/ 254 w 286"/>
              <a:gd name="T35" fmla="*/ 87 h 139"/>
              <a:gd name="T36" fmla="*/ 265 w 286"/>
              <a:gd name="T37" fmla="*/ 77 h 139"/>
              <a:gd name="T38" fmla="*/ 277 w 286"/>
              <a:gd name="T39" fmla="*/ 75 h 139"/>
              <a:gd name="T40" fmla="*/ 286 w 286"/>
              <a:gd name="T41" fmla="*/ 72 h 139"/>
              <a:gd name="T42" fmla="*/ 263 w 286"/>
              <a:gd name="T43" fmla="*/ 62 h 139"/>
              <a:gd name="T44" fmla="*/ 248 w 286"/>
              <a:gd name="T45" fmla="*/ 59 h 139"/>
              <a:gd name="T46" fmla="*/ 258 w 286"/>
              <a:gd name="T47" fmla="*/ 33 h 139"/>
              <a:gd name="T48" fmla="*/ 245 w 286"/>
              <a:gd name="T49" fmla="*/ 31 h 139"/>
              <a:gd name="T50" fmla="*/ 229 w 286"/>
              <a:gd name="T51" fmla="*/ 31 h 139"/>
              <a:gd name="T52" fmla="*/ 204 w 286"/>
              <a:gd name="T53" fmla="*/ 42 h 139"/>
              <a:gd name="T54" fmla="*/ 191 w 286"/>
              <a:gd name="T55" fmla="*/ 40 h 139"/>
              <a:gd name="T56" fmla="*/ 180 w 286"/>
              <a:gd name="T57" fmla="*/ 36 h 139"/>
              <a:gd name="T58" fmla="*/ 172 w 286"/>
              <a:gd name="T59" fmla="*/ 29 h 139"/>
              <a:gd name="T60" fmla="*/ 166 w 286"/>
              <a:gd name="T61" fmla="*/ 27 h 139"/>
              <a:gd name="T62" fmla="*/ 153 w 286"/>
              <a:gd name="T63" fmla="*/ 25 h 139"/>
              <a:gd name="T64" fmla="*/ 144 w 286"/>
              <a:gd name="T65" fmla="*/ 29 h 139"/>
              <a:gd name="T66" fmla="*/ 134 w 286"/>
              <a:gd name="T67" fmla="*/ 26 h 139"/>
              <a:gd name="T68" fmla="*/ 129 w 286"/>
              <a:gd name="T69" fmla="*/ 15 h 139"/>
              <a:gd name="T70" fmla="*/ 122 w 286"/>
              <a:gd name="T71" fmla="*/ 10 h 139"/>
              <a:gd name="T72" fmla="*/ 108 w 286"/>
              <a:gd name="T73" fmla="*/ 3 h 139"/>
              <a:gd name="T74" fmla="*/ 98 w 286"/>
              <a:gd name="T75" fmla="*/ 3 h 139"/>
              <a:gd name="T76" fmla="*/ 94 w 286"/>
              <a:gd name="T77" fmla="*/ 9 h 139"/>
              <a:gd name="T78" fmla="*/ 90 w 286"/>
              <a:gd name="T79" fmla="*/ 15 h 139"/>
              <a:gd name="T80" fmla="*/ 92 w 286"/>
              <a:gd name="T81" fmla="*/ 22 h 139"/>
              <a:gd name="T82" fmla="*/ 91 w 286"/>
              <a:gd name="T83" fmla="*/ 32 h 139"/>
              <a:gd name="T84" fmla="*/ 85 w 286"/>
              <a:gd name="T85" fmla="*/ 34 h 139"/>
              <a:gd name="T86" fmla="*/ 69 w 286"/>
              <a:gd name="T87" fmla="*/ 32 h 139"/>
              <a:gd name="T88" fmla="*/ 59 w 286"/>
              <a:gd name="T89" fmla="*/ 28 h 139"/>
              <a:gd name="T90" fmla="*/ 47 w 286"/>
              <a:gd name="T91" fmla="*/ 20 h 139"/>
              <a:gd name="T92" fmla="*/ 41 w 286"/>
              <a:gd name="T93" fmla="*/ 18 h 139"/>
              <a:gd name="T94" fmla="*/ 28 w 286"/>
              <a:gd name="T95" fmla="*/ 24 h 139"/>
              <a:gd name="T96" fmla="*/ 22 w 286"/>
              <a:gd name="T97" fmla="*/ 29 h 139"/>
              <a:gd name="T98" fmla="*/ 16 w 286"/>
              <a:gd name="T99" fmla="*/ 33 h 139"/>
              <a:gd name="T100" fmla="*/ 13 w 286"/>
              <a:gd name="T101" fmla="*/ 36 h 139"/>
              <a:gd name="T102" fmla="*/ 9 w 286"/>
              <a:gd name="T103" fmla="*/ 38 h 139"/>
              <a:gd name="T104" fmla="*/ 1 w 286"/>
              <a:gd name="T105"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6" h="139">
                <a:moveTo>
                  <a:pt x="0" y="46"/>
                </a:moveTo>
                <a:cubicBezTo>
                  <a:pt x="2" y="48"/>
                  <a:pt x="2" y="48"/>
                  <a:pt x="2" y="48"/>
                </a:cubicBezTo>
                <a:cubicBezTo>
                  <a:pt x="2" y="51"/>
                  <a:pt x="2" y="51"/>
                  <a:pt x="2" y="51"/>
                </a:cubicBezTo>
                <a:cubicBezTo>
                  <a:pt x="2" y="51"/>
                  <a:pt x="5" y="52"/>
                  <a:pt x="5" y="52"/>
                </a:cubicBezTo>
                <a:cubicBezTo>
                  <a:pt x="5" y="52"/>
                  <a:pt x="7" y="53"/>
                  <a:pt x="7" y="53"/>
                </a:cubicBezTo>
                <a:cubicBezTo>
                  <a:pt x="7" y="54"/>
                  <a:pt x="7" y="54"/>
                  <a:pt x="7" y="54"/>
                </a:cubicBezTo>
                <a:cubicBezTo>
                  <a:pt x="11" y="58"/>
                  <a:pt x="11" y="58"/>
                  <a:pt x="11" y="58"/>
                </a:cubicBezTo>
                <a:cubicBezTo>
                  <a:pt x="11" y="58"/>
                  <a:pt x="13" y="58"/>
                  <a:pt x="13" y="58"/>
                </a:cubicBezTo>
                <a:cubicBezTo>
                  <a:pt x="14" y="58"/>
                  <a:pt x="14" y="57"/>
                  <a:pt x="15" y="57"/>
                </a:cubicBezTo>
                <a:cubicBezTo>
                  <a:pt x="15" y="57"/>
                  <a:pt x="16" y="58"/>
                  <a:pt x="16" y="58"/>
                </a:cubicBezTo>
                <a:cubicBezTo>
                  <a:pt x="17" y="58"/>
                  <a:pt x="18" y="60"/>
                  <a:pt x="18" y="60"/>
                </a:cubicBezTo>
                <a:cubicBezTo>
                  <a:pt x="21" y="60"/>
                  <a:pt x="21" y="60"/>
                  <a:pt x="21" y="60"/>
                </a:cubicBezTo>
                <a:cubicBezTo>
                  <a:pt x="22" y="61"/>
                  <a:pt x="22" y="61"/>
                  <a:pt x="22" y="61"/>
                </a:cubicBezTo>
                <a:cubicBezTo>
                  <a:pt x="22" y="61"/>
                  <a:pt x="23" y="63"/>
                  <a:pt x="24" y="63"/>
                </a:cubicBezTo>
                <a:cubicBezTo>
                  <a:pt x="24" y="63"/>
                  <a:pt x="25" y="69"/>
                  <a:pt x="25" y="69"/>
                </a:cubicBezTo>
                <a:cubicBezTo>
                  <a:pt x="29" y="75"/>
                  <a:pt x="29" y="75"/>
                  <a:pt x="29" y="75"/>
                </a:cubicBezTo>
                <a:cubicBezTo>
                  <a:pt x="29" y="75"/>
                  <a:pt x="29" y="76"/>
                  <a:pt x="29" y="76"/>
                </a:cubicBezTo>
                <a:cubicBezTo>
                  <a:pt x="29" y="77"/>
                  <a:pt x="28" y="78"/>
                  <a:pt x="28" y="78"/>
                </a:cubicBezTo>
                <a:cubicBezTo>
                  <a:pt x="28" y="79"/>
                  <a:pt x="28" y="80"/>
                  <a:pt x="28" y="80"/>
                </a:cubicBezTo>
                <a:cubicBezTo>
                  <a:pt x="28" y="80"/>
                  <a:pt x="28" y="81"/>
                  <a:pt x="28" y="81"/>
                </a:cubicBezTo>
                <a:cubicBezTo>
                  <a:pt x="29" y="82"/>
                  <a:pt x="29" y="85"/>
                  <a:pt x="29" y="85"/>
                </a:cubicBezTo>
                <a:cubicBezTo>
                  <a:pt x="29" y="85"/>
                  <a:pt x="28" y="86"/>
                  <a:pt x="27" y="87"/>
                </a:cubicBezTo>
                <a:cubicBezTo>
                  <a:pt x="27" y="87"/>
                  <a:pt x="26" y="89"/>
                  <a:pt x="26" y="89"/>
                </a:cubicBezTo>
                <a:cubicBezTo>
                  <a:pt x="26" y="89"/>
                  <a:pt x="26" y="91"/>
                  <a:pt x="26" y="91"/>
                </a:cubicBezTo>
                <a:cubicBezTo>
                  <a:pt x="26" y="91"/>
                  <a:pt x="27" y="92"/>
                  <a:pt x="27" y="93"/>
                </a:cubicBezTo>
                <a:cubicBezTo>
                  <a:pt x="28" y="94"/>
                  <a:pt x="29" y="94"/>
                  <a:pt x="29" y="94"/>
                </a:cubicBezTo>
                <a:cubicBezTo>
                  <a:pt x="29" y="95"/>
                  <a:pt x="32" y="95"/>
                  <a:pt x="32" y="95"/>
                </a:cubicBezTo>
                <a:cubicBezTo>
                  <a:pt x="33" y="95"/>
                  <a:pt x="38" y="96"/>
                  <a:pt x="38" y="96"/>
                </a:cubicBezTo>
                <a:cubicBezTo>
                  <a:pt x="49" y="97"/>
                  <a:pt x="49" y="97"/>
                  <a:pt x="49" y="97"/>
                </a:cubicBezTo>
                <a:cubicBezTo>
                  <a:pt x="54" y="98"/>
                  <a:pt x="54" y="98"/>
                  <a:pt x="54" y="98"/>
                </a:cubicBezTo>
                <a:cubicBezTo>
                  <a:pt x="64" y="106"/>
                  <a:pt x="64" y="106"/>
                  <a:pt x="64" y="106"/>
                </a:cubicBezTo>
                <a:cubicBezTo>
                  <a:pt x="68" y="106"/>
                  <a:pt x="68" y="106"/>
                  <a:pt x="68" y="106"/>
                </a:cubicBezTo>
                <a:cubicBezTo>
                  <a:pt x="68" y="109"/>
                  <a:pt x="68" y="109"/>
                  <a:pt x="68" y="109"/>
                </a:cubicBezTo>
                <a:cubicBezTo>
                  <a:pt x="69" y="109"/>
                  <a:pt x="69" y="109"/>
                  <a:pt x="69" y="109"/>
                </a:cubicBezTo>
                <a:cubicBezTo>
                  <a:pt x="72" y="118"/>
                  <a:pt x="72" y="118"/>
                  <a:pt x="72" y="118"/>
                </a:cubicBezTo>
                <a:cubicBezTo>
                  <a:pt x="77" y="123"/>
                  <a:pt x="77" y="123"/>
                  <a:pt x="77" y="123"/>
                </a:cubicBezTo>
                <a:cubicBezTo>
                  <a:pt x="77" y="124"/>
                  <a:pt x="77" y="124"/>
                  <a:pt x="77" y="124"/>
                </a:cubicBezTo>
                <a:cubicBezTo>
                  <a:pt x="82" y="125"/>
                  <a:pt x="82" y="125"/>
                  <a:pt x="82" y="125"/>
                </a:cubicBezTo>
                <a:cubicBezTo>
                  <a:pt x="84" y="124"/>
                  <a:pt x="84" y="124"/>
                  <a:pt x="84" y="124"/>
                </a:cubicBezTo>
                <a:cubicBezTo>
                  <a:pt x="106" y="127"/>
                  <a:pt x="106" y="127"/>
                  <a:pt x="106" y="127"/>
                </a:cubicBezTo>
                <a:cubicBezTo>
                  <a:pt x="113" y="126"/>
                  <a:pt x="113" y="126"/>
                  <a:pt x="113" y="126"/>
                </a:cubicBezTo>
                <a:cubicBezTo>
                  <a:pt x="116" y="126"/>
                  <a:pt x="116" y="126"/>
                  <a:pt x="116" y="126"/>
                </a:cubicBezTo>
                <a:cubicBezTo>
                  <a:pt x="116" y="126"/>
                  <a:pt x="121" y="127"/>
                  <a:pt x="121" y="127"/>
                </a:cubicBezTo>
                <a:cubicBezTo>
                  <a:pt x="121" y="127"/>
                  <a:pt x="125" y="128"/>
                  <a:pt x="125" y="128"/>
                </a:cubicBezTo>
                <a:cubicBezTo>
                  <a:pt x="125" y="128"/>
                  <a:pt x="128" y="131"/>
                  <a:pt x="128" y="131"/>
                </a:cubicBezTo>
                <a:cubicBezTo>
                  <a:pt x="133" y="132"/>
                  <a:pt x="133" y="132"/>
                  <a:pt x="133" y="132"/>
                </a:cubicBezTo>
                <a:cubicBezTo>
                  <a:pt x="141" y="136"/>
                  <a:pt x="141" y="136"/>
                  <a:pt x="141" y="136"/>
                </a:cubicBezTo>
                <a:cubicBezTo>
                  <a:pt x="148" y="136"/>
                  <a:pt x="148" y="136"/>
                  <a:pt x="148" y="136"/>
                </a:cubicBezTo>
                <a:cubicBezTo>
                  <a:pt x="150" y="138"/>
                  <a:pt x="150" y="138"/>
                  <a:pt x="150" y="138"/>
                </a:cubicBezTo>
                <a:cubicBezTo>
                  <a:pt x="152" y="138"/>
                  <a:pt x="152" y="138"/>
                  <a:pt x="152" y="138"/>
                </a:cubicBezTo>
                <a:cubicBezTo>
                  <a:pt x="153" y="139"/>
                  <a:pt x="153" y="139"/>
                  <a:pt x="153" y="139"/>
                </a:cubicBezTo>
                <a:cubicBezTo>
                  <a:pt x="154" y="139"/>
                  <a:pt x="154" y="139"/>
                  <a:pt x="154" y="139"/>
                </a:cubicBezTo>
                <a:cubicBezTo>
                  <a:pt x="160" y="134"/>
                  <a:pt x="160" y="134"/>
                  <a:pt x="160" y="134"/>
                </a:cubicBezTo>
                <a:cubicBezTo>
                  <a:pt x="175" y="129"/>
                  <a:pt x="175" y="129"/>
                  <a:pt x="175" y="129"/>
                </a:cubicBezTo>
                <a:cubicBezTo>
                  <a:pt x="194" y="129"/>
                  <a:pt x="194" y="129"/>
                  <a:pt x="194" y="129"/>
                </a:cubicBezTo>
                <a:cubicBezTo>
                  <a:pt x="201" y="125"/>
                  <a:pt x="201" y="125"/>
                  <a:pt x="201" y="125"/>
                </a:cubicBezTo>
                <a:cubicBezTo>
                  <a:pt x="202" y="124"/>
                  <a:pt x="202" y="124"/>
                  <a:pt x="202" y="124"/>
                </a:cubicBezTo>
                <a:cubicBezTo>
                  <a:pt x="208" y="117"/>
                  <a:pt x="208" y="117"/>
                  <a:pt x="208" y="117"/>
                </a:cubicBezTo>
                <a:cubicBezTo>
                  <a:pt x="216" y="114"/>
                  <a:pt x="216" y="114"/>
                  <a:pt x="216" y="114"/>
                </a:cubicBezTo>
                <a:cubicBezTo>
                  <a:pt x="216" y="110"/>
                  <a:pt x="216" y="110"/>
                  <a:pt x="216" y="110"/>
                </a:cubicBezTo>
                <a:cubicBezTo>
                  <a:pt x="216" y="110"/>
                  <a:pt x="212" y="107"/>
                  <a:pt x="212" y="107"/>
                </a:cubicBezTo>
                <a:cubicBezTo>
                  <a:pt x="212" y="106"/>
                  <a:pt x="211" y="104"/>
                  <a:pt x="211" y="103"/>
                </a:cubicBezTo>
                <a:cubicBezTo>
                  <a:pt x="211" y="103"/>
                  <a:pt x="212" y="101"/>
                  <a:pt x="212" y="101"/>
                </a:cubicBezTo>
                <a:cubicBezTo>
                  <a:pt x="212" y="101"/>
                  <a:pt x="215" y="96"/>
                  <a:pt x="215" y="96"/>
                </a:cubicBezTo>
                <a:cubicBezTo>
                  <a:pt x="219" y="96"/>
                  <a:pt x="219" y="96"/>
                  <a:pt x="219" y="96"/>
                </a:cubicBezTo>
                <a:cubicBezTo>
                  <a:pt x="224" y="99"/>
                  <a:pt x="224" y="99"/>
                  <a:pt x="224" y="99"/>
                </a:cubicBezTo>
                <a:cubicBezTo>
                  <a:pt x="227" y="99"/>
                  <a:pt x="227" y="99"/>
                  <a:pt x="227" y="99"/>
                </a:cubicBezTo>
                <a:cubicBezTo>
                  <a:pt x="232" y="99"/>
                  <a:pt x="232" y="99"/>
                  <a:pt x="232" y="99"/>
                </a:cubicBezTo>
                <a:cubicBezTo>
                  <a:pt x="236" y="96"/>
                  <a:pt x="236" y="96"/>
                  <a:pt x="236" y="96"/>
                </a:cubicBezTo>
                <a:cubicBezTo>
                  <a:pt x="239" y="92"/>
                  <a:pt x="239" y="92"/>
                  <a:pt x="239" y="92"/>
                </a:cubicBezTo>
                <a:cubicBezTo>
                  <a:pt x="249" y="91"/>
                  <a:pt x="249" y="91"/>
                  <a:pt x="249" y="91"/>
                </a:cubicBezTo>
                <a:cubicBezTo>
                  <a:pt x="254" y="87"/>
                  <a:pt x="254" y="87"/>
                  <a:pt x="254" y="87"/>
                </a:cubicBezTo>
                <a:cubicBezTo>
                  <a:pt x="254" y="84"/>
                  <a:pt x="254" y="84"/>
                  <a:pt x="254" y="84"/>
                </a:cubicBezTo>
                <a:cubicBezTo>
                  <a:pt x="257" y="80"/>
                  <a:pt x="257" y="80"/>
                  <a:pt x="257" y="80"/>
                </a:cubicBezTo>
                <a:cubicBezTo>
                  <a:pt x="265" y="79"/>
                  <a:pt x="265" y="79"/>
                  <a:pt x="265" y="79"/>
                </a:cubicBezTo>
                <a:cubicBezTo>
                  <a:pt x="265" y="77"/>
                  <a:pt x="265" y="77"/>
                  <a:pt x="265" y="77"/>
                </a:cubicBezTo>
                <a:cubicBezTo>
                  <a:pt x="268" y="77"/>
                  <a:pt x="268" y="77"/>
                  <a:pt x="268" y="77"/>
                </a:cubicBezTo>
                <a:cubicBezTo>
                  <a:pt x="270" y="76"/>
                  <a:pt x="270" y="76"/>
                  <a:pt x="270" y="76"/>
                </a:cubicBezTo>
                <a:cubicBezTo>
                  <a:pt x="273" y="75"/>
                  <a:pt x="273" y="75"/>
                  <a:pt x="273" y="75"/>
                </a:cubicBezTo>
                <a:cubicBezTo>
                  <a:pt x="277" y="75"/>
                  <a:pt x="277" y="75"/>
                  <a:pt x="277" y="75"/>
                </a:cubicBezTo>
                <a:cubicBezTo>
                  <a:pt x="281" y="76"/>
                  <a:pt x="281" y="76"/>
                  <a:pt x="281" y="76"/>
                </a:cubicBezTo>
                <a:cubicBezTo>
                  <a:pt x="284" y="76"/>
                  <a:pt x="284" y="76"/>
                  <a:pt x="284" y="76"/>
                </a:cubicBezTo>
                <a:cubicBezTo>
                  <a:pt x="286" y="75"/>
                  <a:pt x="286" y="75"/>
                  <a:pt x="286" y="75"/>
                </a:cubicBezTo>
                <a:cubicBezTo>
                  <a:pt x="286" y="72"/>
                  <a:pt x="286" y="72"/>
                  <a:pt x="286" y="72"/>
                </a:cubicBezTo>
                <a:cubicBezTo>
                  <a:pt x="275" y="58"/>
                  <a:pt x="275" y="58"/>
                  <a:pt x="275" y="58"/>
                </a:cubicBezTo>
                <a:cubicBezTo>
                  <a:pt x="268" y="58"/>
                  <a:pt x="268" y="58"/>
                  <a:pt x="268" y="58"/>
                </a:cubicBezTo>
                <a:cubicBezTo>
                  <a:pt x="264" y="63"/>
                  <a:pt x="264" y="63"/>
                  <a:pt x="264" y="63"/>
                </a:cubicBezTo>
                <a:cubicBezTo>
                  <a:pt x="263" y="62"/>
                  <a:pt x="263" y="62"/>
                  <a:pt x="263" y="62"/>
                </a:cubicBezTo>
                <a:cubicBezTo>
                  <a:pt x="259" y="59"/>
                  <a:pt x="259" y="59"/>
                  <a:pt x="259" y="59"/>
                </a:cubicBezTo>
                <a:cubicBezTo>
                  <a:pt x="254" y="59"/>
                  <a:pt x="254" y="59"/>
                  <a:pt x="254" y="59"/>
                </a:cubicBezTo>
                <a:cubicBezTo>
                  <a:pt x="251" y="62"/>
                  <a:pt x="251" y="62"/>
                  <a:pt x="251" y="62"/>
                </a:cubicBezTo>
                <a:cubicBezTo>
                  <a:pt x="248" y="59"/>
                  <a:pt x="248" y="59"/>
                  <a:pt x="248" y="59"/>
                </a:cubicBezTo>
                <a:cubicBezTo>
                  <a:pt x="248" y="56"/>
                  <a:pt x="248" y="56"/>
                  <a:pt x="248" y="56"/>
                </a:cubicBezTo>
                <a:cubicBezTo>
                  <a:pt x="250" y="54"/>
                  <a:pt x="250" y="54"/>
                  <a:pt x="250" y="54"/>
                </a:cubicBezTo>
                <a:cubicBezTo>
                  <a:pt x="250" y="50"/>
                  <a:pt x="250" y="50"/>
                  <a:pt x="250" y="50"/>
                </a:cubicBezTo>
                <a:cubicBezTo>
                  <a:pt x="258" y="33"/>
                  <a:pt x="258" y="33"/>
                  <a:pt x="258" y="33"/>
                </a:cubicBezTo>
                <a:cubicBezTo>
                  <a:pt x="254" y="30"/>
                  <a:pt x="254" y="30"/>
                  <a:pt x="254" y="30"/>
                </a:cubicBezTo>
                <a:cubicBezTo>
                  <a:pt x="250" y="32"/>
                  <a:pt x="250" y="32"/>
                  <a:pt x="250" y="32"/>
                </a:cubicBezTo>
                <a:cubicBezTo>
                  <a:pt x="248" y="32"/>
                  <a:pt x="248" y="32"/>
                  <a:pt x="248" y="32"/>
                </a:cubicBezTo>
                <a:cubicBezTo>
                  <a:pt x="245" y="31"/>
                  <a:pt x="245" y="31"/>
                  <a:pt x="245" y="31"/>
                </a:cubicBezTo>
                <a:cubicBezTo>
                  <a:pt x="241" y="28"/>
                  <a:pt x="241" y="28"/>
                  <a:pt x="241" y="28"/>
                </a:cubicBezTo>
                <a:cubicBezTo>
                  <a:pt x="241" y="28"/>
                  <a:pt x="237" y="27"/>
                  <a:pt x="237" y="27"/>
                </a:cubicBezTo>
                <a:cubicBezTo>
                  <a:pt x="237" y="27"/>
                  <a:pt x="236" y="27"/>
                  <a:pt x="236" y="27"/>
                </a:cubicBezTo>
                <a:cubicBezTo>
                  <a:pt x="229" y="31"/>
                  <a:pt x="229" y="31"/>
                  <a:pt x="229" y="31"/>
                </a:cubicBezTo>
                <a:cubicBezTo>
                  <a:pt x="225" y="36"/>
                  <a:pt x="225" y="36"/>
                  <a:pt x="225" y="36"/>
                </a:cubicBezTo>
                <a:cubicBezTo>
                  <a:pt x="217" y="38"/>
                  <a:pt x="217" y="38"/>
                  <a:pt x="217" y="38"/>
                </a:cubicBezTo>
                <a:cubicBezTo>
                  <a:pt x="207" y="42"/>
                  <a:pt x="207" y="42"/>
                  <a:pt x="207" y="42"/>
                </a:cubicBezTo>
                <a:cubicBezTo>
                  <a:pt x="204" y="42"/>
                  <a:pt x="204" y="42"/>
                  <a:pt x="204" y="42"/>
                </a:cubicBezTo>
                <a:cubicBezTo>
                  <a:pt x="202" y="41"/>
                  <a:pt x="202" y="41"/>
                  <a:pt x="202" y="41"/>
                </a:cubicBezTo>
                <a:cubicBezTo>
                  <a:pt x="199" y="43"/>
                  <a:pt x="199" y="43"/>
                  <a:pt x="199" y="43"/>
                </a:cubicBezTo>
                <a:cubicBezTo>
                  <a:pt x="198" y="42"/>
                  <a:pt x="198" y="42"/>
                  <a:pt x="198" y="42"/>
                </a:cubicBezTo>
                <a:cubicBezTo>
                  <a:pt x="198" y="42"/>
                  <a:pt x="191" y="40"/>
                  <a:pt x="191" y="40"/>
                </a:cubicBezTo>
                <a:cubicBezTo>
                  <a:pt x="190" y="40"/>
                  <a:pt x="184" y="40"/>
                  <a:pt x="184" y="40"/>
                </a:cubicBezTo>
                <a:cubicBezTo>
                  <a:pt x="184" y="38"/>
                  <a:pt x="184" y="38"/>
                  <a:pt x="184" y="38"/>
                </a:cubicBezTo>
                <a:cubicBezTo>
                  <a:pt x="182" y="37"/>
                  <a:pt x="182" y="37"/>
                  <a:pt x="182" y="37"/>
                </a:cubicBezTo>
                <a:cubicBezTo>
                  <a:pt x="180" y="36"/>
                  <a:pt x="180" y="36"/>
                  <a:pt x="180" y="36"/>
                </a:cubicBezTo>
                <a:cubicBezTo>
                  <a:pt x="180" y="32"/>
                  <a:pt x="180" y="32"/>
                  <a:pt x="180" y="32"/>
                </a:cubicBezTo>
                <a:cubicBezTo>
                  <a:pt x="176" y="31"/>
                  <a:pt x="176" y="31"/>
                  <a:pt x="176" y="31"/>
                </a:cubicBezTo>
                <a:cubicBezTo>
                  <a:pt x="173" y="30"/>
                  <a:pt x="173" y="30"/>
                  <a:pt x="173" y="30"/>
                </a:cubicBezTo>
                <a:cubicBezTo>
                  <a:pt x="173" y="30"/>
                  <a:pt x="172" y="29"/>
                  <a:pt x="172" y="29"/>
                </a:cubicBezTo>
                <a:cubicBezTo>
                  <a:pt x="172" y="28"/>
                  <a:pt x="171" y="27"/>
                  <a:pt x="170" y="27"/>
                </a:cubicBezTo>
                <a:cubicBezTo>
                  <a:pt x="170" y="27"/>
                  <a:pt x="169" y="26"/>
                  <a:pt x="169" y="26"/>
                </a:cubicBezTo>
                <a:cubicBezTo>
                  <a:pt x="166" y="26"/>
                  <a:pt x="166" y="26"/>
                  <a:pt x="166" y="26"/>
                </a:cubicBezTo>
                <a:cubicBezTo>
                  <a:pt x="166" y="27"/>
                  <a:pt x="166" y="27"/>
                  <a:pt x="166" y="27"/>
                </a:cubicBezTo>
                <a:cubicBezTo>
                  <a:pt x="165" y="26"/>
                  <a:pt x="165" y="26"/>
                  <a:pt x="165" y="26"/>
                </a:cubicBezTo>
                <a:cubicBezTo>
                  <a:pt x="162" y="24"/>
                  <a:pt x="162" y="24"/>
                  <a:pt x="162" y="24"/>
                </a:cubicBezTo>
                <a:cubicBezTo>
                  <a:pt x="154" y="24"/>
                  <a:pt x="154" y="24"/>
                  <a:pt x="154" y="24"/>
                </a:cubicBezTo>
                <a:cubicBezTo>
                  <a:pt x="153" y="25"/>
                  <a:pt x="153" y="25"/>
                  <a:pt x="153" y="25"/>
                </a:cubicBezTo>
                <a:cubicBezTo>
                  <a:pt x="150" y="25"/>
                  <a:pt x="150" y="25"/>
                  <a:pt x="150" y="25"/>
                </a:cubicBezTo>
                <a:cubicBezTo>
                  <a:pt x="149" y="26"/>
                  <a:pt x="149" y="26"/>
                  <a:pt x="149" y="26"/>
                </a:cubicBezTo>
                <a:cubicBezTo>
                  <a:pt x="146" y="29"/>
                  <a:pt x="146" y="29"/>
                  <a:pt x="146" y="29"/>
                </a:cubicBezTo>
                <a:cubicBezTo>
                  <a:pt x="146" y="29"/>
                  <a:pt x="144" y="29"/>
                  <a:pt x="144" y="29"/>
                </a:cubicBezTo>
                <a:cubicBezTo>
                  <a:pt x="144" y="29"/>
                  <a:pt x="138" y="29"/>
                  <a:pt x="138" y="29"/>
                </a:cubicBezTo>
                <a:cubicBezTo>
                  <a:pt x="137" y="26"/>
                  <a:pt x="137" y="26"/>
                  <a:pt x="137" y="26"/>
                </a:cubicBezTo>
                <a:cubicBezTo>
                  <a:pt x="135" y="26"/>
                  <a:pt x="135" y="26"/>
                  <a:pt x="135" y="26"/>
                </a:cubicBezTo>
                <a:cubicBezTo>
                  <a:pt x="134" y="26"/>
                  <a:pt x="134" y="26"/>
                  <a:pt x="134" y="26"/>
                </a:cubicBezTo>
                <a:cubicBezTo>
                  <a:pt x="134" y="26"/>
                  <a:pt x="132" y="24"/>
                  <a:pt x="132" y="23"/>
                </a:cubicBezTo>
                <a:cubicBezTo>
                  <a:pt x="132" y="23"/>
                  <a:pt x="131" y="21"/>
                  <a:pt x="131" y="21"/>
                </a:cubicBezTo>
                <a:cubicBezTo>
                  <a:pt x="129" y="20"/>
                  <a:pt x="129" y="20"/>
                  <a:pt x="129" y="20"/>
                </a:cubicBezTo>
                <a:cubicBezTo>
                  <a:pt x="129" y="20"/>
                  <a:pt x="129" y="15"/>
                  <a:pt x="129" y="15"/>
                </a:cubicBezTo>
                <a:cubicBezTo>
                  <a:pt x="129" y="15"/>
                  <a:pt x="129" y="13"/>
                  <a:pt x="128" y="13"/>
                </a:cubicBezTo>
                <a:cubicBezTo>
                  <a:pt x="128" y="12"/>
                  <a:pt x="127" y="11"/>
                  <a:pt x="127" y="11"/>
                </a:cubicBezTo>
                <a:cubicBezTo>
                  <a:pt x="126" y="11"/>
                  <a:pt x="123" y="10"/>
                  <a:pt x="123" y="10"/>
                </a:cubicBezTo>
                <a:cubicBezTo>
                  <a:pt x="123" y="10"/>
                  <a:pt x="122" y="10"/>
                  <a:pt x="122" y="10"/>
                </a:cubicBezTo>
                <a:cubicBezTo>
                  <a:pt x="122" y="10"/>
                  <a:pt x="119" y="9"/>
                  <a:pt x="119" y="9"/>
                </a:cubicBezTo>
                <a:cubicBezTo>
                  <a:pt x="114" y="5"/>
                  <a:pt x="114" y="5"/>
                  <a:pt x="114" y="5"/>
                </a:cubicBezTo>
                <a:cubicBezTo>
                  <a:pt x="108" y="5"/>
                  <a:pt x="108" y="5"/>
                  <a:pt x="108" y="5"/>
                </a:cubicBezTo>
                <a:cubicBezTo>
                  <a:pt x="108" y="3"/>
                  <a:pt x="108" y="3"/>
                  <a:pt x="108" y="3"/>
                </a:cubicBezTo>
                <a:cubicBezTo>
                  <a:pt x="103" y="3"/>
                  <a:pt x="103" y="3"/>
                  <a:pt x="103" y="3"/>
                </a:cubicBezTo>
                <a:cubicBezTo>
                  <a:pt x="99" y="0"/>
                  <a:pt x="99" y="0"/>
                  <a:pt x="99" y="0"/>
                </a:cubicBezTo>
                <a:cubicBezTo>
                  <a:pt x="99" y="0"/>
                  <a:pt x="98" y="1"/>
                  <a:pt x="98" y="1"/>
                </a:cubicBezTo>
                <a:cubicBezTo>
                  <a:pt x="98" y="1"/>
                  <a:pt x="99" y="3"/>
                  <a:pt x="98" y="3"/>
                </a:cubicBezTo>
                <a:cubicBezTo>
                  <a:pt x="98" y="3"/>
                  <a:pt x="98" y="4"/>
                  <a:pt x="98" y="4"/>
                </a:cubicBezTo>
                <a:cubicBezTo>
                  <a:pt x="95" y="5"/>
                  <a:pt x="95" y="5"/>
                  <a:pt x="95" y="5"/>
                </a:cubicBezTo>
                <a:cubicBezTo>
                  <a:pt x="95" y="5"/>
                  <a:pt x="94" y="6"/>
                  <a:pt x="94" y="6"/>
                </a:cubicBezTo>
                <a:cubicBezTo>
                  <a:pt x="94" y="7"/>
                  <a:pt x="94" y="9"/>
                  <a:pt x="94" y="9"/>
                </a:cubicBezTo>
                <a:cubicBezTo>
                  <a:pt x="94" y="9"/>
                  <a:pt x="92" y="11"/>
                  <a:pt x="92" y="11"/>
                </a:cubicBezTo>
                <a:cubicBezTo>
                  <a:pt x="92" y="11"/>
                  <a:pt x="91" y="11"/>
                  <a:pt x="91" y="11"/>
                </a:cubicBezTo>
                <a:cubicBezTo>
                  <a:pt x="91" y="12"/>
                  <a:pt x="91" y="12"/>
                  <a:pt x="91" y="13"/>
                </a:cubicBezTo>
                <a:cubicBezTo>
                  <a:pt x="91" y="13"/>
                  <a:pt x="90" y="14"/>
                  <a:pt x="90" y="15"/>
                </a:cubicBezTo>
                <a:cubicBezTo>
                  <a:pt x="90" y="15"/>
                  <a:pt x="89" y="15"/>
                  <a:pt x="90" y="16"/>
                </a:cubicBezTo>
                <a:cubicBezTo>
                  <a:pt x="90" y="17"/>
                  <a:pt x="91" y="19"/>
                  <a:pt x="91" y="19"/>
                </a:cubicBezTo>
                <a:cubicBezTo>
                  <a:pt x="92" y="19"/>
                  <a:pt x="92" y="19"/>
                  <a:pt x="92" y="19"/>
                </a:cubicBezTo>
                <a:cubicBezTo>
                  <a:pt x="92" y="22"/>
                  <a:pt x="92" y="22"/>
                  <a:pt x="92" y="22"/>
                </a:cubicBezTo>
                <a:cubicBezTo>
                  <a:pt x="94" y="24"/>
                  <a:pt x="94" y="24"/>
                  <a:pt x="94" y="24"/>
                </a:cubicBezTo>
                <a:cubicBezTo>
                  <a:pt x="94" y="27"/>
                  <a:pt x="94" y="27"/>
                  <a:pt x="94" y="27"/>
                </a:cubicBezTo>
                <a:cubicBezTo>
                  <a:pt x="92" y="30"/>
                  <a:pt x="92" y="30"/>
                  <a:pt x="92" y="30"/>
                </a:cubicBezTo>
                <a:cubicBezTo>
                  <a:pt x="91" y="32"/>
                  <a:pt x="91" y="32"/>
                  <a:pt x="91" y="32"/>
                </a:cubicBezTo>
                <a:cubicBezTo>
                  <a:pt x="90" y="32"/>
                  <a:pt x="90" y="32"/>
                  <a:pt x="90" y="32"/>
                </a:cubicBezTo>
                <a:cubicBezTo>
                  <a:pt x="89" y="30"/>
                  <a:pt x="89" y="30"/>
                  <a:pt x="89" y="30"/>
                </a:cubicBezTo>
                <a:cubicBezTo>
                  <a:pt x="86" y="34"/>
                  <a:pt x="86" y="34"/>
                  <a:pt x="86" y="34"/>
                </a:cubicBezTo>
                <a:cubicBezTo>
                  <a:pt x="85" y="34"/>
                  <a:pt x="85" y="34"/>
                  <a:pt x="85" y="34"/>
                </a:cubicBezTo>
                <a:cubicBezTo>
                  <a:pt x="83" y="32"/>
                  <a:pt x="83" y="32"/>
                  <a:pt x="83" y="32"/>
                </a:cubicBezTo>
                <a:cubicBezTo>
                  <a:pt x="76" y="32"/>
                  <a:pt x="76" y="32"/>
                  <a:pt x="76" y="32"/>
                </a:cubicBezTo>
                <a:cubicBezTo>
                  <a:pt x="72" y="30"/>
                  <a:pt x="72" y="30"/>
                  <a:pt x="72" y="30"/>
                </a:cubicBezTo>
                <a:cubicBezTo>
                  <a:pt x="69" y="32"/>
                  <a:pt x="69" y="32"/>
                  <a:pt x="69" y="32"/>
                </a:cubicBezTo>
                <a:cubicBezTo>
                  <a:pt x="69" y="32"/>
                  <a:pt x="66" y="32"/>
                  <a:pt x="65" y="31"/>
                </a:cubicBezTo>
                <a:cubicBezTo>
                  <a:pt x="65" y="31"/>
                  <a:pt x="65" y="30"/>
                  <a:pt x="64" y="30"/>
                </a:cubicBezTo>
                <a:cubicBezTo>
                  <a:pt x="63" y="30"/>
                  <a:pt x="60" y="29"/>
                  <a:pt x="60" y="29"/>
                </a:cubicBezTo>
                <a:cubicBezTo>
                  <a:pt x="60" y="29"/>
                  <a:pt x="59" y="29"/>
                  <a:pt x="59" y="28"/>
                </a:cubicBezTo>
                <a:cubicBezTo>
                  <a:pt x="59" y="28"/>
                  <a:pt x="58" y="26"/>
                  <a:pt x="58" y="25"/>
                </a:cubicBezTo>
                <a:cubicBezTo>
                  <a:pt x="58" y="25"/>
                  <a:pt x="57" y="22"/>
                  <a:pt x="57" y="22"/>
                </a:cubicBezTo>
                <a:cubicBezTo>
                  <a:pt x="47" y="22"/>
                  <a:pt x="47" y="22"/>
                  <a:pt x="47" y="22"/>
                </a:cubicBezTo>
                <a:cubicBezTo>
                  <a:pt x="47" y="20"/>
                  <a:pt x="47" y="20"/>
                  <a:pt x="47" y="20"/>
                </a:cubicBezTo>
                <a:cubicBezTo>
                  <a:pt x="45" y="20"/>
                  <a:pt x="45" y="20"/>
                  <a:pt x="45" y="20"/>
                </a:cubicBezTo>
                <a:cubicBezTo>
                  <a:pt x="44" y="21"/>
                  <a:pt x="44" y="21"/>
                  <a:pt x="44" y="21"/>
                </a:cubicBezTo>
                <a:cubicBezTo>
                  <a:pt x="42" y="20"/>
                  <a:pt x="42" y="20"/>
                  <a:pt x="42" y="20"/>
                </a:cubicBezTo>
                <a:cubicBezTo>
                  <a:pt x="41" y="18"/>
                  <a:pt x="41" y="18"/>
                  <a:pt x="41" y="18"/>
                </a:cubicBezTo>
                <a:cubicBezTo>
                  <a:pt x="39" y="21"/>
                  <a:pt x="39" y="21"/>
                  <a:pt x="39" y="21"/>
                </a:cubicBezTo>
                <a:cubicBezTo>
                  <a:pt x="36" y="21"/>
                  <a:pt x="36" y="21"/>
                  <a:pt x="36" y="21"/>
                </a:cubicBezTo>
                <a:cubicBezTo>
                  <a:pt x="33" y="24"/>
                  <a:pt x="33" y="24"/>
                  <a:pt x="33" y="24"/>
                </a:cubicBezTo>
                <a:cubicBezTo>
                  <a:pt x="28" y="24"/>
                  <a:pt x="28" y="24"/>
                  <a:pt x="28" y="24"/>
                </a:cubicBezTo>
                <a:cubicBezTo>
                  <a:pt x="27" y="27"/>
                  <a:pt x="27" y="27"/>
                  <a:pt x="27" y="27"/>
                </a:cubicBezTo>
                <a:cubicBezTo>
                  <a:pt x="27" y="27"/>
                  <a:pt x="27" y="27"/>
                  <a:pt x="27" y="27"/>
                </a:cubicBezTo>
                <a:cubicBezTo>
                  <a:pt x="23" y="28"/>
                  <a:pt x="23" y="28"/>
                  <a:pt x="23" y="28"/>
                </a:cubicBezTo>
                <a:cubicBezTo>
                  <a:pt x="23" y="28"/>
                  <a:pt x="22" y="29"/>
                  <a:pt x="22" y="29"/>
                </a:cubicBezTo>
                <a:cubicBezTo>
                  <a:pt x="22" y="29"/>
                  <a:pt x="20" y="30"/>
                  <a:pt x="20" y="31"/>
                </a:cubicBezTo>
                <a:cubicBezTo>
                  <a:pt x="20" y="31"/>
                  <a:pt x="18" y="32"/>
                  <a:pt x="18" y="32"/>
                </a:cubicBezTo>
                <a:cubicBezTo>
                  <a:pt x="16" y="32"/>
                  <a:pt x="16" y="32"/>
                  <a:pt x="16" y="32"/>
                </a:cubicBezTo>
                <a:cubicBezTo>
                  <a:pt x="16" y="32"/>
                  <a:pt x="16" y="33"/>
                  <a:pt x="16" y="33"/>
                </a:cubicBezTo>
                <a:cubicBezTo>
                  <a:pt x="17" y="34"/>
                  <a:pt x="17" y="35"/>
                  <a:pt x="17" y="35"/>
                </a:cubicBezTo>
                <a:cubicBezTo>
                  <a:pt x="17" y="35"/>
                  <a:pt x="17" y="36"/>
                  <a:pt x="16" y="36"/>
                </a:cubicBezTo>
                <a:cubicBezTo>
                  <a:pt x="16" y="36"/>
                  <a:pt x="15" y="36"/>
                  <a:pt x="15" y="36"/>
                </a:cubicBezTo>
                <a:cubicBezTo>
                  <a:pt x="14" y="36"/>
                  <a:pt x="13" y="36"/>
                  <a:pt x="13" y="36"/>
                </a:cubicBezTo>
                <a:cubicBezTo>
                  <a:pt x="13" y="36"/>
                  <a:pt x="12" y="37"/>
                  <a:pt x="12" y="37"/>
                </a:cubicBezTo>
                <a:cubicBezTo>
                  <a:pt x="12" y="37"/>
                  <a:pt x="11" y="38"/>
                  <a:pt x="11" y="38"/>
                </a:cubicBezTo>
                <a:cubicBezTo>
                  <a:pt x="11" y="38"/>
                  <a:pt x="10" y="37"/>
                  <a:pt x="10" y="37"/>
                </a:cubicBezTo>
                <a:cubicBezTo>
                  <a:pt x="10" y="37"/>
                  <a:pt x="10" y="38"/>
                  <a:pt x="9" y="38"/>
                </a:cubicBezTo>
                <a:cubicBezTo>
                  <a:pt x="8" y="38"/>
                  <a:pt x="7" y="38"/>
                  <a:pt x="6" y="38"/>
                </a:cubicBezTo>
                <a:cubicBezTo>
                  <a:pt x="6" y="38"/>
                  <a:pt x="4" y="38"/>
                  <a:pt x="4" y="38"/>
                </a:cubicBezTo>
                <a:cubicBezTo>
                  <a:pt x="3" y="41"/>
                  <a:pt x="3" y="41"/>
                  <a:pt x="3" y="41"/>
                </a:cubicBezTo>
                <a:cubicBezTo>
                  <a:pt x="1" y="42"/>
                  <a:pt x="1" y="42"/>
                  <a:pt x="1" y="42"/>
                </a:cubicBezTo>
                <a:cubicBezTo>
                  <a:pt x="0" y="42"/>
                  <a:pt x="0" y="42"/>
                  <a:pt x="0" y="42"/>
                </a:cubicBezTo>
                <a:cubicBezTo>
                  <a:pt x="1" y="44"/>
                  <a:pt x="1" y="44"/>
                  <a:pt x="1" y="44"/>
                </a:cubicBezTo>
                <a:lnTo>
                  <a:pt x="0" y="46"/>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8" name="Freeform 28"/>
          <p:cNvSpPr>
            <a:spLocks noEditPoints="1"/>
          </p:cNvSpPr>
          <p:nvPr/>
        </p:nvSpPr>
        <p:spPr bwMode="auto">
          <a:xfrm>
            <a:off x="8493126" y="5807075"/>
            <a:ext cx="696913" cy="249238"/>
          </a:xfrm>
          <a:custGeom>
            <a:avLst/>
            <a:gdLst>
              <a:gd name="T0" fmla="*/ 102 w 170"/>
              <a:gd name="T1" fmla="*/ 48 h 61"/>
              <a:gd name="T2" fmla="*/ 150 w 170"/>
              <a:gd name="T3" fmla="*/ 3 h 61"/>
              <a:gd name="T4" fmla="*/ 151 w 170"/>
              <a:gd name="T5" fmla="*/ 4 h 61"/>
              <a:gd name="T6" fmla="*/ 151 w 170"/>
              <a:gd name="T7" fmla="*/ 3 h 61"/>
              <a:gd name="T8" fmla="*/ 163 w 170"/>
              <a:gd name="T9" fmla="*/ 26 h 61"/>
              <a:gd name="T10" fmla="*/ 164 w 170"/>
              <a:gd name="T11" fmla="*/ 26 h 61"/>
              <a:gd name="T12" fmla="*/ 167 w 170"/>
              <a:gd name="T13" fmla="*/ 19 h 61"/>
              <a:gd name="T14" fmla="*/ 164 w 170"/>
              <a:gd name="T15" fmla="*/ 18 h 61"/>
              <a:gd name="T16" fmla="*/ 162 w 170"/>
              <a:gd name="T17" fmla="*/ 16 h 61"/>
              <a:gd name="T18" fmla="*/ 160 w 170"/>
              <a:gd name="T19" fmla="*/ 16 h 61"/>
              <a:gd name="T20" fmla="*/ 158 w 170"/>
              <a:gd name="T21" fmla="*/ 17 h 61"/>
              <a:gd name="T22" fmla="*/ 158 w 170"/>
              <a:gd name="T23" fmla="*/ 16 h 61"/>
              <a:gd name="T24" fmla="*/ 159 w 170"/>
              <a:gd name="T25" fmla="*/ 15 h 61"/>
              <a:gd name="T26" fmla="*/ 157 w 170"/>
              <a:gd name="T27" fmla="*/ 15 h 61"/>
              <a:gd name="T28" fmla="*/ 155 w 170"/>
              <a:gd name="T29" fmla="*/ 15 h 61"/>
              <a:gd name="T30" fmla="*/ 155 w 170"/>
              <a:gd name="T31" fmla="*/ 14 h 61"/>
              <a:gd name="T32" fmla="*/ 156 w 170"/>
              <a:gd name="T33" fmla="*/ 11 h 61"/>
              <a:gd name="T34" fmla="*/ 154 w 170"/>
              <a:gd name="T35" fmla="*/ 10 h 61"/>
              <a:gd name="T36" fmla="*/ 152 w 170"/>
              <a:gd name="T37" fmla="*/ 6 h 61"/>
              <a:gd name="T38" fmla="*/ 150 w 170"/>
              <a:gd name="T39" fmla="*/ 7 h 61"/>
              <a:gd name="T40" fmla="*/ 148 w 170"/>
              <a:gd name="T41" fmla="*/ 10 h 61"/>
              <a:gd name="T42" fmla="*/ 148 w 170"/>
              <a:gd name="T43" fmla="*/ 7 h 61"/>
              <a:gd name="T44" fmla="*/ 146 w 170"/>
              <a:gd name="T45" fmla="*/ 7 h 61"/>
              <a:gd name="T46" fmla="*/ 144 w 170"/>
              <a:gd name="T47" fmla="*/ 12 h 61"/>
              <a:gd name="T48" fmla="*/ 142 w 170"/>
              <a:gd name="T49" fmla="*/ 15 h 61"/>
              <a:gd name="T50" fmla="*/ 137 w 170"/>
              <a:gd name="T51" fmla="*/ 19 h 61"/>
              <a:gd name="T52" fmla="*/ 138 w 170"/>
              <a:gd name="T53" fmla="*/ 22 h 61"/>
              <a:gd name="T54" fmla="*/ 135 w 170"/>
              <a:gd name="T55" fmla="*/ 28 h 61"/>
              <a:gd name="T56" fmla="*/ 133 w 170"/>
              <a:gd name="T57" fmla="*/ 26 h 61"/>
              <a:gd name="T58" fmla="*/ 130 w 170"/>
              <a:gd name="T59" fmla="*/ 32 h 61"/>
              <a:gd name="T60" fmla="*/ 124 w 170"/>
              <a:gd name="T61" fmla="*/ 29 h 61"/>
              <a:gd name="T62" fmla="*/ 119 w 170"/>
              <a:gd name="T63" fmla="*/ 36 h 61"/>
              <a:gd name="T64" fmla="*/ 116 w 170"/>
              <a:gd name="T65" fmla="*/ 40 h 61"/>
              <a:gd name="T66" fmla="*/ 105 w 170"/>
              <a:gd name="T67" fmla="*/ 44 h 61"/>
              <a:gd name="T68" fmla="*/ 102 w 170"/>
              <a:gd name="T69" fmla="*/ 47 h 61"/>
              <a:gd name="T70" fmla="*/ 103 w 170"/>
              <a:gd name="T71" fmla="*/ 48 h 61"/>
              <a:gd name="T72" fmla="*/ 101 w 170"/>
              <a:gd name="T73" fmla="*/ 49 h 61"/>
              <a:gd name="T74" fmla="*/ 101 w 170"/>
              <a:gd name="T75" fmla="*/ 50 h 61"/>
              <a:gd name="T76" fmla="*/ 100 w 170"/>
              <a:gd name="T77" fmla="*/ 53 h 61"/>
              <a:gd name="T78" fmla="*/ 100 w 170"/>
              <a:gd name="T79" fmla="*/ 55 h 61"/>
              <a:gd name="T80" fmla="*/ 101 w 170"/>
              <a:gd name="T81" fmla="*/ 56 h 61"/>
              <a:gd name="T82" fmla="*/ 100 w 170"/>
              <a:gd name="T83" fmla="*/ 57 h 61"/>
              <a:gd name="T84" fmla="*/ 95 w 170"/>
              <a:gd name="T85" fmla="*/ 55 h 61"/>
              <a:gd name="T86" fmla="*/ 94 w 170"/>
              <a:gd name="T87" fmla="*/ 54 h 61"/>
              <a:gd name="T88" fmla="*/ 93 w 170"/>
              <a:gd name="T89" fmla="*/ 54 h 61"/>
              <a:gd name="T90" fmla="*/ 97 w 170"/>
              <a:gd name="T91" fmla="*/ 61 h 61"/>
              <a:gd name="T92" fmla="*/ 135 w 170"/>
              <a:gd name="T93" fmla="*/ 47 h 61"/>
              <a:gd name="T94" fmla="*/ 157 w 170"/>
              <a:gd name="T95" fmla="*/ 29 h 61"/>
              <a:gd name="T96" fmla="*/ 162 w 170"/>
              <a:gd name="T97" fmla="*/ 29 h 61"/>
              <a:gd name="T98" fmla="*/ 164 w 170"/>
              <a:gd name="T99" fmla="*/ 28 h 61"/>
              <a:gd name="T100" fmla="*/ 164 w 170"/>
              <a:gd name="T101" fmla="*/ 27 h 61"/>
              <a:gd name="T102" fmla="*/ 160 w 170"/>
              <a:gd name="T103" fmla="*/ 24 h 61"/>
              <a:gd name="T104" fmla="*/ 162 w 170"/>
              <a:gd name="T105" fmla="*/ 23 h 61"/>
              <a:gd name="T106" fmla="*/ 167 w 170"/>
              <a:gd name="T107" fmla="*/ 22 h 61"/>
              <a:gd name="T108" fmla="*/ 8 w 170"/>
              <a:gd name="T109" fmla="*/ 9 h 61"/>
              <a:gd name="T110" fmla="*/ 3 w 170"/>
              <a:gd name="T111" fmla="*/ 11 h 61"/>
              <a:gd name="T112" fmla="*/ 12 w 170"/>
              <a:gd name="T113" fmla="*/ 35 h 61"/>
              <a:gd name="T114" fmla="*/ 30 w 170"/>
              <a:gd name="T115" fmla="*/ 47 h 61"/>
              <a:gd name="T116" fmla="*/ 37 w 170"/>
              <a:gd name="T117" fmla="*/ 44 h 61"/>
              <a:gd name="T118" fmla="*/ 30 w 170"/>
              <a:gd name="T119" fmla="*/ 18 h 61"/>
              <a:gd name="T120" fmla="*/ 15 w 170"/>
              <a:gd name="T121"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0" h="61">
                <a:moveTo>
                  <a:pt x="101" y="46"/>
                </a:moveTo>
                <a:cubicBezTo>
                  <a:pt x="101" y="46"/>
                  <a:pt x="101" y="45"/>
                  <a:pt x="101" y="45"/>
                </a:cubicBezTo>
                <a:cubicBezTo>
                  <a:pt x="101" y="45"/>
                  <a:pt x="101" y="44"/>
                  <a:pt x="101" y="44"/>
                </a:cubicBezTo>
                <a:cubicBezTo>
                  <a:pt x="102" y="45"/>
                  <a:pt x="102" y="45"/>
                  <a:pt x="102" y="45"/>
                </a:cubicBezTo>
                <a:cubicBezTo>
                  <a:pt x="102" y="46"/>
                  <a:pt x="102" y="46"/>
                  <a:pt x="102" y="47"/>
                </a:cubicBezTo>
                <a:cubicBezTo>
                  <a:pt x="102" y="47"/>
                  <a:pt x="102" y="47"/>
                  <a:pt x="102" y="47"/>
                </a:cubicBezTo>
                <a:cubicBezTo>
                  <a:pt x="102" y="47"/>
                  <a:pt x="102" y="47"/>
                  <a:pt x="102" y="48"/>
                </a:cubicBezTo>
                <a:cubicBezTo>
                  <a:pt x="102" y="48"/>
                  <a:pt x="102" y="48"/>
                  <a:pt x="102" y="48"/>
                </a:cubicBezTo>
                <a:cubicBezTo>
                  <a:pt x="102" y="48"/>
                  <a:pt x="102" y="48"/>
                  <a:pt x="102" y="48"/>
                </a:cubicBezTo>
                <a:cubicBezTo>
                  <a:pt x="101" y="48"/>
                  <a:pt x="101" y="48"/>
                  <a:pt x="101" y="47"/>
                </a:cubicBezTo>
                <a:cubicBezTo>
                  <a:pt x="101" y="47"/>
                  <a:pt x="101" y="47"/>
                  <a:pt x="101" y="47"/>
                </a:cubicBezTo>
                <a:cubicBezTo>
                  <a:pt x="101" y="47"/>
                  <a:pt x="101" y="46"/>
                  <a:pt x="101" y="46"/>
                </a:cubicBezTo>
                <a:close/>
                <a:moveTo>
                  <a:pt x="148" y="4"/>
                </a:moveTo>
                <a:cubicBezTo>
                  <a:pt x="149" y="4"/>
                  <a:pt x="149" y="4"/>
                  <a:pt x="149" y="4"/>
                </a:cubicBezTo>
                <a:cubicBezTo>
                  <a:pt x="149" y="4"/>
                  <a:pt x="149" y="3"/>
                  <a:pt x="149" y="3"/>
                </a:cubicBezTo>
                <a:cubicBezTo>
                  <a:pt x="149" y="3"/>
                  <a:pt x="149" y="3"/>
                  <a:pt x="149" y="3"/>
                </a:cubicBezTo>
                <a:cubicBezTo>
                  <a:pt x="149" y="3"/>
                  <a:pt x="149" y="3"/>
                  <a:pt x="149" y="3"/>
                </a:cubicBezTo>
                <a:cubicBezTo>
                  <a:pt x="150" y="3"/>
                  <a:pt x="150" y="3"/>
                  <a:pt x="150" y="3"/>
                </a:cubicBezTo>
                <a:cubicBezTo>
                  <a:pt x="149" y="3"/>
                  <a:pt x="149" y="3"/>
                  <a:pt x="149" y="3"/>
                </a:cubicBezTo>
                <a:cubicBezTo>
                  <a:pt x="149" y="3"/>
                  <a:pt x="149" y="3"/>
                  <a:pt x="149" y="3"/>
                </a:cubicBezTo>
                <a:cubicBezTo>
                  <a:pt x="149" y="3"/>
                  <a:pt x="149" y="3"/>
                  <a:pt x="149" y="3"/>
                </a:cubicBezTo>
                <a:cubicBezTo>
                  <a:pt x="148" y="3"/>
                  <a:pt x="148" y="3"/>
                  <a:pt x="148" y="4"/>
                </a:cubicBezTo>
                <a:cubicBezTo>
                  <a:pt x="148" y="4"/>
                  <a:pt x="148" y="4"/>
                  <a:pt x="148" y="4"/>
                </a:cubicBezTo>
                <a:cubicBezTo>
                  <a:pt x="148" y="4"/>
                  <a:pt x="148" y="4"/>
                  <a:pt x="148" y="4"/>
                </a:cubicBezTo>
                <a:close/>
                <a:moveTo>
                  <a:pt x="150" y="5"/>
                </a:moveTo>
                <a:cubicBezTo>
                  <a:pt x="150" y="5"/>
                  <a:pt x="150" y="5"/>
                  <a:pt x="150" y="5"/>
                </a:cubicBezTo>
                <a:cubicBezTo>
                  <a:pt x="150" y="5"/>
                  <a:pt x="150" y="4"/>
                  <a:pt x="151" y="4"/>
                </a:cubicBezTo>
                <a:cubicBezTo>
                  <a:pt x="151" y="4"/>
                  <a:pt x="151" y="4"/>
                  <a:pt x="151" y="4"/>
                </a:cubicBezTo>
                <a:cubicBezTo>
                  <a:pt x="151" y="4"/>
                  <a:pt x="151" y="4"/>
                  <a:pt x="151" y="4"/>
                </a:cubicBezTo>
                <a:cubicBezTo>
                  <a:pt x="152" y="4"/>
                  <a:pt x="152" y="4"/>
                  <a:pt x="152" y="4"/>
                </a:cubicBezTo>
                <a:cubicBezTo>
                  <a:pt x="152" y="4"/>
                  <a:pt x="152" y="4"/>
                  <a:pt x="152" y="3"/>
                </a:cubicBezTo>
                <a:cubicBezTo>
                  <a:pt x="152" y="3"/>
                  <a:pt x="152" y="3"/>
                  <a:pt x="152" y="3"/>
                </a:cubicBezTo>
                <a:cubicBezTo>
                  <a:pt x="152" y="3"/>
                  <a:pt x="152" y="3"/>
                  <a:pt x="152" y="3"/>
                </a:cubicBezTo>
                <a:cubicBezTo>
                  <a:pt x="152" y="3"/>
                  <a:pt x="152" y="3"/>
                  <a:pt x="152" y="3"/>
                </a:cubicBezTo>
                <a:cubicBezTo>
                  <a:pt x="151" y="2"/>
                  <a:pt x="151" y="3"/>
                  <a:pt x="151" y="3"/>
                </a:cubicBezTo>
                <a:cubicBezTo>
                  <a:pt x="151" y="3"/>
                  <a:pt x="151" y="3"/>
                  <a:pt x="151" y="3"/>
                </a:cubicBezTo>
                <a:cubicBezTo>
                  <a:pt x="151" y="3"/>
                  <a:pt x="151" y="3"/>
                  <a:pt x="150" y="3"/>
                </a:cubicBezTo>
                <a:cubicBezTo>
                  <a:pt x="150" y="3"/>
                  <a:pt x="150" y="3"/>
                  <a:pt x="150" y="3"/>
                </a:cubicBezTo>
                <a:cubicBezTo>
                  <a:pt x="150" y="3"/>
                  <a:pt x="150" y="3"/>
                  <a:pt x="150" y="4"/>
                </a:cubicBezTo>
                <a:cubicBezTo>
                  <a:pt x="150" y="4"/>
                  <a:pt x="150" y="4"/>
                  <a:pt x="150" y="4"/>
                </a:cubicBezTo>
                <a:cubicBezTo>
                  <a:pt x="150" y="4"/>
                  <a:pt x="150" y="4"/>
                  <a:pt x="150" y="5"/>
                </a:cubicBezTo>
                <a:close/>
                <a:moveTo>
                  <a:pt x="164" y="26"/>
                </a:moveTo>
                <a:cubicBezTo>
                  <a:pt x="164" y="26"/>
                  <a:pt x="164" y="26"/>
                  <a:pt x="164" y="26"/>
                </a:cubicBezTo>
                <a:cubicBezTo>
                  <a:pt x="164" y="26"/>
                  <a:pt x="164" y="26"/>
                  <a:pt x="164" y="26"/>
                </a:cubicBezTo>
                <a:cubicBezTo>
                  <a:pt x="163" y="26"/>
                  <a:pt x="163" y="26"/>
                  <a:pt x="163" y="26"/>
                </a:cubicBezTo>
                <a:cubicBezTo>
                  <a:pt x="163" y="26"/>
                  <a:pt x="163" y="26"/>
                  <a:pt x="163" y="26"/>
                </a:cubicBezTo>
                <a:cubicBezTo>
                  <a:pt x="163" y="26"/>
                  <a:pt x="163" y="26"/>
                  <a:pt x="163" y="26"/>
                </a:cubicBezTo>
                <a:cubicBezTo>
                  <a:pt x="162" y="26"/>
                  <a:pt x="162" y="26"/>
                  <a:pt x="162" y="26"/>
                </a:cubicBezTo>
                <a:cubicBezTo>
                  <a:pt x="162" y="26"/>
                  <a:pt x="162" y="26"/>
                  <a:pt x="162" y="26"/>
                </a:cubicBezTo>
                <a:cubicBezTo>
                  <a:pt x="162" y="26"/>
                  <a:pt x="163" y="26"/>
                  <a:pt x="163" y="26"/>
                </a:cubicBezTo>
                <a:cubicBezTo>
                  <a:pt x="163" y="26"/>
                  <a:pt x="163" y="26"/>
                  <a:pt x="163" y="26"/>
                </a:cubicBezTo>
                <a:cubicBezTo>
                  <a:pt x="163" y="26"/>
                  <a:pt x="163" y="26"/>
                  <a:pt x="163" y="26"/>
                </a:cubicBezTo>
                <a:cubicBezTo>
                  <a:pt x="163" y="26"/>
                  <a:pt x="163" y="26"/>
                  <a:pt x="164" y="26"/>
                </a:cubicBezTo>
                <a:cubicBezTo>
                  <a:pt x="164" y="26"/>
                  <a:pt x="164" y="26"/>
                  <a:pt x="164" y="26"/>
                </a:cubicBezTo>
                <a:cubicBezTo>
                  <a:pt x="164" y="26"/>
                  <a:pt x="164" y="26"/>
                  <a:pt x="164" y="26"/>
                </a:cubicBezTo>
                <a:cubicBezTo>
                  <a:pt x="164" y="26"/>
                  <a:pt x="164" y="26"/>
                  <a:pt x="164" y="26"/>
                </a:cubicBezTo>
                <a:cubicBezTo>
                  <a:pt x="164" y="26"/>
                  <a:pt x="164" y="26"/>
                  <a:pt x="164" y="26"/>
                </a:cubicBezTo>
                <a:close/>
                <a:moveTo>
                  <a:pt x="170" y="20"/>
                </a:moveTo>
                <a:cubicBezTo>
                  <a:pt x="170" y="20"/>
                  <a:pt x="170" y="19"/>
                  <a:pt x="169" y="19"/>
                </a:cubicBezTo>
                <a:cubicBezTo>
                  <a:pt x="169" y="19"/>
                  <a:pt x="169" y="18"/>
                  <a:pt x="168" y="19"/>
                </a:cubicBezTo>
                <a:cubicBezTo>
                  <a:pt x="168" y="19"/>
                  <a:pt x="168" y="19"/>
                  <a:pt x="168" y="19"/>
                </a:cubicBezTo>
                <a:cubicBezTo>
                  <a:pt x="168" y="19"/>
                  <a:pt x="168" y="19"/>
                  <a:pt x="168" y="19"/>
                </a:cubicBezTo>
                <a:cubicBezTo>
                  <a:pt x="168" y="19"/>
                  <a:pt x="167" y="19"/>
                  <a:pt x="167" y="19"/>
                </a:cubicBezTo>
                <a:cubicBezTo>
                  <a:pt x="167" y="19"/>
                  <a:pt x="167" y="19"/>
                  <a:pt x="167" y="19"/>
                </a:cubicBezTo>
                <a:cubicBezTo>
                  <a:pt x="167" y="19"/>
                  <a:pt x="167" y="19"/>
                  <a:pt x="167" y="19"/>
                </a:cubicBezTo>
                <a:cubicBezTo>
                  <a:pt x="167" y="19"/>
                  <a:pt x="167" y="19"/>
                  <a:pt x="167" y="19"/>
                </a:cubicBezTo>
                <a:cubicBezTo>
                  <a:pt x="167" y="19"/>
                  <a:pt x="166" y="19"/>
                  <a:pt x="166" y="19"/>
                </a:cubicBezTo>
                <a:cubicBezTo>
                  <a:pt x="166" y="19"/>
                  <a:pt x="166" y="18"/>
                  <a:pt x="166" y="18"/>
                </a:cubicBezTo>
                <a:cubicBezTo>
                  <a:pt x="165" y="18"/>
                  <a:pt x="165" y="18"/>
                  <a:pt x="165" y="17"/>
                </a:cubicBezTo>
                <a:cubicBezTo>
                  <a:pt x="164" y="17"/>
                  <a:pt x="164" y="17"/>
                  <a:pt x="164" y="17"/>
                </a:cubicBezTo>
                <a:cubicBezTo>
                  <a:pt x="164" y="17"/>
                  <a:pt x="164" y="18"/>
                  <a:pt x="164" y="18"/>
                </a:cubicBezTo>
                <a:cubicBezTo>
                  <a:pt x="164" y="18"/>
                  <a:pt x="164" y="18"/>
                  <a:pt x="164" y="18"/>
                </a:cubicBezTo>
                <a:cubicBezTo>
                  <a:pt x="163" y="18"/>
                  <a:pt x="164" y="18"/>
                  <a:pt x="164" y="18"/>
                </a:cubicBezTo>
                <a:cubicBezTo>
                  <a:pt x="164" y="17"/>
                  <a:pt x="164" y="17"/>
                  <a:pt x="164" y="17"/>
                </a:cubicBezTo>
                <a:cubicBezTo>
                  <a:pt x="164" y="17"/>
                  <a:pt x="164" y="17"/>
                  <a:pt x="164" y="17"/>
                </a:cubicBezTo>
                <a:cubicBezTo>
                  <a:pt x="164" y="17"/>
                  <a:pt x="164" y="17"/>
                  <a:pt x="164" y="17"/>
                </a:cubicBezTo>
                <a:cubicBezTo>
                  <a:pt x="163" y="17"/>
                  <a:pt x="163" y="17"/>
                  <a:pt x="163" y="16"/>
                </a:cubicBezTo>
                <a:cubicBezTo>
                  <a:pt x="163" y="16"/>
                  <a:pt x="163" y="16"/>
                  <a:pt x="163" y="16"/>
                </a:cubicBezTo>
                <a:cubicBezTo>
                  <a:pt x="163" y="16"/>
                  <a:pt x="163" y="16"/>
                  <a:pt x="162" y="16"/>
                </a:cubicBezTo>
                <a:cubicBezTo>
                  <a:pt x="162" y="16"/>
                  <a:pt x="162" y="16"/>
                  <a:pt x="162" y="16"/>
                </a:cubicBezTo>
                <a:cubicBezTo>
                  <a:pt x="162" y="16"/>
                  <a:pt x="162" y="16"/>
                  <a:pt x="162" y="16"/>
                </a:cubicBezTo>
                <a:cubicBezTo>
                  <a:pt x="162" y="16"/>
                  <a:pt x="162" y="16"/>
                  <a:pt x="162" y="16"/>
                </a:cubicBezTo>
                <a:cubicBezTo>
                  <a:pt x="162" y="16"/>
                  <a:pt x="162" y="16"/>
                  <a:pt x="162" y="16"/>
                </a:cubicBezTo>
                <a:cubicBezTo>
                  <a:pt x="162" y="16"/>
                  <a:pt x="161" y="16"/>
                  <a:pt x="161" y="16"/>
                </a:cubicBezTo>
                <a:cubicBezTo>
                  <a:pt x="162" y="16"/>
                  <a:pt x="161" y="16"/>
                  <a:pt x="161" y="16"/>
                </a:cubicBezTo>
                <a:cubicBezTo>
                  <a:pt x="161" y="16"/>
                  <a:pt x="161" y="16"/>
                  <a:pt x="161" y="16"/>
                </a:cubicBezTo>
                <a:cubicBezTo>
                  <a:pt x="161" y="16"/>
                  <a:pt x="161" y="16"/>
                  <a:pt x="161" y="16"/>
                </a:cubicBezTo>
                <a:cubicBezTo>
                  <a:pt x="160" y="16"/>
                  <a:pt x="160" y="16"/>
                  <a:pt x="160" y="16"/>
                </a:cubicBezTo>
                <a:cubicBezTo>
                  <a:pt x="160" y="16"/>
                  <a:pt x="160" y="16"/>
                  <a:pt x="160" y="16"/>
                </a:cubicBezTo>
                <a:cubicBezTo>
                  <a:pt x="160" y="16"/>
                  <a:pt x="160" y="16"/>
                  <a:pt x="160" y="16"/>
                </a:cubicBezTo>
                <a:cubicBezTo>
                  <a:pt x="160" y="16"/>
                  <a:pt x="160" y="16"/>
                  <a:pt x="160" y="16"/>
                </a:cubicBezTo>
                <a:cubicBezTo>
                  <a:pt x="160" y="17"/>
                  <a:pt x="160" y="17"/>
                  <a:pt x="160" y="17"/>
                </a:cubicBezTo>
                <a:cubicBezTo>
                  <a:pt x="160" y="17"/>
                  <a:pt x="160" y="17"/>
                  <a:pt x="160" y="17"/>
                </a:cubicBezTo>
                <a:cubicBezTo>
                  <a:pt x="160" y="17"/>
                  <a:pt x="160" y="17"/>
                  <a:pt x="160" y="17"/>
                </a:cubicBezTo>
                <a:cubicBezTo>
                  <a:pt x="160" y="17"/>
                  <a:pt x="159" y="17"/>
                  <a:pt x="159" y="17"/>
                </a:cubicBezTo>
                <a:cubicBezTo>
                  <a:pt x="159" y="17"/>
                  <a:pt x="159" y="17"/>
                  <a:pt x="159" y="17"/>
                </a:cubicBezTo>
                <a:cubicBezTo>
                  <a:pt x="159" y="17"/>
                  <a:pt x="159" y="17"/>
                  <a:pt x="159" y="17"/>
                </a:cubicBezTo>
                <a:cubicBezTo>
                  <a:pt x="159" y="17"/>
                  <a:pt x="159" y="17"/>
                  <a:pt x="159" y="17"/>
                </a:cubicBezTo>
                <a:cubicBezTo>
                  <a:pt x="158" y="17"/>
                  <a:pt x="158" y="17"/>
                  <a:pt x="158" y="17"/>
                </a:cubicBezTo>
                <a:cubicBezTo>
                  <a:pt x="158" y="17"/>
                  <a:pt x="158" y="17"/>
                  <a:pt x="158" y="17"/>
                </a:cubicBezTo>
                <a:cubicBezTo>
                  <a:pt x="158" y="17"/>
                  <a:pt x="158" y="17"/>
                  <a:pt x="158" y="16"/>
                </a:cubicBezTo>
                <a:cubicBezTo>
                  <a:pt x="158" y="16"/>
                  <a:pt x="158" y="16"/>
                  <a:pt x="158" y="16"/>
                </a:cubicBezTo>
                <a:cubicBezTo>
                  <a:pt x="158" y="16"/>
                  <a:pt x="158" y="16"/>
                  <a:pt x="158" y="16"/>
                </a:cubicBezTo>
                <a:cubicBezTo>
                  <a:pt x="158" y="16"/>
                  <a:pt x="158" y="16"/>
                  <a:pt x="158" y="16"/>
                </a:cubicBezTo>
                <a:cubicBezTo>
                  <a:pt x="158" y="16"/>
                  <a:pt x="158" y="16"/>
                  <a:pt x="158" y="16"/>
                </a:cubicBezTo>
                <a:cubicBezTo>
                  <a:pt x="158" y="16"/>
                  <a:pt x="159" y="16"/>
                  <a:pt x="159" y="16"/>
                </a:cubicBezTo>
                <a:cubicBezTo>
                  <a:pt x="159" y="16"/>
                  <a:pt x="159" y="16"/>
                  <a:pt x="159" y="16"/>
                </a:cubicBezTo>
                <a:cubicBezTo>
                  <a:pt x="159" y="16"/>
                  <a:pt x="158" y="16"/>
                  <a:pt x="158" y="16"/>
                </a:cubicBezTo>
                <a:cubicBezTo>
                  <a:pt x="158" y="16"/>
                  <a:pt x="159" y="16"/>
                  <a:pt x="159" y="16"/>
                </a:cubicBezTo>
                <a:cubicBezTo>
                  <a:pt x="159" y="16"/>
                  <a:pt x="159" y="16"/>
                  <a:pt x="159" y="16"/>
                </a:cubicBezTo>
                <a:cubicBezTo>
                  <a:pt x="159" y="16"/>
                  <a:pt x="159" y="16"/>
                  <a:pt x="159" y="16"/>
                </a:cubicBezTo>
                <a:cubicBezTo>
                  <a:pt x="159" y="16"/>
                  <a:pt x="160" y="16"/>
                  <a:pt x="160" y="16"/>
                </a:cubicBezTo>
                <a:cubicBezTo>
                  <a:pt x="160" y="15"/>
                  <a:pt x="160" y="15"/>
                  <a:pt x="160" y="15"/>
                </a:cubicBezTo>
                <a:cubicBezTo>
                  <a:pt x="159" y="15"/>
                  <a:pt x="159" y="15"/>
                  <a:pt x="159" y="15"/>
                </a:cubicBezTo>
                <a:cubicBezTo>
                  <a:pt x="159" y="15"/>
                  <a:pt x="159" y="15"/>
                  <a:pt x="159" y="15"/>
                </a:cubicBezTo>
                <a:cubicBezTo>
                  <a:pt x="159" y="15"/>
                  <a:pt x="159" y="15"/>
                  <a:pt x="159" y="15"/>
                </a:cubicBezTo>
                <a:cubicBezTo>
                  <a:pt x="159" y="15"/>
                  <a:pt x="159" y="15"/>
                  <a:pt x="159" y="15"/>
                </a:cubicBezTo>
                <a:cubicBezTo>
                  <a:pt x="159" y="14"/>
                  <a:pt x="159" y="14"/>
                  <a:pt x="159" y="14"/>
                </a:cubicBezTo>
                <a:cubicBezTo>
                  <a:pt x="159" y="14"/>
                  <a:pt x="159" y="14"/>
                  <a:pt x="159" y="14"/>
                </a:cubicBezTo>
                <a:cubicBezTo>
                  <a:pt x="159" y="14"/>
                  <a:pt x="159" y="14"/>
                  <a:pt x="159" y="14"/>
                </a:cubicBezTo>
                <a:cubicBezTo>
                  <a:pt x="159" y="14"/>
                  <a:pt x="158" y="13"/>
                  <a:pt x="158" y="14"/>
                </a:cubicBezTo>
                <a:cubicBezTo>
                  <a:pt x="158" y="14"/>
                  <a:pt x="158" y="14"/>
                  <a:pt x="158" y="14"/>
                </a:cubicBezTo>
                <a:cubicBezTo>
                  <a:pt x="158" y="14"/>
                  <a:pt x="158" y="14"/>
                  <a:pt x="158" y="14"/>
                </a:cubicBezTo>
                <a:cubicBezTo>
                  <a:pt x="158" y="14"/>
                  <a:pt x="158" y="15"/>
                  <a:pt x="158" y="15"/>
                </a:cubicBezTo>
                <a:cubicBezTo>
                  <a:pt x="158" y="15"/>
                  <a:pt x="158" y="15"/>
                  <a:pt x="157" y="15"/>
                </a:cubicBezTo>
                <a:cubicBezTo>
                  <a:pt x="157" y="15"/>
                  <a:pt x="157" y="15"/>
                  <a:pt x="157" y="15"/>
                </a:cubicBezTo>
                <a:cubicBezTo>
                  <a:pt x="157" y="15"/>
                  <a:pt x="157" y="15"/>
                  <a:pt x="157" y="15"/>
                </a:cubicBezTo>
                <a:cubicBezTo>
                  <a:pt x="157" y="15"/>
                  <a:pt x="157" y="15"/>
                  <a:pt x="157" y="15"/>
                </a:cubicBezTo>
                <a:cubicBezTo>
                  <a:pt x="156" y="15"/>
                  <a:pt x="157" y="15"/>
                  <a:pt x="156" y="15"/>
                </a:cubicBezTo>
                <a:cubicBezTo>
                  <a:pt x="156" y="15"/>
                  <a:pt x="156" y="15"/>
                  <a:pt x="156" y="15"/>
                </a:cubicBezTo>
                <a:cubicBezTo>
                  <a:pt x="155" y="15"/>
                  <a:pt x="155" y="15"/>
                  <a:pt x="155" y="15"/>
                </a:cubicBezTo>
                <a:cubicBezTo>
                  <a:pt x="155" y="15"/>
                  <a:pt x="155" y="15"/>
                  <a:pt x="155" y="15"/>
                </a:cubicBezTo>
                <a:cubicBezTo>
                  <a:pt x="155" y="15"/>
                  <a:pt x="154" y="16"/>
                  <a:pt x="154" y="15"/>
                </a:cubicBezTo>
                <a:cubicBezTo>
                  <a:pt x="154" y="15"/>
                  <a:pt x="155" y="15"/>
                  <a:pt x="155" y="15"/>
                </a:cubicBezTo>
                <a:cubicBezTo>
                  <a:pt x="155" y="15"/>
                  <a:pt x="155" y="15"/>
                  <a:pt x="155" y="15"/>
                </a:cubicBezTo>
                <a:cubicBezTo>
                  <a:pt x="155" y="15"/>
                  <a:pt x="156" y="15"/>
                  <a:pt x="156" y="15"/>
                </a:cubicBezTo>
                <a:cubicBezTo>
                  <a:pt x="156" y="15"/>
                  <a:pt x="156" y="15"/>
                  <a:pt x="156" y="15"/>
                </a:cubicBezTo>
                <a:cubicBezTo>
                  <a:pt x="156" y="14"/>
                  <a:pt x="156" y="14"/>
                  <a:pt x="156" y="14"/>
                </a:cubicBezTo>
                <a:cubicBezTo>
                  <a:pt x="156" y="14"/>
                  <a:pt x="156" y="14"/>
                  <a:pt x="156" y="14"/>
                </a:cubicBezTo>
                <a:cubicBezTo>
                  <a:pt x="156" y="14"/>
                  <a:pt x="156" y="14"/>
                  <a:pt x="156" y="14"/>
                </a:cubicBezTo>
                <a:cubicBezTo>
                  <a:pt x="156" y="14"/>
                  <a:pt x="156" y="14"/>
                  <a:pt x="156" y="14"/>
                </a:cubicBezTo>
                <a:cubicBezTo>
                  <a:pt x="155" y="14"/>
                  <a:pt x="155" y="14"/>
                  <a:pt x="155" y="14"/>
                </a:cubicBezTo>
                <a:cubicBezTo>
                  <a:pt x="155" y="14"/>
                  <a:pt x="155" y="14"/>
                  <a:pt x="156" y="14"/>
                </a:cubicBezTo>
                <a:cubicBezTo>
                  <a:pt x="156" y="14"/>
                  <a:pt x="155" y="14"/>
                  <a:pt x="155" y="14"/>
                </a:cubicBezTo>
                <a:cubicBezTo>
                  <a:pt x="155" y="14"/>
                  <a:pt x="155" y="13"/>
                  <a:pt x="155" y="13"/>
                </a:cubicBezTo>
                <a:cubicBezTo>
                  <a:pt x="155" y="13"/>
                  <a:pt x="155" y="13"/>
                  <a:pt x="155" y="13"/>
                </a:cubicBezTo>
                <a:cubicBezTo>
                  <a:pt x="155" y="13"/>
                  <a:pt x="155" y="13"/>
                  <a:pt x="155" y="13"/>
                </a:cubicBezTo>
                <a:cubicBezTo>
                  <a:pt x="155" y="13"/>
                  <a:pt x="155" y="13"/>
                  <a:pt x="155" y="13"/>
                </a:cubicBezTo>
                <a:cubicBezTo>
                  <a:pt x="155" y="13"/>
                  <a:pt x="155" y="13"/>
                  <a:pt x="155" y="13"/>
                </a:cubicBezTo>
                <a:cubicBezTo>
                  <a:pt x="155" y="12"/>
                  <a:pt x="155" y="12"/>
                  <a:pt x="155" y="12"/>
                </a:cubicBezTo>
                <a:cubicBezTo>
                  <a:pt x="156" y="12"/>
                  <a:pt x="156" y="12"/>
                  <a:pt x="156" y="12"/>
                </a:cubicBezTo>
                <a:cubicBezTo>
                  <a:pt x="156" y="12"/>
                  <a:pt x="156" y="12"/>
                  <a:pt x="156" y="12"/>
                </a:cubicBezTo>
                <a:cubicBezTo>
                  <a:pt x="156" y="12"/>
                  <a:pt x="156" y="12"/>
                  <a:pt x="156" y="11"/>
                </a:cubicBezTo>
                <a:cubicBezTo>
                  <a:pt x="156" y="11"/>
                  <a:pt x="156" y="11"/>
                  <a:pt x="156" y="11"/>
                </a:cubicBezTo>
                <a:cubicBezTo>
                  <a:pt x="156" y="11"/>
                  <a:pt x="156" y="11"/>
                  <a:pt x="156" y="10"/>
                </a:cubicBezTo>
                <a:cubicBezTo>
                  <a:pt x="156" y="10"/>
                  <a:pt x="156" y="10"/>
                  <a:pt x="155" y="10"/>
                </a:cubicBezTo>
                <a:cubicBezTo>
                  <a:pt x="155" y="10"/>
                  <a:pt x="155" y="10"/>
                  <a:pt x="155" y="10"/>
                </a:cubicBezTo>
                <a:cubicBezTo>
                  <a:pt x="155" y="10"/>
                  <a:pt x="154" y="10"/>
                  <a:pt x="154" y="10"/>
                </a:cubicBezTo>
                <a:cubicBezTo>
                  <a:pt x="154" y="9"/>
                  <a:pt x="154" y="9"/>
                  <a:pt x="154" y="9"/>
                </a:cubicBezTo>
                <a:cubicBezTo>
                  <a:pt x="154" y="9"/>
                  <a:pt x="154" y="9"/>
                  <a:pt x="154" y="9"/>
                </a:cubicBezTo>
                <a:cubicBezTo>
                  <a:pt x="154" y="9"/>
                  <a:pt x="154" y="9"/>
                  <a:pt x="154" y="9"/>
                </a:cubicBezTo>
                <a:cubicBezTo>
                  <a:pt x="154" y="9"/>
                  <a:pt x="154" y="10"/>
                  <a:pt x="154" y="10"/>
                </a:cubicBezTo>
                <a:cubicBezTo>
                  <a:pt x="154" y="10"/>
                  <a:pt x="154" y="10"/>
                  <a:pt x="154" y="9"/>
                </a:cubicBezTo>
                <a:cubicBezTo>
                  <a:pt x="153" y="9"/>
                  <a:pt x="153" y="9"/>
                  <a:pt x="153" y="9"/>
                </a:cubicBezTo>
                <a:cubicBezTo>
                  <a:pt x="153" y="9"/>
                  <a:pt x="153" y="9"/>
                  <a:pt x="153" y="9"/>
                </a:cubicBezTo>
                <a:cubicBezTo>
                  <a:pt x="153" y="9"/>
                  <a:pt x="153" y="9"/>
                  <a:pt x="153" y="9"/>
                </a:cubicBezTo>
                <a:cubicBezTo>
                  <a:pt x="152" y="9"/>
                  <a:pt x="152" y="9"/>
                  <a:pt x="152" y="9"/>
                </a:cubicBezTo>
                <a:cubicBezTo>
                  <a:pt x="152" y="8"/>
                  <a:pt x="152" y="8"/>
                  <a:pt x="152" y="8"/>
                </a:cubicBezTo>
                <a:cubicBezTo>
                  <a:pt x="152" y="8"/>
                  <a:pt x="152" y="8"/>
                  <a:pt x="152" y="7"/>
                </a:cubicBezTo>
                <a:cubicBezTo>
                  <a:pt x="151" y="7"/>
                  <a:pt x="152" y="7"/>
                  <a:pt x="152" y="7"/>
                </a:cubicBezTo>
                <a:cubicBezTo>
                  <a:pt x="152" y="7"/>
                  <a:pt x="152" y="7"/>
                  <a:pt x="152" y="6"/>
                </a:cubicBezTo>
                <a:cubicBezTo>
                  <a:pt x="152" y="6"/>
                  <a:pt x="151" y="6"/>
                  <a:pt x="151" y="6"/>
                </a:cubicBezTo>
                <a:cubicBezTo>
                  <a:pt x="151" y="6"/>
                  <a:pt x="151" y="6"/>
                  <a:pt x="151" y="6"/>
                </a:cubicBezTo>
                <a:cubicBezTo>
                  <a:pt x="151" y="6"/>
                  <a:pt x="151" y="6"/>
                  <a:pt x="150" y="6"/>
                </a:cubicBezTo>
                <a:cubicBezTo>
                  <a:pt x="150" y="6"/>
                  <a:pt x="150" y="6"/>
                  <a:pt x="150" y="6"/>
                </a:cubicBezTo>
                <a:cubicBezTo>
                  <a:pt x="150" y="6"/>
                  <a:pt x="150" y="6"/>
                  <a:pt x="150" y="6"/>
                </a:cubicBezTo>
                <a:cubicBezTo>
                  <a:pt x="150" y="6"/>
                  <a:pt x="150" y="6"/>
                  <a:pt x="150" y="7"/>
                </a:cubicBezTo>
                <a:cubicBezTo>
                  <a:pt x="150" y="7"/>
                  <a:pt x="150" y="7"/>
                  <a:pt x="150" y="7"/>
                </a:cubicBezTo>
                <a:cubicBezTo>
                  <a:pt x="150" y="7"/>
                  <a:pt x="150" y="7"/>
                  <a:pt x="150" y="7"/>
                </a:cubicBezTo>
                <a:cubicBezTo>
                  <a:pt x="150" y="7"/>
                  <a:pt x="150" y="7"/>
                  <a:pt x="150" y="7"/>
                </a:cubicBezTo>
                <a:cubicBezTo>
                  <a:pt x="150" y="7"/>
                  <a:pt x="150" y="7"/>
                  <a:pt x="150" y="7"/>
                </a:cubicBezTo>
                <a:cubicBezTo>
                  <a:pt x="150" y="7"/>
                  <a:pt x="150" y="7"/>
                  <a:pt x="150" y="7"/>
                </a:cubicBezTo>
                <a:cubicBezTo>
                  <a:pt x="150" y="8"/>
                  <a:pt x="150" y="8"/>
                  <a:pt x="150" y="8"/>
                </a:cubicBezTo>
                <a:cubicBezTo>
                  <a:pt x="149" y="8"/>
                  <a:pt x="149" y="8"/>
                  <a:pt x="149" y="8"/>
                </a:cubicBezTo>
                <a:cubicBezTo>
                  <a:pt x="149" y="8"/>
                  <a:pt x="149" y="8"/>
                  <a:pt x="149" y="9"/>
                </a:cubicBezTo>
                <a:cubicBezTo>
                  <a:pt x="149" y="9"/>
                  <a:pt x="149" y="9"/>
                  <a:pt x="149" y="9"/>
                </a:cubicBezTo>
                <a:cubicBezTo>
                  <a:pt x="149" y="9"/>
                  <a:pt x="149" y="9"/>
                  <a:pt x="149" y="9"/>
                </a:cubicBezTo>
                <a:cubicBezTo>
                  <a:pt x="149" y="9"/>
                  <a:pt x="149" y="9"/>
                  <a:pt x="148" y="9"/>
                </a:cubicBezTo>
                <a:cubicBezTo>
                  <a:pt x="148" y="9"/>
                  <a:pt x="148" y="9"/>
                  <a:pt x="148" y="10"/>
                </a:cubicBezTo>
                <a:cubicBezTo>
                  <a:pt x="148" y="10"/>
                  <a:pt x="148" y="10"/>
                  <a:pt x="148" y="10"/>
                </a:cubicBezTo>
                <a:cubicBezTo>
                  <a:pt x="148" y="10"/>
                  <a:pt x="148" y="10"/>
                  <a:pt x="148" y="10"/>
                </a:cubicBezTo>
                <a:cubicBezTo>
                  <a:pt x="148" y="10"/>
                  <a:pt x="147" y="9"/>
                  <a:pt x="147" y="9"/>
                </a:cubicBezTo>
                <a:cubicBezTo>
                  <a:pt x="148" y="9"/>
                  <a:pt x="148" y="9"/>
                  <a:pt x="148" y="9"/>
                </a:cubicBezTo>
                <a:cubicBezTo>
                  <a:pt x="148" y="9"/>
                  <a:pt x="148" y="9"/>
                  <a:pt x="148" y="9"/>
                </a:cubicBezTo>
                <a:cubicBezTo>
                  <a:pt x="148" y="8"/>
                  <a:pt x="148" y="8"/>
                  <a:pt x="148" y="8"/>
                </a:cubicBezTo>
                <a:cubicBezTo>
                  <a:pt x="148" y="8"/>
                  <a:pt x="148" y="8"/>
                  <a:pt x="148" y="7"/>
                </a:cubicBezTo>
                <a:cubicBezTo>
                  <a:pt x="148" y="7"/>
                  <a:pt x="148" y="7"/>
                  <a:pt x="148" y="7"/>
                </a:cubicBezTo>
                <a:cubicBezTo>
                  <a:pt x="148" y="7"/>
                  <a:pt x="148" y="7"/>
                  <a:pt x="148" y="7"/>
                </a:cubicBezTo>
                <a:cubicBezTo>
                  <a:pt x="148" y="7"/>
                  <a:pt x="148" y="7"/>
                  <a:pt x="148" y="7"/>
                </a:cubicBezTo>
                <a:cubicBezTo>
                  <a:pt x="148" y="7"/>
                  <a:pt x="148" y="7"/>
                  <a:pt x="148" y="7"/>
                </a:cubicBezTo>
                <a:cubicBezTo>
                  <a:pt x="148" y="6"/>
                  <a:pt x="148" y="6"/>
                  <a:pt x="148" y="6"/>
                </a:cubicBezTo>
                <a:cubicBezTo>
                  <a:pt x="148" y="6"/>
                  <a:pt x="148" y="6"/>
                  <a:pt x="148" y="6"/>
                </a:cubicBezTo>
                <a:cubicBezTo>
                  <a:pt x="148" y="6"/>
                  <a:pt x="148" y="6"/>
                  <a:pt x="148" y="6"/>
                </a:cubicBezTo>
                <a:cubicBezTo>
                  <a:pt x="147" y="6"/>
                  <a:pt x="147" y="6"/>
                  <a:pt x="147" y="6"/>
                </a:cubicBezTo>
                <a:cubicBezTo>
                  <a:pt x="147" y="6"/>
                  <a:pt x="147" y="6"/>
                  <a:pt x="147" y="6"/>
                </a:cubicBezTo>
                <a:cubicBezTo>
                  <a:pt x="147" y="6"/>
                  <a:pt x="147" y="6"/>
                  <a:pt x="147" y="7"/>
                </a:cubicBezTo>
                <a:cubicBezTo>
                  <a:pt x="147" y="7"/>
                  <a:pt x="147" y="7"/>
                  <a:pt x="146" y="7"/>
                </a:cubicBezTo>
                <a:cubicBezTo>
                  <a:pt x="146" y="7"/>
                  <a:pt x="147" y="7"/>
                  <a:pt x="147" y="7"/>
                </a:cubicBezTo>
                <a:cubicBezTo>
                  <a:pt x="147" y="8"/>
                  <a:pt x="146" y="8"/>
                  <a:pt x="146" y="8"/>
                </a:cubicBezTo>
                <a:cubicBezTo>
                  <a:pt x="146" y="8"/>
                  <a:pt x="146" y="8"/>
                  <a:pt x="146" y="8"/>
                </a:cubicBezTo>
                <a:cubicBezTo>
                  <a:pt x="146" y="9"/>
                  <a:pt x="146" y="9"/>
                  <a:pt x="146" y="9"/>
                </a:cubicBezTo>
                <a:cubicBezTo>
                  <a:pt x="146" y="9"/>
                  <a:pt x="146" y="9"/>
                  <a:pt x="145" y="10"/>
                </a:cubicBezTo>
                <a:cubicBezTo>
                  <a:pt x="145" y="10"/>
                  <a:pt x="145" y="10"/>
                  <a:pt x="145" y="10"/>
                </a:cubicBezTo>
                <a:cubicBezTo>
                  <a:pt x="145" y="11"/>
                  <a:pt x="145" y="11"/>
                  <a:pt x="144" y="11"/>
                </a:cubicBezTo>
                <a:cubicBezTo>
                  <a:pt x="144" y="11"/>
                  <a:pt x="144" y="11"/>
                  <a:pt x="144" y="11"/>
                </a:cubicBezTo>
                <a:cubicBezTo>
                  <a:pt x="144" y="11"/>
                  <a:pt x="144" y="12"/>
                  <a:pt x="144" y="12"/>
                </a:cubicBezTo>
                <a:cubicBezTo>
                  <a:pt x="144" y="12"/>
                  <a:pt x="144" y="12"/>
                  <a:pt x="143" y="12"/>
                </a:cubicBezTo>
                <a:cubicBezTo>
                  <a:pt x="143" y="12"/>
                  <a:pt x="143" y="12"/>
                  <a:pt x="143" y="13"/>
                </a:cubicBezTo>
                <a:cubicBezTo>
                  <a:pt x="143" y="13"/>
                  <a:pt x="143" y="13"/>
                  <a:pt x="143" y="13"/>
                </a:cubicBezTo>
                <a:cubicBezTo>
                  <a:pt x="143" y="13"/>
                  <a:pt x="143" y="13"/>
                  <a:pt x="143" y="13"/>
                </a:cubicBezTo>
                <a:cubicBezTo>
                  <a:pt x="143" y="13"/>
                  <a:pt x="142" y="13"/>
                  <a:pt x="142" y="13"/>
                </a:cubicBezTo>
                <a:cubicBezTo>
                  <a:pt x="142" y="13"/>
                  <a:pt x="142" y="13"/>
                  <a:pt x="142" y="14"/>
                </a:cubicBezTo>
                <a:cubicBezTo>
                  <a:pt x="142" y="14"/>
                  <a:pt x="142" y="14"/>
                  <a:pt x="142" y="14"/>
                </a:cubicBezTo>
                <a:cubicBezTo>
                  <a:pt x="142" y="14"/>
                  <a:pt x="142" y="14"/>
                  <a:pt x="142" y="14"/>
                </a:cubicBezTo>
                <a:cubicBezTo>
                  <a:pt x="142" y="14"/>
                  <a:pt x="142" y="15"/>
                  <a:pt x="142" y="15"/>
                </a:cubicBezTo>
                <a:cubicBezTo>
                  <a:pt x="142" y="15"/>
                  <a:pt x="141" y="15"/>
                  <a:pt x="141" y="15"/>
                </a:cubicBezTo>
                <a:cubicBezTo>
                  <a:pt x="141" y="16"/>
                  <a:pt x="142" y="16"/>
                  <a:pt x="141" y="16"/>
                </a:cubicBezTo>
                <a:cubicBezTo>
                  <a:pt x="141" y="16"/>
                  <a:pt x="141" y="17"/>
                  <a:pt x="141" y="17"/>
                </a:cubicBezTo>
                <a:cubicBezTo>
                  <a:pt x="141" y="17"/>
                  <a:pt x="140" y="17"/>
                  <a:pt x="140" y="17"/>
                </a:cubicBezTo>
                <a:cubicBezTo>
                  <a:pt x="140" y="18"/>
                  <a:pt x="140" y="18"/>
                  <a:pt x="140" y="18"/>
                </a:cubicBezTo>
                <a:cubicBezTo>
                  <a:pt x="140" y="18"/>
                  <a:pt x="140" y="19"/>
                  <a:pt x="140" y="19"/>
                </a:cubicBezTo>
                <a:cubicBezTo>
                  <a:pt x="140" y="19"/>
                  <a:pt x="139" y="19"/>
                  <a:pt x="139" y="19"/>
                </a:cubicBezTo>
                <a:cubicBezTo>
                  <a:pt x="138" y="19"/>
                  <a:pt x="138" y="19"/>
                  <a:pt x="138" y="18"/>
                </a:cubicBezTo>
                <a:cubicBezTo>
                  <a:pt x="138" y="18"/>
                  <a:pt x="138" y="19"/>
                  <a:pt x="137" y="19"/>
                </a:cubicBezTo>
                <a:cubicBezTo>
                  <a:pt x="137" y="19"/>
                  <a:pt x="137" y="19"/>
                  <a:pt x="137" y="19"/>
                </a:cubicBezTo>
                <a:cubicBezTo>
                  <a:pt x="137" y="20"/>
                  <a:pt x="137" y="20"/>
                  <a:pt x="136" y="20"/>
                </a:cubicBezTo>
                <a:cubicBezTo>
                  <a:pt x="136" y="20"/>
                  <a:pt x="136" y="21"/>
                  <a:pt x="136" y="21"/>
                </a:cubicBezTo>
                <a:cubicBezTo>
                  <a:pt x="136" y="21"/>
                  <a:pt x="136" y="21"/>
                  <a:pt x="136" y="21"/>
                </a:cubicBezTo>
                <a:cubicBezTo>
                  <a:pt x="136" y="21"/>
                  <a:pt x="136" y="21"/>
                  <a:pt x="136" y="21"/>
                </a:cubicBezTo>
                <a:cubicBezTo>
                  <a:pt x="136" y="22"/>
                  <a:pt x="137" y="22"/>
                  <a:pt x="137" y="22"/>
                </a:cubicBezTo>
                <a:cubicBezTo>
                  <a:pt x="137" y="22"/>
                  <a:pt x="137" y="22"/>
                  <a:pt x="137" y="22"/>
                </a:cubicBezTo>
                <a:cubicBezTo>
                  <a:pt x="137" y="22"/>
                  <a:pt x="137" y="22"/>
                  <a:pt x="138" y="22"/>
                </a:cubicBezTo>
                <a:cubicBezTo>
                  <a:pt x="138" y="22"/>
                  <a:pt x="138" y="22"/>
                  <a:pt x="138" y="22"/>
                </a:cubicBezTo>
                <a:cubicBezTo>
                  <a:pt x="138" y="22"/>
                  <a:pt x="138" y="22"/>
                  <a:pt x="137" y="23"/>
                </a:cubicBezTo>
                <a:cubicBezTo>
                  <a:pt x="137" y="23"/>
                  <a:pt x="137" y="23"/>
                  <a:pt x="137" y="23"/>
                </a:cubicBezTo>
                <a:cubicBezTo>
                  <a:pt x="137" y="23"/>
                  <a:pt x="137" y="24"/>
                  <a:pt x="137" y="24"/>
                </a:cubicBezTo>
                <a:cubicBezTo>
                  <a:pt x="137" y="24"/>
                  <a:pt x="137" y="24"/>
                  <a:pt x="137" y="24"/>
                </a:cubicBezTo>
                <a:cubicBezTo>
                  <a:pt x="137" y="24"/>
                  <a:pt x="137" y="24"/>
                  <a:pt x="137" y="24"/>
                </a:cubicBezTo>
                <a:cubicBezTo>
                  <a:pt x="136" y="24"/>
                  <a:pt x="136" y="24"/>
                  <a:pt x="136" y="24"/>
                </a:cubicBezTo>
                <a:cubicBezTo>
                  <a:pt x="137" y="24"/>
                  <a:pt x="137" y="25"/>
                  <a:pt x="137" y="25"/>
                </a:cubicBezTo>
                <a:cubicBezTo>
                  <a:pt x="137" y="25"/>
                  <a:pt x="137" y="27"/>
                  <a:pt x="137" y="27"/>
                </a:cubicBezTo>
                <a:cubicBezTo>
                  <a:pt x="137" y="28"/>
                  <a:pt x="136" y="28"/>
                  <a:pt x="135" y="28"/>
                </a:cubicBezTo>
                <a:cubicBezTo>
                  <a:pt x="135" y="28"/>
                  <a:pt x="135" y="27"/>
                  <a:pt x="135" y="27"/>
                </a:cubicBezTo>
                <a:cubicBezTo>
                  <a:pt x="135" y="26"/>
                  <a:pt x="135" y="25"/>
                  <a:pt x="135" y="24"/>
                </a:cubicBezTo>
                <a:cubicBezTo>
                  <a:pt x="134" y="24"/>
                  <a:pt x="134" y="24"/>
                  <a:pt x="134" y="24"/>
                </a:cubicBezTo>
                <a:cubicBezTo>
                  <a:pt x="134" y="24"/>
                  <a:pt x="134" y="25"/>
                  <a:pt x="134" y="25"/>
                </a:cubicBezTo>
                <a:cubicBezTo>
                  <a:pt x="134" y="25"/>
                  <a:pt x="134" y="25"/>
                  <a:pt x="134" y="25"/>
                </a:cubicBezTo>
                <a:cubicBezTo>
                  <a:pt x="133" y="25"/>
                  <a:pt x="134" y="25"/>
                  <a:pt x="134" y="25"/>
                </a:cubicBezTo>
                <a:cubicBezTo>
                  <a:pt x="134" y="25"/>
                  <a:pt x="134" y="25"/>
                  <a:pt x="133" y="25"/>
                </a:cubicBezTo>
                <a:cubicBezTo>
                  <a:pt x="133" y="25"/>
                  <a:pt x="133" y="25"/>
                  <a:pt x="133" y="26"/>
                </a:cubicBezTo>
                <a:cubicBezTo>
                  <a:pt x="133" y="26"/>
                  <a:pt x="133" y="26"/>
                  <a:pt x="133" y="26"/>
                </a:cubicBezTo>
                <a:cubicBezTo>
                  <a:pt x="133" y="26"/>
                  <a:pt x="133" y="25"/>
                  <a:pt x="133" y="25"/>
                </a:cubicBezTo>
                <a:cubicBezTo>
                  <a:pt x="133" y="25"/>
                  <a:pt x="133" y="25"/>
                  <a:pt x="133" y="25"/>
                </a:cubicBezTo>
                <a:cubicBezTo>
                  <a:pt x="133" y="25"/>
                  <a:pt x="133" y="25"/>
                  <a:pt x="133" y="24"/>
                </a:cubicBezTo>
                <a:cubicBezTo>
                  <a:pt x="133" y="24"/>
                  <a:pt x="133" y="24"/>
                  <a:pt x="133" y="24"/>
                </a:cubicBezTo>
                <a:cubicBezTo>
                  <a:pt x="133" y="23"/>
                  <a:pt x="133" y="24"/>
                  <a:pt x="133" y="24"/>
                </a:cubicBezTo>
                <a:cubicBezTo>
                  <a:pt x="132" y="24"/>
                  <a:pt x="132" y="24"/>
                  <a:pt x="132" y="24"/>
                </a:cubicBezTo>
                <a:cubicBezTo>
                  <a:pt x="132" y="25"/>
                  <a:pt x="132" y="27"/>
                  <a:pt x="132" y="28"/>
                </a:cubicBezTo>
                <a:cubicBezTo>
                  <a:pt x="132" y="28"/>
                  <a:pt x="132" y="29"/>
                  <a:pt x="132" y="30"/>
                </a:cubicBezTo>
                <a:cubicBezTo>
                  <a:pt x="132" y="30"/>
                  <a:pt x="131" y="32"/>
                  <a:pt x="130" y="32"/>
                </a:cubicBezTo>
                <a:cubicBezTo>
                  <a:pt x="130" y="33"/>
                  <a:pt x="130" y="31"/>
                  <a:pt x="129" y="31"/>
                </a:cubicBezTo>
                <a:cubicBezTo>
                  <a:pt x="129" y="30"/>
                  <a:pt x="129" y="29"/>
                  <a:pt x="129" y="28"/>
                </a:cubicBezTo>
                <a:cubicBezTo>
                  <a:pt x="129" y="28"/>
                  <a:pt x="128" y="27"/>
                  <a:pt x="128" y="27"/>
                </a:cubicBezTo>
                <a:cubicBezTo>
                  <a:pt x="128" y="27"/>
                  <a:pt x="128" y="27"/>
                  <a:pt x="128" y="27"/>
                </a:cubicBezTo>
                <a:cubicBezTo>
                  <a:pt x="127" y="27"/>
                  <a:pt x="127" y="27"/>
                  <a:pt x="126" y="28"/>
                </a:cubicBezTo>
                <a:cubicBezTo>
                  <a:pt x="126" y="28"/>
                  <a:pt x="125" y="28"/>
                  <a:pt x="125" y="28"/>
                </a:cubicBezTo>
                <a:cubicBezTo>
                  <a:pt x="125" y="28"/>
                  <a:pt x="125" y="28"/>
                  <a:pt x="124" y="28"/>
                </a:cubicBezTo>
                <a:cubicBezTo>
                  <a:pt x="124" y="28"/>
                  <a:pt x="124" y="28"/>
                  <a:pt x="124" y="28"/>
                </a:cubicBezTo>
                <a:cubicBezTo>
                  <a:pt x="124" y="28"/>
                  <a:pt x="124" y="29"/>
                  <a:pt x="124" y="29"/>
                </a:cubicBezTo>
                <a:cubicBezTo>
                  <a:pt x="124" y="29"/>
                  <a:pt x="124" y="30"/>
                  <a:pt x="124" y="30"/>
                </a:cubicBezTo>
                <a:cubicBezTo>
                  <a:pt x="123" y="31"/>
                  <a:pt x="123" y="31"/>
                  <a:pt x="123" y="31"/>
                </a:cubicBezTo>
                <a:cubicBezTo>
                  <a:pt x="123" y="32"/>
                  <a:pt x="122" y="32"/>
                  <a:pt x="122" y="33"/>
                </a:cubicBezTo>
                <a:cubicBezTo>
                  <a:pt x="122" y="33"/>
                  <a:pt x="122" y="33"/>
                  <a:pt x="121" y="34"/>
                </a:cubicBezTo>
                <a:cubicBezTo>
                  <a:pt x="121" y="34"/>
                  <a:pt x="121" y="34"/>
                  <a:pt x="120" y="34"/>
                </a:cubicBezTo>
                <a:cubicBezTo>
                  <a:pt x="120" y="35"/>
                  <a:pt x="120" y="35"/>
                  <a:pt x="120" y="35"/>
                </a:cubicBezTo>
                <a:cubicBezTo>
                  <a:pt x="120" y="35"/>
                  <a:pt x="120" y="35"/>
                  <a:pt x="119" y="35"/>
                </a:cubicBezTo>
                <a:cubicBezTo>
                  <a:pt x="119" y="35"/>
                  <a:pt x="119" y="36"/>
                  <a:pt x="119" y="36"/>
                </a:cubicBezTo>
                <a:cubicBezTo>
                  <a:pt x="119" y="36"/>
                  <a:pt x="119" y="36"/>
                  <a:pt x="119" y="36"/>
                </a:cubicBezTo>
                <a:cubicBezTo>
                  <a:pt x="119" y="37"/>
                  <a:pt x="119" y="37"/>
                  <a:pt x="119" y="37"/>
                </a:cubicBezTo>
                <a:cubicBezTo>
                  <a:pt x="118" y="37"/>
                  <a:pt x="118" y="37"/>
                  <a:pt x="118" y="37"/>
                </a:cubicBezTo>
                <a:cubicBezTo>
                  <a:pt x="118" y="37"/>
                  <a:pt x="118" y="37"/>
                  <a:pt x="118" y="38"/>
                </a:cubicBezTo>
                <a:cubicBezTo>
                  <a:pt x="118" y="38"/>
                  <a:pt x="118" y="38"/>
                  <a:pt x="118" y="38"/>
                </a:cubicBezTo>
                <a:cubicBezTo>
                  <a:pt x="117" y="38"/>
                  <a:pt x="117" y="38"/>
                  <a:pt x="117" y="39"/>
                </a:cubicBezTo>
                <a:cubicBezTo>
                  <a:pt x="117" y="39"/>
                  <a:pt x="117" y="39"/>
                  <a:pt x="117" y="39"/>
                </a:cubicBezTo>
                <a:cubicBezTo>
                  <a:pt x="117" y="39"/>
                  <a:pt x="117" y="39"/>
                  <a:pt x="116" y="39"/>
                </a:cubicBezTo>
                <a:cubicBezTo>
                  <a:pt x="116" y="40"/>
                  <a:pt x="116" y="40"/>
                  <a:pt x="116" y="40"/>
                </a:cubicBezTo>
                <a:cubicBezTo>
                  <a:pt x="116" y="40"/>
                  <a:pt x="116" y="40"/>
                  <a:pt x="116" y="40"/>
                </a:cubicBezTo>
                <a:cubicBezTo>
                  <a:pt x="116" y="40"/>
                  <a:pt x="116" y="41"/>
                  <a:pt x="116" y="41"/>
                </a:cubicBezTo>
                <a:cubicBezTo>
                  <a:pt x="115" y="41"/>
                  <a:pt x="114" y="41"/>
                  <a:pt x="114" y="41"/>
                </a:cubicBezTo>
                <a:cubicBezTo>
                  <a:pt x="113" y="42"/>
                  <a:pt x="113" y="42"/>
                  <a:pt x="113" y="42"/>
                </a:cubicBezTo>
                <a:cubicBezTo>
                  <a:pt x="112" y="42"/>
                  <a:pt x="112" y="42"/>
                  <a:pt x="112" y="42"/>
                </a:cubicBezTo>
                <a:cubicBezTo>
                  <a:pt x="111" y="42"/>
                  <a:pt x="111" y="42"/>
                  <a:pt x="111" y="42"/>
                </a:cubicBezTo>
                <a:cubicBezTo>
                  <a:pt x="110" y="42"/>
                  <a:pt x="110" y="42"/>
                  <a:pt x="110" y="43"/>
                </a:cubicBezTo>
                <a:cubicBezTo>
                  <a:pt x="109" y="43"/>
                  <a:pt x="109" y="43"/>
                  <a:pt x="109" y="43"/>
                </a:cubicBezTo>
                <a:cubicBezTo>
                  <a:pt x="108" y="43"/>
                  <a:pt x="108" y="43"/>
                  <a:pt x="108" y="43"/>
                </a:cubicBezTo>
                <a:cubicBezTo>
                  <a:pt x="107" y="44"/>
                  <a:pt x="106" y="44"/>
                  <a:pt x="105" y="44"/>
                </a:cubicBezTo>
                <a:cubicBezTo>
                  <a:pt x="105" y="44"/>
                  <a:pt x="105" y="44"/>
                  <a:pt x="105" y="44"/>
                </a:cubicBezTo>
                <a:cubicBezTo>
                  <a:pt x="105" y="44"/>
                  <a:pt x="104" y="44"/>
                  <a:pt x="104" y="44"/>
                </a:cubicBezTo>
                <a:cubicBezTo>
                  <a:pt x="104" y="44"/>
                  <a:pt x="105" y="44"/>
                  <a:pt x="105" y="44"/>
                </a:cubicBezTo>
                <a:cubicBezTo>
                  <a:pt x="105" y="44"/>
                  <a:pt x="104" y="44"/>
                  <a:pt x="104" y="44"/>
                </a:cubicBezTo>
                <a:cubicBezTo>
                  <a:pt x="104" y="44"/>
                  <a:pt x="104" y="44"/>
                  <a:pt x="103" y="44"/>
                </a:cubicBezTo>
                <a:cubicBezTo>
                  <a:pt x="103" y="45"/>
                  <a:pt x="103" y="45"/>
                  <a:pt x="103" y="45"/>
                </a:cubicBezTo>
                <a:cubicBezTo>
                  <a:pt x="103" y="45"/>
                  <a:pt x="102" y="45"/>
                  <a:pt x="102" y="45"/>
                </a:cubicBezTo>
                <a:cubicBezTo>
                  <a:pt x="102" y="45"/>
                  <a:pt x="102" y="46"/>
                  <a:pt x="102" y="46"/>
                </a:cubicBezTo>
                <a:cubicBezTo>
                  <a:pt x="102" y="46"/>
                  <a:pt x="102" y="47"/>
                  <a:pt x="102" y="47"/>
                </a:cubicBezTo>
                <a:cubicBezTo>
                  <a:pt x="102" y="47"/>
                  <a:pt x="103" y="47"/>
                  <a:pt x="103" y="47"/>
                </a:cubicBezTo>
                <a:cubicBezTo>
                  <a:pt x="103" y="47"/>
                  <a:pt x="103" y="47"/>
                  <a:pt x="103" y="47"/>
                </a:cubicBezTo>
                <a:cubicBezTo>
                  <a:pt x="103" y="47"/>
                  <a:pt x="103" y="47"/>
                  <a:pt x="103" y="47"/>
                </a:cubicBezTo>
                <a:cubicBezTo>
                  <a:pt x="103" y="47"/>
                  <a:pt x="104" y="47"/>
                  <a:pt x="104" y="47"/>
                </a:cubicBezTo>
                <a:cubicBezTo>
                  <a:pt x="104" y="48"/>
                  <a:pt x="103" y="48"/>
                  <a:pt x="103" y="48"/>
                </a:cubicBezTo>
                <a:cubicBezTo>
                  <a:pt x="103" y="48"/>
                  <a:pt x="103" y="47"/>
                  <a:pt x="103" y="47"/>
                </a:cubicBezTo>
                <a:cubicBezTo>
                  <a:pt x="103" y="47"/>
                  <a:pt x="102" y="47"/>
                  <a:pt x="102" y="47"/>
                </a:cubicBezTo>
                <a:cubicBezTo>
                  <a:pt x="102" y="47"/>
                  <a:pt x="102" y="48"/>
                  <a:pt x="102" y="48"/>
                </a:cubicBezTo>
                <a:cubicBezTo>
                  <a:pt x="103" y="48"/>
                  <a:pt x="103" y="48"/>
                  <a:pt x="103" y="48"/>
                </a:cubicBezTo>
                <a:cubicBezTo>
                  <a:pt x="103" y="48"/>
                  <a:pt x="103" y="48"/>
                  <a:pt x="103" y="48"/>
                </a:cubicBezTo>
                <a:cubicBezTo>
                  <a:pt x="102" y="48"/>
                  <a:pt x="102" y="48"/>
                  <a:pt x="102" y="48"/>
                </a:cubicBezTo>
                <a:cubicBezTo>
                  <a:pt x="102" y="49"/>
                  <a:pt x="102" y="49"/>
                  <a:pt x="101" y="48"/>
                </a:cubicBezTo>
                <a:cubicBezTo>
                  <a:pt x="101" y="48"/>
                  <a:pt x="101" y="48"/>
                  <a:pt x="101" y="48"/>
                </a:cubicBezTo>
                <a:cubicBezTo>
                  <a:pt x="101" y="48"/>
                  <a:pt x="101" y="48"/>
                  <a:pt x="101" y="48"/>
                </a:cubicBezTo>
                <a:cubicBezTo>
                  <a:pt x="101" y="48"/>
                  <a:pt x="101" y="48"/>
                  <a:pt x="101" y="48"/>
                </a:cubicBezTo>
                <a:cubicBezTo>
                  <a:pt x="100" y="48"/>
                  <a:pt x="100" y="48"/>
                  <a:pt x="100" y="49"/>
                </a:cubicBezTo>
                <a:cubicBezTo>
                  <a:pt x="100" y="49"/>
                  <a:pt x="100" y="49"/>
                  <a:pt x="100" y="49"/>
                </a:cubicBezTo>
                <a:cubicBezTo>
                  <a:pt x="101" y="49"/>
                  <a:pt x="101" y="49"/>
                  <a:pt x="101" y="49"/>
                </a:cubicBezTo>
                <a:cubicBezTo>
                  <a:pt x="101" y="50"/>
                  <a:pt x="101" y="50"/>
                  <a:pt x="101" y="50"/>
                </a:cubicBezTo>
                <a:cubicBezTo>
                  <a:pt x="101" y="50"/>
                  <a:pt x="101" y="50"/>
                  <a:pt x="100" y="50"/>
                </a:cubicBezTo>
                <a:cubicBezTo>
                  <a:pt x="100" y="50"/>
                  <a:pt x="100" y="50"/>
                  <a:pt x="100" y="50"/>
                </a:cubicBezTo>
                <a:cubicBezTo>
                  <a:pt x="100" y="50"/>
                  <a:pt x="100" y="50"/>
                  <a:pt x="101" y="50"/>
                </a:cubicBezTo>
                <a:cubicBezTo>
                  <a:pt x="101" y="50"/>
                  <a:pt x="101" y="50"/>
                  <a:pt x="101" y="50"/>
                </a:cubicBezTo>
                <a:cubicBezTo>
                  <a:pt x="101" y="50"/>
                  <a:pt x="101" y="50"/>
                  <a:pt x="102" y="50"/>
                </a:cubicBezTo>
                <a:cubicBezTo>
                  <a:pt x="102" y="50"/>
                  <a:pt x="102" y="50"/>
                  <a:pt x="102" y="50"/>
                </a:cubicBezTo>
                <a:cubicBezTo>
                  <a:pt x="102" y="50"/>
                  <a:pt x="102" y="51"/>
                  <a:pt x="101" y="50"/>
                </a:cubicBezTo>
                <a:cubicBezTo>
                  <a:pt x="101" y="50"/>
                  <a:pt x="101" y="50"/>
                  <a:pt x="101" y="50"/>
                </a:cubicBezTo>
                <a:cubicBezTo>
                  <a:pt x="101" y="50"/>
                  <a:pt x="101" y="51"/>
                  <a:pt x="101" y="51"/>
                </a:cubicBezTo>
                <a:cubicBezTo>
                  <a:pt x="101" y="51"/>
                  <a:pt x="100" y="51"/>
                  <a:pt x="100" y="51"/>
                </a:cubicBezTo>
                <a:cubicBezTo>
                  <a:pt x="100" y="51"/>
                  <a:pt x="100" y="51"/>
                  <a:pt x="100" y="51"/>
                </a:cubicBezTo>
                <a:cubicBezTo>
                  <a:pt x="100" y="51"/>
                  <a:pt x="100" y="51"/>
                  <a:pt x="100" y="51"/>
                </a:cubicBezTo>
                <a:cubicBezTo>
                  <a:pt x="100" y="51"/>
                  <a:pt x="100" y="52"/>
                  <a:pt x="100" y="52"/>
                </a:cubicBezTo>
                <a:cubicBezTo>
                  <a:pt x="100" y="52"/>
                  <a:pt x="100" y="52"/>
                  <a:pt x="100" y="52"/>
                </a:cubicBezTo>
                <a:cubicBezTo>
                  <a:pt x="100" y="53"/>
                  <a:pt x="100" y="53"/>
                  <a:pt x="100" y="53"/>
                </a:cubicBezTo>
                <a:cubicBezTo>
                  <a:pt x="100" y="53"/>
                  <a:pt x="100" y="53"/>
                  <a:pt x="100" y="53"/>
                </a:cubicBezTo>
                <a:cubicBezTo>
                  <a:pt x="100" y="53"/>
                  <a:pt x="100" y="53"/>
                  <a:pt x="100" y="53"/>
                </a:cubicBezTo>
                <a:cubicBezTo>
                  <a:pt x="100" y="54"/>
                  <a:pt x="100" y="54"/>
                  <a:pt x="100" y="54"/>
                </a:cubicBezTo>
                <a:cubicBezTo>
                  <a:pt x="100" y="54"/>
                  <a:pt x="100" y="54"/>
                  <a:pt x="100" y="54"/>
                </a:cubicBezTo>
                <a:cubicBezTo>
                  <a:pt x="100" y="54"/>
                  <a:pt x="100" y="54"/>
                  <a:pt x="100" y="54"/>
                </a:cubicBezTo>
                <a:cubicBezTo>
                  <a:pt x="101" y="55"/>
                  <a:pt x="101" y="55"/>
                  <a:pt x="101" y="55"/>
                </a:cubicBezTo>
                <a:cubicBezTo>
                  <a:pt x="101" y="55"/>
                  <a:pt x="101" y="55"/>
                  <a:pt x="101" y="55"/>
                </a:cubicBezTo>
                <a:cubicBezTo>
                  <a:pt x="101" y="55"/>
                  <a:pt x="101" y="55"/>
                  <a:pt x="101" y="55"/>
                </a:cubicBezTo>
                <a:cubicBezTo>
                  <a:pt x="101" y="55"/>
                  <a:pt x="101" y="55"/>
                  <a:pt x="101" y="55"/>
                </a:cubicBezTo>
                <a:cubicBezTo>
                  <a:pt x="101" y="55"/>
                  <a:pt x="101" y="55"/>
                  <a:pt x="101" y="55"/>
                </a:cubicBezTo>
                <a:cubicBezTo>
                  <a:pt x="101" y="55"/>
                  <a:pt x="100" y="55"/>
                  <a:pt x="100" y="55"/>
                </a:cubicBezTo>
                <a:cubicBezTo>
                  <a:pt x="100" y="55"/>
                  <a:pt x="100" y="54"/>
                  <a:pt x="100" y="54"/>
                </a:cubicBezTo>
                <a:cubicBezTo>
                  <a:pt x="100" y="54"/>
                  <a:pt x="99" y="54"/>
                  <a:pt x="99" y="54"/>
                </a:cubicBezTo>
                <a:cubicBezTo>
                  <a:pt x="99" y="55"/>
                  <a:pt x="99" y="55"/>
                  <a:pt x="99" y="55"/>
                </a:cubicBezTo>
                <a:cubicBezTo>
                  <a:pt x="99" y="55"/>
                  <a:pt x="99" y="55"/>
                  <a:pt x="99" y="56"/>
                </a:cubicBezTo>
                <a:cubicBezTo>
                  <a:pt x="99" y="56"/>
                  <a:pt x="99" y="56"/>
                  <a:pt x="99" y="56"/>
                </a:cubicBezTo>
                <a:cubicBezTo>
                  <a:pt x="99" y="56"/>
                  <a:pt x="99" y="56"/>
                  <a:pt x="100" y="56"/>
                </a:cubicBezTo>
                <a:cubicBezTo>
                  <a:pt x="100" y="56"/>
                  <a:pt x="100" y="56"/>
                  <a:pt x="100" y="56"/>
                </a:cubicBezTo>
                <a:cubicBezTo>
                  <a:pt x="100" y="57"/>
                  <a:pt x="100" y="57"/>
                  <a:pt x="100" y="57"/>
                </a:cubicBezTo>
                <a:cubicBezTo>
                  <a:pt x="101" y="57"/>
                  <a:pt x="101" y="56"/>
                  <a:pt x="101" y="56"/>
                </a:cubicBezTo>
                <a:cubicBezTo>
                  <a:pt x="101" y="56"/>
                  <a:pt x="101" y="57"/>
                  <a:pt x="101" y="57"/>
                </a:cubicBezTo>
                <a:cubicBezTo>
                  <a:pt x="102" y="57"/>
                  <a:pt x="102" y="57"/>
                  <a:pt x="102" y="57"/>
                </a:cubicBezTo>
                <a:cubicBezTo>
                  <a:pt x="102" y="57"/>
                  <a:pt x="102" y="57"/>
                  <a:pt x="102" y="57"/>
                </a:cubicBezTo>
                <a:cubicBezTo>
                  <a:pt x="102" y="57"/>
                  <a:pt x="102" y="57"/>
                  <a:pt x="102" y="57"/>
                </a:cubicBezTo>
                <a:cubicBezTo>
                  <a:pt x="101" y="57"/>
                  <a:pt x="101" y="57"/>
                  <a:pt x="101" y="57"/>
                </a:cubicBezTo>
                <a:cubicBezTo>
                  <a:pt x="101" y="57"/>
                  <a:pt x="101" y="57"/>
                  <a:pt x="101" y="57"/>
                </a:cubicBezTo>
                <a:cubicBezTo>
                  <a:pt x="101" y="57"/>
                  <a:pt x="101" y="57"/>
                  <a:pt x="100" y="57"/>
                </a:cubicBezTo>
                <a:cubicBezTo>
                  <a:pt x="100" y="57"/>
                  <a:pt x="100" y="57"/>
                  <a:pt x="100" y="57"/>
                </a:cubicBezTo>
                <a:cubicBezTo>
                  <a:pt x="100" y="57"/>
                  <a:pt x="100" y="57"/>
                  <a:pt x="100" y="57"/>
                </a:cubicBezTo>
                <a:cubicBezTo>
                  <a:pt x="99" y="57"/>
                  <a:pt x="99" y="56"/>
                  <a:pt x="99" y="56"/>
                </a:cubicBezTo>
                <a:cubicBezTo>
                  <a:pt x="99" y="56"/>
                  <a:pt x="99" y="56"/>
                  <a:pt x="98" y="56"/>
                </a:cubicBezTo>
                <a:cubicBezTo>
                  <a:pt x="98" y="56"/>
                  <a:pt x="97" y="55"/>
                  <a:pt x="97" y="55"/>
                </a:cubicBezTo>
                <a:cubicBezTo>
                  <a:pt x="97" y="55"/>
                  <a:pt x="97" y="56"/>
                  <a:pt x="97" y="56"/>
                </a:cubicBezTo>
                <a:cubicBezTo>
                  <a:pt x="97" y="56"/>
                  <a:pt x="96" y="57"/>
                  <a:pt x="96" y="56"/>
                </a:cubicBezTo>
                <a:cubicBezTo>
                  <a:pt x="96" y="56"/>
                  <a:pt x="96" y="56"/>
                  <a:pt x="96" y="56"/>
                </a:cubicBezTo>
                <a:cubicBezTo>
                  <a:pt x="97" y="56"/>
                  <a:pt x="97" y="56"/>
                  <a:pt x="97" y="56"/>
                </a:cubicBezTo>
                <a:cubicBezTo>
                  <a:pt x="97" y="55"/>
                  <a:pt x="96" y="55"/>
                  <a:pt x="96" y="55"/>
                </a:cubicBezTo>
                <a:cubicBezTo>
                  <a:pt x="96" y="55"/>
                  <a:pt x="95" y="55"/>
                  <a:pt x="95" y="55"/>
                </a:cubicBezTo>
                <a:cubicBezTo>
                  <a:pt x="95" y="55"/>
                  <a:pt x="95" y="56"/>
                  <a:pt x="95" y="56"/>
                </a:cubicBezTo>
                <a:cubicBezTo>
                  <a:pt x="95" y="55"/>
                  <a:pt x="95" y="55"/>
                  <a:pt x="95" y="55"/>
                </a:cubicBezTo>
                <a:cubicBezTo>
                  <a:pt x="95" y="55"/>
                  <a:pt x="95" y="55"/>
                  <a:pt x="94" y="55"/>
                </a:cubicBezTo>
                <a:cubicBezTo>
                  <a:pt x="94" y="55"/>
                  <a:pt x="94" y="55"/>
                  <a:pt x="94" y="55"/>
                </a:cubicBezTo>
                <a:cubicBezTo>
                  <a:pt x="94" y="55"/>
                  <a:pt x="94" y="55"/>
                  <a:pt x="94" y="55"/>
                </a:cubicBezTo>
                <a:cubicBezTo>
                  <a:pt x="94" y="55"/>
                  <a:pt x="94" y="55"/>
                  <a:pt x="94" y="55"/>
                </a:cubicBezTo>
                <a:cubicBezTo>
                  <a:pt x="94" y="55"/>
                  <a:pt x="94" y="55"/>
                  <a:pt x="94" y="55"/>
                </a:cubicBezTo>
                <a:cubicBezTo>
                  <a:pt x="94" y="55"/>
                  <a:pt x="94" y="55"/>
                  <a:pt x="94" y="55"/>
                </a:cubicBezTo>
                <a:cubicBezTo>
                  <a:pt x="94" y="54"/>
                  <a:pt x="94" y="54"/>
                  <a:pt x="94" y="54"/>
                </a:cubicBezTo>
                <a:cubicBezTo>
                  <a:pt x="94" y="54"/>
                  <a:pt x="95" y="54"/>
                  <a:pt x="95" y="54"/>
                </a:cubicBezTo>
                <a:cubicBezTo>
                  <a:pt x="94" y="54"/>
                  <a:pt x="94" y="54"/>
                  <a:pt x="94" y="54"/>
                </a:cubicBezTo>
                <a:cubicBezTo>
                  <a:pt x="94" y="54"/>
                  <a:pt x="94" y="54"/>
                  <a:pt x="94" y="54"/>
                </a:cubicBezTo>
                <a:cubicBezTo>
                  <a:pt x="94" y="54"/>
                  <a:pt x="94" y="54"/>
                  <a:pt x="94" y="54"/>
                </a:cubicBezTo>
                <a:cubicBezTo>
                  <a:pt x="94" y="54"/>
                  <a:pt x="93" y="54"/>
                  <a:pt x="93" y="54"/>
                </a:cubicBezTo>
                <a:cubicBezTo>
                  <a:pt x="93" y="54"/>
                  <a:pt x="93" y="53"/>
                  <a:pt x="93" y="54"/>
                </a:cubicBezTo>
                <a:cubicBezTo>
                  <a:pt x="93" y="54"/>
                  <a:pt x="93" y="54"/>
                  <a:pt x="93" y="54"/>
                </a:cubicBezTo>
                <a:cubicBezTo>
                  <a:pt x="93" y="54"/>
                  <a:pt x="93" y="54"/>
                  <a:pt x="93" y="54"/>
                </a:cubicBezTo>
                <a:cubicBezTo>
                  <a:pt x="93" y="54"/>
                  <a:pt x="93" y="54"/>
                  <a:pt x="93" y="54"/>
                </a:cubicBezTo>
                <a:cubicBezTo>
                  <a:pt x="92" y="54"/>
                  <a:pt x="92" y="54"/>
                  <a:pt x="92" y="54"/>
                </a:cubicBezTo>
                <a:cubicBezTo>
                  <a:pt x="92" y="54"/>
                  <a:pt x="92" y="54"/>
                  <a:pt x="92" y="55"/>
                </a:cubicBezTo>
                <a:cubicBezTo>
                  <a:pt x="92" y="54"/>
                  <a:pt x="92" y="54"/>
                  <a:pt x="92" y="54"/>
                </a:cubicBezTo>
                <a:cubicBezTo>
                  <a:pt x="91" y="55"/>
                  <a:pt x="91" y="55"/>
                  <a:pt x="91" y="55"/>
                </a:cubicBezTo>
                <a:cubicBezTo>
                  <a:pt x="91" y="54"/>
                  <a:pt x="91" y="54"/>
                  <a:pt x="91" y="54"/>
                </a:cubicBezTo>
                <a:cubicBezTo>
                  <a:pt x="91" y="54"/>
                  <a:pt x="90" y="55"/>
                  <a:pt x="90" y="55"/>
                </a:cubicBezTo>
                <a:cubicBezTo>
                  <a:pt x="91" y="55"/>
                  <a:pt x="92" y="56"/>
                  <a:pt x="92" y="57"/>
                </a:cubicBezTo>
                <a:cubicBezTo>
                  <a:pt x="92" y="57"/>
                  <a:pt x="94" y="60"/>
                  <a:pt x="94" y="60"/>
                </a:cubicBezTo>
                <a:cubicBezTo>
                  <a:pt x="95" y="60"/>
                  <a:pt x="95" y="61"/>
                  <a:pt x="97" y="61"/>
                </a:cubicBezTo>
                <a:cubicBezTo>
                  <a:pt x="98" y="61"/>
                  <a:pt x="100" y="60"/>
                  <a:pt x="101" y="60"/>
                </a:cubicBezTo>
                <a:cubicBezTo>
                  <a:pt x="102" y="60"/>
                  <a:pt x="106" y="60"/>
                  <a:pt x="107" y="60"/>
                </a:cubicBezTo>
                <a:cubicBezTo>
                  <a:pt x="109" y="59"/>
                  <a:pt x="112" y="57"/>
                  <a:pt x="113" y="57"/>
                </a:cubicBezTo>
                <a:cubicBezTo>
                  <a:pt x="114" y="56"/>
                  <a:pt x="116" y="54"/>
                  <a:pt x="118" y="55"/>
                </a:cubicBezTo>
                <a:cubicBezTo>
                  <a:pt x="119" y="56"/>
                  <a:pt x="121" y="58"/>
                  <a:pt x="123" y="57"/>
                </a:cubicBezTo>
                <a:cubicBezTo>
                  <a:pt x="125" y="57"/>
                  <a:pt x="126" y="55"/>
                  <a:pt x="127" y="55"/>
                </a:cubicBezTo>
                <a:cubicBezTo>
                  <a:pt x="129" y="55"/>
                  <a:pt x="132" y="55"/>
                  <a:pt x="132" y="55"/>
                </a:cubicBezTo>
                <a:cubicBezTo>
                  <a:pt x="132" y="55"/>
                  <a:pt x="131" y="53"/>
                  <a:pt x="131" y="52"/>
                </a:cubicBezTo>
                <a:cubicBezTo>
                  <a:pt x="132" y="50"/>
                  <a:pt x="134" y="48"/>
                  <a:pt x="135" y="47"/>
                </a:cubicBezTo>
                <a:cubicBezTo>
                  <a:pt x="135" y="45"/>
                  <a:pt x="134" y="45"/>
                  <a:pt x="136" y="43"/>
                </a:cubicBezTo>
                <a:cubicBezTo>
                  <a:pt x="138" y="41"/>
                  <a:pt x="139" y="40"/>
                  <a:pt x="139" y="38"/>
                </a:cubicBezTo>
                <a:cubicBezTo>
                  <a:pt x="139" y="36"/>
                  <a:pt x="141" y="30"/>
                  <a:pt x="141" y="29"/>
                </a:cubicBezTo>
                <a:cubicBezTo>
                  <a:pt x="142" y="28"/>
                  <a:pt x="142" y="27"/>
                  <a:pt x="143" y="27"/>
                </a:cubicBezTo>
                <a:cubicBezTo>
                  <a:pt x="144" y="27"/>
                  <a:pt x="148" y="28"/>
                  <a:pt x="149" y="28"/>
                </a:cubicBezTo>
                <a:cubicBezTo>
                  <a:pt x="150" y="27"/>
                  <a:pt x="153" y="27"/>
                  <a:pt x="154" y="27"/>
                </a:cubicBezTo>
                <a:cubicBezTo>
                  <a:pt x="154" y="27"/>
                  <a:pt x="156" y="28"/>
                  <a:pt x="156" y="28"/>
                </a:cubicBezTo>
                <a:cubicBezTo>
                  <a:pt x="156" y="28"/>
                  <a:pt x="156" y="29"/>
                  <a:pt x="157" y="29"/>
                </a:cubicBezTo>
                <a:cubicBezTo>
                  <a:pt x="157" y="29"/>
                  <a:pt x="157" y="29"/>
                  <a:pt x="157" y="29"/>
                </a:cubicBezTo>
                <a:cubicBezTo>
                  <a:pt x="157" y="29"/>
                  <a:pt x="157" y="29"/>
                  <a:pt x="158" y="29"/>
                </a:cubicBezTo>
                <a:cubicBezTo>
                  <a:pt x="158" y="29"/>
                  <a:pt x="158" y="29"/>
                  <a:pt x="158" y="29"/>
                </a:cubicBezTo>
                <a:cubicBezTo>
                  <a:pt x="158" y="30"/>
                  <a:pt x="158" y="30"/>
                  <a:pt x="158" y="30"/>
                </a:cubicBezTo>
                <a:cubicBezTo>
                  <a:pt x="158" y="30"/>
                  <a:pt x="158" y="30"/>
                  <a:pt x="159" y="30"/>
                </a:cubicBezTo>
                <a:cubicBezTo>
                  <a:pt x="159" y="30"/>
                  <a:pt x="159" y="30"/>
                  <a:pt x="159" y="30"/>
                </a:cubicBezTo>
                <a:cubicBezTo>
                  <a:pt x="160" y="30"/>
                  <a:pt x="160" y="30"/>
                  <a:pt x="160" y="29"/>
                </a:cubicBezTo>
                <a:cubicBezTo>
                  <a:pt x="160" y="29"/>
                  <a:pt x="160" y="29"/>
                  <a:pt x="161" y="29"/>
                </a:cubicBezTo>
                <a:cubicBezTo>
                  <a:pt x="161" y="29"/>
                  <a:pt x="161" y="29"/>
                  <a:pt x="161" y="29"/>
                </a:cubicBezTo>
                <a:cubicBezTo>
                  <a:pt x="161" y="29"/>
                  <a:pt x="161" y="29"/>
                  <a:pt x="162" y="29"/>
                </a:cubicBezTo>
                <a:cubicBezTo>
                  <a:pt x="162" y="29"/>
                  <a:pt x="162" y="29"/>
                  <a:pt x="162" y="29"/>
                </a:cubicBezTo>
                <a:cubicBezTo>
                  <a:pt x="162" y="29"/>
                  <a:pt x="162" y="29"/>
                  <a:pt x="162" y="29"/>
                </a:cubicBezTo>
                <a:cubicBezTo>
                  <a:pt x="162" y="29"/>
                  <a:pt x="162" y="29"/>
                  <a:pt x="163" y="29"/>
                </a:cubicBezTo>
                <a:cubicBezTo>
                  <a:pt x="163" y="29"/>
                  <a:pt x="163" y="29"/>
                  <a:pt x="163" y="29"/>
                </a:cubicBezTo>
                <a:cubicBezTo>
                  <a:pt x="163" y="29"/>
                  <a:pt x="163" y="29"/>
                  <a:pt x="163" y="29"/>
                </a:cubicBezTo>
                <a:cubicBezTo>
                  <a:pt x="163" y="29"/>
                  <a:pt x="163" y="29"/>
                  <a:pt x="164" y="29"/>
                </a:cubicBezTo>
                <a:cubicBezTo>
                  <a:pt x="164" y="29"/>
                  <a:pt x="164" y="29"/>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5" y="28"/>
                  <a:pt x="165" y="28"/>
                </a:cubicBezTo>
                <a:cubicBezTo>
                  <a:pt x="165" y="28"/>
                  <a:pt x="165" y="28"/>
                  <a:pt x="164" y="28"/>
                </a:cubicBezTo>
                <a:cubicBezTo>
                  <a:pt x="165" y="27"/>
                  <a:pt x="164" y="27"/>
                  <a:pt x="164" y="27"/>
                </a:cubicBezTo>
                <a:cubicBezTo>
                  <a:pt x="164" y="27"/>
                  <a:pt x="164" y="27"/>
                  <a:pt x="164" y="27"/>
                </a:cubicBezTo>
                <a:cubicBezTo>
                  <a:pt x="164" y="27"/>
                  <a:pt x="164" y="27"/>
                  <a:pt x="164" y="27"/>
                </a:cubicBezTo>
                <a:cubicBezTo>
                  <a:pt x="164" y="27"/>
                  <a:pt x="164" y="27"/>
                  <a:pt x="164" y="27"/>
                </a:cubicBezTo>
                <a:cubicBezTo>
                  <a:pt x="164" y="27"/>
                  <a:pt x="164" y="27"/>
                  <a:pt x="164" y="27"/>
                </a:cubicBezTo>
                <a:cubicBezTo>
                  <a:pt x="164" y="27"/>
                  <a:pt x="163" y="27"/>
                  <a:pt x="163" y="27"/>
                </a:cubicBezTo>
                <a:cubicBezTo>
                  <a:pt x="163" y="27"/>
                  <a:pt x="163" y="27"/>
                  <a:pt x="163" y="27"/>
                </a:cubicBezTo>
                <a:cubicBezTo>
                  <a:pt x="163" y="27"/>
                  <a:pt x="163" y="26"/>
                  <a:pt x="162" y="26"/>
                </a:cubicBezTo>
                <a:cubicBezTo>
                  <a:pt x="162" y="26"/>
                  <a:pt x="162" y="26"/>
                  <a:pt x="162" y="26"/>
                </a:cubicBezTo>
                <a:cubicBezTo>
                  <a:pt x="162" y="26"/>
                  <a:pt x="162" y="26"/>
                  <a:pt x="162" y="26"/>
                </a:cubicBezTo>
                <a:cubicBezTo>
                  <a:pt x="161" y="26"/>
                  <a:pt x="161" y="26"/>
                  <a:pt x="161" y="26"/>
                </a:cubicBezTo>
                <a:cubicBezTo>
                  <a:pt x="161" y="26"/>
                  <a:pt x="161" y="25"/>
                  <a:pt x="161" y="25"/>
                </a:cubicBezTo>
                <a:cubicBezTo>
                  <a:pt x="161" y="25"/>
                  <a:pt x="161" y="25"/>
                  <a:pt x="161" y="25"/>
                </a:cubicBezTo>
                <a:cubicBezTo>
                  <a:pt x="161" y="25"/>
                  <a:pt x="160" y="25"/>
                  <a:pt x="160" y="24"/>
                </a:cubicBezTo>
                <a:cubicBezTo>
                  <a:pt x="160" y="24"/>
                  <a:pt x="160" y="24"/>
                  <a:pt x="160" y="24"/>
                </a:cubicBezTo>
                <a:cubicBezTo>
                  <a:pt x="160" y="24"/>
                  <a:pt x="160" y="24"/>
                  <a:pt x="160" y="24"/>
                </a:cubicBezTo>
                <a:cubicBezTo>
                  <a:pt x="160" y="24"/>
                  <a:pt x="160" y="24"/>
                  <a:pt x="161" y="24"/>
                </a:cubicBezTo>
                <a:cubicBezTo>
                  <a:pt x="161" y="23"/>
                  <a:pt x="161" y="23"/>
                  <a:pt x="161" y="23"/>
                </a:cubicBezTo>
                <a:cubicBezTo>
                  <a:pt x="161" y="23"/>
                  <a:pt x="161" y="23"/>
                  <a:pt x="162" y="23"/>
                </a:cubicBezTo>
                <a:cubicBezTo>
                  <a:pt x="162" y="23"/>
                  <a:pt x="162" y="23"/>
                  <a:pt x="162" y="23"/>
                </a:cubicBezTo>
                <a:cubicBezTo>
                  <a:pt x="162" y="23"/>
                  <a:pt x="162" y="23"/>
                  <a:pt x="162" y="23"/>
                </a:cubicBezTo>
                <a:cubicBezTo>
                  <a:pt x="162" y="23"/>
                  <a:pt x="162" y="23"/>
                  <a:pt x="162" y="23"/>
                </a:cubicBezTo>
                <a:cubicBezTo>
                  <a:pt x="162" y="23"/>
                  <a:pt x="162" y="23"/>
                  <a:pt x="162" y="23"/>
                </a:cubicBezTo>
                <a:cubicBezTo>
                  <a:pt x="162" y="23"/>
                  <a:pt x="162" y="23"/>
                  <a:pt x="162" y="23"/>
                </a:cubicBezTo>
                <a:cubicBezTo>
                  <a:pt x="162" y="23"/>
                  <a:pt x="163" y="23"/>
                  <a:pt x="163" y="23"/>
                </a:cubicBezTo>
                <a:cubicBezTo>
                  <a:pt x="163" y="23"/>
                  <a:pt x="163" y="23"/>
                  <a:pt x="163" y="23"/>
                </a:cubicBezTo>
                <a:cubicBezTo>
                  <a:pt x="163" y="24"/>
                  <a:pt x="164" y="23"/>
                  <a:pt x="164" y="23"/>
                </a:cubicBezTo>
                <a:cubicBezTo>
                  <a:pt x="164" y="23"/>
                  <a:pt x="164" y="23"/>
                  <a:pt x="165" y="23"/>
                </a:cubicBezTo>
                <a:cubicBezTo>
                  <a:pt x="165" y="23"/>
                  <a:pt x="165" y="23"/>
                  <a:pt x="165" y="23"/>
                </a:cubicBezTo>
                <a:cubicBezTo>
                  <a:pt x="165" y="23"/>
                  <a:pt x="166" y="23"/>
                  <a:pt x="166" y="23"/>
                </a:cubicBezTo>
                <a:cubicBezTo>
                  <a:pt x="166" y="23"/>
                  <a:pt x="166" y="23"/>
                  <a:pt x="167" y="23"/>
                </a:cubicBezTo>
                <a:cubicBezTo>
                  <a:pt x="167" y="23"/>
                  <a:pt x="167" y="22"/>
                  <a:pt x="167" y="22"/>
                </a:cubicBezTo>
                <a:cubicBezTo>
                  <a:pt x="167" y="22"/>
                  <a:pt x="168" y="22"/>
                  <a:pt x="168" y="22"/>
                </a:cubicBezTo>
                <a:cubicBezTo>
                  <a:pt x="168" y="22"/>
                  <a:pt x="168" y="22"/>
                  <a:pt x="169" y="22"/>
                </a:cubicBezTo>
                <a:cubicBezTo>
                  <a:pt x="169" y="22"/>
                  <a:pt x="169" y="22"/>
                  <a:pt x="169" y="22"/>
                </a:cubicBezTo>
                <a:cubicBezTo>
                  <a:pt x="169" y="21"/>
                  <a:pt x="170" y="21"/>
                  <a:pt x="170" y="21"/>
                </a:cubicBezTo>
                <a:cubicBezTo>
                  <a:pt x="170" y="21"/>
                  <a:pt x="170" y="21"/>
                  <a:pt x="170" y="20"/>
                </a:cubicBezTo>
                <a:close/>
                <a:moveTo>
                  <a:pt x="15" y="9"/>
                </a:moveTo>
                <a:cubicBezTo>
                  <a:pt x="15" y="9"/>
                  <a:pt x="14" y="9"/>
                  <a:pt x="13" y="9"/>
                </a:cubicBezTo>
                <a:cubicBezTo>
                  <a:pt x="13" y="9"/>
                  <a:pt x="11" y="10"/>
                  <a:pt x="10" y="10"/>
                </a:cubicBezTo>
                <a:cubicBezTo>
                  <a:pt x="9" y="11"/>
                  <a:pt x="9" y="9"/>
                  <a:pt x="8" y="9"/>
                </a:cubicBezTo>
                <a:cubicBezTo>
                  <a:pt x="8" y="8"/>
                  <a:pt x="9" y="8"/>
                  <a:pt x="9" y="7"/>
                </a:cubicBezTo>
                <a:cubicBezTo>
                  <a:pt x="9" y="7"/>
                  <a:pt x="10" y="5"/>
                  <a:pt x="10" y="5"/>
                </a:cubicBezTo>
                <a:cubicBezTo>
                  <a:pt x="10" y="4"/>
                  <a:pt x="8" y="3"/>
                  <a:pt x="7" y="3"/>
                </a:cubicBezTo>
                <a:cubicBezTo>
                  <a:pt x="6" y="3"/>
                  <a:pt x="6" y="3"/>
                  <a:pt x="5" y="3"/>
                </a:cubicBezTo>
                <a:cubicBezTo>
                  <a:pt x="5" y="3"/>
                  <a:pt x="4" y="1"/>
                  <a:pt x="3" y="1"/>
                </a:cubicBezTo>
                <a:cubicBezTo>
                  <a:pt x="2" y="0"/>
                  <a:pt x="1" y="2"/>
                  <a:pt x="1" y="2"/>
                </a:cubicBezTo>
                <a:cubicBezTo>
                  <a:pt x="1" y="3"/>
                  <a:pt x="0" y="3"/>
                  <a:pt x="0" y="4"/>
                </a:cubicBezTo>
                <a:cubicBezTo>
                  <a:pt x="1" y="5"/>
                  <a:pt x="1" y="5"/>
                  <a:pt x="1" y="6"/>
                </a:cubicBezTo>
                <a:cubicBezTo>
                  <a:pt x="2" y="7"/>
                  <a:pt x="2" y="9"/>
                  <a:pt x="3" y="11"/>
                </a:cubicBezTo>
                <a:cubicBezTo>
                  <a:pt x="3" y="12"/>
                  <a:pt x="3" y="13"/>
                  <a:pt x="3" y="14"/>
                </a:cubicBezTo>
                <a:cubicBezTo>
                  <a:pt x="3" y="15"/>
                  <a:pt x="4" y="17"/>
                  <a:pt x="5" y="18"/>
                </a:cubicBezTo>
                <a:cubicBezTo>
                  <a:pt x="5" y="18"/>
                  <a:pt x="5" y="20"/>
                  <a:pt x="5" y="20"/>
                </a:cubicBezTo>
                <a:cubicBezTo>
                  <a:pt x="5" y="21"/>
                  <a:pt x="4" y="22"/>
                  <a:pt x="4" y="23"/>
                </a:cubicBezTo>
                <a:cubicBezTo>
                  <a:pt x="5" y="24"/>
                  <a:pt x="5" y="25"/>
                  <a:pt x="5" y="26"/>
                </a:cubicBezTo>
                <a:cubicBezTo>
                  <a:pt x="6" y="27"/>
                  <a:pt x="7" y="27"/>
                  <a:pt x="8" y="28"/>
                </a:cubicBezTo>
                <a:cubicBezTo>
                  <a:pt x="9" y="29"/>
                  <a:pt x="9" y="30"/>
                  <a:pt x="11" y="31"/>
                </a:cubicBezTo>
                <a:cubicBezTo>
                  <a:pt x="13" y="32"/>
                  <a:pt x="13" y="33"/>
                  <a:pt x="12" y="34"/>
                </a:cubicBezTo>
                <a:cubicBezTo>
                  <a:pt x="12" y="35"/>
                  <a:pt x="12" y="34"/>
                  <a:pt x="12" y="35"/>
                </a:cubicBezTo>
                <a:cubicBezTo>
                  <a:pt x="11" y="36"/>
                  <a:pt x="12" y="36"/>
                  <a:pt x="12" y="37"/>
                </a:cubicBezTo>
                <a:cubicBezTo>
                  <a:pt x="12" y="37"/>
                  <a:pt x="13" y="37"/>
                  <a:pt x="15" y="38"/>
                </a:cubicBezTo>
                <a:cubicBezTo>
                  <a:pt x="16" y="38"/>
                  <a:pt x="17" y="38"/>
                  <a:pt x="18" y="39"/>
                </a:cubicBezTo>
                <a:cubicBezTo>
                  <a:pt x="19" y="40"/>
                  <a:pt x="18" y="40"/>
                  <a:pt x="19" y="41"/>
                </a:cubicBezTo>
                <a:cubicBezTo>
                  <a:pt x="19" y="43"/>
                  <a:pt x="20" y="43"/>
                  <a:pt x="20" y="43"/>
                </a:cubicBezTo>
                <a:cubicBezTo>
                  <a:pt x="21" y="43"/>
                  <a:pt x="22" y="43"/>
                  <a:pt x="23" y="43"/>
                </a:cubicBezTo>
                <a:cubicBezTo>
                  <a:pt x="25" y="44"/>
                  <a:pt x="24" y="44"/>
                  <a:pt x="25" y="45"/>
                </a:cubicBezTo>
                <a:cubicBezTo>
                  <a:pt x="25" y="45"/>
                  <a:pt x="26" y="46"/>
                  <a:pt x="27" y="46"/>
                </a:cubicBezTo>
                <a:cubicBezTo>
                  <a:pt x="28" y="47"/>
                  <a:pt x="28" y="47"/>
                  <a:pt x="30" y="47"/>
                </a:cubicBezTo>
                <a:cubicBezTo>
                  <a:pt x="31" y="47"/>
                  <a:pt x="31" y="48"/>
                  <a:pt x="32" y="48"/>
                </a:cubicBezTo>
                <a:cubicBezTo>
                  <a:pt x="32" y="48"/>
                  <a:pt x="32" y="49"/>
                  <a:pt x="33" y="49"/>
                </a:cubicBezTo>
                <a:cubicBezTo>
                  <a:pt x="34" y="50"/>
                  <a:pt x="35" y="50"/>
                  <a:pt x="36" y="49"/>
                </a:cubicBezTo>
                <a:cubicBezTo>
                  <a:pt x="37" y="49"/>
                  <a:pt x="36" y="48"/>
                  <a:pt x="36" y="48"/>
                </a:cubicBezTo>
                <a:cubicBezTo>
                  <a:pt x="36" y="48"/>
                  <a:pt x="37" y="47"/>
                  <a:pt x="37" y="47"/>
                </a:cubicBezTo>
                <a:cubicBezTo>
                  <a:pt x="38" y="47"/>
                  <a:pt x="37" y="48"/>
                  <a:pt x="38" y="49"/>
                </a:cubicBezTo>
                <a:cubicBezTo>
                  <a:pt x="38" y="50"/>
                  <a:pt x="39" y="48"/>
                  <a:pt x="39" y="48"/>
                </a:cubicBezTo>
                <a:cubicBezTo>
                  <a:pt x="39" y="47"/>
                  <a:pt x="39" y="46"/>
                  <a:pt x="38" y="46"/>
                </a:cubicBezTo>
                <a:cubicBezTo>
                  <a:pt x="38" y="45"/>
                  <a:pt x="38" y="44"/>
                  <a:pt x="37" y="44"/>
                </a:cubicBezTo>
                <a:cubicBezTo>
                  <a:pt x="37" y="43"/>
                  <a:pt x="36" y="42"/>
                  <a:pt x="36" y="41"/>
                </a:cubicBezTo>
                <a:cubicBezTo>
                  <a:pt x="35" y="41"/>
                  <a:pt x="36" y="40"/>
                  <a:pt x="35" y="39"/>
                </a:cubicBezTo>
                <a:cubicBezTo>
                  <a:pt x="35" y="38"/>
                  <a:pt x="35" y="38"/>
                  <a:pt x="34" y="38"/>
                </a:cubicBezTo>
                <a:cubicBezTo>
                  <a:pt x="34" y="37"/>
                  <a:pt x="32" y="37"/>
                  <a:pt x="32" y="36"/>
                </a:cubicBezTo>
                <a:cubicBezTo>
                  <a:pt x="31" y="35"/>
                  <a:pt x="31" y="34"/>
                  <a:pt x="31" y="33"/>
                </a:cubicBezTo>
                <a:cubicBezTo>
                  <a:pt x="31" y="33"/>
                  <a:pt x="31" y="29"/>
                  <a:pt x="30" y="29"/>
                </a:cubicBezTo>
                <a:cubicBezTo>
                  <a:pt x="30" y="29"/>
                  <a:pt x="30" y="28"/>
                  <a:pt x="30" y="27"/>
                </a:cubicBezTo>
                <a:cubicBezTo>
                  <a:pt x="30" y="26"/>
                  <a:pt x="30" y="22"/>
                  <a:pt x="30" y="21"/>
                </a:cubicBezTo>
                <a:cubicBezTo>
                  <a:pt x="31" y="21"/>
                  <a:pt x="31" y="19"/>
                  <a:pt x="30" y="18"/>
                </a:cubicBezTo>
                <a:cubicBezTo>
                  <a:pt x="30" y="17"/>
                  <a:pt x="29" y="17"/>
                  <a:pt x="29" y="16"/>
                </a:cubicBezTo>
                <a:cubicBezTo>
                  <a:pt x="28" y="15"/>
                  <a:pt x="27" y="14"/>
                  <a:pt x="26" y="13"/>
                </a:cubicBezTo>
                <a:cubicBezTo>
                  <a:pt x="26" y="12"/>
                  <a:pt x="24" y="10"/>
                  <a:pt x="23" y="10"/>
                </a:cubicBezTo>
                <a:cubicBezTo>
                  <a:pt x="23" y="10"/>
                  <a:pt x="21" y="8"/>
                  <a:pt x="21" y="7"/>
                </a:cubicBezTo>
                <a:cubicBezTo>
                  <a:pt x="21" y="6"/>
                  <a:pt x="21" y="6"/>
                  <a:pt x="20" y="6"/>
                </a:cubicBezTo>
                <a:cubicBezTo>
                  <a:pt x="20" y="5"/>
                  <a:pt x="19" y="6"/>
                  <a:pt x="19" y="6"/>
                </a:cubicBezTo>
                <a:cubicBezTo>
                  <a:pt x="19" y="6"/>
                  <a:pt x="18" y="7"/>
                  <a:pt x="17" y="7"/>
                </a:cubicBezTo>
                <a:cubicBezTo>
                  <a:pt x="17" y="8"/>
                  <a:pt x="17" y="9"/>
                  <a:pt x="17" y="9"/>
                </a:cubicBezTo>
                <a:cubicBezTo>
                  <a:pt x="17" y="9"/>
                  <a:pt x="16" y="10"/>
                  <a:pt x="15" y="9"/>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9" name="Freeform 29"/>
          <p:cNvSpPr>
            <a:spLocks/>
          </p:cNvSpPr>
          <p:nvPr/>
        </p:nvSpPr>
        <p:spPr bwMode="auto">
          <a:xfrm>
            <a:off x="6113463" y="4721225"/>
            <a:ext cx="53975" cy="69850"/>
          </a:xfrm>
          <a:custGeom>
            <a:avLst/>
            <a:gdLst>
              <a:gd name="T0" fmla="*/ 4 w 13"/>
              <a:gd name="T1" fmla="*/ 15 h 17"/>
              <a:gd name="T2" fmla="*/ 6 w 13"/>
              <a:gd name="T3" fmla="*/ 14 h 17"/>
              <a:gd name="T4" fmla="*/ 7 w 13"/>
              <a:gd name="T5" fmla="*/ 13 h 17"/>
              <a:gd name="T6" fmla="*/ 7 w 13"/>
              <a:gd name="T7" fmla="*/ 11 h 17"/>
              <a:gd name="T8" fmla="*/ 9 w 13"/>
              <a:gd name="T9" fmla="*/ 9 h 17"/>
              <a:gd name="T10" fmla="*/ 10 w 13"/>
              <a:gd name="T11" fmla="*/ 9 h 17"/>
              <a:gd name="T12" fmla="*/ 10 w 13"/>
              <a:gd name="T13" fmla="*/ 7 h 17"/>
              <a:gd name="T14" fmla="*/ 13 w 13"/>
              <a:gd name="T15" fmla="*/ 5 h 17"/>
              <a:gd name="T16" fmla="*/ 12 w 13"/>
              <a:gd name="T17" fmla="*/ 3 h 17"/>
              <a:gd name="T18" fmla="*/ 10 w 13"/>
              <a:gd name="T19" fmla="*/ 2 h 17"/>
              <a:gd name="T20" fmla="*/ 11 w 13"/>
              <a:gd name="T21" fmla="*/ 0 h 17"/>
              <a:gd name="T22" fmla="*/ 7 w 13"/>
              <a:gd name="T23" fmla="*/ 0 h 17"/>
              <a:gd name="T24" fmla="*/ 6 w 13"/>
              <a:gd name="T25" fmla="*/ 3 h 17"/>
              <a:gd name="T26" fmla="*/ 5 w 13"/>
              <a:gd name="T27" fmla="*/ 4 h 17"/>
              <a:gd name="T28" fmla="*/ 4 w 13"/>
              <a:gd name="T29" fmla="*/ 6 h 17"/>
              <a:gd name="T30" fmla="*/ 2 w 13"/>
              <a:gd name="T31" fmla="*/ 13 h 17"/>
              <a:gd name="T32" fmla="*/ 0 w 13"/>
              <a:gd name="T33" fmla="*/ 17 h 17"/>
              <a:gd name="T34" fmla="*/ 3 w 13"/>
              <a:gd name="T35" fmla="*/ 17 h 17"/>
              <a:gd name="T36" fmla="*/ 4 w 13"/>
              <a:gd name="T3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7">
                <a:moveTo>
                  <a:pt x="4" y="15"/>
                </a:moveTo>
                <a:cubicBezTo>
                  <a:pt x="4" y="15"/>
                  <a:pt x="6" y="14"/>
                  <a:pt x="6" y="14"/>
                </a:cubicBezTo>
                <a:cubicBezTo>
                  <a:pt x="6" y="14"/>
                  <a:pt x="7" y="13"/>
                  <a:pt x="7" y="13"/>
                </a:cubicBezTo>
                <a:cubicBezTo>
                  <a:pt x="7" y="12"/>
                  <a:pt x="7" y="11"/>
                  <a:pt x="7" y="11"/>
                </a:cubicBezTo>
                <a:cubicBezTo>
                  <a:pt x="7" y="11"/>
                  <a:pt x="9" y="9"/>
                  <a:pt x="9" y="9"/>
                </a:cubicBezTo>
                <a:cubicBezTo>
                  <a:pt x="10" y="9"/>
                  <a:pt x="10" y="9"/>
                  <a:pt x="10" y="9"/>
                </a:cubicBezTo>
                <a:cubicBezTo>
                  <a:pt x="10" y="9"/>
                  <a:pt x="10" y="8"/>
                  <a:pt x="10" y="7"/>
                </a:cubicBezTo>
                <a:cubicBezTo>
                  <a:pt x="10" y="7"/>
                  <a:pt x="13" y="5"/>
                  <a:pt x="13" y="5"/>
                </a:cubicBezTo>
                <a:cubicBezTo>
                  <a:pt x="13" y="5"/>
                  <a:pt x="12" y="3"/>
                  <a:pt x="12" y="3"/>
                </a:cubicBezTo>
                <a:cubicBezTo>
                  <a:pt x="11" y="3"/>
                  <a:pt x="10" y="2"/>
                  <a:pt x="10" y="2"/>
                </a:cubicBezTo>
                <a:cubicBezTo>
                  <a:pt x="10" y="2"/>
                  <a:pt x="11" y="0"/>
                  <a:pt x="11" y="0"/>
                </a:cubicBezTo>
                <a:cubicBezTo>
                  <a:pt x="7" y="0"/>
                  <a:pt x="7" y="0"/>
                  <a:pt x="7" y="0"/>
                </a:cubicBezTo>
                <a:cubicBezTo>
                  <a:pt x="7" y="1"/>
                  <a:pt x="6" y="2"/>
                  <a:pt x="6" y="3"/>
                </a:cubicBezTo>
                <a:cubicBezTo>
                  <a:pt x="5" y="4"/>
                  <a:pt x="5" y="4"/>
                  <a:pt x="5" y="4"/>
                </a:cubicBezTo>
                <a:cubicBezTo>
                  <a:pt x="4" y="5"/>
                  <a:pt x="4" y="5"/>
                  <a:pt x="4" y="6"/>
                </a:cubicBezTo>
                <a:cubicBezTo>
                  <a:pt x="4" y="9"/>
                  <a:pt x="3" y="11"/>
                  <a:pt x="2" y="13"/>
                </a:cubicBezTo>
                <a:cubicBezTo>
                  <a:pt x="1" y="15"/>
                  <a:pt x="0" y="16"/>
                  <a:pt x="0" y="17"/>
                </a:cubicBezTo>
                <a:cubicBezTo>
                  <a:pt x="3" y="17"/>
                  <a:pt x="3" y="17"/>
                  <a:pt x="3" y="17"/>
                </a:cubicBezTo>
                <a:lnTo>
                  <a:pt x="4" y="15"/>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0" name="Freeform 30"/>
          <p:cNvSpPr>
            <a:spLocks/>
          </p:cNvSpPr>
          <p:nvPr/>
        </p:nvSpPr>
        <p:spPr bwMode="auto">
          <a:xfrm>
            <a:off x="8477251" y="5237163"/>
            <a:ext cx="303213" cy="331788"/>
          </a:xfrm>
          <a:custGeom>
            <a:avLst/>
            <a:gdLst>
              <a:gd name="T0" fmla="*/ 71 w 74"/>
              <a:gd name="T1" fmla="*/ 61 h 81"/>
              <a:gd name="T2" fmla="*/ 70 w 74"/>
              <a:gd name="T3" fmla="*/ 59 h 81"/>
              <a:gd name="T4" fmla="*/ 66 w 74"/>
              <a:gd name="T5" fmla="*/ 55 h 81"/>
              <a:gd name="T6" fmla="*/ 62 w 74"/>
              <a:gd name="T7" fmla="*/ 51 h 81"/>
              <a:gd name="T8" fmla="*/ 57 w 74"/>
              <a:gd name="T9" fmla="*/ 47 h 81"/>
              <a:gd name="T10" fmla="*/ 52 w 74"/>
              <a:gd name="T11" fmla="*/ 41 h 81"/>
              <a:gd name="T12" fmla="*/ 47 w 74"/>
              <a:gd name="T13" fmla="*/ 37 h 81"/>
              <a:gd name="T14" fmla="*/ 41 w 74"/>
              <a:gd name="T15" fmla="*/ 35 h 81"/>
              <a:gd name="T16" fmla="*/ 38 w 74"/>
              <a:gd name="T17" fmla="*/ 31 h 81"/>
              <a:gd name="T18" fmla="*/ 38 w 74"/>
              <a:gd name="T19" fmla="*/ 27 h 81"/>
              <a:gd name="T20" fmla="*/ 44 w 74"/>
              <a:gd name="T21" fmla="*/ 25 h 81"/>
              <a:gd name="T22" fmla="*/ 46 w 74"/>
              <a:gd name="T23" fmla="*/ 21 h 81"/>
              <a:gd name="T24" fmla="*/ 43 w 74"/>
              <a:gd name="T25" fmla="*/ 17 h 81"/>
              <a:gd name="T26" fmla="*/ 36 w 74"/>
              <a:gd name="T27" fmla="*/ 15 h 81"/>
              <a:gd name="T28" fmla="*/ 29 w 74"/>
              <a:gd name="T29" fmla="*/ 14 h 81"/>
              <a:gd name="T30" fmla="*/ 24 w 74"/>
              <a:gd name="T31" fmla="*/ 8 h 81"/>
              <a:gd name="T32" fmla="*/ 22 w 74"/>
              <a:gd name="T33" fmla="*/ 3 h 81"/>
              <a:gd name="T34" fmla="*/ 18 w 74"/>
              <a:gd name="T35" fmla="*/ 0 h 81"/>
              <a:gd name="T36" fmla="*/ 13 w 74"/>
              <a:gd name="T37" fmla="*/ 4 h 81"/>
              <a:gd name="T38" fmla="*/ 10 w 74"/>
              <a:gd name="T39" fmla="*/ 10 h 81"/>
              <a:gd name="T40" fmla="*/ 6 w 74"/>
              <a:gd name="T41" fmla="*/ 11 h 81"/>
              <a:gd name="T42" fmla="*/ 3 w 74"/>
              <a:gd name="T43" fmla="*/ 15 h 81"/>
              <a:gd name="T44" fmla="*/ 0 w 74"/>
              <a:gd name="T45" fmla="*/ 18 h 81"/>
              <a:gd name="T46" fmla="*/ 5 w 74"/>
              <a:gd name="T47" fmla="*/ 21 h 81"/>
              <a:gd name="T48" fmla="*/ 5 w 74"/>
              <a:gd name="T49" fmla="*/ 28 h 81"/>
              <a:gd name="T50" fmla="*/ 12 w 74"/>
              <a:gd name="T51" fmla="*/ 30 h 81"/>
              <a:gd name="T52" fmla="*/ 11 w 74"/>
              <a:gd name="T53" fmla="*/ 36 h 81"/>
              <a:gd name="T54" fmla="*/ 12 w 74"/>
              <a:gd name="T55" fmla="*/ 45 h 81"/>
              <a:gd name="T56" fmla="*/ 16 w 74"/>
              <a:gd name="T57" fmla="*/ 41 h 81"/>
              <a:gd name="T58" fmla="*/ 21 w 74"/>
              <a:gd name="T59" fmla="*/ 41 h 81"/>
              <a:gd name="T60" fmla="*/ 29 w 74"/>
              <a:gd name="T61" fmla="*/ 43 h 81"/>
              <a:gd name="T62" fmla="*/ 32 w 74"/>
              <a:gd name="T63" fmla="*/ 39 h 81"/>
              <a:gd name="T64" fmla="*/ 38 w 74"/>
              <a:gd name="T65" fmla="*/ 40 h 81"/>
              <a:gd name="T66" fmla="*/ 46 w 74"/>
              <a:gd name="T67" fmla="*/ 50 h 81"/>
              <a:gd name="T68" fmla="*/ 46 w 74"/>
              <a:gd name="T69" fmla="*/ 56 h 81"/>
              <a:gd name="T70" fmla="*/ 52 w 74"/>
              <a:gd name="T71" fmla="*/ 59 h 81"/>
              <a:gd name="T72" fmla="*/ 55 w 74"/>
              <a:gd name="T73" fmla="*/ 64 h 81"/>
              <a:gd name="T74" fmla="*/ 54 w 74"/>
              <a:gd name="T75" fmla="*/ 69 h 81"/>
              <a:gd name="T76" fmla="*/ 52 w 74"/>
              <a:gd name="T77" fmla="*/ 75 h 81"/>
              <a:gd name="T78" fmla="*/ 58 w 74"/>
              <a:gd name="T79" fmla="*/ 78 h 81"/>
              <a:gd name="T80" fmla="*/ 61 w 74"/>
              <a:gd name="T81" fmla="*/ 76 h 81"/>
              <a:gd name="T82" fmla="*/ 66 w 74"/>
              <a:gd name="T83" fmla="*/ 74 h 81"/>
              <a:gd name="T84" fmla="*/ 71 w 74"/>
              <a:gd name="T85" fmla="*/ 75 h 81"/>
              <a:gd name="T86" fmla="*/ 71 w 74"/>
              <a:gd name="T87" fmla="*/ 69 h 81"/>
              <a:gd name="T88" fmla="*/ 73 w 74"/>
              <a:gd name="T89" fmla="*/ 6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 h="81">
                <a:moveTo>
                  <a:pt x="73" y="64"/>
                </a:moveTo>
                <a:cubicBezTo>
                  <a:pt x="72" y="64"/>
                  <a:pt x="71" y="64"/>
                  <a:pt x="71" y="63"/>
                </a:cubicBezTo>
                <a:cubicBezTo>
                  <a:pt x="71" y="62"/>
                  <a:pt x="71" y="62"/>
                  <a:pt x="71" y="61"/>
                </a:cubicBezTo>
                <a:cubicBezTo>
                  <a:pt x="72" y="60"/>
                  <a:pt x="72" y="60"/>
                  <a:pt x="72" y="60"/>
                </a:cubicBezTo>
                <a:cubicBezTo>
                  <a:pt x="72" y="59"/>
                  <a:pt x="72" y="59"/>
                  <a:pt x="72" y="58"/>
                </a:cubicBezTo>
                <a:cubicBezTo>
                  <a:pt x="72" y="58"/>
                  <a:pt x="71" y="59"/>
                  <a:pt x="70" y="59"/>
                </a:cubicBezTo>
                <a:cubicBezTo>
                  <a:pt x="70" y="59"/>
                  <a:pt x="69" y="57"/>
                  <a:pt x="68" y="57"/>
                </a:cubicBezTo>
                <a:cubicBezTo>
                  <a:pt x="68" y="57"/>
                  <a:pt x="66" y="57"/>
                  <a:pt x="66" y="57"/>
                </a:cubicBezTo>
                <a:cubicBezTo>
                  <a:pt x="66" y="57"/>
                  <a:pt x="66" y="56"/>
                  <a:pt x="66" y="55"/>
                </a:cubicBezTo>
                <a:cubicBezTo>
                  <a:pt x="66" y="55"/>
                  <a:pt x="65" y="55"/>
                  <a:pt x="64" y="54"/>
                </a:cubicBezTo>
                <a:cubicBezTo>
                  <a:pt x="64" y="54"/>
                  <a:pt x="62" y="53"/>
                  <a:pt x="62" y="53"/>
                </a:cubicBezTo>
                <a:cubicBezTo>
                  <a:pt x="62" y="53"/>
                  <a:pt x="62" y="51"/>
                  <a:pt x="62" y="51"/>
                </a:cubicBezTo>
                <a:cubicBezTo>
                  <a:pt x="62" y="51"/>
                  <a:pt x="61" y="50"/>
                  <a:pt x="60" y="50"/>
                </a:cubicBezTo>
                <a:cubicBezTo>
                  <a:pt x="59" y="50"/>
                  <a:pt x="58" y="50"/>
                  <a:pt x="58" y="50"/>
                </a:cubicBezTo>
                <a:cubicBezTo>
                  <a:pt x="57" y="49"/>
                  <a:pt x="58" y="48"/>
                  <a:pt x="57" y="47"/>
                </a:cubicBezTo>
                <a:cubicBezTo>
                  <a:pt x="56" y="47"/>
                  <a:pt x="55" y="46"/>
                  <a:pt x="55" y="45"/>
                </a:cubicBezTo>
                <a:cubicBezTo>
                  <a:pt x="54" y="45"/>
                  <a:pt x="54" y="44"/>
                  <a:pt x="54" y="43"/>
                </a:cubicBezTo>
                <a:cubicBezTo>
                  <a:pt x="54" y="43"/>
                  <a:pt x="53" y="41"/>
                  <a:pt x="52" y="41"/>
                </a:cubicBezTo>
                <a:cubicBezTo>
                  <a:pt x="52" y="41"/>
                  <a:pt x="51" y="41"/>
                  <a:pt x="50" y="40"/>
                </a:cubicBezTo>
                <a:cubicBezTo>
                  <a:pt x="50" y="40"/>
                  <a:pt x="49" y="38"/>
                  <a:pt x="48" y="38"/>
                </a:cubicBezTo>
                <a:cubicBezTo>
                  <a:pt x="48" y="37"/>
                  <a:pt x="48" y="37"/>
                  <a:pt x="47" y="37"/>
                </a:cubicBezTo>
                <a:cubicBezTo>
                  <a:pt x="46" y="37"/>
                  <a:pt x="46" y="37"/>
                  <a:pt x="45" y="36"/>
                </a:cubicBezTo>
                <a:cubicBezTo>
                  <a:pt x="45" y="36"/>
                  <a:pt x="44" y="36"/>
                  <a:pt x="44" y="36"/>
                </a:cubicBezTo>
                <a:cubicBezTo>
                  <a:pt x="43" y="35"/>
                  <a:pt x="42" y="36"/>
                  <a:pt x="41" y="35"/>
                </a:cubicBezTo>
                <a:cubicBezTo>
                  <a:pt x="41" y="35"/>
                  <a:pt x="40" y="34"/>
                  <a:pt x="40" y="34"/>
                </a:cubicBezTo>
                <a:cubicBezTo>
                  <a:pt x="40" y="34"/>
                  <a:pt x="38" y="33"/>
                  <a:pt x="38" y="33"/>
                </a:cubicBezTo>
                <a:cubicBezTo>
                  <a:pt x="38" y="32"/>
                  <a:pt x="38" y="32"/>
                  <a:pt x="38" y="31"/>
                </a:cubicBezTo>
                <a:cubicBezTo>
                  <a:pt x="39" y="31"/>
                  <a:pt x="39" y="30"/>
                  <a:pt x="38" y="30"/>
                </a:cubicBezTo>
                <a:cubicBezTo>
                  <a:pt x="38" y="30"/>
                  <a:pt x="37" y="29"/>
                  <a:pt x="37" y="28"/>
                </a:cubicBezTo>
                <a:cubicBezTo>
                  <a:pt x="37" y="28"/>
                  <a:pt x="38" y="28"/>
                  <a:pt x="38" y="27"/>
                </a:cubicBezTo>
                <a:cubicBezTo>
                  <a:pt x="38" y="27"/>
                  <a:pt x="39" y="27"/>
                  <a:pt x="40" y="27"/>
                </a:cubicBezTo>
                <a:cubicBezTo>
                  <a:pt x="41" y="27"/>
                  <a:pt x="41" y="26"/>
                  <a:pt x="42" y="26"/>
                </a:cubicBezTo>
                <a:cubicBezTo>
                  <a:pt x="43" y="26"/>
                  <a:pt x="43" y="25"/>
                  <a:pt x="44" y="25"/>
                </a:cubicBezTo>
                <a:cubicBezTo>
                  <a:pt x="44" y="24"/>
                  <a:pt x="44" y="23"/>
                  <a:pt x="44" y="23"/>
                </a:cubicBezTo>
                <a:cubicBezTo>
                  <a:pt x="44" y="23"/>
                  <a:pt x="44" y="22"/>
                  <a:pt x="45" y="22"/>
                </a:cubicBezTo>
                <a:cubicBezTo>
                  <a:pt x="45" y="22"/>
                  <a:pt x="46" y="22"/>
                  <a:pt x="46" y="21"/>
                </a:cubicBezTo>
                <a:cubicBezTo>
                  <a:pt x="46" y="21"/>
                  <a:pt x="46" y="20"/>
                  <a:pt x="45" y="20"/>
                </a:cubicBezTo>
                <a:cubicBezTo>
                  <a:pt x="43" y="19"/>
                  <a:pt x="43" y="19"/>
                  <a:pt x="43" y="19"/>
                </a:cubicBezTo>
                <a:cubicBezTo>
                  <a:pt x="43" y="18"/>
                  <a:pt x="43" y="17"/>
                  <a:pt x="43" y="17"/>
                </a:cubicBezTo>
                <a:cubicBezTo>
                  <a:pt x="42" y="16"/>
                  <a:pt x="41" y="16"/>
                  <a:pt x="40" y="15"/>
                </a:cubicBezTo>
                <a:cubicBezTo>
                  <a:pt x="40" y="15"/>
                  <a:pt x="40" y="14"/>
                  <a:pt x="39" y="14"/>
                </a:cubicBezTo>
                <a:cubicBezTo>
                  <a:pt x="38" y="14"/>
                  <a:pt x="36" y="14"/>
                  <a:pt x="36" y="15"/>
                </a:cubicBezTo>
                <a:cubicBezTo>
                  <a:pt x="35" y="15"/>
                  <a:pt x="36" y="16"/>
                  <a:pt x="34" y="16"/>
                </a:cubicBezTo>
                <a:cubicBezTo>
                  <a:pt x="33" y="15"/>
                  <a:pt x="33" y="15"/>
                  <a:pt x="32" y="15"/>
                </a:cubicBezTo>
                <a:cubicBezTo>
                  <a:pt x="31" y="15"/>
                  <a:pt x="29" y="15"/>
                  <a:pt x="29" y="14"/>
                </a:cubicBezTo>
                <a:cubicBezTo>
                  <a:pt x="28" y="14"/>
                  <a:pt x="27" y="12"/>
                  <a:pt x="27" y="12"/>
                </a:cubicBezTo>
                <a:cubicBezTo>
                  <a:pt x="26" y="11"/>
                  <a:pt x="25" y="10"/>
                  <a:pt x="25" y="10"/>
                </a:cubicBezTo>
                <a:cubicBezTo>
                  <a:pt x="24" y="9"/>
                  <a:pt x="23" y="9"/>
                  <a:pt x="24" y="8"/>
                </a:cubicBezTo>
                <a:cubicBezTo>
                  <a:pt x="24" y="8"/>
                  <a:pt x="25" y="7"/>
                  <a:pt x="24" y="7"/>
                </a:cubicBezTo>
                <a:cubicBezTo>
                  <a:pt x="24" y="6"/>
                  <a:pt x="24" y="6"/>
                  <a:pt x="23" y="5"/>
                </a:cubicBezTo>
                <a:cubicBezTo>
                  <a:pt x="23" y="4"/>
                  <a:pt x="22" y="4"/>
                  <a:pt x="22" y="3"/>
                </a:cubicBezTo>
                <a:cubicBezTo>
                  <a:pt x="21" y="3"/>
                  <a:pt x="21" y="2"/>
                  <a:pt x="20" y="2"/>
                </a:cubicBezTo>
                <a:cubicBezTo>
                  <a:pt x="18" y="1"/>
                  <a:pt x="18" y="1"/>
                  <a:pt x="18" y="1"/>
                </a:cubicBezTo>
                <a:cubicBezTo>
                  <a:pt x="18" y="0"/>
                  <a:pt x="18" y="0"/>
                  <a:pt x="18" y="0"/>
                </a:cubicBezTo>
                <a:cubicBezTo>
                  <a:pt x="18" y="0"/>
                  <a:pt x="15" y="0"/>
                  <a:pt x="15" y="0"/>
                </a:cubicBezTo>
                <a:cubicBezTo>
                  <a:pt x="14" y="0"/>
                  <a:pt x="13" y="1"/>
                  <a:pt x="13" y="1"/>
                </a:cubicBezTo>
                <a:cubicBezTo>
                  <a:pt x="13" y="2"/>
                  <a:pt x="13" y="3"/>
                  <a:pt x="13" y="4"/>
                </a:cubicBezTo>
                <a:cubicBezTo>
                  <a:pt x="13" y="4"/>
                  <a:pt x="13" y="6"/>
                  <a:pt x="14" y="7"/>
                </a:cubicBezTo>
                <a:cubicBezTo>
                  <a:pt x="14" y="8"/>
                  <a:pt x="14" y="10"/>
                  <a:pt x="14" y="10"/>
                </a:cubicBezTo>
                <a:cubicBezTo>
                  <a:pt x="13" y="11"/>
                  <a:pt x="11" y="10"/>
                  <a:pt x="10" y="10"/>
                </a:cubicBezTo>
                <a:cubicBezTo>
                  <a:pt x="10" y="10"/>
                  <a:pt x="9" y="9"/>
                  <a:pt x="9" y="9"/>
                </a:cubicBezTo>
                <a:cubicBezTo>
                  <a:pt x="9" y="9"/>
                  <a:pt x="8" y="10"/>
                  <a:pt x="8" y="10"/>
                </a:cubicBezTo>
                <a:cubicBezTo>
                  <a:pt x="7" y="11"/>
                  <a:pt x="6" y="11"/>
                  <a:pt x="6" y="11"/>
                </a:cubicBezTo>
                <a:cubicBezTo>
                  <a:pt x="5" y="11"/>
                  <a:pt x="4" y="11"/>
                  <a:pt x="4" y="11"/>
                </a:cubicBezTo>
                <a:cubicBezTo>
                  <a:pt x="4" y="12"/>
                  <a:pt x="4" y="12"/>
                  <a:pt x="3" y="13"/>
                </a:cubicBezTo>
                <a:cubicBezTo>
                  <a:pt x="3" y="14"/>
                  <a:pt x="4" y="14"/>
                  <a:pt x="3" y="15"/>
                </a:cubicBezTo>
                <a:cubicBezTo>
                  <a:pt x="3" y="17"/>
                  <a:pt x="3" y="16"/>
                  <a:pt x="2" y="16"/>
                </a:cubicBezTo>
                <a:cubicBezTo>
                  <a:pt x="1" y="16"/>
                  <a:pt x="1" y="17"/>
                  <a:pt x="1" y="18"/>
                </a:cubicBezTo>
                <a:cubicBezTo>
                  <a:pt x="1" y="18"/>
                  <a:pt x="0" y="18"/>
                  <a:pt x="0" y="18"/>
                </a:cubicBezTo>
                <a:cubicBezTo>
                  <a:pt x="0" y="19"/>
                  <a:pt x="0" y="20"/>
                  <a:pt x="0" y="20"/>
                </a:cubicBezTo>
                <a:cubicBezTo>
                  <a:pt x="1" y="21"/>
                  <a:pt x="2" y="20"/>
                  <a:pt x="2" y="20"/>
                </a:cubicBezTo>
                <a:cubicBezTo>
                  <a:pt x="3" y="20"/>
                  <a:pt x="5" y="21"/>
                  <a:pt x="5" y="21"/>
                </a:cubicBezTo>
                <a:cubicBezTo>
                  <a:pt x="5" y="22"/>
                  <a:pt x="5" y="24"/>
                  <a:pt x="5" y="24"/>
                </a:cubicBezTo>
                <a:cubicBezTo>
                  <a:pt x="5" y="25"/>
                  <a:pt x="5" y="26"/>
                  <a:pt x="4" y="26"/>
                </a:cubicBezTo>
                <a:cubicBezTo>
                  <a:pt x="4" y="26"/>
                  <a:pt x="5" y="28"/>
                  <a:pt x="5" y="28"/>
                </a:cubicBezTo>
                <a:cubicBezTo>
                  <a:pt x="5" y="29"/>
                  <a:pt x="7" y="28"/>
                  <a:pt x="8" y="27"/>
                </a:cubicBezTo>
                <a:cubicBezTo>
                  <a:pt x="8" y="27"/>
                  <a:pt x="11" y="27"/>
                  <a:pt x="12" y="27"/>
                </a:cubicBezTo>
                <a:cubicBezTo>
                  <a:pt x="12" y="28"/>
                  <a:pt x="12" y="29"/>
                  <a:pt x="12" y="30"/>
                </a:cubicBezTo>
                <a:cubicBezTo>
                  <a:pt x="12" y="30"/>
                  <a:pt x="11" y="31"/>
                  <a:pt x="11" y="31"/>
                </a:cubicBezTo>
                <a:cubicBezTo>
                  <a:pt x="11" y="32"/>
                  <a:pt x="12" y="33"/>
                  <a:pt x="12" y="34"/>
                </a:cubicBezTo>
                <a:cubicBezTo>
                  <a:pt x="12" y="35"/>
                  <a:pt x="11" y="35"/>
                  <a:pt x="11" y="36"/>
                </a:cubicBezTo>
                <a:cubicBezTo>
                  <a:pt x="11" y="36"/>
                  <a:pt x="11" y="37"/>
                  <a:pt x="11" y="38"/>
                </a:cubicBezTo>
                <a:cubicBezTo>
                  <a:pt x="12" y="39"/>
                  <a:pt x="12" y="40"/>
                  <a:pt x="12" y="41"/>
                </a:cubicBezTo>
                <a:cubicBezTo>
                  <a:pt x="11" y="42"/>
                  <a:pt x="11" y="44"/>
                  <a:pt x="12" y="45"/>
                </a:cubicBezTo>
                <a:cubicBezTo>
                  <a:pt x="12" y="45"/>
                  <a:pt x="13" y="44"/>
                  <a:pt x="13" y="44"/>
                </a:cubicBezTo>
                <a:cubicBezTo>
                  <a:pt x="14" y="43"/>
                  <a:pt x="15" y="43"/>
                  <a:pt x="16" y="43"/>
                </a:cubicBezTo>
                <a:cubicBezTo>
                  <a:pt x="16" y="43"/>
                  <a:pt x="16" y="42"/>
                  <a:pt x="16" y="41"/>
                </a:cubicBezTo>
                <a:cubicBezTo>
                  <a:pt x="17" y="41"/>
                  <a:pt x="17" y="41"/>
                  <a:pt x="18" y="41"/>
                </a:cubicBezTo>
                <a:cubicBezTo>
                  <a:pt x="18" y="41"/>
                  <a:pt x="18" y="40"/>
                  <a:pt x="19" y="40"/>
                </a:cubicBezTo>
                <a:cubicBezTo>
                  <a:pt x="20" y="40"/>
                  <a:pt x="21" y="41"/>
                  <a:pt x="21" y="41"/>
                </a:cubicBezTo>
                <a:cubicBezTo>
                  <a:pt x="22" y="42"/>
                  <a:pt x="23" y="42"/>
                  <a:pt x="24" y="42"/>
                </a:cubicBezTo>
                <a:cubicBezTo>
                  <a:pt x="25" y="42"/>
                  <a:pt x="25" y="43"/>
                  <a:pt x="26" y="43"/>
                </a:cubicBezTo>
                <a:cubicBezTo>
                  <a:pt x="26" y="44"/>
                  <a:pt x="28" y="43"/>
                  <a:pt x="29" y="43"/>
                </a:cubicBezTo>
                <a:cubicBezTo>
                  <a:pt x="30" y="43"/>
                  <a:pt x="30" y="42"/>
                  <a:pt x="30" y="41"/>
                </a:cubicBezTo>
                <a:cubicBezTo>
                  <a:pt x="31" y="41"/>
                  <a:pt x="31" y="41"/>
                  <a:pt x="31" y="40"/>
                </a:cubicBezTo>
                <a:cubicBezTo>
                  <a:pt x="31" y="39"/>
                  <a:pt x="31" y="39"/>
                  <a:pt x="32" y="39"/>
                </a:cubicBezTo>
                <a:cubicBezTo>
                  <a:pt x="33" y="39"/>
                  <a:pt x="33" y="39"/>
                  <a:pt x="34" y="38"/>
                </a:cubicBezTo>
                <a:cubicBezTo>
                  <a:pt x="34" y="38"/>
                  <a:pt x="35" y="38"/>
                  <a:pt x="36" y="39"/>
                </a:cubicBezTo>
                <a:cubicBezTo>
                  <a:pt x="36" y="39"/>
                  <a:pt x="38" y="40"/>
                  <a:pt x="38" y="40"/>
                </a:cubicBezTo>
                <a:cubicBezTo>
                  <a:pt x="39" y="41"/>
                  <a:pt x="39" y="41"/>
                  <a:pt x="40" y="42"/>
                </a:cubicBezTo>
                <a:cubicBezTo>
                  <a:pt x="41" y="44"/>
                  <a:pt x="43" y="44"/>
                  <a:pt x="44" y="45"/>
                </a:cubicBezTo>
                <a:cubicBezTo>
                  <a:pt x="46" y="46"/>
                  <a:pt x="46" y="49"/>
                  <a:pt x="46" y="50"/>
                </a:cubicBezTo>
                <a:cubicBezTo>
                  <a:pt x="46" y="51"/>
                  <a:pt x="46" y="51"/>
                  <a:pt x="46" y="51"/>
                </a:cubicBezTo>
                <a:cubicBezTo>
                  <a:pt x="46" y="51"/>
                  <a:pt x="47" y="53"/>
                  <a:pt x="46" y="54"/>
                </a:cubicBezTo>
                <a:cubicBezTo>
                  <a:pt x="46" y="55"/>
                  <a:pt x="46" y="55"/>
                  <a:pt x="46" y="56"/>
                </a:cubicBezTo>
                <a:cubicBezTo>
                  <a:pt x="46" y="57"/>
                  <a:pt x="47" y="57"/>
                  <a:pt x="47" y="57"/>
                </a:cubicBezTo>
                <a:cubicBezTo>
                  <a:pt x="48" y="58"/>
                  <a:pt x="49" y="59"/>
                  <a:pt x="49" y="59"/>
                </a:cubicBezTo>
                <a:cubicBezTo>
                  <a:pt x="50" y="60"/>
                  <a:pt x="51" y="59"/>
                  <a:pt x="52" y="59"/>
                </a:cubicBezTo>
                <a:cubicBezTo>
                  <a:pt x="53" y="60"/>
                  <a:pt x="52" y="60"/>
                  <a:pt x="53" y="61"/>
                </a:cubicBezTo>
                <a:cubicBezTo>
                  <a:pt x="53" y="61"/>
                  <a:pt x="53" y="62"/>
                  <a:pt x="54" y="62"/>
                </a:cubicBezTo>
                <a:cubicBezTo>
                  <a:pt x="55" y="63"/>
                  <a:pt x="55" y="64"/>
                  <a:pt x="55" y="64"/>
                </a:cubicBezTo>
                <a:cubicBezTo>
                  <a:pt x="55" y="65"/>
                  <a:pt x="54" y="65"/>
                  <a:pt x="54" y="65"/>
                </a:cubicBezTo>
                <a:cubicBezTo>
                  <a:pt x="54" y="66"/>
                  <a:pt x="54" y="67"/>
                  <a:pt x="54" y="67"/>
                </a:cubicBezTo>
                <a:cubicBezTo>
                  <a:pt x="54" y="68"/>
                  <a:pt x="54" y="69"/>
                  <a:pt x="54" y="69"/>
                </a:cubicBezTo>
                <a:cubicBezTo>
                  <a:pt x="55" y="70"/>
                  <a:pt x="54" y="72"/>
                  <a:pt x="54" y="72"/>
                </a:cubicBezTo>
                <a:cubicBezTo>
                  <a:pt x="54" y="73"/>
                  <a:pt x="53" y="74"/>
                  <a:pt x="53" y="74"/>
                </a:cubicBezTo>
                <a:cubicBezTo>
                  <a:pt x="52" y="75"/>
                  <a:pt x="52" y="75"/>
                  <a:pt x="52" y="75"/>
                </a:cubicBezTo>
                <a:cubicBezTo>
                  <a:pt x="52" y="75"/>
                  <a:pt x="53" y="75"/>
                  <a:pt x="53" y="75"/>
                </a:cubicBezTo>
                <a:cubicBezTo>
                  <a:pt x="54" y="76"/>
                  <a:pt x="54" y="77"/>
                  <a:pt x="55" y="77"/>
                </a:cubicBezTo>
                <a:cubicBezTo>
                  <a:pt x="56" y="78"/>
                  <a:pt x="57" y="77"/>
                  <a:pt x="58" y="78"/>
                </a:cubicBezTo>
                <a:cubicBezTo>
                  <a:pt x="59" y="79"/>
                  <a:pt x="60" y="80"/>
                  <a:pt x="61" y="80"/>
                </a:cubicBezTo>
                <a:cubicBezTo>
                  <a:pt x="61" y="81"/>
                  <a:pt x="62" y="80"/>
                  <a:pt x="62" y="79"/>
                </a:cubicBezTo>
                <a:cubicBezTo>
                  <a:pt x="62" y="78"/>
                  <a:pt x="62" y="77"/>
                  <a:pt x="61" y="76"/>
                </a:cubicBezTo>
                <a:cubicBezTo>
                  <a:pt x="61" y="75"/>
                  <a:pt x="60" y="74"/>
                  <a:pt x="61" y="74"/>
                </a:cubicBezTo>
                <a:cubicBezTo>
                  <a:pt x="62" y="73"/>
                  <a:pt x="62" y="73"/>
                  <a:pt x="63" y="73"/>
                </a:cubicBezTo>
                <a:cubicBezTo>
                  <a:pt x="64" y="73"/>
                  <a:pt x="65" y="73"/>
                  <a:pt x="66" y="74"/>
                </a:cubicBezTo>
                <a:cubicBezTo>
                  <a:pt x="67" y="74"/>
                  <a:pt x="66" y="75"/>
                  <a:pt x="68" y="75"/>
                </a:cubicBezTo>
                <a:cubicBezTo>
                  <a:pt x="69" y="75"/>
                  <a:pt x="70" y="75"/>
                  <a:pt x="70" y="76"/>
                </a:cubicBezTo>
                <a:cubicBezTo>
                  <a:pt x="70" y="75"/>
                  <a:pt x="71" y="75"/>
                  <a:pt x="71" y="75"/>
                </a:cubicBezTo>
                <a:cubicBezTo>
                  <a:pt x="71" y="74"/>
                  <a:pt x="72" y="74"/>
                  <a:pt x="72" y="73"/>
                </a:cubicBezTo>
                <a:cubicBezTo>
                  <a:pt x="72" y="72"/>
                  <a:pt x="72" y="72"/>
                  <a:pt x="71" y="71"/>
                </a:cubicBezTo>
                <a:cubicBezTo>
                  <a:pt x="71" y="70"/>
                  <a:pt x="71" y="70"/>
                  <a:pt x="71" y="69"/>
                </a:cubicBezTo>
                <a:cubicBezTo>
                  <a:pt x="71" y="68"/>
                  <a:pt x="70" y="68"/>
                  <a:pt x="71" y="68"/>
                </a:cubicBezTo>
                <a:cubicBezTo>
                  <a:pt x="72" y="67"/>
                  <a:pt x="73" y="66"/>
                  <a:pt x="73" y="66"/>
                </a:cubicBezTo>
                <a:cubicBezTo>
                  <a:pt x="73" y="66"/>
                  <a:pt x="74" y="65"/>
                  <a:pt x="73" y="64"/>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31" name="Freeform 31"/>
          <p:cNvSpPr>
            <a:spLocks/>
          </p:cNvSpPr>
          <p:nvPr/>
        </p:nvSpPr>
        <p:spPr bwMode="auto">
          <a:xfrm>
            <a:off x="7358063" y="4319588"/>
            <a:ext cx="398463" cy="193675"/>
          </a:xfrm>
          <a:custGeom>
            <a:avLst/>
            <a:gdLst>
              <a:gd name="T0" fmla="*/ 10 w 97"/>
              <a:gd name="T1" fmla="*/ 38 h 47"/>
              <a:gd name="T2" fmla="*/ 6 w 97"/>
              <a:gd name="T3" fmla="*/ 36 h 47"/>
              <a:gd name="T4" fmla="*/ 2 w 97"/>
              <a:gd name="T5" fmla="*/ 39 h 47"/>
              <a:gd name="T6" fmla="*/ 0 w 97"/>
              <a:gd name="T7" fmla="*/ 40 h 47"/>
              <a:gd name="T8" fmla="*/ 1 w 97"/>
              <a:gd name="T9" fmla="*/ 44 h 47"/>
              <a:gd name="T10" fmla="*/ 13 w 97"/>
              <a:gd name="T11" fmla="*/ 44 h 47"/>
              <a:gd name="T12" fmla="*/ 16 w 97"/>
              <a:gd name="T13" fmla="*/ 45 h 47"/>
              <a:gd name="T14" fmla="*/ 20 w 97"/>
              <a:gd name="T15" fmla="*/ 43 h 47"/>
              <a:gd name="T16" fmla="*/ 22 w 97"/>
              <a:gd name="T17" fmla="*/ 45 h 47"/>
              <a:gd name="T18" fmla="*/ 25 w 97"/>
              <a:gd name="T19" fmla="*/ 46 h 47"/>
              <a:gd name="T20" fmla="*/ 29 w 97"/>
              <a:gd name="T21" fmla="*/ 46 h 47"/>
              <a:gd name="T22" fmla="*/ 33 w 97"/>
              <a:gd name="T23" fmla="*/ 46 h 47"/>
              <a:gd name="T24" fmla="*/ 40 w 97"/>
              <a:gd name="T25" fmla="*/ 45 h 47"/>
              <a:gd name="T26" fmla="*/ 42 w 97"/>
              <a:gd name="T27" fmla="*/ 43 h 47"/>
              <a:gd name="T28" fmla="*/ 41 w 97"/>
              <a:gd name="T29" fmla="*/ 39 h 47"/>
              <a:gd name="T30" fmla="*/ 45 w 97"/>
              <a:gd name="T31" fmla="*/ 37 h 47"/>
              <a:gd name="T32" fmla="*/ 49 w 97"/>
              <a:gd name="T33" fmla="*/ 34 h 47"/>
              <a:gd name="T34" fmla="*/ 51 w 97"/>
              <a:gd name="T35" fmla="*/ 33 h 47"/>
              <a:gd name="T36" fmla="*/ 56 w 97"/>
              <a:gd name="T37" fmla="*/ 31 h 47"/>
              <a:gd name="T38" fmla="*/ 59 w 97"/>
              <a:gd name="T39" fmla="*/ 35 h 47"/>
              <a:gd name="T40" fmla="*/ 63 w 97"/>
              <a:gd name="T41" fmla="*/ 34 h 47"/>
              <a:gd name="T42" fmla="*/ 67 w 97"/>
              <a:gd name="T43" fmla="*/ 30 h 47"/>
              <a:gd name="T44" fmla="*/ 69 w 97"/>
              <a:gd name="T45" fmla="*/ 26 h 47"/>
              <a:gd name="T46" fmla="*/ 77 w 97"/>
              <a:gd name="T47" fmla="*/ 25 h 47"/>
              <a:gd name="T48" fmla="*/ 80 w 97"/>
              <a:gd name="T49" fmla="*/ 21 h 47"/>
              <a:gd name="T50" fmla="*/ 92 w 97"/>
              <a:gd name="T51" fmla="*/ 17 h 47"/>
              <a:gd name="T52" fmla="*/ 97 w 97"/>
              <a:gd name="T53" fmla="*/ 15 h 47"/>
              <a:gd name="T54" fmla="*/ 95 w 97"/>
              <a:gd name="T55" fmla="*/ 9 h 47"/>
              <a:gd name="T56" fmla="*/ 89 w 97"/>
              <a:gd name="T57" fmla="*/ 7 h 47"/>
              <a:gd name="T58" fmla="*/ 80 w 97"/>
              <a:gd name="T59" fmla="*/ 4 h 47"/>
              <a:gd name="T60" fmla="*/ 71 w 97"/>
              <a:gd name="T61" fmla="*/ 3 h 47"/>
              <a:gd name="T62" fmla="*/ 64 w 97"/>
              <a:gd name="T63" fmla="*/ 4 h 47"/>
              <a:gd name="T64" fmla="*/ 59 w 97"/>
              <a:gd name="T65" fmla="*/ 4 h 47"/>
              <a:gd name="T66" fmla="*/ 55 w 97"/>
              <a:gd name="T67" fmla="*/ 5 h 47"/>
              <a:gd name="T68" fmla="*/ 49 w 97"/>
              <a:gd name="T69" fmla="*/ 3 h 47"/>
              <a:gd name="T70" fmla="*/ 41 w 97"/>
              <a:gd name="T71" fmla="*/ 1 h 47"/>
              <a:gd name="T72" fmla="*/ 37 w 97"/>
              <a:gd name="T73" fmla="*/ 5 h 47"/>
              <a:gd name="T74" fmla="*/ 25 w 97"/>
              <a:gd name="T75" fmla="*/ 5 h 47"/>
              <a:gd name="T76" fmla="*/ 18 w 97"/>
              <a:gd name="T77" fmla="*/ 5 h 47"/>
              <a:gd name="T78" fmla="*/ 16 w 97"/>
              <a:gd name="T79" fmla="*/ 8 h 47"/>
              <a:gd name="T80" fmla="*/ 15 w 97"/>
              <a:gd name="T81" fmla="*/ 10 h 47"/>
              <a:gd name="T82" fmla="*/ 17 w 97"/>
              <a:gd name="T83" fmla="*/ 13 h 47"/>
              <a:gd name="T84" fmla="*/ 14 w 97"/>
              <a:gd name="T85" fmla="*/ 16 h 47"/>
              <a:gd name="T86" fmla="*/ 8 w 97"/>
              <a:gd name="T87" fmla="*/ 21 h 47"/>
              <a:gd name="T88" fmla="*/ 13 w 97"/>
              <a:gd name="T89" fmla="*/ 22 h 47"/>
              <a:gd name="T90" fmla="*/ 17 w 97"/>
              <a:gd name="T91" fmla="*/ 25 h 47"/>
              <a:gd name="T92" fmla="*/ 19 w 97"/>
              <a:gd name="T93" fmla="*/ 24 h 47"/>
              <a:gd name="T94" fmla="*/ 20 w 97"/>
              <a:gd name="T95" fmla="*/ 21 h 47"/>
              <a:gd name="T96" fmla="*/ 23 w 97"/>
              <a:gd name="T97" fmla="*/ 24 h 47"/>
              <a:gd name="T98" fmla="*/ 26 w 97"/>
              <a:gd name="T99" fmla="*/ 26 h 47"/>
              <a:gd name="T100" fmla="*/ 30 w 97"/>
              <a:gd name="T101" fmla="*/ 29 h 47"/>
              <a:gd name="T102" fmla="*/ 34 w 97"/>
              <a:gd name="T103" fmla="*/ 30 h 47"/>
              <a:gd name="T104" fmla="*/ 31 w 97"/>
              <a:gd name="T105" fmla="*/ 32 h 47"/>
              <a:gd name="T106" fmla="*/ 28 w 97"/>
              <a:gd name="T107" fmla="*/ 32 h 47"/>
              <a:gd name="T108" fmla="*/ 26 w 97"/>
              <a:gd name="T109" fmla="*/ 33 h 47"/>
              <a:gd name="T110" fmla="*/ 22 w 97"/>
              <a:gd name="T111" fmla="*/ 36 h 47"/>
              <a:gd name="T112" fmla="*/ 19 w 97"/>
              <a:gd name="T113" fmla="*/ 34 h 47"/>
              <a:gd name="T114" fmla="*/ 16 w 97"/>
              <a:gd name="T115" fmla="*/ 35 h 47"/>
              <a:gd name="T116" fmla="*/ 17 w 97"/>
              <a:gd name="T117" fmla="*/ 39 h 47"/>
              <a:gd name="T118" fmla="*/ 15 w 97"/>
              <a:gd name="T119" fmla="*/ 37 h 47"/>
              <a:gd name="T120" fmla="*/ 14 w 97"/>
              <a:gd name="T121" fmla="*/ 37 h 47"/>
              <a:gd name="T122" fmla="*/ 12 w 97"/>
              <a:gd name="T123"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47">
                <a:moveTo>
                  <a:pt x="12" y="40"/>
                </a:moveTo>
                <a:cubicBezTo>
                  <a:pt x="10" y="38"/>
                  <a:pt x="10" y="38"/>
                  <a:pt x="10" y="38"/>
                </a:cubicBezTo>
                <a:cubicBezTo>
                  <a:pt x="8" y="37"/>
                  <a:pt x="8" y="37"/>
                  <a:pt x="8" y="37"/>
                </a:cubicBezTo>
                <a:cubicBezTo>
                  <a:pt x="6" y="36"/>
                  <a:pt x="6" y="36"/>
                  <a:pt x="6" y="36"/>
                </a:cubicBezTo>
                <a:cubicBezTo>
                  <a:pt x="3" y="37"/>
                  <a:pt x="3" y="37"/>
                  <a:pt x="3" y="37"/>
                </a:cubicBezTo>
                <a:cubicBezTo>
                  <a:pt x="2" y="39"/>
                  <a:pt x="2" y="39"/>
                  <a:pt x="2" y="39"/>
                </a:cubicBezTo>
                <a:cubicBezTo>
                  <a:pt x="0" y="39"/>
                  <a:pt x="0" y="39"/>
                  <a:pt x="0" y="39"/>
                </a:cubicBezTo>
                <a:cubicBezTo>
                  <a:pt x="0" y="39"/>
                  <a:pt x="0" y="39"/>
                  <a:pt x="0" y="40"/>
                </a:cubicBezTo>
                <a:cubicBezTo>
                  <a:pt x="0" y="40"/>
                  <a:pt x="0" y="42"/>
                  <a:pt x="0" y="42"/>
                </a:cubicBezTo>
                <a:cubicBezTo>
                  <a:pt x="1" y="44"/>
                  <a:pt x="1" y="44"/>
                  <a:pt x="1" y="44"/>
                </a:cubicBezTo>
                <a:cubicBezTo>
                  <a:pt x="4" y="44"/>
                  <a:pt x="4" y="44"/>
                  <a:pt x="4" y="44"/>
                </a:cubicBezTo>
                <a:cubicBezTo>
                  <a:pt x="13" y="44"/>
                  <a:pt x="13" y="44"/>
                  <a:pt x="13" y="44"/>
                </a:cubicBezTo>
                <a:cubicBezTo>
                  <a:pt x="14" y="45"/>
                  <a:pt x="14" y="45"/>
                  <a:pt x="14" y="45"/>
                </a:cubicBezTo>
                <a:cubicBezTo>
                  <a:pt x="16" y="45"/>
                  <a:pt x="16" y="45"/>
                  <a:pt x="16" y="45"/>
                </a:cubicBezTo>
                <a:cubicBezTo>
                  <a:pt x="16" y="45"/>
                  <a:pt x="19" y="44"/>
                  <a:pt x="19" y="44"/>
                </a:cubicBezTo>
                <a:cubicBezTo>
                  <a:pt x="19" y="43"/>
                  <a:pt x="20" y="43"/>
                  <a:pt x="20" y="43"/>
                </a:cubicBezTo>
                <a:cubicBezTo>
                  <a:pt x="21" y="44"/>
                  <a:pt x="21" y="44"/>
                  <a:pt x="21" y="44"/>
                </a:cubicBezTo>
                <a:cubicBezTo>
                  <a:pt x="21" y="44"/>
                  <a:pt x="22" y="44"/>
                  <a:pt x="22" y="45"/>
                </a:cubicBezTo>
                <a:cubicBezTo>
                  <a:pt x="23" y="45"/>
                  <a:pt x="23" y="46"/>
                  <a:pt x="23" y="46"/>
                </a:cubicBezTo>
                <a:cubicBezTo>
                  <a:pt x="23" y="46"/>
                  <a:pt x="25" y="46"/>
                  <a:pt x="25" y="46"/>
                </a:cubicBezTo>
                <a:cubicBezTo>
                  <a:pt x="26" y="47"/>
                  <a:pt x="26" y="47"/>
                  <a:pt x="26" y="47"/>
                </a:cubicBezTo>
                <a:cubicBezTo>
                  <a:pt x="26" y="47"/>
                  <a:pt x="29" y="46"/>
                  <a:pt x="29" y="46"/>
                </a:cubicBezTo>
                <a:cubicBezTo>
                  <a:pt x="29" y="46"/>
                  <a:pt x="31" y="45"/>
                  <a:pt x="31" y="45"/>
                </a:cubicBezTo>
                <a:cubicBezTo>
                  <a:pt x="31" y="45"/>
                  <a:pt x="33" y="45"/>
                  <a:pt x="33" y="46"/>
                </a:cubicBezTo>
                <a:cubicBezTo>
                  <a:pt x="33" y="46"/>
                  <a:pt x="37" y="45"/>
                  <a:pt x="37" y="45"/>
                </a:cubicBezTo>
                <a:cubicBezTo>
                  <a:pt x="37" y="45"/>
                  <a:pt x="40" y="45"/>
                  <a:pt x="40" y="45"/>
                </a:cubicBezTo>
                <a:cubicBezTo>
                  <a:pt x="40" y="45"/>
                  <a:pt x="41" y="44"/>
                  <a:pt x="41" y="44"/>
                </a:cubicBezTo>
                <a:cubicBezTo>
                  <a:pt x="41" y="44"/>
                  <a:pt x="42" y="43"/>
                  <a:pt x="42" y="43"/>
                </a:cubicBezTo>
                <a:cubicBezTo>
                  <a:pt x="42" y="42"/>
                  <a:pt x="41" y="42"/>
                  <a:pt x="41" y="41"/>
                </a:cubicBezTo>
                <a:cubicBezTo>
                  <a:pt x="40" y="41"/>
                  <a:pt x="41" y="40"/>
                  <a:pt x="41" y="39"/>
                </a:cubicBezTo>
                <a:cubicBezTo>
                  <a:pt x="42" y="38"/>
                  <a:pt x="43" y="38"/>
                  <a:pt x="43" y="38"/>
                </a:cubicBezTo>
                <a:cubicBezTo>
                  <a:pt x="43" y="38"/>
                  <a:pt x="45" y="38"/>
                  <a:pt x="45" y="37"/>
                </a:cubicBezTo>
                <a:cubicBezTo>
                  <a:pt x="46" y="37"/>
                  <a:pt x="47" y="36"/>
                  <a:pt x="48" y="36"/>
                </a:cubicBezTo>
                <a:cubicBezTo>
                  <a:pt x="48" y="35"/>
                  <a:pt x="49" y="34"/>
                  <a:pt x="49" y="34"/>
                </a:cubicBezTo>
                <a:cubicBezTo>
                  <a:pt x="50" y="34"/>
                  <a:pt x="50" y="34"/>
                  <a:pt x="50" y="34"/>
                </a:cubicBezTo>
                <a:cubicBezTo>
                  <a:pt x="50" y="34"/>
                  <a:pt x="51" y="33"/>
                  <a:pt x="51" y="33"/>
                </a:cubicBezTo>
                <a:cubicBezTo>
                  <a:pt x="51" y="33"/>
                  <a:pt x="53" y="33"/>
                  <a:pt x="53" y="33"/>
                </a:cubicBezTo>
                <a:cubicBezTo>
                  <a:pt x="56" y="31"/>
                  <a:pt x="56" y="31"/>
                  <a:pt x="56" y="31"/>
                </a:cubicBezTo>
                <a:cubicBezTo>
                  <a:pt x="57" y="34"/>
                  <a:pt x="57" y="34"/>
                  <a:pt x="57" y="34"/>
                </a:cubicBezTo>
                <a:cubicBezTo>
                  <a:pt x="59" y="35"/>
                  <a:pt x="59" y="35"/>
                  <a:pt x="59" y="35"/>
                </a:cubicBezTo>
                <a:cubicBezTo>
                  <a:pt x="62" y="33"/>
                  <a:pt x="62" y="33"/>
                  <a:pt x="62" y="33"/>
                </a:cubicBezTo>
                <a:cubicBezTo>
                  <a:pt x="63" y="34"/>
                  <a:pt x="63" y="34"/>
                  <a:pt x="63" y="34"/>
                </a:cubicBezTo>
                <a:cubicBezTo>
                  <a:pt x="65" y="33"/>
                  <a:pt x="65" y="33"/>
                  <a:pt x="65" y="33"/>
                </a:cubicBezTo>
                <a:cubicBezTo>
                  <a:pt x="65" y="33"/>
                  <a:pt x="67" y="31"/>
                  <a:pt x="67" y="30"/>
                </a:cubicBezTo>
                <a:cubicBezTo>
                  <a:pt x="67" y="30"/>
                  <a:pt x="67" y="29"/>
                  <a:pt x="67" y="28"/>
                </a:cubicBezTo>
                <a:cubicBezTo>
                  <a:pt x="67" y="28"/>
                  <a:pt x="69" y="26"/>
                  <a:pt x="69" y="26"/>
                </a:cubicBezTo>
                <a:cubicBezTo>
                  <a:pt x="76" y="26"/>
                  <a:pt x="76" y="26"/>
                  <a:pt x="76" y="26"/>
                </a:cubicBezTo>
                <a:cubicBezTo>
                  <a:pt x="77" y="25"/>
                  <a:pt x="77" y="25"/>
                  <a:pt x="77" y="25"/>
                </a:cubicBezTo>
                <a:cubicBezTo>
                  <a:pt x="79" y="24"/>
                  <a:pt x="79" y="24"/>
                  <a:pt x="79" y="24"/>
                </a:cubicBezTo>
                <a:cubicBezTo>
                  <a:pt x="80" y="21"/>
                  <a:pt x="80" y="21"/>
                  <a:pt x="80" y="21"/>
                </a:cubicBezTo>
                <a:cubicBezTo>
                  <a:pt x="86" y="20"/>
                  <a:pt x="86" y="20"/>
                  <a:pt x="86" y="20"/>
                </a:cubicBezTo>
                <a:cubicBezTo>
                  <a:pt x="92" y="17"/>
                  <a:pt x="92" y="17"/>
                  <a:pt x="92" y="17"/>
                </a:cubicBezTo>
                <a:cubicBezTo>
                  <a:pt x="92" y="17"/>
                  <a:pt x="94" y="15"/>
                  <a:pt x="95" y="15"/>
                </a:cubicBezTo>
                <a:cubicBezTo>
                  <a:pt x="95" y="14"/>
                  <a:pt x="97" y="15"/>
                  <a:pt x="97" y="15"/>
                </a:cubicBezTo>
                <a:cubicBezTo>
                  <a:pt x="97" y="12"/>
                  <a:pt x="97" y="12"/>
                  <a:pt x="97" y="12"/>
                </a:cubicBezTo>
                <a:cubicBezTo>
                  <a:pt x="95" y="9"/>
                  <a:pt x="95" y="9"/>
                  <a:pt x="95" y="9"/>
                </a:cubicBezTo>
                <a:cubicBezTo>
                  <a:pt x="91" y="9"/>
                  <a:pt x="91" y="9"/>
                  <a:pt x="91" y="9"/>
                </a:cubicBezTo>
                <a:cubicBezTo>
                  <a:pt x="89" y="7"/>
                  <a:pt x="89" y="7"/>
                  <a:pt x="89" y="7"/>
                </a:cubicBezTo>
                <a:cubicBezTo>
                  <a:pt x="88" y="5"/>
                  <a:pt x="88" y="5"/>
                  <a:pt x="88" y="5"/>
                </a:cubicBezTo>
                <a:cubicBezTo>
                  <a:pt x="80" y="4"/>
                  <a:pt x="80" y="4"/>
                  <a:pt x="80" y="4"/>
                </a:cubicBezTo>
                <a:cubicBezTo>
                  <a:pt x="72" y="3"/>
                  <a:pt x="72" y="3"/>
                  <a:pt x="72" y="3"/>
                </a:cubicBezTo>
                <a:cubicBezTo>
                  <a:pt x="71" y="3"/>
                  <a:pt x="71" y="3"/>
                  <a:pt x="71" y="3"/>
                </a:cubicBezTo>
                <a:cubicBezTo>
                  <a:pt x="67" y="3"/>
                  <a:pt x="67" y="3"/>
                  <a:pt x="67" y="3"/>
                </a:cubicBezTo>
                <a:cubicBezTo>
                  <a:pt x="64" y="4"/>
                  <a:pt x="64" y="4"/>
                  <a:pt x="64" y="4"/>
                </a:cubicBezTo>
                <a:cubicBezTo>
                  <a:pt x="62" y="4"/>
                  <a:pt x="62" y="4"/>
                  <a:pt x="62" y="4"/>
                </a:cubicBezTo>
                <a:cubicBezTo>
                  <a:pt x="59" y="4"/>
                  <a:pt x="59" y="4"/>
                  <a:pt x="59" y="4"/>
                </a:cubicBezTo>
                <a:cubicBezTo>
                  <a:pt x="59" y="4"/>
                  <a:pt x="57" y="5"/>
                  <a:pt x="57" y="5"/>
                </a:cubicBezTo>
                <a:cubicBezTo>
                  <a:pt x="56" y="5"/>
                  <a:pt x="55" y="5"/>
                  <a:pt x="55" y="5"/>
                </a:cubicBezTo>
                <a:cubicBezTo>
                  <a:pt x="55" y="4"/>
                  <a:pt x="52" y="4"/>
                  <a:pt x="52" y="4"/>
                </a:cubicBezTo>
                <a:cubicBezTo>
                  <a:pt x="52" y="4"/>
                  <a:pt x="49" y="3"/>
                  <a:pt x="49" y="3"/>
                </a:cubicBezTo>
                <a:cubicBezTo>
                  <a:pt x="44" y="0"/>
                  <a:pt x="44" y="0"/>
                  <a:pt x="44" y="0"/>
                </a:cubicBezTo>
                <a:cubicBezTo>
                  <a:pt x="44" y="0"/>
                  <a:pt x="41" y="1"/>
                  <a:pt x="41" y="1"/>
                </a:cubicBezTo>
                <a:cubicBezTo>
                  <a:pt x="41" y="1"/>
                  <a:pt x="38" y="2"/>
                  <a:pt x="38" y="2"/>
                </a:cubicBezTo>
                <a:cubicBezTo>
                  <a:pt x="37" y="5"/>
                  <a:pt x="37" y="5"/>
                  <a:pt x="37" y="5"/>
                </a:cubicBezTo>
                <a:cubicBezTo>
                  <a:pt x="38" y="10"/>
                  <a:pt x="38" y="10"/>
                  <a:pt x="38" y="10"/>
                </a:cubicBezTo>
                <a:cubicBezTo>
                  <a:pt x="25" y="5"/>
                  <a:pt x="25" y="5"/>
                  <a:pt x="25" y="5"/>
                </a:cubicBezTo>
                <a:cubicBezTo>
                  <a:pt x="23" y="5"/>
                  <a:pt x="23" y="5"/>
                  <a:pt x="23" y="5"/>
                </a:cubicBezTo>
                <a:cubicBezTo>
                  <a:pt x="23" y="5"/>
                  <a:pt x="18" y="5"/>
                  <a:pt x="18" y="5"/>
                </a:cubicBezTo>
                <a:cubicBezTo>
                  <a:pt x="18" y="6"/>
                  <a:pt x="17" y="7"/>
                  <a:pt x="17" y="7"/>
                </a:cubicBezTo>
                <a:cubicBezTo>
                  <a:pt x="16" y="8"/>
                  <a:pt x="16" y="8"/>
                  <a:pt x="16" y="8"/>
                </a:cubicBezTo>
                <a:cubicBezTo>
                  <a:pt x="16" y="9"/>
                  <a:pt x="16" y="9"/>
                  <a:pt x="16" y="9"/>
                </a:cubicBezTo>
                <a:cubicBezTo>
                  <a:pt x="15" y="10"/>
                  <a:pt x="15" y="10"/>
                  <a:pt x="15" y="10"/>
                </a:cubicBezTo>
                <a:cubicBezTo>
                  <a:pt x="15" y="12"/>
                  <a:pt x="15" y="12"/>
                  <a:pt x="15" y="12"/>
                </a:cubicBezTo>
                <a:cubicBezTo>
                  <a:pt x="17" y="13"/>
                  <a:pt x="17" y="13"/>
                  <a:pt x="17" y="13"/>
                </a:cubicBezTo>
                <a:cubicBezTo>
                  <a:pt x="15" y="14"/>
                  <a:pt x="15" y="14"/>
                  <a:pt x="15" y="14"/>
                </a:cubicBezTo>
                <a:cubicBezTo>
                  <a:pt x="14" y="16"/>
                  <a:pt x="14" y="16"/>
                  <a:pt x="14" y="16"/>
                </a:cubicBezTo>
                <a:cubicBezTo>
                  <a:pt x="9" y="19"/>
                  <a:pt x="9" y="19"/>
                  <a:pt x="9" y="19"/>
                </a:cubicBezTo>
                <a:cubicBezTo>
                  <a:pt x="8" y="21"/>
                  <a:pt x="8" y="21"/>
                  <a:pt x="8" y="21"/>
                </a:cubicBezTo>
                <a:cubicBezTo>
                  <a:pt x="8" y="21"/>
                  <a:pt x="11" y="22"/>
                  <a:pt x="11" y="22"/>
                </a:cubicBezTo>
                <a:cubicBezTo>
                  <a:pt x="11" y="22"/>
                  <a:pt x="13" y="22"/>
                  <a:pt x="13" y="22"/>
                </a:cubicBezTo>
                <a:cubicBezTo>
                  <a:pt x="13" y="22"/>
                  <a:pt x="14" y="24"/>
                  <a:pt x="14" y="24"/>
                </a:cubicBezTo>
                <a:cubicBezTo>
                  <a:pt x="14" y="25"/>
                  <a:pt x="16" y="25"/>
                  <a:pt x="17" y="25"/>
                </a:cubicBezTo>
                <a:cubicBezTo>
                  <a:pt x="17" y="25"/>
                  <a:pt x="18" y="25"/>
                  <a:pt x="18" y="25"/>
                </a:cubicBezTo>
                <a:cubicBezTo>
                  <a:pt x="19" y="24"/>
                  <a:pt x="19" y="24"/>
                  <a:pt x="19" y="24"/>
                </a:cubicBezTo>
                <a:cubicBezTo>
                  <a:pt x="20" y="23"/>
                  <a:pt x="20" y="23"/>
                  <a:pt x="20" y="23"/>
                </a:cubicBezTo>
                <a:cubicBezTo>
                  <a:pt x="20" y="23"/>
                  <a:pt x="20" y="21"/>
                  <a:pt x="20" y="21"/>
                </a:cubicBezTo>
                <a:cubicBezTo>
                  <a:pt x="20" y="20"/>
                  <a:pt x="22" y="21"/>
                  <a:pt x="22" y="21"/>
                </a:cubicBezTo>
                <a:cubicBezTo>
                  <a:pt x="22" y="22"/>
                  <a:pt x="23" y="23"/>
                  <a:pt x="23" y="24"/>
                </a:cubicBezTo>
                <a:cubicBezTo>
                  <a:pt x="23" y="24"/>
                  <a:pt x="23" y="24"/>
                  <a:pt x="25" y="24"/>
                </a:cubicBezTo>
                <a:cubicBezTo>
                  <a:pt x="27" y="25"/>
                  <a:pt x="26" y="26"/>
                  <a:pt x="26" y="26"/>
                </a:cubicBezTo>
                <a:cubicBezTo>
                  <a:pt x="26" y="26"/>
                  <a:pt x="28" y="27"/>
                  <a:pt x="28" y="27"/>
                </a:cubicBezTo>
                <a:cubicBezTo>
                  <a:pt x="28" y="27"/>
                  <a:pt x="30" y="28"/>
                  <a:pt x="30" y="29"/>
                </a:cubicBezTo>
                <a:cubicBezTo>
                  <a:pt x="31" y="29"/>
                  <a:pt x="34" y="29"/>
                  <a:pt x="34" y="29"/>
                </a:cubicBezTo>
                <a:cubicBezTo>
                  <a:pt x="34" y="30"/>
                  <a:pt x="34" y="30"/>
                  <a:pt x="34" y="30"/>
                </a:cubicBezTo>
                <a:cubicBezTo>
                  <a:pt x="34" y="30"/>
                  <a:pt x="32" y="30"/>
                  <a:pt x="32" y="31"/>
                </a:cubicBezTo>
                <a:cubicBezTo>
                  <a:pt x="32" y="31"/>
                  <a:pt x="31" y="32"/>
                  <a:pt x="31" y="32"/>
                </a:cubicBezTo>
                <a:cubicBezTo>
                  <a:pt x="31" y="32"/>
                  <a:pt x="30" y="32"/>
                  <a:pt x="30" y="32"/>
                </a:cubicBezTo>
                <a:cubicBezTo>
                  <a:pt x="29" y="31"/>
                  <a:pt x="28" y="32"/>
                  <a:pt x="28" y="32"/>
                </a:cubicBezTo>
                <a:cubicBezTo>
                  <a:pt x="28" y="33"/>
                  <a:pt x="28" y="33"/>
                  <a:pt x="28" y="33"/>
                </a:cubicBezTo>
                <a:cubicBezTo>
                  <a:pt x="28" y="33"/>
                  <a:pt x="26" y="33"/>
                  <a:pt x="26" y="33"/>
                </a:cubicBezTo>
                <a:cubicBezTo>
                  <a:pt x="25" y="34"/>
                  <a:pt x="25" y="35"/>
                  <a:pt x="24" y="35"/>
                </a:cubicBezTo>
                <a:cubicBezTo>
                  <a:pt x="24" y="36"/>
                  <a:pt x="22" y="36"/>
                  <a:pt x="22" y="36"/>
                </a:cubicBezTo>
                <a:cubicBezTo>
                  <a:pt x="21" y="36"/>
                  <a:pt x="20" y="36"/>
                  <a:pt x="20" y="36"/>
                </a:cubicBezTo>
                <a:cubicBezTo>
                  <a:pt x="20" y="35"/>
                  <a:pt x="19" y="35"/>
                  <a:pt x="19" y="34"/>
                </a:cubicBezTo>
                <a:cubicBezTo>
                  <a:pt x="18" y="34"/>
                  <a:pt x="17" y="35"/>
                  <a:pt x="17" y="35"/>
                </a:cubicBezTo>
                <a:cubicBezTo>
                  <a:pt x="16" y="35"/>
                  <a:pt x="16" y="35"/>
                  <a:pt x="16" y="35"/>
                </a:cubicBezTo>
                <a:cubicBezTo>
                  <a:pt x="16" y="36"/>
                  <a:pt x="17" y="37"/>
                  <a:pt x="17" y="38"/>
                </a:cubicBezTo>
                <a:cubicBezTo>
                  <a:pt x="17" y="38"/>
                  <a:pt x="17" y="39"/>
                  <a:pt x="17" y="39"/>
                </a:cubicBezTo>
                <a:cubicBezTo>
                  <a:pt x="17" y="39"/>
                  <a:pt x="16" y="39"/>
                  <a:pt x="16" y="39"/>
                </a:cubicBezTo>
                <a:cubicBezTo>
                  <a:pt x="16" y="39"/>
                  <a:pt x="15" y="37"/>
                  <a:pt x="15" y="37"/>
                </a:cubicBezTo>
                <a:cubicBezTo>
                  <a:pt x="15" y="37"/>
                  <a:pt x="15" y="36"/>
                  <a:pt x="15" y="36"/>
                </a:cubicBezTo>
                <a:cubicBezTo>
                  <a:pt x="14" y="37"/>
                  <a:pt x="14" y="37"/>
                  <a:pt x="14" y="37"/>
                </a:cubicBezTo>
                <a:cubicBezTo>
                  <a:pt x="12" y="38"/>
                  <a:pt x="12" y="38"/>
                  <a:pt x="12" y="38"/>
                </a:cubicBezTo>
                <a:lnTo>
                  <a:pt x="12" y="40"/>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44" name="Freeform 32"/>
          <p:cNvSpPr>
            <a:spLocks/>
          </p:cNvSpPr>
          <p:nvPr/>
        </p:nvSpPr>
        <p:spPr bwMode="auto">
          <a:xfrm>
            <a:off x="6527801" y="4922838"/>
            <a:ext cx="73025" cy="65088"/>
          </a:xfrm>
          <a:custGeom>
            <a:avLst/>
            <a:gdLst>
              <a:gd name="T0" fmla="*/ 0 w 18"/>
              <a:gd name="T1" fmla="*/ 10 h 16"/>
              <a:gd name="T2" fmla="*/ 8 w 18"/>
              <a:gd name="T3" fmla="*/ 11 h 16"/>
              <a:gd name="T4" fmla="*/ 9 w 18"/>
              <a:gd name="T5" fmla="*/ 13 h 16"/>
              <a:gd name="T6" fmla="*/ 10 w 18"/>
              <a:gd name="T7" fmla="*/ 16 h 16"/>
              <a:gd name="T8" fmla="*/ 18 w 18"/>
              <a:gd name="T9" fmla="*/ 15 h 16"/>
              <a:gd name="T10" fmla="*/ 18 w 18"/>
              <a:gd name="T11" fmla="*/ 15 h 16"/>
              <a:gd name="T12" fmla="*/ 18 w 18"/>
              <a:gd name="T13" fmla="*/ 14 h 16"/>
              <a:gd name="T14" fmla="*/ 15 w 18"/>
              <a:gd name="T15" fmla="*/ 10 h 16"/>
              <a:gd name="T16" fmla="*/ 13 w 18"/>
              <a:gd name="T17" fmla="*/ 6 h 16"/>
              <a:gd name="T18" fmla="*/ 16 w 18"/>
              <a:gd name="T19" fmla="*/ 4 h 16"/>
              <a:gd name="T20" fmla="*/ 17 w 18"/>
              <a:gd name="T21" fmla="*/ 2 h 16"/>
              <a:gd name="T22" fmla="*/ 16 w 18"/>
              <a:gd name="T23" fmla="*/ 1 h 16"/>
              <a:gd name="T24" fmla="*/ 15 w 18"/>
              <a:gd name="T25" fmla="*/ 0 h 16"/>
              <a:gd name="T26" fmla="*/ 6 w 18"/>
              <a:gd name="T27" fmla="*/ 0 h 16"/>
              <a:gd name="T28" fmla="*/ 0 w 18"/>
              <a:gd name="T2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6">
                <a:moveTo>
                  <a:pt x="0" y="10"/>
                </a:moveTo>
                <a:cubicBezTo>
                  <a:pt x="0" y="10"/>
                  <a:pt x="8" y="11"/>
                  <a:pt x="8" y="11"/>
                </a:cubicBezTo>
                <a:cubicBezTo>
                  <a:pt x="9" y="13"/>
                  <a:pt x="9" y="13"/>
                  <a:pt x="9" y="13"/>
                </a:cubicBezTo>
                <a:cubicBezTo>
                  <a:pt x="10" y="16"/>
                  <a:pt x="10" y="16"/>
                  <a:pt x="10" y="16"/>
                </a:cubicBezTo>
                <a:cubicBezTo>
                  <a:pt x="18" y="15"/>
                  <a:pt x="18" y="15"/>
                  <a:pt x="18" y="15"/>
                </a:cubicBezTo>
                <a:cubicBezTo>
                  <a:pt x="18" y="15"/>
                  <a:pt x="18" y="15"/>
                  <a:pt x="18" y="15"/>
                </a:cubicBezTo>
                <a:cubicBezTo>
                  <a:pt x="18" y="14"/>
                  <a:pt x="18" y="14"/>
                  <a:pt x="18" y="14"/>
                </a:cubicBezTo>
                <a:cubicBezTo>
                  <a:pt x="18" y="12"/>
                  <a:pt x="16" y="11"/>
                  <a:pt x="15" y="10"/>
                </a:cubicBezTo>
                <a:cubicBezTo>
                  <a:pt x="15" y="6"/>
                  <a:pt x="15" y="6"/>
                  <a:pt x="13" y="6"/>
                </a:cubicBezTo>
                <a:cubicBezTo>
                  <a:pt x="13" y="5"/>
                  <a:pt x="14" y="4"/>
                  <a:pt x="16" y="4"/>
                </a:cubicBezTo>
                <a:cubicBezTo>
                  <a:pt x="17" y="4"/>
                  <a:pt x="17" y="3"/>
                  <a:pt x="17" y="2"/>
                </a:cubicBezTo>
                <a:cubicBezTo>
                  <a:pt x="17" y="2"/>
                  <a:pt x="17" y="1"/>
                  <a:pt x="16" y="1"/>
                </a:cubicBezTo>
                <a:cubicBezTo>
                  <a:pt x="14" y="2"/>
                  <a:pt x="14" y="1"/>
                  <a:pt x="15" y="0"/>
                </a:cubicBezTo>
                <a:cubicBezTo>
                  <a:pt x="6" y="0"/>
                  <a:pt x="6" y="0"/>
                  <a:pt x="6" y="0"/>
                </a:cubicBezTo>
                <a:cubicBezTo>
                  <a:pt x="6" y="0"/>
                  <a:pt x="0" y="10"/>
                  <a:pt x="0" y="10"/>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0" name="Freeform 33"/>
          <p:cNvSpPr>
            <a:spLocks/>
          </p:cNvSpPr>
          <p:nvPr/>
        </p:nvSpPr>
        <p:spPr bwMode="auto">
          <a:xfrm>
            <a:off x="6527801" y="3632200"/>
            <a:ext cx="1477963" cy="819150"/>
          </a:xfrm>
          <a:custGeom>
            <a:avLst/>
            <a:gdLst>
              <a:gd name="T0" fmla="*/ 107 w 361"/>
              <a:gd name="T1" fmla="*/ 138 h 200"/>
              <a:gd name="T2" fmla="*/ 165 w 361"/>
              <a:gd name="T3" fmla="*/ 162 h 200"/>
              <a:gd name="T4" fmla="*/ 178 w 361"/>
              <a:gd name="T5" fmla="*/ 184 h 200"/>
              <a:gd name="T6" fmla="*/ 196 w 361"/>
              <a:gd name="T7" fmla="*/ 195 h 200"/>
              <a:gd name="T8" fmla="*/ 215 w 361"/>
              <a:gd name="T9" fmla="*/ 182 h 200"/>
              <a:gd name="T10" fmla="*/ 228 w 361"/>
              <a:gd name="T11" fmla="*/ 173 h 200"/>
              <a:gd name="T12" fmla="*/ 258 w 361"/>
              <a:gd name="T13" fmla="*/ 173 h 200"/>
              <a:gd name="T14" fmla="*/ 283 w 361"/>
              <a:gd name="T15" fmla="*/ 172 h 200"/>
              <a:gd name="T16" fmla="*/ 300 w 361"/>
              <a:gd name="T17" fmla="*/ 176 h 200"/>
              <a:gd name="T18" fmla="*/ 306 w 361"/>
              <a:gd name="T19" fmla="*/ 169 h 200"/>
              <a:gd name="T20" fmla="*/ 300 w 361"/>
              <a:gd name="T21" fmla="*/ 148 h 200"/>
              <a:gd name="T22" fmla="*/ 316 w 361"/>
              <a:gd name="T23" fmla="*/ 143 h 200"/>
              <a:gd name="T24" fmla="*/ 341 w 361"/>
              <a:gd name="T25" fmla="*/ 120 h 200"/>
              <a:gd name="T26" fmla="*/ 349 w 361"/>
              <a:gd name="T27" fmla="*/ 110 h 200"/>
              <a:gd name="T28" fmla="*/ 359 w 361"/>
              <a:gd name="T29" fmla="*/ 93 h 200"/>
              <a:gd name="T30" fmla="*/ 354 w 361"/>
              <a:gd name="T31" fmla="*/ 87 h 200"/>
              <a:gd name="T32" fmla="*/ 341 w 361"/>
              <a:gd name="T33" fmla="*/ 78 h 200"/>
              <a:gd name="T34" fmla="*/ 328 w 361"/>
              <a:gd name="T35" fmla="*/ 66 h 200"/>
              <a:gd name="T36" fmla="*/ 316 w 361"/>
              <a:gd name="T37" fmla="*/ 69 h 200"/>
              <a:gd name="T38" fmla="*/ 306 w 361"/>
              <a:gd name="T39" fmla="*/ 62 h 200"/>
              <a:gd name="T40" fmla="*/ 267 w 361"/>
              <a:gd name="T41" fmla="*/ 21 h 200"/>
              <a:gd name="T42" fmla="*/ 266 w 361"/>
              <a:gd name="T43" fmla="*/ 16 h 200"/>
              <a:gd name="T44" fmla="*/ 253 w 361"/>
              <a:gd name="T45" fmla="*/ 25 h 200"/>
              <a:gd name="T46" fmla="*/ 242 w 361"/>
              <a:gd name="T47" fmla="*/ 28 h 200"/>
              <a:gd name="T48" fmla="*/ 238 w 361"/>
              <a:gd name="T49" fmla="*/ 22 h 200"/>
              <a:gd name="T50" fmla="*/ 228 w 361"/>
              <a:gd name="T51" fmla="*/ 16 h 200"/>
              <a:gd name="T52" fmla="*/ 220 w 361"/>
              <a:gd name="T53" fmla="*/ 12 h 200"/>
              <a:gd name="T54" fmla="*/ 209 w 361"/>
              <a:gd name="T55" fmla="*/ 3 h 200"/>
              <a:gd name="T56" fmla="*/ 194 w 361"/>
              <a:gd name="T57" fmla="*/ 5 h 200"/>
              <a:gd name="T58" fmla="*/ 167 w 361"/>
              <a:gd name="T59" fmla="*/ 14 h 200"/>
              <a:gd name="T60" fmla="*/ 149 w 361"/>
              <a:gd name="T61" fmla="*/ 18 h 200"/>
              <a:gd name="T62" fmla="*/ 133 w 361"/>
              <a:gd name="T63" fmla="*/ 21 h 200"/>
              <a:gd name="T64" fmla="*/ 130 w 361"/>
              <a:gd name="T65" fmla="*/ 25 h 200"/>
              <a:gd name="T66" fmla="*/ 131 w 361"/>
              <a:gd name="T67" fmla="*/ 31 h 200"/>
              <a:gd name="T68" fmla="*/ 134 w 361"/>
              <a:gd name="T69" fmla="*/ 37 h 200"/>
              <a:gd name="T70" fmla="*/ 124 w 361"/>
              <a:gd name="T71" fmla="*/ 54 h 200"/>
              <a:gd name="T72" fmla="*/ 134 w 361"/>
              <a:gd name="T73" fmla="*/ 63 h 200"/>
              <a:gd name="T74" fmla="*/ 118 w 361"/>
              <a:gd name="T75" fmla="*/ 73 h 200"/>
              <a:gd name="T76" fmla="*/ 104 w 361"/>
              <a:gd name="T77" fmla="*/ 65 h 200"/>
              <a:gd name="T78" fmla="*/ 91 w 361"/>
              <a:gd name="T79" fmla="*/ 66 h 200"/>
              <a:gd name="T80" fmla="*/ 76 w 361"/>
              <a:gd name="T81" fmla="*/ 68 h 200"/>
              <a:gd name="T82" fmla="*/ 70 w 361"/>
              <a:gd name="T83" fmla="*/ 70 h 200"/>
              <a:gd name="T84" fmla="*/ 52 w 361"/>
              <a:gd name="T85" fmla="*/ 55 h 200"/>
              <a:gd name="T86" fmla="*/ 38 w 361"/>
              <a:gd name="T87" fmla="*/ 55 h 200"/>
              <a:gd name="T88" fmla="*/ 22 w 361"/>
              <a:gd name="T89" fmla="*/ 71 h 200"/>
              <a:gd name="T90" fmla="*/ 14 w 361"/>
              <a:gd name="T91" fmla="*/ 80 h 200"/>
              <a:gd name="T92" fmla="*/ 2 w 361"/>
              <a:gd name="T93" fmla="*/ 87 h 200"/>
              <a:gd name="T94" fmla="*/ 3 w 361"/>
              <a:gd name="T95" fmla="*/ 103 h 200"/>
              <a:gd name="T96" fmla="*/ 15 w 361"/>
              <a:gd name="T97" fmla="*/ 111 h 200"/>
              <a:gd name="T98" fmla="*/ 27 w 361"/>
              <a:gd name="T99" fmla="*/ 131 h 200"/>
              <a:gd name="T100" fmla="*/ 50 w 361"/>
              <a:gd name="T101" fmla="*/ 123 h 200"/>
              <a:gd name="T102" fmla="*/ 61 w 361"/>
              <a:gd name="T103" fmla="*/ 129 h 200"/>
              <a:gd name="T104" fmla="*/ 69 w 361"/>
              <a:gd name="T105" fmla="*/ 137 h 200"/>
              <a:gd name="T106" fmla="*/ 64 w 361"/>
              <a:gd name="T107" fmla="*/ 147 h 200"/>
              <a:gd name="T108" fmla="*/ 61 w 361"/>
              <a:gd name="T109" fmla="*/ 151 h 200"/>
              <a:gd name="T110" fmla="*/ 48 w 361"/>
              <a:gd name="T111" fmla="*/ 141 h 200"/>
              <a:gd name="T112" fmla="*/ 43 w 361"/>
              <a:gd name="T113" fmla="*/ 153 h 200"/>
              <a:gd name="T114" fmla="*/ 39 w 361"/>
              <a:gd name="T115" fmla="*/ 159 h 200"/>
              <a:gd name="T116" fmla="*/ 56 w 361"/>
              <a:gd name="T117" fmla="*/ 17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1" h="200">
                <a:moveTo>
                  <a:pt x="62" y="180"/>
                </a:moveTo>
                <a:cubicBezTo>
                  <a:pt x="63" y="180"/>
                  <a:pt x="67" y="179"/>
                  <a:pt x="67" y="179"/>
                </a:cubicBezTo>
                <a:cubicBezTo>
                  <a:pt x="67" y="179"/>
                  <a:pt x="70" y="179"/>
                  <a:pt x="71" y="180"/>
                </a:cubicBezTo>
                <a:cubicBezTo>
                  <a:pt x="73" y="181"/>
                  <a:pt x="77" y="187"/>
                  <a:pt x="77" y="187"/>
                </a:cubicBezTo>
                <a:cubicBezTo>
                  <a:pt x="79" y="191"/>
                  <a:pt x="79" y="191"/>
                  <a:pt x="79" y="191"/>
                </a:cubicBezTo>
                <a:cubicBezTo>
                  <a:pt x="84" y="191"/>
                  <a:pt x="84" y="191"/>
                  <a:pt x="84" y="191"/>
                </a:cubicBezTo>
                <a:cubicBezTo>
                  <a:pt x="84" y="146"/>
                  <a:pt x="84" y="146"/>
                  <a:pt x="84" y="146"/>
                </a:cubicBezTo>
                <a:cubicBezTo>
                  <a:pt x="107" y="138"/>
                  <a:pt x="107" y="138"/>
                  <a:pt x="107" y="138"/>
                </a:cubicBezTo>
                <a:cubicBezTo>
                  <a:pt x="121" y="146"/>
                  <a:pt x="121" y="146"/>
                  <a:pt x="121" y="146"/>
                </a:cubicBezTo>
                <a:cubicBezTo>
                  <a:pt x="129" y="153"/>
                  <a:pt x="129" y="153"/>
                  <a:pt x="129" y="153"/>
                </a:cubicBezTo>
                <a:cubicBezTo>
                  <a:pt x="131" y="156"/>
                  <a:pt x="131" y="156"/>
                  <a:pt x="131" y="156"/>
                </a:cubicBezTo>
                <a:cubicBezTo>
                  <a:pt x="138" y="164"/>
                  <a:pt x="138" y="164"/>
                  <a:pt x="138" y="164"/>
                </a:cubicBezTo>
                <a:cubicBezTo>
                  <a:pt x="145" y="163"/>
                  <a:pt x="145" y="163"/>
                  <a:pt x="145" y="163"/>
                </a:cubicBezTo>
                <a:cubicBezTo>
                  <a:pt x="156" y="163"/>
                  <a:pt x="156" y="163"/>
                  <a:pt x="156" y="163"/>
                </a:cubicBezTo>
                <a:cubicBezTo>
                  <a:pt x="161" y="164"/>
                  <a:pt x="161" y="164"/>
                  <a:pt x="161" y="164"/>
                </a:cubicBezTo>
                <a:cubicBezTo>
                  <a:pt x="165" y="162"/>
                  <a:pt x="165" y="162"/>
                  <a:pt x="165" y="162"/>
                </a:cubicBezTo>
                <a:cubicBezTo>
                  <a:pt x="169" y="166"/>
                  <a:pt x="169" y="166"/>
                  <a:pt x="169" y="166"/>
                </a:cubicBezTo>
                <a:cubicBezTo>
                  <a:pt x="172" y="172"/>
                  <a:pt x="172" y="172"/>
                  <a:pt x="172" y="172"/>
                </a:cubicBezTo>
                <a:cubicBezTo>
                  <a:pt x="173" y="172"/>
                  <a:pt x="173" y="172"/>
                  <a:pt x="173" y="172"/>
                </a:cubicBezTo>
                <a:cubicBezTo>
                  <a:pt x="174" y="171"/>
                  <a:pt x="174" y="171"/>
                  <a:pt x="174" y="171"/>
                </a:cubicBezTo>
                <a:cubicBezTo>
                  <a:pt x="175" y="171"/>
                  <a:pt x="175" y="171"/>
                  <a:pt x="175" y="171"/>
                </a:cubicBezTo>
                <a:cubicBezTo>
                  <a:pt x="175" y="171"/>
                  <a:pt x="175" y="177"/>
                  <a:pt x="175" y="177"/>
                </a:cubicBezTo>
                <a:cubicBezTo>
                  <a:pt x="175" y="177"/>
                  <a:pt x="174" y="184"/>
                  <a:pt x="174" y="184"/>
                </a:cubicBezTo>
                <a:cubicBezTo>
                  <a:pt x="178" y="184"/>
                  <a:pt x="178" y="184"/>
                  <a:pt x="178" y="184"/>
                </a:cubicBezTo>
                <a:cubicBezTo>
                  <a:pt x="180" y="193"/>
                  <a:pt x="180" y="193"/>
                  <a:pt x="180" y="193"/>
                </a:cubicBezTo>
                <a:cubicBezTo>
                  <a:pt x="191" y="193"/>
                  <a:pt x="191" y="193"/>
                  <a:pt x="191" y="193"/>
                </a:cubicBezTo>
                <a:cubicBezTo>
                  <a:pt x="192" y="195"/>
                  <a:pt x="192" y="195"/>
                  <a:pt x="192" y="195"/>
                </a:cubicBezTo>
                <a:cubicBezTo>
                  <a:pt x="191" y="197"/>
                  <a:pt x="191" y="197"/>
                  <a:pt x="191" y="197"/>
                </a:cubicBezTo>
                <a:cubicBezTo>
                  <a:pt x="197" y="200"/>
                  <a:pt x="197" y="200"/>
                  <a:pt x="197" y="200"/>
                </a:cubicBezTo>
                <a:cubicBezTo>
                  <a:pt x="198" y="199"/>
                  <a:pt x="198" y="199"/>
                  <a:pt x="198" y="199"/>
                </a:cubicBezTo>
                <a:cubicBezTo>
                  <a:pt x="198" y="199"/>
                  <a:pt x="198" y="198"/>
                  <a:pt x="197" y="198"/>
                </a:cubicBezTo>
                <a:cubicBezTo>
                  <a:pt x="197" y="197"/>
                  <a:pt x="196" y="195"/>
                  <a:pt x="196" y="195"/>
                </a:cubicBezTo>
                <a:cubicBezTo>
                  <a:pt x="198" y="195"/>
                  <a:pt x="198" y="195"/>
                  <a:pt x="198" y="195"/>
                </a:cubicBezTo>
                <a:cubicBezTo>
                  <a:pt x="200" y="193"/>
                  <a:pt x="200" y="193"/>
                  <a:pt x="200" y="193"/>
                </a:cubicBezTo>
                <a:cubicBezTo>
                  <a:pt x="201" y="190"/>
                  <a:pt x="201" y="190"/>
                  <a:pt x="201" y="190"/>
                </a:cubicBezTo>
                <a:cubicBezTo>
                  <a:pt x="204" y="190"/>
                  <a:pt x="204" y="190"/>
                  <a:pt x="204" y="190"/>
                </a:cubicBezTo>
                <a:cubicBezTo>
                  <a:pt x="205" y="188"/>
                  <a:pt x="205" y="188"/>
                  <a:pt x="205" y="188"/>
                </a:cubicBezTo>
                <a:cubicBezTo>
                  <a:pt x="208" y="186"/>
                  <a:pt x="208" y="186"/>
                  <a:pt x="208" y="186"/>
                </a:cubicBezTo>
                <a:cubicBezTo>
                  <a:pt x="208" y="186"/>
                  <a:pt x="213" y="182"/>
                  <a:pt x="213" y="182"/>
                </a:cubicBezTo>
                <a:cubicBezTo>
                  <a:pt x="213" y="182"/>
                  <a:pt x="215" y="182"/>
                  <a:pt x="215" y="182"/>
                </a:cubicBezTo>
                <a:cubicBezTo>
                  <a:pt x="218" y="180"/>
                  <a:pt x="218" y="180"/>
                  <a:pt x="218" y="180"/>
                </a:cubicBezTo>
                <a:cubicBezTo>
                  <a:pt x="218" y="178"/>
                  <a:pt x="218" y="178"/>
                  <a:pt x="218" y="178"/>
                </a:cubicBezTo>
                <a:cubicBezTo>
                  <a:pt x="219" y="177"/>
                  <a:pt x="219" y="177"/>
                  <a:pt x="219" y="177"/>
                </a:cubicBezTo>
                <a:cubicBezTo>
                  <a:pt x="219" y="176"/>
                  <a:pt x="219" y="176"/>
                  <a:pt x="219" y="176"/>
                </a:cubicBezTo>
                <a:cubicBezTo>
                  <a:pt x="220" y="175"/>
                  <a:pt x="220" y="175"/>
                  <a:pt x="220" y="175"/>
                </a:cubicBezTo>
                <a:cubicBezTo>
                  <a:pt x="220" y="175"/>
                  <a:pt x="221" y="174"/>
                  <a:pt x="221" y="173"/>
                </a:cubicBezTo>
                <a:cubicBezTo>
                  <a:pt x="221" y="173"/>
                  <a:pt x="226" y="173"/>
                  <a:pt x="226" y="173"/>
                </a:cubicBezTo>
                <a:cubicBezTo>
                  <a:pt x="228" y="173"/>
                  <a:pt x="228" y="173"/>
                  <a:pt x="228" y="173"/>
                </a:cubicBezTo>
                <a:cubicBezTo>
                  <a:pt x="241" y="178"/>
                  <a:pt x="241" y="178"/>
                  <a:pt x="241" y="178"/>
                </a:cubicBezTo>
                <a:cubicBezTo>
                  <a:pt x="240" y="173"/>
                  <a:pt x="240" y="173"/>
                  <a:pt x="240" y="173"/>
                </a:cubicBezTo>
                <a:cubicBezTo>
                  <a:pt x="241" y="170"/>
                  <a:pt x="241" y="170"/>
                  <a:pt x="241" y="170"/>
                </a:cubicBezTo>
                <a:cubicBezTo>
                  <a:pt x="241" y="170"/>
                  <a:pt x="244" y="169"/>
                  <a:pt x="244" y="169"/>
                </a:cubicBezTo>
                <a:cubicBezTo>
                  <a:pt x="244" y="169"/>
                  <a:pt x="247" y="168"/>
                  <a:pt x="247" y="168"/>
                </a:cubicBezTo>
                <a:cubicBezTo>
                  <a:pt x="252" y="171"/>
                  <a:pt x="252" y="171"/>
                  <a:pt x="252" y="171"/>
                </a:cubicBezTo>
                <a:cubicBezTo>
                  <a:pt x="252" y="171"/>
                  <a:pt x="255" y="172"/>
                  <a:pt x="255" y="172"/>
                </a:cubicBezTo>
                <a:cubicBezTo>
                  <a:pt x="255" y="172"/>
                  <a:pt x="258" y="172"/>
                  <a:pt x="258" y="173"/>
                </a:cubicBezTo>
                <a:cubicBezTo>
                  <a:pt x="258" y="173"/>
                  <a:pt x="259" y="173"/>
                  <a:pt x="260" y="173"/>
                </a:cubicBezTo>
                <a:cubicBezTo>
                  <a:pt x="260" y="173"/>
                  <a:pt x="262" y="172"/>
                  <a:pt x="262" y="172"/>
                </a:cubicBezTo>
                <a:cubicBezTo>
                  <a:pt x="265" y="172"/>
                  <a:pt x="265" y="172"/>
                  <a:pt x="265" y="172"/>
                </a:cubicBezTo>
                <a:cubicBezTo>
                  <a:pt x="267" y="172"/>
                  <a:pt x="267" y="172"/>
                  <a:pt x="267" y="172"/>
                </a:cubicBezTo>
                <a:cubicBezTo>
                  <a:pt x="270" y="171"/>
                  <a:pt x="270" y="171"/>
                  <a:pt x="270" y="171"/>
                </a:cubicBezTo>
                <a:cubicBezTo>
                  <a:pt x="274" y="171"/>
                  <a:pt x="274" y="171"/>
                  <a:pt x="274" y="171"/>
                </a:cubicBezTo>
                <a:cubicBezTo>
                  <a:pt x="275" y="171"/>
                  <a:pt x="275" y="171"/>
                  <a:pt x="275" y="171"/>
                </a:cubicBezTo>
                <a:cubicBezTo>
                  <a:pt x="283" y="172"/>
                  <a:pt x="283" y="172"/>
                  <a:pt x="283" y="172"/>
                </a:cubicBezTo>
                <a:cubicBezTo>
                  <a:pt x="291" y="173"/>
                  <a:pt x="291" y="173"/>
                  <a:pt x="291" y="173"/>
                </a:cubicBezTo>
                <a:cubicBezTo>
                  <a:pt x="292" y="175"/>
                  <a:pt x="292" y="175"/>
                  <a:pt x="292" y="175"/>
                </a:cubicBezTo>
                <a:cubicBezTo>
                  <a:pt x="294" y="177"/>
                  <a:pt x="294" y="177"/>
                  <a:pt x="294" y="177"/>
                </a:cubicBezTo>
                <a:cubicBezTo>
                  <a:pt x="298" y="177"/>
                  <a:pt x="298" y="177"/>
                  <a:pt x="298" y="177"/>
                </a:cubicBezTo>
                <a:cubicBezTo>
                  <a:pt x="300" y="180"/>
                  <a:pt x="300" y="180"/>
                  <a:pt x="300" y="180"/>
                </a:cubicBezTo>
                <a:cubicBezTo>
                  <a:pt x="301" y="180"/>
                  <a:pt x="301" y="180"/>
                  <a:pt x="301" y="180"/>
                </a:cubicBezTo>
                <a:cubicBezTo>
                  <a:pt x="301" y="180"/>
                  <a:pt x="301" y="177"/>
                  <a:pt x="301" y="177"/>
                </a:cubicBezTo>
                <a:cubicBezTo>
                  <a:pt x="301" y="177"/>
                  <a:pt x="300" y="176"/>
                  <a:pt x="300" y="176"/>
                </a:cubicBezTo>
                <a:cubicBezTo>
                  <a:pt x="300" y="175"/>
                  <a:pt x="300" y="174"/>
                  <a:pt x="300" y="174"/>
                </a:cubicBezTo>
                <a:cubicBezTo>
                  <a:pt x="302" y="172"/>
                  <a:pt x="302" y="172"/>
                  <a:pt x="302" y="172"/>
                </a:cubicBezTo>
                <a:cubicBezTo>
                  <a:pt x="304" y="172"/>
                  <a:pt x="304" y="172"/>
                  <a:pt x="304" y="172"/>
                </a:cubicBezTo>
                <a:cubicBezTo>
                  <a:pt x="304" y="172"/>
                  <a:pt x="304" y="172"/>
                  <a:pt x="304" y="172"/>
                </a:cubicBezTo>
                <a:cubicBezTo>
                  <a:pt x="304" y="171"/>
                  <a:pt x="302" y="171"/>
                  <a:pt x="302" y="171"/>
                </a:cubicBezTo>
                <a:cubicBezTo>
                  <a:pt x="302" y="170"/>
                  <a:pt x="302" y="170"/>
                  <a:pt x="302" y="170"/>
                </a:cubicBezTo>
                <a:cubicBezTo>
                  <a:pt x="304" y="170"/>
                  <a:pt x="304" y="170"/>
                  <a:pt x="304" y="170"/>
                </a:cubicBezTo>
                <a:cubicBezTo>
                  <a:pt x="306" y="169"/>
                  <a:pt x="306" y="169"/>
                  <a:pt x="306" y="169"/>
                </a:cubicBezTo>
                <a:cubicBezTo>
                  <a:pt x="306" y="166"/>
                  <a:pt x="306" y="166"/>
                  <a:pt x="306" y="166"/>
                </a:cubicBezTo>
                <a:cubicBezTo>
                  <a:pt x="306" y="166"/>
                  <a:pt x="305" y="165"/>
                  <a:pt x="305" y="165"/>
                </a:cubicBezTo>
                <a:cubicBezTo>
                  <a:pt x="305" y="165"/>
                  <a:pt x="304" y="163"/>
                  <a:pt x="304" y="163"/>
                </a:cubicBezTo>
                <a:cubicBezTo>
                  <a:pt x="303" y="160"/>
                  <a:pt x="303" y="160"/>
                  <a:pt x="303" y="160"/>
                </a:cubicBezTo>
                <a:cubicBezTo>
                  <a:pt x="302" y="158"/>
                  <a:pt x="302" y="158"/>
                  <a:pt x="302" y="158"/>
                </a:cubicBezTo>
                <a:cubicBezTo>
                  <a:pt x="302" y="151"/>
                  <a:pt x="302" y="151"/>
                  <a:pt x="302" y="151"/>
                </a:cubicBezTo>
                <a:cubicBezTo>
                  <a:pt x="301" y="149"/>
                  <a:pt x="301" y="149"/>
                  <a:pt x="301" y="149"/>
                </a:cubicBezTo>
                <a:cubicBezTo>
                  <a:pt x="300" y="148"/>
                  <a:pt x="300" y="148"/>
                  <a:pt x="300" y="148"/>
                </a:cubicBezTo>
                <a:cubicBezTo>
                  <a:pt x="300" y="148"/>
                  <a:pt x="299" y="148"/>
                  <a:pt x="298" y="148"/>
                </a:cubicBezTo>
                <a:cubicBezTo>
                  <a:pt x="298" y="148"/>
                  <a:pt x="297" y="148"/>
                  <a:pt x="297" y="148"/>
                </a:cubicBezTo>
                <a:cubicBezTo>
                  <a:pt x="300" y="145"/>
                  <a:pt x="300" y="145"/>
                  <a:pt x="300" y="145"/>
                </a:cubicBezTo>
                <a:cubicBezTo>
                  <a:pt x="304" y="144"/>
                  <a:pt x="304" y="144"/>
                  <a:pt x="304" y="144"/>
                </a:cubicBezTo>
                <a:cubicBezTo>
                  <a:pt x="304" y="144"/>
                  <a:pt x="308" y="144"/>
                  <a:pt x="308" y="144"/>
                </a:cubicBezTo>
                <a:cubicBezTo>
                  <a:pt x="308" y="144"/>
                  <a:pt x="310" y="143"/>
                  <a:pt x="310" y="143"/>
                </a:cubicBezTo>
                <a:cubicBezTo>
                  <a:pt x="310" y="143"/>
                  <a:pt x="314" y="141"/>
                  <a:pt x="314" y="141"/>
                </a:cubicBezTo>
                <a:cubicBezTo>
                  <a:pt x="316" y="143"/>
                  <a:pt x="316" y="143"/>
                  <a:pt x="316" y="143"/>
                </a:cubicBezTo>
                <a:cubicBezTo>
                  <a:pt x="321" y="143"/>
                  <a:pt x="321" y="143"/>
                  <a:pt x="321" y="143"/>
                </a:cubicBezTo>
                <a:cubicBezTo>
                  <a:pt x="321" y="141"/>
                  <a:pt x="321" y="141"/>
                  <a:pt x="321" y="141"/>
                </a:cubicBezTo>
                <a:cubicBezTo>
                  <a:pt x="321" y="141"/>
                  <a:pt x="320" y="140"/>
                  <a:pt x="320" y="140"/>
                </a:cubicBezTo>
                <a:cubicBezTo>
                  <a:pt x="320" y="140"/>
                  <a:pt x="318" y="138"/>
                  <a:pt x="318" y="138"/>
                </a:cubicBezTo>
                <a:cubicBezTo>
                  <a:pt x="321" y="130"/>
                  <a:pt x="321" y="130"/>
                  <a:pt x="321" y="130"/>
                </a:cubicBezTo>
                <a:cubicBezTo>
                  <a:pt x="326" y="117"/>
                  <a:pt x="326" y="117"/>
                  <a:pt x="326" y="117"/>
                </a:cubicBezTo>
                <a:cubicBezTo>
                  <a:pt x="333" y="120"/>
                  <a:pt x="333" y="120"/>
                  <a:pt x="333" y="120"/>
                </a:cubicBezTo>
                <a:cubicBezTo>
                  <a:pt x="341" y="120"/>
                  <a:pt x="341" y="120"/>
                  <a:pt x="341" y="120"/>
                </a:cubicBezTo>
                <a:cubicBezTo>
                  <a:pt x="343" y="122"/>
                  <a:pt x="343" y="122"/>
                  <a:pt x="343" y="122"/>
                </a:cubicBezTo>
                <a:cubicBezTo>
                  <a:pt x="345" y="120"/>
                  <a:pt x="345" y="120"/>
                  <a:pt x="345" y="120"/>
                </a:cubicBezTo>
                <a:cubicBezTo>
                  <a:pt x="346" y="119"/>
                  <a:pt x="346" y="119"/>
                  <a:pt x="346" y="119"/>
                </a:cubicBezTo>
                <a:cubicBezTo>
                  <a:pt x="348" y="119"/>
                  <a:pt x="348" y="119"/>
                  <a:pt x="348" y="119"/>
                </a:cubicBezTo>
                <a:cubicBezTo>
                  <a:pt x="349" y="118"/>
                  <a:pt x="349" y="118"/>
                  <a:pt x="349" y="118"/>
                </a:cubicBezTo>
                <a:cubicBezTo>
                  <a:pt x="349" y="116"/>
                  <a:pt x="349" y="116"/>
                  <a:pt x="349" y="116"/>
                </a:cubicBezTo>
                <a:cubicBezTo>
                  <a:pt x="349" y="115"/>
                  <a:pt x="349" y="115"/>
                  <a:pt x="349" y="115"/>
                </a:cubicBezTo>
                <a:cubicBezTo>
                  <a:pt x="349" y="110"/>
                  <a:pt x="349" y="110"/>
                  <a:pt x="349" y="110"/>
                </a:cubicBezTo>
                <a:cubicBezTo>
                  <a:pt x="349" y="110"/>
                  <a:pt x="348" y="109"/>
                  <a:pt x="348" y="109"/>
                </a:cubicBezTo>
                <a:cubicBezTo>
                  <a:pt x="348" y="108"/>
                  <a:pt x="348" y="106"/>
                  <a:pt x="348" y="106"/>
                </a:cubicBezTo>
                <a:cubicBezTo>
                  <a:pt x="348" y="106"/>
                  <a:pt x="349" y="105"/>
                  <a:pt x="349" y="105"/>
                </a:cubicBezTo>
                <a:cubicBezTo>
                  <a:pt x="349" y="105"/>
                  <a:pt x="349" y="102"/>
                  <a:pt x="349" y="102"/>
                </a:cubicBezTo>
                <a:cubicBezTo>
                  <a:pt x="349" y="102"/>
                  <a:pt x="353" y="101"/>
                  <a:pt x="353" y="101"/>
                </a:cubicBezTo>
                <a:cubicBezTo>
                  <a:pt x="353" y="101"/>
                  <a:pt x="357" y="100"/>
                  <a:pt x="357" y="100"/>
                </a:cubicBezTo>
                <a:cubicBezTo>
                  <a:pt x="357" y="100"/>
                  <a:pt x="359" y="98"/>
                  <a:pt x="359" y="98"/>
                </a:cubicBezTo>
                <a:cubicBezTo>
                  <a:pt x="359" y="93"/>
                  <a:pt x="359" y="93"/>
                  <a:pt x="359" y="93"/>
                </a:cubicBezTo>
                <a:cubicBezTo>
                  <a:pt x="361" y="89"/>
                  <a:pt x="361" y="89"/>
                  <a:pt x="361" y="89"/>
                </a:cubicBezTo>
                <a:cubicBezTo>
                  <a:pt x="361" y="89"/>
                  <a:pt x="360" y="88"/>
                  <a:pt x="360" y="88"/>
                </a:cubicBezTo>
                <a:cubicBezTo>
                  <a:pt x="360" y="87"/>
                  <a:pt x="359" y="86"/>
                  <a:pt x="359" y="86"/>
                </a:cubicBezTo>
                <a:cubicBezTo>
                  <a:pt x="358" y="86"/>
                  <a:pt x="358" y="85"/>
                  <a:pt x="358" y="84"/>
                </a:cubicBezTo>
                <a:cubicBezTo>
                  <a:pt x="358" y="84"/>
                  <a:pt x="359" y="82"/>
                  <a:pt x="359" y="82"/>
                </a:cubicBezTo>
                <a:cubicBezTo>
                  <a:pt x="359" y="82"/>
                  <a:pt x="358" y="82"/>
                  <a:pt x="357" y="83"/>
                </a:cubicBezTo>
                <a:cubicBezTo>
                  <a:pt x="357" y="83"/>
                  <a:pt x="356" y="84"/>
                  <a:pt x="355" y="85"/>
                </a:cubicBezTo>
                <a:cubicBezTo>
                  <a:pt x="355" y="85"/>
                  <a:pt x="355" y="87"/>
                  <a:pt x="354" y="87"/>
                </a:cubicBezTo>
                <a:cubicBezTo>
                  <a:pt x="354" y="87"/>
                  <a:pt x="353" y="87"/>
                  <a:pt x="352" y="87"/>
                </a:cubicBezTo>
                <a:cubicBezTo>
                  <a:pt x="351" y="86"/>
                  <a:pt x="351" y="86"/>
                  <a:pt x="349" y="85"/>
                </a:cubicBezTo>
                <a:cubicBezTo>
                  <a:pt x="348" y="85"/>
                  <a:pt x="347" y="85"/>
                  <a:pt x="347" y="85"/>
                </a:cubicBezTo>
                <a:cubicBezTo>
                  <a:pt x="346" y="85"/>
                  <a:pt x="346" y="85"/>
                  <a:pt x="345" y="84"/>
                </a:cubicBezTo>
                <a:cubicBezTo>
                  <a:pt x="344" y="84"/>
                  <a:pt x="344" y="83"/>
                  <a:pt x="344" y="83"/>
                </a:cubicBezTo>
                <a:cubicBezTo>
                  <a:pt x="344" y="83"/>
                  <a:pt x="343" y="81"/>
                  <a:pt x="343" y="81"/>
                </a:cubicBezTo>
                <a:cubicBezTo>
                  <a:pt x="343" y="80"/>
                  <a:pt x="343" y="79"/>
                  <a:pt x="343" y="79"/>
                </a:cubicBezTo>
                <a:cubicBezTo>
                  <a:pt x="343" y="79"/>
                  <a:pt x="342" y="78"/>
                  <a:pt x="341" y="78"/>
                </a:cubicBezTo>
                <a:cubicBezTo>
                  <a:pt x="341" y="77"/>
                  <a:pt x="340" y="76"/>
                  <a:pt x="340" y="76"/>
                </a:cubicBezTo>
                <a:cubicBezTo>
                  <a:pt x="339" y="76"/>
                  <a:pt x="337" y="77"/>
                  <a:pt x="337" y="77"/>
                </a:cubicBezTo>
                <a:cubicBezTo>
                  <a:pt x="337" y="77"/>
                  <a:pt x="337" y="75"/>
                  <a:pt x="336" y="75"/>
                </a:cubicBezTo>
                <a:cubicBezTo>
                  <a:pt x="336" y="74"/>
                  <a:pt x="335" y="72"/>
                  <a:pt x="335" y="72"/>
                </a:cubicBezTo>
                <a:cubicBezTo>
                  <a:pt x="335" y="72"/>
                  <a:pt x="334" y="70"/>
                  <a:pt x="334" y="70"/>
                </a:cubicBezTo>
                <a:cubicBezTo>
                  <a:pt x="334" y="69"/>
                  <a:pt x="332" y="68"/>
                  <a:pt x="332" y="68"/>
                </a:cubicBezTo>
                <a:cubicBezTo>
                  <a:pt x="332" y="67"/>
                  <a:pt x="330" y="66"/>
                  <a:pt x="330" y="66"/>
                </a:cubicBezTo>
                <a:cubicBezTo>
                  <a:pt x="328" y="66"/>
                  <a:pt x="328" y="66"/>
                  <a:pt x="328" y="66"/>
                </a:cubicBezTo>
                <a:cubicBezTo>
                  <a:pt x="326" y="66"/>
                  <a:pt x="326" y="66"/>
                  <a:pt x="326" y="66"/>
                </a:cubicBezTo>
                <a:cubicBezTo>
                  <a:pt x="326" y="66"/>
                  <a:pt x="326" y="67"/>
                  <a:pt x="325" y="67"/>
                </a:cubicBezTo>
                <a:cubicBezTo>
                  <a:pt x="325" y="67"/>
                  <a:pt x="323" y="67"/>
                  <a:pt x="323" y="67"/>
                </a:cubicBezTo>
                <a:cubicBezTo>
                  <a:pt x="323" y="67"/>
                  <a:pt x="323" y="67"/>
                  <a:pt x="323" y="67"/>
                </a:cubicBezTo>
                <a:cubicBezTo>
                  <a:pt x="323" y="67"/>
                  <a:pt x="322" y="67"/>
                  <a:pt x="322" y="68"/>
                </a:cubicBezTo>
                <a:cubicBezTo>
                  <a:pt x="321" y="69"/>
                  <a:pt x="321" y="69"/>
                  <a:pt x="320" y="70"/>
                </a:cubicBezTo>
                <a:cubicBezTo>
                  <a:pt x="320" y="70"/>
                  <a:pt x="319" y="69"/>
                  <a:pt x="319" y="69"/>
                </a:cubicBezTo>
                <a:cubicBezTo>
                  <a:pt x="318" y="69"/>
                  <a:pt x="317" y="69"/>
                  <a:pt x="316" y="69"/>
                </a:cubicBezTo>
                <a:cubicBezTo>
                  <a:pt x="316" y="68"/>
                  <a:pt x="314" y="68"/>
                  <a:pt x="314" y="68"/>
                </a:cubicBezTo>
                <a:cubicBezTo>
                  <a:pt x="314" y="68"/>
                  <a:pt x="313" y="69"/>
                  <a:pt x="312" y="69"/>
                </a:cubicBezTo>
                <a:cubicBezTo>
                  <a:pt x="312" y="68"/>
                  <a:pt x="311" y="68"/>
                  <a:pt x="311" y="68"/>
                </a:cubicBezTo>
                <a:cubicBezTo>
                  <a:pt x="311" y="67"/>
                  <a:pt x="311" y="66"/>
                  <a:pt x="311" y="66"/>
                </a:cubicBezTo>
                <a:cubicBezTo>
                  <a:pt x="311" y="66"/>
                  <a:pt x="309" y="66"/>
                  <a:pt x="308" y="66"/>
                </a:cubicBezTo>
                <a:cubicBezTo>
                  <a:pt x="308" y="66"/>
                  <a:pt x="308" y="65"/>
                  <a:pt x="308" y="65"/>
                </a:cubicBezTo>
                <a:cubicBezTo>
                  <a:pt x="309" y="64"/>
                  <a:pt x="309" y="63"/>
                  <a:pt x="308" y="63"/>
                </a:cubicBezTo>
                <a:cubicBezTo>
                  <a:pt x="308" y="62"/>
                  <a:pt x="307" y="62"/>
                  <a:pt x="306" y="62"/>
                </a:cubicBezTo>
                <a:cubicBezTo>
                  <a:pt x="305" y="61"/>
                  <a:pt x="303" y="62"/>
                  <a:pt x="303" y="62"/>
                </a:cubicBezTo>
                <a:cubicBezTo>
                  <a:pt x="303" y="62"/>
                  <a:pt x="303" y="63"/>
                  <a:pt x="303" y="63"/>
                </a:cubicBezTo>
                <a:cubicBezTo>
                  <a:pt x="303" y="64"/>
                  <a:pt x="303" y="64"/>
                  <a:pt x="303" y="65"/>
                </a:cubicBezTo>
                <a:cubicBezTo>
                  <a:pt x="303" y="65"/>
                  <a:pt x="302" y="67"/>
                  <a:pt x="302" y="67"/>
                </a:cubicBezTo>
                <a:cubicBezTo>
                  <a:pt x="300" y="67"/>
                  <a:pt x="300" y="67"/>
                  <a:pt x="300" y="67"/>
                </a:cubicBezTo>
                <a:cubicBezTo>
                  <a:pt x="299" y="69"/>
                  <a:pt x="299" y="69"/>
                  <a:pt x="299" y="69"/>
                </a:cubicBezTo>
                <a:cubicBezTo>
                  <a:pt x="280" y="32"/>
                  <a:pt x="280" y="32"/>
                  <a:pt x="280" y="32"/>
                </a:cubicBezTo>
                <a:cubicBezTo>
                  <a:pt x="267" y="21"/>
                  <a:pt x="267" y="21"/>
                  <a:pt x="267" y="21"/>
                </a:cubicBezTo>
                <a:cubicBezTo>
                  <a:pt x="267" y="20"/>
                  <a:pt x="267" y="20"/>
                  <a:pt x="267" y="20"/>
                </a:cubicBezTo>
                <a:cubicBezTo>
                  <a:pt x="269" y="20"/>
                  <a:pt x="269" y="20"/>
                  <a:pt x="269" y="20"/>
                </a:cubicBezTo>
                <a:cubicBezTo>
                  <a:pt x="269" y="20"/>
                  <a:pt x="271" y="19"/>
                  <a:pt x="271" y="18"/>
                </a:cubicBezTo>
                <a:cubicBezTo>
                  <a:pt x="271" y="18"/>
                  <a:pt x="270" y="17"/>
                  <a:pt x="270" y="16"/>
                </a:cubicBezTo>
                <a:cubicBezTo>
                  <a:pt x="270" y="16"/>
                  <a:pt x="271" y="15"/>
                  <a:pt x="271" y="15"/>
                </a:cubicBezTo>
                <a:cubicBezTo>
                  <a:pt x="271" y="15"/>
                  <a:pt x="270" y="15"/>
                  <a:pt x="270" y="15"/>
                </a:cubicBezTo>
                <a:cubicBezTo>
                  <a:pt x="269" y="16"/>
                  <a:pt x="270" y="16"/>
                  <a:pt x="269" y="16"/>
                </a:cubicBezTo>
                <a:cubicBezTo>
                  <a:pt x="268" y="16"/>
                  <a:pt x="266" y="16"/>
                  <a:pt x="266" y="16"/>
                </a:cubicBezTo>
                <a:cubicBezTo>
                  <a:pt x="266" y="16"/>
                  <a:pt x="265" y="17"/>
                  <a:pt x="265" y="18"/>
                </a:cubicBezTo>
                <a:cubicBezTo>
                  <a:pt x="265" y="18"/>
                  <a:pt x="262" y="19"/>
                  <a:pt x="262" y="19"/>
                </a:cubicBezTo>
                <a:cubicBezTo>
                  <a:pt x="262" y="19"/>
                  <a:pt x="261" y="20"/>
                  <a:pt x="260" y="20"/>
                </a:cubicBezTo>
                <a:cubicBezTo>
                  <a:pt x="259" y="20"/>
                  <a:pt x="258" y="20"/>
                  <a:pt x="258" y="20"/>
                </a:cubicBezTo>
                <a:cubicBezTo>
                  <a:pt x="258" y="21"/>
                  <a:pt x="258" y="21"/>
                  <a:pt x="258" y="21"/>
                </a:cubicBezTo>
                <a:cubicBezTo>
                  <a:pt x="258" y="21"/>
                  <a:pt x="258" y="23"/>
                  <a:pt x="257" y="24"/>
                </a:cubicBezTo>
                <a:cubicBezTo>
                  <a:pt x="257" y="24"/>
                  <a:pt x="255" y="24"/>
                  <a:pt x="255" y="25"/>
                </a:cubicBezTo>
                <a:cubicBezTo>
                  <a:pt x="255" y="25"/>
                  <a:pt x="254" y="25"/>
                  <a:pt x="253" y="25"/>
                </a:cubicBezTo>
                <a:cubicBezTo>
                  <a:pt x="252" y="25"/>
                  <a:pt x="252" y="24"/>
                  <a:pt x="252" y="25"/>
                </a:cubicBezTo>
                <a:cubicBezTo>
                  <a:pt x="252" y="25"/>
                  <a:pt x="252" y="25"/>
                  <a:pt x="251" y="26"/>
                </a:cubicBezTo>
                <a:cubicBezTo>
                  <a:pt x="251" y="27"/>
                  <a:pt x="251" y="26"/>
                  <a:pt x="250" y="27"/>
                </a:cubicBezTo>
                <a:cubicBezTo>
                  <a:pt x="249" y="27"/>
                  <a:pt x="249" y="27"/>
                  <a:pt x="249" y="27"/>
                </a:cubicBezTo>
                <a:cubicBezTo>
                  <a:pt x="249" y="28"/>
                  <a:pt x="249" y="29"/>
                  <a:pt x="249" y="29"/>
                </a:cubicBezTo>
                <a:cubicBezTo>
                  <a:pt x="248" y="30"/>
                  <a:pt x="247" y="28"/>
                  <a:pt x="246" y="28"/>
                </a:cubicBezTo>
                <a:cubicBezTo>
                  <a:pt x="245" y="27"/>
                  <a:pt x="243" y="26"/>
                  <a:pt x="243" y="27"/>
                </a:cubicBezTo>
                <a:cubicBezTo>
                  <a:pt x="242" y="27"/>
                  <a:pt x="242" y="28"/>
                  <a:pt x="242" y="28"/>
                </a:cubicBezTo>
                <a:cubicBezTo>
                  <a:pt x="241" y="29"/>
                  <a:pt x="241" y="29"/>
                  <a:pt x="241" y="29"/>
                </a:cubicBezTo>
                <a:cubicBezTo>
                  <a:pt x="241" y="29"/>
                  <a:pt x="238" y="29"/>
                  <a:pt x="238" y="28"/>
                </a:cubicBezTo>
                <a:cubicBezTo>
                  <a:pt x="238" y="28"/>
                  <a:pt x="238" y="26"/>
                  <a:pt x="239" y="26"/>
                </a:cubicBezTo>
                <a:cubicBezTo>
                  <a:pt x="239" y="25"/>
                  <a:pt x="240" y="24"/>
                  <a:pt x="240" y="24"/>
                </a:cubicBezTo>
                <a:cubicBezTo>
                  <a:pt x="241" y="24"/>
                  <a:pt x="240" y="25"/>
                  <a:pt x="241" y="24"/>
                </a:cubicBezTo>
                <a:cubicBezTo>
                  <a:pt x="243" y="23"/>
                  <a:pt x="243" y="22"/>
                  <a:pt x="242" y="22"/>
                </a:cubicBezTo>
                <a:cubicBezTo>
                  <a:pt x="242" y="21"/>
                  <a:pt x="243" y="20"/>
                  <a:pt x="241" y="21"/>
                </a:cubicBezTo>
                <a:cubicBezTo>
                  <a:pt x="240" y="22"/>
                  <a:pt x="238" y="22"/>
                  <a:pt x="238" y="22"/>
                </a:cubicBezTo>
                <a:cubicBezTo>
                  <a:pt x="237" y="20"/>
                  <a:pt x="237" y="20"/>
                  <a:pt x="237" y="20"/>
                </a:cubicBezTo>
                <a:cubicBezTo>
                  <a:pt x="235" y="21"/>
                  <a:pt x="235" y="21"/>
                  <a:pt x="235" y="21"/>
                </a:cubicBezTo>
                <a:cubicBezTo>
                  <a:pt x="235" y="21"/>
                  <a:pt x="234" y="20"/>
                  <a:pt x="233" y="20"/>
                </a:cubicBezTo>
                <a:cubicBezTo>
                  <a:pt x="233" y="20"/>
                  <a:pt x="232" y="20"/>
                  <a:pt x="232" y="21"/>
                </a:cubicBezTo>
                <a:cubicBezTo>
                  <a:pt x="232" y="22"/>
                  <a:pt x="231" y="22"/>
                  <a:pt x="231" y="22"/>
                </a:cubicBezTo>
                <a:cubicBezTo>
                  <a:pt x="230" y="22"/>
                  <a:pt x="229" y="21"/>
                  <a:pt x="229" y="20"/>
                </a:cubicBezTo>
                <a:cubicBezTo>
                  <a:pt x="229" y="19"/>
                  <a:pt x="230" y="18"/>
                  <a:pt x="229" y="17"/>
                </a:cubicBezTo>
                <a:cubicBezTo>
                  <a:pt x="229" y="16"/>
                  <a:pt x="228" y="15"/>
                  <a:pt x="228" y="16"/>
                </a:cubicBezTo>
                <a:cubicBezTo>
                  <a:pt x="227" y="17"/>
                  <a:pt x="228" y="18"/>
                  <a:pt x="228" y="19"/>
                </a:cubicBezTo>
                <a:cubicBezTo>
                  <a:pt x="227" y="20"/>
                  <a:pt x="226" y="19"/>
                  <a:pt x="225" y="19"/>
                </a:cubicBezTo>
                <a:cubicBezTo>
                  <a:pt x="225" y="19"/>
                  <a:pt x="224" y="20"/>
                  <a:pt x="223" y="20"/>
                </a:cubicBezTo>
                <a:cubicBezTo>
                  <a:pt x="223" y="20"/>
                  <a:pt x="221" y="19"/>
                  <a:pt x="221" y="19"/>
                </a:cubicBezTo>
                <a:cubicBezTo>
                  <a:pt x="220" y="19"/>
                  <a:pt x="220" y="20"/>
                  <a:pt x="219" y="19"/>
                </a:cubicBezTo>
                <a:cubicBezTo>
                  <a:pt x="218" y="18"/>
                  <a:pt x="218" y="16"/>
                  <a:pt x="218" y="16"/>
                </a:cubicBezTo>
                <a:cubicBezTo>
                  <a:pt x="218" y="16"/>
                  <a:pt x="220" y="14"/>
                  <a:pt x="220" y="14"/>
                </a:cubicBezTo>
                <a:cubicBezTo>
                  <a:pt x="220" y="14"/>
                  <a:pt x="221" y="13"/>
                  <a:pt x="220" y="12"/>
                </a:cubicBezTo>
                <a:cubicBezTo>
                  <a:pt x="219" y="11"/>
                  <a:pt x="218" y="9"/>
                  <a:pt x="218" y="9"/>
                </a:cubicBezTo>
                <a:cubicBezTo>
                  <a:pt x="218" y="9"/>
                  <a:pt x="217" y="8"/>
                  <a:pt x="218" y="8"/>
                </a:cubicBezTo>
                <a:cubicBezTo>
                  <a:pt x="218" y="7"/>
                  <a:pt x="218" y="6"/>
                  <a:pt x="218" y="6"/>
                </a:cubicBezTo>
                <a:cubicBezTo>
                  <a:pt x="218" y="6"/>
                  <a:pt x="218" y="4"/>
                  <a:pt x="218" y="4"/>
                </a:cubicBezTo>
                <a:cubicBezTo>
                  <a:pt x="217" y="3"/>
                  <a:pt x="216" y="2"/>
                  <a:pt x="215" y="2"/>
                </a:cubicBezTo>
                <a:cubicBezTo>
                  <a:pt x="214" y="2"/>
                  <a:pt x="213" y="2"/>
                  <a:pt x="213" y="2"/>
                </a:cubicBezTo>
                <a:cubicBezTo>
                  <a:pt x="212" y="3"/>
                  <a:pt x="212" y="4"/>
                  <a:pt x="212" y="4"/>
                </a:cubicBezTo>
                <a:cubicBezTo>
                  <a:pt x="211" y="4"/>
                  <a:pt x="210" y="4"/>
                  <a:pt x="209" y="3"/>
                </a:cubicBezTo>
                <a:cubicBezTo>
                  <a:pt x="209" y="3"/>
                  <a:pt x="206" y="1"/>
                  <a:pt x="206" y="1"/>
                </a:cubicBezTo>
                <a:cubicBezTo>
                  <a:pt x="202" y="0"/>
                  <a:pt x="202" y="0"/>
                  <a:pt x="202" y="0"/>
                </a:cubicBezTo>
                <a:cubicBezTo>
                  <a:pt x="202" y="0"/>
                  <a:pt x="201" y="1"/>
                  <a:pt x="200" y="1"/>
                </a:cubicBezTo>
                <a:cubicBezTo>
                  <a:pt x="200" y="1"/>
                  <a:pt x="198" y="1"/>
                  <a:pt x="198" y="1"/>
                </a:cubicBezTo>
                <a:cubicBezTo>
                  <a:pt x="198" y="1"/>
                  <a:pt x="197" y="2"/>
                  <a:pt x="197" y="3"/>
                </a:cubicBezTo>
                <a:cubicBezTo>
                  <a:pt x="197" y="3"/>
                  <a:pt x="195" y="3"/>
                  <a:pt x="194" y="3"/>
                </a:cubicBezTo>
                <a:cubicBezTo>
                  <a:pt x="194" y="3"/>
                  <a:pt x="193" y="3"/>
                  <a:pt x="194" y="4"/>
                </a:cubicBezTo>
                <a:cubicBezTo>
                  <a:pt x="194" y="4"/>
                  <a:pt x="194" y="4"/>
                  <a:pt x="194" y="5"/>
                </a:cubicBezTo>
                <a:cubicBezTo>
                  <a:pt x="194" y="6"/>
                  <a:pt x="194" y="6"/>
                  <a:pt x="194" y="6"/>
                </a:cubicBezTo>
                <a:cubicBezTo>
                  <a:pt x="193" y="7"/>
                  <a:pt x="189" y="8"/>
                  <a:pt x="189" y="8"/>
                </a:cubicBezTo>
                <a:cubicBezTo>
                  <a:pt x="188" y="8"/>
                  <a:pt x="176" y="12"/>
                  <a:pt x="176" y="12"/>
                </a:cubicBezTo>
                <a:cubicBezTo>
                  <a:pt x="176" y="12"/>
                  <a:pt x="173" y="11"/>
                  <a:pt x="173" y="11"/>
                </a:cubicBezTo>
                <a:cubicBezTo>
                  <a:pt x="173" y="12"/>
                  <a:pt x="172" y="12"/>
                  <a:pt x="172" y="12"/>
                </a:cubicBezTo>
                <a:cubicBezTo>
                  <a:pt x="172" y="12"/>
                  <a:pt x="170" y="12"/>
                  <a:pt x="170" y="12"/>
                </a:cubicBezTo>
                <a:cubicBezTo>
                  <a:pt x="170" y="12"/>
                  <a:pt x="167" y="12"/>
                  <a:pt x="167" y="13"/>
                </a:cubicBezTo>
                <a:cubicBezTo>
                  <a:pt x="167" y="13"/>
                  <a:pt x="167" y="14"/>
                  <a:pt x="167" y="14"/>
                </a:cubicBezTo>
                <a:cubicBezTo>
                  <a:pt x="167" y="15"/>
                  <a:pt x="167" y="16"/>
                  <a:pt x="167" y="16"/>
                </a:cubicBezTo>
                <a:cubicBezTo>
                  <a:pt x="161" y="15"/>
                  <a:pt x="161" y="15"/>
                  <a:pt x="161" y="15"/>
                </a:cubicBezTo>
                <a:cubicBezTo>
                  <a:pt x="161" y="15"/>
                  <a:pt x="159" y="17"/>
                  <a:pt x="159" y="17"/>
                </a:cubicBezTo>
                <a:cubicBezTo>
                  <a:pt x="159" y="17"/>
                  <a:pt x="156" y="17"/>
                  <a:pt x="156" y="17"/>
                </a:cubicBezTo>
                <a:cubicBezTo>
                  <a:pt x="156" y="18"/>
                  <a:pt x="155" y="18"/>
                  <a:pt x="155" y="18"/>
                </a:cubicBezTo>
                <a:cubicBezTo>
                  <a:pt x="155" y="18"/>
                  <a:pt x="153" y="18"/>
                  <a:pt x="153" y="18"/>
                </a:cubicBezTo>
                <a:cubicBezTo>
                  <a:pt x="152" y="18"/>
                  <a:pt x="151" y="18"/>
                  <a:pt x="150" y="18"/>
                </a:cubicBezTo>
                <a:cubicBezTo>
                  <a:pt x="150" y="18"/>
                  <a:pt x="149" y="18"/>
                  <a:pt x="149" y="18"/>
                </a:cubicBezTo>
                <a:cubicBezTo>
                  <a:pt x="148" y="19"/>
                  <a:pt x="149" y="20"/>
                  <a:pt x="147" y="20"/>
                </a:cubicBezTo>
                <a:cubicBezTo>
                  <a:pt x="146" y="20"/>
                  <a:pt x="145" y="20"/>
                  <a:pt x="144" y="21"/>
                </a:cubicBezTo>
                <a:cubicBezTo>
                  <a:pt x="144" y="21"/>
                  <a:pt x="143" y="22"/>
                  <a:pt x="143" y="22"/>
                </a:cubicBezTo>
                <a:cubicBezTo>
                  <a:pt x="140" y="21"/>
                  <a:pt x="140" y="21"/>
                  <a:pt x="140" y="21"/>
                </a:cubicBezTo>
                <a:cubicBezTo>
                  <a:pt x="140" y="21"/>
                  <a:pt x="139" y="21"/>
                  <a:pt x="138" y="21"/>
                </a:cubicBezTo>
                <a:cubicBezTo>
                  <a:pt x="138" y="22"/>
                  <a:pt x="138" y="22"/>
                  <a:pt x="137" y="22"/>
                </a:cubicBezTo>
                <a:cubicBezTo>
                  <a:pt x="137" y="22"/>
                  <a:pt x="136" y="21"/>
                  <a:pt x="135" y="21"/>
                </a:cubicBezTo>
                <a:cubicBezTo>
                  <a:pt x="134" y="21"/>
                  <a:pt x="133" y="21"/>
                  <a:pt x="133" y="21"/>
                </a:cubicBezTo>
                <a:cubicBezTo>
                  <a:pt x="132" y="21"/>
                  <a:pt x="132" y="22"/>
                  <a:pt x="131" y="22"/>
                </a:cubicBezTo>
                <a:cubicBezTo>
                  <a:pt x="131" y="22"/>
                  <a:pt x="131" y="22"/>
                  <a:pt x="131" y="23"/>
                </a:cubicBezTo>
                <a:cubicBezTo>
                  <a:pt x="131" y="23"/>
                  <a:pt x="130" y="23"/>
                  <a:pt x="130" y="23"/>
                </a:cubicBezTo>
                <a:cubicBezTo>
                  <a:pt x="130" y="23"/>
                  <a:pt x="129" y="23"/>
                  <a:pt x="129" y="23"/>
                </a:cubicBezTo>
                <a:cubicBezTo>
                  <a:pt x="128" y="23"/>
                  <a:pt x="128" y="23"/>
                  <a:pt x="128" y="23"/>
                </a:cubicBezTo>
                <a:cubicBezTo>
                  <a:pt x="128" y="23"/>
                  <a:pt x="128" y="23"/>
                  <a:pt x="129" y="23"/>
                </a:cubicBezTo>
                <a:cubicBezTo>
                  <a:pt x="129" y="24"/>
                  <a:pt x="129" y="24"/>
                  <a:pt x="130" y="24"/>
                </a:cubicBezTo>
                <a:cubicBezTo>
                  <a:pt x="130" y="24"/>
                  <a:pt x="130" y="25"/>
                  <a:pt x="130" y="25"/>
                </a:cubicBezTo>
                <a:cubicBezTo>
                  <a:pt x="130" y="26"/>
                  <a:pt x="129" y="26"/>
                  <a:pt x="129" y="27"/>
                </a:cubicBezTo>
                <a:cubicBezTo>
                  <a:pt x="129" y="27"/>
                  <a:pt x="129" y="27"/>
                  <a:pt x="129" y="27"/>
                </a:cubicBezTo>
                <a:cubicBezTo>
                  <a:pt x="129" y="27"/>
                  <a:pt x="129" y="27"/>
                  <a:pt x="129" y="27"/>
                </a:cubicBezTo>
                <a:cubicBezTo>
                  <a:pt x="130" y="28"/>
                  <a:pt x="132" y="28"/>
                  <a:pt x="133" y="28"/>
                </a:cubicBezTo>
                <a:cubicBezTo>
                  <a:pt x="133" y="28"/>
                  <a:pt x="134" y="29"/>
                  <a:pt x="134" y="29"/>
                </a:cubicBezTo>
                <a:cubicBezTo>
                  <a:pt x="134" y="29"/>
                  <a:pt x="134" y="29"/>
                  <a:pt x="134" y="30"/>
                </a:cubicBezTo>
                <a:cubicBezTo>
                  <a:pt x="133" y="30"/>
                  <a:pt x="132" y="30"/>
                  <a:pt x="131" y="30"/>
                </a:cubicBezTo>
                <a:cubicBezTo>
                  <a:pt x="131" y="31"/>
                  <a:pt x="131" y="31"/>
                  <a:pt x="131" y="31"/>
                </a:cubicBezTo>
                <a:cubicBezTo>
                  <a:pt x="131" y="32"/>
                  <a:pt x="131" y="32"/>
                  <a:pt x="132" y="32"/>
                </a:cubicBezTo>
                <a:cubicBezTo>
                  <a:pt x="133" y="32"/>
                  <a:pt x="135" y="33"/>
                  <a:pt x="136" y="34"/>
                </a:cubicBezTo>
                <a:cubicBezTo>
                  <a:pt x="136" y="35"/>
                  <a:pt x="136" y="35"/>
                  <a:pt x="137" y="35"/>
                </a:cubicBezTo>
                <a:cubicBezTo>
                  <a:pt x="137" y="35"/>
                  <a:pt x="137" y="35"/>
                  <a:pt x="137" y="35"/>
                </a:cubicBezTo>
                <a:cubicBezTo>
                  <a:pt x="138" y="35"/>
                  <a:pt x="138" y="35"/>
                  <a:pt x="139" y="36"/>
                </a:cubicBezTo>
                <a:cubicBezTo>
                  <a:pt x="139" y="36"/>
                  <a:pt x="139" y="37"/>
                  <a:pt x="139" y="37"/>
                </a:cubicBezTo>
                <a:cubicBezTo>
                  <a:pt x="139" y="38"/>
                  <a:pt x="138" y="38"/>
                  <a:pt x="138" y="38"/>
                </a:cubicBezTo>
                <a:cubicBezTo>
                  <a:pt x="137" y="38"/>
                  <a:pt x="136" y="38"/>
                  <a:pt x="134" y="37"/>
                </a:cubicBezTo>
                <a:cubicBezTo>
                  <a:pt x="134" y="37"/>
                  <a:pt x="134" y="37"/>
                  <a:pt x="133" y="37"/>
                </a:cubicBezTo>
                <a:cubicBezTo>
                  <a:pt x="132" y="37"/>
                  <a:pt x="130" y="37"/>
                  <a:pt x="129" y="38"/>
                </a:cubicBezTo>
                <a:cubicBezTo>
                  <a:pt x="127" y="40"/>
                  <a:pt x="127" y="40"/>
                  <a:pt x="127" y="40"/>
                </a:cubicBezTo>
                <a:cubicBezTo>
                  <a:pt x="127" y="42"/>
                  <a:pt x="127" y="42"/>
                  <a:pt x="127" y="42"/>
                </a:cubicBezTo>
                <a:cubicBezTo>
                  <a:pt x="129" y="46"/>
                  <a:pt x="129" y="46"/>
                  <a:pt x="129" y="46"/>
                </a:cubicBezTo>
                <a:cubicBezTo>
                  <a:pt x="126" y="48"/>
                  <a:pt x="126" y="48"/>
                  <a:pt x="126" y="48"/>
                </a:cubicBezTo>
                <a:cubicBezTo>
                  <a:pt x="121" y="52"/>
                  <a:pt x="121" y="52"/>
                  <a:pt x="121" y="52"/>
                </a:cubicBezTo>
                <a:cubicBezTo>
                  <a:pt x="124" y="54"/>
                  <a:pt x="124" y="54"/>
                  <a:pt x="124" y="54"/>
                </a:cubicBezTo>
                <a:cubicBezTo>
                  <a:pt x="124" y="57"/>
                  <a:pt x="124" y="57"/>
                  <a:pt x="124" y="57"/>
                </a:cubicBezTo>
                <a:cubicBezTo>
                  <a:pt x="128" y="57"/>
                  <a:pt x="128" y="57"/>
                  <a:pt x="128" y="57"/>
                </a:cubicBezTo>
                <a:cubicBezTo>
                  <a:pt x="128" y="57"/>
                  <a:pt x="129" y="58"/>
                  <a:pt x="129" y="58"/>
                </a:cubicBezTo>
                <a:cubicBezTo>
                  <a:pt x="129" y="59"/>
                  <a:pt x="129" y="59"/>
                  <a:pt x="129" y="59"/>
                </a:cubicBezTo>
                <a:cubicBezTo>
                  <a:pt x="132" y="59"/>
                  <a:pt x="132" y="59"/>
                  <a:pt x="132" y="59"/>
                </a:cubicBezTo>
                <a:cubicBezTo>
                  <a:pt x="133" y="59"/>
                  <a:pt x="133" y="59"/>
                  <a:pt x="133" y="59"/>
                </a:cubicBezTo>
                <a:cubicBezTo>
                  <a:pt x="135" y="61"/>
                  <a:pt x="135" y="61"/>
                  <a:pt x="135" y="61"/>
                </a:cubicBezTo>
                <a:cubicBezTo>
                  <a:pt x="134" y="63"/>
                  <a:pt x="134" y="63"/>
                  <a:pt x="134" y="63"/>
                </a:cubicBezTo>
                <a:cubicBezTo>
                  <a:pt x="134" y="67"/>
                  <a:pt x="134" y="67"/>
                  <a:pt x="134" y="67"/>
                </a:cubicBezTo>
                <a:cubicBezTo>
                  <a:pt x="134" y="67"/>
                  <a:pt x="133" y="68"/>
                  <a:pt x="133" y="68"/>
                </a:cubicBezTo>
                <a:cubicBezTo>
                  <a:pt x="133" y="68"/>
                  <a:pt x="131" y="69"/>
                  <a:pt x="130" y="69"/>
                </a:cubicBezTo>
                <a:cubicBezTo>
                  <a:pt x="130" y="69"/>
                  <a:pt x="128" y="70"/>
                  <a:pt x="128" y="70"/>
                </a:cubicBezTo>
                <a:cubicBezTo>
                  <a:pt x="123" y="70"/>
                  <a:pt x="123" y="70"/>
                  <a:pt x="123" y="70"/>
                </a:cubicBezTo>
                <a:cubicBezTo>
                  <a:pt x="123" y="70"/>
                  <a:pt x="121" y="68"/>
                  <a:pt x="121" y="68"/>
                </a:cubicBezTo>
                <a:cubicBezTo>
                  <a:pt x="121" y="68"/>
                  <a:pt x="120" y="69"/>
                  <a:pt x="120" y="70"/>
                </a:cubicBezTo>
                <a:cubicBezTo>
                  <a:pt x="120" y="70"/>
                  <a:pt x="118" y="73"/>
                  <a:pt x="118" y="73"/>
                </a:cubicBezTo>
                <a:cubicBezTo>
                  <a:pt x="116" y="73"/>
                  <a:pt x="116" y="73"/>
                  <a:pt x="116" y="73"/>
                </a:cubicBezTo>
                <a:cubicBezTo>
                  <a:pt x="116" y="70"/>
                  <a:pt x="116" y="70"/>
                  <a:pt x="116" y="70"/>
                </a:cubicBezTo>
                <a:cubicBezTo>
                  <a:pt x="110" y="70"/>
                  <a:pt x="110" y="70"/>
                  <a:pt x="110" y="70"/>
                </a:cubicBezTo>
                <a:cubicBezTo>
                  <a:pt x="110" y="70"/>
                  <a:pt x="108" y="68"/>
                  <a:pt x="108" y="68"/>
                </a:cubicBezTo>
                <a:cubicBezTo>
                  <a:pt x="108" y="68"/>
                  <a:pt x="108" y="65"/>
                  <a:pt x="108" y="65"/>
                </a:cubicBezTo>
                <a:cubicBezTo>
                  <a:pt x="106" y="65"/>
                  <a:pt x="106" y="65"/>
                  <a:pt x="106" y="65"/>
                </a:cubicBezTo>
                <a:cubicBezTo>
                  <a:pt x="106" y="64"/>
                  <a:pt x="106" y="64"/>
                  <a:pt x="106" y="64"/>
                </a:cubicBezTo>
                <a:cubicBezTo>
                  <a:pt x="106" y="64"/>
                  <a:pt x="104" y="65"/>
                  <a:pt x="104" y="65"/>
                </a:cubicBezTo>
                <a:cubicBezTo>
                  <a:pt x="104" y="65"/>
                  <a:pt x="102" y="64"/>
                  <a:pt x="102" y="64"/>
                </a:cubicBezTo>
                <a:cubicBezTo>
                  <a:pt x="102" y="64"/>
                  <a:pt x="100" y="64"/>
                  <a:pt x="100" y="64"/>
                </a:cubicBezTo>
                <a:cubicBezTo>
                  <a:pt x="100" y="65"/>
                  <a:pt x="101" y="66"/>
                  <a:pt x="100" y="66"/>
                </a:cubicBezTo>
                <a:cubicBezTo>
                  <a:pt x="100" y="67"/>
                  <a:pt x="99" y="67"/>
                  <a:pt x="99" y="67"/>
                </a:cubicBezTo>
                <a:cubicBezTo>
                  <a:pt x="98" y="67"/>
                  <a:pt x="97" y="67"/>
                  <a:pt x="97" y="67"/>
                </a:cubicBezTo>
                <a:cubicBezTo>
                  <a:pt x="97" y="66"/>
                  <a:pt x="95" y="64"/>
                  <a:pt x="95" y="64"/>
                </a:cubicBezTo>
                <a:cubicBezTo>
                  <a:pt x="95" y="64"/>
                  <a:pt x="91" y="64"/>
                  <a:pt x="91" y="64"/>
                </a:cubicBezTo>
                <a:cubicBezTo>
                  <a:pt x="91" y="66"/>
                  <a:pt x="91" y="66"/>
                  <a:pt x="91" y="66"/>
                </a:cubicBezTo>
                <a:cubicBezTo>
                  <a:pt x="91" y="66"/>
                  <a:pt x="89" y="65"/>
                  <a:pt x="89" y="65"/>
                </a:cubicBezTo>
                <a:cubicBezTo>
                  <a:pt x="89" y="65"/>
                  <a:pt x="88" y="66"/>
                  <a:pt x="88" y="66"/>
                </a:cubicBezTo>
                <a:cubicBezTo>
                  <a:pt x="88" y="67"/>
                  <a:pt x="88" y="68"/>
                  <a:pt x="87" y="68"/>
                </a:cubicBezTo>
                <a:cubicBezTo>
                  <a:pt x="87" y="68"/>
                  <a:pt x="86" y="67"/>
                  <a:pt x="86" y="67"/>
                </a:cubicBezTo>
                <a:cubicBezTo>
                  <a:pt x="86" y="67"/>
                  <a:pt x="85" y="69"/>
                  <a:pt x="85" y="69"/>
                </a:cubicBezTo>
                <a:cubicBezTo>
                  <a:pt x="85" y="70"/>
                  <a:pt x="83" y="72"/>
                  <a:pt x="83" y="72"/>
                </a:cubicBezTo>
                <a:cubicBezTo>
                  <a:pt x="81" y="72"/>
                  <a:pt x="81" y="72"/>
                  <a:pt x="81" y="72"/>
                </a:cubicBezTo>
                <a:cubicBezTo>
                  <a:pt x="81" y="72"/>
                  <a:pt x="76" y="68"/>
                  <a:pt x="76" y="68"/>
                </a:cubicBezTo>
                <a:cubicBezTo>
                  <a:pt x="76" y="68"/>
                  <a:pt x="77" y="67"/>
                  <a:pt x="76" y="66"/>
                </a:cubicBezTo>
                <a:cubicBezTo>
                  <a:pt x="76" y="66"/>
                  <a:pt x="74" y="65"/>
                  <a:pt x="74" y="65"/>
                </a:cubicBezTo>
                <a:cubicBezTo>
                  <a:pt x="73" y="65"/>
                  <a:pt x="72" y="64"/>
                  <a:pt x="72" y="65"/>
                </a:cubicBezTo>
                <a:cubicBezTo>
                  <a:pt x="72" y="66"/>
                  <a:pt x="72" y="67"/>
                  <a:pt x="72" y="67"/>
                </a:cubicBezTo>
                <a:cubicBezTo>
                  <a:pt x="72" y="67"/>
                  <a:pt x="73" y="70"/>
                  <a:pt x="73" y="70"/>
                </a:cubicBezTo>
                <a:cubicBezTo>
                  <a:pt x="73" y="70"/>
                  <a:pt x="73" y="71"/>
                  <a:pt x="73" y="72"/>
                </a:cubicBezTo>
                <a:cubicBezTo>
                  <a:pt x="73" y="72"/>
                  <a:pt x="71" y="73"/>
                  <a:pt x="71" y="72"/>
                </a:cubicBezTo>
                <a:cubicBezTo>
                  <a:pt x="71" y="72"/>
                  <a:pt x="70" y="70"/>
                  <a:pt x="70" y="70"/>
                </a:cubicBezTo>
                <a:cubicBezTo>
                  <a:pt x="70" y="69"/>
                  <a:pt x="70" y="68"/>
                  <a:pt x="70" y="68"/>
                </a:cubicBezTo>
                <a:cubicBezTo>
                  <a:pt x="70" y="67"/>
                  <a:pt x="68" y="66"/>
                  <a:pt x="68" y="65"/>
                </a:cubicBezTo>
                <a:cubicBezTo>
                  <a:pt x="67" y="65"/>
                  <a:pt x="67" y="63"/>
                  <a:pt x="66" y="63"/>
                </a:cubicBezTo>
                <a:cubicBezTo>
                  <a:pt x="66" y="63"/>
                  <a:pt x="63" y="62"/>
                  <a:pt x="63" y="62"/>
                </a:cubicBezTo>
                <a:cubicBezTo>
                  <a:pt x="63" y="61"/>
                  <a:pt x="60" y="58"/>
                  <a:pt x="60" y="58"/>
                </a:cubicBezTo>
                <a:cubicBezTo>
                  <a:pt x="55" y="59"/>
                  <a:pt x="55" y="59"/>
                  <a:pt x="55" y="59"/>
                </a:cubicBezTo>
                <a:cubicBezTo>
                  <a:pt x="55" y="59"/>
                  <a:pt x="54" y="59"/>
                  <a:pt x="54" y="59"/>
                </a:cubicBezTo>
                <a:cubicBezTo>
                  <a:pt x="53" y="59"/>
                  <a:pt x="52" y="55"/>
                  <a:pt x="52" y="55"/>
                </a:cubicBezTo>
                <a:cubicBezTo>
                  <a:pt x="52" y="55"/>
                  <a:pt x="50" y="56"/>
                  <a:pt x="50" y="56"/>
                </a:cubicBezTo>
                <a:cubicBezTo>
                  <a:pt x="50" y="56"/>
                  <a:pt x="48" y="56"/>
                  <a:pt x="48" y="56"/>
                </a:cubicBezTo>
                <a:cubicBezTo>
                  <a:pt x="48" y="56"/>
                  <a:pt x="47" y="58"/>
                  <a:pt x="47" y="58"/>
                </a:cubicBezTo>
                <a:cubicBezTo>
                  <a:pt x="47" y="58"/>
                  <a:pt x="44" y="58"/>
                  <a:pt x="44" y="58"/>
                </a:cubicBezTo>
                <a:cubicBezTo>
                  <a:pt x="44" y="58"/>
                  <a:pt x="44" y="59"/>
                  <a:pt x="43" y="59"/>
                </a:cubicBezTo>
                <a:cubicBezTo>
                  <a:pt x="43" y="58"/>
                  <a:pt x="42" y="57"/>
                  <a:pt x="42" y="57"/>
                </a:cubicBezTo>
                <a:cubicBezTo>
                  <a:pt x="42" y="57"/>
                  <a:pt x="41" y="56"/>
                  <a:pt x="41" y="56"/>
                </a:cubicBezTo>
                <a:cubicBezTo>
                  <a:pt x="41" y="56"/>
                  <a:pt x="38" y="55"/>
                  <a:pt x="38" y="55"/>
                </a:cubicBezTo>
                <a:cubicBezTo>
                  <a:pt x="37" y="57"/>
                  <a:pt x="37" y="57"/>
                  <a:pt x="37" y="57"/>
                </a:cubicBezTo>
                <a:cubicBezTo>
                  <a:pt x="36" y="57"/>
                  <a:pt x="36" y="57"/>
                  <a:pt x="36" y="57"/>
                </a:cubicBezTo>
                <a:cubicBezTo>
                  <a:pt x="35" y="59"/>
                  <a:pt x="35" y="59"/>
                  <a:pt x="35" y="59"/>
                </a:cubicBezTo>
                <a:cubicBezTo>
                  <a:pt x="34" y="60"/>
                  <a:pt x="34" y="60"/>
                  <a:pt x="34" y="60"/>
                </a:cubicBezTo>
                <a:cubicBezTo>
                  <a:pt x="30" y="64"/>
                  <a:pt x="30" y="64"/>
                  <a:pt x="30" y="64"/>
                </a:cubicBezTo>
                <a:cubicBezTo>
                  <a:pt x="26" y="64"/>
                  <a:pt x="26" y="64"/>
                  <a:pt x="26" y="64"/>
                </a:cubicBezTo>
                <a:cubicBezTo>
                  <a:pt x="25" y="68"/>
                  <a:pt x="25" y="68"/>
                  <a:pt x="25" y="68"/>
                </a:cubicBezTo>
                <a:cubicBezTo>
                  <a:pt x="22" y="71"/>
                  <a:pt x="22" y="71"/>
                  <a:pt x="22" y="71"/>
                </a:cubicBezTo>
                <a:cubicBezTo>
                  <a:pt x="19" y="70"/>
                  <a:pt x="19" y="70"/>
                  <a:pt x="19" y="70"/>
                </a:cubicBezTo>
                <a:cubicBezTo>
                  <a:pt x="19" y="72"/>
                  <a:pt x="19" y="72"/>
                  <a:pt x="19" y="72"/>
                </a:cubicBezTo>
                <a:cubicBezTo>
                  <a:pt x="19" y="72"/>
                  <a:pt x="19" y="73"/>
                  <a:pt x="19" y="74"/>
                </a:cubicBezTo>
                <a:cubicBezTo>
                  <a:pt x="19" y="74"/>
                  <a:pt x="19" y="77"/>
                  <a:pt x="19" y="77"/>
                </a:cubicBezTo>
                <a:cubicBezTo>
                  <a:pt x="21" y="80"/>
                  <a:pt x="21" y="80"/>
                  <a:pt x="21" y="80"/>
                </a:cubicBezTo>
                <a:cubicBezTo>
                  <a:pt x="17" y="83"/>
                  <a:pt x="17" y="83"/>
                  <a:pt x="17" y="83"/>
                </a:cubicBezTo>
                <a:cubicBezTo>
                  <a:pt x="17" y="83"/>
                  <a:pt x="15" y="82"/>
                  <a:pt x="15" y="82"/>
                </a:cubicBezTo>
                <a:cubicBezTo>
                  <a:pt x="15" y="81"/>
                  <a:pt x="14" y="80"/>
                  <a:pt x="14" y="80"/>
                </a:cubicBezTo>
                <a:cubicBezTo>
                  <a:pt x="14" y="79"/>
                  <a:pt x="14" y="78"/>
                  <a:pt x="13" y="77"/>
                </a:cubicBezTo>
                <a:cubicBezTo>
                  <a:pt x="13" y="77"/>
                  <a:pt x="10" y="73"/>
                  <a:pt x="10" y="73"/>
                </a:cubicBezTo>
                <a:cubicBezTo>
                  <a:pt x="7" y="75"/>
                  <a:pt x="7" y="75"/>
                  <a:pt x="7" y="75"/>
                </a:cubicBezTo>
                <a:cubicBezTo>
                  <a:pt x="7" y="75"/>
                  <a:pt x="7" y="77"/>
                  <a:pt x="7" y="77"/>
                </a:cubicBezTo>
                <a:cubicBezTo>
                  <a:pt x="7" y="77"/>
                  <a:pt x="7" y="79"/>
                  <a:pt x="7" y="79"/>
                </a:cubicBezTo>
                <a:cubicBezTo>
                  <a:pt x="7" y="79"/>
                  <a:pt x="6" y="81"/>
                  <a:pt x="6" y="81"/>
                </a:cubicBezTo>
                <a:cubicBezTo>
                  <a:pt x="3" y="82"/>
                  <a:pt x="3" y="82"/>
                  <a:pt x="3" y="82"/>
                </a:cubicBezTo>
                <a:cubicBezTo>
                  <a:pt x="3" y="82"/>
                  <a:pt x="2" y="87"/>
                  <a:pt x="2" y="87"/>
                </a:cubicBezTo>
                <a:cubicBezTo>
                  <a:pt x="2" y="87"/>
                  <a:pt x="2" y="88"/>
                  <a:pt x="2" y="88"/>
                </a:cubicBezTo>
                <a:cubicBezTo>
                  <a:pt x="3" y="90"/>
                  <a:pt x="3" y="90"/>
                  <a:pt x="3" y="90"/>
                </a:cubicBezTo>
                <a:cubicBezTo>
                  <a:pt x="4" y="91"/>
                  <a:pt x="4" y="91"/>
                  <a:pt x="4" y="91"/>
                </a:cubicBezTo>
                <a:cubicBezTo>
                  <a:pt x="4" y="91"/>
                  <a:pt x="4" y="93"/>
                  <a:pt x="4" y="93"/>
                </a:cubicBezTo>
                <a:cubicBezTo>
                  <a:pt x="3" y="94"/>
                  <a:pt x="2" y="95"/>
                  <a:pt x="1" y="96"/>
                </a:cubicBezTo>
                <a:cubicBezTo>
                  <a:pt x="1" y="97"/>
                  <a:pt x="1" y="98"/>
                  <a:pt x="1" y="98"/>
                </a:cubicBezTo>
                <a:cubicBezTo>
                  <a:pt x="1" y="98"/>
                  <a:pt x="0" y="101"/>
                  <a:pt x="0" y="101"/>
                </a:cubicBezTo>
                <a:cubicBezTo>
                  <a:pt x="0" y="101"/>
                  <a:pt x="3" y="102"/>
                  <a:pt x="3" y="103"/>
                </a:cubicBezTo>
                <a:cubicBezTo>
                  <a:pt x="3" y="103"/>
                  <a:pt x="6" y="103"/>
                  <a:pt x="6" y="103"/>
                </a:cubicBezTo>
                <a:cubicBezTo>
                  <a:pt x="6" y="104"/>
                  <a:pt x="6" y="106"/>
                  <a:pt x="6" y="106"/>
                </a:cubicBezTo>
                <a:cubicBezTo>
                  <a:pt x="6" y="107"/>
                  <a:pt x="5" y="108"/>
                  <a:pt x="5" y="108"/>
                </a:cubicBezTo>
                <a:cubicBezTo>
                  <a:pt x="5" y="108"/>
                  <a:pt x="6" y="110"/>
                  <a:pt x="6" y="110"/>
                </a:cubicBezTo>
                <a:cubicBezTo>
                  <a:pt x="6" y="110"/>
                  <a:pt x="8" y="111"/>
                  <a:pt x="8" y="111"/>
                </a:cubicBezTo>
                <a:cubicBezTo>
                  <a:pt x="8" y="111"/>
                  <a:pt x="8" y="109"/>
                  <a:pt x="9" y="109"/>
                </a:cubicBezTo>
                <a:cubicBezTo>
                  <a:pt x="9" y="109"/>
                  <a:pt x="11" y="110"/>
                  <a:pt x="12" y="110"/>
                </a:cubicBezTo>
                <a:cubicBezTo>
                  <a:pt x="13" y="111"/>
                  <a:pt x="15" y="111"/>
                  <a:pt x="15" y="111"/>
                </a:cubicBezTo>
                <a:cubicBezTo>
                  <a:pt x="22" y="123"/>
                  <a:pt x="22" y="123"/>
                  <a:pt x="22" y="123"/>
                </a:cubicBezTo>
                <a:cubicBezTo>
                  <a:pt x="20" y="124"/>
                  <a:pt x="20" y="124"/>
                  <a:pt x="20" y="124"/>
                </a:cubicBezTo>
                <a:cubicBezTo>
                  <a:pt x="19" y="123"/>
                  <a:pt x="19" y="123"/>
                  <a:pt x="19" y="123"/>
                </a:cubicBezTo>
                <a:cubicBezTo>
                  <a:pt x="18" y="124"/>
                  <a:pt x="18" y="124"/>
                  <a:pt x="18" y="124"/>
                </a:cubicBezTo>
                <a:cubicBezTo>
                  <a:pt x="18" y="126"/>
                  <a:pt x="18" y="126"/>
                  <a:pt x="18" y="126"/>
                </a:cubicBezTo>
                <a:cubicBezTo>
                  <a:pt x="20" y="126"/>
                  <a:pt x="20" y="126"/>
                  <a:pt x="20" y="126"/>
                </a:cubicBezTo>
                <a:cubicBezTo>
                  <a:pt x="25" y="130"/>
                  <a:pt x="25" y="130"/>
                  <a:pt x="25" y="130"/>
                </a:cubicBezTo>
                <a:cubicBezTo>
                  <a:pt x="25" y="130"/>
                  <a:pt x="26" y="131"/>
                  <a:pt x="27" y="131"/>
                </a:cubicBezTo>
                <a:cubicBezTo>
                  <a:pt x="28" y="131"/>
                  <a:pt x="29" y="131"/>
                  <a:pt x="30" y="130"/>
                </a:cubicBezTo>
                <a:cubicBezTo>
                  <a:pt x="30" y="130"/>
                  <a:pt x="30" y="129"/>
                  <a:pt x="30" y="129"/>
                </a:cubicBezTo>
                <a:cubicBezTo>
                  <a:pt x="31" y="126"/>
                  <a:pt x="33" y="123"/>
                  <a:pt x="36" y="122"/>
                </a:cubicBezTo>
                <a:cubicBezTo>
                  <a:pt x="37" y="122"/>
                  <a:pt x="38" y="122"/>
                  <a:pt x="39" y="121"/>
                </a:cubicBezTo>
                <a:cubicBezTo>
                  <a:pt x="40" y="120"/>
                  <a:pt x="41" y="119"/>
                  <a:pt x="43" y="119"/>
                </a:cubicBezTo>
                <a:cubicBezTo>
                  <a:pt x="44" y="119"/>
                  <a:pt x="45" y="120"/>
                  <a:pt x="45" y="121"/>
                </a:cubicBezTo>
                <a:cubicBezTo>
                  <a:pt x="46" y="122"/>
                  <a:pt x="47" y="123"/>
                  <a:pt x="48" y="123"/>
                </a:cubicBezTo>
                <a:cubicBezTo>
                  <a:pt x="49" y="123"/>
                  <a:pt x="49" y="122"/>
                  <a:pt x="50" y="123"/>
                </a:cubicBezTo>
                <a:cubicBezTo>
                  <a:pt x="50" y="123"/>
                  <a:pt x="51" y="124"/>
                  <a:pt x="51" y="124"/>
                </a:cubicBezTo>
                <a:cubicBezTo>
                  <a:pt x="52" y="124"/>
                  <a:pt x="52" y="124"/>
                  <a:pt x="52" y="123"/>
                </a:cubicBezTo>
                <a:cubicBezTo>
                  <a:pt x="53" y="123"/>
                  <a:pt x="53" y="122"/>
                  <a:pt x="53" y="121"/>
                </a:cubicBezTo>
                <a:cubicBezTo>
                  <a:pt x="53" y="121"/>
                  <a:pt x="53" y="120"/>
                  <a:pt x="54" y="120"/>
                </a:cubicBezTo>
                <a:cubicBezTo>
                  <a:pt x="54" y="121"/>
                  <a:pt x="55" y="121"/>
                  <a:pt x="56" y="122"/>
                </a:cubicBezTo>
                <a:cubicBezTo>
                  <a:pt x="57" y="122"/>
                  <a:pt x="58" y="121"/>
                  <a:pt x="59" y="122"/>
                </a:cubicBezTo>
                <a:cubicBezTo>
                  <a:pt x="59" y="122"/>
                  <a:pt x="59" y="123"/>
                  <a:pt x="59" y="123"/>
                </a:cubicBezTo>
                <a:cubicBezTo>
                  <a:pt x="60" y="125"/>
                  <a:pt x="61" y="127"/>
                  <a:pt x="61" y="129"/>
                </a:cubicBezTo>
                <a:cubicBezTo>
                  <a:pt x="61" y="129"/>
                  <a:pt x="62" y="130"/>
                  <a:pt x="61" y="130"/>
                </a:cubicBezTo>
                <a:cubicBezTo>
                  <a:pt x="61" y="131"/>
                  <a:pt x="61" y="131"/>
                  <a:pt x="61" y="131"/>
                </a:cubicBezTo>
                <a:cubicBezTo>
                  <a:pt x="60" y="132"/>
                  <a:pt x="61" y="133"/>
                  <a:pt x="60" y="134"/>
                </a:cubicBezTo>
                <a:cubicBezTo>
                  <a:pt x="59" y="135"/>
                  <a:pt x="59" y="135"/>
                  <a:pt x="59" y="136"/>
                </a:cubicBezTo>
                <a:cubicBezTo>
                  <a:pt x="59" y="137"/>
                  <a:pt x="60" y="137"/>
                  <a:pt x="60" y="137"/>
                </a:cubicBezTo>
                <a:cubicBezTo>
                  <a:pt x="62" y="138"/>
                  <a:pt x="63" y="139"/>
                  <a:pt x="64" y="140"/>
                </a:cubicBezTo>
                <a:cubicBezTo>
                  <a:pt x="64" y="139"/>
                  <a:pt x="64" y="138"/>
                  <a:pt x="65" y="137"/>
                </a:cubicBezTo>
                <a:cubicBezTo>
                  <a:pt x="66" y="136"/>
                  <a:pt x="68" y="136"/>
                  <a:pt x="69" y="137"/>
                </a:cubicBezTo>
                <a:cubicBezTo>
                  <a:pt x="70" y="138"/>
                  <a:pt x="71" y="139"/>
                  <a:pt x="72" y="141"/>
                </a:cubicBezTo>
                <a:cubicBezTo>
                  <a:pt x="73" y="141"/>
                  <a:pt x="75" y="142"/>
                  <a:pt x="75" y="143"/>
                </a:cubicBezTo>
                <a:cubicBezTo>
                  <a:pt x="75" y="145"/>
                  <a:pt x="73" y="145"/>
                  <a:pt x="72" y="146"/>
                </a:cubicBezTo>
                <a:cubicBezTo>
                  <a:pt x="72" y="146"/>
                  <a:pt x="71" y="146"/>
                  <a:pt x="70" y="146"/>
                </a:cubicBezTo>
                <a:cubicBezTo>
                  <a:pt x="69" y="146"/>
                  <a:pt x="69" y="146"/>
                  <a:pt x="69" y="146"/>
                </a:cubicBezTo>
                <a:cubicBezTo>
                  <a:pt x="68" y="146"/>
                  <a:pt x="68" y="146"/>
                  <a:pt x="68" y="146"/>
                </a:cubicBezTo>
                <a:cubicBezTo>
                  <a:pt x="67" y="147"/>
                  <a:pt x="66" y="147"/>
                  <a:pt x="66" y="147"/>
                </a:cubicBezTo>
                <a:cubicBezTo>
                  <a:pt x="65" y="147"/>
                  <a:pt x="65" y="147"/>
                  <a:pt x="64" y="147"/>
                </a:cubicBezTo>
                <a:cubicBezTo>
                  <a:pt x="64" y="148"/>
                  <a:pt x="64" y="148"/>
                  <a:pt x="64" y="149"/>
                </a:cubicBezTo>
                <a:cubicBezTo>
                  <a:pt x="63" y="151"/>
                  <a:pt x="62" y="153"/>
                  <a:pt x="60" y="154"/>
                </a:cubicBezTo>
                <a:cubicBezTo>
                  <a:pt x="60" y="155"/>
                  <a:pt x="59" y="155"/>
                  <a:pt x="59" y="156"/>
                </a:cubicBezTo>
                <a:cubicBezTo>
                  <a:pt x="58" y="156"/>
                  <a:pt x="57" y="156"/>
                  <a:pt x="57" y="155"/>
                </a:cubicBezTo>
                <a:cubicBezTo>
                  <a:pt x="56" y="155"/>
                  <a:pt x="56" y="155"/>
                  <a:pt x="56" y="155"/>
                </a:cubicBezTo>
                <a:cubicBezTo>
                  <a:pt x="56" y="154"/>
                  <a:pt x="57" y="154"/>
                  <a:pt x="57" y="154"/>
                </a:cubicBezTo>
                <a:cubicBezTo>
                  <a:pt x="58" y="154"/>
                  <a:pt x="58" y="154"/>
                  <a:pt x="58" y="153"/>
                </a:cubicBezTo>
                <a:cubicBezTo>
                  <a:pt x="59" y="153"/>
                  <a:pt x="60" y="152"/>
                  <a:pt x="61" y="151"/>
                </a:cubicBezTo>
                <a:cubicBezTo>
                  <a:pt x="61" y="150"/>
                  <a:pt x="61" y="149"/>
                  <a:pt x="62" y="148"/>
                </a:cubicBezTo>
                <a:cubicBezTo>
                  <a:pt x="63" y="147"/>
                  <a:pt x="63" y="147"/>
                  <a:pt x="64" y="146"/>
                </a:cubicBezTo>
                <a:cubicBezTo>
                  <a:pt x="65" y="145"/>
                  <a:pt x="64" y="144"/>
                  <a:pt x="63" y="143"/>
                </a:cubicBezTo>
                <a:cubicBezTo>
                  <a:pt x="63" y="143"/>
                  <a:pt x="62" y="144"/>
                  <a:pt x="62" y="144"/>
                </a:cubicBezTo>
                <a:cubicBezTo>
                  <a:pt x="60" y="145"/>
                  <a:pt x="58" y="145"/>
                  <a:pt x="57" y="144"/>
                </a:cubicBezTo>
                <a:cubicBezTo>
                  <a:pt x="56" y="143"/>
                  <a:pt x="56" y="143"/>
                  <a:pt x="55" y="143"/>
                </a:cubicBezTo>
                <a:cubicBezTo>
                  <a:pt x="54" y="142"/>
                  <a:pt x="52" y="143"/>
                  <a:pt x="50" y="142"/>
                </a:cubicBezTo>
                <a:cubicBezTo>
                  <a:pt x="50" y="142"/>
                  <a:pt x="49" y="141"/>
                  <a:pt x="48" y="141"/>
                </a:cubicBezTo>
                <a:cubicBezTo>
                  <a:pt x="48" y="141"/>
                  <a:pt x="48" y="141"/>
                  <a:pt x="47" y="141"/>
                </a:cubicBezTo>
                <a:cubicBezTo>
                  <a:pt x="46" y="142"/>
                  <a:pt x="44" y="142"/>
                  <a:pt x="43" y="143"/>
                </a:cubicBezTo>
                <a:cubicBezTo>
                  <a:pt x="43" y="144"/>
                  <a:pt x="43" y="145"/>
                  <a:pt x="43" y="145"/>
                </a:cubicBezTo>
                <a:cubicBezTo>
                  <a:pt x="42" y="146"/>
                  <a:pt x="42" y="146"/>
                  <a:pt x="42" y="147"/>
                </a:cubicBezTo>
                <a:cubicBezTo>
                  <a:pt x="41" y="148"/>
                  <a:pt x="42" y="150"/>
                  <a:pt x="43" y="151"/>
                </a:cubicBezTo>
                <a:cubicBezTo>
                  <a:pt x="44" y="151"/>
                  <a:pt x="44" y="151"/>
                  <a:pt x="45" y="151"/>
                </a:cubicBezTo>
                <a:cubicBezTo>
                  <a:pt x="45" y="151"/>
                  <a:pt x="45" y="152"/>
                  <a:pt x="45" y="152"/>
                </a:cubicBezTo>
                <a:cubicBezTo>
                  <a:pt x="44" y="153"/>
                  <a:pt x="44" y="153"/>
                  <a:pt x="43" y="153"/>
                </a:cubicBezTo>
                <a:cubicBezTo>
                  <a:pt x="43" y="152"/>
                  <a:pt x="43" y="152"/>
                  <a:pt x="43" y="152"/>
                </a:cubicBezTo>
                <a:cubicBezTo>
                  <a:pt x="42" y="152"/>
                  <a:pt x="42" y="153"/>
                  <a:pt x="41" y="153"/>
                </a:cubicBezTo>
                <a:cubicBezTo>
                  <a:pt x="41" y="152"/>
                  <a:pt x="41" y="152"/>
                  <a:pt x="40" y="152"/>
                </a:cubicBezTo>
                <a:cubicBezTo>
                  <a:pt x="39" y="151"/>
                  <a:pt x="38" y="151"/>
                  <a:pt x="36" y="151"/>
                </a:cubicBezTo>
                <a:cubicBezTo>
                  <a:pt x="35" y="151"/>
                  <a:pt x="34" y="151"/>
                  <a:pt x="33" y="151"/>
                </a:cubicBezTo>
                <a:cubicBezTo>
                  <a:pt x="33" y="152"/>
                  <a:pt x="32" y="153"/>
                  <a:pt x="33" y="154"/>
                </a:cubicBezTo>
                <a:cubicBezTo>
                  <a:pt x="34" y="155"/>
                  <a:pt x="35" y="155"/>
                  <a:pt x="36" y="155"/>
                </a:cubicBezTo>
                <a:cubicBezTo>
                  <a:pt x="38" y="156"/>
                  <a:pt x="39" y="157"/>
                  <a:pt x="39" y="159"/>
                </a:cubicBezTo>
                <a:cubicBezTo>
                  <a:pt x="39" y="161"/>
                  <a:pt x="40" y="162"/>
                  <a:pt x="41" y="163"/>
                </a:cubicBezTo>
                <a:cubicBezTo>
                  <a:pt x="42" y="164"/>
                  <a:pt x="42" y="164"/>
                  <a:pt x="43" y="164"/>
                </a:cubicBezTo>
                <a:cubicBezTo>
                  <a:pt x="43" y="165"/>
                  <a:pt x="43" y="166"/>
                  <a:pt x="42" y="166"/>
                </a:cubicBezTo>
                <a:cubicBezTo>
                  <a:pt x="42" y="167"/>
                  <a:pt x="42" y="168"/>
                  <a:pt x="43" y="169"/>
                </a:cubicBezTo>
                <a:cubicBezTo>
                  <a:pt x="44" y="169"/>
                  <a:pt x="45" y="169"/>
                  <a:pt x="46" y="170"/>
                </a:cubicBezTo>
                <a:cubicBezTo>
                  <a:pt x="47" y="171"/>
                  <a:pt x="47" y="172"/>
                  <a:pt x="47" y="172"/>
                </a:cubicBezTo>
                <a:cubicBezTo>
                  <a:pt x="48" y="173"/>
                  <a:pt x="50" y="173"/>
                  <a:pt x="52" y="173"/>
                </a:cubicBezTo>
                <a:cubicBezTo>
                  <a:pt x="53" y="173"/>
                  <a:pt x="55" y="173"/>
                  <a:pt x="56" y="175"/>
                </a:cubicBezTo>
                <a:cubicBezTo>
                  <a:pt x="56" y="175"/>
                  <a:pt x="56" y="175"/>
                  <a:pt x="56" y="175"/>
                </a:cubicBezTo>
                <a:cubicBezTo>
                  <a:pt x="56" y="175"/>
                  <a:pt x="56" y="176"/>
                  <a:pt x="56" y="176"/>
                </a:cubicBezTo>
                <a:cubicBezTo>
                  <a:pt x="55" y="178"/>
                  <a:pt x="54" y="180"/>
                  <a:pt x="53" y="181"/>
                </a:cubicBezTo>
                <a:cubicBezTo>
                  <a:pt x="53" y="182"/>
                  <a:pt x="53" y="183"/>
                  <a:pt x="53" y="184"/>
                </a:cubicBezTo>
                <a:cubicBezTo>
                  <a:pt x="53" y="185"/>
                  <a:pt x="53" y="185"/>
                  <a:pt x="54" y="185"/>
                </a:cubicBezTo>
                <a:cubicBezTo>
                  <a:pt x="55" y="184"/>
                  <a:pt x="57" y="182"/>
                  <a:pt x="57" y="182"/>
                </a:cubicBezTo>
                <a:cubicBezTo>
                  <a:pt x="58" y="182"/>
                  <a:pt x="62" y="180"/>
                  <a:pt x="62" y="180"/>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1" name="Freeform 34"/>
          <p:cNvSpPr>
            <a:spLocks/>
          </p:cNvSpPr>
          <p:nvPr/>
        </p:nvSpPr>
        <p:spPr bwMode="auto">
          <a:xfrm>
            <a:off x="6102351" y="4778375"/>
            <a:ext cx="163513" cy="180975"/>
          </a:xfrm>
          <a:custGeom>
            <a:avLst/>
            <a:gdLst>
              <a:gd name="T0" fmla="*/ 17 w 40"/>
              <a:gd name="T1" fmla="*/ 37 h 44"/>
              <a:gd name="T2" fmla="*/ 21 w 40"/>
              <a:gd name="T3" fmla="*/ 36 h 44"/>
              <a:gd name="T4" fmla="*/ 24 w 40"/>
              <a:gd name="T5" fmla="*/ 36 h 44"/>
              <a:gd name="T6" fmla="*/ 25 w 40"/>
              <a:gd name="T7" fmla="*/ 32 h 44"/>
              <a:gd name="T8" fmla="*/ 28 w 40"/>
              <a:gd name="T9" fmla="*/ 31 h 44"/>
              <a:gd name="T10" fmla="*/ 19 w 40"/>
              <a:gd name="T11" fmla="*/ 20 h 44"/>
              <a:gd name="T12" fmla="*/ 30 w 40"/>
              <a:gd name="T13" fmla="*/ 17 h 44"/>
              <a:gd name="T14" fmla="*/ 36 w 40"/>
              <a:gd name="T15" fmla="*/ 15 h 44"/>
              <a:gd name="T16" fmla="*/ 39 w 40"/>
              <a:gd name="T17" fmla="*/ 13 h 44"/>
              <a:gd name="T18" fmla="*/ 39 w 40"/>
              <a:gd name="T19" fmla="*/ 11 h 44"/>
              <a:gd name="T20" fmla="*/ 37 w 40"/>
              <a:gd name="T21" fmla="*/ 11 h 44"/>
              <a:gd name="T22" fmla="*/ 37 w 40"/>
              <a:gd name="T23" fmla="*/ 10 h 44"/>
              <a:gd name="T24" fmla="*/ 38 w 40"/>
              <a:gd name="T25" fmla="*/ 9 h 44"/>
              <a:gd name="T26" fmla="*/ 37 w 40"/>
              <a:gd name="T27" fmla="*/ 7 h 44"/>
              <a:gd name="T28" fmla="*/ 36 w 40"/>
              <a:gd name="T29" fmla="*/ 5 h 44"/>
              <a:gd name="T30" fmla="*/ 36 w 40"/>
              <a:gd name="T31" fmla="*/ 3 h 44"/>
              <a:gd name="T32" fmla="*/ 35 w 40"/>
              <a:gd name="T33" fmla="*/ 0 h 44"/>
              <a:gd name="T34" fmla="*/ 35 w 40"/>
              <a:gd name="T35" fmla="*/ 1 h 44"/>
              <a:gd name="T36" fmla="*/ 18 w 40"/>
              <a:gd name="T37" fmla="*/ 12 h 44"/>
              <a:gd name="T38" fmla="*/ 11 w 40"/>
              <a:gd name="T39" fmla="*/ 10 h 44"/>
              <a:gd name="T40" fmla="*/ 9 w 40"/>
              <a:gd name="T41" fmla="*/ 6 h 44"/>
              <a:gd name="T42" fmla="*/ 7 w 40"/>
              <a:gd name="T43" fmla="*/ 8 h 44"/>
              <a:gd name="T44" fmla="*/ 7 w 40"/>
              <a:gd name="T45" fmla="*/ 9 h 44"/>
              <a:gd name="T46" fmla="*/ 6 w 40"/>
              <a:gd name="T47" fmla="*/ 21 h 44"/>
              <a:gd name="T48" fmla="*/ 0 w 40"/>
              <a:gd name="T49" fmla="*/ 42 h 44"/>
              <a:gd name="T50" fmla="*/ 11 w 40"/>
              <a:gd name="T51" fmla="*/ 44 h 44"/>
              <a:gd name="T52" fmla="*/ 17 w 40"/>
              <a:gd name="T53"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44">
                <a:moveTo>
                  <a:pt x="17" y="37"/>
                </a:moveTo>
                <a:cubicBezTo>
                  <a:pt x="21" y="36"/>
                  <a:pt x="21" y="36"/>
                  <a:pt x="21" y="36"/>
                </a:cubicBezTo>
                <a:cubicBezTo>
                  <a:pt x="24" y="36"/>
                  <a:pt x="24" y="36"/>
                  <a:pt x="24" y="36"/>
                </a:cubicBezTo>
                <a:cubicBezTo>
                  <a:pt x="25" y="32"/>
                  <a:pt x="25" y="32"/>
                  <a:pt x="25" y="32"/>
                </a:cubicBezTo>
                <a:cubicBezTo>
                  <a:pt x="28" y="31"/>
                  <a:pt x="28" y="31"/>
                  <a:pt x="28" y="31"/>
                </a:cubicBezTo>
                <a:cubicBezTo>
                  <a:pt x="19" y="20"/>
                  <a:pt x="19" y="20"/>
                  <a:pt x="19" y="20"/>
                </a:cubicBezTo>
                <a:cubicBezTo>
                  <a:pt x="19" y="20"/>
                  <a:pt x="30" y="17"/>
                  <a:pt x="30" y="17"/>
                </a:cubicBezTo>
                <a:cubicBezTo>
                  <a:pt x="30" y="17"/>
                  <a:pt x="36" y="15"/>
                  <a:pt x="36" y="15"/>
                </a:cubicBezTo>
                <a:cubicBezTo>
                  <a:pt x="39" y="13"/>
                  <a:pt x="39" y="13"/>
                  <a:pt x="39" y="13"/>
                </a:cubicBezTo>
                <a:cubicBezTo>
                  <a:pt x="39" y="13"/>
                  <a:pt x="40" y="11"/>
                  <a:pt x="39" y="11"/>
                </a:cubicBezTo>
                <a:cubicBezTo>
                  <a:pt x="39" y="11"/>
                  <a:pt x="37" y="11"/>
                  <a:pt x="37" y="11"/>
                </a:cubicBezTo>
                <a:cubicBezTo>
                  <a:pt x="37" y="11"/>
                  <a:pt x="37" y="11"/>
                  <a:pt x="37" y="10"/>
                </a:cubicBezTo>
                <a:cubicBezTo>
                  <a:pt x="37" y="10"/>
                  <a:pt x="37" y="9"/>
                  <a:pt x="38" y="9"/>
                </a:cubicBezTo>
                <a:cubicBezTo>
                  <a:pt x="38" y="9"/>
                  <a:pt x="37" y="7"/>
                  <a:pt x="37" y="7"/>
                </a:cubicBezTo>
                <a:cubicBezTo>
                  <a:pt x="37" y="7"/>
                  <a:pt x="36" y="6"/>
                  <a:pt x="36" y="5"/>
                </a:cubicBezTo>
                <a:cubicBezTo>
                  <a:pt x="36" y="5"/>
                  <a:pt x="36" y="3"/>
                  <a:pt x="36" y="3"/>
                </a:cubicBezTo>
                <a:cubicBezTo>
                  <a:pt x="36" y="2"/>
                  <a:pt x="36" y="1"/>
                  <a:pt x="35" y="0"/>
                </a:cubicBezTo>
                <a:cubicBezTo>
                  <a:pt x="35" y="1"/>
                  <a:pt x="35" y="1"/>
                  <a:pt x="35" y="1"/>
                </a:cubicBezTo>
                <a:cubicBezTo>
                  <a:pt x="18" y="12"/>
                  <a:pt x="18" y="12"/>
                  <a:pt x="18" y="12"/>
                </a:cubicBezTo>
                <a:cubicBezTo>
                  <a:pt x="11" y="10"/>
                  <a:pt x="11" y="10"/>
                  <a:pt x="11" y="10"/>
                </a:cubicBezTo>
                <a:cubicBezTo>
                  <a:pt x="9" y="6"/>
                  <a:pt x="9" y="6"/>
                  <a:pt x="9" y="6"/>
                </a:cubicBezTo>
                <a:cubicBezTo>
                  <a:pt x="7" y="8"/>
                  <a:pt x="7" y="8"/>
                  <a:pt x="7" y="8"/>
                </a:cubicBezTo>
                <a:cubicBezTo>
                  <a:pt x="7" y="9"/>
                  <a:pt x="7" y="9"/>
                  <a:pt x="7" y="9"/>
                </a:cubicBezTo>
                <a:cubicBezTo>
                  <a:pt x="6" y="21"/>
                  <a:pt x="6" y="21"/>
                  <a:pt x="6" y="21"/>
                </a:cubicBezTo>
                <a:cubicBezTo>
                  <a:pt x="0" y="42"/>
                  <a:pt x="0" y="42"/>
                  <a:pt x="0" y="42"/>
                </a:cubicBezTo>
                <a:cubicBezTo>
                  <a:pt x="11" y="44"/>
                  <a:pt x="11" y="44"/>
                  <a:pt x="11" y="44"/>
                </a:cubicBezTo>
                <a:lnTo>
                  <a:pt x="17" y="37"/>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2" name="Freeform 35"/>
          <p:cNvSpPr>
            <a:spLocks/>
          </p:cNvSpPr>
          <p:nvPr/>
        </p:nvSpPr>
        <p:spPr bwMode="auto">
          <a:xfrm>
            <a:off x="9550401" y="4718050"/>
            <a:ext cx="7938" cy="7938"/>
          </a:xfrm>
          <a:custGeom>
            <a:avLst/>
            <a:gdLst>
              <a:gd name="T0" fmla="*/ 0 w 2"/>
              <a:gd name="T1" fmla="*/ 2 h 2"/>
              <a:gd name="T2" fmla="*/ 0 w 2"/>
              <a:gd name="T3" fmla="*/ 2 h 2"/>
              <a:gd name="T4" fmla="*/ 1 w 2"/>
              <a:gd name="T5" fmla="*/ 2 h 2"/>
              <a:gd name="T6" fmla="*/ 2 w 2"/>
              <a:gd name="T7" fmla="*/ 1 h 2"/>
              <a:gd name="T8" fmla="*/ 1 w 2"/>
              <a:gd name="T9" fmla="*/ 0 h 2"/>
              <a:gd name="T10" fmla="*/ 0 w 2"/>
              <a:gd name="T11" fmla="*/ 1 h 2"/>
              <a:gd name="T12" fmla="*/ 0 w 2"/>
              <a:gd name="T13" fmla="*/ 2 h 2"/>
              <a:gd name="T14" fmla="*/ 0 w 2"/>
              <a:gd name="T15" fmla="*/ 2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2"/>
                </a:cubicBezTo>
                <a:cubicBezTo>
                  <a:pt x="0" y="2"/>
                  <a:pt x="1" y="2"/>
                  <a:pt x="1" y="2"/>
                </a:cubicBezTo>
                <a:cubicBezTo>
                  <a:pt x="2" y="2"/>
                  <a:pt x="2" y="1"/>
                  <a:pt x="2" y="1"/>
                </a:cubicBezTo>
                <a:cubicBezTo>
                  <a:pt x="2" y="1"/>
                  <a:pt x="2" y="0"/>
                  <a:pt x="1" y="0"/>
                </a:cubicBezTo>
                <a:cubicBezTo>
                  <a:pt x="1" y="0"/>
                  <a:pt x="0" y="1"/>
                  <a:pt x="0" y="1"/>
                </a:cubicBezTo>
                <a:cubicBezTo>
                  <a:pt x="0" y="1"/>
                  <a:pt x="0" y="1"/>
                  <a:pt x="0" y="2"/>
                </a:cubicBezTo>
                <a:cubicBezTo>
                  <a:pt x="0" y="2"/>
                  <a:pt x="0" y="2"/>
                  <a:pt x="0" y="2"/>
                </a:cubicBezTo>
                <a:cubicBezTo>
                  <a:pt x="0" y="2"/>
                  <a:pt x="0" y="2"/>
                  <a:pt x="0" y="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3" name="Freeform 36"/>
          <p:cNvSpPr>
            <a:spLocks/>
          </p:cNvSpPr>
          <p:nvPr/>
        </p:nvSpPr>
        <p:spPr bwMode="auto">
          <a:xfrm>
            <a:off x="9545638" y="4737100"/>
            <a:ext cx="4763" cy="4763"/>
          </a:xfrm>
          <a:custGeom>
            <a:avLst/>
            <a:gdLst>
              <a:gd name="T0" fmla="*/ 1 w 1"/>
              <a:gd name="T1" fmla="*/ 1 h 1"/>
              <a:gd name="T2" fmla="*/ 1 w 1"/>
              <a:gd name="T3" fmla="*/ 1 h 1"/>
              <a:gd name="T4" fmla="*/ 1 w 1"/>
              <a:gd name="T5" fmla="*/ 1 h 1"/>
              <a:gd name="T6" fmla="*/ 1 w 1"/>
              <a:gd name="T7" fmla="*/ 0 h 1"/>
              <a:gd name="T8" fmla="*/ 1 w 1"/>
              <a:gd name="T9" fmla="*/ 0 h 1"/>
              <a:gd name="T10" fmla="*/ 1 w 1"/>
              <a:gd name="T11" fmla="*/ 0 h 1"/>
              <a:gd name="T12" fmla="*/ 0 w 1"/>
              <a:gd name="T13" fmla="*/ 0 h 1"/>
              <a:gd name="T14" fmla="*/ 0 w 1"/>
              <a:gd name="T15" fmla="*/ 1 h 1"/>
              <a:gd name="T16" fmla="*/ 0 w 1"/>
              <a:gd name="T17" fmla="*/ 1 h 1"/>
              <a:gd name="T18" fmla="*/ 1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1"/>
                  <a:pt x="1" y="1"/>
                </a:cubicBezTo>
                <a:cubicBezTo>
                  <a:pt x="1" y="1"/>
                  <a:pt x="1" y="1"/>
                  <a:pt x="1" y="1"/>
                </a:cubicBezTo>
                <a:cubicBezTo>
                  <a:pt x="1" y="1"/>
                  <a:pt x="1" y="1"/>
                  <a:pt x="1" y="0"/>
                </a:cubicBezTo>
                <a:cubicBezTo>
                  <a:pt x="1" y="0"/>
                  <a:pt x="1" y="0"/>
                  <a:pt x="1" y="0"/>
                </a:cubicBezTo>
                <a:cubicBezTo>
                  <a:pt x="1" y="0"/>
                  <a:pt x="1" y="0"/>
                  <a:pt x="1" y="0"/>
                </a:cubicBezTo>
                <a:cubicBezTo>
                  <a:pt x="1" y="0"/>
                  <a:pt x="0" y="0"/>
                  <a:pt x="0" y="0"/>
                </a:cubicBezTo>
                <a:cubicBezTo>
                  <a:pt x="0" y="0"/>
                  <a:pt x="0" y="1"/>
                  <a:pt x="0" y="1"/>
                </a:cubicBezTo>
                <a:cubicBezTo>
                  <a:pt x="0" y="1"/>
                  <a:pt x="0" y="1"/>
                  <a:pt x="0" y="1"/>
                </a:cubicBezTo>
                <a:cubicBezTo>
                  <a:pt x="0" y="1"/>
                  <a:pt x="0" y="1"/>
                  <a:pt x="1" y="1"/>
                </a:cubicBezTo>
                <a:cubicBezTo>
                  <a:pt x="1" y="1"/>
                  <a:pt x="1" y="1"/>
                  <a:pt x="1" y="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4" name="Freeform 37"/>
          <p:cNvSpPr>
            <a:spLocks/>
          </p:cNvSpPr>
          <p:nvPr/>
        </p:nvSpPr>
        <p:spPr bwMode="auto">
          <a:xfrm>
            <a:off x="9345613" y="5151438"/>
            <a:ext cx="7938" cy="4763"/>
          </a:xfrm>
          <a:custGeom>
            <a:avLst/>
            <a:gdLst>
              <a:gd name="T0" fmla="*/ 1 w 2"/>
              <a:gd name="T1" fmla="*/ 1 h 1"/>
              <a:gd name="T2" fmla="*/ 2 w 2"/>
              <a:gd name="T3" fmla="*/ 1 h 1"/>
              <a:gd name="T4" fmla="*/ 2 w 2"/>
              <a:gd name="T5" fmla="*/ 1 h 1"/>
              <a:gd name="T6" fmla="*/ 1 w 2"/>
              <a:gd name="T7" fmla="*/ 0 h 1"/>
              <a:gd name="T8" fmla="*/ 0 w 2"/>
              <a:gd name="T9" fmla="*/ 1 h 1"/>
              <a:gd name="T10" fmla="*/ 0 w 2"/>
              <a:gd name="T11" fmla="*/ 1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cubicBezTo>
                  <a:pt x="1" y="1"/>
                  <a:pt x="1" y="1"/>
                  <a:pt x="2" y="1"/>
                </a:cubicBezTo>
                <a:cubicBezTo>
                  <a:pt x="2" y="1"/>
                  <a:pt x="2" y="1"/>
                  <a:pt x="2" y="1"/>
                </a:cubicBezTo>
                <a:cubicBezTo>
                  <a:pt x="1" y="0"/>
                  <a:pt x="1" y="0"/>
                  <a:pt x="1" y="0"/>
                </a:cubicBezTo>
                <a:cubicBezTo>
                  <a:pt x="1" y="0"/>
                  <a:pt x="1" y="1"/>
                  <a:pt x="0" y="1"/>
                </a:cubicBezTo>
                <a:cubicBezTo>
                  <a:pt x="0" y="1"/>
                  <a:pt x="0" y="1"/>
                  <a:pt x="0" y="1"/>
                </a:cubicBezTo>
                <a:cubicBezTo>
                  <a:pt x="1" y="1"/>
                  <a:pt x="1" y="1"/>
                  <a:pt x="1" y="1"/>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55" name="Freeform 38"/>
          <p:cNvSpPr>
            <a:spLocks noEditPoints="1"/>
          </p:cNvSpPr>
          <p:nvPr/>
        </p:nvSpPr>
        <p:spPr bwMode="auto">
          <a:xfrm>
            <a:off x="9483726" y="4200525"/>
            <a:ext cx="668338" cy="836613"/>
          </a:xfrm>
          <a:custGeom>
            <a:avLst/>
            <a:gdLst>
              <a:gd name="T0" fmla="*/ 2 w 163"/>
              <a:gd name="T1" fmla="*/ 201 h 204"/>
              <a:gd name="T2" fmla="*/ 1 w 163"/>
              <a:gd name="T3" fmla="*/ 203 h 204"/>
              <a:gd name="T4" fmla="*/ 0 w 163"/>
              <a:gd name="T5" fmla="*/ 202 h 204"/>
              <a:gd name="T6" fmla="*/ 2 w 163"/>
              <a:gd name="T7" fmla="*/ 200 h 204"/>
              <a:gd name="T8" fmla="*/ 3 w 163"/>
              <a:gd name="T9" fmla="*/ 199 h 204"/>
              <a:gd name="T10" fmla="*/ 5 w 163"/>
              <a:gd name="T11" fmla="*/ 199 h 204"/>
              <a:gd name="T12" fmla="*/ 10 w 163"/>
              <a:gd name="T13" fmla="*/ 192 h 204"/>
              <a:gd name="T14" fmla="*/ 16 w 163"/>
              <a:gd name="T15" fmla="*/ 186 h 204"/>
              <a:gd name="T16" fmla="*/ 16 w 163"/>
              <a:gd name="T17" fmla="*/ 186 h 204"/>
              <a:gd name="T18" fmla="*/ 17 w 163"/>
              <a:gd name="T19" fmla="*/ 185 h 204"/>
              <a:gd name="T20" fmla="*/ 16 w 163"/>
              <a:gd name="T21" fmla="*/ 186 h 204"/>
              <a:gd name="T22" fmla="*/ 15 w 163"/>
              <a:gd name="T23" fmla="*/ 184 h 204"/>
              <a:gd name="T24" fmla="*/ 19 w 163"/>
              <a:gd name="T25" fmla="*/ 184 h 204"/>
              <a:gd name="T26" fmla="*/ 2 w 163"/>
              <a:gd name="T27" fmla="*/ 201 h 204"/>
              <a:gd name="T28" fmla="*/ 2 w 163"/>
              <a:gd name="T29" fmla="*/ 202 h 204"/>
              <a:gd name="T30" fmla="*/ 40 w 163"/>
              <a:gd name="T31" fmla="*/ 137 h 204"/>
              <a:gd name="T32" fmla="*/ 64 w 163"/>
              <a:gd name="T33" fmla="*/ 132 h 204"/>
              <a:gd name="T34" fmla="*/ 52 w 163"/>
              <a:gd name="T35" fmla="*/ 135 h 204"/>
              <a:gd name="T36" fmla="*/ 45 w 163"/>
              <a:gd name="T37" fmla="*/ 142 h 204"/>
              <a:gd name="T38" fmla="*/ 50 w 163"/>
              <a:gd name="T39" fmla="*/ 146 h 204"/>
              <a:gd name="T40" fmla="*/ 64 w 163"/>
              <a:gd name="T41" fmla="*/ 136 h 204"/>
              <a:gd name="T42" fmla="*/ 38 w 163"/>
              <a:gd name="T43" fmla="*/ 142 h 204"/>
              <a:gd name="T44" fmla="*/ 28 w 163"/>
              <a:gd name="T45" fmla="*/ 136 h 204"/>
              <a:gd name="T46" fmla="*/ 20 w 163"/>
              <a:gd name="T47" fmla="*/ 143 h 204"/>
              <a:gd name="T48" fmla="*/ 21 w 163"/>
              <a:gd name="T49" fmla="*/ 148 h 204"/>
              <a:gd name="T50" fmla="*/ 26 w 163"/>
              <a:gd name="T51" fmla="*/ 145 h 204"/>
              <a:gd name="T52" fmla="*/ 24 w 163"/>
              <a:gd name="T53" fmla="*/ 158 h 204"/>
              <a:gd name="T54" fmla="*/ 30 w 163"/>
              <a:gd name="T55" fmla="*/ 163 h 204"/>
              <a:gd name="T56" fmla="*/ 40 w 163"/>
              <a:gd name="T57" fmla="*/ 147 h 204"/>
              <a:gd name="T58" fmla="*/ 15 w 163"/>
              <a:gd name="T59" fmla="*/ 145 h 204"/>
              <a:gd name="T60" fmla="*/ 12 w 163"/>
              <a:gd name="T61" fmla="*/ 149 h 204"/>
              <a:gd name="T62" fmla="*/ 14 w 163"/>
              <a:gd name="T63" fmla="*/ 142 h 204"/>
              <a:gd name="T64" fmla="*/ 25 w 163"/>
              <a:gd name="T65" fmla="*/ 153 h 204"/>
              <a:gd name="T66" fmla="*/ 32 w 163"/>
              <a:gd name="T67" fmla="*/ 171 h 204"/>
              <a:gd name="T68" fmla="*/ 61 w 163"/>
              <a:gd name="T69" fmla="*/ 129 h 204"/>
              <a:gd name="T70" fmla="*/ 128 w 163"/>
              <a:gd name="T71" fmla="*/ 64 h 204"/>
              <a:gd name="T72" fmla="*/ 120 w 163"/>
              <a:gd name="T73" fmla="*/ 56 h 204"/>
              <a:gd name="T74" fmla="*/ 113 w 163"/>
              <a:gd name="T75" fmla="*/ 71 h 204"/>
              <a:gd name="T76" fmla="*/ 99 w 163"/>
              <a:gd name="T77" fmla="*/ 97 h 204"/>
              <a:gd name="T78" fmla="*/ 88 w 163"/>
              <a:gd name="T79" fmla="*/ 96 h 204"/>
              <a:gd name="T80" fmla="*/ 74 w 163"/>
              <a:gd name="T81" fmla="*/ 117 h 204"/>
              <a:gd name="T82" fmla="*/ 64 w 163"/>
              <a:gd name="T83" fmla="*/ 116 h 204"/>
              <a:gd name="T84" fmla="*/ 42 w 163"/>
              <a:gd name="T85" fmla="*/ 124 h 204"/>
              <a:gd name="T86" fmla="*/ 32 w 163"/>
              <a:gd name="T87" fmla="*/ 134 h 204"/>
              <a:gd name="T88" fmla="*/ 45 w 163"/>
              <a:gd name="T89" fmla="*/ 131 h 204"/>
              <a:gd name="T90" fmla="*/ 52 w 163"/>
              <a:gd name="T91" fmla="*/ 130 h 204"/>
              <a:gd name="T92" fmla="*/ 60 w 163"/>
              <a:gd name="T93" fmla="*/ 126 h 204"/>
              <a:gd name="T94" fmla="*/ 69 w 163"/>
              <a:gd name="T95" fmla="*/ 131 h 204"/>
              <a:gd name="T96" fmla="*/ 76 w 163"/>
              <a:gd name="T97" fmla="*/ 137 h 204"/>
              <a:gd name="T98" fmla="*/ 82 w 163"/>
              <a:gd name="T99" fmla="*/ 124 h 204"/>
              <a:gd name="T100" fmla="*/ 89 w 163"/>
              <a:gd name="T101" fmla="*/ 127 h 204"/>
              <a:gd name="T102" fmla="*/ 104 w 163"/>
              <a:gd name="T103" fmla="*/ 124 h 204"/>
              <a:gd name="T104" fmla="*/ 110 w 163"/>
              <a:gd name="T105" fmla="*/ 122 h 204"/>
              <a:gd name="T106" fmla="*/ 119 w 163"/>
              <a:gd name="T107" fmla="*/ 104 h 204"/>
              <a:gd name="T108" fmla="*/ 125 w 163"/>
              <a:gd name="T109" fmla="*/ 85 h 204"/>
              <a:gd name="T110" fmla="*/ 129 w 163"/>
              <a:gd name="T111" fmla="*/ 76 h 204"/>
              <a:gd name="T112" fmla="*/ 68 w 163"/>
              <a:gd name="T113" fmla="*/ 128 h 204"/>
              <a:gd name="T114" fmla="*/ 160 w 163"/>
              <a:gd name="T115" fmla="*/ 29 h 204"/>
              <a:gd name="T116" fmla="*/ 138 w 163"/>
              <a:gd name="T117" fmla="*/ 12 h 204"/>
              <a:gd name="T118" fmla="*/ 116 w 163"/>
              <a:gd name="T119" fmla="*/ 27 h 204"/>
              <a:gd name="T120" fmla="*/ 118 w 163"/>
              <a:gd name="T121" fmla="*/ 47 h 204"/>
              <a:gd name="T122" fmla="*/ 132 w 163"/>
              <a:gd name="T123" fmla="*/ 39 h 204"/>
              <a:gd name="T124" fmla="*/ 157 w 163"/>
              <a:gd name="T125" fmla="*/ 3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 h="204">
                <a:moveTo>
                  <a:pt x="13" y="189"/>
                </a:moveTo>
                <a:cubicBezTo>
                  <a:pt x="13" y="189"/>
                  <a:pt x="13" y="190"/>
                  <a:pt x="13" y="190"/>
                </a:cubicBezTo>
                <a:cubicBezTo>
                  <a:pt x="13" y="190"/>
                  <a:pt x="13" y="190"/>
                  <a:pt x="13" y="190"/>
                </a:cubicBezTo>
                <a:cubicBezTo>
                  <a:pt x="13" y="190"/>
                  <a:pt x="13" y="190"/>
                  <a:pt x="13" y="190"/>
                </a:cubicBezTo>
                <a:cubicBezTo>
                  <a:pt x="13" y="190"/>
                  <a:pt x="13" y="190"/>
                  <a:pt x="13" y="190"/>
                </a:cubicBezTo>
                <a:cubicBezTo>
                  <a:pt x="13" y="190"/>
                  <a:pt x="13" y="190"/>
                  <a:pt x="13" y="190"/>
                </a:cubicBezTo>
                <a:cubicBezTo>
                  <a:pt x="13" y="190"/>
                  <a:pt x="12" y="190"/>
                  <a:pt x="12" y="190"/>
                </a:cubicBezTo>
                <a:cubicBezTo>
                  <a:pt x="12" y="190"/>
                  <a:pt x="12" y="190"/>
                  <a:pt x="12" y="190"/>
                </a:cubicBezTo>
                <a:cubicBezTo>
                  <a:pt x="12" y="190"/>
                  <a:pt x="12" y="190"/>
                  <a:pt x="12" y="190"/>
                </a:cubicBezTo>
                <a:cubicBezTo>
                  <a:pt x="12" y="190"/>
                  <a:pt x="12" y="190"/>
                  <a:pt x="12" y="190"/>
                </a:cubicBezTo>
                <a:cubicBezTo>
                  <a:pt x="12" y="190"/>
                  <a:pt x="12" y="190"/>
                  <a:pt x="12" y="190"/>
                </a:cubicBezTo>
                <a:cubicBezTo>
                  <a:pt x="12" y="190"/>
                  <a:pt x="12" y="189"/>
                  <a:pt x="12" y="189"/>
                </a:cubicBezTo>
                <a:cubicBezTo>
                  <a:pt x="12" y="189"/>
                  <a:pt x="12" y="189"/>
                  <a:pt x="12" y="189"/>
                </a:cubicBezTo>
                <a:cubicBezTo>
                  <a:pt x="12" y="189"/>
                  <a:pt x="12" y="189"/>
                  <a:pt x="12" y="189"/>
                </a:cubicBezTo>
                <a:cubicBezTo>
                  <a:pt x="12" y="189"/>
                  <a:pt x="12" y="189"/>
                  <a:pt x="12" y="189"/>
                </a:cubicBezTo>
                <a:cubicBezTo>
                  <a:pt x="12" y="189"/>
                  <a:pt x="12" y="189"/>
                  <a:pt x="12" y="189"/>
                </a:cubicBezTo>
                <a:cubicBezTo>
                  <a:pt x="12" y="189"/>
                  <a:pt x="12" y="189"/>
                  <a:pt x="12" y="189"/>
                </a:cubicBezTo>
                <a:cubicBezTo>
                  <a:pt x="12" y="188"/>
                  <a:pt x="12" y="188"/>
                  <a:pt x="12" y="188"/>
                </a:cubicBezTo>
                <a:cubicBezTo>
                  <a:pt x="12" y="188"/>
                  <a:pt x="12" y="188"/>
                  <a:pt x="12" y="188"/>
                </a:cubicBezTo>
                <a:cubicBezTo>
                  <a:pt x="12" y="188"/>
                  <a:pt x="12" y="188"/>
                  <a:pt x="12" y="188"/>
                </a:cubicBezTo>
                <a:cubicBezTo>
                  <a:pt x="12" y="188"/>
                  <a:pt x="13" y="188"/>
                  <a:pt x="13" y="188"/>
                </a:cubicBezTo>
                <a:cubicBezTo>
                  <a:pt x="13" y="188"/>
                  <a:pt x="13" y="188"/>
                  <a:pt x="13" y="188"/>
                </a:cubicBezTo>
                <a:cubicBezTo>
                  <a:pt x="13" y="188"/>
                  <a:pt x="13" y="188"/>
                  <a:pt x="13" y="188"/>
                </a:cubicBezTo>
                <a:cubicBezTo>
                  <a:pt x="13" y="188"/>
                  <a:pt x="13" y="188"/>
                  <a:pt x="13" y="188"/>
                </a:cubicBezTo>
                <a:cubicBezTo>
                  <a:pt x="13" y="188"/>
                  <a:pt x="13" y="188"/>
                  <a:pt x="13" y="188"/>
                </a:cubicBezTo>
                <a:cubicBezTo>
                  <a:pt x="13" y="188"/>
                  <a:pt x="13" y="188"/>
                  <a:pt x="13" y="189"/>
                </a:cubicBezTo>
                <a:cubicBezTo>
                  <a:pt x="13" y="189"/>
                  <a:pt x="13" y="189"/>
                  <a:pt x="13" y="189"/>
                </a:cubicBezTo>
                <a:cubicBezTo>
                  <a:pt x="13" y="189"/>
                  <a:pt x="13" y="189"/>
                  <a:pt x="13" y="189"/>
                </a:cubicBezTo>
                <a:cubicBezTo>
                  <a:pt x="13" y="189"/>
                  <a:pt x="13" y="189"/>
                  <a:pt x="13" y="189"/>
                </a:cubicBezTo>
                <a:cubicBezTo>
                  <a:pt x="13" y="189"/>
                  <a:pt x="13" y="189"/>
                  <a:pt x="13" y="189"/>
                </a:cubicBezTo>
                <a:cubicBezTo>
                  <a:pt x="13" y="189"/>
                  <a:pt x="13" y="189"/>
                  <a:pt x="13" y="189"/>
                </a:cubicBezTo>
                <a:close/>
                <a:moveTo>
                  <a:pt x="2" y="200"/>
                </a:moveTo>
                <a:cubicBezTo>
                  <a:pt x="2" y="200"/>
                  <a:pt x="2" y="200"/>
                  <a:pt x="2" y="200"/>
                </a:cubicBezTo>
                <a:cubicBezTo>
                  <a:pt x="2" y="201"/>
                  <a:pt x="2" y="201"/>
                  <a:pt x="2" y="201"/>
                </a:cubicBezTo>
                <a:cubicBezTo>
                  <a:pt x="1" y="201"/>
                  <a:pt x="1" y="201"/>
                  <a:pt x="1" y="201"/>
                </a:cubicBezTo>
                <a:cubicBezTo>
                  <a:pt x="1" y="201"/>
                  <a:pt x="2" y="201"/>
                  <a:pt x="2" y="201"/>
                </a:cubicBezTo>
                <a:cubicBezTo>
                  <a:pt x="2" y="201"/>
                  <a:pt x="2" y="201"/>
                  <a:pt x="2" y="201"/>
                </a:cubicBezTo>
                <a:cubicBezTo>
                  <a:pt x="2" y="201"/>
                  <a:pt x="2" y="201"/>
                  <a:pt x="2" y="201"/>
                </a:cubicBezTo>
                <a:cubicBezTo>
                  <a:pt x="2" y="201"/>
                  <a:pt x="2" y="201"/>
                  <a:pt x="2" y="201"/>
                </a:cubicBezTo>
                <a:cubicBezTo>
                  <a:pt x="2" y="201"/>
                  <a:pt x="2" y="201"/>
                  <a:pt x="2" y="202"/>
                </a:cubicBezTo>
                <a:cubicBezTo>
                  <a:pt x="2" y="202"/>
                  <a:pt x="2" y="202"/>
                  <a:pt x="2" y="202"/>
                </a:cubicBezTo>
                <a:cubicBezTo>
                  <a:pt x="2" y="202"/>
                  <a:pt x="2" y="202"/>
                  <a:pt x="2" y="202"/>
                </a:cubicBezTo>
                <a:cubicBezTo>
                  <a:pt x="2" y="202"/>
                  <a:pt x="2" y="202"/>
                  <a:pt x="2" y="202"/>
                </a:cubicBezTo>
                <a:cubicBezTo>
                  <a:pt x="2" y="202"/>
                  <a:pt x="2" y="202"/>
                  <a:pt x="2" y="202"/>
                </a:cubicBezTo>
                <a:cubicBezTo>
                  <a:pt x="2" y="202"/>
                  <a:pt x="2" y="202"/>
                  <a:pt x="2" y="202"/>
                </a:cubicBezTo>
                <a:cubicBezTo>
                  <a:pt x="2" y="202"/>
                  <a:pt x="2" y="202"/>
                  <a:pt x="2" y="202"/>
                </a:cubicBezTo>
                <a:cubicBezTo>
                  <a:pt x="2" y="202"/>
                  <a:pt x="2" y="202"/>
                  <a:pt x="2" y="202"/>
                </a:cubicBezTo>
                <a:cubicBezTo>
                  <a:pt x="2" y="202"/>
                  <a:pt x="2" y="202"/>
                  <a:pt x="2" y="201"/>
                </a:cubicBezTo>
                <a:cubicBezTo>
                  <a:pt x="2" y="201"/>
                  <a:pt x="2" y="201"/>
                  <a:pt x="2" y="201"/>
                </a:cubicBezTo>
                <a:cubicBezTo>
                  <a:pt x="2" y="201"/>
                  <a:pt x="1" y="202"/>
                  <a:pt x="1" y="201"/>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2"/>
                  <a:pt x="1" y="202"/>
                  <a:pt x="1" y="202"/>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1" y="203"/>
                  <a:pt x="1" y="203"/>
                </a:cubicBezTo>
                <a:cubicBezTo>
                  <a:pt x="1" y="203"/>
                  <a:pt x="0" y="203"/>
                  <a:pt x="0" y="203"/>
                </a:cubicBezTo>
                <a:cubicBezTo>
                  <a:pt x="0" y="203"/>
                  <a:pt x="0" y="203"/>
                  <a:pt x="0" y="203"/>
                </a:cubicBezTo>
                <a:cubicBezTo>
                  <a:pt x="0" y="203"/>
                  <a:pt x="0" y="203"/>
                  <a:pt x="0" y="203"/>
                </a:cubicBezTo>
                <a:cubicBezTo>
                  <a:pt x="0" y="203"/>
                  <a:pt x="0" y="203"/>
                  <a:pt x="0" y="203"/>
                </a:cubicBezTo>
                <a:cubicBezTo>
                  <a:pt x="0" y="203"/>
                  <a:pt x="0" y="203"/>
                  <a:pt x="0" y="204"/>
                </a:cubicBezTo>
                <a:cubicBezTo>
                  <a:pt x="0" y="204"/>
                  <a:pt x="0" y="204"/>
                  <a:pt x="0" y="204"/>
                </a:cubicBezTo>
                <a:cubicBezTo>
                  <a:pt x="0" y="204"/>
                  <a:pt x="0" y="204"/>
                  <a:pt x="0" y="204"/>
                </a:cubicBezTo>
                <a:cubicBezTo>
                  <a:pt x="0" y="204"/>
                  <a:pt x="0" y="204"/>
                  <a:pt x="0" y="204"/>
                </a:cubicBezTo>
                <a:cubicBezTo>
                  <a:pt x="0" y="204"/>
                  <a:pt x="0" y="204"/>
                  <a:pt x="0" y="204"/>
                </a:cubicBezTo>
                <a:cubicBezTo>
                  <a:pt x="0" y="204"/>
                  <a:pt x="0" y="204"/>
                  <a:pt x="0" y="204"/>
                </a:cubicBezTo>
                <a:cubicBezTo>
                  <a:pt x="0" y="204"/>
                  <a:pt x="0" y="204"/>
                  <a:pt x="0" y="204"/>
                </a:cubicBezTo>
                <a:cubicBezTo>
                  <a:pt x="0" y="204"/>
                  <a:pt x="0" y="204"/>
                  <a:pt x="0" y="204"/>
                </a:cubicBezTo>
                <a:cubicBezTo>
                  <a:pt x="0" y="204"/>
                  <a:pt x="0" y="204"/>
                  <a:pt x="0" y="204"/>
                </a:cubicBezTo>
                <a:cubicBezTo>
                  <a:pt x="0" y="204"/>
                  <a:pt x="0" y="203"/>
                  <a:pt x="0" y="203"/>
                </a:cubicBezTo>
                <a:cubicBezTo>
                  <a:pt x="0" y="203"/>
                  <a:pt x="0" y="203"/>
                  <a:pt x="0" y="203"/>
                </a:cubicBezTo>
                <a:cubicBezTo>
                  <a:pt x="0" y="203"/>
                  <a:pt x="0" y="203"/>
                  <a:pt x="0" y="203"/>
                </a:cubicBezTo>
                <a:cubicBezTo>
                  <a:pt x="0" y="203"/>
                  <a:pt x="0" y="203"/>
                  <a:pt x="0" y="203"/>
                </a:cubicBezTo>
                <a:cubicBezTo>
                  <a:pt x="0" y="203"/>
                  <a:pt x="0" y="203"/>
                  <a:pt x="0" y="203"/>
                </a:cubicBezTo>
                <a:cubicBezTo>
                  <a:pt x="0" y="203"/>
                  <a:pt x="0" y="203"/>
                  <a:pt x="0" y="203"/>
                </a:cubicBezTo>
                <a:cubicBezTo>
                  <a:pt x="0" y="203"/>
                  <a:pt x="0" y="203"/>
                  <a:pt x="0" y="203"/>
                </a:cubicBezTo>
                <a:cubicBezTo>
                  <a:pt x="0" y="203"/>
                  <a:pt x="0" y="203"/>
                  <a:pt x="0" y="203"/>
                </a:cubicBezTo>
                <a:cubicBezTo>
                  <a:pt x="0" y="203"/>
                  <a:pt x="0" y="203"/>
                  <a:pt x="0" y="203"/>
                </a:cubicBezTo>
                <a:cubicBezTo>
                  <a:pt x="0" y="203"/>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0" y="202"/>
                  <a:pt x="0" y="202"/>
                </a:cubicBezTo>
                <a:cubicBezTo>
                  <a:pt x="0" y="202"/>
                  <a:pt x="1" y="202"/>
                  <a:pt x="1" y="202"/>
                </a:cubicBezTo>
                <a:cubicBezTo>
                  <a:pt x="1" y="202"/>
                  <a:pt x="1" y="202"/>
                  <a:pt x="1" y="202"/>
                </a:cubicBezTo>
                <a:cubicBezTo>
                  <a:pt x="1" y="201"/>
                  <a:pt x="1" y="201"/>
                  <a:pt x="1" y="201"/>
                </a:cubicBezTo>
                <a:cubicBezTo>
                  <a:pt x="1" y="201"/>
                  <a:pt x="1" y="201"/>
                  <a:pt x="1" y="201"/>
                </a:cubicBezTo>
                <a:cubicBezTo>
                  <a:pt x="1" y="201"/>
                  <a:pt x="1" y="201"/>
                  <a:pt x="1" y="201"/>
                </a:cubicBezTo>
                <a:cubicBezTo>
                  <a:pt x="0" y="201"/>
                  <a:pt x="0" y="201"/>
                  <a:pt x="1" y="200"/>
                </a:cubicBezTo>
                <a:cubicBezTo>
                  <a:pt x="1" y="200"/>
                  <a:pt x="1" y="200"/>
                  <a:pt x="1" y="200"/>
                </a:cubicBezTo>
                <a:cubicBezTo>
                  <a:pt x="1" y="200"/>
                  <a:pt x="1" y="200"/>
                  <a:pt x="1" y="200"/>
                </a:cubicBezTo>
                <a:cubicBezTo>
                  <a:pt x="1" y="201"/>
                  <a:pt x="1" y="201"/>
                  <a:pt x="1" y="200"/>
                </a:cubicBezTo>
                <a:cubicBezTo>
                  <a:pt x="1" y="200"/>
                  <a:pt x="1" y="200"/>
                  <a:pt x="1" y="200"/>
                </a:cubicBezTo>
                <a:cubicBezTo>
                  <a:pt x="1" y="200"/>
                  <a:pt x="1" y="200"/>
                  <a:pt x="1" y="200"/>
                </a:cubicBezTo>
                <a:cubicBezTo>
                  <a:pt x="1" y="200"/>
                  <a:pt x="1" y="200"/>
                  <a:pt x="1" y="200"/>
                </a:cubicBezTo>
                <a:cubicBezTo>
                  <a:pt x="1" y="200"/>
                  <a:pt x="1" y="200"/>
                  <a:pt x="1" y="200"/>
                </a:cubicBezTo>
                <a:cubicBezTo>
                  <a:pt x="1" y="200"/>
                  <a:pt x="1" y="200"/>
                  <a:pt x="1" y="200"/>
                </a:cubicBezTo>
                <a:cubicBezTo>
                  <a:pt x="1" y="200"/>
                  <a:pt x="1" y="200"/>
                  <a:pt x="1"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2" y="200"/>
                  <a:pt x="2" y="200"/>
                </a:cubicBezTo>
                <a:cubicBezTo>
                  <a:pt x="2" y="200"/>
                  <a:pt x="3" y="200"/>
                  <a:pt x="3" y="200"/>
                </a:cubicBezTo>
                <a:cubicBezTo>
                  <a:pt x="3" y="200"/>
                  <a:pt x="3" y="200"/>
                  <a:pt x="3" y="200"/>
                </a:cubicBezTo>
                <a:cubicBezTo>
                  <a:pt x="3" y="200"/>
                  <a:pt x="3" y="200"/>
                  <a:pt x="3" y="200"/>
                </a:cubicBezTo>
                <a:cubicBezTo>
                  <a:pt x="3" y="199"/>
                  <a:pt x="3" y="199"/>
                  <a:pt x="3" y="199"/>
                </a:cubicBezTo>
                <a:cubicBezTo>
                  <a:pt x="3" y="199"/>
                  <a:pt x="3" y="199"/>
                  <a:pt x="3" y="199"/>
                </a:cubicBezTo>
                <a:cubicBezTo>
                  <a:pt x="3" y="199"/>
                  <a:pt x="3" y="199"/>
                  <a:pt x="2" y="199"/>
                </a:cubicBezTo>
                <a:cubicBezTo>
                  <a:pt x="2" y="199"/>
                  <a:pt x="2" y="199"/>
                  <a:pt x="2" y="199"/>
                </a:cubicBezTo>
                <a:cubicBezTo>
                  <a:pt x="2" y="199"/>
                  <a:pt x="2" y="199"/>
                  <a:pt x="2" y="199"/>
                </a:cubicBezTo>
                <a:cubicBezTo>
                  <a:pt x="2" y="199"/>
                  <a:pt x="2" y="199"/>
                  <a:pt x="2" y="199"/>
                </a:cubicBezTo>
                <a:cubicBezTo>
                  <a:pt x="2" y="199"/>
                  <a:pt x="2" y="199"/>
                  <a:pt x="2" y="199"/>
                </a:cubicBezTo>
                <a:cubicBezTo>
                  <a:pt x="2" y="199"/>
                  <a:pt x="2" y="199"/>
                  <a:pt x="2" y="199"/>
                </a:cubicBezTo>
                <a:cubicBezTo>
                  <a:pt x="2" y="199"/>
                  <a:pt x="2" y="199"/>
                  <a:pt x="2" y="199"/>
                </a:cubicBezTo>
                <a:cubicBezTo>
                  <a:pt x="2" y="199"/>
                  <a:pt x="2" y="199"/>
                  <a:pt x="2" y="199"/>
                </a:cubicBezTo>
                <a:cubicBezTo>
                  <a:pt x="2" y="199"/>
                  <a:pt x="2" y="199"/>
                  <a:pt x="2" y="198"/>
                </a:cubicBezTo>
                <a:cubicBezTo>
                  <a:pt x="2" y="198"/>
                  <a:pt x="2" y="198"/>
                  <a:pt x="2" y="198"/>
                </a:cubicBezTo>
                <a:cubicBezTo>
                  <a:pt x="2" y="198"/>
                  <a:pt x="2" y="198"/>
                  <a:pt x="2" y="198"/>
                </a:cubicBezTo>
                <a:cubicBezTo>
                  <a:pt x="2" y="198"/>
                  <a:pt x="2" y="198"/>
                  <a:pt x="2" y="198"/>
                </a:cubicBezTo>
                <a:cubicBezTo>
                  <a:pt x="2" y="198"/>
                  <a:pt x="2" y="198"/>
                  <a:pt x="2" y="198"/>
                </a:cubicBezTo>
                <a:cubicBezTo>
                  <a:pt x="2" y="198"/>
                  <a:pt x="2" y="198"/>
                  <a:pt x="2" y="198"/>
                </a:cubicBezTo>
                <a:cubicBezTo>
                  <a:pt x="2" y="198"/>
                  <a:pt x="2" y="198"/>
                  <a:pt x="2" y="198"/>
                </a:cubicBezTo>
                <a:cubicBezTo>
                  <a:pt x="2"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8"/>
                </a:cubicBezTo>
                <a:cubicBezTo>
                  <a:pt x="3" y="198"/>
                  <a:pt x="3" y="198"/>
                  <a:pt x="3" y="199"/>
                </a:cubicBezTo>
                <a:cubicBezTo>
                  <a:pt x="3" y="199"/>
                  <a:pt x="3" y="199"/>
                  <a:pt x="3" y="199"/>
                </a:cubicBezTo>
                <a:cubicBezTo>
                  <a:pt x="3" y="199"/>
                  <a:pt x="3" y="199"/>
                  <a:pt x="3" y="199"/>
                </a:cubicBezTo>
                <a:cubicBezTo>
                  <a:pt x="3" y="199"/>
                  <a:pt x="3" y="199"/>
                  <a:pt x="3" y="199"/>
                </a:cubicBezTo>
                <a:cubicBezTo>
                  <a:pt x="3" y="199"/>
                  <a:pt x="3" y="199"/>
                  <a:pt x="3" y="199"/>
                </a:cubicBezTo>
                <a:cubicBezTo>
                  <a:pt x="4" y="199"/>
                  <a:pt x="4" y="199"/>
                  <a:pt x="4" y="199"/>
                </a:cubicBezTo>
                <a:cubicBezTo>
                  <a:pt x="4" y="199"/>
                  <a:pt x="4" y="199"/>
                  <a:pt x="4" y="199"/>
                </a:cubicBezTo>
                <a:cubicBezTo>
                  <a:pt x="4" y="198"/>
                  <a:pt x="4" y="198"/>
                  <a:pt x="4" y="198"/>
                </a:cubicBezTo>
                <a:cubicBezTo>
                  <a:pt x="4" y="198"/>
                  <a:pt x="4" y="198"/>
                  <a:pt x="4" y="198"/>
                </a:cubicBezTo>
                <a:cubicBezTo>
                  <a:pt x="4" y="198"/>
                  <a:pt x="4" y="198"/>
                  <a:pt x="4" y="198"/>
                </a:cubicBezTo>
                <a:cubicBezTo>
                  <a:pt x="4" y="198"/>
                  <a:pt x="4" y="198"/>
                  <a:pt x="4" y="198"/>
                </a:cubicBezTo>
                <a:cubicBezTo>
                  <a:pt x="4" y="198"/>
                  <a:pt x="5" y="198"/>
                  <a:pt x="5" y="198"/>
                </a:cubicBezTo>
                <a:cubicBezTo>
                  <a:pt x="5" y="198"/>
                  <a:pt x="5" y="198"/>
                  <a:pt x="5" y="198"/>
                </a:cubicBezTo>
                <a:cubicBezTo>
                  <a:pt x="5" y="198"/>
                  <a:pt x="5" y="198"/>
                  <a:pt x="5" y="198"/>
                </a:cubicBezTo>
                <a:cubicBezTo>
                  <a:pt x="5" y="198"/>
                  <a:pt x="5" y="198"/>
                  <a:pt x="5" y="198"/>
                </a:cubicBezTo>
                <a:cubicBezTo>
                  <a:pt x="5" y="198"/>
                  <a:pt x="5" y="198"/>
                  <a:pt x="5" y="198"/>
                </a:cubicBezTo>
                <a:cubicBezTo>
                  <a:pt x="5" y="198"/>
                  <a:pt x="5" y="198"/>
                  <a:pt x="5" y="198"/>
                </a:cubicBezTo>
                <a:cubicBezTo>
                  <a:pt x="5" y="198"/>
                  <a:pt x="5" y="198"/>
                  <a:pt x="5" y="197"/>
                </a:cubicBezTo>
                <a:cubicBezTo>
                  <a:pt x="5" y="197"/>
                  <a:pt x="5" y="197"/>
                  <a:pt x="5" y="197"/>
                </a:cubicBezTo>
                <a:cubicBezTo>
                  <a:pt x="5" y="197"/>
                  <a:pt x="5" y="197"/>
                  <a:pt x="5" y="197"/>
                </a:cubicBezTo>
                <a:cubicBezTo>
                  <a:pt x="5" y="197"/>
                  <a:pt x="5" y="197"/>
                  <a:pt x="5" y="197"/>
                </a:cubicBezTo>
                <a:cubicBezTo>
                  <a:pt x="5" y="197"/>
                  <a:pt x="5" y="197"/>
                  <a:pt x="5" y="197"/>
                </a:cubicBezTo>
                <a:cubicBezTo>
                  <a:pt x="5"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7"/>
                  <a:pt x="6" y="197"/>
                </a:cubicBezTo>
                <a:cubicBezTo>
                  <a:pt x="6" y="197"/>
                  <a:pt x="6" y="198"/>
                  <a:pt x="6" y="198"/>
                </a:cubicBezTo>
                <a:cubicBezTo>
                  <a:pt x="6" y="198"/>
                  <a:pt x="6" y="198"/>
                  <a:pt x="6" y="198"/>
                </a:cubicBezTo>
                <a:cubicBezTo>
                  <a:pt x="6" y="198"/>
                  <a:pt x="6" y="198"/>
                  <a:pt x="6" y="198"/>
                </a:cubicBezTo>
                <a:cubicBezTo>
                  <a:pt x="6" y="198"/>
                  <a:pt x="6" y="198"/>
                  <a:pt x="6" y="198"/>
                </a:cubicBezTo>
                <a:cubicBezTo>
                  <a:pt x="6" y="198"/>
                  <a:pt x="6" y="198"/>
                  <a:pt x="6" y="198"/>
                </a:cubicBezTo>
                <a:cubicBezTo>
                  <a:pt x="6" y="198"/>
                  <a:pt x="6" y="198"/>
                  <a:pt x="6" y="199"/>
                </a:cubicBezTo>
                <a:cubicBezTo>
                  <a:pt x="6" y="199"/>
                  <a:pt x="6" y="199"/>
                  <a:pt x="6" y="199"/>
                </a:cubicBezTo>
                <a:cubicBezTo>
                  <a:pt x="5" y="199"/>
                  <a:pt x="5" y="199"/>
                  <a:pt x="5" y="199"/>
                </a:cubicBezTo>
                <a:cubicBezTo>
                  <a:pt x="5" y="199"/>
                  <a:pt x="5" y="199"/>
                  <a:pt x="5" y="199"/>
                </a:cubicBezTo>
                <a:cubicBezTo>
                  <a:pt x="5" y="199"/>
                  <a:pt x="5" y="199"/>
                  <a:pt x="5" y="199"/>
                </a:cubicBezTo>
                <a:cubicBezTo>
                  <a:pt x="5" y="199"/>
                  <a:pt x="5" y="199"/>
                  <a:pt x="5" y="199"/>
                </a:cubicBezTo>
                <a:cubicBezTo>
                  <a:pt x="5" y="199"/>
                  <a:pt x="5" y="199"/>
                  <a:pt x="5" y="199"/>
                </a:cubicBezTo>
                <a:cubicBezTo>
                  <a:pt x="5" y="199"/>
                  <a:pt x="5" y="199"/>
                  <a:pt x="4" y="199"/>
                </a:cubicBezTo>
                <a:cubicBezTo>
                  <a:pt x="4" y="199"/>
                  <a:pt x="4" y="199"/>
                  <a:pt x="4" y="199"/>
                </a:cubicBezTo>
                <a:cubicBezTo>
                  <a:pt x="4" y="199"/>
                  <a:pt x="4" y="199"/>
                  <a:pt x="4" y="199"/>
                </a:cubicBezTo>
                <a:cubicBezTo>
                  <a:pt x="4" y="199"/>
                  <a:pt x="4" y="199"/>
                  <a:pt x="4" y="199"/>
                </a:cubicBezTo>
                <a:cubicBezTo>
                  <a:pt x="4" y="199"/>
                  <a:pt x="4" y="199"/>
                  <a:pt x="4" y="199"/>
                </a:cubicBezTo>
                <a:cubicBezTo>
                  <a:pt x="4" y="199"/>
                  <a:pt x="4" y="199"/>
                  <a:pt x="4" y="199"/>
                </a:cubicBezTo>
                <a:cubicBezTo>
                  <a:pt x="4" y="199"/>
                  <a:pt x="4" y="200"/>
                  <a:pt x="4" y="200"/>
                </a:cubicBezTo>
                <a:cubicBezTo>
                  <a:pt x="4" y="200"/>
                  <a:pt x="4" y="200"/>
                  <a:pt x="4" y="200"/>
                </a:cubicBezTo>
                <a:cubicBezTo>
                  <a:pt x="4" y="200"/>
                  <a:pt x="4" y="200"/>
                  <a:pt x="4" y="200"/>
                </a:cubicBezTo>
                <a:cubicBezTo>
                  <a:pt x="4" y="200"/>
                  <a:pt x="4" y="200"/>
                  <a:pt x="4" y="200"/>
                </a:cubicBezTo>
                <a:cubicBezTo>
                  <a:pt x="4" y="200"/>
                  <a:pt x="4" y="200"/>
                  <a:pt x="4" y="200"/>
                </a:cubicBezTo>
                <a:cubicBezTo>
                  <a:pt x="4" y="200"/>
                  <a:pt x="4" y="200"/>
                  <a:pt x="4" y="200"/>
                </a:cubicBezTo>
                <a:cubicBezTo>
                  <a:pt x="4" y="200"/>
                  <a:pt x="4" y="200"/>
                  <a:pt x="4" y="200"/>
                </a:cubicBezTo>
                <a:cubicBezTo>
                  <a:pt x="4" y="200"/>
                  <a:pt x="4"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3" y="200"/>
                </a:cubicBezTo>
                <a:cubicBezTo>
                  <a:pt x="3" y="200"/>
                  <a:pt x="3" y="200"/>
                  <a:pt x="2" y="200"/>
                </a:cubicBezTo>
                <a:cubicBezTo>
                  <a:pt x="2" y="200"/>
                  <a:pt x="2" y="200"/>
                  <a:pt x="2" y="200"/>
                </a:cubicBezTo>
                <a:cubicBezTo>
                  <a:pt x="2" y="200"/>
                  <a:pt x="2" y="200"/>
                  <a:pt x="2" y="200"/>
                </a:cubicBezTo>
                <a:cubicBezTo>
                  <a:pt x="2" y="200"/>
                  <a:pt x="2" y="201"/>
                  <a:pt x="2" y="201"/>
                </a:cubicBezTo>
                <a:cubicBezTo>
                  <a:pt x="2" y="201"/>
                  <a:pt x="2" y="201"/>
                  <a:pt x="2" y="200"/>
                </a:cubicBezTo>
                <a:cubicBezTo>
                  <a:pt x="2" y="200"/>
                  <a:pt x="2" y="200"/>
                  <a:pt x="2" y="200"/>
                </a:cubicBezTo>
                <a:cubicBezTo>
                  <a:pt x="2" y="200"/>
                  <a:pt x="2" y="200"/>
                  <a:pt x="2" y="200"/>
                </a:cubicBezTo>
                <a:cubicBezTo>
                  <a:pt x="2" y="200"/>
                  <a:pt x="2" y="200"/>
                  <a:pt x="2" y="200"/>
                </a:cubicBezTo>
                <a:moveTo>
                  <a:pt x="10" y="192"/>
                </a:moveTo>
                <a:cubicBezTo>
                  <a:pt x="10" y="192"/>
                  <a:pt x="10" y="192"/>
                  <a:pt x="10" y="192"/>
                </a:cubicBezTo>
                <a:cubicBezTo>
                  <a:pt x="10" y="192"/>
                  <a:pt x="10" y="192"/>
                  <a:pt x="10" y="192"/>
                </a:cubicBezTo>
                <a:cubicBezTo>
                  <a:pt x="10" y="192"/>
                  <a:pt x="10" y="192"/>
                  <a:pt x="9" y="192"/>
                </a:cubicBezTo>
                <a:cubicBezTo>
                  <a:pt x="9" y="192"/>
                  <a:pt x="9" y="192"/>
                  <a:pt x="9" y="192"/>
                </a:cubicBezTo>
                <a:cubicBezTo>
                  <a:pt x="9" y="192"/>
                  <a:pt x="9" y="192"/>
                  <a:pt x="9" y="192"/>
                </a:cubicBezTo>
                <a:cubicBezTo>
                  <a:pt x="9" y="192"/>
                  <a:pt x="9" y="192"/>
                  <a:pt x="9" y="192"/>
                </a:cubicBezTo>
                <a:cubicBezTo>
                  <a:pt x="9" y="192"/>
                  <a:pt x="9" y="192"/>
                  <a:pt x="9" y="192"/>
                </a:cubicBezTo>
                <a:cubicBezTo>
                  <a:pt x="9" y="192"/>
                  <a:pt x="9" y="192"/>
                  <a:pt x="9" y="192"/>
                </a:cubicBezTo>
                <a:cubicBezTo>
                  <a:pt x="9" y="192"/>
                  <a:pt x="9" y="192"/>
                  <a:pt x="9" y="192"/>
                </a:cubicBezTo>
                <a:cubicBezTo>
                  <a:pt x="8" y="192"/>
                  <a:pt x="8" y="192"/>
                  <a:pt x="8" y="193"/>
                </a:cubicBezTo>
                <a:cubicBezTo>
                  <a:pt x="8" y="193"/>
                  <a:pt x="9" y="193"/>
                  <a:pt x="9" y="193"/>
                </a:cubicBezTo>
                <a:cubicBezTo>
                  <a:pt x="9" y="193"/>
                  <a:pt x="9" y="193"/>
                  <a:pt x="9" y="193"/>
                </a:cubicBezTo>
                <a:cubicBezTo>
                  <a:pt x="9" y="193"/>
                  <a:pt x="9" y="193"/>
                  <a:pt x="9" y="193"/>
                </a:cubicBezTo>
                <a:cubicBezTo>
                  <a:pt x="10" y="192"/>
                  <a:pt x="10" y="192"/>
                  <a:pt x="10" y="192"/>
                </a:cubicBezTo>
                <a:cubicBezTo>
                  <a:pt x="10" y="192"/>
                  <a:pt x="10" y="192"/>
                  <a:pt x="10" y="192"/>
                </a:cubicBezTo>
                <a:cubicBezTo>
                  <a:pt x="10" y="192"/>
                  <a:pt x="10" y="192"/>
                  <a:pt x="10" y="192"/>
                </a:cubicBezTo>
                <a:close/>
                <a:moveTo>
                  <a:pt x="16" y="186"/>
                </a:moveTo>
                <a:cubicBezTo>
                  <a:pt x="16" y="186"/>
                  <a:pt x="16" y="186"/>
                  <a:pt x="16" y="186"/>
                </a:cubicBezTo>
                <a:cubicBezTo>
                  <a:pt x="16" y="186"/>
                  <a:pt x="16" y="186"/>
                  <a:pt x="16" y="186"/>
                </a:cubicBezTo>
                <a:cubicBezTo>
                  <a:pt x="16" y="187"/>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5" y="186"/>
                  <a:pt x="15" y="186"/>
                  <a:pt x="15" y="186"/>
                </a:cubicBezTo>
                <a:cubicBezTo>
                  <a:pt x="15" y="186"/>
                  <a:pt x="15" y="186"/>
                  <a:pt x="15" y="186"/>
                </a:cubicBezTo>
                <a:cubicBezTo>
                  <a:pt x="15" y="186"/>
                  <a:pt x="16" y="186"/>
                  <a:pt x="15" y="186"/>
                </a:cubicBezTo>
                <a:cubicBezTo>
                  <a:pt x="15"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5"/>
                  <a:pt x="15" y="185"/>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6"/>
                  <a:pt x="15" y="186"/>
                  <a:pt x="15" y="186"/>
                </a:cubicBezTo>
                <a:cubicBezTo>
                  <a:pt x="15" y="186"/>
                  <a:pt x="15" y="187"/>
                  <a:pt x="15" y="187"/>
                </a:cubicBezTo>
                <a:cubicBezTo>
                  <a:pt x="15" y="187"/>
                  <a:pt x="15" y="187"/>
                  <a:pt x="15" y="187"/>
                </a:cubicBezTo>
                <a:cubicBezTo>
                  <a:pt x="15" y="187"/>
                  <a:pt x="15" y="187"/>
                  <a:pt x="15" y="187"/>
                </a:cubicBezTo>
                <a:cubicBezTo>
                  <a:pt x="15" y="187"/>
                  <a:pt x="15" y="187"/>
                  <a:pt x="15" y="187"/>
                </a:cubicBezTo>
                <a:cubicBezTo>
                  <a:pt x="15" y="187"/>
                  <a:pt x="15" y="186"/>
                  <a:pt x="15" y="186"/>
                </a:cubicBezTo>
                <a:cubicBezTo>
                  <a:pt x="15" y="186"/>
                  <a:pt x="15" y="186"/>
                  <a:pt x="15" y="186"/>
                </a:cubicBezTo>
                <a:cubicBezTo>
                  <a:pt x="15" y="186"/>
                  <a:pt x="15" y="186"/>
                  <a:pt x="15" y="186"/>
                </a:cubicBezTo>
                <a:cubicBezTo>
                  <a:pt x="15" y="186"/>
                  <a:pt x="15" y="186"/>
                  <a:pt x="15" y="186"/>
                </a:cubicBezTo>
                <a:cubicBezTo>
                  <a:pt x="15" y="187"/>
                  <a:pt x="15" y="187"/>
                  <a:pt x="15" y="187"/>
                </a:cubicBezTo>
                <a:cubicBezTo>
                  <a:pt x="15" y="187"/>
                  <a:pt x="16" y="187"/>
                  <a:pt x="16" y="187"/>
                </a:cubicBezTo>
                <a:cubicBezTo>
                  <a:pt x="16" y="187"/>
                  <a:pt x="16" y="187"/>
                  <a:pt x="16" y="187"/>
                </a:cubicBezTo>
                <a:cubicBezTo>
                  <a:pt x="16" y="187"/>
                  <a:pt x="16" y="187"/>
                  <a:pt x="16" y="187"/>
                </a:cubicBezTo>
                <a:cubicBezTo>
                  <a:pt x="16" y="187"/>
                  <a:pt x="16" y="187"/>
                  <a:pt x="16" y="187"/>
                </a:cubicBezTo>
                <a:cubicBezTo>
                  <a:pt x="16" y="187"/>
                  <a:pt x="16" y="187"/>
                  <a:pt x="16" y="187"/>
                </a:cubicBezTo>
                <a:cubicBezTo>
                  <a:pt x="16" y="187"/>
                  <a:pt x="16" y="187"/>
                  <a:pt x="16" y="187"/>
                </a:cubicBezTo>
                <a:cubicBezTo>
                  <a:pt x="16" y="187"/>
                  <a:pt x="16" y="187"/>
                  <a:pt x="16" y="187"/>
                </a:cubicBezTo>
                <a:cubicBezTo>
                  <a:pt x="16" y="187"/>
                  <a:pt x="16" y="187"/>
                  <a:pt x="16" y="187"/>
                </a:cubicBezTo>
                <a:cubicBezTo>
                  <a:pt x="16" y="187"/>
                  <a:pt x="16" y="187"/>
                  <a:pt x="16" y="187"/>
                </a:cubicBezTo>
                <a:cubicBezTo>
                  <a:pt x="16" y="187"/>
                  <a:pt x="16" y="186"/>
                  <a:pt x="16" y="186"/>
                </a:cubicBezTo>
                <a:close/>
                <a:moveTo>
                  <a:pt x="22" y="185"/>
                </a:moveTo>
                <a:cubicBezTo>
                  <a:pt x="22" y="185"/>
                  <a:pt x="22" y="185"/>
                  <a:pt x="22" y="185"/>
                </a:cubicBezTo>
                <a:cubicBezTo>
                  <a:pt x="22" y="185"/>
                  <a:pt x="22" y="185"/>
                  <a:pt x="22" y="185"/>
                </a:cubicBezTo>
                <a:cubicBezTo>
                  <a:pt x="22" y="185"/>
                  <a:pt x="22" y="185"/>
                  <a:pt x="21" y="185"/>
                </a:cubicBezTo>
                <a:cubicBezTo>
                  <a:pt x="21" y="185"/>
                  <a:pt x="21" y="185"/>
                  <a:pt x="21" y="185"/>
                </a:cubicBezTo>
                <a:cubicBezTo>
                  <a:pt x="21" y="185"/>
                  <a:pt x="21" y="185"/>
                  <a:pt x="21" y="185"/>
                </a:cubicBezTo>
                <a:cubicBezTo>
                  <a:pt x="21" y="185"/>
                  <a:pt x="21" y="185"/>
                  <a:pt x="21" y="185"/>
                </a:cubicBezTo>
                <a:cubicBezTo>
                  <a:pt x="21" y="185"/>
                  <a:pt x="21" y="185"/>
                  <a:pt x="21" y="185"/>
                </a:cubicBezTo>
                <a:cubicBezTo>
                  <a:pt x="21" y="186"/>
                  <a:pt x="21" y="186"/>
                  <a:pt x="22" y="186"/>
                </a:cubicBezTo>
                <a:cubicBezTo>
                  <a:pt x="22" y="185"/>
                  <a:pt x="22" y="185"/>
                  <a:pt x="22" y="185"/>
                </a:cubicBezTo>
                <a:cubicBezTo>
                  <a:pt x="22" y="185"/>
                  <a:pt x="22" y="185"/>
                  <a:pt x="22" y="185"/>
                </a:cubicBezTo>
                <a:cubicBezTo>
                  <a:pt x="22" y="185"/>
                  <a:pt x="22" y="185"/>
                  <a:pt x="22" y="185"/>
                </a:cubicBezTo>
                <a:cubicBezTo>
                  <a:pt x="22" y="185"/>
                  <a:pt x="22" y="185"/>
                  <a:pt x="22" y="185"/>
                </a:cubicBezTo>
                <a:close/>
                <a:moveTo>
                  <a:pt x="20" y="184"/>
                </a:moveTo>
                <a:cubicBezTo>
                  <a:pt x="20" y="184"/>
                  <a:pt x="20" y="184"/>
                  <a:pt x="20" y="184"/>
                </a:cubicBezTo>
                <a:cubicBezTo>
                  <a:pt x="20" y="184"/>
                  <a:pt x="20" y="184"/>
                  <a:pt x="20" y="184"/>
                </a:cubicBezTo>
                <a:cubicBezTo>
                  <a:pt x="20"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8" y="184"/>
                  <a:pt x="18" y="185"/>
                  <a:pt x="18" y="185"/>
                </a:cubicBezTo>
                <a:cubicBezTo>
                  <a:pt x="18" y="185"/>
                  <a:pt x="18" y="185"/>
                  <a:pt x="18" y="185"/>
                </a:cubicBezTo>
                <a:cubicBezTo>
                  <a:pt x="18" y="185"/>
                  <a:pt x="18" y="185"/>
                  <a:pt x="18" y="185"/>
                </a:cubicBezTo>
                <a:cubicBezTo>
                  <a:pt x="18" y="185"/>
                  <a:pt x="18" y="185"/>
                  <a:pt x="18" y="185"/>
                </a:cubicBezTo>
                <a:cubicBezTo>
                  <a:pt x="18" y="185"/>
                  <a:pt x="18" y="185"/>
                  <a:pt x="18" y="185"/>
                </a:cubicBezTo>
                <a:cubicBezTo>
                  <a:pt x="18" y="185"/>
                  <a:pt x="18" y="185"/>
                  <a:pt x="18" y="185"/>
                </a:cubicBezTo>
                <a:cubicBezTo>
                  <a:pt x="18" y="185"/>
                  <a:pt x="18" y="185"/>
                  <a:pt x="18" y="185"/>
                </a:cubicBezTo>
                <a:cubicBezTo>
                  <a:pt x="18" y="185"/>
                  <a:pt x="18" y="185"/>
                  <a:pt x="18" y="185"/>
                </a:cubicBezTo>
                <a:cubicBezTo>
                  <a:pt x="18" y="185"/>
                  <a:pt x="18" y="185"/>
                  <a:pt x="18"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5"/>
                  <a:pt x="17" y="185"/>
                </a:cubicBezTo>
                <a:cubicBezTo>
                  <a:pt x="17" y="185"/>
                  <a:pt x="17" y="186"/>
                  <a:pt x="17" y="186"/>
                </a:cubicBezTo>
                <a:cubicBezTo>
                  <a:pt x="17" y="186"/>
                  <a:pt x="17" y="186"/>
                  <a:pt x="17" y="186"/>
                </a:cubicBezTo>
                <a:cubicBezTo>
                  <a:pt x="17" y="186"/>
                  <a:pt x="17" y="186"/>
                  <a:pt x="17" y="186"/>
                </a:cubicBezTo>
                <a:cubicBezTo>
                  <a:pt x="17" y="186"/>
                  <a:pt x="17" y="186"/>
                  <a:pt x="17" y="186"/>
                </a:cubicBezTo>
                <a:cubicBezTo>
                  <a:pt x="17" y="186"/>
                  <a:pt x="17" y="186"/>
                  <a:pt x="17" y="186"/>
                </a:cubicBezTo>
                <a:cubicBezTo>
                  <a:pt x="17" y="186"/>
                  <a:pt x="17" y="186"/>
                  <a:pt x="17" y="186"/>
                </a:cubicBezTo>
                <a:cubicBezTo>
                  <a:pt x="17" y="186"/>
                  <a:pt x="17" y="186"/>
                  <a:pt x="17" y="186"/>
                </a:cubicBezTo>
                <a:cubicBezTo>
                  <a:pt x="17" y="186"/>
                  <a:pt x="17" y="186"/>
                  <a:pt x="17" y="186"/>
                </a:cubicBezTo>
                <a:cubicBezTo>
                  <a:pt x="17" y="186"/>
                  <a:pt x="17" y="186"/>
                  <a:pt x="17" y="186"/>
                </a:cubicBezTo>
                <a:cubicBezTo>
                  <a:pt x="17" y="186"/>
                  <a:pt x="17"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7"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6" y="186"/>
                </a:cubicBezTo>
                <a:cubicBezTo>
                  <a:pt x="16" y="186"/>
                  <a:pt x="16" y="186"/>
                  <a:pt x="15" y="186"/>
                </a:cubicBezTo>
                <a:cubicBezTo>
                  <a:pt x="15" y="186"/>
                  <a:pt x="15" y="186"/>
                  <a:pt x="15" y="186"/>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5" y="185"/>
                  <a:pt x="15" y="185"/>
                </a:cubicBezTo>
                <a:cubicBezTo>
                  <a:pt x="15"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6" y="185"/>
                  <a:pt x="16" y="185"/>
                </a:cubicBezTo>
                <a:cubicBezTo>
                  <a:pt x="16" y="185"/>
                  <a:pt x="15" y="185"/>
                  <a:pt x="15" y="185"/>
                </a:cubicBezTo>
                <a:cubicBezTo>
                  <a:pt x="15" y="185"/>
                  <a:pt x="15" y="184"/>
                  <a:pt x="15" y="184"/>
                </a:cubicBezTo>
                <a:cubicBezTo>
                  <a:pt x="16" y="184"/>
                  <a:pt x="16" y="184"/>
                  <a:pt x="16" y="184"/>
                </a:cubicBezTo>
                <a:cubicBezTo>
                  <a:pt x="16" y="184"/>
                  <a:pt x="16" y="184"/>
                  <a:pt x="16" y="184"/>
                </a:cubicBezTo>
                <a:cubicBezTo>
                  <a:pt x="16" y="184"/>
                  <a:pt x="16" y="184"/>
                  <a:pt x="16" y="184"/>
                </a:cubicBezTo>
                <a:cubicBezTo>
                  <a:pt x="16" y="184"/>
                  <a:pt x="16" y="184"/>
                  <a:pt x="16" y="184"/>
                </a:cubicBezTo>
                <a:cubicBezTo>
                  <a:pt x="16" y="184"/>
                  <a:pt x="17" y="184"/>
                  <a:pt x="17" y="184"/>
                </a:cubicBezTo>
                <a:cubicBezTo>
                  <a:pt x="17" y="184"/>
                  <a:pt x="17" y="184"/>
                  <a:pt x="17" y="184"/>
                </a:cubicBezTo>
                <a:cubicBezTo>
                  <a:pt x="17" y="184"/>
                  <a:pt x="17" y="184"/>
                  <a:pt x="17" y="184"/>
                </a:cubicBezTo>
                <a:cubicBezTo>
                  <a:pt x="17" y="184"/>
                  <a:pt x="17" y="184"/>
                  <a:pt x="17" y="184"/>
                </a:cubicBezTo>
                <a:cubicBezTo>
                  <a:pt x="17" y="184"/>
                  <a:pt x="17" y="184"/>
                  <a:pt x="17" y="184"/>
                </a:cubicBezTo>
                <a:cubicBezTo>
                  <a:pt x="17" y="184"/>
                  <a:pt x="17" y="184"/>
                  <a:pt x="17" y="184"/>
                </a:cubicBezTo>
                <a:cubicBezTo>
                  <a:pt x="17" y="184"/>
                  <a:pt x="17" y="184"/>
                  <a:pt x="17" y="184"/>
                </a:cubicBezTo>
                <a:cubicBezTo>
                  <a:pt x="17" y="184"/>
                  <a:pt x="17"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4"/>
                </a:cubicBezTo>
                <a:cubicBezTo>
                  <a:pt x="18" y="184"/>
                  <a:pt x="18" y="184"/>
                  <a:pt x="18" y="183"/>
                </a:cubicBezTo>
                <a:cubicBezTo>
                  <a:pt x="18" y="183"/>
                  <a:pt x="18" y="183"/>
                  <a:pt x="18" y="183"/>
                </a:cubicBezTo>
                <a:cubicBezTo>
                  <a:pt x="18" y="183"/>
                  <a:pt x="18" y="183"/>
                  <a:pt x="18" y="183"/>
                </a:cubicBezTo>
                <a:cubicBezTo>
                  <a:pt x="19" y="183"/>
                  <a:pt x="19" y="183"/>
                  <a:pt x="19" y="183"/>
                </a:cubicBezTo>
                <a:cubicBezTo>
                  <a:pt x="19" y="183"/>
                  <a:pt x="19" y="183"/>
                  <a:pt x="19" y="183"/>
                </a:cubicBezTo>
                <a:cubicBezTo>
                  <a:pt x="19" y="183"/>
                  <a:pt x="19" y="183"/>
                  <a:pt x="19" y="183"/>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4"/>
                </a:cubicBezTo>
                <a:cubicBezTo>
                  <a:pt x="19" y="184"/>
                  <a:pt x="19" y="184"/>
                  <a:pt x="19" y="183"/>
                </a:cubicBezTo>
                <a:cubicBezTo>
                  <a:pt x="19" y="184"/>
                  <a:pt x="19" y="184"/>
                  <a:pt x="19" y="184"/>
                </a:cubicBezTo>
                <a:cubicBezTo>
                  <a:pt x="19" y="184"/>
                  <a:pt x="19" y="184"/>
                  <a:pt x="19" y="184"/>
                </a:cubicBezTo>
                <a:cubicBezTo>
                  <a:pt x="19" y="184"/>
                  <a:pt x="19" y="184"/>
                  <a:pt x="19" y="184"/>
                </a:cubicBezTo>
                <a:cubicBezTo>
                  <a:pt x="19" y="184"/>
                  <a:pt x="19" y="183"/>
                  <a:pt x="19" y="183"/>
                </a:cubicBezTo>
                <a:cubicBezTo>
                  <a:pt x="19" y="183"/>
                  <a:pt x="19" y="183"/>
                  <a:pt x="19" y="183"/>
                </a:cubicBezTo>
                <a:cubicBezTo>
                  <a:pt x="19" y="183"/>
                  <a:pt x="19" y="183"/>
                  <a:pt x="19" y="183"/>
                </a:cubicBezTo>
                <a:cubicBezTo>
                  <a:pt x="19" y="183"/>
                  <a:pt x="19" y="183"/>
                  <a:pt x="19" y="183"/>
                </a:cubicBezTo>
                <a:cubicBezTo>
                  <a:pt x="19" y="183"/>
                  <a:pt x="19" y="183"/>
                  <a:pt x="19" y="183"/>
                </a:cubicBezTo>
                <a:cubicBezTo>
                  <a:pt x="19" y="183"/>
                  <a:pt x="20" y="183"/>
                  <a:pt x="20" y="183"/>
                </a:cubicBezTo>
                <a:cubicBezTo>
                  <a:pt x="20" y="183"/>
                  <a:pt x="20" y="183"/>
                  <a:pt x="20" y="183"/>
                </a:cubicBezTo>
                <a:cubicBezTo>
                  <a:pt x="20" y="183"/>
                  <a:pt x="20" y="183"/>
                  <a:pt x="20" y="183"/>
                </a:cubicBezTo>
                <a:cubicBezTo>
                  <a:pt x="20" y="183"/>
                  <a:pt x="20" y="183"/>
                  <a:pt x="20" y="183"/>
                </a:cubicBezTo>
                <a:cubicBezTo>
                  <a:pt x="20" y="183"/>
                  <a:pt x="20" y="183"/>
                  <a:pt x="20" y="183"/>
                </a:cubicBezTo>
                <a:cubicBezTo>
                  <a:pt x="20" y="184"/>
                  <a:pt x="20" y="184"/>
                  <a:pt x="20" y="184"/>
                </a:cubicBezTo>
                <a:close/>
                <a:moveTo>
                  <a:pt x="15" y="187"/>
                </a:move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ubicBezTo>
                  <a:pt x="15" y="187"/>
                  <a:pt x="15" y="187"/>
                  <a:pt x="15" y="187"/>
                </a:cubicBezTo>
                <a:close/>
                <a:moveTo>
                  <a:pt x="3" y="201"/>
                </a:moveTo>
                <a:cubicBezTo>
                  <a:pt x="3" y="201"/>
                  <a:pt x="3" y="201"/>
                  <a:pt x="3" y="201"/>
                </a:cubicBezTo>
                <a:cubicBezTo>
                  <a:pt x="3" y="201"/>
                  <a:pt x="3" y="201"/>
                  <a:pt x="3" y="201"/>
                </a:cubicBezTo>
                <a:cubicBezTo>
                  <a:pt x="3" y="201"/>
                  <a:pt x="3" y="201"/>
                  <a:pt x="3" y="201"/>
                </a:cubicBezTo>
                <a:cubicBezTo>
                  <a:pt x="3" y="201"/>
                  <a:pt x="3" y="201"/>
                  <a:pt x="3" y="201"/>
                </a:cubicBezTo>
                <a:cubicBezTo>
                  <a:pt x="3" y="201"/>
                  <a:pt x="3" y="201"/>
                  <a:pt x="3" y="201"/>
                </a:cubicBezTo>
                <a:cubicBezTo>
                  <a:pt x="3" y="201"/>
                  <a:pt x="3" y="201"/>
                  <a:pt x="3" y="201"/>
                </a:cubicBezTo>
                <a:cubicBezTo>
                  <a:pt x="3" y="201"/>
                  <a:pt x="3" y="201"/>
                  <a:pt x="3" y="201"/>
                </a:cubicBezTo>
                <a:close/>
                <a:moveTo>
                  <a:pt x="3" y="201"/>
                </a:moveTo>
                <a:cubicBezTo>
                  <a:pt x="3" y="201"/>
                  <a:pt x="2" y="201"/>
                  <a:pt x="2" y="201"/>
                </a:cubicBezTo>
                <a:cubicBezTo>
                  <a:pt x="2" y="201"/>
                  <a:pt x="2" y="201"/>
                  <a:pt x="2" y="201"/>
                </a:cubicBezTo>
                <a:cubicBezTo>
                  <a:pt x="2" y="201"/>
                  <a:pt x="2" y="201"/>
                  <a:pt x="2" y="201"/>
                </a:cubicBezTo>
                <a:cubicBezTo>
                  <a:pt x="2" y="202"/>
                  <a:pt x="3" y="202"/>
                  <a:pt x="3" y="201"/>
                </a:cubicBezTo>
                <a:cubicBezTo>
                  <a:pt x="3" y="201"/>
                  <a:pt x="3" y="201"/>
                  <a:pt x="3" y="201"/>
                </a:cubicBezTo>
                <a:cubicBezTo>
                  <a:pt x="3" y="201"/>
                  <a:pt x="3" y="201"/>
                  <a:pt x="3" y="201"/>
                </a:cubicBezTo>
                <a:cubicBezTo>
                  <a:pt x="3" y="201"/>
                  <a:pt x="3" y="201"/>
                  <a:pt x="3" y="201"/>
                </a:cubicBezTo>
                <a:cubicBezTo>
                  <a:pt x="3" y="201"/>
                  <a:pt x="3" y="201"/>
                  <a:pt x="3" y="201"/>
                </a:cubicBezTo>
                <a:close/>
                <a:moveTo>
                  <a:pt x="15" y="187"/>
                </a:moveTo>
                <a:cubicBezTo>
                  <a:pt x="15" y="187"/>
                  <a:pt x="15" y="187"/>
                  <a:pt x="15" y="187"/>
                </a:cubicBezTo>
                <a:cubicBezTo>
                  <a:pt x="15" y="187"/>
                  <a:pt x="14" y="187"/>
                  <a:pt x="14" y="187"/>
                </a:cubicBezTo>
                <a:cubicBezTo>
                  <a:pt x="14" y="187"/>
                  <a:pt x="14" y="187"/>
                  <a:pt x="14" y="187"/>
                </a:cubicBezTo>
                <a:cubicBezTo>
                  <a:pt x="15" y="187"/>
                  <a:pt x="15" y="187"/>
                  <a:pt x="15" y="187"/>
                </a:cubicBezTo>
                <a:cubicBezTo>
                  <a:pt x="15" y="187"/>
                  <a:pt x="15" y="187"/>
                  <a:pt x="15" y="187"/>
                </a:cubicBezTo>
                <a:cubicBezTo>
                  <a:pt x="15" y="187"/>
                  <a:pt x="15" y="187"/>
                  <a:pt x="15" y="187"/>
                </a:cubicBezTo>
                <a:close/>
                <a:moveTo>
                  <a:pt x="3" y="198"/>
                </a:moveTo>
                <a:cubicBezTo>
                  <a:pt x="3" y="198"/>
                  <a:pt x="3" y="199"/>
                  <a:pt x="3" y="199"/>
                </a:cubicBezTo>
                <a:cubicBezTo>
                  <a:pt x="3" y="199"/>
                  <a:pt x="3" y="199"/>
                  <a:pt x="3" y="199"/>
                </a:cubicBezTo>
                <a:cubicBezTo>
                  <a:pt x="3" y="199"/>
                  <a:pt x="3" y="199"/>
                  <a:pt x="3" y="199"/>
                </a:cubicBezTo>
                <a:cubicBezTo>
                  <a:pt x="3" y="199"/>
                  <a:pt x="3" y="199"/>
                  <a:pt x="3" y="199"/>
                </a:cubicBezTo>
                <a:cubicBezTo>
                  <a:pt x="3" y="199"/>
                  <a:pt x="3" y="199"/>
                  <a:pt x="3" y="198"/>
                </a:cubicBezTo>
                <a:cubicBezTo>
                  <a:pt x="3" y="198"/>
                  <a:pt x="3" y="198"/>
                  <a:pt x="3" y="198"/>
                </a:cubicBezTo>
                <a:close/>
                <a:moveTo>
                  <a:pt x="15" y="185"/>
                </a:moveTo>
                <a:cubicBezTo>
                  <a:pt x="15" y="185"/>
                  <a:pt x="15" y="185"/>
                  <a:pt x="15" y="185"/>
                </a:cubicBezTo>
                <a:cubicBezTo>
                  <a:pt x="15" y="185"/>
                  <a:pt x="15" y="185"/>
                  <a:pt x="15" y="185"/>
                </a:cubicBezTo>
                <a:cubicBezTo>
                  <a:pt x="15" y="185"/>
                  <a:pt x="15" y="185"/>
                  <a:pt x="15" y="185"/>
                </a:cubicBezTo>
                <a:cubicBezTo>
                  <a:pt x="15" y="185"/>
                  <a:pt x="15" y="184"/>
                  <a:pt x="15" y="184"/>
                </a:cubicBezTo>
                <a:cubicBezTo>
                  <a:pt x="15" y="184"/>
                  <a:pt x="15" y="184"/>
                  <a:pt x="15" y="184"/>
                </a:cubicBezTo>
                <a:cubicBezTo>
                  <a:pt x="15" y="185"/>
                  <a:pt x="15" y="185"/>
                  <a:pt x="15" y="185"/>
                </a:cubicBezTo>
                <a:close/>
                <a:moveTo>
                  <a:pt x="3" y="198"/>
                </a:moveTo>
                <a:cubicBezTo>
                  <a:pt x="3" y="198"/>
                  <a:pt x="3" y="198"/>
                  <a:pt x="3" y="198"/>
                </a:cubicBezTo>
                <a:cubicBezTo>
                  <a:pt x="3" y="198"/>
                  <a:pt x="3" y="198"/>
                  <a:pt x="3" y="198"/>
                </a:cubicBezTo>
                <a:cubicBezTo>
                  <a:pt x="3" y="198"/>
                  <a:pt x="3" y="198"/>
                  <a:pt x="3" y="198"/>
                </a:cubicBezTo>
                <a:cubicBezTo>
                  <a:pt x="3" y="198"/>
                  <a:pt x="3" y="198"/>
                  <a:pt x="3" y="198"/>
                </a:cubicBezTo>
                <a:close/>
                <a:moveTo>
                  <a:pt x="2" y="202"/>
                </a:moveTo>
                <a:cubicBezTo>
                  <a:pt x="2" y="202"/>
                  <a:pt x="2" y="202"/>
                  <a:pt x="2" y="202"/>
                </a:cubicBezTo>
                <a:cubicBezTo>
                  <a:pt x="2" y="202"/>
                  <a:pt x="2" y="202"/>
                  <a:pt x="2" y="202"/>
                </a:cubicBezTo>
                <a:cubicBezTo>
                  <a:pt x="2" y="202"/>
                  <a:pt x="2" y="202"/>
                  <a:pt x="2" y="202"/>
                </a:cubicBezTo>
                <a:cubicBezTo>
                  <a:pt x="2" y="202"/>
                  <a:pt x="2" y="202"/>
                  <a:pt x="2" y="202"/>
                </a:cubicBezTo>
                <a:close/>
                <a:moveTo>
                  <a:pt x="3" y="201"/>
                </a:moveTo>
                <a:cubicBezTo>
                  <a:pt x="3" y="201"/>
                  <a:pt x="3" y="201"/>
                  <a:pt x="3" y="201"/>
                </a:cubicBezTo>
                <a:cubicBezTo>
                  <a:pt x="3" y="201"/>
                  <a:pt x="3" y="201"/>
                  <a:pt x="3" y="201"/>
                </a:cubicBezTo>
                <a:close/>
                <a:moveTo>
                  <a:pt x="2" y="202"/>
                </a:moveTo>
                <a:cubicBezTo>
                  <a:pt x="2" y="202"/>
                  <a:pt x="2" y="202"/>
                  <a:pt x="2" y="202"/>
                </a:cubicBezTo>
                <a:cubicBezTo>
                  <a:pt x="2" y="202"/>
                  <a:pt x="2" y="202"/>
                  <a:pt x="2" y="202"/>
                </a:cubicBezTo>
                <a:cubicBezTo>
                  <a:pt x="2" y="202"/>
                  <a:pt x="2" y="202"/>
                  <a:pt x="2" y="202"/>
                </a:cubicBezTo>
                <a:cubicBezTo>
                  <a:pt x="2" y="202"/>
                  <a:pt x="2" y="202"/>
                  <a:pt x="2" y="202"/>
                </a:cubicBezTo>
                <a:close/>
                <a:moveTo>
                  <a:pt x="2" y="203"/>
                </a:moveTo>
                <a:cubicBezTo>
                  <a:pt x="2" y="203"/>
                  <a:pt x="2" y="203"/>
                  <a:pt x="2" y="203"/>
                </a:cubicBezTo>
                <a:cubicBezTo>
                  <a:pt x="2" y="203"/>
                  <a:pt x="2" y="203"/>
                  <a:pt x="2" y="203"/>
                </a:cubicBezTo>
                <a:cubicBezTo>
                  <a:pt x="2" y="203"/>
                  <a:pt x="2" y="203"/>
                  <a:pt x="2" y="203"/>
                </a:cubicBezTo>
                <a:cubicBezTo>
                  <a:pt x="2" y="203"/>
                  <a:pt x="2" y="203"/>
                  <a:pt x="2" y="203"/>
                </a:cubicBezTo>
                <a:cubicBezTo>
                  <a:pt x="2" y="203"/>
                  <a:pt x="2" y="203"/>
                  <a:pt x="2" y="203"/>
                </a:cubicBezTo>
                <a:close/>
                <a:moveTo>
                  <a:pt x="42" y="136"/>
                </a:moveTo>
                <a:cubicBezTo>
                  <a:pt x="41" y="136"/>
                  <a:pt x="41" y="136"/>
                  <a:pt x="41" y="136"/>
                </a:cubicBezTo>
                <a:cubicBezTo>
                  <a:pt x="41" y="136"/>
                  <a:pt x="41" y="136"/>
                  <a:pt x="42" y="136"/>
                </a:cubicBezTo>
                <a:close/>
                <a:moveTo>
                  <a:pt x="43" y="135"/>
                </a:moveTo>
                <a:cubicBezTo>
                  <a:pt x="43" y="135"/>
                  <a:pt x="43" y="135"/>
                  <a:pt x="43" y="135"/>
                </a:cubicBezTo>
                <a:cubicBezTo>
                  <a:pt x="43" y="135"/>
                  <a:pt x="42" y="135"/>
                  <a:pt x="42" y="135"/>
                </a:cubicBezTo>
                <a:cubicBezTo>
                  <a:pt x="42" y="135"/>
                  <a:pt x="42" y="135"/>
                  <a:pt x="42" y="136"/>
                </a:cubicBezTo>
                <a:cubicBezTo>
                  <a:pt x="42" y="136"/>
                  <a:pt x="43" y="136"/>
                  <a:pt x="43" y="136"/>
                </a:cubicBezTo>
                <a:cubicBezTo>
                  <a:pt x="43" y="135"/>
                  <a:pt x="43" y="135"/>
                  <a:pt x="44" y="136"/>
                </a:cubicBezTo>
                <a:cubicBezTo>
                  <a:pt x="44" y="135"/>
                  <a:pt x="44" y="135"/>
                  <a:pt x="44" y="135"/>
                </a:cubicBezTo>
                <a:cubicBezTo>
                  <a:pt x="44" y="135"/>
                  <a:pt x="45" y="135"/>
                  <a:pt x="45" y="135"/>
                </a:cubicBezTo>
                <a:cubicBezTo>
                  <a:pt x="45" y="135"/>
                  <a:pt x="44" y="135"/>
                  <a:pt x="44" y="135"/>
                </a:cubicBezTo>
                <a:cubicBezTo>
                  <a:pt x="44" y="135"/>
                  <a:pt x="44" y="135"/>
                  <a:pt x="44" y="135"/>
                </a:cubicBezTo>
                <a:cubicBezTo>
                  <a:pt x="44" y="135"/>
                  <a:pt x="43" y="135"/>
                  <a:pt x="43" y="135"/>
                </a:cubicBezTo>
                <a:close/>
                <a:moveTo>
                  <a:pt x="39" y="135"/>
                </a:moveTo>
                <a:cubicBezTo>
                  <a:pt x="39" y="135"/>
                  <a:pt x="39" y="135"/>
                  <a:pt x="39" y="135"/>
                </a:cubicBezTo>
                <a:cubicBezTo>
                  <a:pt x="39" y="135"/>
                  <a:pt x="39" y="135"/>
                  <a:pt x="39" y="135"/>
                </a:cubicBezTo>
                <a:close/>
                <a:moveTo>
                  <a:pt x="40" y="137"/>
                </a:moveTo>
                <a:cubicBezTo>
                  <a:pt x="40" y="137"/>
                  <a:pt x="40" y="137"/>
                  <a:pt x="40" y="137"/>
                </a:cubicBezTo>
                <a:cubicBezTo>
                  <a:pt x="40" y="137"/>
                  <a:pt x="40" y="137"/>
                  <a:pt x="40" y="137"/>
                </a:cubicBezTo>
                <a:cubicBezTo>
                  <a:pt x="40" y="137"/>
                  <a:pt x="40" y="137"/>
                  <a:pt x="40" y="137"/>
                </a:cubicBezTo>
                <a:cubicBezTo>
                  <a:pt x="40" y="137"/>
                  <a:pt x="40" y="137"/>
                  <a:pt x="40" y="137"/>
                </a:cubicBezTo>
                <a:close/>
                <a:moveTo>
                  <a:pt x="42" y="136"/>
                </a:moveTo>
                <a:cubicBezTo>
                  <a:pt x="42" y="137"/>
                  <a:pt x="43" y="137"/>
                  <a:pt x="43" y="137"/>
                </a:cubicBezTo>
                <a:cubicBezTo>
                  <a:pt x="43" y="136"/>
                  <a:pt x="43" y="136"/>
                  <a:pt x="42" y="136"/>
                </a:cubicBezTo>
                <a:close/>
                <a:moveTo>
                  <a:pt x="109" y="136"/>
                </a:moveTo>
                <a:cubicBezTo>
                  <a:pt x="108" y="136"/>
                  <a:pt x="108" y="136"/>
                  <a:pt x="108" y="136"/>
                </a:cubicBezTo>
                <a:cubicBezTo>
                  <a:pt x="108" y="136"/>
                  <a:pt x="109" y="136"/>
                  <a:pt x="109" y="136"/>
                </a:cubicBezTo>
                <a:cubicBezTo>
                  <a:pt x="109" y="136"/>
                  <a:pt x="109" y="136"/>
                  <a:pt x="109" y="136"/>
                </a:cubicBezTo>
                <a:cubicBezTo>
                  <a:pt x="109" y="136"/>
                  <a:pt x="109" y="136"/>
                  <a:pt x="109" y="136"/>
                </a:cubicBezTo>
                <a:close/>
                <a:moveTo>
                  <a:pt x="107" y="126"/>
                </a:moveTo>
                <a:cubicBezTo>
                  <a:pt x="106" y="126"/>
                  <a:pt x="106" y="126"/>
                  <a:pt x="106" y="126"/>
                </a:cubicBezTo>
                <a:cubicBezTo>
                  <a:pt x="106" y="127"/>
                  <a:pt x="107" y="127"/>
                  <a:pt x="107" y="127"/>
                </a:cubicBezTo>
                <a:cubicBezTo>
                  <a:pt x="107" y="127"/>
                  <a:pt x="107" y="127"/>
                  <a:pt x="107" y="127"/>
                </a:cubicBezTo>
                <a:cubicBezTo>
                  <a:pt x="107" y="126"/>
                  <a:pt x="107" y="126"/>
                  <a:pt x="107" y="126"/>
                </a:cubicBezTo>
                <a:close/>
                <a:moveTo>
                  <a:pt x="106" y="131"/>
                </a:moveTo>
                <a:cubicBezTo>
                  <a:pt x="106" y="130"/>
                  <a:pt x="106" y="130"/>
                  <a:pt x="106" y="130"/>
                </a:cubicBezTo>
                <a:cubicBezTo>
                  <a:pt x="105" y="130"/>
                  <a:pt x="105" y="130"/>
                  <a:pt x="106" y="131"/>
                </a:cubicBezTo>
                <a:close/>
                <a:moveTo>
                  <a:pt x="110" y="143"/>
                </a:moveTo>
                <a:cubicBezTo>
                  <a:pt x="110" y="143"/>
                  <a:pt x="110" y="144"/>
                  <a:pt x="110" y="144"/>
                </a:cubicBezTo>
                <a:cubicBezTo>
                  <a:pt x="110" y="144"/>
                  <a:pt x="110" y="144"/>
                  <a:pt x="110" y="144"/>
                </a:cubicBezTo>
                <a:cubicBezTo>
                  <a:pt x="110" y="145"/>
                  <a:pt x="110" y="145"/>
                  <a:pt x="111" y="144"/>
                </a:cubicBezTo>
                <a:cubicBezTo>
                  <a:pt x="111" y="144"/>
                  <a:pt x="111" y="144"/>
                  <a:pt x="111" y="144"/>
                </a:cubicBezTo>
                <a:cubicBezTo>
                  <a:pt x="111" y="144"/>
                  <a:pt x="110" y="144"/>
                  <a:pt x="110" y="143"/>
                </a:cubicBezTo>
                <a:close/>
                <a:moveTo>
                  <a:pt x="108" y="133"/>
                </a:moveTo>
                <a:cubicBezTo>
                  <a:pt x="108" y="133"/>
                  <a:pt x="108" y="133"/>
                  <a:pt x="107" y="134"/>
                </a:cubicBezTo>
                <a:cubicBezTo>
                  <a:pt x="107" y="134"/>
                  <a:pt x="108" y="134"/>
                  <a:pt x="108" y="134"/>
                </a:cubicBezTo>
                <a:cubicBezTo>
                  <a:pt x="108" y="134"/>
                  <a:pt x="108" y="134"/>
                  <a:pt x="108" y="134"/>
                </a:cubicBezTo>
                <a:cubicBezTo>
                  <a:pt x="108" y="133"/>
                  <a:pt x="108" y="133"/>
                  <a:pt x="108" y="133"/>
                </a:cubicBezTo>
                <a:close/>
                <a:moveTo>
                  <a:pt x="64" y="136"/>
                </a:moveTo>
                <a:cubicBezTo>
                  <a:pt x="64" y="136"/>
                  <a:pt x="64" y="136"/>
                  <a:pt x="64" y="136"/>
                </a:cubicBezTo>
                <a:cubicBezTo>
                  <a:pt x="65" y="135"/>
                  <a:pt x="65" y="135"/>
                  <a:pt x="64" y="135"/>
                </a:cubicBezTo>
                <a:cubicBezTo>
                  <a:pt x="64" y="134"/>
                  <a:pt x="64" y="134"/>
                  <a:pt x="64" y="134"/>
                </a:cubicBezTo>
                <a:cubicBezTo>
                  <a:pt x="64" y="134"/>
                  <a:pt x="63" y="133"/>
                  <a:pt x="64" y="133"/>
                </a:cubicBezTo>
                <a:cubicBezTo>
                  <a:pt x="64" y="133"/>
                  <a:pt x="64" y="133"/>
                  <a:pt x="64" y="133"/>
                </a:cubicBezTo>
                <a:cubicBezTo>
                  <a:pt x="64" y="133"/>
                  <a:pt x="64" y="132"/>
                  <a:pt x="64" y="132"/>
                </a:cubicBezTo>
                <a:cubicBezTo>
                  <a:pt x="64" y="132"/>
                  <a:pt x="64" y="132"/>
                  <a:pt x="64" y="132"/>
                </a:cubicBezTo>
                <a:cubicBezTo>
                  <a:pt x="64" y="132"/>
                  <a:pt x="64" y="132"/>
                  <a:pt x="64" y="132"/>
                </a:cubicBezTo>
                <a:cubicBezTo>
                  <a:pt x="64" y="132"/>
                  <a:pt x="63" y="132"/>
                  <a:pt x="63" y="132"/>
                </a:cubicBezTo>
                <a:cubicBezTo>
                  <a:pt x="63" y="132"/>
                  <a:pt x="63" y="132"/>
                  <a:pt x="63" y="132"/>
                </a:cubicBezTo>
                <a:cubicBezTo>
                  <a:pt x="63" y="132"/>
                  <a:pt x="63" y="132"/>
                  <a:pt x="63" y="132"/>
                </a:cubicBezTo>
                <a:cubicBezTo>
                  <a:pt x="63" y="132"/>
                  <a:pt x="62" y="132"/>
                  <a:pt x="62" y="132"/>
                </a:cubicBezTo>
                <a:cubicBezTo>
                  <a:pt x="62" y="132"/>
                  <a:pt x="61" y="132"/>
                  <a:pt x="61" y="131"/>
                </a:cubicBezTo>
                <a:cubicBezTo>
                  <a:pt x="61" y="131"/>
                  <a:pt x="61" y="131"/>
                  <a:pt x="61" y="131"/>
                </a:cubicBezTo>
                <a:cubicBezTo>
                  <a:pt x="61" y="131"/>
                  <a:pt x="61" y="131"/>
                  <a:pt x="61" y="131"/>
                </a:cubicBezTo>
                <a:cubicBezTo>
                  <a:pt x="60" y="131"/>
                  <a:pt x="60" y="131"/>
                  <a:pt x="60" y="131"/>
                </a:cubicBezTo>
                <a:cubicBezTo>
                  <a:pt x="60" y="131"/>
                  <a:pt x="60" y="131"/>
                  <a:pt x="60" y="131"/>
                </a:cubicBezTo>
                <a:cubicBezTo>
                  <a:pt x="60" y="131"/>
                  <a:pt x="60" y="130"/>
                  <a:pt x="60" y="130"/>
                </a:cubicBezTo>
                <a:cubicBezTo>
                  <a:pt x="60" y="130"/>
                  <a:pt x="60" y="130"/>
                  <a:pt x="60" y="130"/>
                </a:cubicBezTo>
                <a:cubicBezTo>
                  <a:pt x="59" y="130"/>
                  <a:pt x="59" y="130"/>
                  <a:pt x="59" y="130"/>
                </a:cubicBezTo>
                <a:cubicBezTo>
                  <a:pt x="59" y="130"/>
                  <a:pt x="59" y="130"/>
                  <a:pt x="59" y="130"/>
                </a:cubicBezTo>
                <a:cubicBezTo>
                  <a:pt x="59" y="130"/>
                  <a:pt x="58" y="131"/>
                  <a:pt x="58" y="131"/>
                </a:cubicBezTo>
                <a:cubicBezTo>
                  <a:pt x="58" y="131"/>
                  <a:pt x="58" y="130"/>
                  <a:pt x="58" y="130"/>
                </a:cubicBezTo>
                <a:cubicBezTo>
                  <a:pt x="58" y="130"/>
                  <a:pt x="57" y="130"/>
                  <a:pt x="57" y="130"/>
                </a:cubicBezTo>
                <a:cubicBezTo>
                  <a:pt x="57" y="130"/>
                  <a:pt x="57" y="130"/>
                  <a:pt x="57" y="130"/>
                </a:cubicBezTo>
                <a:cubicBezTo>
                  <a:pt x="57" y="131"/>
                  <a:pt x="57" y="131"/>
                  <a:pt x="57" y="131"/>
                </a:cubicBezTo>
                <a:cubicBezTo>
                  <a:pt x="57" y="131"/>
                  <a:pt x="57" y="131"/>
                  <a:pt x="57" y="131"/>
                </a:cubicBezTo>
                <a:cubicBezTo>
                  <a:pt x="57" y="131"/>
                  <a:pt x="56" y="131"/>
                  <a:pt x="56" y="131"/>
                </a:cubicBezTo>
                <a:cubicBezTo>
                  <a:pt x="56" y="131"/>
                  <a:pt x="56" y="132"/>
                  <a:pt x="56" y="132"/>
                </a:cubicBezTo>
                <a:cubicBezTo>
                  <a:pt x="56" y="132"/>
                  <a:pt x="56" y="132"/>
                  <a:pt x="55" y="132"/>
                </a:cubicBezTo>
                <a:cubicBezTo>
                  <a:pt x="55" y="132"/>
                  <a:pt x="55" y="132"/>
                  <a:pt x="55" y="132"/>
                </a:cubicBezTo>
                <a:cubicBezTo>
                  <a:pt x="55" y="131"/>
                  <a:pt x="54" y="132"/>
                  <a:pt x="54" y="132"/>
                </a:cubicBezTo>
                <a:cubicBezTo>
                  <a:pt x="54" y="132"/>
                  <a:pt x="55" y="132"/>
                  <a:pt x="55" y="132"/>
                </a:cubicBezTo>
                <a:cubicBezTo>
                  <a:pt x="55" y="132"/>
                  <a:pt x="55" y="132"/>
                  <a:pt x="55" y="132"/>
                </a:cubicBezTo>
                <a:cubicBezTo>
                  <a:pt x="55" y="132"/>
                  <a:pt x="55" y="133"/>
                  <a:pt x="55" y="133"/>
                </a:cubicBezTo>
                <a:cubicBezTo>
                  <a:pt x="55" y="133"/>
                  <a:pt x="55" y="133"/>
                  <a:pt x="55" y="134"/>
                </a:cubicBezTo>
                <a:cubicBezTo>
                  <a:pt x="55" y="134"/>
                  <a:pt x="55" y="134"/>
                  <a:pt x="55" y="134"/>
                </a:cubicBezTo>
                <a:cubicBezTo>
                  <a:pt x="55" y="134"/>
                  <a:pt x="55" y="134"/>
                  <a:pt x="55" y="134"/>
                </a:cubicBezTo>
                <a:cubicBezTo>
                  <a:pt x="55" y="134"/>
                  <a:pt x="54" y="135"/>
                  <a:pt x="54" y="135"/>
                </a:cubicBezTo>
                <a:cubicBezTo>
                  <a:pt x="54" y="135"/>
                  <a:pt x="54" y="135"/>
                  <a:pt x="54" y="135"/>
                </a:cubicBezTo>
                <a:cubicBezTo>
                  <a:pt x="54" y="135"/>
                  <a:pt x="53" y="134"/>
                  <a:pt x="53" y="134"/>
                </a:cubicBezTo>
                <a:cubicBezTo>
                  <a:pt x="52" y="134"/>
                  <a:pt x="52" y="135"/>
                  <a:pt x="52" y="135"/>
                </a:cubicBezTo>
                <a:cubicBezTo>
                  <a:pt x="52" y="135"/>
                  <a:pt x="52" y="135"/>
                  <a:pt x="52" y="135"/>
                </a:cubicBezTo>
                <a:cubicBezTo>
                  <a:pt x="51" y="135"/>
                  <a:pt x="51" y="135"/>
                  <a:pt x="51" y="135"/>
                </a:cubicBezTo>
                <a:cubicBezTo>
                  <a:pt x="51" y="135"/>
                  <a:pt x="50" y="135"/>
                  <a:pt x="50" y="135"/>
                </a:cubicBezTo>
                <a:cubicBezTo>
                  <a:pt x="50" y="135"/>
                  <a:pt x="50" y="135"/>
                  <a:pt x="50" y="135"/>
                </a:cubicBezTo>
                <a:cubicBezTo>
                  <a:pt x="50" y="135"/>
                  <a:pt x="50" y="134"/>
                  <a:pt x="50" y="134"/>
                </a:cubicBezTo>
                <a:cubicBezTo>
                  <a:pt x="50" y="134"/>
                  <a:pt x="50" y="134"/>
                  <a:pt x="50" y="134"/>
                </a:cubicBezTo>
                <a:cubicBezTo>
                  <a:pt x="49" y="134"/>
                  <a:pt x="49" y="134"/>
                  <a:pt x="49" y="133"/>
                </a:cubicBezTo>
                <a:cubicBezTo>
                  <a:pt x="49" y="133"/>
                  <a:pt x="49" y="133"/>
                  <a:pt x="49" y="133"/>
                </a:cubicBezTo>
                <a:cubicBezTo>
                  <a:pt x="49" y="133"/>
                  <a:pt x="49" y="133"/>
                  <a:pt x="49" y="133"/>
                </a:cubicBezTo>
                <a:cubicBezTo>
                  <a:pt x="49" y="133"/>
                  <a:pt x="49" y="133"/>
                  <a:pt x="49" y="133"/>
                </a:cubicBezTo>
                <a:cubicBezTo>
                  <a:pt x="49" y="133"/>
                  <a:pt x="49" y="133"/>
                  <a:pt x="49" y="133"/>
                </a:cubicBezTo>
                <a:cubicBezTo>
                  <a:pt x="49" y="133"/>
                  <a:pt x="49" y="134"/>
                  <a:pt x="48" y="134"/>
                </a:cubicBezTo>
                <a:cubicBezTo>
                  <a:pt x="48" y="134"/>
                  <a:pt x="47" y="135"/>
                  <a:pt x="47" y="135"/>
                </a:cubicBezTo>
                <a:cubicBezTo>
                  <a:pt x="47" y="135"/>
                  <a:pt x="47" y="136"/>
                  <a:pt x="47" y="136"/>
                </a:cubicBezTo>
                <a:cubicBezTo>
                  <a:pt x="47" y="136"/>
                  <a:pt x="47" y="137"/>
                  <a:pt x="47" y="137"/>
                </a:cubicBezTo>
                <a:cubicBezTo>
                  <a:pt x="47" y="137"/>
                  <a:pt x="47" y="137"/>
                  <a:pt x="47" y="137"/>
                </a:cubicBezTo>
                <a:cubicBezTo>
                  <a:pt x="47" y="137"/>
                  <a:pt x="47" y="137"/>
                  <a:pt x="47" y="137"/>
                </a:cubicBezTo>
                <a:cubicBezTo>
                  <a:pt x="46" y="138"/>
                  <a:pt x="46" y="138"/>
                  <a:pt x="45" y="138"/>
                </a:cubicBezTo>
                <a:cubicBezTo>
                  <a:pt x="45" y="138"/>
                  <a:pt x="45" y="139"/>
                  <a:pt x="44" y="139"/>
                </a:cubicBezTo>
                <a:cubicBezTo>
                  <a:pt x="44" y="139"/>
                  <a:pt x="44" y="139"/>
                  <a:pt x="44" y="139"/>
                </a:cubicBezTo>
                <a:cubicBezTo>
                  <a:pt x="43" y="140"/>
                  <a:pt x="43" y="140"/>
                  <a:pt x="42" y="141"/>
                </a:cubicBezTo>
                <a:cubicBezTo>
                  <a:pt x="42" y="141"/>
                  <a:pt x="41" y="141"/>
                  <a:pt x="41" y="141"/>
                </a:cubicBezTo>
                <a:cubicBezTo>
                  <a:pt x="41" y="141"/>
                  <a:pt x="42" y="141"/>
                  <a:pt x="42" y="141"/>
                </a:cubicBezTo>
                <a:cubicBezTo>
                  <a:pt x="42" y="141"/>
                  <a:pt x="42" y="141"/>
                  <a:pt x="42" y="141"/>
                </a:cubicBezTo>
                <a:cubicBezTo>
                  <a:pt x="42" y="140"/>
                  <a:pt x="43" y="141"/>
                  <a:pt x="43" y="140"/>
                </a:cubicBezTo>
                <a:cubicBezTo>
                  <a:pt x="43" y="140"/>
                  <a:pt x="44" y="140"/>
                  <a:pt x="44" y="140"/>
                </a:cubicBezTo>
                <a:cubicBezTo>
                  <a:pt x="44" y="140"/>
                  <a:pt x="44" y="140"/>
                  <a:pt x="44" y="141"/>
                </a:cubicBezTo>
                <a:cubicBezTo>
                  <a:pt x="44" y="141"/>
                  <a:pt x="44" y="141"/>
                  <a:pt x="44" y="141"/>
                </a:cubicBezTo>
                <a:cubicBezTo>
                  <a:pt x="44" y="141"/>
                  <a:pt x="44" y="141"/>
                  <a:pt x="44" y="141"/>
                </a:cubicBezTo>
                <a:cubicBezTo>
                  <a:pt x="44" y="141"/>
                  <a:pt x="44" y="142"/>
                  <a:pt x="44" y="142"/>
                </a:cubicBezTo>
                <a:cubicBezTo>
                  <a:pt x="44" y="142"/>
                  <a:pt x="44" y="142"/>
                  <a:pt x="44" y="142"/>
                </a:cubicBezTo>
                <a:cubicBezTo>
                  <a:pt x="45" y="142"/>
                  <a:pt x="45" y="142"/>
                  <a:pt x="45" y="142"/>
                </a:cubicBezTo>
                <a:cubicBezTo>
                  <a:pt x="45" y="142"/>
                  <a:pt x="45" y="142"/>
                  <a:pt x="45" y="142"/>
                </a:cubicBezTo>
                <a:cubicBezTo>
                  <a:pt x="45" y="142"/>
                  <a:pt x="45" y="142"/>
                  <a:pt x="45" y="142"/>
                </a:cubicBezTo>
                <a:cubicBezTo>
                  <a:pt x="45" y="142"/>
                  <a:pt x="45" y="142"/>
                  <a:pt x="45" y="142"/>
                </a:cubicBezTo>
                <a:cubicBezTo>
                  <a:pt x="45" y="142"/>
                  <a:pt x="45" y="142"/>
                  <a:pt x="45" y="142"/>
                </a:cubicBezTo>
                <a:cubicBezTo>
                  <a:pt x="45" y="142"/>
                  <a:pt x="44" y="142"/>
                  <a:pt x="45" y="142"/>
                </a:cubicBezTo>
                <a:cubicBezTo>
                  <a:pt x="45" y="142"/>
                  <a:pt x="45" y="143"/>
                  <a:pt x="45" y="143"/>
                </a:cubicBezTo>
                <a:cubicBezTo>
                  <a:pt x="45" y="143"/>
                  <a:pt x="45" y="143"/>
                  <a:pt x="45" y="143"/>
                </a:cubicBezTo>
                <a:cubicBezTo>
                  <a:pt x="45" y="143"/>
                  <a:pt x="45" y="143"/>
                  <a:pt x="45" y="143"/>
                </a:cubicBezTo>
                <a:cubicBezTo>
                  <a:pt x="45" y="143"/>
                  <a:pt x="45" y="143"/>
                  <a:pt x="45" y="143"/>
                </a:cubicBezTo>
                <a:cubicBezTo>
                  <a:pt x="44" y="144"/>
                  <a:pt x="45" y="144"/>
                  <a:pt x="45" y="144"/>
                </a:cubicBezTo>
                <a:cubicBezTo>
                  <a:pt x="45" y="144"/>
                  <a:pt x="45" y="144"/>
                  <a:pt x="45" y="144"/>
                </a:cubicBezTo>
                <a:cubicBezTo>
                  <a:pt x="45" y="144"/>
                  <a:pt x="45" y="144"/>
                  <a:pt x="45" y="144"/>
                </a:cubicBezTo>
                <a:cubicBezTo>
                  <a:pt x="45" y="144"/>
                  <a:pt x="45" y="144"/>
                  <a:pt x="45" y="144"/>
                </a:cubicBezTo>
                <a:cubicBezTo>
                  <a:pt x="45" y="144"/>
                  <a:pt x="45" y="144"/>
                  <a:pt x="45" y="144"/>
                </a:cubicBezTo>
                <a:cubicBezTo>
                  <a:pt x="45" y="144"/>
                  <a:pt x="45" y="144"/>
                  <a:pt x="45" y="144"/>
                </a:cubicBezTo>
                <a:cubicBezTo>
                  <a:pt x="45" y="144"/>
                  <a:pt x="44" y="144"/>
                  <a:pt x="44" y="144"/>
                </a:cubicBezTo>
                <a:cubicBezTo>
                  <a:pt x="44" y="145"/>
                  <a:pt x="45" y="145"/>
                  <a:pt x="45" y="145"/>
                </a:cubicBezTo>
                <a:cubicBezTo>
                  <a:pt x="45" y="145"/>
                  <a:pt x="45" y="145"/>
                  <a:pt x="45" y="145"/>
                </a:cubicBezTo>
                <a:cubicBezTo>
                  <a:pt x="45" y="145"/>
                  <a:pt x="45" y="145"/>
                  <a:pt x="45" y="145"/>
                </a:cubicBezTo>
                <a:cubicBezTo>
                  <a:pt x="45" y="145"/>
                  <a:pt x="45" y="146"/>
                  <a:pt x="45" y="146"/>
                </a:cubicBezTo>
                <a:cubicBezTo>
                  <a:pt x="45" y="146"/>
                  <a:pt x="45" y="146"/>
                  <a:pt x="45" y="146"/>
                </a:cubicBezTo>
                <a:cubicBezTo>
                  <a:pt x="45" y="146"/>
                  <a:pt x="45" y="146"/>
                  <a:pt x="45" y="146"/>
                </a:cubicBezTo>
                <a:cubicBezTo>
                  <a:pt x="45" y="146"/>
                  <a:pt x="45" y="146"/>
                  <a:pt x="45" y="146"/>
                </a:cubicBezTo>
                <a:cubicBezTo>
                  <a:pt x="45" y="146"/>
                  <a:pt x="46" y="146"/>
                  <a:pt x="46" y="146"/>
                </a:cubicBezTo>
                <a:cubicBezTo>
                  <a:pt x="46" y="146"/>
                  <a:pt x="46" y="146"/>
                  <a:pt x="46" y="146"/>
                </a:cubicBezTo>
                <a:cubicBezTo>
                  <a:pt x="46" y="146"/>
                  <a:pt x="46" y="146"/>
                  <a:pt x="46" y="146"/>
                </a:cubicBezTo>
                <a:cubicBezTo>
                  <a:pt x="46" y="146"/>
                  <a:pt x="46" y="146"/>
                  <a:pt x="46" y="146"/>
                </a:cubicBezTo>
                <a:cubicBezTo>
                  <a:pt x="46" y="146"/>
                  <a:pt x="46" y="146"/>
                  <a:pt x="46" y="146"/>
                </a:cubicBezTo>
                <a:cubicBezTo>
                  <a:pt x="46" y="146"/>
                  <a:pt x="47" y="146"/>
                  <a:pt x="47" y="146"/>
                </a:cubicBezTo>
                <a:cubicBezTo>
                  <a:pt x="47" y="146"/>
                  <a:pt x="47" y="146"/>
                  <a:pt x="47" y="146"/>
                </a:cubicBezTo>
                <a:cubicBezTo>
                  <a:pt x="47" y="146"/>
                  <a:pt x="47" y="146"/>
                  <a:pt x="47" y="146"/>
                </a:cubicBezTo>
                <a:cubicBezTo>
                  <a:pt x="46" y="147"/>
                  <a:pt x="46" y="147"/>
                  <a:pt x="46" y="148"/>
                </a:cubicBezTo>
                <a:cubicBezTo>
                  <a:pt x="46" y="148"/>
                  <a:pt x="47" y="147"/>
                  <a:pt x="47" y="147"/>
                </a:cubicBezTo>
                <a:cubicBezTo>
                  <a:pt x="47" y="147"/>
                  <a:pt x="47" y="147"/>
                  <a:pt x="47" y="147"/>
                </a:cubicBezTo>
                <a:cubicBezTo>
                  <a:pt x="47" y="148"/>
                  <a:pt x="48" y="148"/>
                  <a:pt x="48" y="147"/>
                </a:cubicBezTo>
                <a:cubicBezTo>
                  <a:pt x="49" y="147"/>
                  <a:pt x="49" y="147"/>
                  <a:pt x="49" y="148"/>
                </a:cubicBezTo>
                <a:cubicBezTo>
                  <a:pt x="49" y="148"/>
                  <a:pt x="49" y="148"/>
                  <a:pt x="50" y="148"/>
                </a:cubicBezTo>
                <a:cubicBezTo>
                  <a:pt x="50" y="148"/>
                  <a:pt x="50" y="147"/>
                  <a:pt x="49" y="147"/>
                </a:cubicBezTo>
                <a:cubicBezTo>
                  <a:pt x="49" y="147"/>
                  <a:pt x="49" y="147"/>
                  <a:pt x="49" y="147"/>
                </a:cubicBezTo>
                <a:cubicBezTo>
                  <a:pt x="49" y="146"/>
                  <a:pt x="50" y="146"/>
                  <a:pt x="50" y="146"/>
                </a:cubicBezTo>
                <a:cubicBezTo>
                  <a:pt x="49" y="146"/>
                  <a:pt x="50" y="145"/>
                  <a:pt x="50" y="145"/>
                </a:cubicBezTo>
                <a:cubicBezTo>
                  <a:pt x="50" y="145"/>
                  <a:pt x="50" y="145"/>
                  <a:pt x="50" y="145"/>
                </a:cubicBezTo>
                <a:cubicBezTo>
                  <a:pt x="50" y="145"/>
                  <a:pt x="50" y="145"/>
                  <a:pt x="50" y="145"/>
                </a:cubicBezTo>
                <a:cubicBezTo>
                  <a:pt x="50" y="145"/>
                  <a:pt x="50" y="145"/>
                  <a:pt x="50" y="145"/>
                </a:cubicBezTo>
                <a:cubicBezTo>
                  <a:pt x="50" y="145"/>
                  <a:pt x="50" y="144"/>
                  <a:pt x="50" y="144"/>
                </a:cubicBezTo>
                <a:cubicBezTo>
                  <a:pt x="51" y="144"/>
                  <a:pt x="51" y="144"/>
                  <a:pt x="51" y="144"/>
                </a:cubicBezTo>
                <a:cubicBezTo>
                  <a:pt x="51" y="144"/>
                  <a:pt x="51" y="143"/>
                  <a:pt x="51" y="143"/>
                </a:cubicBezTo>
                <a:cubicBezTo>
                  <a:pt x="52" y="143"/>
                  <a:pt x="52" y="142"/>
                  <a:pt x="52" y="142"/>
                </a:cubicBezTo>
                <a:cubicBezTo>
                  <a:pt x="52" y="141"/>
                  <a:pt x="52" y="141"/>
                  <a:pt x="52" y="141"/>
                </a:cubicBezTo>
                <a:cubicBezTo>
                  <a:pt x="52" y="141"/>
                  <a:pt x="52" y="141"/>
                  <a:pt x="52" y="141"/>
                </a:cubicBezTo>
                <a:cubicBezTo>
                  <a:pt x="52" y="141"/>
                  <a:pt x="53" y="141"/>
                  <a:pt x="53" y="141"/>
                </a:cubicBezTo>
                <a:cubicBezTo>
                  <a:pt x="53" y="141"/>
                  <a:pt x="53" y="141"/>
                  <a:pt x="53" y="141"/>
                </a:cubicBezTo>
                <a:cubicBezTo>
                  <a:pt x="53" y="140"/>
                  <a:pt x="54" y="140"/>
                  <a:pt x="54" y="140"/>
                </a:cubicBezTo>
                <a:cubicBezTo>
                  <a:pt x="54" y="140"/>
                  <a:pt x="54" y="140"/>
                  <a:pt x="54" y="140"/>
                </a:cubicBezTo>
                <a:cubicBezTo>
                  <a:pt x="54" y="140"/>
                  <a:pt x="54" y="140"/>
                  <a:pt x="54" y="140"/>
                </a:cubicBezTo>
                <a:cubicBezTo>
                  <a:pt x="55" y="140"/>
                  <a:pt x="55" y="140"/>
                  <a:pt x="55" y="140"/>
                </a:cubicBezTo>
                <a:cubicBezTo>
                  <a:pt x="55" y="140"/>
                  <a:pt x="55" y="139"/>
                  <a:pt x="56" y="139"/>
                </a:cubicBezTo>
                <a:cubicBezTo>
                  <a:pt x="56" y="140"/>
                  <a:pt x="57" y="140"/>
                  <a:pt x="57" y="140"/>
                </a:cubicBezTo>
                <a:cubicBezTo>
                  <a:pt x="57" y="140"/>
                  <a:pt x="57" y="140"/>
                  <a:pt x="57" y="140"/>
                </a:cubicBezTo>
                <a:cubicBezTo>
                  <a:pt x="57" y="140"/>
                  <a:pt x="58" y="140"/>
                  <a:pt x="58" y="140"/>
                </a:cubicBezTo>
                <a:cubicBezTo>
                  <a:pt x="58" y="141"/>
                  <a:pt x="59" y="141"/>
                  <a:pt x="59" y="142"/>
                </a:cubicBezTo>
                <a:cubicBezTo>
                  <a:pt x="60" y="142"/>
                  <a:pt x="60" y="142"/>
                  <a:pt x="60" y="142"/>
                </a:cubicBezTo>
                <a:cubicBezTo>
                  <a:pt x="60" y="142"/>
                  <a:pt x="60" y="142"/>
                  <a:pt x="60" y="143"/>
                </a:cubicBezTo>
                <a:cubicBezTo>
                  <a:pt x="60" y="142"/>
                  <a:pt x="60" y="142"/>
                  <a:pt x="60" y="142"/>
                </a:cubicBezTo>
                <a:cubicBezTo>
                  <a:pt x="60" y="141"/>
                  <a:pt x="60" y="141"/>
                  <a:pt x="61" y="140"/>
                </a:cubicBezTo>
                <a:cubicBezTo>
                  <a:pt x="61" y="140"/>
                  <a:pt x="61" y="140"/>
                  <a:pt x="61" y="139"/>
                </a:cubicBezTo>
                <a:cubicBezTo>
                  <a:pt x="61" y="139"/>
                  <a:pt x="61" y="139"/>
                  <a:pt x="61" y="139"/>
                </a:cubicBezTo>
                <a:cubicBezTo>
                  <a:pt x="61" y="139"/>
                  <a:pt x="61" y="139"/>
                  <a:pt x="62" y="139"/>
                </a:cubicBezTo>
                <a:cubicBezTo>
                  <a:pt x="62" y="139"/>
                  <a:pt x="62" y="139"/>
                  <a:pt x="62" y="138"/>
                </a:cubicBezTo>
                <a:cubicBezTo>
                  <a:pt x="62" y="138"/>
                  <a:pt x="62" y="138"/>
                  <a:pt x="62" y="138"/>
                </a:cubicBezTo>
                <a:cubicBezTo>
                  <a:pt x="63" y="138"/>
                  <a:pt x="63" y="137"/>
                  <a:pt x="63" y="137"/>
                </a:cubicBezTo>
                <a:cubicBezTo>
                  <a:pt x="63" y="137"/>
                  <a:pt x="63" y="137"/>
                  <a:pt x="63" y="137"/>
                </a:cubicBezTo>
                <a:cubicBezTo>
                  <a:pt x="63" y="137"/>
                  <a:pt x="64" y="137"/>
                  <a:pt x="64" y="137"/>
                </a:cubicBezTo>
                <a:cubicBezTo>
                  <a:pt x="64" y="137"/>
                  <a:pt x="64" y="137"/>
                  <a:pt x="65" y="136"/>
                </a:cubicBezTo>
                <a:cubicBezTo>
                  <a:pt x="65" y="136"/>
                  <a:pt x="65" y="136"/>
                  <a:pt x="65" y="136"/>
                </a:cubicBezTo>
                <a:cubicBezTo>
                  <a:pt x="65" y="136"/>
                  <a:pt x="65" y="136"/>
                  <a:pt x="64" y="136"/>
                </a:cubicBezTo>
                <a:close/>
                <a:moveTo>
                  <a:pt x="45" y="144"/>
                </a:moveTo>
                <a:cubicBezTo>
                  <a:pt x="45" y="144"/>
                  <a:pt x="45" y="144"/>
                  <a:pt x="45" y="144"/>
                </a:cubicBezTo>
                <a:cubicBezTo>
                  <a:pt x="45" y="144"/>
                  <a:pt x="45" y="144"/>
                  <a:pt x="45" y="144"/>
                </a:cubicBezTo>
                <a:cubicBezTo>
                  <a:pt x="45" y="144"/>
                  <a:pt x="45" y="144"/>
                  <a:pt x="45" y="144"/>
                </a:cubicBezTo>
                <a:close/>
                <a:moveTo>
                  <a:pt x="50" y="112"/>
                </a:moveTo>
                <a:cubicBezTo>
                  <a:pt x="50" y="112"/>
                  <a:pt x="50" y="112"/>
                  <a:pt x="50" y="112"/>
                </a:cubicBezTo>
                <a:cubicBezTo>
                  <a:pt x="50" y="111"/>
                  <a:pt x="50" y="111"/>
                  <a:pt x="50" y="111"/>
                </a:cubicBezTo>
                <a:cubicBezTo>
                  <a:pt x="50" y="111"/>
                  <a:pt x="50" y="111"/>
                  <a:pt x="49" y="111"/>
                </a:cubicBezTo>
                <a:cubicBezTo>
                  <a:pt x="49" y="112"/>
                  <a:pt x="49" y="112"/>
                  <a:pt x="49" y="112"/>
                </a:cubicBezTo>
                <a:cubicBezTo>
                  <a:pt x="49" y="112"/>
                  <a:pt x="50" y="111"/>
                  <a:pt x="50" y="112"/>
                </a:cubicBezTo>
                <a:close/>
                <a:moveTo>
                  <a:pt x="50" y="112"/>
                </a:moveTo>
                <a:cubicBezTo>
                  <a:pt x="50" y="112"/>
                  <a:pt x="50" y="112"/>
                  <a:pt x="50" y="112"/>
                </a:cubicBezTo>
                <a:cubicBezTo>
                  <a:pt x="50" y="112"/>
                  <a:pt x="51" y="112"/>
                  <a:pt x="51" y="112"/>
                </a:cubicBezTo>
                <a:cubicBezTo>
                  <a:pt x="51" y="111"/>
                  <a:pt x="51" y="111"/>
                  <a:pt x="50" y="111"/>
                </a:cubicBezTo>
                <a:cubicBezTo>
                  <a:pt x="50" y="111"/>
                  <a:pt x="50" y="111"/>
                  <a:pt x="50" y="112"/>
                </a:cubicBezTo>
                <a:close/>
                <a:moveTo>
                  <a:pt x="52" y="111"/>
                </a:moveTo>
                <a:cubicBezTo>
                  <a:pt x="53" y="111"/>
                  <a:pt x="53" y="110"/>
                  <a:pt x="53" y="110"/>
                </a:cubicBezTo>
                <a:cubicBezTo>
                  <a:pt x="53" y="109"/>
                  <a:pt x="52" y="109"/>
                  <a:pt x="52" y="109"/>
                </a:cubicBezTo>
                <a:cubicBezTo>
                  <a:pt x="52" y="109"/>
                  <a:pt x="51" y="109"/>
                  <a:pt x="51" y="110"/>
                </a:cubicBezTo>
                <a:cubicBezTo>
                  <a:pt x="51" y="110"/>
                  <a:pt x="52" y="111"/>
                  <a:pt x="52" y="111"/>
                </a:cubicBezTo>
                <a:close/>
                <a:moveTo>
                  <a:pt x="50" y="112"/>
                </a:moveTo>
                <a:cubicBezTo>
                  <a:pt x="50" y="112"/>
                  <a:pt x="50" y="112"/>
                  <a:pt x="50" y="112"/>
                </a:cubicBezTo>
                <a:cubicBezTo>
                  <a:pt x="50" y="112"/>
                  <a:pt x="50" y="112"/>
                  <a:pt x="50" y="112"/>
                </a:cubicBezTo>
                <a:close/>
                <a:moveTo>
                  <a:pt x="41" y="146"/>
                </a:moveTo>
                <a:cubicBezTo>
                  <a:pt x="41" y="146"/>
                  <a:pt x="41" y="146"/>
                  <a:pt x="41" y="146"/>
                </a:cubicBezTo>
                <a:cubicBezTo>
                  <a:pt x="40" y="146"/>
                  <a:pt x="40" y="145"/>
                  <a:pt x="40" y="145"/>
                </a:cubicBezTo>
                <a:cubicBezTo>
                  <a:pt x="40" y="144"/>
                  <a:pt x="40" y="145"/>
                  <a:pt x="40" y="145"/>
                </a:cubicBezTo>
                <a:cubicBezTo>
                  <a:pt x="40" y="145"/>
                  <a:pt x="41" y="145"/>
                  <a:pt x="41" y="144"/>
                </a:cubicBezTo>
                <a:cubicBezTo>
                  <a:pt x="41" y="144"/>
                  <a:pt x="40" y="144"/>
                  <a:pt x="40" y="144"/>
                </a:cubicBezTo>
                <a:cubicBezTo>
                  <a:pt x="40" y="144"/>
                  <a:pt x="40" y="144"/>
                  <a:pt x="39" y="144"/>
                </a:cubicBezTo>
                <a:cubicBezTo>
                  <a:pt x="39" y="144"/>
                  <a:pt x="39" y="144"/>
                  <a:pt x="39" y="144"/>
                </a:cubicBezTo>
                <a:cubicBezTo>
                  <a:pt x="39" y="144"/>
                  <a:pt x="40" y="144"/>
                  <a:pt x="40" y="144"/>
                </a:cubicBezTo>
                <a:cubicBezTo>
                  <a:pt x="39" y="144"/>
                  <a:pt x="39" y="144"/>
                  <a:pt x="39" y="144"/>
                </a:cubicBezTo>
                <a:cubicBezTo>
                  <a:pt x="39" y="144"/>
                  <a:pt x="39" y="144"/>
                  <a:pt x="39" y="144"/>
                </a:cubicBezTo>
                <a:cubicBezTo>
                  <a:pt x="39" y="143"/>
                  <a:pt x="39" y="143"/>
                  <a:pt x="40" y="142"/>
                </a:cubicBezTo>
                <a:cubicBezTo>
                  <a:pt x="39" y="142"/>
                  <a:pt x="39" y="143"/>
                  <a:pt x="38" y="142"/>
                </a:cubicBezTo>
                <a:cubicBezTo>
                  <a:pt x="38" y="142"/>
                  <a:pt x="37" y="142"/>
                  <a:pt x="37" y="142"/>
                </a:cubicBezTo>
                <a:cubicBezTo>
                  <a:pt x="37" y="142"/>
                  <a:pt x="36" y="142"/>
                  <a:pt x="36" y="142"/>
                </a:cubicBezTo>
                <a:cubicBezTo>
                  <a:pt x="36" y="142"/>
                  <a:pt x="36" y="142"/>
                  <a:pt x="36" y="142"/>
                </a:cubicBezTo>
                <a:cubicBezTo>
                  <a:pt x="36" y="142"/>
                  <a:pt x="36" y="141"/>
                  <a:pt x="36" y="141"/>
                </a:cubicBezTo>
                <a:cubicBezTo>
                  <a:pt x="36" y="141"/>
                  <a:pt x="36" y="141"/>
                  <a:pt x="36" y="141"/>
                </a:cubicBezTo>
                <a:cubicBezTo>
                  <a:pt x="37" y="141"/>
                  <a:pt x="37" y="141"/>
                  <a:pt x="37" y="141"/>
                </a:cubicBezTo>
                <a:cubicBezTo>
                  <a:pt x="37" y="141"/>
                  <a:pt x="37" y="141"/>
                  <a:pt x="37" y="141"/>
                </a:cubicBezTo>
                <a:cubicBezTo>
                  <a:pt x="37" y="141"/>
                  <a:pt x="37" y="141"/>
                  <a:pt x="38" y="141"/>
                </a:cubicBezTo>
                <a:cubicBezTo>
                  <a:pt x="38" y="141"/>
                  <a:pt x="38" y="140"/>
                  <a:pt x="38" y="140"/>
                </a:cubicBezTo>
                <a:cubicBezTo>
                  <a:pt x="38" y="139"/>
                  <a:pt x="38" y="139"/>
                  <a:pt x="37" y="138"/>
                </a:cubicBezTo>
                <a:cubicBezTo>
                  <a:pt x="37" y="138"/>
                  <a:pt x="36" y="138"/>
                  <a:pt x="36" y="138"/>
                </a:cubicBezTo>
                <a:cubicBezTo>
                  <a:pt x="36" y="139"/>
                  <a:pt x="35" y="139"/>
                  <a:pt x="35" y="139"/>
                </a:cubicBezTo>
                <a:cubicBezTo>
                  <a:pt x="34" y="139"/>
                  <a:pt x="34" y="139"/>
                  <a:pt x="34" y="139"/>
                </a:cubicBezTo>
                <a:cubicBezTo>
                  <a:pt x="34" y="139"/>
                  <a:pt x="33" y="138"/>
                  <a:pt x="33" y="139"/>
                </a:cubicBezTo>
                <a:cubicBezTo>
                  <a:pt x="33" y="139"/>
                  <a:pt x="33" y="139"/>
                  <a:pt x="33" y="139"/>
                </a:cubicBezTo>
                <a:cubicBezTo>
                  <a:pt x="33" y="139"/>
                  <a:pt x="33" y="139"/>
                  <a:pt x="33" y="139"/>
                </a:cubicBezTo>
                <a:cubicBezTo>
                  <a:pt x="33" y="139"/>
                  <a:pt x="33" y="139"/>
                  <a:pt x="33" y="139"/>
                </a:cubicBezTo>
                <a:cubicBezTo>
                  <a:pt x="33" y="139"/>
                  <a:pt x="33" y="139"/>
                  <a:pt x="33" y="139"/>
                </a:cubicBezTo>
                <a:cubicBezTo>
                  <a:pt x="33" y="138"/>
                  <a:pt x="32" y="138"/>
                  <a:pt x="32" y="138"/>
                </a:cubicBezTo>
                <a:cubicBezTo>
                  <a:pt x="32" y="138"/>
                  <a:pt x="32" y="138"/>
                  <a:pt x="32" y="137"/>
                </a:cubicBezTo>
                <a:cubicBezTo>
                  <a:pt x="32" y="137"/>
                  <a:pt x="32" y="137"/>
                  <a:pt x="32" y="137"/>
                </a:cubicBezTo>
                <a:cubicBezTo>
                  <a:pt x="32" y="137"/>
                  <a:pt x="31" y="136"/>
                  <a:pt x="31" y="136"/>
                </a:cubicBezTo>
                <a:cubicBezTo>
                  <a:pt x="31" y="136"/>
                  <a:pt x="31" y="136"/>
                  <a:pt x="31" y="136"/>
                </a:cubicBezTo>
                <a:cubicBezTo>
                  <a:pt x="31" y="136"/>
                  <a:pt x="31" y="136"/>
                  <a:pt x="31" y="136"/>
                </a:cubicBezTo>
                <a:cubicBezTo>
                  <a:pt x="32" y="136"/>
                  <a:pt x="32" y="135"/>
                  <a:pt x="32" y="135"/>
                </a:cubicBezTo>
                <a:cubicBezTo>
                  <a:pt x="32" y="135"/>
                  <a:pt x="32" y="135"/>
                  <a:pt x="32" y="135"/>
                </a:cubicBezTo>
                <a:cubicBezTo>
                  <a:pt x="32" y="135"/>
                  <a:pt x="31" y="135"/>
                  <a:pt x="31" y="135"/>
                </a:cubicBezTo>
                <a:cubicBezTo>
                  <a:pt x="31" y="135"/>
                  <a:pt x="31" y="135"/>
                  <a:pt x="31" y="135"/>
                </a:cubicBezTo>
                <a:cubicBezTo>
                  <a:pt x="31" y="135"/>
                  <a:pt x="31" y="135"/>
                  <a:pt x="31" y="135"/>
                </a:cubicBezTo>
                <a:cubicBezTo>
                  <a:pt x="31" y="135"/>
                  <a:pt x="31" y="136"/>
                  <a:pt x="31" y="135"/>
                </a:cubicBezTo>
                <a:cubicBezTo>
                  <a:pt x="30" y="135"/>
                  <a:pt x="30" y="135"/>
                  <a:pt x="30" y="135"/>
                </a:cubicBezTo>
                <a:cubicBezTo>
                  <a:pt x="30" y="135"/>
                  <a:pt x="30" y="135"/>
                  <a:pt x="30" y="135"/>
                </a:cubicBezTo>
                <a:cubicBezTo>
                  <a:pt x="30" y="135"/>
                  <a:pt x="30" y="135"/>
                  <a:pt x="30" y="135"/>
                </a:cubicBezTo>
                <a:cubicBezTo>
                  <a:pt x="30" y="135"/>
                  <a:pt x="29" y="135"/>
                  <a:pt x="29" y="135"/>
                </a:cubicBezTo>
                <a:cubicBezTo>
                  <a:pt x="29" y="135"/>
                  <a:pt x="29" y="135"/>
                  <a:pt x="29" y="135"/>
                </a:cubicBezTo>
                <a:cubicBezTo>
                  <a:pt x="28" y="136"/>
                  <a:pt x="28" y="136"/>
                  <a:pt x="28" y="136"/>
                </a:cubicBezTo>
                <a:cubicBezTo>
                  <a:pt x="27" y="136"/>
                  <a:pt x="27" y="136"/>
                  <a:pt x="27" y="136"/>
                </a:cubicBezTo>
                <a:cubicBezTo>
                  <a:pt x="27" y="136"/>
                  <a:pt x="27" y="137"/>
                  <a:pt x="27" y="137"/>
                </a:cubicBezTo>
                <a:cubicBezTo>
                  <a:pt x="27" y="137"/>
                  <a:pt x="27" y="137"/>
                  <a:pt x="27" y="137"/>
                </a:cubicBezTo>
                <a:cubicBezTo>
                  <a:pt x="27" y="137"/>
                  <a:pt x="27" y="138"/>
                  <a:pt x="27" y="138"/>
                </a:cubicBezTo>
                <a:cubicBezTo>
                  <a:pt x="26" y="138"/>
                  <a:pt x="26" y="139"/>
                  <a:pt x="25" y="139"/>
                </a:cubicBezTo>
                <a:cubicBezTo>
                  <a:pt x="25" y="139"/>
                  <a:pt x="25" y="139"/>
                  <a:pt x="25" y="138"/>
                </a:cubicBezTo>
                <a:cubicBezTo>
                  <a:pt x="25" y="138"/>
                  <a:pt x="24" y="138"/>
                  <a:pt x="24" y="138"/>
                </a:cubicBezTo>
                <a:cubicBezTo>
                  <a:pt x="24" y="138"/>
                  <a:pt x="24" y="139"/>
                  <a:pt x="24" y="139"/>
                </a:cubicBezTo>
                <a:cubicBezTo>
                  <a:pt x="24" y="139"/>
                  <a:pt x="23" y="139"/>
                  <a:pt x="24" y="139"/>
                </a:cubicBezTo>
                <a:cubicBezTo>
                  <a:pt x="24" y="139"/>
                  <a:pt x="24" y="139"/>
                  <a:pt x="24" y="139"/>
                </a:cubicBezTo>
                <a:cubicBezTo>
                  <a:pt x="24" y="139"/>
                  <a:pt x="24" y="139"/>
                  <a:pt x="24" y="139"/>
                </a:cubicBezTo>
                <a:cubicBezTo>
                  <a:pt x="24" y="139"/>
                  <a:pt x="24" y="139"/>
                  <a:pt x="24" y="140"/>
                </a:cubicBezTo>
                <a:cubicBezTo>
                  <a:pt x="23" y="140"/>
                  <a:pt x="23" y="140"/>
                  <a:pt x="23" y="140"/>
                </a:cubicBezTo>
                <a:cubicBezTo>
                  <a:pt x="23" y="140"/>
                  <a:pt x="23" y="140"/>
                  <a:pt x="23" y="140"/>
                </a:cubicBezTo>
                <a:cubicBezTo>
                  <a:pt x="23" y="140"/>
                  <a:pt x="23" y="140"/>
                  <a:pt x="22" y="140"/>
                </a:cubicBezTo>
                <a:cubicBezTo>
                  <a:pt x="22" y="140"/>
                  <a:pt x="22" y="140"/>
                  <a:pt x="22" y="140"/>
                </a:cubicBezTo>
                <a:cubicBezTo>
                  <a:pt x="22" y="140"/>
                  <a:pt x="22" y="139"/>
                  <a:pt x="22" y="139"/>
                </a:cubicBezTo>
                <a:cubicBezTo>
                  <a:pt x="22" y="139"/>
                  <a:pt x="21" y="139"/>
                  <a:pt x="21" y="140"/>
                </a:cubicBezTo>
                <a:cubicBezTo>
                  <a:pt x="21" y="140"/>
                  <a:pt x="21" y="140"/>
                  <a:pt x="21" y="140"/>
                </a:cubicBezTo>
                <a:cubicBezTo>
                  <a:pt x="21" y="140"/>
                  <a:pt x="21" y="140"/>
                  <a:pt x="21" y="140"/>
                </a:cubicBezTo>
                <a:cubicBezTo>
                  <a:pt x="21" y="140"/>
                  <a:pt x="21" y="141"/>
                  <a:pt x="21" y="141"/>
                </a:cubicBezTo>
                <a:cubicBezTo>
                  <a:pt x="21" y="141"/>
                  <a:pt x="21" y="141"/>
                  <a:pt x="21" y="141"/>
                </a:cubicBezTo>
                <a:cubicBezTo>
                  <a:pt x="21" y="141"/>
                  <a:pt x="21" y="141"/>
                  <a:pt x="21" y="141"/>
                </a:cubicBezTo>
                <a:cubicBezTo>
                  <a:pt x="21" y="141"/>
                  <a:pt x="21" y="141"/>
                  <a:pt x="21" y="141"/>
                </a:cubicBezTo>
                <a:cubicBezTo>
                  <a:pt x="21" y="141"/>
                  <a:pt x="21" y="141"/>
                  <a:pt x="21" y="141"/>
                </a:cubicBezTo>
                <a:cubicBezTo>
                  <a:pt x="21" y="141"/>
                  <a:pt x="21" y="141"/>
                  <a:pt x="21" y="141"/>
                </a:cubicBezTo>
                <a:cubicBezTo>
                  <a:pt x="21" y="141"/>
                  <a:pt x="21" y="142"/>
                  <a:pt x="21" y="142"/>
                </a:cubicBezTo>
                <a:cubicBezTo>
                  <a:pt x="21" y="142"/>
                  <a:pt x="21" y="142"/>
                  <a:pt x="21" y="142"/>
                </a:cubicBezTo>
                <a:cubicBezTo>
                  <a:pt x="21" y="141"/>
                  <a:pt x="21" y="141"/>
                  <a:pt x="21" y="141"/>
                </a:cubicBezTo>
                <a:cubicBezTo>
                  <a:pt x="21" y="141"/>
                  <a:pt x="21" y="141"/>
                  <a:pt x="21" y="141"/>
                </a:cubicBezTo>
                <a:cubicBezTo>
                  <a:pt x="21" y="141"/>
                  <a:pt x="21" y="141"/>
                  <a:pt x="21" y="141"/>
                </a:cubicBezTo>
                <a:cubicBezTo>
                  <a:pt x="20" y="141"/>
                  <a:pt x="20" y="141"/>
                  <a:pt x="19" y="141"/>
                </a:cubicBezTo>
                <a:cubicBezTo>
                  <a:pt x="19" y="141"/>
                  <a:pt x="19" y="141"/>
                  <a:pt x="19" y="141"/>
                </a:cubicBezTo>
                <a:cubicBezTo>
                  <a:pt x="19" y="142"/>
                  <a:pt x="19" y="142"/>
                  <a:pt x="19" y="142"/>
                </a:cubicBezTo>
                <a:cubicBezTo>
                  <a:pt x="19" y="143"/>
                  <a:pt x="19" y="143"/>
                  <a:pt x="19" y="143"/>
                </a:cubicBezTo>
                <a:cubicBezTo>
                  <a:pt x="19" y="143"/>
                  <a:pt x="20" y="143"/>
                  <a:pt x="20" y="143"/>
                </a:cubicBezTo>
                <a:cubicBezTo>
                  <a:pt x="20" y="144"/>
                  <a:pt x="20" y="144"/>
                  <a:pt x="20" y="144"/>
                </a:cubicBezTo>
                <a:cubicBezTo>
                  <a:pt x="20" y="144"/>
                  <a:pt x="20" y="144"/>
                  <a:pt x="20" y="144"/>
                </a:cubicBezTo>
                <a:cubicBezTo>
                  <a:pt x="20" y="144"/>
                  <a:pt x="20" y="144"/>
                  <a:pt x="20" y="144"/>
                </a:cubicBezTo>
                <a:cubicBezTo>
                  <a:pt x="20" y="144"/>
                  <a:pt x="20" y="145"/>
                  <a:pt x="21" y="145"/>
                </a:cubicBezTo>
                <a:cubicBezTo>
                  <a:pt x="21" y="145"/>
                  <a:pt x="21" y="145"/>
                  <a:pt x="21" y="145"/>
                </a:cubicBezTo>
                <a:cubicBezTo>
                  <a:pt x="21" y="145"/>
                  <a:pt x="21" y="145"/>
                  <a:pt x="21" y="145"/>
                </a:cubicBezTo>
                <a:cubicBezTo>
                  <a:pt x="21" y="145"/>
                  <a:pt x="21" y="145"/>
                  <a:pt x="21" y="145"/>
                </a:cubicBezTo>
                <a:cubicBezTo>
                  <a:pt x="21" y="145"/>
                  <a:pt x="22" y="145"/>
                  <a:pt x="22" y="145"/>
                </a:cubicBezTo>
                <a:cubicBezTo>
                  <a:pt x="22" y="145"/>
                  <a:pt x="22" y="145"/>
                  <a:pt x="22" y="145"/>
                </a:cubicBezTo>
                <a:cubicBezTo>
                  <a:pt x="22" y="145"/>
                  <a:pt x="22" y="145"/>
                  <a:pt x="22" y="145"/>
                </a:cubicBezTo>
                <a:cubicBezTo>
                  <a:pt x="22" y="145"/>
                  <a:pt x="22" y="146"/>
                  <a:pt x="22" y="146"/>
                </a:cubicBezTo>
                <a:cubicBezTo>
                  <a:pt x="22" y="146"/>
                  <a:pt x="22" y="146"/>
                  <a:pt x="22" y="146"/>
                </a:cubicBezTo>
                <a:cubicBezTo>
                  <a:pt x="22" y="146"/>
                  <a:pt x="22" y="146"/>
                  <a:pt x="22" y="146"/>
                </a:cubicBezTo>
                <a:cubicBezTo>
                  <a:pt x="22" y="146"/>
                  <a:pt x="22" y="146"/>
                  <a:pt x="22" y="146"/>
                </a:cubicBezTo>
                <a:cubicBezTo>
                  <a:pt x="22" y="147"/>
                  <a:pt x="22" y="147"/>
                  <a:pt x="22" y="147"/>
                </a:cubicBezTo>
                <a:cubicBezTo>
                  <a:pt x="22" y="147"/>
                  <a:pt x="22" y="147"/>
                  <a:pt x="22" y="147"/>
                </a:cubicBezTo>
                <a:cubicBezTo>
                  <a:pt x="22" y="146"/>
                  <a:pt x="21" y="146"/>
                  <a:pt x="21" y="147"/>
                </a:cubicBezTo>
                <a:cubicBezTo>
                  <a:pt x="21" y="147"/>
                  <a:pt x="21" y="147"/>
                  <a:pt x="21" y="147"/>
                </a:cubicBezTo>
                <a:cubicBezTo>
                  <a:pt x="21" y="147"/>
                  <a:pt x="21" y="147"/>
                  <a:pt x="21" y="147"/>
                </a:cubicBezTo>
                <a:cubicBezTo>
                  <a:pt x="21" y="147"/>
                  <a:pt x="21" y="147"/>
                  <a:pt x="21" y="146"/>
                </a:cubicBezTo>
                <a:cubicBezTo>
                  <a:pt x="21" y="146"/>
                  <a:pt x="21" y="146"/>
                  <a:pt x="21" y="146"/>
                </a:cubicBezTo>
                <a:cubicBezTo>
                  <a:pt x="21" y="146"/>
                  <a:pt x="21" y="146"/>
                  <a:pt x="21" y="146"/>
                </a:cubicBezTo>
                <a:cubicBezTo>
                  <a:pt x="21" y="146"/>
                  <a:pt x="21" y="146"/>
                  <a:pt x="21" y="146"/>
                </a:cubicBezTo>
                <a:cubicBezTo>
                  <a:pt x="21" y="146"/>
                  <a:pt x="21" y="146"/>
                  <a:pt x="21" y="146"/>
                </a:cubicBezTo>
                <a:cubicBezTo>
                  <a:pt x="21" y="146"/>
                  <a:pt x="21" y="146"/>
                  <a:pt x="21" y="146"/>
                </a:cubicBezTo>
                <a:cubicBezTo>
                  <a:pt x="21" y="146"/>
                  <a:pt x="21" y="146"/>
                  <a:pt x="21" y="146"/>
                </a:cubicBezTo>
                <a:cubicBezTo>
                  <a:pt x="21" y="146"/>
                  <a:pt x="21" y="145"/>
                  <a:pt x="21" y="145"/>
                </a:cubicBezTo>
                <a:cubicBezTo>
                  <a:pt x="21" y="145"/>
                  <a:pt x="21" y="145"/>
                  <a:pt x="21" y="145"/>
                </a:cubicBezTo>
                <a:cubicBezTo>
                  <a:pt x="21" y="145"/>
                  <a:pt x="20" y="145"/>
                  <a:pt x="20" y="145"/>
                </a:cubicBezTo>
                <a:cubicBezTo>
                  <a:pt x="20" y="145"/>
                  <a:pt x="20" y="145"/>
                  <a:pt x="20" y="145"/>
                </a:cubicBezTo>
                <a:cubicBezTo>
                  <a:pt x="20" y="145"/>
                  <a:pt x="20" y="145"/>
                  <a:pt x="20" y="145"/>
                </a:cubicBezTo>
                <a:cubicBezTo>
                  <a:pt x="20" y="145"/>
                  <a:pt x="20" y="145"/>
                  <a:pt x="20" y="145"/>
                </a:cubicBezTo>
                <a:cubicBezTo>
                  <a:pt x="20" y="144"/>
                  <a:pt x="20" y="144"/>
                  <a:pt x="20" y="144"/>
                </a:cubicBezTo>
                <a:cubicBezTo>
                  <a:pt x="20" y="144"/>
                  <a:pt x="20" y="145"/>
                  <a:pt x="20" y="145"/>
                </a:cubicBezTo>
                <a:cubicBezTo>
                  <a:pt x="19" y="145"/>
                  <a:pt x="20" y="147"/>
                  <a:pt x="20" y="147"/>
                </a:cubicBezTo>
                <a:cubicBezTo>
                  <a:pt x="21" y="147"/>
                  <a:pt x="21" y="147"/>
                  <a:pt x="21" y="148"/>
                </a:cubicBezTo>
                <a:cubicBezTo>
                  <a:pt x="21" y="148"/>
                  <a:pt x="21" y="148"/>
                  <a:pt x="21" y="148"/>
                </a:cubicBezTo>
                <a:cubicBezTo>
                  <a:pt x="21" y="148"/>
                  <a:pt x="21" y="148"/>
                  <a:pt x="21" y="148"/>
                </a:cubicBezTo>
                <a:cubicBezTo>
                  <a:pt x="21" y="148"/>
                  <a:pt x="21" y="148"/>
                  <a:pt x="21" y="148"/>
                </a:cubicBezTo>
                <a:cubicBezTo>
                  <a:pt x="21" y="149"/>
                  <a:pt x="21" y="149"/>
                  <a:pt x="20" y="150"/>
                </a:cubicBezTo>
                <a:cubicBezTo>
                  <a:pt x="21" y="149"/>
                  <a:pt x="22" y="149"/>
                  <a:pt x="22" y="148"/>
                </a:cubicBezTo>
                <a:cubicBezTo>
                  <a:pt x="22" y="148"/>
                  <a:pt x="22" y="148"/>
                  <a:pt x="22" y="148"/>
                </a:cubicBezTo>
                <a:cubicBezTo>
                  <a:pt x="22" y="148"/>
                  <a:pt x="22" y="148"/>
                  <a:pt x="23" y="148"/>
                </a:cubicBezTo>
                <a:cubicBezTo>
                  <a:pt x="23" y="148"/>
                  <a:pt x="23" y="148"/>
                  <a:pt x="23" y="148"/>
                </a:cubicBezTo>
                <a:cubicBezTo>
                  <a:pt x="23" y="147"/>
                  <a:pt x="24" y="147"/>
                  <a:pt x="24" y="147"/>
                </a:cubicBezTo>
                <a:cubicBezTo>
                  <a:pt x="24" y="147"/>
                  <a:pt x="24" y="148"/>
                  <a:pt x="24" y="148"/>
                </a:cubicBezTo>
                <a:cubicBezTo>
                  <a:pt x="24" y="148"/>
                  <a:pt x="24" y="148"/>
                  <a:pt x="24" y="148"/>
                </a:cubicBezTo>
                <a:cubicBezTo>
                  <a:pt x="24" y="148"/>
                  <a:pt x="24" y="149"/>
                  <a:pt x="24" y="149"/>
                </a:cubicBezTo>
                <a:cubicBezTo>
                  <a:pt x="24" y="149"/>
                  <a:pt x="24" y="149"/>
                  <a:pt x="24" y="149"/>
                </a:cubicBezTo>
                <a:cubicBezTo>
                  <a:pt x="24" y="149"/>
                  <a:pt x="25" y="149"/>
                  <a:pt x="25" y="149"/>
                </a:cubicBezTo>
                <a:cubicBezTo>
                  <a:pt x="25" y="149"/>
                  <a:pt x="25" y="149"/>
                  <a:pt x="25" y="149"/>
                </a:cubicBezTo>
                <a:cubicBezTo>
                  <a:pt x="26" y="149"/>
                  <a:pt x="26" y="148"/>
                  <a:pt x="26" y="148"/>
                </a:cubicBezTo>
                <a:cubicBezTo>
                  <a:pt x="26" y="148"/>
                  <a:pt x="26" y="148"/>
                  <a:pt x="26" y="148"/>
                </a:cubicBezTo>
                <a:cubicBezTo>
                  <a:pt x="26" y="147"/>
                  <a:pt x="26" y="146"/>
                  <a:pt x="25" y="146"/>
                </a:cubicBezTo>
                <a:cubicBezTo>
                  <a:pt x="25" y="146"/>
                  <a:pt x="25" y="146"/>
                  <a:pt x="24" y="147"/>
                </a:cubicBezTo>
                <a:cubicBezTo>
                  <a:pt x="24" y="147"/>
                  <a:pt x="24" y="147"/>
                  <a:pt x="24" y="147"/>
                </a:cubicBezTo>
                <a:cubicBezTo>
                  <a:pt x="24" y="147"/>
                  <a:pt x="24" y="147"/>
                  <a:pt x="24" y="147"/>
                </a:cubicBezTo>
                <a:cubicBezTo>
                  <a:pt x="24" y="146"/>
                  <a:pt x="24" y="146"/>
                  <a:pt x="24" y="146"/>
                </a:cubicBezTo>
                <a:cubicBezTo>
                  <a:pt x="24" y="146"/>
                  <a:pt x="24" y="146"/>
                  <a:pt x="25" y="146"/>
                </a:cubicBezTo>
                <a:cubicBezTo>
                  <a:pt x="25" y="146"/>
                  <a:pt x="25" y="146"/>
                  <a:pt x="25" y="146"/>
                </a:cubicBezTo>
                <a:cubicBezTo>
                  <a:pt x="25" y="145"/>
                  <a:pt x="25" y="145"/>
                  <a:pt x="25" y="145"/>
                </a:cubicBezTo>
                <a:cubicBezTo>
                  <a:pt x="24" y="145"/>
                  <a:pt x="24" y="145"/>
                  <a:pt x="24" y="144"/>
                </a:cubicBezTo>
                <a:cubicBezTo>
                  <a:pt x="24" y="144"/>
                  <a:pt x="24" y="144"/>
                  <a:pt x="24" y="144"/>
                </a:cubicBezTo>
                <a:cubicBezTo>
                  <a:pt x="25" y="143"/>
                  <a:pt x="25" y="143"/>
                  <a:pt x="25" y="143"/>
                </a:cubicBezTo>
                <a:cubicBezTo>
                  <a:pt x="25" y="143"/>
                  <a:pt x="25" y="143"/>
                  <a:pt x="25" y="143"/>
                </a:cubicBezTo>
                <a:cubicBezTo>
                  <a:pt x="25" y="144"/>
                  <a:pt x="26" y="143"/>
                  <a:pt x="26" y="143"/>
                </a:cubicBezTo>
                <a:cubicBezTo>
                  <a:pt x="26" y="143"/>
                  <a:pt x="26" y="143"/>
                  <a:pt x="26" y="143"/>
                </a:cubicBezTo>
                <a:cubicBezTo>
                  <a:pt x="26" y="143"/>
                  <a:pt x="26" y="143"/>
                  <a:pt x="26" y="143"/>
                </a:cubicBezTo>
                <a:cubicBezTo>
                  <a:pt x="26" y="143"/>
                  <a:pt x="26" y="143"/>
                  <a:pt x="26" y="143"/>
                </a:cubicBezTo>
                <a:cubicBezTo>
                  <a:pt x="26" y="143"/>
                  <a:pt x="26" y="144"/>
                  <a:pt x="26" y="144"/>
                </a:cubicBezTo>
                <a:cubicBezTo>
                  <a:pt x="26" y="144"/>
                  <a:pt x="26" y="144"/>
                  <a:pt x="26" y="144"/>
                </a:cubicBezTo>
                <a:cubicBezTo>
                  <a:pt x="26" y="145"/>
                  <a:pt x="26" y="145"/>
                  <a:pt x="26" y="145"/>
                </a:cubicBezTo>
                <a:cubicBezTo>
                  <a:pt x="26" y="145"/>
                  <a:pt x="26" y="145"/>
                  <a:pt x="26" y="145"/>
                </a:cubicBezTo>
                <a:cubicBezTo>
                  <a:pt x="26" y="145"/>
                  <a:pt x="26" y="145"/>
                  <a:pt x="26" y="145"/>
                </a:cubicBezTo>
                <a:cubicBezTo>
                  <a:pt x="26" y="145"/>
                  <a:pt x="27" y="145"/>
                  <a:pt x="27" y="146"/>
                </a:cubicBezTo>
                <a:cubicBezTo>
                  <a:pt x="27" y="146"/>
                  <a:pt x="27" y="146"/>
                  <a:pt x="27" y="146"/>
                </a:cubicBezTo>
                <a:cubicBezTo>
                  <a:pt x="27" y="146"/>
                  <a:pt x="27" y="147"/>
                  <a:pt x="28" y="147"/>
                </a:cubicBezTo>
                <a:cubicBezTo>
                  <a:pt x="28" y="147"/>
                  <a:pt x="28" y="148"/>
                  <a:pt x="28" y="148"/>
                </a:cubicBezTo>
                <a:cubicBezTo>
                  <a:pt x="28" y="149"/>
                  <a:pt x="27" y="149"/>
                  <a:pt x="27" y="149"/>
                </a:cubicBezTo>
                <a:cubicBezTo>
                  <a:pt x="27" y="149"/>
                  <a:pt x="26" y="149"/>
                  <a:pt x="26" y="149"/>
                </a:cubicBezTo>
                <a:cubicBezTo>
                  <a:pt x="26" y="149"/>
                  <a:pt x="26" y="150"/>
                  <a:pt x="26" y="150"/>
                </a:cubicBezTo>
                <a:cubicBezTo>
                  <a:pt x="26" y="150"/>
                  <a:pt x="26" y="150"/>
                  <a:pt x="27" y="150"/>
                </a:cubicBezTo>
                <a:cubicBezTo>
                  <a:pt x="27" y="150"/>
                  <a:pt x="27" y="150"/>
                  <a:pt x="27" y="149"/>
                </a:cubicBezTo>
                <a:cubicBezTo>
                  <a:pt x="27" y="149"/>
                  <a:pt x="27" y="149"/>
                  <a:pt x="27" y="149"/>
                </a:cubicBezTo>
                <a:cubicBezTo>
                  <a:pt x="27" y="149"/>
                  <a:pt x="27" y="149"/>
                  <a:pt x="27" y="149"/>
                </a:cubicBezTo>
                <a:cubicBezTo>
                  <a:pt x="27" y="149"/>
                  <a:pt x="27" y="149"/>
                  <a:pt x="27" y="149"/>
                </a:cubicBezTo>
                <a:cubicBezTo>
                  <a:pt x="27" y="149"/>
                  <a:pt x="27" y="149"/>
                  <a:pt x="27" y="149"/>
                </a:cubicBezTo>
                <a:cubicBezTo>
                  <a:pt x="27" y="149"/>
                  <a:pt x="28" y="149"/>
                  <a:pt x="28" y="149"/>
                </a:cubicBezTo>
                <a:cubicBezTo>
                  <a:pt x="28" y="149"/>
                  <a:pt x="28" y="149"/>
                  <a:pt x="28" y="149"/>
                </a:cubicBezTo>
                <a:cubicBezTo>
                  <a:pt x="28" y="150"/>
                  <a:pt x="28" y="150"/>
                  <a:pt x="28" y="150"/>
                </a:cubicBezTo>
                <a:cubicBezTo>
                  <a:pt x="27" y="150"/>
                  <a:pt x="27" y="150"/>
                  <a:pt x="28" y="151"/>
                </a:cubicBezTo>
                <a:cubicBezTo>
                  <a:pt x="28" y="151"/>
                  <a:pt x="28" y="151"/>
                  <a:pt x="28" y="151"/>
                </a:cubicBezTo>
                <a:cubicBezTo>
                  <a:pt x="28" y="151"/>
                  <a:pt x="28" y="151"/>
                  <a:pt x="27" y="151"/>
                </a:cubicBezTo>
                <a:cubicBezTo>
                  <a:pt x="27" y="152"/>
                  <a:pt x="27" y="152"/>
                  <a:pt x="27" y="152"/>
                </a:cubicBezTo>
                <a:cubicBezTo>
                  <a:pt x="27" y="152"/>
                  <a:pt x="27" y="152"/>
                  <a:pt x="27" y="153"/>
                </a:cubicBezTo>
                <a:cubicBezTo>
                  <a:pt x="27" y="153"/>
                  <a:pt x="26" y="153"/>
                  <a:pt x="26" y="153"/>
                </a:cubicBezTo>
                <a:cubicBezTo>
                  <a:pt x="26" y="153"/>
                  <a:pt x="26" y="154"/>
                  <a:pt x="26" y="154"/>
                </a:cubicBezTo>
                <a:cubicBezTo>
                  <a:pt x="26" y="154"/>
                  <a:pt x="26" y="154"/>
                  <a:pt x="26" y="154"/>
                </a:cubicBezTo>
                <a:cubicBezTo>
                  <a:pt x="26" y="154"/>
                  <a:pt x="26" y="154"/>
                  <a:pt x="25" y="154"/>
                </a:cubicBezTo>
                <a:cubicBezTo>
                  <a:pt x="25" y="154"/>
                  <a:pt x="25" y="154"/>
                  <a:pt x="25" y="154"/>
                </a:cubicBezTo>
                <a:cubicBezTo>
                  <a:pt x="25" y="154"/>
                  <a:pt x="24" y="154"/>
                  <a:pt x="24" y="154"/>
                </a:cubicBezTo>
                <a:cubicBezTo>
                  <a:pt x="25" y="154"/>
                  <a:pt x="24" y="154"/>
                  <a:pt x="24" y="154"/>
                </a:cubicBezTo>
                <a:cubicBezTo>
                  <a:pt x="24" y="153"/>
                  <a:pt x="24" y="153"/>
                  <a:pt x="24" y="153"/>
                </a:cubicBezTo>
                <a:cubicBezTo>
                  <a:pt x="23" y="154"/>
                  <a:pt x="23" y="154"/>
                  <a:pt x="24" y="154"/>
                </a:cubicBezTo>
                <a:cubicBezTo>
                  <a:pt x="24" y="155"/>
                  <a:pt x="24" y="155"/>
                  <a:pt x="25" y="155"/>
                </a:cubicBezTo>
                <a:cubicBezTo>
                  <a:pt x="24" y="155"/>
                  <a:pt x="24" y="155"/>
                  <a:pt x="24" y="156"/>
                </a:cubicBezTo>
                <a:cubicBezTo>
                  <a:pt x="25" y="156"/>
                  <a:pt x="25" y="157"/>
                  <a:pt x="25" y="157"/>
                </a:cubicBezTo>
                <a:cubicBezTo>
                  <a:pt x="24" y="157"/>
                  <a:pt x="24" y="157"/>
                  <a:pt x="24" y="158"/>
                </a:cubicBezTo>
                <a:cubicBezTo>
                  <a:pt x="24" y="158"/>
                  <a:pt x="24" y="158"/>
                  <a:pt x="24" y="158"/>
                </a:cubicBezTo>
                <a:cubicBezTo>
                  <a:pt x="25" y="158"/>
                  <a:pt x="25" y="159"/>
                  <a:pt x="25" y="159"/>
                </a:cubicBezTo>
                <a:cubicBezTo>
                  <a:pt x="25" y="159"/>
                  <a:pt x="25" y="159"/>
                  <a:pt x="25" y="159"/>
                </a:cubicBezTo>
                <a:cubicBezTo>
                  <a:pt x="25" y="159"/>
                  <a:pt x="25" y="159"/>
                  <a:pt x="26" y="159"/>
                </a:cubicBezTo>
                <a:cubicBezTo>
                  <a:pt x="26" y="160"/>
                  <a:pt x="26" y="161"/>
                  <a:pt x="25" y="161"/>
                </a:cubicBezTo>
                <a:cubicBezTo>
                  <a:pt x="25" y="162"/>
                  <a:pt x="25" y="162"/>
                  <a:pt x="24" y="162"/>
                </a:cubicBezTo>
                <a:cubicBezTo>
                  <a:pt x="24" y="162"/>
                  <a:pt x="24" y="162"/>
                  <a:pt x="24" y="162"/>
                </a:cubicBezTo>
                <a:cubicBezTo>
                  <a:pt x="24" y="162"/>
                  <a:pt x="24" y="162"/>
                  <a:pt x="24" y="162"/>
                </a:cubicBezTo>
                <a:cubicBezTo>
                  <a:pt x="24" y="162"/>
                  <a:pt x="24" y="163"/>
                  <a:pt x="25" y="163"/>
                </a:cubicBezTo>
                <a:cubicBezTo>
                  <a:pt x="25" y="163"/>
                  <a:pt x="25" y="164"/>
                  <a:pt x="25" y="164"/>
                </a:cubicBezTo>
                <a:cubicBezTo>
                  <a:pt x="25" y="163"/>
                  <a:pt x="26" y="164"/>
                  <a:pt x="26" y="164"/>
                </a:cubicBezTo>
                <a:cubicBezTo>
                  <a:pt x="27" y="164"/>
                  <a:pt x="27" y="164"/>
                  <a:pt x="27" y="164"/>
                </a:cubicBezTo>
                <a:cubicBezTo>
                  <a:pt x="27" y="164"/>
                  <a:pt x="27" y="164"/>
                  <a:pt x="27" y="164"/>
                </a:cubicBezTo>
                <a:cubicBezTo>
                  <a:pt x="28" y="165"/>
                  <a:pt x="28" y="164"/>
                  <a:pt x="28" y="164"/>
                </a:cubicBezTo>
                <a:cubicBezTo>
                  <a:pt x="28" y="164"/>
                  <a:pt x="29" y="163"/>
                  <a:pt x="28" y="163"/>
                </a:cubicBezTo>
                <a:cubicBezTo>
                  <a:pt x="28" y="163"/>
                  <a:pt x="28" y="163"/>
                  <a:pt x="28" y="162"/>
                </a:cubicBezTo>
                <a:cubicBezTo>
                  <a:pt x="28" y="162"/>
                  <a:pt x="28" y="162"/>
                  <a:pt x="27" y="162"/>
                </a:cubicBezTo>
                <a:cubicBezTo>
                  <a:pt x="27" y="162"/>
                  <a:pt x="27" y="162"/>
                  <a:pt x="27" y="161"/>
                </a:cubicBezTo>
                <a:cubicBezTo>
                  <a:pt x="27" y="161"/>
                  <a:pt x="27" y="161"/>
                  <a:pt x="27" y="161"/>
                </a:cubicBezTo>
                <a:cubicBezTo>
                  <a:pt x="27" y="161"/>
                  <a:pt x="27" y="160"/>
                  <a:pt x="28" y="160"/>
                </a:cubicBezTo>
                <a:cubicBezTo>
                  <a:pt x="28" y="160"/>
                  <a:pt x="28" y="160"/>
                  <a:pt x="28" y="160"/>
                </a:cubicBezTo>
                <a:cubicBezTo>
                  <a:pt x="28" y="160"/>
                  <a:pt x="28" y="160"/>
                  <a:pt x="28" y="160"/>
                </a:cubicBezTo>
                <a:cubicBezTo>
                  <a:pt x="28" y="160"/>
                  <a:pt x="28" y="159"/>
                  <a:pt x="28" y="159"/>
                </a:cubicBezTo>
                <a:cubicBezTo>
                  <a:pt x="28" y="159"/>
                  <a:pt x="29" y="158"/>
                  <a:pt x="29" y="159"/>
                </a:cubicBezTo>
                <a:cubicBezTo>
                  <a:pt x="29" y="159"/>
                  <a:pt x="29" y="159"/>
                  <a:pt x="29" y="159"/>
                </a:cubicBezTo>
                <a:cubicBezTo>
                  <a:pt x="29" y="159"/>
                  <a:pt x="30" y="159"/>
                  <a:pt x="30" y="159"/>
                </a:cubicBezTo>
                <a:cubicBezTo>
                  <a:pt x="30" y="159"/>
                  <a:pt x="30" y="159"/>
                  <a:pt x="30" y="159"/>
                </a:cubicBezTo>
                <a:cubicBezTo>
                  <a:pt x="30" y="160"/>
                  <a:pt x="30" y="160"/>
                  <a:pt x="30" y="160"/>
                </a:cubicBezTo>
                <a:cubicBezTo>
                  <a:pt x="30" y="160"/>
                  <a:pt x="29" y="160"/>
                  <a:pt x="29" y="160"/>
                </a:cubicBezTo>
                <a:cubicBezTo>
                  <a:pt x="29" y="160"/>
                  <a:pt x="29" y="160"/>
                  <a:pt x="29" y="160"/>
                </a:cubicBezTo>
                <a:cubicBezTo>
                  <a:pt x="29" y="160"/>
                  <a:pt x="29" y="160"/>
                  <a:pt x="29" y="160"/>
                </a:cubicBezTo>
                <a:cubicBezTo>
                  <a:pt x="28" y="160"/>
                  <a:pt x="28" y="160"/>
                  <a:pt x="28" y="160"/>
                </a:cubicBezTo>
                <a:cubicBezTo>
                  <a:pt x="28" y="160"/>
                  <a:pt x="28" y="160"/>
                  <a:pt x="29" y="160"/>
                </a:cubicBezTo>
                <a:cubicBezTo>
                  <a:pt x="29" y="160"/>
                  <a:pt x="29" y="161"/>
                  <a:pt x="29" y="161"/>
                </a:cubicBezTo>
                <a:cubicBezTo>
                  <a:pt x="29" y="161"/>
                  <a:pt x="29" y="161"/>
                  <a:pt x="29" y="161"/>
                </a:cubicBezTo>
                <a:cubicBezTo>
                  <a:pt x="30" y="162"/>
                  <a:pt x="30" y="162"/>
                  <a:pt x="30" y="163"/>
                </a:cubicBezTo>
                <a:cubicBezTo>
                  <a:pt x="30" y="164"/>
                  <a:pt x="30" y="165"/>
                  <a:pt x="29" y="165"/>
                </a:cubicBezTo>
                <a:cubicBezTo>
                  <a:pt x="29" y="165"/>
                  <a:pt x="29" y="166"/>
                  <a:pt x="29" y="166"/>
                </a:cubicBezTo>
                <a:cubicBezTo>
                  <a:pt x="29" y="166"/>
                  <a:pt x="29" y="166"/>
                  <a:pt x="29" y="166"/>
                </a:cubicBezTo>
                <a:cubicBezTo>
                  <a:pt x="29" y="166"/>
                  <a:pt x="29" y="165"/>
                  <a:pt x="30" y="165"/>
                </a:cubicBezTo>
                <a:cubicBezTo>
                  <a:pt x="30" y="165"/>
                  <a:pt x="30" y="165"/>
                  <a:pt x="30" y="165"/>
                </a:cubicBezTo>
                <a:cubicBezTo>
                  <a:pt x="31" y="165"/>
                  <a:pt x="31" y="165"/>
                  <a:pt x="32" y="164"/>
                </a:cubicBezTo>
                <a:cubicBezTo>
                  <a:pt x="32" y="164"/>
                  <a:pt x="32" y="164"/>
                  <a:pt x="32" y="164"/>
                </a:cubicBezTo>
                <a:cubicBezTo>
                  <a:pt x="32" y="164"/>
                  <a:pt x="32" y="163"/>
                  <a:pt x="33" y="163"/>
                </a:cubicBezTo>
                <a:cubicBezTo>
                  <a:pt x="33" y="163"/>
                  <a:pt x="32" y="163"/>
                  <a:pt x="32" y="163"/>
                </a:cubicBezTo>
                <a:cubicBezTo>
                  <a:pt x="33" y="163"/>
                  <a:pt x="32" y="163"/>
                  <a:pt x="32" y="163"/>
                </a:cubicBezTo>
                <a:cubicBezTo>
                  <a:pt x="32" y="162"/>
                  <a:pt x="32" y="163"/>
                  <a:pt x="32" y="162"/>
                </a:cubicBezTo>
                <a:cubicBezTo>
                  <a:pt x="32" y="162"/>
                  <a:pt x="32" y="161"/>
                  <a:pt x="33" y="161"/>
                </a:cubicBezTo>
                <a:cubicBezTo>
                  <a:pt x="33" y="161"/>
                  <a:pt x="33" y="161"/>
                  <a:pt x="33" y="161"/>
                </a:cubicBezTo>
                <a:cubicBezTo>
                  <a:pt x="33" y="161"/>
                  <a:pt x="34" y="162"/>
                  <a:pt x="34" y="162"/>
                </a:cubicBezTo>
                <a:cubicBezTo>
                  <a:pt x="34" y="162"/>
                  <a:pt x="34" y="162"/>
                  <a:pt x="35" y="162"/>
                </a:cubicBezTo>
                <a:cubicBezTo>
                  <a:pt x="35" y="162"/>
                  <a:pt x="35" y="162"/>
                  <a:pt x="35" y="162"/>
                </a:cubicBezTo>
                <a:cubicBezTo>
                  <a:pt x="35" y="162"/>
                  <a:pt x="35" y="162"/>
                  <a:pt x="35" y="161"/>
                </a:cubicBezTo>
                <a:cubicBezTo>
                  <a:pt x="35" y="161"/>
                  <a:pt x="35" y="160"/>
                  <a:pt x="35" y="160"/>
                </a:cubicBezTo>
                <a:cubicBezTo>
                  <a:pt x="36" y="160"/>
                  <a:pt x="36" y="159"/>
                  <a:pt x="36" y="159"/>
                </a:cubicBezTo>
                <a:cubicBezTo>
                  <a:pt x="36" y="158"/>
                  <a:pt x="36" y="158"/>
                  <a:pt x="36" y="158"/>
                </a:cubicBezTo>
                <a:cubicBezTo>
                  <a:pt x="36" y="158"/>
                  <a:pt x="36" y="157"/>
                  <a:pt x="36" y="157"/>
                </a:cubicBezTo>
                <a:cubicBezTo>
                  <a:pt x="36" y="157"/>
                  <a:pt x="36" y="156"/>
                  <a:pt x="36" y="156"/>
                </a:cubicBezTo>
                <a:cubicBezTo>
                  <a:pt x="36" y="156"/>
                  <a:pt x="36" y="155"/>
                  <a:pt x="36" y="155"/>
                </a:cubicBezTo>
                <a:cubicBezTo>
                  <a:pt x="36" y="155"/>
                  <a:pt x="36" y="155"/>
                  <a:pt x="36" y="154"/>
                </a:cubicBezTo>
                <a:cubicBezTo>
                  <a:pt x="36" y="154"/>
                  <a:pt x="37" y="153"/>
                  <a:pt x="37" y="152"/>
                </a:cubicBezTo>
                <a:cubicBezTo>
                  <a:pt x="37" y="152"/>
                  <a:pt x="37" y="152"/>
                  <a:pt x="37" y="152"/>
                </a:cubicBezTo>
                <a:cubicBezTo>
                  <a:pt x="37" y="152"/>
                  <a:pt x="37" y="152"/>
                  <a:pt x="37" y="152"/>
                </a:cubicBezTo>
                <a:cubicBezTo>
                  <a:pt x="37" y="151"/>
                  <a:pt x="37" y="151"/>
                  <a:pt x="37" y="151"/>
                </a:cubicBezTo>
                <a:cubicBezTo>
                  <a:pt x="37" y="151"/>
                  <a:pt x="37" y="151"/>
                  <a:pt x="38" y="151"/>
                </a:cubicBezTo>
                <a:cubicBezTo>
                  <a:pt x="38" y="151"/>
                  <a:pt x="38" y="151"/>
                  <a:pt x="38" y="151"/>
                </a:cubicBezTo>
                <a:cubicBezTo>
                  <a:pt x="38" y="151"/>
                  <a:pt x="38" y="150"/>
                  <a:pt x="38" y="150"/>
                </a:cubicBezTo>
                <a:cubicBezTo>
                  <a:pt x="38" y="150"/>
                  <a:pt x="38" y="149"/>
                  <a:pt x="38" y="149"/>
                </a:cubicBezTo>
                <a:cubicBezTo>
                  <a:pt x="39" y="149"/>
                  <a:pt x="38" y="149"/>
                  <a:pt x="38" y="149"/>
                </a:cubicBezTo>
                <a:cubicBezTo>
                  <a:pt x="39" y="148"/>
                  <a:pt x="39" y="148"/>
                  <a:pt x="39" y="148"/>
                </a:cubicBezTo>
                <a:cubicBezTo>
                  <a:pt x="39" y="148"/>
                  <a:pt x="39" y="148"/>
                  <a:pt x="39" y="147"/>
                </a:cubicBezTo>
                <a:cubicBezTo>
                  <a:pt x="39" y="147"/>
                  <a:pt x="40" y="147"/>
                  <a:pt x="40" y="147"/>
                </a:cubicBezTo>
                <a:cubicBezTo>
                  <a:pt x="40" y="147"/>
                  <a:pt x="40" y="147"/>
                  <a:pt x="40" y="147"/>
                </a:cubicBezTo>
                <a:cubicBezTo>
                  <a:pt x="40" y="147"/>
                  <a:pt x="41" y="147"/>
                  <a:pt x="40" y="147"/>
                </a:cubicBezTo>
                <a:cubicBezTo>
                  <a:pt x="40" y="146"/>
                  <a:pt x="40" y="146"/>
                  <a:pt x="41" y="146"/>
                </a:cubicBezTo>
                <a:close/>
                <a:moveTo>
                  <a:pt x="96" y="92"/>
                </a:moveTo>
                <a:cubicBezTo>
                  <a:pt x="96" y="92"/>
                  <a:pt x="97" y="92"/>
                  <a:pt x="97" y="92"/>
                </a:cubicBezTo>
                <a:cubicBezTo>
                  <a:pt x="97" y="92"/>
                  <a:pt x="97" y="92"/>
                  <a:pt x="97" y="92"/>
                </a:cubicBezTo>
                <a:cubicBezTo>
                  <a:pt x="98" y="92"/>
                  <a:pt x="98" y="92"/>
                  <a:pt x="99" y="91"/>
                </a:cubicBezTo>
                <a:cubicBezTo>
                  <a:pt x="99" y="91"/>
                  <a:pt x="99" y="90"/>
                  <a:pt x="99" y="90"/>
                </a:cubicBezTo>
                <a:cubicBezTo>
                  <a:pt x="99" y="90"/>
                  <a:pt x="99" y="90"/>
                  <a:pt x="99" y="89"/>
                </a:cubicBezTo>
                <a:cubicBezTo>
                  <a:pt x="99" y="89"/>
                  <a:pt x="99" y="89"/>
                  <a:pt x="99" y="89"/>
                </a:cubicBezTo>
                <a:cubicBezTo>
                  <a:pt x="99" y="89"/>
                  <a:pt x="98" y="89"/>
                  <a:pt x="98" y="89"/>
                </a:cubicBezTo>
                <a:cubicBezTo>
                  <a:pt x="98" y="89"/>
                  <a:pt x="98" y="89"/>
                  <a:pt x="98" y="89"/>
                </a:cubicBezTo>
                <a:cubicBezTo>
                  <a:pt x="98" y="89"/>
                  <a:pt x="98" y="88"/>
                  <a:pt x="98" y="88"/>
                </a:cubicBezTo>
                <a:cubicBezTo>
                  <a:pt x="99" y="88"/>
                  <a:pt x="99" y="87"/>
                  <a:pt x="99" y="87"/>
                </a:cubicBezTo>
                <a:cubicBezTo>
                  <a:pt x="99" y="87"/>
                  <a:pt x="99" y="86"/>
                  <a:pt x="99" y="86"/>
                </a:cubicBezTo>
                <a:cubicBezTo>
                  <a:pt x="99" y="86"/>
                  <a:pt x="98" y="86"/>
                  <a:pt x="98" y="87"/>
                </a:cubicBezTo>
                <a:cubicBezTo>
                  <a:pt x="98" y="87"/>
                  <a:pt x="98" y="87"/>
                  <a:pt x="98" y="87"/>
                </a:cubicBezTo>
                <a:cubicBezTo>
                  <a:pt x="97" y="88"/>
                  <a:pt x="97" y="88"/>
                  <a:pt x="97" y="89"/>
                </a:cubicBezTo>
                <a:cubicBezTo>
                  <a:pt x="96" y="89"/>
                  <a:pt x="96" y="90"/>
                  <a:pt x="96" y="90"/>
                </a:cubicBezTo>
                <a:cubicBezTo>
                  <a:pt x="96" y="90"/>
                  <a:pt x="96" y="90"/>
                  <a:pt x="96" y="90"/>
                </a:cubicBezTo>
                <a:cubicBezTo>
                  <a:pt x="97" y="90"/>
                  <a:pt x="97" y="90"/>
                  <a:pt x="97" y="90"/>
                </a:cubicBezTo>
                <a:cubicBezTo>
                  <a:pt x="97" y="90"/>
                  <a:pt x="97" y="90"/>
                  <a:pt x="97" y="90"/>
                </a:cubicBezTo>
                <a:cubicBezTo>
                  <a:pt x="97" y="90"/>
                  <a:pt x="97" y="90"/>
                  <a:pt x="97" y="91"/>
                </a:cubicBezTo>
                <a:cubicBezTo>
                  <a:pt x="97" y="91"/>
                  <a:pt x="97" y="92"/>
                  <a:pt x="96" y="92"/>
                </a:cubicBezTo>
                <a:close/>
                <a:moveTo>
                  <a:pt x="15" y="145"/>
                </a:moveTo>
                <a:cubicBezTo>
                  <a:pt x="15" y="145"/>
                  <a:pt x="15" y="145"/>
                  <a:pt x="15" y="145"/>
                </a:cubicBezTo>
                <a:cubicBezTo>
                  <a:pt x="15" y="144"/>
                  <a:pt x="15" y="144"/>
                  <a:pt x="15" y="144"/>
                </a:cubicBezTo>
                <a:cubicBezTo>
                  <a:pt x="15" y="144"/>
                  <a:pt x="15" y="144"/>
                  <a:pt x="14" y="144"/>
                </a:cubicBezTo>
                <a:cubicBezTo>
                  <a:pt x="14" y="145"/>
                  <a:pt x="14" y="145"/>
                  <a:pt x="14" y="145"/>
                </a:cubicBezTo>
                <a:cubicBezTo>
                  <a:pt x="14" y="145"/>
                  <a:pt x="14" y="145"/>
                  <a:pt x="14" y="145"/>
                </a:cubicBezTo>
                <a:cubicBezTo>
                  <a:pt x="14" y="145"/>
                  <a:pt x="14" y="146"/>
                  <a:pt x="14" y="146"/>
                </a:cubicBezTo>
                <a:cubicBezTo>
                  <a:pt x="14" y="146"/>
                  <a:pt x="14" y="147"/>
                  <a:pt x="14" y="147"/>
                </a:cubicBezTo>
                <a:cubicBezTo>
                  <a:pt x="14" y="147"/>
                  <a:pt x="15" y="147"/>
                  <a:pt x="15" y="146"/>
                </a:cubicBezTo>
                <a:cubicBezTo>
                  <a:pt x="15" y="146"/>
                  <a:pt x="15" y="146"/>
                  <a:pt x="15" y="146"/>
                </a:cubicBezTo>
                <a:cubicBezTo>
                  <a:pt x="15" y="146"/>
                  <a:pt x="15" y="146"/>
                  <a:pt x="15" y="145"/>
                </a:cubicBezTo>
                <a:cubicBezTo>
                  <a:pt x="15" y="145"/>
                  <a:pt x="15" y="145"/>
                  <a:pt x="15" y="145"/>
                </a:cubicBezTo>
                <a:close/>
                <a:moveTo>
                  <a:pt x="19" y="141"/>
                </a:moveTo>
                <a:cubicBezTo>
                  <a:pt x="19" y="141"/>
                  <a:pt x="19" y="141"/>
                  <a:pt x="19" y="141"/>
                </a:cubicBezTo>
                <a:cubicBezTo>
                  <a:pt x="18" y="141"/>
                  <a:pt x="18" y="141"/>
                  <a:pt x="18" y="141"/>
                </a:cubicBezTo>
                <a:cubicBezTo>
                  <a:pt x="18" y="141"/>
                  <a:pt x="18" y="141"/>
                  <a:pt x="18" y="141"/>
                </a:cubicBezTo>
                <a:cubicBezTo>
                  <a:pt x="18" y="141"/>
                  <a:pt x="18" y="141"/>
                  <a:pt x="18" y="141"/>
                </a:cubicBezTo>
                <a:cubicBezTo>
                  <a:pt x="18" y="142"/>
                  <a:pt x="17" y="142"/>
                  <a:pt x="17" y="143"/>
                </a:cubicBezTo>
                <a:cubicBezTo>
                  <a:pt x="17" y="143"/>
                  <a:pt x="17" y="143"/>
                  <a:pt x="17" y="143"/>
                </a:cubicBezTo>
                <a:cubicBezTo>
                  <a:pt x="17" y="143"/>
                  <a:pt x="18" y="143"/>
                  <a:pt x="18" y="143"/>
                </a:cubicBezTo>
                <a:cubicBezTo>
                  <a:pt x="18" y="143"/>
                  <a:pt x="18" y="143"/>
                  <a:pt x="18" y="142"/>
                </a:cubicBezTo>
                <a:cubicBezTo>
                  <a:pt x="18" y="142"/>
                  <a:pt x="18" y="142"/>
                  <a:pt x="18" y="142"/>
                </a:cubicBezTo>
                <a:cubicBezTo>
                  <a:pt x="18" y="142"/>
                  <a:pt x="18" y="141"/>
                  <a:pt x="19" y="141"/>
                </a:cubicBezTo>
                <a:cubicBezTo>
                  <a:pt x="19" y="141"/>
                  <a:pt x="19" y="141"/>
                  <a:pt x="19" y="141"/>
                </a:cubicBezTo>
                <a:close/>
                <a:moveTo>
                  <a:pt x="19" y="144"/>
                </a:moveTo>
                <a:cubicBezTo>
                  <a:pt x="19" y="144"/>
                  <a:pt x="19" y="145"/>
                  <a:pt x="19" y="145"/>
                </a:cubicBezTo>
                <a:cubicBezTo>
                  <a:pt x="19" y="145"/>
                  <a:pt x="19" y="145"/>
                  <a:pt x="19" y="145"/>
                </a:cubicBezTo>
                <a:cubicBezTo>
                  <a:pt x="19" y="144"/>
                  <a:pt x="19" y="144"/>
                  <a:pt x="19" y="144"/>
                </a:cubicBezTo>
                <a:close/>
                <a:moveTo>
                  <a:pt x="18" y="143"/>
                </a:moveTo>
                <a:cubicBezTo>
                  <a:pt x="18" y="143"/>
                  <a:pt x="18" y="144"/>
                  <a:pt x="18" y="144"/>
                </a:cubicBezTo>
                <a:cubicBezTo>
                  <a:pt x="18" y="144"/>
                  <a:pt x="18" y="144"/>
                  <a:pt x="18" y="144"/>
                </a:cubicBezTo>
                <a:cubicBezTo>
                  <a:pt x="18" y="144"/>
                  <a:pt x="19" y="144"/>
                  <a:pt x="19" y="144"/>
                </a:cubicBezTo>
                <a:cubicBezTo>
                  <a:pt x="19" y="144"/>
                  <a:pt x="19" y="143"/>
                  <a:pt x="18" y="143"/>
                </a:cubicBezTo>
                <a:close/>
                <a:moveTo>
                  <a:pt x="13" y="147"/>
                </a:moveTo>
                <a:cubicBezTo>
                  <a:pt x="13" y="147"/>
                  <a:pt x="13" y="147"/>
                  <a:pt x="13" y="147"/>
                </a:cubicBezTo>
                <a:cubicBezTo>
                  <a:pt x="13" y="147"/>
                  <a:pt x="13" y="147"/>
                  <a:pt x="13" y="147"/>
                </a:cubicBezTo>
                <a:cubicBezTo>
                  <a:pt x="13" y="146"/>
                  <a:pt x="13" y="147"/>
                  <a:pt x="13" y="147"/>
                </a:cubicBezTo>
                <a:close/>
                <a:moveTo>
                  <a:pt x="12" y="148"/>
                </a:moveTo>
                <a:cubicBezTo>
                  <a:pt x="12" y="148"/>
                  <a:pt x="12" y="148"/>
                  <a:pt x="12" y="147"/>
                </a:cubicBezTo>
                <a:cubicBezTo>
                  <a:pt x="12" y="147"/>
                  <a:pt x="12" y="148"/>
                  <a:pt x="12" y="148"/>
                </a:cubicBezTo>
                <a:cubicBezTo>
                  <a:pt x="11" y="148"/>
                  <a:pt x="11" y="148"/>
                  <a:pt x="11" y="148"/>
                </a:cubicBezTo>
                <a:cubicBezTo>
                  <a:pt x="11" y="147"/>
                  <a:pt x="11" y="148"/>
                  <a:pt x="11" y="148"/>
                </a:cubicBezTo>
                <a:cubicBezTo>
                  <a:pt x="11" y="148"/>
                  <a:pt x="11" y="148"/>
                  <a:pt x="11" y="148"/>
                </a:cubicBezTo>
                <a:cubicBezTo>
                  <a:pt x="11" y="149"/>
                  <a:pt x="11" y="149"/>
                  <a:pt x="10" y="149"/>
                </a:cubicBezTo>
                <a:cubicBezTo>
                  <a:pt x="10" y="149"/>
                  <a:pt x="10" y="149"/>
                  <a:pt x="10" y="149"/>
                </a:cubicBezTo>
                <a:cubicBezTo>
                  <a:pt x="10" y="149"/>
                  <a:pt x="11" y="149"/>
                  <a:pt x="11" y="149"/>
                </a:cubicBezTo>
                <a:cubicBezTo>
                  <a:pt x="11" y="149"/>
                  <a:pt x="11" y="149"/>
                  <a:pt x="12" y="149"/>
                </a:cubicBezTo>
                <a:cubicBezTo>
                  <a:pt x="12" y="149"/>
                  <a:pt x="12" y="149"/>
                  <a:pt x="12" y="149"/>
                </a:cubicBezTo>
                <a:cubicBezTo>
                  <a:pt x="12" y="149"/>
                  <a:pt x="13" y="149"/>
                  <a:pt x="13" y="149"/>
                </a:cubicBezTo>
                <a:cubicBezTo>
                  <a:pt x="13" y="149"/>
                  <a:pt x="13" y="149"/>
                  <a:pt x="13" y="149"/>
                </a:cubicBezTo>
                <a:cubicBezTo>
                  <a:pt x="12" y="148"/>
                  <a:pt x="12" y="148"/>
                  <a:pt x="12" y="148"/>
                </a:cubicBezTo>
                <a:close/>
                <a:moveTo>
                  <a:pt x="13" y="147"/>
                </a:moveTo>
                <a:cubicBezTo>
                  <a:pt x="12" y="147"/>
                  <a:pt x="12" y="147"/>
                  <a:pt x="12" y="147"/>
                </a:cubicBezTo>
                <a:cubicBezTo>
                  <a:pt x="12" y="147"/>
                  <a:pt x="12" y="148"/>
                  <a:pt x="13" y="148"/>
                </a:cubicBezTo>
                <a:cubicBezTo>
                  <a:pt x="13" y="148"/>
                  <a:pt x="13" y="147"/>
                  <a:pt x="13" y="147"/>
                </a:cubicBezTo>
                <a:cubicBezTo>
                  <a:pt x="13" y="147"/>
                  <a:pt x="13" y="147"/>
                  <a:pt x="13" y="147"/>
                </a:cubicBezTo>
                <a:close/>
                <a:moveTo>
                  <a:pt x="14" y="148"/>
                </a:moveTo>
                <a:cubicBezTo>
                  <a:pt x="14" y="148"/>
                  <a:pt x="14" y="148"/>
                  <a:pt x="14" y="148"/>
                </a:cubicBezTo>
                <a:cubicBezTo>
                  <a:pt x="14" y="148"/>
                  <a:pt x="14" y="148"/>
                  <a:pt x="14" y="147"/>
                </a:cubicBezTo>
                <a:cubicBezTo>
                  <a:pt x="14" y="148"/>
                  <a:pt x="13" y="148"/>
                  <a:pt x="14" y="148"/>
                </a:cubicBezTo>
                <a:close/>
                <a:moveTo>
                  <a:pt x="14" y="143"/>
                </a:moveTo>
                <a:cubicBezTo>
                  <a:pt x="14" y="143"/>
                  <a:pt x="14" y="143"/>
                  <a:pt x="14" y="143"/>
                </a:cubicBezTo>
                <a:cubicBezTo>
                  <a:pt x="14" y="143"/>
                  <a:pt x="14" y="143"/>
                  <a:pt x="14" y="143"/>
                </a:cubicBezTo>
                <a:cubicBezTo>
                  <a:pt x="14" y="143"/>
                  <a:pt x="14" y="143"/>
                  <a:pt x="14" y="143"/>
                </a:cubicBezTo>
                <a:close/>
                <a:moveTo>
                  <a:pt x="14" y="146"/>
                </a:moveTo>
                <a:cubicBezTo>
                  <a:pt x="14" y="146"/>
                  <a:pt x="14" y="146"/>
                  <a:pt x="14" y="146"/>
                </a:cubicBezTo>
                <a:cubicBezTo>
                  <a:pt x="14" y="146"/>
                  <a:pt x="13" y="146"/>
                  <a:pt x="13" y="146"/>
                </a:cubicBezTo>
                <a:cubicBezTo>
                  <a:pt x="13" y="147"/>
                  <a:pt x="14" y="147"/>
                  <a:pt x="14" y="147"/>
                </a:cubicBezTo>
                <a:cubicBezTo>
                  <a:pt x="14" y="147"/>
                  <a:pt x="14" y="146"/>
                  <a:pt x="14" y="146"/>
                </a:cubicBezTo>
                <a:cubicBezTo>
                  <a:pt x="14" y="146"/>
                  <a:pt x="14" y="146"/>
                  <a:pt x="14" y="146"/>
                </a:cubicBezTo>
                <a:close/>
                <a:moveTo>
                  <a:pt x="15" y="143"/>
                </a:moveTo>
                <a:cubicBezTo>
                  <a:pt x="15" y="143"/>
                  <a:pt x="15" y="143"/>
                  <a:pt x="15" y="143"/>
                </a:cubicBezTo>
                <a:cubicBezTo>
                  <a:pt x="15" y="143"/>
                  <a:pt x="15" y="143"/>
                  <a:pt x="15" y="143"/>
                </a:cubicBezTo>
                <a:cubicBezTo>
                  <a:pt x="15" y="143"/>
                  <a:pt x="15" y="143"/>
                  <a:pt x="15" y="143"/>
                </a:cubicBezTo>
                <a:cubicBezTo>
                  <a:pt x="15" y="143"/>
                  <a:pt x="15" y="143"/>
                  <a:pt x="15" y="143"/>
                </a:cubicBezTo>
                <a:close/>
                <a:moveTo>
                  <a:pt x="17" y="141"/>
                </a:moveTo>
                <a:cubicBezTo>
                  <a:pt x="18" y="141"/>
                  <a:pt x="18" y="141"/>
                  <a:pt x="18" y="141"/>
                </a:cubicBezTo>
                <a:cubicBezTo>
                  <a:pt x="18" y="141"/>
                  <a:pt x="18" y="141"/>
                  <a:pt x="18" y="141"/>
                </a:cubicBezTo>
                <a:cubicBezTo>
                  <a:pt x="17" y="141"/>
                  <a:pt x="17" y="141"/>
                  <a:pt x="17" y="141"/>
                </a:cubicBezTo>
                <a:cubicBezTo>
                  <a:pt x="17" y="141"/>
                  <a:pt x="17" y="141"/>
                  <a:pt x="17" y="141"/>
                </a:cubicBezTo>
                <a:close/>
                <a:moveTo>
                  <a:pt x="15" y="142"/>
                </a:moveTo>
                <a:cubicBezTo>
                  <a:pt x="15" y="142"/>
                  <a:pt x="15" y="142"/>
                  <a:pt x="15" y="142"/>
                </a:cubicBezTo>
                <a:cubicBezTo>
                  <a:pt x="15" y="142"/>
                  <a:pt x="15" y="142"/>
                  <a:pt x="15" y="142"/>
                </a:cubicBezTo>
                <a:cubicBezTo>
                  <a:pt x="15" y="142"/>
                  <a:pt x="15" y="142"/>
                  <a:pt x="14" y="142"/>
                </a:cubicBezTo>
                <a:cubicBezTo>
                  <a:pt x="15" y="142"/>
                  <a:pt x="15" y="142"/>
                  <a:pt x="15" y="142"/>
                </a:cubicBezTo>
                <a:close/>
                <a:moveTo>
                  <a:pt x="18" y="140"/>
                </a:moveTo>
                <a:cubicBezTo>
                  <a:pt x="19" y="140"/>
                  <a:pt x="19" y="140"/>
                  <a:pt x="19" y="140"/>
                </a:cubicBezTo>
                <a:cubicBezTo>
                  <a:pt x="18" y="140"/>
                  <a:pt x="18" y="140"/>
                  <a:pt x="18" y="140"/>
                </a:cubicBezTo>
                <a:cubicBezTo>
                  <a:pt x="18" y="140"/>
                  <a:pt x="18" y="140"/>
                  <a:pt x="18" y="140"/>
                </a:cubicBezTo>
                <a:close/>
                <a:moveTo>
                  <a:pt x="20" y="140"/>
                </a:moveTo>
                <a:cubicBezTo>
                  <a:pt x="20" y="140"/>
                  <a:pt x="20" y="140"/>
                  <a:pt x="21" y="141"/>
                </a:cubicBezTo>
                <a:cubicBezTo>
                  <a:pt x="21" y="141"/>
                  <a:pt x="21" y="141"/>
                  <a:pt x="21" y="140"/>
                </a:cubicBezTo>
                <a:cubicBezTo>
                  <a:pt x="21" y="140"/>
                  <a:pt x="21" y="140"/>
                  <a:pt x="21" y="140"/>
                </a:cubicBezTo>
                <a:cubicBezTo>
                  <a:pt x="21" y="140"/>
                  <a:pt x="20" y="140"/>
                  <a:pt x="20" y="140"/>
                </a:cubicBezTo>
                <a:close/>
                <a:moveTo>
                  <a:pt x="20" y="137"/>
                </a:moveTo>
                <a:cubicBezTo>
                  <a:pt x="20" y="137"/>
                  <a:pt x="21" y="137"/>
                  <a:pt x="21" y="137"/>
                </a:cubicBezTo>
                <a:cubicBezTo>
                  <a:pt x="21" y="137"/>
                  <a:pt x="21" y="136"/>
                  <a:pt x="20" y="136"/>
                </a:cubicBezTo>
                <a:cubicBezTo>
                  <a:pt x="20" y="136"/>
                  <a:pt x="20" y="136"/>
                  <a:pt x="20" y="136"/>
                </a:cubicBezTo>
                <a:cubicBezTo>
                  <a:pt x="20" y="136"/>
                  <a:pt x="20" y="137"/>
                  <a:pt x="20" y="137"/>
                </a:cubicBezTo>
                <a:cubicBezTo>
                  <a:pt x="20" y="137"/>
                  <a:pt x="20" y="138"/>
                  <a:pt x="20" y="137"/>
                </a:cubicBezTo>
                <a:close/>
                <a:moveTo>
                  <a:pt x="24" y="152"/>
                </a:moveTo>
                <a:cubicBezTo>
                  <a:pt x="25" y="152"/>
                  <a:pt x="25" y="152"/>
                  <a:pt x="25" y="151"/>
                </a:cubicBezTo>
                <a:cubicBezTo>
                  <a:pt x="24" y="151"/>
                  <a:pt x="24" y="151"/>
                  <a:pt x="25" y="151"/>
                </a:cubicBezTo>
                <a:cubicBezTo>
                  <a:pt x="25" y="152"/>
                  <a:pt x="26" y="151"/>
                  <a:pt x="26" y="152"/>
                </a:cubicBezTo>
                <a:cubicBezTo>
                  <a:pt x="26" y="152"/>
                  <a:pt x="26" y="152"/>
                  <a:pt x="26" y="152"/>
                </a:cubicBezTo>
                <a:cubicBezTo>
                  <a:pt x="26" y="151"/>
                  <a:pt x="27" y="151"/>
                  <a:pt x="27" y="150"/>
                </a:cubicBezTo>
                <a:cubicBezTo>
                  <a:pt x="27" y="150"/>
                  <a:pt x="27" y="150"/>
                  <a:pt x="27" y="150"/>
                </a:cubicBezTo>
                <a:cubicBezTo>
                  <a:pt x="26" y="150"/>
                  <a:pt x="26" y="150"/>
                  <a:pt x="26" y="150"/>
                </a:cubicBezTo>
                <a:cubicBezTo>
                  <a:pt x="26" y="150"/>
                  <a:pt x="26" y="150"/>
                  <a:pt x="26" y="150"/>
                </a:cubicBezTo>
                <a:cubicBezTo>
                  <a:pt x="25" y="150"/>
                  <a:pt x="25" y="151"/>
                  <a:pt x="24" y="151"/>
                </a:cubicBezTo>
                <a:cubicBezTo>
                  <a:pt x="24" y="151"/>
                  <a:pt x="24" y="151"/>
                  <a:pt x="24" y="151"/>
                </a:cubicBezTo>
                <a:cubicBezTo>
                  <a:pt x="24" y="150"/>
                  <a:pt x="24" y="150"/>
                  <a:pt x="23" y="150"/>
                </a:cubicBezTo>
                <a:cubicBezTo>
                  <a:pt x="23" y="150"/>
                  <a:pt x="23" y="151"/>
                  <a:pt x="23" y="152"/>
                </a:cubicBezTo>
                <a:cubicBezTo>
                  <a:pt x="22" y="152"/>
                  <a:pt x="22" y="152"/>
                  <a:pt x="23" y="152"/>
                </a:cubicBezTo>
                <a:cubicBezTo>
                  <a:pt x="23" y="152"/>
                  <a:pt x="23" y="153"/>
                  <a:pt x="23" y="153"/>
                </a:cubicBezTo>
                <a:cubicBezTo>
                  <a:pt x="22" y="153"/>
                  <a:pt x="23" y="153"/>
                  <a:pt x="23" y="154"/>
                </a:cubicBezTo>
                <a:cubicBezTo>
                  <a:pt x="23" y="153"/>
                  <a:pt x="23" y="153"/>
                  <a:pt x="23" y="153"/>
                </a:cubicBezTo>
                <a:cubicBezTo>
                  <a:pt x="24" y="153"/>
                  <a:pt x="24" y="153"/>
                  <a:pt x="24" y="153"/>
                </a:cubicBezTo>
                <a:cubicBezTo>
                  <a:pt x="24" y="152"/>
                  <a:pt x="24" y="152"/>
                  <a:pt x="24" y="152"/>
                </a:cubicBezTo>
                <a:close/>
                <a:moveTo>
                  <a:pt x="25" y="153"/>
                </a:moveTo>
                <a:cubicBezTo>
                  <a:pt x="25" y="153"/>
                  <a:pt x="25" y="153"/>
                  <a:pt x="25" y="153"/>
                </a:cubicBezTo>
                <a:cubicBezTo>
                  <a:pt x="25" y="153"/>
                  <a:pt x="25" y="153"/>
                  <a:pt x="25" y="153"/>
                </a:cubicBezTo>
                <a:cubicBezTo>
                  <a:pt x="25" y="153"/>
                  <a:pt x="25" y="152"/>
                  <a:pt x="25" y="152"/>
                </a:cubicBezTo>
                <a:cubicBezTo>
                  <a:pt x="25" y="152"/>
                  <a:pt x="25" y="153"/>
                  <a:pt x="25" y="153"/>
                </a:cubicBezTo>
                <a:close/>
                <a:moveTo>
                  <a:pt x="26" y="152"/>
                </a:moveTo>
                <a:cubicBezTo>
                  <a:pt x="26" y="152"/>
                  <a:pt x="26" y="152"/>
                  <a:pt x="26" y="152"/>
                </a:cubicBezTo>
                <a:cubicBezTo>
                  <a:pt x="26" y="152"/>
                  <a:pt x="26" y="152"/>
                  <a:pt x="26" y="152"/>
                </a:cubicBezTo>
                <a:close/>
                <a:moveTo>
                  <a:pt x="45" y="148"/>
                </a:moveTo>
                <a:cubicBezTo>
                  <a:pt x="45" y="148"/>
                  <a:pt x="45" y="148"/>
                  <a:pt x="45" y="148"/>
                </a:cubicBezTo>
                <a:cubicBezTo>
                  <a:pt x="45" y="148"/>
                  <a:pt x="45" y="148"/>
                  <a:pt x="45" y="148"/>
                </a:cubicBezTo>
                <a:cubicBezTo>
                  <a:pt x="46" y="148"/>
                  <a:pt x="46" y="148"/>
                  <a:pt x="46" y="148"/>
                </a:cubicBezTo>
                <a:cubicBezTo>
                  <a:pt x="46" y="148"/>
                  <a:pt x="46" y="148"/>
                  <a:pt x="45" y="148"/>
                </a:cubicBezTo>
                <a:close/>
                <a:moveTo>
                  <a:pt x="21" y="157"/>
                </a:moveTo>
                <a:cubicBezTo>
                  <a:pt x="21" y="157"/>
                  <a:pt x="21" y="157"/>
                  <a:pt x="21" y="157"/>
                </a:cubicBezTo>
                <a:cubicBezTo>
                  <a:pt x="21" y="157"/>
                  <a:pt x="21" y="157"/>
                  <a:pt x="22" y="158"/>
                </a:cubicBezTo>
                <a:cubicBezTo>
                  <a:pt x="22" y="158"/>
                  <a:pt x="22" y="158"/>
                  <a:pt x="22" y="158"/>
                </a:cubicBezTo>
                <a:cubicBezTo>
                  <a:pt x="22" y="158"/>
                  <a:pt x="22" y="158"/>
                  <a:pt x="22" y="157"/>
                </a:cubicBezTo>
                <a:cubicBezTo>
                  <a:pt x="22" y="157"/>
                  <a:pt x="21" y="157"/>
                  <a:pt x="21" y="157"/>
                </a:cubicBezTo>
                <a:close/>
                <a:moveTo>
                  <a:pt x="32" y="168"/>
                </a:moveTo>
                <a:cubicBezTo>
                  <a:pt x="32" y="168"/>
                  <a:pt x="32" y="168"/>
                  <a:pt x="32" y="168"/>
                </a:cubicBezTo>
                <a:cubicBezTo>
                  <a:pt x="31" y="169"/>
                  <a:pt x="31" y="169"/>
                  <a:pt x="31" y="169"/>
                </a:cubicBezTo>
                <a:cubicBezTo>
                  <a:pt x="31" y="169"/>
                  <a:pt x="31" y="169"/>
                  <a:pt x="31" y="169"/>
                </a:cubicBezTo>
                <a:cubicBezTo>
                  <a:pt x="31" y="169"/>
                  <a:pt x="31" y="170"/>
                  <a:pt x="31" y="170"/>
                </a:cubicBezTo>
                <a:cubicBezTo>
                  <a:pt x="31" y="170"/>
                  <a:pt x="31" y="170"/>
                  <a:pt x="31" y="170"/>
                </a:cubicBezTo>
                <a:cubicBezTo>
                  <a:pt x="31" y="171"/>
                  <a:pt x="31" y="171"/>
                  <a:pt x="31" y="171"/>
                </a:cubicBezTo>
                <a:cubicBezTo>
                  <a:pt x="31" y="171"/>
                  <a:pt x="31" y="171"/>
                  <a:pt x="30" y="171"/>
                </a:cubicBezTo>
                <a:cubicBezTo>
                  <a:pt x="30" y="172"/>
                  <a:pt x="30" y="172"/>
                  <a:pt x="30" y="172"/>
                </a:cubicBezTo>
                <a:cubicBezTo>
                  <a:pt x="30" y="172"/>
                  <a:pt x="30" y="172"/>
                  <a:pt x="30" y="172"/>
                </a:cubicBezTo>
                <a:cubicBezTo>
                  <a:pt x="30" y="172"/>
                  <a:pt x="30" y="173"/>
                  <a:pt x="30" y="173"/>
                </a:cubicBezTo>
                <a:cubicBezTo>
                  <a:pt x="31" y="173"/>
                  <a:pt x="31" y="173"/>
                  <a:pt x="31" y="173"/>
                </a:cubicBezTo>
                <a:cubicBezTo>
                  <a:pt x="31" y="173"/>
                  <a:pt x="31" y="173"/>
                  <a:pt x="31" y="172"/>
                </a:cubicBezTo>
                <a:cubicBezTo>
                  <a:pt x="31" y="172"/>
                  <a:pt x="31" y="172"/>
                  <a:pt x="31" y="172"/>
                </a:cubicBezTo>
                <a:cubicBezTo>
                  <a:pt x="31" y="172"/>
                  <a:pt x="31" y="172"/>
                  <a:pt x="31" y="172"/>
                </a:cubicBezTo>
                <a:cubicBezTo>
                  <a:pt x="31" y="171"/>
                  <a:pt x="31" y="171"/>
                  <a:pt x="31" y="171"/>
                </a:cubicBezTo>
                <a:cubicBezTo>
                  <a:pt x="31" y="171"/>
                  <a:pt x="32" y="171"/>
                  <a:pt x="32" y="171"/>
                </a:cubicBezTo>
                <a:cubicBezTo>
                  <a:pt x="32" y="171"/>
                  <a:pt x="32" y="171"/>
                  <a:pt x="32" y="171"/>
                </a:cubicBezTo>
                <a:cubicBezTo>
                  <a:pt x="32" y="170"/>
                  <a:pt x="32" y="170"/>
                  <a:pt x="32" y="170"/>
                </a:cubicBezTo>
                <a:cubicBezTo>
                  <a:pt x="32" y="170"/>
                  <a:pt x="32" y="169"/>
                  <a:pt x="32" y="169"/>
                </a:cubicBezTo>
                <a:cubicBezTo>
                  <a:pt x="32" y="169"/>
                  <a:pt x="32" y="169"/>
                  <a:pt x="32" y="169"/>
                </a:cubicBezTo>
                <a:cubicBezTo>
                  <a:pt x="32" y="169"/>
                  <a:pt x="32" y="168"/>
                  <a:pt x="32" y="168"/>
                </a:cubicBezTo>
                <a:cubicBezTo>
                  <a:pt x="32" y="168"/>
                  <a:pt x="32" y="168"/>
                  <a:pt x="32" y="168"/>
                </a:cubicBezTo>
                <a:close/>
                <a:moveTo>
                  <a:pt x="20" y="159"/>
                </a:moveTo>
                <a:cubicBezTo>
                  <a:pt x="20" y="159"/>
                  <a:pt x="20" y="159"/>
                  <a:pt x="20" y="160"/>
                </a:cubicBezTo>
                <a:cubicBezTo>
                  <a:pt x="20" y="160"/>
                  <a:pt x="20" y="159"/>
                  <a:pt x="20" y="159"/>
                </a:cubicBezTo>
                <a:cubicBezTo>
                  <a:pt x="20" y="159"/>
                  <a:pt x="20" y="159"/>
                  <a:pt x="21" y="158"/>
                </a:cubicBezTo>
                <a:cubicBezTo>
                  <a:pt x="20" y="158"/>
                  <a:pt x="20" y="159"/>
                  <a:pt x="20" y="159"/>
                </a:cubicBezTo>
                <a:close/>
                <a:moveTo>
                  <a:pt x="28" y="172"/>
                </a:moveTo>
                <a:cubicBezTo>
                  <a:pt x="28" y="172"/>
                  <a:pt x="28" y="172"/>
                  <a:pt x="28" y="172"/>
                </a:cubicBezTo>
                <a:cubicBezTo>
                  <a:pt x="28" y="172"/>
                  <a:pt x="28" y="172"/>
                  <a:pt x="28" y="172"/>
                </a:cubicBezTo>
                <a:cubicBezTo>
                  <a:pt x="28" y="172"/>
                  <a:pt x="27" y="172"/>
                  <a:pt x="27" y="172"/>
                </a:cubicBezTo>
                <a:cubicBezTo>
                  <a:pt x="27" y="172"/>
                  <a:pt x="27" y="172"/>
                  <a:pt x="27" y="172"/>
                </a:cubicBezTo>
                <a:cubicBezTo>
                  <a:pt x="27" y="172"/>
                  <a:pt x="27" y="172"/>
                  <a:pt x="26" y="172"/>
                </a:cubicBezTo>
                <a:cubicBezTo>
                  <a:pt x="26" y="172"/>
                  <a:pt x="26" y="172"/>
                  <a:pt x="26" y="172"/>
                </a:cubicBezTo>
                <a:cubicBezTo>
                  <a:pt x="26" y="172"/>
                  <a:pt x="26" y="172"/>
                  <a:pt x="26" y="172"/>
                </a:cubicBezTo>
                <a:cubicBezTo>
                  <a:pt x="26" y="173"/>
                  <a:pt x="26" y="173"/>
                  <a:pt x="26" y="173"/>
                </a:cubicBezTo>
                <a:cubicBezTo>
                  <a:pt x="26" y="173"/>
                  <a:pt x="26" y="173"/>
                  <a:pt x="26" y="173"/>
                </a:cubicBezTo>
                <a:cubicBezTo>
                  <a:pt x="26" y="174"/>
                  <a:pt x="26" y="174"/>
                  <a:pt x="26" y="174"/>
                </a:cubicBezTo>
                <a:cubicBezTo>
                  <a:pt x="27" y="174"/>
                  <a:pt x="27" y="174"/>
                  <a:pt x="27" y="174"/>
                </a:cubicBezTo>
                <a:cubicBezTo>
                  <a:pt x="27" y="174"/>
                  <a:pt x="28" y="174"/>
                  <a:pt x="28" y="174"/>
                </a:cubicBezTo>
                <a:cubicBezTo>
                  <a:pt x="28" y="174"/>
                  <a:pt x="28" y="174"/>
                  <a:pt x="29" y="173"/>
                </a:cubicBezTo>
                <a:cubicBezTo>
                  <a:pt x="29" y="173"/>
                  <a:pt x="28" y="173"/>
                  <a:pt x="28" y="173"/>
                </a:cubicBezTo>
                <a:cubicBezTo>
                  <a:pt x="28" y="172"/>
                  <a:pt x="28" y="172"/>
                  <a:pt x="28" y="172"/>
                </a:cubicBezTo>
                <a:close/>
                <a:moveTo>
                  <a:pt x="60" y="129"/>
                </a:moveTo>
                <a:cubicBezTo>
                  <a:pt x="60" y="129"/>
                  <a:pt x="60" y="129"/>
                  <a:pt x="60" y="129"/>
                </a:cubicBezTo>
                <a:cubicBezTo>
                  <a:pt x="60" y="129"/>
                  <a:pt x="60" y="129"/>
                  <a:pt x="60" y="129"/>
                </a:cubicBezTo>
                <a:cubicBezTo>
                  <a:pt x="60" y="129"/>
                  <a:pt x="60" y="129"/>
                  <a:pt x="60" y="129"/>
                </a:cubicBezTo>
                <a:cubicBezTo>
                  <a:pt x="60" y="129"/>
                  <a:pt x="60" y="130"/>
                  <a:pt x="60" y="130"/>
                </a:cubicBezTo>
                <a:cubicBezTo>
                  <a:pt x="60" y="130"/>
                  <a:pt x="60" y="130"/>
                  <a:pt x="61" y="130"/>
                </a:cubicBezTo>
                <a:cubicBezTo>
                  <a:pt x="61" y="130"/>
                  <a:pt x="61" y="130"/>
                  <a:pt x="61" y="130"/>
                </a:cubicBezTo>
                <a:cubicBezTo>
                  <a:pt x="61" y="130"/>
                  <a:pt x="61" y="129"/>
                  <a:pt x="61" y="129"/>
                </a:cubicBezTo>
                <a:cubicBezTo>
                  <a:pt x="61" y="129"/>
                  <a:pt x="61" y="129"/>
                  <a:pt x="61" y="129"/>
                </a:cubicBezTo>
                <a:cubicBezTo>
                  <a:pt x="61" y="129"/>
                  <a:pt x="61" y="129"/>
                  <a:pt x="61" y="129"/>
                </a:cubicBezTo>
                <a:cubicBezTo>
                  <a:pt x="61" y="129"/>
                  <a:pt x="61" y="129"/>
                  <a:pt x="61" y="129"/>
                </a:cubicBezTo>
                <a:cubicBezTo>
                  <a:pt x="61" y="129"/>
                  <a:pt x="61" y="129"/>
                  <a:pt x="61" y="129"/>
                </a:cubicBezTo>
                <a:cubicBezTo>
                  <a:pt x="61" y="129"/>
                  <a:pt x="61" y="129"/>
                  <a:pt x="61" y="129"/>
                </a:cubicBezTo>
                <a:cubicBezTo>
                  <a:pt x="61" y="129"/>
                  <a:pt x="61" y="129"/>
                  <a:pt x="61" y="129"/>
                </a:cubicBezTo>
                <a:cubicBezTo>
                  <a:pt x="61" y="129"/>
                  <a:pt x="62" y="129"/>
                  <a:pt x="62" y="128"/>
                </a:cubicBezTo>
                <a:cubicBezTo>
                  <a:pt x="62" y="128"/>
                  <a:pt x="62" y="128"/>
                  <a:pt x="62" y="128"/>
                </a:cubicBezTo>
                <a:cubicBezTo>
                  <a:pt x="61" y="128"/>
                  <a:pt x="61" y="128"/>
                  <a:pt x="61" y="128"/>
                </a:cubicBezTo>
                <a:cubicBezTo>
                  <a:pt x="61" y="128"/>
                  <a:pt x="61" y="128"/>
                  <a:pt x="61" y="128"/>
                </a:cubicBezTo>
                <a:cubicBezTo>
                  <a:pt x="61" y="128"/>
                  <a:pt x="61" y="128"/>
                  <a:pt x="61" y="128"/>
                </a:cubicBezTo>
                <a:cubicBezTo>
                  <a:pt x="61" y="128"/>
                  <a:pt x="61" y="128"/>
                  <a:pt x="61" y="128"/>
                </a:cubicBezTo>
                <a:cubicBezTo>
                  <a:pt x="61" y="128"/>
                  <a:pt x="60" y="129"/>
                  <a:pt x="60" y="129"/>
                </a:cubicBezTo>
                <a:cubicBezTo>
                  <a:pt x="60" y="129"/>
                  <a:pt x="60" y="129"/>
                  <a:pt x="60" y="129"/>
                </a:cubicBezTo>
                <a:cubicBezTo>
                  <a:pt x="60" y="129"/>
                  <a:pt x="60" y="129"/>
                  <a:pt x="60" y="129"/>
                </a:cubicBezTo>
                <a:cubicBezTo>
                  <a:pt x="60" y="129"/>
                  <a:pt x="60" y="129"/>
                  <a:pt x="60" y="129"/>
                </a:cubicBezTo>
                <a:cubicBezTo>
                  <a:pt x="60" y="129"/>
                  <a:pt x="60" y="129"/>
                  <a:pt x="60" y="129"/>
                </a:cubicBezTo>
                <a:cubicBezTo>
                  <a:pt x="60" y="129"/>
                  <a:pt x="60" y="129"/>
                  <a:pt x="60" y="129"/>
                </a:cubicBezTo>
                <a:close/>
                <a:moveTo>
                  <a:pt x="131" y="73"/>
                </a:moveTo>
                <a:cubicBezTo>
                  <a:pt x="131" y="73"/>
                  <a:pt x="131" y="72"/>
                  <a:pt x="131" y="72"/>
                </a:cubicBezTo>
                <a:cubicBezTo>
                  <a:pt x="130" y="72"/>
                  <a:pt x="130" y="72"/>
                  <a:pt x="130" y="72"/>
                </a:cubicBezTo>
                <a:cubicBezTo>
                  <a:pt x="130" y="72"/>
                  <a:pt x="130" y="71"/>
                  <a:pt x="130" y="71"/>
                </a:cubicBezTo>
                <a:cubicBezTo>
                  <a:pt x="130" y="71"/>
                  <a:pt x="130" y="71"/>
                  <a:pt x="130" y="72"/>
                </a:cubicBezTo>
                <a:cubicBezTo>
                  <a:pt x="130" y="72"/>
                  <a:pt x="130" y="72"/>
                  <a:pt x="130" y="72"/>
                </a:cubicBezTo>
                <a:cubicBezTo>
                  <a:pt x="130" y="72"/>
                  <a:pt x="130" y="71"/>
                  <a:pt x="130" y="71"/>
                </a:cubicBezTo>
                <a:cubicBezTo>
                  <a:pt x="130" y="71"/>
                  <a:pt x="130" y="71"/>
                  <a:pt x="130" y="71"/>
                </a:cubicBezTo>
                <a:cubicBezTo>
                  <a:pt x="130" y="71"/>
                  <a:pt x="130" y="71"/>
                  <a:pt x="130" y="70"/>
                </a:cubicBezTo>
                <a:cubicBezTo>
                  <a:pt x="130" y="70"/>
                  <a:pt x="130" y="70"/>
                  <a:pt x="130" y="70"/>
                </a:cubicBezTo>
                <a:cubicBezTo>
                  <a:pt x="130" y="70"/>
                  <a:pt x="130" y="70"/>
                  <a:pt x="130" y="69"/>
                </a:cubicBezTo>
                <a:cubicBezTo>
                  <a:pt x="130" y="69"/>
                  <a:pt x="130" y="69"/>
                  <a:pt x="130" y="69"/>
                </a:cubicBezTo>
                <a:cubicBezTo>
                  <a:pt x="130" y="69"/>
                  <a:pt x="130" y="68"/>
                  <a:pt x="130" y="68"/>
                </a:cubicBezTo>
                <a:cubicBezTo>
                  <a:pt x="130" y="68"/>
                  <a:pt x="130" y="68"/>
                  <a:pt x="130" y="68"/>
                </a:cubicBezTo>
                <a:cubicBezTo>
                  <a:pt x="130" y="67"/>
                  <a:pt x="129" y="67"/>
                  <a:pt x="129" y="67"/>
                </a:cubicBezTo>
                <a:cubicBezTo>
                  <a:pt x="129" y="67"/>
                  <a:pt x="129" y="67"/>
                  <a:pt x="129" y="67"/>
                </a:cubicBezTo>
                <a:cubicBezTo>
                  <a:pt x="129" y="66"/>
                  <a:pt x="128" y="66"/>
                  <a:pt x="129" y="66"/>
                </a:cubicBezTo>
                <a:cubicBezTo>
                  <a:pt x="129" y="66"/>
                  <a:pt x="129" y="65"/>
                  <a:pt x="129" y="65"/>
                </a:cubicBezTo>
                <a:cubicBezTo>
                  <a:pt x="128" y="65"/>
                  <a:pt x="128" y="65"/>
                  <a:pt x="128" y="65"/>
                </a:cubicBezTo>
                <a:cubicBezTo>
                  <a:pt x="129" y="64"/>
                  <a:pt x="128" y="64"/>
                  <a:pt x="128" y="64"/>
                </a:cubicBezTo>
                <a:cubicBezTo>
                  <a:pt x="128" y="64"/>
                  <a:pt x="128" y="63"/>
                  <a:pt x="128" y="63"/>
                </a:cubicBezTo>
                <a:cubicBezTo>
                  <a:pt x="128" y="63"/>
                  <a:pt x="128" y="62"/>
                  <a:pt x="127" y="62"/>
                </a:cubicBezTo>
                <a:cubicBezTo>
                  <a:pt x="127" y="62"/>
                  <a:pt x="127" y="62"/>
                  <a:pt x="127" y="62"/>
                </a:cubicBezTo>
                <a:cubicBezTo>
                  <a:pt x="127" y="62"/>
                  <a:pt x="127" y="62"/>
                  <a:pt x="127" y="62"/>
                </a:cubicBezTo>
                <a:cubicBezTo>
                  <a:pt x="127" y="61"/>
                  <a:pt x="127" y="61"/>
                  <a:pt x="126" y="61"/>
                </a:cubicBezTo>
                <a:cubicBezTo>
                  <a:pt x="126" y="61"/>
                  <a:pt x="126" y="61"/>
                  <a:pt x="126" y="61"/>
                </a:cubicBezTo>
                <a:cubicBezTo>
                  <a:pt x="126" y="61"/>
                  <a:pt x="126" y="61"/>
                  <a:pt x="126" y="61"/>
                </a:cubicBezTo>
                <a:cubicBezTo>
                  <a:pt x="125" y="60"/>
                  <a:pt x="125" y="59"/>
                  <a:pt x="125" y="59"/>
                </a:cubicBezTo>
                <a:cubicBezTo>
                  <a:pt x="125" y="58"/>
                  <a:pt x="125" y="57"/>
                  <a:pt x="125" y="56"/>
                </a:cubicBezTo>
                <a:cubicBezTo>
                  <a:pt x="125" y="55"/>
                  <a:pt x="125" y="55"/>
                  <a:pt x="125" y="54"/>
                </a:cubicBezTo>
                <a:cubicBezTo>
                  <a:pt x="125" y="53"/>
                  <a:pt x="125" y="53"/>
                  <a:pt x="125" y="52"/>
                </a:cubicBezTo>
                <a:cubicBezTo>
                  <a:pt x="125" y="51"/>
                  <a:pt x="125" y="51"/>
                  <a:pt x="125" y="50"/>
                </a:cubicBezTo>
                <a:cubicBezTo>
                  <a:pt x="125" y="51"/>
                  <a:pt x="125" y="51"/>
                  <a:pt x="125" y="51"/>
                </a:cubicBezTo>
                <a:cubicBezTo>
                  <a:pt x="124" y="51"/>
                  <a:pt x="124" y="51"/>
                  <a:pt x="123" y="51"/>
                </a:cubicBezTo>
                <a:cubicBezTo>
                  <a:pt x="122" y="50"/>
                  <a:pt x="122" y="50"/>
                  <a:pt x="121" y="50"/>
                </a:cubicBezTo>
                <a:cubicBezTo>
                  <a:pt x="121" y="49"/>
                  <a:pt x="121" y="49"/>
                  <a:pt x="121" y="49"/>
                </a:cubicBezTo>
                <a:cubicBezTo>
                  <a:pt x="121" y="49"/>
                  <a:pt x="121" y="49"/>
                  <a:pt x="120" y="49"/>
                </a:cubicBezTo>
                <a:cubicBezTo>
                  <a:pt x="120" y="49"/>
                  <a:pt x="120" y="49"/>
                  <a:pt x="120" y="49"/>
                </a:cubicBezTo>
                <a:cubicBezTo>
                  <a:pt x="120" y="50"/>
                  <a:pt x="120" y="50"/>
                  <a:pt x="120" y="50"/>
                </a:cubicBezTo>
                <a:cubicBezTo>
                  <a:pt x="120" y="50"/>
                  <a:pt x="120" y="50"/>
                  <a:pt x="120" y="51"/>
                </a:cubicBezTo>
                <a:cubicBezTo>
                  <a:pt x="119" y="52"/>
                  <a:pt x="119" y="52"/>
                  <a:pt x="119" y="53"/>
                </a:cubicBezTo>
                <a:cubicBezTo>
                  <a:pt x="119" y="53"/>
                  <a:pt x="119" y="54"/>
                  <a:pt x="119" y="54"/>
                </a:cubicBezTo>
                <a:cubicBezTo>
                  <a:pt x="119" y="54"/>
                  <a:pt x="120" y="54"/>
                  <a:pt x="120" y="54"/>
                </a:cubicBezTo>
                <a:cubicBezTo>
                  <a:pt x="120" y="53"/>
                  <a:pt x="121" y="53"/>
                  <a:pt x="121" y="53"/>
                </a:cubicBezTo>
                <a:cubicBezTo>
                  <a:pt x="122" y="53"/>
                  <a:pt x="122" y="53"/>
                  <a:pt x="123" y="52"/>
                </a:cubicBezTo>
                <a:cubicBezTo>
                  <a:pt x="123" y="52"/>
                  <a:pt x="123" y="52"/>
                  <a:pt x="123" y="52"/>
                </a:cubicBezTo>
                <a:cubicBezTo>
                  <a:pt x="123" y="52"/>
                  <a:pt x="124" y="53"/>
                  <a:pt x="124" y="54"/>
                </a:cubicBezTo>
                <a:cubicBezTo>
                  <a:pt x="123" y="54"/>
                  <a:pt x="123" y="55"/>
                  <a:pt x="123" y="55"/>
                </a:cubicBezTo>
                <a:cubicBezTo>
                  <a:pt x="123" y="56"/>
                  <a:pt x="123" y="56"/>
                  <a:pt x="123" y="56"/>
                </a:cubicBezTo>
                <a:cubicBezTo>
                  <a:pt x="123" y="57"/>
                  <a:pt x="122" y="57"/>
                  <a:pt x="122" y="57"/>
                </a:cubicBezTo>
                <a:cubicBezTo>
                  <a:pt x="122" y="57"/>
                  <a:pt x="121" y="56"/>
                  <a:pt x="121" y="56"/>
                </a:cubicBezTo>
                <a:cubicBezTo>
                  <a:pt x="121" y="56"/>
                  <a:pt x="121" y="56"/>
                  <a:pt x="121" y="56"/>
                </a:cubicBezTo>
                <a:cubicBezTo>
                  <a:pt x="121" y="56"/>
                  <a:pt x="121" y="56"/>
                  <a:pt x="121" y="56"/>
                </a:cubicBezTo>
                <a:cubicBezTo>
                  <a:pt x="121" y="56"/>
                  <a:pt x="121" y="55"/>
                  <a:pt x="120" y="55"/>
                </a:cubicBezTo>
                <a:cubicBezTo>
                  <a:pt x="120" y="55"/>
                  <a:pt x="120" y="56"/>
                  <a:pt x="120" y="56"/>
                </a:cubicBezTo>
                <a:cubicBezTo>
                  <a:pt x="120" y="56"/>
                  <a:pt x="120" y="56"/>
                  <a:pt x="120" y="56"/>
                </a:cubicBezTo>
                <a:cubicBezTo>
                  <a:pt x="120" y="57"/>
                  <a:pt x="120" y="57"/>
                  <a:pt x="120" y="57"/>
                </a:cubicBezTo>
                <a:cubicBezTo>
                  <a:pt x="120" y="57"/>
                  <a:pt x="119" y="57"/>
                  <a:pt x="119" y="57"/>
                </a:cubicBezTo>
                <a:cubicBezTo>
                  <a:pt x="119" y="57"/>
                  <a:pt x="119" y="57"/>
                  <a:pt x="119" y="57"/>
                </a:cubicBezTo>
                <a:cubicBezTo>
                  <a:pt x="118" y="57"/>
                  <a:pt x="118" y="57"/>
                  <a:pt x="118" y="57"/>
                </a:cubicBezTo>
                <a:cubicBezTo>
                  <a:pt x="118" y="56"/>
                  <a:pt x="118" y="55"/>
                  <a:pt x="118" y="54"/>
                </a:cubicBezTo>
                <a:cubicBezTo>
                  <a:pt x="118" y="53"/>
                  <a:pt x="118" y="53"/>
                  <a:pt x="118" y="53"/>
                </a:cubicBezTo>
                <a:cubicBezTo>
                  <a:pt x="117" y="53"/>
                  <a:pt x="117" y="53"/>
                  <a:pt x="117" y="53"/>
                </a:cubicBezTo>
                <a:cubicBezTo>
                  <a:pt x="116" y="53"/>
                  <a:pt x="116" y="53"/>
                  <a:pt x="116" y="53"/>
                </a:cubicBezTo>
                <a:cubicBezTo>
                  <a:pt x="116" y="53"/>
                  <a:pt x="116" y="53"/>
                  <a:pt x="116" y="53"/>
                </a:cubicBezTo>
                <a:cubicBezTo>
                  <a:pt x="116" y="52"/>
                  <a:pt x="115" y="52"/>
                  <a:pt x="115" y="52"/>
                </a:cubicBezTo>
                <a:cubicBezTo>
                  <a:pt x="115" y="52"/>
                  <a:pt x="115" y="53"/>
                  <a:pt x="115" y="53"/>
                </a:cubicBezTo>
                <a:cubicBezTo>
                  <a:pt x="115" y="53"/>
                  <a:pt x="115" y="54"/>
                  <a:pt x="114" y="54"/>
                </a:cubicBezTo>
                <a:cubicBezTo>
                  <a:pt x="115" y="54"/>
                  <a:pt x="115" y="54"/>
                  <a:pt x="115" y="54"/>
                </a:cubicBezTo>
                <a:cubicBezTo>
                  <a:pt x="115" y="55"/>
                  <a:pt x="115" y="55"/>
                  <a:pt x="116" y="55"/>
                </a:cubicBezTo>
                <a:cubicBezTo>
                  <a:pt x="115" y="55"/>
                  <a:pt x="115" y="55"/>
                  <a:pt x="115" y="55"/>
                </a:cubicBezTo>
                <a:cubicBezTo>
                  <a:pt x="115" y="56"/>
                  <a:pt x="115" y="56"/>
                  <a:pt x="115" y="57"/>
                </a:cubicBezTo>
                <a:cubicBezTo>
                  <a:pt x="115" y="58"/>
                  <a:pt x="114" y="58"/>
                  <a:pt x="113" y="58"/>
                </a:cubicBezTo>
                <a:cubicBezTo>
                  <a:pt x="113" y="58"/>
                  <a:pt x="113" y="58"/>
                  <a:pt x="113" y="58"/>
                </a:cubicBezTo>
                <a:cubicBezTo>
                  <a:pt x="113" y="58"/>
                  <a:pt x="112" y="58"/>
                  <a:pt x="112" y="59"/>
                </a:cubicBezTo>
                <a:cubicBezTo>
                  <a:pt x="112" y="59"/>
                  <a:pt x="112" y="60"/>
                  <a:pt x="111" y="60"/>
                </a:cubicBezTo>
                <a:cubicBezTo>
                  <a:pt x="111" y="60"/>
                  <a:pt x="111" y="60"/>
                  <a:pt x="111" y="60"/>
                </a:cubicBezTo>
                <a:cubicBezTo>
                  <a:pt x="112" y="60"/>
                  <a:pt x="112" y="61"/>
                  <a:pt x="112" y="61"/>
                </a:cubicBezTo>
                <a:cubicBezTo>
                  <a:pt x="112" y="61"/>
                  <a:pt x="112" y="61"/>
                  <a:pt x="112" y="62"/>
                </a:cubicBezTo>
                <a:cubicBezTo>
                  <a:pt x="112" y="62"/>
                  <a:pt x="112" y="62"/>
                  <a:pt x="112" y="62"/>
                </a:cubicBezTo>
                <a:cubicBezTo>
                  <a:pt x="112" y="62"/>
                  <a:pt x="112" y="62"/>
                  <a:pt x="112" y="63"/>
                </a:cubicBezTo>
                <a:cubicBezTo>
                  <a:pt x="112" y="63"/>
                  <a:pt x="112" y="63"/>
                  <a:pt x="112" y="64"/>
                </a:cubicBezTo>
                <a:cubicBezTo>
                  <a:pt x="112" y="64"/>
                  <a:pt x="112" y="65"/>
                  <a:pt x="112" y="65"/>
                </a:cubicBezTo>
                <a:cubicBezTo>
                  <a:pt x="112" y="66"/>
                  <a:pt x="112" y="66"/>
                  <a:pt x="111" y="67"/>
                </a:cubicBezTo>
                <a:cubicBezTo>
                  <a:pt x="111" y="68"/>
                  <a:pt x="110" y="68"/>
                  <a:pt x="110" y="67"/>
                </a:cubicBezTo>
                <a:cubicBezTo>
                  <a:pt x="110" y="67"/>
                  <a:pt x="110" y="67"/>
                  <a:pt x="109" y="67"/>
                </a:cubicBezTo>
                <a:cubicBezTo>
                  <a:pt x="109" y="67"/>
                  <a:pt x="109" y="67"/>
                  <a:pt x="109" y="67"/>
                </a:cubicBezTo>
                <a:cubicBezTo>
                  <a:pt x="110" y="68"/>
                  <a:pt x="110" y="68"/>
                  <a:pt x="110" y="68"/>
                </a:cubicBezTo>
                <a:cubicBezTo>
                  <a:pt x="110" y="69"/>
                  <a:pt x="110" y="69"/>
                  <a:pt x="111" y="69"/>
                </a:cubicBezTo>
                <a:cubicBezTo>
                  <a:pt x="111" y="68"/>
                  <a:pt x="112" y="68"/>
                  <a:pt x="112" y="69"/>
                </a:cubicBezTo>
                <a:cubicBezTo>
                  <a:pt x="112" y="69"/>
                  <a:pt x="112" y="70"/>
                  <a:pt x="113" y="70"/>
                </a:cubicBezTo>
                <a:cubicBezTo>
                  <a:pt x="113" y="70"/>
                  <a:pt x="113" y="70"/>
                  <a:pt x="113" y="71"/>
                </a:cubicBezTo>
                <a:cubicBezTo>
                  <a:pt x="113" y="71"/>
                  <a:pt x="113" y="71"/>
                  <a:pt x="113" y="71"/>
                </a:cubicBezTo>
                <a:cubicBezTo>
                  <a:pt x="113" y="71"/>
                  <a:pt x="113" y="71"/>
                  <a:pt x="113" y="71"/>
                </a:cubicBezTo>
                <a:cubicBezTo>
                  <a:pt x="113" y="71"/>
                  <a:pt x="113" y="72"/>
                  <a:pt x="113" y="72"/>
                </a:cubicBezTo>
                <a:cubicBezTo>
                  <a:pt x="113" y="72"/>
                  <a:pt x="113" y="73"/>
                  <a:pt x="112" y="73"/>
                </a:cubicBezTo>
                <a:cubicBezTo>
                  <a:pt x="112" y="73"/>
                  <a:pt x="112" y="73"/>
                  <a:pt x="112" y="73"/>
                </a:cubicBezTo>
                <a:cubicBezTo>
                  <a:pt x="112" y="73"/>
                  <a:pt x="112" y="74"/>
                  <a:pt x="112" y="74"/>
                </a:cubicBezTo>
                <a:cubicBezTo>
                  <a:pt x="112" y="74"/>
                  <a:pt x="112" y="75"/>
                  <a:pt x="112" y="75"/>
                </a:cubicBezTo>
                <a:cubicBezTo>
                  <a:pt x="112" y="75"/>
                  <a:pt x="112" y="75"/>
                  <a:pt x="112" y="76"/>
                </a:cubicBezTo>
                <a:cubicBezTo>
                  <a:pt x="111" y="76"/>
                  <a:pt x="111" y="76"/>
                  <a:pt x="111" y="76"/>
                </a:cubicBezTo>
                <a:cubicBezTo>
                  <a:pt x="111" y="77"/>
                  <a:pt x="111" y="77"/>
                  <a:pt x="111" y="77"/>
                </a:cubicBezTo>
                <a:cubicBezTo>
                  <a:pt x="111" y="77"/>
                  <a:pt x="111" y="77"/>
                  <a:pt x="111" y="77"/>
                </a:cubicBezTo>
                <a:cubicBezTo>
                  <a:pt x="111" y="78"/>
                  <a:pt x="111" y="78"/>
                  <a:pt x="111" y="79"/>
                </a:cubicBezTo>
                <a:cubicBezTo>
                  <a:pt x="111" y="79"/>
                  <a:pt x="111" y="79"/>
                  <a:pt x="111" y="79"/>
                </a:cubicBezTo>
                <a:cubicBezTo>
                  <a:pt x="111" y="79"/>
                  <a:pt x="110" y="79"/>
                  <a:pt x="110" y="80"/>
                </a:cubicBezTo>
                <a:cubicBezTo>
                  <a:pt x="110" y="80"/>
                  <a:pt x="110" y="80"/>
                  <a:pt x="110" y="80"/>
                </a:cubicBezTo>
                <a:cubicBezTo>
                  <a:pt x="110" y="81"/>
                  <a:pt x="110" y="81"/>
                  <a:pt x="110" y="81"/>
                </a:cubicBezTo>
                <a:cubicBezTo>
                  <a:pt x="110" y="81"/>
                  <a:pt x="110" y="81"/>
                  <a:pt x="110" y="81"/>
                </a:cubicBezTo>
                <a:cubicBezTo>
                  <a:pt x="110" y="82"/>
                  <a:pt x="110" y="82"/>
                  <a:pt x="109" y="82"/>
                </a:cubicBezTo>
                <a:cubicBezTo>
                  <a:pt x="109" y="82"/>
                  <a:pt x="109" y="82"/>
                  <a:pt x="109" y="82"/>
                </a:cubicBezTo>
                <a:cubicBezTo>
                  <a:pt x="109" y="82"/>
                  <a:pt x="109" y="82"/>
                  <a:pt x="109" y="82"/>
                </a:cubicBezTo>
                <a:cubicBezTo>
                  <a:pt x="109" y="83"/>
                  <a:pt x="108" y="83"/>
                  <a:pt x="108" y="83"/>
                </a:cubicBezTo>
                <a:cubicBezTo>
                  <a:pt x="108" y="83"/>
                  <a:pt x="108" y="84"/>
                  <a:pt x="108" y="84"/>
                </a:cubicBezTo>
                <a:cubicBezTo>
                  <a:pt x="108" y="84"/>
                  <a:pt x="108" y="84"/>
                  <a:pt x="108" y="84"/>
                </a:cubicBezTo>
                <a:cubicBezTo>
                  <a:pt x="108" y="84"/>
                  <a:pt x="108" y="84"/>
                  <a:pt x="108" y="84"/>
                </a:cubicBezTo>
                <a:cubicBezTo>
                  <a:pt x="108" y="84"/>
                  <a:pt x="108" y="85"/>
                  <a:pt x="108" y="85"/>
                </a:cubicBezTo>
                <a:cubicBezTo>
                  <a:pt x="107" y="86"/>
                  <a:pt x="107" y="87"/>
                  <a:pt x="107" y="88"/>
                </a:cubicBezTo>
                <a:cubicBezTo>
                  <a:pt x="107" y="88"/>
                  <a:pt x="107" y="88"/>
                  <a:pt x="107" y="88"/>
                </a:cubicBezTo>
                <a:cubicBezTo>
                  <a:pt x="106" y="89"/>
                  <a:pt x="106" y="90"/>
                  <a:pt x="105" y="90"/>
                </a:cubicBezTo>
                <a:cubicBezTo>
                  <a:pt x="105" y="90"/>
                  <a:pt x="105" y="90"/>
                  <a:pt x="104" y="91"/>
                </a:cubicBezTo>
                <a:cubicBezTo>
                  <a:pt x="104" y="91"/>
                  <a:pt x="104" y="91"/>
                  <a:pt x="104" y="91"/>
                </a:cubicBezTo>
                <a:cubicBezTo>
                  <a:pt x="104" y="91"/>
                  <a:pt x="104" y="91"/>
                  <a:pt x="104" y="91"/>
                </a:cubicBezTo>
                <a:cubicBezTo>
                  <a:pt x="104" y="91"/>
                  <a:pt x="104" y="91"/>
                  <a:pt x="104" y="91"/>
                </a:cubicBezTo>
                <a:cubicBezTo>
                  <a:pt x="103" y="91"/>
                  <a:pt x="102" y="92"/>
                  <a:pt x="102" y="92"/>
                </a:cubicBezTo>
                <a:cubicBezTo>
                  <a:pt x="102" y="92"/>
                  <a:pt x="102" y="92"/>
                  <a:pt x="102" y="93"/>
                </a:cubicBezTo>
                <a:cubicBezTo>
                  <a:pt x="101" y="94"/>
                  <a:pt x="101" y="95"/>
                  <a:pt x="100" y="96"/>
                </a:cubicBezTo>
                <a:cubicBezTo>
                  <a:pt x="100" y="96"/>
                  <a:pt x="99" y="97"/>
                  <a:pt x="99" y="97"/>
                </a:cubicBezTo>
                <a:cubicBezTo>
                  <a:pt x="99" y="97"/>
                  <a:pt x="99" y="97"/>
                  <a:pt x="99" y="97"/>
                </a:cubicBezTo>
                <a:cubicBezTo>
                  <a:pt x="99" y="97"/>
                  <a:pt x="99" y="97"/>
                  <a:pt x="99" y="97"/>
                </a:cubicBezTo>
                <a:cubicBezTo>
                  <a:pt x="99" y="97"/>
                  <a:pt x="98" y="97"/>
                  <a:pt x="98" y="98"/>
                </a:cubicBezTo>
                <a:cubicBezTo>
                  <a:pt x="98" y="98"/>
                  <a:pt x="97" y="99"/>
                  <a:pt x="97" y="99"/>
                </a:cubicBezTo>
                <a:cubicBezTo>
                  <a:pt x="97" y="100"/>
                  <a:pt x="96" y="100"/>
                  <a:pt x="96" y="99"/>
                </a:cubicBezTo>
                <a:cubicBezTo>
                  <a:pt x="96" y="99"/>
                  <a:pt x="95" y="99"/>
                  <a:pt x="95" y="99"/>
                </a:cubicBezTo>
                <a:cubicBezTo>
                  <a:pt x="95" y="99"/>
                  <a:pt x="95" y="100"/>
                  <a:pt x="95" y="100"/>
                </a:cubicBezTo>
                <a:cubicBezTo>
                  <a:pt x="95" y="100"/>
                  <a:pt x="95" y="100"/>
                  <a:pt x="95" y="100"/>
                </a:cubicBezTo>
                <a:cubicBezTo>
                  <a:pt x="95" y="100"/>
                  <a:pt x="94" y="100"/>
                  <a:pt x="94" y="100"/>
                </a:cubicBezTo>
                <a:cubicBezTo>
                  <a:pt x="94" y="100"/>
                  <a:pt x="94" y="100"/>
                  <a:pt x="94" y="101"/>
                </a:cubicBezTo>
                <a:cubicBezTo>
                  <a:pt x="93" y="101"/>
                  <a:pt x="93" y="101"/>
                  <a:pt x="92" y="101"/>
                </a:cubicBezTo>
                <a:cubicBezTo>
                  <a:pt x="92" y="101"/>
                  <a:pt x="91" y="101"/>
                  <a:pt x="91" y="101"/>
                </a:cubicBezTo>
                <a:cubicBezTo>
                  <a:pt x="91" y="102"/>
                  <a:pt x="91" y="102"/>
                  <a:pt x="91" y="102"/>
                </a:cubicBezTo>
                <a:cubicBezTo>
                  <a:pt x="90" y="102"/>
                  <a:pt x="90" y="102"/>
                  <a:pt x="90" y="102"/>
                </a:cubicBezTo>
                <a:cubicBezTo>
                  <a:pt x="90" y="102"/>
                  <a:pt x="90" y="102"/>
                  <a:pt x="90" y="102"/>
                </a:cubicBezTo>
                <a:cubicBezTo>
                  <a:pt x="89" y="102"/>
                  <a:pt x="89" y="102"/>
                  <a:pt x="89" y="103"/>
                </a:cubicBezTo>
                <a:cubicBezTo>
                  <a:pt x="89" y="103"/>
                  <a:pt x="89" y="104"/>
                  <a:pt x="87" y="104"/>
                </a:cubicBezTo>
                <a:cubicBezTo>
                  <a:pt x="86" y="104"/>
                  <a:pt x="86" y="104"/>
                  <a:pt x="85" y="103"/>
                </a:cubicBezTo>
                <a:cubicBezTo>
                  <a:pt x="85" y="102"/>
                  <a:pt x="86" y="102"/>
                  <a:pt x="86" y="102"/>
                </a:cubicBezTo>
                <a:cubicBezTo>
                  <a:pt x="86" y="102"/>
                  <a:pt x="86" y="102"/>
                  <a:pt x="86" y="102"/>
                </a:cubicBezTo>
                <a:cubicBezTo>
                  <a:pt x="86" y="102"/>
                  <a:pt x="86" y="102"/>
                  <a:pt x="86" y="102"/>
                </a:cubicBezTo>
                <a:cubicBezTo>
                  <a:pt x="86" y="101"/>
                  <a:pt x="86" y="101"/>
                  <a:pt x="86" y="101"/>
                </a:cubicBezTo>
                <a:cubicBezTo>
                  <a:pt x="86" y="100"/>
                  <a:pt x="86" y="100"/>
                  <a:pt x="85" y="100"/>
                </a:cubicBezTo>
                <a:cubicBezTo>
                  <a:pt x="85" y="101"/>
                  <a:pt x="85" y="101"/>
                  <a:pt x="85" y="101"/>
                </a:cubicBezTo>
                <a:cubicBezTo>
                  <a:pt x="85" y="101"/>
                  <a:pt x="85" y="100"/>
                  <a:pt x="84" y="100"/>
                </a:cubicBezTo>
                <a:cubicBezTo>
                  <a:pt x="84" y="100"/>
                  <a:pt x="84" y="101"/>
                  <a:pt x="84" y="101"/>
                </a:cubicBezTo>
                <a:cubicBezTo>
                  <a:pt x="84" y="100"/>
                  <a:pt x="84" y="100"/>
                  <a:pt x="84" y="100"/>
                </a:cubicBezTo>
                <a:cubicBezTo>
                  <a:pt x="84" y="100"/>
                  <a:pt x="84" y="100"/>
                  <a:pt x="84" y="100"/>
                </a:cubicBezTo>
                <a:cubicBezTo>
                  <a:pt x="84" y="100"/>
                  <a:pt x="85" y="99"/>
                  <a:pt x="85" y="99"/>
                </a:cubicBezTo>
                <a:cubicBezTo>
                  <a:pt x="85" y="99"/>
                  <a:pt x="85" y="99"/>
                  <a:pt x="85" y="99"/>
                </a:cubicBezTo>
                <a:cubicBezTo>
                  <a:pt x="85" y="99"/>
                  <a:pt x="86" y="99"/>
                  <a:pt x="86" y="99"/>
                </a:cubicBezTo>
                <a:cubicBezTo>
                  <a:pt x="86" y="99"/>
                  <a:pt x="86" y="99"/>
                  <a:pt x="86" y="99"/>
                </a:cubicBezTo>
                <a:cubicBezTo>
                  <a:pt x="86" y="98"/>
                  <a:pt x="87" y="98"/>
                  <a:pt x="87" y="98"/>
                </a:cubicBezTo>
                <a:cubicBezTo>
                  <a:pt x="88" y="98"/>
                  <a:pt x="88" y="98"/>
                  <a:pt x="88" y="97"/>
                </a:cubicBezTo>
                <a:cubicBezTo>
                  <a:pt x="87" y="97"/>
                  <a:pt x="88" y="97"/>
                  <a:pt x="88" y="96"/>
                </a:cubicBezTo>
                <a:cubicBezTo>
                  <a:pt x="88" y="96"/>
                  <a:pt x="88" y="97"/>
                  <a:pt x="88" y="96"/>
                </a:cubicBezTo>
                <a:cubicBezTo>
                  <a:pt x="88" y="96"/>
                  <a:pt x="88" y="95"/>
                  <a:pt x="88" y="96"/>
                </a:cubicBezTo>
                <a:cubicBezTo>
                  <a:pt x="87" y="96"/>
                  <a:pt x="87" y="96"/>
                  <a:pt x="86" y="96"/>
                </a:cubicBezTo>
                <a:cubicBezTo>
                  <a:pt x="86" y="97"/>
                  <a:pt x="85" y="97"/>
                  <a:pt x="84" y="97"/>
                </a:cubicBezTo>
                <a:cubicBezTo>
                  <a:pt x="84" y="97"/>
                  <a:pt x="83" y="98"/>
                  <a:pt x="83" y="98"/>
                </a:cubicBezTo>
                <a:cubicBezTo>
                  <a:pt x="83" y="98"/>
                  <a:pt x="83" y="99"/>
                  <a:pt x="82" y="99"/>
                </a:cubicBezTo>
                <a:cubicBezTo>
                  <a:pt x="82" y="99"/>
                  <a:pt x="82" y="100"/>
                  <a:pt x="82" y="100"/>
                </a:cubicBezTo>
                <a:cubicBezTo>
                  <a:pt x="83" y="100"/>
                  <a:pt x="83" y="100"/>
                  <a:pt x="83" y="101"/>
                </a:cubicBezTo>
                <a:cubicBezTo>
                  <a:pt x="83" y="101"/>
                  <a:pt x="83" y="101"/>
                  <a:pt x="83" y="101"/>
                </a:cubicBezTo>
                <a:cubicBezTo>
                  <a:pt x="83" y="102"/>
                  <a:pt x="83" y="103"/>
                  <a:pt x="83" y="103"/>
                </a:cubicBezTo>
                <a:cubicBezTo>
                  <a:pt x="83" y="104"/>
                  <a:pt x="82" y="105"/>
                  <a:pt x="81" y="106"/>
                </a:cubicBezTo>
                <a:cubicBezTo>
                  <a:pt x="81" y="106"/>
                  <a:pt x="81" y="106"/>
                  <a:pt x="81" y="106"/>
                </a:cubicBezTo>
                <a:cubicBezTo>
                  <a:pt x="81" y="106"/>
                  <a:pt x="81" y="107"/>
                  <a:pt x="81" y="107"/>
                </a:cubicBezTo>
                <a:cubicBezTo>
                  <a:pt x="80" y="107"/>
                  <a:pt x="80" y="108"/>
                  <a:pt x="79" y="108"/>
                </a:cubicBezTo>
                <a:cubicBezTo>
                  <a:pt x="79" y="108"/>
                  <a:pt x="79" y="109"/>
                  <a:pt x="79" y="109"/>
                </a:cubicBezTo>
                <a:cubicBezTo>
                  <a:pt x="79" y="109"/>
                  <a:pt x="79" y="109"/>
                  <a:pt x="79" y="109"/>
                </a:cubicBezTo>
                <a:cubicBezTo>
                  <a:pt x="78" y="109"/>
                  <a:pt x="78" y="110"/>
                  <a:pt x="78" y="110"/>
                </a:cubicBezTo>
                <a:cubicBezTo>
                  <a:pt x="77" y="110"/>
                  <a:pt x="78" y="110"/>
                  <a:pt x="77" y="111"/>
                </a:cubicBezTo>
                <a:cubicBezTo>
                  <a:pt x="77" y="111"/>
                  <a:pt x="77" y="111"/>
                  <a:pt x="77" y="111"/>
                </a:cubicBezTo>
                <a:cubicBezTo>
                  <a:pt x="77" y="111"/>
                  <a:pt x="77" y="112"/>
                  <a:pt x="76" y="112"/>
                </a:cubicBezTo>
                <a:cubicBezTo>
                  <a:pt x="76" y="112"/>
                  <a:pt x="76" y="113"/>
                  <a:pt x="76" y="113"/>
                </a:cubicBezTo>
                <a:cubicBezTo>
                  <a:pt x="76" y="114"/>
                  <a:pt x="77" y="114"/>
                  <a:pt x="77" y="114"/>
                </a:cubicBezTo>
                <a:cubicBezTo>
                  <a:pt x="77" y="114"/>
                  <a:pt x="77" y="114"/>
                  <a:pt x="77" y="115"/>
                </a:cubicBezTo>
                <a:cubicBezTo>
                  <a:pt x="77" y="115"/>
                  <a:pt x="77" y="115"/>
                  <a:pt x="77" y="115"/>
                </a:cubicBezTo>
                <a:cubicBezTo>
                  <a:pt x="77" y="116"/>
                  <a:pt x="77" y="116"/>
                  <a:pt x="77" y="116"/>
                </a:cubicBezTo>
                <a:cubicBezTo>
                  <a:pt x="77" y="116"/>
                  <a:pt x="77" y="116"/>
                  <a:pt x="77" y="116"/>
                </a:cubicBezTo>
                <a:cubicBezTo>
                  <a:pt x="77" y="116"/>
                  <a:pt x="77" y="116"/>
                  <a:pt x="77" y="116"/>
                </a:cubicBezTo>
                <a:cubicBezTo>
                  <a:pt x="77" y="115"/>
                  <a:pt x="77" y="115"/>
                  <a:pt x="76" y="115"/>
                </a:cubicBezTo>
                <a:cubicBezTo>
                  <a:pt x="76" y="115"/>
                  <a:pt x="76" y="115"/>
                  <a:pt x="76" y="116"/>
                </a:cubicBezTo>
                <a:cubicBezTo>
                  <a:pt x="76" y="116"/>
                  <a:pt x="76" y="116"/>
                  <a:pt x="76" y="117"/>
                </a:cubicBezTo>
                <a:cubicBezTo>
                  <a:pt x="76" y="117"/>
                  <a:pt x="76" y="117"/>
                  <a:pt x="75" y="117"/>
                </a:cubicBezTo>
                <a:cubicBezTo>
                  <a:pt x="75" y="117"/>
                  <a:pt x="75" y="117"/>
                  <a:pt x="75" y="117"/>
                </a:cubicBezTo>
                <a:cubicBezTo>
                  <a:pt x="75" y="117"/>
                  <a:pt x="75" y="117"/>
                  <a:pt x="75" y="117"/>
                </a:cubicBezTo>
                <a:cubicBezTo>
                  <a:pt x="75" y="117"/>
                  <a:pt x="75" y="117"/>
                  <a:pt x="75" y="117"/>
                </a:cubicBezTo>
                <a:cubicBezTo>
                  <a:pt x="75" y="118"/>
                  <a:pt x="75" y="118"/>
                  <a:pt x="74" y="118"/>
                </a:cubicBezTo>
                <a:cubicBezTo>
                  <a:pt x="74" y="118"/>
                  <a:pt x="74" y="117"/>
                  <a:pt x="74" y="117"/>
                </a:cubicBezTo>
                <a:cubicBezTo>
                  <a:pt x="74" y="117"/>
                  <a:pt x="74" y="117"/>
                  <a:pt x="74" y="117"/>
                </a:cubicBezTo>
                <a:cubicBezTo>
                  <a:pt x="74" y="118"/>
                  <a:pt x="74" y="118"/>
                  <a:pt x="74" y="118"/>
                </a:cubicBezTo>
                <a:cubicBezTo>
                  <a:pt x="74" y="118"/>
                  <a:pt x="74" y="118"/>
                  <a:pt x="74" y="118"/>
                </a:cubicBezTo>
                <a:cubicBezTo>
                  <a:pt x="74" y="118"/>
                  <a:pt x="74" y="118"/>
                  <a:pt x="74" y="118"/>
                </a:cubicBezTo>
                <a:cubicBezTo>
                  <a:pt x="74" y="118"/>
                  <a:pt x="73" y="118"/>
                  <a:pt x="73" y="118"/>
                </a:cubicBezTo>
                <a:cubicBezTo>
                  <a:pt x="73" y="118"/>
                  <a:pt x="73" y="118"/>
                  <a:pt x="73" y="118"/>
                </a:cubicBezTo>
                <a:cubicBezTo>
                  <a:pt x="73" y="118"/>
                  <a:pt x="73" y="118"/>
                  <a:pt x="73" y="118"/>
                </a:cubicBezTo>
                <a:cubicBezTo>
                  <a:pt x="73" y="118"/>
                  <a:pt x="73" y="118"/>
                  <a:pt x="73" y="118"/>
                </a:cubicBezTo>
                <a:cubicBezTo>
                  <a:pt x="73" y="118"/>
                  <a:pt x="73" y="118"/>
                  <a:pt x="72" y="118"/>
                </a:cubicBezTo>
                <a:cubicBezTo>
                  <a:pt x="72" y="118"/>
                  <a:pt x="72" y="118"/>
                  <a:pt x="72" y="118"/>
                </a:cubicBezTo>
                <a:cubicBezTo>
                  <a:pt x="72" y="118"/>
                  <a:pt x="72" y="118"/>
                  <a:pt x="72" y="117"/>
                </a:cubicBezTo>
                <a:cubicBezTo>
                  <a:pt x="72" y="117"/>
                  <a:pt x="72" y="117"/>
                  <a:pt x="72" y="117"/>
                </a:cubicBezTo>
                <a:cubicBezTo>
                  <a:pt x="72" y="117"/>
                  <a:pt x="71" y="117"/>
                  <a:pt x="71" y="117"/>
                </a:cubicBezTo>
                <a:cubicBezTo>
                  <a:pt x="71" y="117"/>
                  <a:pt x="71" y="117"/>
                  <a:pt x="71" y="117"/>
                </a:cubicBezTo>
                <a:cubicBezTo>
                  <a:pt x="70" y="118"/>
                  <a:pt x="70" y="118"/>
                  <a:pt x="70" y="118"/>
                </a:cubicBezTo>
                <a:cubicBezTo>
                  <a:pt x="70" y="118"/>
                  <a:pt x="71" y="118"/>
                  <a:pt x="71" y="118"/>
                </a:cubicBezTo>
                <a:cubicBezTo>
                  <a:pt x="71" y="118"/>
                  <a:pt x="71" y="118"/>
                  <a:pt x="71" y="118"/>
                </a:cubicBezTo>
                <a:cubicBezTo>
                  <a:pt x="71" y="118"/>
                  <a:pt x="71" y="118"/>
                  <a:pt x="71" y="118"/>
                </a:cubicBezTo>
                <a:cubicBezTo>
                  <a:pt x="71" y="118"/>
                  <a:pt x="71" y="118"/>
                  <a:pt x="71" y="118"/>
                </a:cubicBezTo>
                <a:cubicBezTo>
                  <a:pt x="70" y="118"/>
                  <a:pt x="70" y="118"/>
                  <a:pt x="70" y="118"/>
                </a:cubicBezTo>
                <a:cubicBezTo>
                  <a:pt x="70" y="118"/>
                  <a:pt x="70" y="118"/>
                  <a:pt x="70" y="118"/>
                </a:cubicBezTo>
                <a:cubicBezTo>
                  <a:pt x="70" y="118"/>
                  <a:pt x="70" y="118"/>
                  <a:pt x="70" y="118"/>
                </a:cubicBezTo>
                <a:cubicBezTo>
                  <a:pt x="70" y="118"/>
                  <a:pt x="70" y="118"/>
                  <a:pt x="70" y="118"/>
                </a:cubicBezTo>
                <a:cubicBezTo>
                  <a:pt x="70" y="118"/>
                  <a:pt x="70" y="118"/>
                  <a:pt x="70" y="117"/>
                </a:cubicBezTo>
                <a:cubicBezTo>
                  <a:pt x="70" y="117"/>
                  <a:pt x="70" y="117"/>
                  <a:pt x="70" y="117"/>
                </a:cubicBezTo>
                <a:cubicBezTo>
                  <a:pt x="69" y="117"/>
                  <a:pt x="69" y="117"/>
                  <a:pt x="69" y="117"/>
                </a:cubicBezTo>
                <a:cubicBezTo>
                  <a:pt x="69" y="117"/>
                  <a:pt x="69" y="118"/>
                  <a:pt x="69" y="118"/>
                </a:cubicBezTo>
                <a:cubicBezTo>
                  <a:pt x="69" y="117"/>
                  <a:pt x="69" y="117"/>
                  <a:pt x="69" y="117"/>
                </a:cubicBezTo>
                <a:cubicBezTo>
                  <a:pt x="69" y="117"/>
                  <a:pt x="69" y="117"/>
                  <a:pt x="70" y="116"/>
                </a:cubicBezTo>
                <a:cubicBezTo>
                  <a:pt x="70" y="116"/>
                  <a:pt x="70" y="116"/>
                  <a:pt x="70" y="116"/>
                </a:cubicBezTo>
                <a:cubicBezTo>
                  <a:pt x="70" y="115"/>
                  <a:pt x="70" y="115"/>
                  <a:pt x="69" y="115"/>
                </a:cubicBezTo>
                <a:cubicBezTo>
                  <a:pt x="69" y="115"/>
                  <a:pt x="68" y="115"/>
                  <a:pt x="68" y="116"/>
                </a:cubicBezTo>
                <a:cubicBezTo>
                  <a:pt x="67" y="116"/>
                  <a:pt x="67" y="116"/>
                  <a:pt x="66" y="116"/>
                </a:cubicBezTo>
                <a:cubicBezTo>
                  <a:pt x="66" y="116"/>
                  <a:pt x="66" y="116"/>
                  <a:pt x="66" y="116"/>
                </a:cubicBezTo>
                <a:cubicBezTo>
                  <a:pt x="66" y="116"/>
                  <a:pt x="66" y="116"/>
                  <a:pt x="66" y="116"/>
                </a:cubicBezTo>
                <a:cubicBezTo>
                  <a:pt x="66" y="116"/>
                  <a:pt x="66" y="116"/>
                  <a:pt x="66" y="116"/>
                </a:cubicBezTo>
                <a:cubicBezTo>
                  <a:pt x="65" y="116"/>
                  <a:pt x="65" y="116"/>
                  <a:pt x="64" y="116"/>
                </a:cubicBezTo>
                <a:cubicBezTo>
                  <a:pt x="64" y="116"/>
                  <a:pt x="64" y="116"/>
                  <a:pt x="64" y="116"/>
                </a:cubicBezTo>
                <a:cubicBezTo>
                  <a:pt x="63" y="116"/>
                  <a:pt x="63" y="116"/>
                  <a:pt x="62" y="117"/>
                </a:cubicBezTo>
                <a:cubicBezTo>
                  <a:pt x="62" y="117"/>
                  <a:pt x="62" y="117"/>
                  <a:pt x="62" y="117"/>
                </a:cubicBezTo>
                <a:cubicBezTo>
                  <a:pt x="62" y="117"/>
                  <a:pt x="62" y="117"/>
                  <a:pt x="62" y="117"/>
                </a:cubicBezTo>
                <a:cubicBezTo>
                  <a:pt x="62" y="117"/>
                  <a:pt x="61" y="117"/>
                  <a:pt x="61" y="117"/>
                </a:cubicBezTo>
                <a:cubicBezTo>
                  <a:pt x="61" y="117"/>
                  <a:pt x="61" y="117"/>
                  <a:pt x="61" y="117"/>
                </a:cubicBezTo>
                <a:cubicBezTo>
                  <a:pt x="61" y="118"/>
                  <a:pt x="60" y="118"/>
                  <a:pt x="60" y="118"/>
                </a:cubicBezTo>
                <a:cubicBezTo>
                  <a:pt x="60" y="118"/>
                  <a:pt x="60" y="118"/>
                  <a:pt x="59" y="118"/>
                </a:cubicBezTo>
                <a:cubicBezTo>
                  <a:pt x="59" y="118"/>
                  <a:pt x="59" y="118"/>
                  <a:pt x="58" y="118"/>
                </a:cubicBezTo>
                <a:cubicBezTo>
                  <a:pt x="58" y="118"/>
                  <a:pt x="57" y="118"/>
                  <a:pt x="56" y="118"/>
                </a:cubicBezTo>
                <a:cubicBezTo>
                  <a:pt x="56" y="118"/>
                  <a:pt x="56" y="118"/>
                  <a:pt x="55" y="118"/>
                </a:cubicBezTo>
                <a:cubicBezTo>
                  <a:pt x="54" y="118"/>
                  <a:pt x="54" y="118"/>
                  <a:pt x="53" y="118"/>
                </a:cubicBezTo>
                <a:cubicBezTo>
                  <a:pt x="53" y="118"/>
                  <a:pt x="53" y="119"/>
                  <a:pt x="52" y="118"/>
                </a:cubicBezTo>
                <a:cubicBezTo>
                  <a:pt x="52" y="118"/>
                  <a:pt x="52" y="118"/>
                  <a:pt x="52" y="118"/>
                </a:cubicBezTo>
                <a:cubicBezTo>
                  <a:pt x="52" y="117"/>
                  <a:pt x="52" y="117"/>
                  <a:pt x="52" y="117"/>
                </a:cubicBezTo>
                <a:cubicBezTo>
                  <a:pt x="52" y="117"/>
                  <a:pt x="52" y="117"/>
                  <a:pt x="52" y="117"/>
                </a:cubicBezTo>
                <a:cubicBezTo>
                  <a:pt x="52" y="117"/>
                  <a:pt x="52" y="117"/>
                  <a:pt x="52" y="117"/>
                </a:cubicBezTo>
                <a:cubicBezTo>
                  <a:pt x="52" y="117"/>
                  <a:pt x="51" y="118"/>
                  <a:pt x="50" y="117"/>
                </a:cubicBezTo>
                <a:cubicBezTo>
                  <a:pt x="50" y="117"/>
                  <a:pt x="50" y="117"/>
                  <a:pt x="50" y="117"/>
                </a:cubicBezTo>
                <a:cubicBezTo>
                  <a:pt x="50" y="117"/>
                  <a:pt x="50" y="118"/>
                  <a:pt x="49" y="118"/>
                </a:cubicBezTo>
                <a:cubicBezTo>
                  <a:pt x="49" y="118"/>
                  <a:pt x="49" y="118"/>
                  <a:pt x="48" y="118"/>
                </a:cubicBezTo>
                <a:cubicBezTo>
                  <a:pt x="48" y="118"/>
                  <a:pt x="47" y="118"/>
                  <a:pt x="47" y="118"/>
                </a:cubicBezTo>
                <a:cubicBezTo>
                  <a:pt x="47" y="119"/>
                  <a:pt x="47" y="119"/>
                  <a:pt x="47" y="119"/>
                </a:cubicBezTo>
                <a:cubicBezTo>
                  <a:pt x="47" y="119"/>
                  <a:pt x="46" y="119"/>
                  <a:pt x="46" y="119"/>
                </a:cubicBezTo>
                <a:cubicBezTo>
                  <a:pt x="46" y="119"/>
                  <a:pt x="46" y="119"/>
                  <a:pt x="46" y="119"/>
                </a:cubicBezTo>
                <a:cubicBezTo>
                  <a:pt x="47" y="119"/>
                  <a:pt x="47" y="120"/>
                  <a:pt x="47" y="120"/>
                </a:cubicBezTo>
                <a:cubicBezTo>
                  <a:pt x="46" y="120"/>
                  <a:pt x="46" y="121"/>
                  <a:pt x="45" y="121"/>
                </a:cubicBezTo>
                <a:cubicBezTo>
                  <a:pt x="45" y="121"/>
                  <a:pt x="45" y="121"/>
                  <a:pt x="44" y="121"/>
                </a:cubicBezTo>
                <a:cubicBezTo>
                  <a:pt x="44" y="121"/>
                  <a:pt x="44" y="122"/>
                  <a:pt x="44" y="122"/>
                </a:cubicBezTo>
                <a:cubicBezTo>
                  <a:pt x="44" y="122"/>
                  <a:pt x="44" y="123"/>
                  <a:pt x="43" y="123"/>
                </a:cubicBezTo>
                <a:cubicBezTo>
                  <a:pt x="43" y="123"/>
                  <a:pt x="43" y="123"/>
                  <a:pt x="42" y="123"/>
                </a:cubicBezTo>
                <a:cubicBezTo>
                  <a:pt x="42" y="123"/>
                  <a:pt x="42" y="123"/>
                  <a:pt x="42" y="123"/>
                </a:cubicBezTo>
                <a:cubicBezTo>
                  <a:pt x="42" y="124"/>
                  <a:pt x="42" y="124"/>
                  <a:pt x="42" y="124"/>
                </a:cubicBezTo>
                <a:cubicBezTo>
                  <a:pt x="42" y="124"/>
                  <a:pt x="42" y="124"/>
                  <a:pt x="42" y="124"/>
                </a:cubicBezTo>
                <a:cubicBezTo>
                  <a:pt x="42" y="124"/>
                  <a:pt x="42" y="124"/>
                  <a:pt x="42" y="124"/>
                </a:cubicBezTo>
                <a:cubicBezTo>
                  <a:pt x="42" y="124"/>
                  <a:pt x="42" y="124"/>
                  <a:pt x="42" y="124"/>
                </a:cubicBezTo>
                <a:cubicBezTo>
                  <a:pt x="41" y="124"/>
                  <a:pt x="41" y="124"/>
                  <a:pt x="41" y="125"/>
                </a:cubicBezTo>
                <a:cubicBezTo>
                  <a:pt x="41" y="125"/>
                  <a:pt x="41" y="125"/>
                  <a:pt x="41" y="125"/>
                </a:cubicBezTo>
                <a:cubicBezTo>
                  <a:pt x="41" y="125"/>
                  <a:pt x="41" y="125"/>
                  <a:pt x="40" y="126"/>
                </a:cubicBezTo>
                <a:cubicBezTo>
                  <a:pt x="40" y="126"/>
                  <a:pt x="39" y="126"/>
                  <a:pt x="39" y="127"/>
                </a:cubicBezTo>
                <a:cubicBezTo>
                  <a:pt x="39" y="127"/>
                  <a:pt x="38" y="127"/>
                  <a:pt x="38" y="127"/>
                </a:cubicBezTo>
                <a:cubicBezTo>
                  <a:pt x="38" y="127"/>
                  <a:pt x="38" y="127"/>
                  <a:pt x="38" y="127"/>
                </a:cubicBezTo>
                <a:cubicBezTo>
                  <a:pt x="38" y="127"/>
                  <a:pt x="37" y="127"/>
                  <a:pt x="37" y="127"/>
                </a:cubicBezTo>
                <a:cubicBezTo>
                  <a:pt x="37" y="127"/>
                  <a:pt x="37" y="127"/>
                  <a:pt x="37" y="128"/>
                </a:cubicBezTo>
                <a:cubicBezTo>
                  <a:pt x="37" y="128"/>
                  <a:pt x="36" y="129"/>
                  <a:pt x="36" y="129"/>
                </a:cubicBezTo>
                <a:cubicBezTo>
                  <a:pt x="36" y="129"/>
                  <a:pt x="36" y="129"/>
                  <a:pt x="36" y="129"/>
                </a:cubicBezTo>
                <a:cubicBezTo>
                  <a:pt x="36" y="129"/>
                  <a:pt x="35" y="130"/>
                  <a:pt x="35" y="130"/>
                </a:cubicBezTo>
                <a:cubicBezTo>
                  <a:pt x="35" y="130"/>
                  <a:pt x="34" y="130"/>
                  <a:pt x="34" y="130"/>
                </a:cubicBezTo>
                <a:cubicBezTo>
                  <a:pt x="34" y="130"/>
                  <a:pt x="34" y="130"/>
                  <a:pt x="34" y="130"/>
                </a:cubicBezTo>
                <a:cubicBezTo>
                  <a:pt x="33" y="130"/>
                  <a:pt x="34" y="130"/>
                  <a:pt x="34" y="130"/>
                </a:cubicBezTo>
                <a:cubicBezTo>
                  <a:pt x="33" y="130"/>
                  <a:pt x="33" y="130"/>
                  <a:pt x="33" y="130"/>
                </a:cubicBezTo>
                <a:cubicBezTo>
                  <a:pt x="33" y="130"/>
                  <a:pt x="33" y="130"/>
                  <a:pt x="33" y="130"/>
                </a:cubicBezTo>
                <a:cubicBezTo>
                  <a:pt x="33" y="130"/>
                  <a:pt x="32" y="130"/>
                  <a:pt x="32" y="130"/>
                </a:cubicBezTo>
                <a:cubicBezTo>
                  <a:pt x="32" y="130"/>
                  <a:pt x="32" y="130"/>
                  <a:pt x="31" y="130"/>
                </a:cubicBezTo>
                <a:cubicBezTo>
                  <a:pt x="31" y="130"/>
                  <a:pt x="31" y="130"/>
                  <a:pt x="31" y="130"/>
                </a:cubicBezTo>
                <a:cubicBezTo>
                  <a:pt x="32" y="130"/>
                  <a:pt x="32" y="130"/>
                  <a:pt x="31" y="130"/>
                </a:cubicBezTo>
                <a:cubicBezTo>
                  <a:pt x="31" y="131"/>
                  <a:pt x="31" y="131"/>
                  <a:pt x="31" y="131"/>
                </a:cubicBezTo>
                <a:cubicBezTo>
                  <a:pt x="31" y="130"/>
                  <a:pt x="31" y="131"/>
                  <a:pt x="31" y="131"/>
                </a:cubicBezTo>
                <a:cubicBezTo>
                  <a:pt x="31" y="131"/>
                  <a:pt x="31" y="131"/>
                  <a:pt x="31" y="131"/>
                </a:cubicBezTo>
                <a:cubicBezTo>
                  <a:pt x="30" y="131"/>
                  <a:pt x="31" y="131"/>
                  <a:pt x="31" y="132"/>
                </a:cubicBezTo>
                <a:cubicBezTo>
                  <a:pt x="31" y="132"/>
                  <a:pt x="31" y="132"/>
                  <a:pt x="31" y="133"/>
                </a:cubicBezTo>
                <a:cubicBezTo>
                  <a:pt x="30" y="133"/>
                  <a:pt x="30" y="133"/>
                  <a:pt x="31" y="133"/>
                </a:cubicBezTo>
                <a:cubicBezTo>
                  <a:pt x="31" y="134"/>
                  <a:pt x="31" y="134"/>
                  <a:pt x="31" y="134"/>
                </a:cubicBezTo>
                <a:cubicBezTo>
                  <a:pt x="31" y="134"/>
                  <a:pt x="31" y="135"/>
                  <a:pt x="31" y="135"/>
                </a:cubicBezTo>
                <a:cubicBezTo>
                  <a:pt x="31" y="135"/>
                  <a:pt x="31" y="135"/>
                  <a:pt x="31" y="135"/>
                </a:cubicBezTo>
                <a:cubicBezTo>
                  <a:pt x="31" y="135"/>
                  <a:pt x="31" y="135"/>
                  <a:pt x="31" y="135"/>
                </a:cubicBezTo>
                <a:cubicBezTo>
                  <a:pt x="31" y="135"/>
                  <a:pt x="31" y="135"/>
                  <a:pt x="31" y="135"/>
                </a:cubicBezTo>
                <a:cubicBezTo>
                  <a:pt x="31" y="135"/>
                  <a:pt x="31" y="135"/>
                  <a:pt x="31" y="135"/>
                </a:cubicBezTo>
                <a:cubicBezTo>
                  <a:pt x="31" y="135"/>
                  <a:pt x="31" y="135"/>
                  <a:pt x="31" y="135"/>
                </a:cubicBezTo>
                <a:cubicBezTo>
                  <a:pt x="31" y="135"/>
                  <a:pt x="31" y="135"/>
                  <a:pt x="32" y="135"/>
                </a:cubicBezTo>
                <a:cubicBezTo>
                  <a:pt x="32" y="135"/>
                  <a:pt x="32" y="135"/>
                  <a:pt x="32" y="134"/>
                </a:cubicBezTo>
                <a:cubicBezTo>
                  <a:pt x="32" y="134"/>
                  <a:pt x="32" y="134"/>
                  <a:pt x="32" y="134"/>
                </a:cubicBezTo>
                <a:cubicBezTo>
                  <a:pt x="33" y="134"/>
                  <a:pt x="33" y="134"/>
                  <a:pt x="33" y="134"/>
                </a:cubicBezTo>
                <a:cubicBezTo>
                  <a:pt x="33" y="134"/>
                  <a:pt x="33" y="134"/>
                  <a:pt x="33" y="134"/>
                </a:cubicBezTo>
                <a:cubicBezTo>
                  <a:pt x="33" y="134"/>
                  <a:pt x="33" y="134"/>
                  <a:pt x="33" y="134"/>
                </a:cubicBezTo>
                <a:cubicBezTo>
                  <a:pt x="33" y="135"/>
                  <a:pt x="33" y="135"/>
                  <a:pt x="34" y="135"/>
                </a:cubicBezTo>
                <a:cubicBezTo>
                  <a:pt x="34" y="135"/>
                  <a:pt x="34" y="135"/>
                  <a:pt x="34" y="135"/>
                </a:cubicBezTo>
                <a:cubicBezTo>
                  <a:pt x="35" y="135"/>
                  <a:pt x="35" y="134"/>
                  <a:pt x="35" y="134"/>
                </a:cubicBezTo>
                <a:cubicBezTo>
                  <a:pt x="35" y="134"/>
                  <a:pt x="35" y="134"/>
                  <a:pt x="35" y="134"/>
                </a:cubicBezTo>
                <a:cubicBezTo>
                  <a:pt x="36" y="135"/>
                  <a:pt x="36" y="134"/>
                  <a:pt x="36" y="134"/>
                </a:cubicBezTo>
                <a:cubicBezTo>
                  <a:pt x="36" y="134"/>
                  <a:pt x="36" y="134"/>
                  <a:pt x="36" y="134"/>
                </a:cubicBezTo>
                <a:cubicBezTo>
                  <a:pt x="36" y="134"/>
                  <a:pt x="37" y="135"/>
                  <a:pt x="37" y="134"/>
                </a:cubicBezTo>
                <a:cubicBezTo>
                  <a:pt x="37" y="134"/>
                  <a:pt x="37" y="134"/>
                  <a:pt x="37" y="134"/>
                </a:cubicBezTo>
                <a:cubicBezTo>
                  <a:pt x="37" y="134"/>
                  <a:pt x="37" y="134"/>
                  <a:pt x="37" y="134"/>
                </a:cubicBezTo>
                <a:cubicBezTo>
                  <a:pt x="38" y="134"/>
                  <a:pt x="38" y="133"/>
                  <a:pt x="39" y="134"/>
                </a:cubicBezTo>
                <a:cubicBezTo>
                  <a:pt x="39" y="134"/>
                  <a:pt x="39" y="134"/>
                  <a:pt x="39" y="134"/>
                </a:cubicBezTo>
                <a:cubicBezTo>
                  <a:pt x="39" y="134"/>
                  <a:pt x="38" y="134"/>
                  <a:pt x="39" y="135"/>
                </a:cubicBezTo>
                <a:cubicBezTo>
                  <a:pt x="39" y="135"/>
                  <a:pt x="39" y="135"/>
                  <a:pt x="39" y="135"/>
                </a:cubicBezTo>
                <a:cubicBezTo>
                  <a:pt x="39" y="134"/>
                  <a:pt x="39" y="134"/>
                  <a:pt x="39" y="134"/>
                </a:cubicBezTo>
                <a:cubicBezTo>
                  <a:pt x="40" y="135"/>
                  <a:pt x="40" y="135"/>
                  <a:pt x="41" y="135"/>
                </a:cubicBezTo>
                <a:cubicBezTo>
                  <a:pt x="41" y="135"/>
                  <a:pt x="42" y="136"/>
                  <a:pt x="42" y="136"/>
                </a:cubicBezTo>
                <a:cubicBezTo>
                  <a:pt x="42" y="136"/>
                  <a:pt x="42" y="136"/>
                  <a:pt x="42" y="136"/>
                </a:cubicBezTo>
                <a:cubicBezTo>
                  <a:pt x="42" y="135"/>
                  <a:pt x="41" y="135"/>
                  <a:pt x="42" y="135"/>
                </a:cubicBezTo>
                <a:cubicBezTo>
                  <a:pt x="42" y="135"/>
                  <a:pt x="43" y="134"/>
                  <a:pt x="42" y="134"/>
                </a:cubicBezTo>
                <a:cubicBezTo>
                  <a:pt x="42" y="133"/>
                  <a:pt x="42" y="133"/>
                  <a:pt x="43" y="133"/>
                </a:cubicBezTo>
                <a:cubicBezTo>
                  <a:pt x="43" y="133"/>
                  <a:pt x="43" y="133"/>
                  <a:pt x="43" y="133"/>
                </a:cubicBezTo>
                <a:cubicBezTo>
                  <a:pt x="43" y="133"/>
                  <a:pt x="43" y="132"/>
                  <a:pt x="43" y="132"/>
                </a:cubicBezTo>
                <a:cubicBezTo>
                  <a:pt x="43" y="132"/>
                  <a:pt x="43" y="132"/>
                  <a:pt x="43" y="132"/>
                </a:cubicBezTo>
                <a:cubicBezTo>
                  <a:pt x="43" y="132"/>
                  <a:pt x="43" y="132"/>
                  <a:pt x="43" y="132"/>
                </a:cubicBezTo>
                <a:cubicBezTo>
                  <a:pt x="43" y="132"/>
                  <a:pt x="43" y="132"/>
                  <a:pt x="43" y="132"/>
                </a:cubicBezTo>
                <a:cubicBezTo>
                  <a:pt x="43" y="132"/>
                  <a:pt x="43" y="132"/>
                  <a:pt x="43" y="132"/>
                </a:cubicBezTo>
                <a:cubicBezTo>
                  <a:pt x="43" y="132"/>
                  <a:pt x="43" y="132"/>
                  <a:pt x="44" y="131"/>
                </a:cubicBezTo>
                <a:cubicBezTo>
                  <a:pt x="44" y="131"/>
                  <a:pt x="44" y="131"/>
                  <a:pt x="43" y="131"/>
                </a:cubicBezTo>
                <a:cubicBezTo>
                  <a:pt x="44" y="131"/>
                  <a:pt x="44" y="130"/>
                  <a:pt x="44" y="130"/>
                </a:cubicBezTo>
                <a:cubicBezTo>
                  <a:pt x="44" y="130"/>
                  <a:pt x="44" y="130"/>
                  <a:pt x="44" y="130"/>
                </a:cubicBezTo>
                <a:cubicBezTo>
                  <a:pt x="44" y="131"/>
                  <a:pt x="45" y="131"/>
                  <a:pt x="45" y="131"/>
                </a:cubicBezTo>
                <a:cubicBezTo>
                  <a:pt x="45" y="131"/>
                  <a:pt x="45" y="131"/>
                  <a:pt x="45" y="131"/>
                </a:cubicBezTo>
                <a:cubicBezTo>
                  <a:pt x="45" y="131"/>
                  <a:pt x="45" y="131"/>
                  <a:pt x="45" y="131"/>
                </a:cubicBezTo>
                <a:cubicBezTo>
                  <a:pt x="45" y="131"/>
                  <a:pt x="45" y="131"/>
                  <a:pt x="45" y="131"/>
                </a:cubicBezTo>
                <a:cubicBezTo>
                  <a:pt x="45" y="131"/>
                  <a:pt x="45" y="131"/>
                  <a:pt x="45" y="131"/>
                </a:cubicBezTo>
                <a:cubicBezTo>
                  <a:pt x="45" y="132"/>
                  <a:pt x="45" y="132"/>
                  <a:pt x="45" y="132"/>
                </a:cubicBezTo>
                <a:cubicBezTo>
                  <a:pt x="45" y="132"/>
                  <a:pt x="45" y="132"/>
                  <a:pt x="45" y="132"/>
                </a:cubicBezTo>
                <a:cubicBezTo>
                  <a:pt x="45" y="132"/>
                  <a:pt x="45" y="133"/>
                  <a:pt x="45" y="133"/>
                </a:cubicBezTo>
                <a:cubicBezTo>
                  <a:pt x="45" y="133"/>
                  <a:pt x="45" y="133"/>
                  <a:pt x="45" y="133"/>
                </a:cubicBezTo>
                <a:cubicBezTo>
                  <a:pt x="45" y="133"/>
                  <a:pt x="45" y="133"/>
                  <a:pt x="45" y="133"/>
                </a:cubicBezTo>
                <a:cubicBezTo>
                  <a:pt x="45" y="133"/>
                  <a:pt x="45" y="133"/>
                  <a:pt x="45" y="133"/>
                </a:cubicBezTo>
                <a:cubicBezTo>
                  <a:pt x="46" y="133"/>
                  <a:pt x="46" y="133"/>
                  <a:pt x="45" y="133"/>
                </a:cubicBezTo>
                <a:cubicBezTo>
                  <a:pt x="45" y="133"/>
                  <a:pt x="45" y="132"/>
                  <a:pt x="46" y="132"/>
                </a:cubicBezTo>
                <a:cubicBezTo>
                  <a:pt x="46" y="132"/>
                  <a:pt x="46" y="132"/>
                  <a:pt x="46" y="132"/>
                </a:cubicBezTo>
                <a:cubicBezTo>
                  <a:pt x="46" y="132"/>
                  <a:pt x="46" y="132"/>
                  <a:pt x="46" y="132"/>
                </a:cubicBezTo>
                <a:cubicBezTo>
                  <a:pt x="46" y="132"/>
                  <a:pt x="46" y="132"/>
                  <a:pt x="47" y="132"/>
                </a:cubicBezTo>
                <a:cubicBezTo>
                  <a:pt x="47" y="132"/>
                  <a:pt x="47" y="133"/>
                  <a:pt x="47" y="133"/>
                </a:cubicBezTo>
                <a:cubicBezTo>
                  <a:pt x="47" y="133"/>
                  <a:pt x="47" y="133"/>
                  <a:pt x="47" y="133"/>
                </a:cubicBezTo>
                <a:cubicBezTo>
                  <a:pt x="47" y="133"/>
                  <a:pt x="47" y="132"/>
                  <a:pt x="47" y="132"/>
                </a:cubicBezTo>
                <a:cubicBezTo>
                  <a:pt x="47" y="132"/>
                  <a:pt x="47" y="132"/>
                  <a:pt x="47" y="132"/>
                </a:cubicBezTo>
                <a:cubicBezTo>
                  <a:pt x="47" y="132"/>
                  <a:pt x="47" y="132"/>
                  <a:pt x="47" y="132"/>
                </a:cubicBezTo>
                <a:cubicBezTo>
                  <a:pt x="47" y="132"/>
                  <a:pt x="47" y="132"/>
                  <a:pt x="47" y="132"/>
                </a:cubicBezTo>
                <a:cubicBezTo>
                  <a:pt x="47" y="132"/>
                  <a:pt x="47" y="132"/>
                  <a:pt x="47" y="132"/>
                </a:cubicBezTo>
                <a:cubicBezTo>
                  <a:pt x="47" y="132"/>
                  <a:pt x="47" y="132"/>
                  <a:pt x="47" y="131"/>
                </a:cubicBezTo>
                <a:cubicBezTo>
                  <a:pt x="47" y="131"/>
                  <a:pt x="48" y="131"/>
                  <a:pt x="48" y="131"/>
                </a:cubicBezTo>
                <a:cubicBezTo>
                  <a:pt x="48" y="131"/>
                  <a:pt x="48" y="131"/>
                  <a:pt x="49" y="131"/>
                </a:cubicBezTo>
                <a:cubicBezTo>
                  <a:pt x="49" y="131"/>
                  <a:pt x="49" y="131"/>
                  <a:pt x="49" y="131"/>
                </a:cubicBezTo>
                <a:cubicBezTo>
                  <a:pt x="49" y="131"/>
                  <a:pt x="50" y="131"/>
                  <a:pt x="50" y="131"/>
                </a:cubicBezTo>
                <a:cubicBezTo>
                  <a:pt x="50" y="131"/>
                  <a:pt x="50" y="130"/>
                  <a:pt x="50" y="130"/>
                </a:cubicBezTo>
                <a:cubicBezTo>
                  <a:pt x="50" y="130"/>
                  <a:pt x="50" y="130"/>
                  <a:pt x="50" y="130"/>
                </a:cubicBezTo>
                <a:cubicBezTo>
                  <a:pt x="50" y="130"/>
                  <a:pt x="51" y="130"/>
                  <a:pt x="51" y="130"/>
                </a:cubicBezTo>
                <a:cubicBezTo>
                  <a:pt x="51" y="130"/>
                  <a:pt x="51" y="130"/>
                  <a:pt x="51" y="130"/>
                </a:cubicBezTo>
                <a:cubicBezTo>
                  <a:pt x="51" y="130"/>
                  <a:pt x="51" y="130"/>
                  <a:pt x="51" y="130"/>
                </a:cubicBezTo>
                <a:cubicBezTo>
                  <a:pt x="51" y="130"/>
                  <a:pt x="51" y="130"/>
                  <a:pt x="51" y="130"/>
                </a:cubicBezTo>
                <a:cubicBezTo>
                  <a:pt x="52" y="130"/>
                  <a:pt x="52" y="130"/>
                  <a:pt x="52" y="130"/>
                </a:cubicBezTo>
                <a:cubicBezTo>
                  <a:pt x="52" y="130"/>
                  <a:pt x="52" y="130"/>
                  <a:pt x="52" y="130"/>
                </a:cubicBezTo>
                <a:cubicBezTo>
                  <a:pt x="52" y="130"/>
                  <a:pt x="52" y="130"/>
                  <a:pt x="52" y="130"/>
                </a:cubicBezTo>
                <a:cubicBezTo>
                  <a:pt x="52" y="130"/>
                  <a:pt x="52" y="130"/>
                  <a:pt x="52" y="130"/>
                </a:cubicBezTo>
                <a:cubicBezTo>
                  <a:pt x="52" y="130"/>
                  <a:pt x="52" y="130"/>
                  <a:pt x="52" y="130"/>
                </a:cubicBezTo>
                <a:cubicBezTo>
                  <a:pt x="52" y="131"/>
                  <a:pt x="52" y="131"/>
                  <a:pt x="52" y="131"/>
                </a:cubicBezTo>
                <a:cubicBezTo>
                  <a:pt x="52" y="131"/>
                  <a:pt x="52" y="131"/>
                  <a:pt x="52" y="131"/>
                </a:cubicBezTo>
                <a:cubicBezTo>
                  <a:pt x="52" y="131"/>
                  <a:pt x="53" y="130"/>
                  <a:pt x="53" y="130"/>
                </a:cubicBezTo>
                <a:cubicBezTo>
                  <a:pt x="53" y="130"/>
                  <a:pt x="53" y="130"/>
                  <a:pt x="53" y="130"/>
                </a:cubicBezTo>
                <a:cubicBezTo>
                  <a:pt x="53" y="130"/>
                  <a:pt x="53" y="130"/>
                  <a:pt x="53" y="130"/>
                </a:cubicBezTo>
                <a:cubicBezTo>
                  <a:pt x="53" y="130"/>
                  <a:pt x="53" y="130"/>
                  <a:pt x="53" y="130"/>
                </a:cubicBezTo>
                <a:cubicBezTo>
                  <a:pt x="53" y="130"/>
                  <a:pt x="53" y="129"/>
                  <a:pt x="53" y="129"/>
                </a:cubicBezTo>
                <a:cubicBezTo>
                  <a:pt x="53" y="129"/>
                  <a:pt x="53" y="129"/>
                  <a:pt x="53" y="129"/>
                </a:cubicBezTo>
                <a:cubicBezTo>
                  <a:pt x="53" y="129"/>
                  <a:pt x="53" y="129"/>
                  <a:pt x="53" y="129"/>
                </a:cubicBezTo>
                <a:cubicBezTo>
                  <a:pt x="53" y="129"/>
                  <a:pt x="54" y="129"/>
                  <a:pt x="54" y="129"/>
                </a:cubicBezTo>
                <a:cubicBezTo>
                  <a:pt x="54" y="129"/>
                  <a:pt x="54" y="129"/>
                  <a:pt x="54" y="129"/>
                </a:cubicBezTo>
                <a:cubicBezTo>
                  <a:pt x="55" y="129"/>
                  <a:pt x="55" y="129"/>
                  <a:pt x="55" y="129"/>
                </a:cubicBezTo>
                <a:cubicBezTo>
                  <a:pt x="55" y="129"/>
                  <a:pt x="55" y="129"/>
                  <a:pt x="55" y="129"/>
                </a:cubicBezTo>
                <a:cubicBezTo>
                  <a:pt x="55" y="129"/>
                  <a:pt x="56" y="129"/>
                  <a:pt x="56" y="128"/>
                </a:cubicBezTo>
                <a:cubicBezTo>
                  <a:pt x="56" y="128"/>
                  <a:pt x="56" y="129"/>
                  <a:pt x="56" y="129"/>
                </a:cubicBezTo>
                <a:cubicBezTo>
                  <a:pt x="56" y="129"/>
                  <a:pt x="56" y="129"/>
                  <a:pt x="56" y="129"/>
                </a:cubicBezTo>
                <a:cubicBezTo>
                  <a:pt x="56" y="129"/>
                  <a:pt x="56" y="129"/>
                  <a:pt x="56" y="129"/>
                </a:cubicBezTo>
                <a:cubicBezTo>
                  <a:pt x="56" y="129"/>
                  <a:pt x="57" y="129"/>
                  <a:pt x="57" y="129"/>
                </a:cubicBezTo>
                <a:cubicBezTo>
                  <a:pt x="57" y="129"/>
                  <a:pt x="57" y="129"/>
                  <a:pt x="57" y="129"/>
                </a:cubicBezTo>
                <a:cubicBezTo>
                  <a:pt x="58" y="129"/>
                  <a:pt x="58" y="129"/>
                  <a:pt x="58" y="129"/>
                </a:cubicBezTo>
                <a:cubicBezTo>
                  <a:pt x="58" y="129"/>
                  <a:pt x="58" y="129"/>
                  <a:pt x="58" y="129"/>
                </a:cubicBezTo>
                <a:cubicBezTo>
                  <a:pt x="58" y="129"/>
                  <a:pt x="58" y="129"/>
                  <a:pt x="58" y="129"/>
                </a:cubicBezTo>
                <a:cubicBezTo>
                  <a:pt x="58" y="129"/>
                  <a:pt x="58" y="129"/>
                  <a:pt x="58" y="129"/>
                </a:cubicBezTo>
                <a:cubicBezTo>
                  <a:pt x="59" y="128"/>
                  <a:pt x="59" y="128"/>
                  <a:pt x="59" y="128"/>
                </a:cubicBezTo>
                <a:cubicBezTo>
                  <a:pt x="59" y="128"/>
                  <a:pt x="58" y="128"/>
                  <a:pt x="58" y="128"/>
                </a:cubicBezTo>
                <a:cubicBezTo>
                  <a:pt x="58" y="128"/>
                  <a:pt x="58" y="128"/>
                  <a:pt x="58" y="128"/>
                </a:cubicBezTo>
                <a:cubicBezTo>
                  <a:pt x="58" y="128"/>
                  <a:pt x="58" y="128"/>
                  <a:pt x="58" y="128"/>
                </a:cubicBezTo>
                <a:cubicBezTo>
                  <a:pt x="58" y="128"/>
                  <a:pt x="58" y="128"/>
                  <a:pt x="58" y="128"/>
                </a:cubicBezTo>
                <a:cubicBezTo>
                  <a:pt x="58" y="127"/>
                  <a:pt x="58" y="128"/>
                  <a:pt x="58" y="128"/>
                </a:cubicBezTo>
                <a:cubicBezTo>
                  <a:pt x="59" y="127"/>
                  <a:pt x="59" y="128"/>
                  <a:pt x="59" y="128"/>
                </a:cubicBezTo>
                <a:cubicBezTo>
                  <a:pt x="59" y="128"/>
                  <a:pt x="59" y="128"/>
                  <a:pt x="59" y="128"/>
                </a:cubicBezTo>
                <a:cubicBezTo>
                  <a:pt x="59" y="128"/>
                  <a:pt x="60" y="128"/>
                  <a:pt x="60" y="128"/>
                </a:cubicBezTo>
                <a:cubicBezTo>
                  <a:pt x="60" y="128"/>
                  <a:pt x="60" y="128"/>
                  <a:pt x="60" y="127"/>
                </a:cubicBezTo>
                <a:cubicBezTo>
                  <a:pt x="60" y="127"/>
                  <a:pt x="60" y="127"/>
                  <a:pt x="60" y="127"/>
                </a:cubicBezTo>
                <a:cubicBezTo>
                  <a:pt x="61" y="127"/>
                  <a:pt x="60" y="127"/>
                  <a:pt x="60" y="127"/>
                </a:cubicBezTo>
                <a:cubicBezTo>
                  <a:pt x="60" y="127"/>
                  <a:pt x="60" y="127"/>
                  <a:pt x="60" y="126"/>
                </a:cubicBezTo>
                <a:cubicBezTo>
                  <a:pt x="60" y="126"/>
                  <a:pt x="61" y="126"/>
                  <a:pt x="61" y="127"/>
                </a:cubicBezTo>
                <a:cubicBezTo>
                  <a:pt x="61" y="127"/>
                  <a:pt x="61" y="127"/>
                  <a:pt x="61" y="127"/>
                </a:cubicBezTo>
                <a:cubicBezTo>
                  <a:pt x="61" y="127"/>
                  <a:pt x="61" y="126"/>
                  <a:pt x="61" y="126"/>
                </a:cubicBezTo>
                <a:cubicBezTo>
                  <a:pt x="61" y="126"/>
                  <a:pt x="61" y="126"/>
                  <a:pt x="61" y="126"/>
                </a:cubicBezTo>
                <a:cubicBezTo>
                  <a:pt x="61" y="126"/>
                  <a:pt x="62" y="126"/>
                  <a:pt x="62" y="126"/>
                </a:cubicBezTo>
                <a:cubicBezTo>
                  <a:pt x="62" y="126"/>
                  <a:pt x="62" y="126"/>
                  <a:pt x="62" y="126"/>
                </a:cubicBezTo>
                <a:cubicBezTo>
                  <a:pt x="62" y="126"/>
                  <a:pt x="62" y="126"/>
                  <a:pt x="62" y="126"/>
                </a:cubicBezTo>
                <a:cubicBezTo>
                  <a:pt x="62" y="126"/>
                  <a:pt x="63" y="126"/>
                  <a:pt x="63" y="126"/>
                </a:cubicBezTo>
                <a:cubicBezTo>
                  <a:pt x="63" y="126"/>
                  <a:pt x="63" y="126"/>
                  <a:pt x="63" y="126"/>
                </a:cubicBezTo>
                <a:cubicBezTo>
                  <a:pt x="63" y="126"/>
                  <a:pt x="63" y="126"/>
                  <a:pt x="63" y="126"/>
                </a:cubicBezTo>
                <a:cubicBezTo>
                  <a:pt x="63" y="126"/>
                  <a:pt x="64" y="126"/>
                  <a:pt x="64" y="126"/>
                </a:cubicBezTo>
                <a:cubicBezTo>
                  <a:pt x="64" y="126"/>
                  <a:pt x="64" y="126"/>
                  <a:pt x="64" y="126"/>
                </a:cubicBezTo>
                <a:cubicBezTo>
                  <a:pt x="65" y="126"/>
                  <a:pt x="65" y="126"/>
                  <a:pt x="65" y="126"/>
                </a:cubicBezTo>
                <a:cubicBezTo>
                  <a:pt x="65" y="126"/>
                  <a:pt x="65" y="126"/>
                  <a:pt x="65" y="126"/>
                </a:cubicBezTo>
                <a:cubicBezTo>
                  <a:pt x="65" y="126"/>
                  <a:pt x="65" y="126"/>
                  <a:pt x="65" y="126"/>
                </a:cubicBezTo>
                <a:cubicBezTo>
                  <a:pt x="65" y="126"/>
                  <a:pt x="66" y="126"/>
                  <a:pt x="66" y="127"/>
                </a:cubicBezTo>
                <a:cubicBezTo>
                  <a:pt x="66" y="127"/>
                  <a:pt x="66" y="127"/>
                  <a:pt x="66" y="127"/>
                </a:cubicBezTo>
                <a:cubicBezTo>
                  <a:pt x="66" y="127"/>
                  <a:pt x="66" y="127"/>
                  <a:pt x="66" y="127"/>
                </a:cubicBezTo>
                <a:cubicBezTo>
                  <a:pt x="67" y="127"/>
                  <a:pt x="67" y="127"/>
                  <a:pt x="67" y="127"/>
                </a:cubicBezTo>
                <a:cubicBezTo>
                  <a:pt x="67" y="127"/>
                  <a:pt x="68" y="128"/>
                  <a:pt x="68" y="128"/>
                </a:cubicBezTo>
                <a:cubicBezTo>
                  <a:pt x="68" y="128"/>
                  <a:pt x="68" y="128"/>
                  <a:pt x="68" y="128"/>
                </a:cubicBezTo>
                <a:cubicBezTo>
                  <a:pt x="68" y="128"/>
                  <a:pt x="68" y="128"/>
                  <a:pt x="68" y="128"/>
                </a:cubicBezTo>
                <a:cubicBezTo>
                  <a:pt x="69" y="128"/>
                  <a:pt x="69" y="127"/>
                  <a:pt x="70" y="127"/>
                </a:cubicBezTo>
                <a:cubicBezTo>
                  <a:pt x="70" y="127"/>
                  <a:pt x="71" y="127"/>
                  <a:pt x="71" y="127"/>
                </a:cubicBezTo>
                <a:cubicBezTo>
                  <a:pt x="71" y="127"/>
                  <a:pt x="71" y="127"/>
                  <a:pt x="71" y="127"/>
                </a:cubicBezTo>
                <a:cubicBezTo>
                  <a:pt x="71" y="127"/>
                  <a:pt x="71" y="128"/>
                  <a:pt x="71" y="128"/>
                </a:cubicBezTo>
                <a:cubicBezTo>
                  <a:pt x="71" y="129"/>
                  <a:pt x="71" y="129"/>
                  <a:pt x="70" y="129"/>
                </a:cubicBezTo>
                <a:cubicBezTo>
                  <a:pt x="70" y="130"/>
                  <a:pt x="70" y="130"/>
                  <a:pt x="70" y="130"/>
                </a:cubicBezTo>
                <a:cubicBezTo>
                  <a:pt x="70" y="129"/>
                  <a:pt x="70" y="129"/>
                  <a:pt x="70" y="130"/>
                </a:cubicBezTo>
                <a:cubicBezTo>
                  <a:pt x="69" y="130"/>
                  <a:pt x="69" y="130"/>
                  <a:pt x="69" y="130"/>
                </a:cubicBezTo>
                <a:cubicBezTo>
                  <a:pt x="69" y="130"/>
                  <a:pt x="69" y="130"/>
                  <a:pt x="69" y="130"/>
                </a:cubicBezTo>
                <a:cubicBezTo>
                  <a:pt x="69" y="130"/>
                  <a:pt x="69" y="130"/>
                  <a:pt x="70" y="130"/>
                </a:cubicBezTo>
                <a:cubicBezTo>
                  <a:pt x="70" y="130"/>
                  <a:pt x="70" y="130"/>
                  <a:pt x="70" y="130"/>
                </a:cubicBezTo>
                <a:cubicBezTo>
                  <a:pt x="70" y="130"/>
                  <a:pt x="70" y="130"/>
                  <a:pt x="69" y="131"/>
                </a:cubicBezTo>
                <a:cubicBezTo>
                  <a:pt x="69" y="131"/>
                  <a:pt x="69" y="131"/>
                  <a:pt x="69" y="131"/>
                </a:cubicBezTo>
                <a:cubicBezTo>
                  <a:pt x="69" y="131"/>
                  <a:pt x="69" y="131"/>
                  <a:pt x="69" y="131"/>
                </a:cubicBezTo>
                <a:cubicBezTo>
                  <a:pt x="69" y="131"/>
                  <a:pt x="69" y="131"/>
                  <a:pt x="69" y="131"/>
                </a:cubicBezTo>
                <a:cubicBezTo>
                  <a:pt x="69" y="131"/>
                  <a:pt x="69" y="131"/>
                  <a:pt x="69" y="131"/>
                </a:cubicBezTo>
                <a:cubicBezTo>
                  <a:pt x="69" y="131"/>
                  <a:pt x="68" y="131"/>
                  <a:pt x="68" y="131"/>
                </a:cubicBezTo>
                <a:cubicBezTo>
                  <a:pt x="68" y="131"/>
                  <a:pt x="68" y="131"/>
                  <a:pt x="68" y="131"/>
                </a:cubicBezTo>
                <a:cubicBezTo>
                  <a:pt x="68" y="131"/>
                  <a:pt x="68" y="131"/>
                  <a:pt x="68" y="131"/>
                </a:cubicBezTo>
                <a:cubicBezTo>
                  <a:pt x="68" y="131"/>
                  <a:pt x="68" y="131"/>
                  <a:pt x="68" y="131"/>
                </a:cubicBezTo>
                <a:cubicBezTo>
                  <a:pt x="68" y="131"/>
                  <a:pt x="68" y="131"/>
                  <a:pt x="68" y="131"/>
                </a:cubicBezTo>
                <a:cubicBezTo>
                  <a:pt x="68" y="132"/>
                  <a:pt x="69" y="132"/>
                  <a:pt x="69" y="132"/>
                </a:cubicBezTo>
                <a:cubicBezTo>
                  <a:pt x="69" y="133"/>
                  <a:pt x="69" y="133"/>
                  <a:pt x="69" y="133"/>
                </a:cubicBezTo>
                <a:cubicBezTo>
                  <a:pt x="68" y="133"/>
                  <a:pt x="68" y="133"/>
                  <a:pt x="68" y="134"/>
                </a:cubicBezTo>
                <a:cubicBezTo>
                  <a:pt x="69" y="134"/>
                  <a:pt x="69" y="134"/>
                  <a:pt x="69" y="134"/>
                </a:cubicBezTo>
                <a:cubicBezTo>
                  <a:pt x="68" y="134"/>
                  <a:pt x="68" y="134"/>
                  <a:pt x="68" y="135"/>
                </a:cubicBezTo>
                <a:cubicBezTo>
                  <a:pt x="68" y="135"/>
                  <a:pt x="68" y="135"/>
                  <a:pt x="68" y="136"/>
                </a:cubicBezTo>
                <a:cubicBezTo>
                  <a:pt x="68" y="136"/>
                  <a:pt x="68" y="135"/>
                  <a:pt x="69" y="136"/>
                </a:cubicBezTo>
                <a:cubicBezTo>
                  <a:pt x="69" y="136"/>
                  <a:pt x="69" y="136"/>
                  <a:pt x="69" y="136"/>
                </a:cubicBezTo>
                <a:cubicBezTo>
                  <a:pt x="69" y="137"/>
                  <a:pt x="69" y="137"/>
                  <a:pt x="69" y="137"/>
                </a:cubicBezTo>
                <a:cubicBezTo>
                  <a:pt x="69" y="137"/>
                  <a:pt x="69" y="137"/>
                  <a:pt x="69" y="137"/>
                </a:cubicBezTo>
                <a:cubicBezTo>
                  <a:pt x="70" y="137"/>
                  <a:pt x="70" y="137"/>
                  <a:pt x="70" y="137"/>
                </a:cubicBezTo>
                <a:cubicBezTo>
                  <a:pt x="70" y="137"/>
                  <a:pt x="70" y="137"/>
                  <a:pt x="70" y="137"/>
                </a:cubicBezTo>
                <a:cubicBezTo>
                  <a:pt x="70" y="137"/>
                  <a:pt x="70" y="137"/>
                  <a:pt x="71" y="137"/>
                </a:cubicBezTo>
                <a:cubicBezTo>
                  <a:pt x="71" y="137"/>
                  <a:pt x="71" y="137"/>
                  <a:pt x="71" y="138"/>
                </a:cubicBezTo>
                <a:cubicBezTo>
                  <a:pt x="71" y="138"/>
                  <a:pt x="71" y="138"/>
                  <a:pt x="71" y="138"/>
                </a:cubicBezTo>
                <a:cubicBezTo>
                  <a:pt x="71" y="138"/>
                  <a:pt x="70" y="138"/>
                  <a:pt x="70" y="138"/>
                </a:cubicBezTo>
                <a:cubicBezTo>
                  <a:pt x="70" y="138"/>
                  <a:pt x="71" y="138"/>
                  <a:pt x="71" y="138"/>
                </a:cubicBezTo>
                <a:cubicBezTo>
                  <a:pt x="71" y="138"/>
                  <a:pt x="71" y="138"/>
                  <a:pt x="71" y="138"/>
                </a:cubicBezTo>
                <a:cubicBezTo>
                  <a:pt x="71" y="139"/>
                  <a:pt x="71" y="139"/>
                  <a:pt x="72" y="139"/>
                </a:cubicBezTo>
                <a:cubicBezTo>
                  <a:pt x="72" y="140"/>
                  <a:pt x="72" y="140"/>
                  <a:pt x="72" y="140"/>
                </a:cubicBezTo>
                <a:cubicBezTo>
                  <a:pt x="73" y="140"/>
                  <a:pt x="73" y="140"/>
                  <a:pt x="73" y="140"/>
                </a:cubicBezTo>
                <a:cubicBezTo>
                  <a:pt x="73" y="140"/>
                  <a:pt x="74" y="140"/>
                  <a:pt x="74" y="140"/>
                </a:cubicBezTo>
                <a:cubicBezTo>
                  <a:pt x="74" y="140"/>
                  <a:pt x="74" y="140"/>
                  <a:pt x="74" y="140"/>
                </a:cubicBezTo>
                <a:cubicBezTo>
                  <a:pt x="74" y="140"/>
                  <a:pt x="75" y="140"/>
                  <a:pt x="75" y="140"/>
                </a:cubicBezTo>
                <a:cubicBezTo>
                  <a:pt x="74" y="140"/>
                  <a:pt x="74" y="140"/>
                  <a:pt x="74" y="140"/>
                </a:cubicBezTo>
                <a:cubicBezTo>
                  <a:pt x="75" y="140"/>
                  <a:pt x="75" y="140"/>
                  <a:pt x="75" y="140"/>
                </a:cubicBezTo>
                <a:cubicBezTo>
                  <a:pt x="75" y="139"/>
                  <a:pt x="76" y="139"/>
                  <a:pt x="76" y="138"/>
                </a:cubicBezTo>
                <a:cubicBezTo>
                  <a:pt x="76" y="138"/>
                  <a:pt x="76" y="138"/>
                  <a:pt x="76" y="137"/>
                </a:cubicBezTo>
                <a:cubicBezTo>
                  <a:pt x="76" y="137"/>
                  <a:pt x="76" y="137"/>
                  <a:pt x="76" y="137"/>
                </a:cubicBezTo>
                <a:cubicBezTo>
                  <a:pt x="76" y="137"/>
                  <a:pt x="76" y="137"/>
                  <a:pt x="76" y="137"/>
                </a:cubicBezTo>
                <a:cubicBezTo>
                  <a:pt x="77" y="137"/>
                  <a:pt x="77" y="137"/>
                  <a:pt x="77" y="137"/>
                </a:cubicBezTo>
                <a:cubicBezTo>
                  <a:pt x="77" y="136"/>
                  <a:pt x="77" y="136"/>
                  <a:pt x="78" y="135"/>
                </a:cubicBezTo>
                <a:cubicBezTo>
                  <a:pt x="78" y="135"/>
                  <a:pt x="78" y="135"/>
                  <a:pt x="78" y="135"/>
                </a:cubicBezTo>
                <a:cubicBezTo>
                  <a:pt x="78" y="135"/>
                  <a:pt x="78" y="135"/>
                  <a:pt x="78" y="135"/>
                </a:cubicBezTo>
                <a:cubicBezTo>
                  <a:pt x="78" y="135"/>
                  <a:pt x="78" y="135"/>
                  <a:pt x="78" y="135"/>
                </a:cubicBezTo>
                <a:cubicBezTo>
                  <a:pt x="79" y="135"/>
                  <a:pt x="79" y="135"/>
                  <a:pt x="79" y="135"/>
                </a:cubicBezTo>
                <a:cubicBezTo>
                  <a:pt x="79" y="134"/>
                  <a:pt x="79" y="134"/>
                  <a:pt x="79" y="134"/>
                </a:cubicBezTo>
                <a:cubicBezTo>
                  <a:pt x="78" y="134"/>
                  <a:pt x="78" y="134"/>
                  <a:pt x="78" y="134"/>
                </a:cubicBezTo>
                <a:cubicBezTo>
                  <a:pt x="78" y="134"/>
                  <a:pt x="79" y="133"/>
                  <a:pt x="79" y="133"/>
                </a:cubicBezTo>
                <a:cubicBezTo>
                  <a:pt x="79" y="133"/>
                  <a:pt x="79" y="133"/>
                  <a:pt x="79" y="133"/>
                </a:cubicBezTo>
                <a:cubicBezTo>
                  <a:pt x="79" y="133"/>
                  <a:pt x="79" y="133"/>
                  <a:pt x="79" y="133"/>
                </a:cubicBezTo>
                <a:cubicBezTo>
                  <a:pt x="79" y="133"/>
                  <a:pt x="79" y="132"/>
                  <a:pt x="79" y="132"/>
                </a:cubicBezTo>
                <a:cubicBezTo>
                  <a:pt x="79" y="132"/>
                  <a:pt x="80" y="132"/>
                  <a:pt x="80" y="132"/>
                </a:cubicBezTo>
                <a:cubicBezTo>
                  <a:pt x="80" y="132"/>
                  <a:pt x="80" y="132"/>
                  <a:pt x="80" y="132"/>
                </a:cubicBezTo>
                <a:cubicBezTo>
                  <a:pt x="80" y="132"/>
                  <a:pt x="81" y="132"/>
                  <a:pt x="81" y="132"/>
                </a:cubicBezTo>
                <a:cubicBezTo>
                  <a:pt x="81" y="131"/>
                  <a:pt x="81" y="132"/>
                  <a:pt x="82" y="132"/>
                </a:cubicBezTo>
                <a:cubicBezTo>
                  <a:pt x="82" y="132"/>
                  <a:pt x="82" y="131"/>
                  <a:pt x="82" y="131"/>
                </a:cubicBezTo>
                <a:cubicBezTo>
                  <a:pt x="83" y="131"/>
                  <a:pt x="83" y="131"/>
                  <a:pt x="83" y="131"/>
                </a:cubicBezTo>
                <a:cubicBezTo>
                  <a:pt x="83" y="131"/>
                  <a:pt x="82" y="131"/>
                  <a:pt x="83" y="131"/>
                </a:cubicBezTo>
                <a:cubicBezTo>
                  <a:pt x="83" y="131"/>
                  <a:pt x="83" y="131"/>
                  <a:pt x="84" y="131"/>
                </a:cubicBezTo>
                <a:cubicBezTo>
                  <a:pt x="84" y="131"/>
                  <a:pt x="84" y="131"/>
                  <a:pt x="84" y="131"/>
                </a:cubicBezTo>
                <a:cubicBezTo>
                  <a:pt x="84" y="131"/>
                  <a:pt x="84" y="131"/>
                  <a:pt x="84" y="131"/>
                </a:cubicBezTo>
                <a:cubicBezTo>
                  <a:pt x="84" y="132"/>
                  <a:pt x="83" y="131"/>
                  <a:pt x="83" y="132"/>
                </a:cubicBezTo>
                <a:cubicBezTo>
                  <a:pt x="84" y="132"/>
                  <a:pt x="84" y="132"/>
                  <a:pt x="84" y="132"/>
                </a:cubicBezTo>
                <a:cubicBezTo>
                  <a:pt x="84" y="131"/>
                  <a:pt x="84" y="131"/>
                  <a:pt x="84" y="131"/>
                </a:cubicBezTo>
                <a:cubicBezTo>
                  <a:pt x="84" y="131"/>
                  <a:pt x="84" y="130"/>
                  <a:pt x="84" y="130"/>
                </a:cubicBezTo>
                <a:cubicBezTo>
                  <a:pt x="85" y="130"/>
                  <a:pt x="85" y="130"/>
                  <a:pt x="84" y="130"/>
                </a:cubicBezTo>
                <a:cubicBezTo>
                  <a:pt x="84" y="130"/>
                  <a:pt x="84" y="129"/>
                  <a:pt x="84" y="129"/>
                </a:cubicBezTo>
                <a:cubicBezTo>
                  <a:pt x="84" y="129"/>
                  <a:pt x="84" y="129"/>
                  <a:pt x="84" y="129"/>
                </a:cubicBezTo>
                <a:cubicBezTo>
                  <a:pt x="84" y="129"/>
                  <a:pt x="84" y="129"/>
                  <a:pt x="84" y="129"/>
                </a:cubicBezTo>
                <a:cubicBezTo>
                  <a:pt x="84" y="129"/>
                  <a:pt x="84" y="129"/>
                  <a:pt x="84" y="129"/>
                </a:cubicBezTo>
                <a:cubicBezTo>
                  <a:pt x="83" y="129"/>
                  <a:pt x="83" y="129"/>
                  <a:pt x="83" y="129"/>
                </a:cubicBezTo>
                <a:cubicBezTo>
                  <a:pt x="82" y="128"/>
                  <a:pt x="82" y="128"/>
                  <a:pt x="81" y="128"/>
                </a:cubicBezTo>
                <a:cubicBezTo>
                  <a:pt x="81" y="128"/>
                  <a:pt x="81" y="127"/>
                  <a:pt x="81" y="127"/>
                </a:cubicBezTo>
                <a:cubicBezTo>
                  <a:pt x="81" y="126"/>
                  <a:pt x="82" y="125"/>
                  <a:pt x="82" y="124"/>
                </a:cubicBezTo>
                <a:cubicBezTo>
                  <a:pt x="82" y="124"/>
                  <a:pt x="82" y="124"/>
                  <a:pt x="83" y="123"/>
                </a:cubicBezTo>
                <a:cubicBezTo>
                  <a:pt x="83" y="123"/>
                  <a:pt x="83" y="123"/>
                  <a:pt x="83" y="123"/>
                </a:cubicBezTo>
                <a:cubicBezTo>
                  <a:pt x="83" y="123"/>
                  <a:pt x="83" y="123"/>
                  <a:pt x="83" y="123"/>
                </a:cubicBezTo>
                <a:cubicBezTo>
                  <a:pt x="83" y="123"/>
                  <a:pt x="83" y="123"/>
                  <a:pt x="83" y="123"/>
                </a:cubicBezTo>
                <a:cubicBezTo>
                  <a:pt x="84" y="123"/>
                  <a:pt x="84" y="123"/>
                  <a:pt x="84" y="123"/>
                </a:cubicBezTo>
                <a:cubicBezTo>
                  <a:pt x="84" y="124"/>
                  <a:pt x="84" y="124"/>
                  <a:pt x="84" y="125"/>
                </a:cubicBezTo>
                <a:cubicBezTo>
                  <a:pt x="84" y="125"/>
                  <a:pt x="83" y="125"/>
                  <a:pt x="83" y="125"/>
                </a:cubicBezTo>
                <a:cubicBezTo>
                  <a:pt x="84" y="125"/>
                  <a:pt x="84" y="125"/>
                  <a:pt x="84" y="125"/>
                </a:cubicBezTo>
                <a:cubicBezTo>
                  <a:pt x="84" y="125"/>
                  <a:pt x="84" y="125"/>
                  <a:pt x="84" y="126"/>
                </a:cubicBezTo>
                <a:cubicBezTo>
                  <a:pt x="84" y="126"/>
                  <a:pt x="84" y="126"/>
                  <a:pt x="85" y="127"/>
                </a:cubicBezTo>
                <a:cubicBezTo>
                  <a:pt x="85" y="127"/>
                  <a:pt x="85" y="127"/>
                  <a:pt x="85" y="126"/>
                </a:cubicBezTo>
                <a:cubicBezTo>
                  <a:pt x="85" y="126"/>
                  <a:pt x="85" y="126"/>
                  <a:pt x="85" y="126"/>
                </a:cubicBezTo>
                <a:cubicBezTo>
                  <a:pt x="84" y="126"/>
                  <a:pt x="84" y="125"/>
                  <a:pt x="85" y="125"/>
                </a:cubicBezTo>
                <a:cubicBezTo>
                  <a:pt x="85" y="125"/>
                  <a:pt x="85" y="125"/>
                  <a:pt x="85" y="125"/>
                </a:cubicBezTo>
                <a:cubicBezTo>
                  <a:pt x="85" y="125"/>
                  <a:pt x="85" y="125"/>
                  <a:pt x="85" y="125"/>
                </a:cubicBezTo>
                <a:cubicBezTo>
                  <a:pt x="85" y="126"/>
                  <a:pt x="85" y="126"/>
                  <a:pt x="86" y="126"/>
                </a:cubicBezTo>
                <a:cubicBezTo>
                  <a:pt x="86" y="126"/>
                  <a:pt x="86" y="126"/>
                  <a:pt x="86" y="126"/>
                </a:cubicBezTo>
                <a:cubicBezTo>
                  <a:pt x="86" y="126"/>
                  <a:pt x="86" y="126"/>
                  <a:pt x="87" y="126"/>
                </a:cubicBezTo>
                <a:cubicBezTo>
                  <a:pt x="87" y="126"/>
                  <a:pt x="87" y="126"/>
                  <a:pt x="87" y="126"/>
                </a:cubicBezTo>
                <a:cubicBezTo>
                  <a:pt x="87" y="126"/>
                  <a:pt x="87" y="126"/>
                  <a:pt x="87" y="126"/>
                </a:cubicBezTo>
                <a:cubicBezTo>
                  <a:pt x="87" y="126"/>
                  <a:pt x="87" y="126"/>
                  <a:pt x="88" y="126"/>
                </a:cubicBezTo>
                <a:cubicBezTo>
                  <a:pt x="88" y="126"/>
                  <a:pt x="88" y="126"/>
                  <a:pt x="88" y="126"/>
                </a:cubicBezTo>
                <a:cubicBezTo>
                  <a:pt x="88" y="126"/>
                  <a:pt x="88" y="126"/>
                  <a:pt x="88" y="126"/>
                </a:cubicBezTo>
                <a:cubicBezTo>
                  <a:pt x="88" y="127"/>
                  <a:pt x="88" y="127"/>
                  <a:pt x="88" y="127"/>
                </a:cubicBezTo>
                <a:cubicBezTo>
                  <a:pt x="88" y="127"/>
                  <a:pt x="88" y="127"/>
                  <a:pt x="88" y="127"/>
                </a:cubicBezTo>
                <a:cubicBezTo>
                  <a:pt x="88" y="127"/>
                  <a:pt x="88" y="127"/>
                  <a:pt x="88" y="127"/>
                </a:cubicBezTo>
                <a:cubicBezTo>
                  <a:pt x="88" y="127"/>
                  <a:pt x="88" y="127"/>
                  <a:pt x="88" y="127"/>
                </a:cubicBezTo>
                <a:cubicBezTo>
                  <a:pt x="87" y="127"/>
                  <a:pt x="87" y="127"/>
                  <a:pt x="87" y="127"/>
                </a:cubicBezTo>
                <a:cubicBezTo>
                  <a:pt x="86" y="128"/>
                  <a:pt x="86" y="128"/>
                  <a:pt x="86" y="127"/>
                </a:cubicBezTo>
                <a:cubicBezTo>
                  <a:pt x="86" y="127"/>
                  <a:pt x="86" y="127"/>
                  <a:pt x="86" y="127"/>
                </a:cubicBezTo>
                <a:cubicBezTo>
                  <a:pt x="86" y="128"/>
                  <a:pt x="86" y="128"/>
                  <a:pt x="85" y="128"/>
                </a:cubicBezTo>
                <a:cubicBezTo>
                  <a:pt x="85" y="128"/>
                  <a:pt x="85" y="128"/>
                  <a:pt x="85" y="128"/>
                </a:cubicBezTo>
                <a:cubicBezTo>
                  <a:pt x="85" y="128"/>
                  <a:pt x="85" y="128"/>
                  <a:pt x="85" y="128"/>
                </a:cubicBezTo>
                <a:cubicBezTo>
                  <a:pt x="86" y="128"/>
                  <a:pt x="86" y="128"/>
                  <a:pt x="87" y="128"/>
                </a:cubicBezTo>
                <a:cubicBezTo>
                  <a:pt x="88" y="128"/>
                  <a:pt x="88" y="127"/>
                  <a:pt x="89" y="127"/>
                </a:cubicBezTo>
                <a:cubicBezTo>
                  <a:pt x="89" y="127"/>
                  <a:pt x="89" y="127"/>
                  <a:pt x="89" y="127"/>
                </a:cubicBezTo>
                <a:cubicBezTo>
                  <a:pt x="89" y="127"/>
                  <a:pt x="89" y="127"/>
                  <a:pt x="89" y="127"/>
                </a:cubicBezTo>
                <a:cubicBezTo>
                  <a:pt x="90" y="127"/>
                  <a:pt x="90" y="127"/>
                  <a:pt x="90" y="127"/>
                </a:cubicBezTo>
                <a:cubicBezTo>
                  <a:pt x="90" y="127"/>
                  <a:pt x="91" y="127"/>
                  <a:pt x="91" y="127"/>
                </a:cubicBezTo>
                <a:cubicBezTo>
                  <a:pt x="92" y="127"/>
                  <a:pt x="92" y="127"/>
                  <a:pt x="92" y="127"/>
                </a:cubicBezTo>
                <a:cubicBezTo>
                  <a:pt x="92" y="127"/>
                  <a:pt x="92" y="127"/>
                  <a:pt x="93" y="127"/>
                </a:cubicBezTo>
                <a:cubicBezTo>
                  <a:pt x="93" y="127"/>
                  <a:pt x="93" y="127"/>
                  <a:pt x="93" y="127"/>
                </a:cubicBezTo>
                <a:cubicBezTo>
                  <a:pt x="94" y="127"/>
                  <a:pt x="95" y="128"/>
                  <a:pt x="96" y="128"/>
                </a:cubicBezTo>
                <a:cubicBezTo>
                  <a:pt x="96" y="127"/>
                  <a:pt x="96" y="127"/>
                  <a:pt x="96" y="126"/>
                </a:cubicBezTo>
                <a:cubicBezTo>
                  <a:pt x="97" y="126"/>
                  <a:pt x="97" y="126"/>
                  <a:pt x="97" y="125"/>
                </a:cubicBezTo>
                <a:cubicBezTo>
                  <a:pt x="97" y="125"/>
                  <a:pt x="97" y="125"/>
                  <a:pt x="98" y="124"/>
                </a:cubicBezTo>
                <a:cubicBezTo>
                  <a:pt x="98" y="124"/>
                  <a:pt x="98" y="124"/>
                  <a:pt x="98" y="124"/>
                </a:cubicBezTo>
                <a:cubicBezTo>
                  <a:pt x="98" y="124"/>
                  <a:pt x="98" y="124"/>
                  <a:pt x="99" y="124"/>
                </a:cubicBezTo>
                <a:cubicBezTo>
                  <a:pt x="99" y="124"/>
                  <a:pt x="99" y="124"/>
                  <a:pt x="99" y="124"/>
                </a:cubicBezTo>
                <a:cubicBezTo>
                  <a:pt x="99" y="123"/>
                  <a:pt x="99" y="124"/>
                  <a:pt x="99" y="124"/>
                </a:cubicBezTo>
                <a:cubicBezTo>
                  <a:pt x="99" y="123"/>
                  <a:pt x="99" y="123"/>
                  <a:pt x="99" y="123"/>
                </a:cubicBezTo>
                <a:cubicBezTo>
                  <a:pt x="99" y="123"/>
                  <a:pt x="99" y="123"/>
                  <a:pt x="99" y="123"/>
                </a:cubicBezTo>
                <a:cubicBezTo>
                  <a:pt x="99" y="123"/>
                  <a:pt x="99" y="123"/>
                  <a:pt x="99" y="123"/>
                </a:cubicBezTo>
                <a:cubicBezTo>
                  <a:pt x="99" y="123"/>
                  <a:pt x="100" y="122"/>
                  <a:pt x="100" y="122"/>
                </a:cubicBezTo>
                <a:cubicBezTo>
                  <a:pt x="100" y="122"/>
                  <a:pt x="100" y="122"/>
                  <a:pt x="101" y="122"/>
                </a:cubicBezTo>
                <a:cubicBezTo>
                  <a:pt x="101" y="122"/>
                  <a:pt x="101" y="122"/>
                  <a:pt x="101" y="122"/>
                </a:cubicBezTo>
                <a:cubicBezTo>
                  <a:pt x="101" y="122"/>
                  <a:pt x="102" y="122"/>
                  <a:pt x="102" y="122"/>
                </a:cubicBezTo>
                <a:cubicBezTo>
                  <a:pt x="102" y="122"/>
                  <a:pt x="102" y="123"/>
                  <a:pt x="102" y="123"/>
                </a:cubicBezTo>
                <a:cubicBezTo>
                  <a:pt x="102" y="123"/>
                  <a:pt x="102" y="123"/>
                  <a:pt x="102" y="123"/>
                </a:cubicBezTo>
                <a:cubicBezTo>
                  <a:pt x="102" y="123"/>
                  <a:pt x="102" y="123"/>
                  <a:pt x="102" y="123"/>
                </a:cubicBezTo>
                <a:cubicBezTo>
                  <a:pt x="101" y="123"/>
                  <a:pt x="101" y="123"/>
                  <a:pt x="101" y="124"/>
                </a:cubicBezTo>
                <a:cubicBezTo>
                  <a:pt x="101" y="124"/>
                  <a:pt x="101" y="124"/>
                  <a:pt x="101" y="125"/>
                </a:cubicBezTo>
                <a:cubicBezTo>
                  <a:pt x="101" y="125"/>
                  <a:pt x="101" y="125"/>
                  <a:pt x="101" y="125"/>
                </a:cubicBezTo>
                <a:cubicBezTo>
                  <a:pt x="101" y="126"/>
                  <a:pt x="101" y="126"/>
                  <a:pt x="101" y="127"/>
                </a:cubicBezTo>
                <a:cubicBezTo>
                  <a:pt x="101" y="127"/>
                  <a:pt x="101" y="127"/>
                  <a:pt x="101" y="127"/>
                </a:cubicBezTo>
                <a:cubicBezTo>
                  <a:pt x="101" y="127"/>
                  <a:pt x="101" y="127"/>
                  <a:pt x="101" y="128"/>
                </a:cubicBezTo>
                <a:cubicBezTo>
                  <a:pt x="102" y="128"/>
                  <a:pt x="102" y="128"/>
                  <a:pt x="102" y="128"/>
                </a:cubicBezTo>
                <a:cubicBezTo>
                  <a:pt x="102" y="127"/>
                  <a:pt x="103" y="127"/>
                  <a:pt x="103" y="127"/>
                </a:cubicBezTo>
                <a:cubicBezTo>
                  <a:pt x="103" y="126"/>
                  <a:pt x="103" y="126"/>
                  <a:pt x="103" y="126"/>
                </a:cubicBezTo>
                <a:cubicBezTo>
                  <a:pt x="104" y="126"/>
                  <a:pt x="104" y="126"/>
                  <a:pt x="104" y="125"/>
                </a:cubicBezTo>
                <a:cubicBezTo>
                  <a:pt x="104" y="125"/>
                  <a:pt x="104" y="125"/>
                  <a:pt x="104" y="125"/>
                </a:cubicBezTo>
                <a:cubicBezTo>
                  <a:pt x="104" y="125"/>
                  <a:pt x="105" y="124"/>
                  <a:pt x="104" y="124"/>
                </a:cubicBezTo>
                <a:cubicBezTo>
                  <a:pt x="104" y="124"/>
                  <a:pt x="104" y="123"/>
                  <a:pt x="104" y="123"/>
                </a:cubicBezTo>
                <a:cubicBezTo>
                  <a:pt x="104" y="123"/>
                  <a:pt x="104" y="122"/>
                  <a:pt x="104" y="122"/>
                </a:cubicBezTo>
                <a:cubicBezTo>
                  <a:pt x="104" y="122"/>
                  <a:pt x="105" y="122"/>
                  <a:pt x="105" y="122"/>
                </a:cubicBezTo>
                <a:cubicBezTo>
                  <a:pt x="105" y="122"/>
                  <a:pt x="105" y="122"/>
                  <a:pt x="104" y="122"/>
                </a:cubicBezTo>
                <a:cubicBezTo>
                  <a:pt x="104" y="121"/>
                  <a:pt x="104" y="121"/>
                  <a:pt x="104" y="121"/>
                </a:cubicBezTo>
                <a:cubicBezTo>
                  <a:pt x="105" y="121"/>
                  <a:pt x="105" y="121"/>
                  <a:pt x="106" y="120"/>
                </a:cubicBezTo>
                <a:cubicBezTo>
                  <a:pt x="106" y="120"/>
                  <a:pt x="106" y="120"/>
                  <a:pt x="106" y="120"/>
                </a:cubicBezTo>
                <a:cubicBezTo>
                  <a:pt x="106" y="120"/>
                  <a:pt x="106" y="120"/>
                  <a:pt x="106" y="120"/>
                </a:cubicBezTo>
                <a:cubicBezTo>
                  <a:pt x="107" y="120"/>
                  <a:pt x="107" y="120"/>
                  <a:pt x="107" y="120"/>
                </a:cubicBezTo>
                <a:cubicBezTo>
                  <a:pt x="107" y="120"/>
                  <a:pt x="107" y="120"/>
                  <a:pt x="107" y="120"/>
                </a:cubicBezTo>
                <a:cubicBezTo>
                  <a:pt x="107" y="120"/>
                  <a:pt x="108" y="120"/>
                  <a:pt x="108" y="120"/>
                </a:cubicBezTo>
                <a:cubicBezTo>
                  <a:pt x="108" y="121"/>
                  <a:pt x="109" y="121"/>
                  <a:pt x="109" y="122"/>
                </a:cubicBezTo>
                <a:cubicBezTo>
                  <a:pt x="109" y="122"/>
                  <a:pt x="109" y="122"/>
                  <a:pt x="109" y="122"/>
                </a:cubicBezTo>
                <a:cubicBezTo>
                  <a:pt x="109" y="122"/>
                  <a:pt x="109" y="122"/>
                  <a:pt x="109" y="122"/>
                </a:cubicBezTo>
                <a:cubicBezTo>
                  <a:pt x="109" y="122"/>
                  <a:pt x="109" y="122"/>
                  <a:pt x="109" y="122"/>
                </a:cubicBezTo>
                <a:cubicBezTo>
                  <a:pt x="109" y="122"/>
                  <a:pt x="109" y="122"/>
                  <a:pt x="109" y="122"/>
                </a:cubicBezTo>
                <a:cubicBezTo>
                  <a:pt x="109" y="122"/>
                  <a:pt x="109" y="121"/>
                  <a:pt x="109" y="121"/>
                </a:cubicBezTo>
                <a:cubicBezTo>
                  <a:pt x="110" y="121"/>
                  <a:pt x="110" y="121"/>
                  <a:pt x="110" y="121"/>
                </a:cubicBezTo>
                <a:cubicBezTo>
                  <a:pt x="110" y="121"/>
                  <a:pt x="110" y="121"/>
                  <a:pt x="110" y="121"/>
                </a:cubicBezTo>
                <a:cubicBezTo>
                  <a:pt x="110" y="121"/>
                  <a:pt x="110" y="121"/>
                  <a:pt x="109" y="121"/>
                </a:cubicBezTo>
                <a:cubicBezTo>
                  <a:pt x="109" y="121"/>
                  <a:pt x="109" y="120"/>
                  <a:pt x="109" y="120"/>
                </a:cubicBezTo>
                <a:cubicBezTo>
                  <a:pt x="109" y="120"/>
                  <a:pt x="109" y="120"/>
                  <a:pt x="109" y="120"/>
                </a:cubicBezTo>
                <a:cubicBezTo>
                  <a:pt x="109" y="120"/>
                  <a:pt x="109" y="120"/>
                  <a:pt x="109" y="120"/>
                </a:cubicBezTo>
                <a:cubicBezTo>
                  <a:pt x="109" y="119"/>
                  <a:pt x="109" y="119"/>
                  <a:pt x="109" y="119"/>
                </a:cubicBezTo>
                <a:cubicBezTo>
                  <a:pt x="109" y="118"/>
                  <a:pt x="110" y="118"/>
                  <a:pt x="110" y="118"/>
                </a:cubicBezTo>
                <a:cubicBezTo>
                  <a:pt x="110" y="118"/>
                  <a:pt x="110" y="118"/>
                  <a:pt x="110" y="118"/>
                </a:cubicBezTo>
                <a:cubicBezTo>
                  <a:pt x="110" y="118"/>
                  <a:pt x="111" y="118"/>
                  <a:pt x="111" y="119"/>
                </a:cubicBezTo>
                <a:cubicBezTo>
                  <a:pt x="111" y="119"/>
                  <a:pt x="111" y="119"/>
                  <a:pt x="111" y="119"/>
                </a:cubicBezTo>
                <a:cubicBezTo>
                  <a:pt x="111" y="119"/>
                  <a:pt x="112" y="119"/>
                  <a:pt x="111" y="119"/>
                </a:cubicBezTo>
                <a:cubicBezTo>
                  <a:pt x="111" y="120"/>
                  <a:pt x="111" y="120"/>
                  <a:pt x="111" y="120"/>
                </a:cubicBezTo>
                <a:cubicBezTo>
                  <a:pt x="110" y="120"/>
                  <a:pt x="110" y="120"/>
                  <a:pt x="111" y="120"/>
                </a:cubicBezTo>
                <a:cubicBezTo>
                  <a:pt x="111" y="120"/>
                  <a:pt x="111" y="120"/>
                  <a:pt x="111" y="121"/>
                </a:cubicBezTo>
                <a:cubicBezTo>
                  <a:pt x="111" y="121"/>
                  <a:pt x="111" y="121"/>
                  <a:pt x="111" y="121"/>
                </a:cubicBezTo>
                <a:cubicBezTo>
                  <a:pt x="111" y="121"/>
                  <a:pt x="111" y="121"/>
                  <a:pt x="111" y="121"/>
                </a:cubicBezTo>
                <a:cubicBezTo>
                  <a:pt x="111" y="121"/>
                  <a:pt x="111" y="121"/>
                  <a:pt x="111" y="121"/>
                </a:cubicBezTo>
                <a:cubicBezTo>
                  <a:pt x="110" y="122"/>
                  <a:pt x="110" y="122"/>
                  <a:pt x="110" y="122"/>
                </a:cubicBezTo>
                <a:cubicBezTo>
                  <a:pt x="111" y="122"/>
                  <a:pt x="111" y="123"/>
                  <a:pt x="111" y="123"/>
                </a:cubicBezTo>
                <a:cubicBezTo>
                  <a:pt x="111" y="123"/>
                  <a:pt x="111" y="123"/>
                  <a:pt x="111" y="123"/>
                </a:cubicBezTo>
                <a:cubicBezTo>
                  <a:pt x="111" y="123"/>
                  <a:pt x="111" y="123"/>
                  <a:pt x="111" y="123"/>
                </a:cubicBezTo>
                <a:cubicBezTo>
                  <a:pt x="111" y="124"/>
                  <a:pt x="110" y="124"/>
                  <a:pt x="110" y="124"/>
                </a:cubicBezTo>
                <a:cubicBezTo>
                  <a:pt x="110" y="124"/>
                  <a:pt x="110" y="124"/>
                  <a:pt x="111" y="124"/>
                </a:cubicBezTo>
                <a:cubicBezTo>
                  <a:pt x="111" y="125"/>
                  <a:pt x="112" y="125"/>
                  <a:pt x="112" y="124"/>
                </a:cubicBezTo>
                <a:cubicBezTo>
                  <a:pt x="112" y="124"/>
                  <a:pt x="112" y="123"/>
                  <a:pt x="112" y="123"/>
                </a:cubicBezTo>
                <a:cubicBezTo>
                  <a:pt x="113" y="123"/>
                  <a:pt x="113" y="123"/>
                  <a:pt x="113" y="122"/>
                </a:cubicBezTo>
                <a:cubicBezTo>
                  <a:pt x="113" y="122"/>
                  <a:pt x="113" y="122"/>
                  <a:pt x="114" y="122"/>
                </a:cubicBezTo>
                <a:cubicBezTo>
                  <a:pt x="114" y="123"/>
                  <a:pt x="114" y="122"/>
                  <a:pt x="115" y="122"/>
                </a:cubicBezTo>
                <a:cubicBezTo>
                  <a:pt x="115" y="122"/>
                  <a:pt x="116" y="121"/>
                  <a:pt x="116" y="121"/>
                </a:cubicBezTo>
                <a:cubicBezTo>
                  <a:pt x="116" y="120"/>
                  <a:pt x="116" y="120"/>
                  <a:pt x="116" y="120"/>
                </a:cubicBezTo>
                <a:cubicBezTo>
                  <a:pt x="116" y="119"/>
                  <a:pt x="116" y="118"/>
                  <a:pt x="116" y="118"/>
                </a:cubicBezTo>
                <a:cubicBezTo>
                  <a:pt x="116" y="117"/>
                  <a:pt x="117" y="117"/>
                  <a:pt x="117" y="117"/>
                </a:cubicBezTo>
                <a:cubicBezTo>
                  <a:pt x="117" y="117"/>
                  <a:pt x="117" y="117"/>
                  <a:pt x="118" y="116"/>
                </a:cubicBezTo>
                <a:cubicBezTo>
                  <a:pt x="118" y="116"/>
                  <a:pt x="119" y="116"/>
                  <a:pt x="119" y="116"/>
                </a:cubicBezTo>
                <a:cubicBezTo>
                  <a:pt x="120" y="116"/>
                  <a:pt x="120" y="116"/>
                  <a:pt x="120" y="116"/>
                </a:cubicBezTo>
                <a:cubicBezTo>
                  <a:pt x="120" y="115"/>
                  <a:pt x="120" y="115"/>
                  <a:pt x="119" y="115"/>
                </a:cubicBezTo>
                <a:cubicBezTo>
                  <a:pt x="119" y="115"/>
                  <a:pt x="119" y="114"/>
                  <a:pt x="119" y="114"/>
                </a:cubicBezTo>
                <a:cubicBezTo>
                  <a:pt x="119" y="114"/>
                  <a:pt x="118" y="114"/>
                  <a:pt x="118" y="114"/>
                </a:cubicBezTo>
                <a:cubicBezTo>
                  <a:pt x="118" y="114"/>
                  <a:pt x="118" y="114"/>
                  <a:pt x="118" y="114"/>
                </a:cubicBezTo>
                <a:cubicBezTo>
                  <a:pt x="118" y="114"/>
                  <a:pt x="118" y="114"/>
                  <a:pt x="118" y="113"/>
                </a:cubicBezTo>
                <a:cubicBezTo>
                  <a:pt x="118" y="113"/>
                  <a:pt x="118" y="113"/>
                  <a:pt x="118" y="113"/>
                </a:cubicBezTo>
                <a:cubicBezTo>
                  <a:pt x="118" y="113"/>
                  <a:pt x="118" y="113"/>
                  <a:pt x="118" y="113"/>
                </a:cubicBezTo>
                <a:cubicBezTo>
                  <a:pt x="118" y="112"/>
                  <a:pt x="117" y="111"/>
                  <a:pt x="117" y="110"/>
                </a:cubicBezTo>
                <a:cubicBezTo>
                  <a:pt x="117" y="110"/>
                  <a:pt x="117" y="110"/>
                  <a:pt x="117" y="110"/>
                </a:cubicBezTo>
                <a:cubicBezTo>
                  <a:pt x="117" y="110"/>
                  <a:pt x="117" y="110"/>
                  <a:pt x="117" y="110"/>
                </a:cubicBezTo>
                <a:cubicBezTo>
                  <a:pt x="117" y="110"/>
                  <a:pt x="117" y="110"/>
                  <a:pt x="117" y="110"/>
                </a:cubicBezTo>
                <a:cubicBezTo>
                  <a:pt x="117" y="109"/>
                  <a:pt x="117" y="109"/>
                  <a:pt x="117" y="109"/>
                </a:cubicBezTo>
                <a:cubicBezTo>
                  <a:pt x="117" y="109"/>
                  <a:pt x="118" y="109"/>
                  <a:pt x="118" y="108"/>
                </a:cubicBezTo>
                <a:cubicBezTo>
                  <a:pt x="118" y="108"/>
                  <a:pt x="118" y="108"/>
                  <a:pt x="118" y="108"/>
                </a:cubicBezTo>
                <a:cubicBezTo>
                  <a:pt x="118" y="108"/>
                  <a:pt x="118" y="107"/>
                  <a:pt x="118" y="107"/>
                </a:cubicBezTo>
                <a:cubicBezTo>
                  <a:pt x="118" y="107"/>
                  <a:pt x="118" y="106"/>
                  <a:pt x="118" y="106"/>
                </a:cubicBezTo>
                <a:cubicBezTo>
                  <a:pt x="118" y="106"/>
                  <a:pt x="118" y="106"/>
                  <a:pt x="118" y="105"/>
                </a:cubicBezTo>
                <a:cubicBezTo>
                  <a:pt x="119" y="105"/>
                  <a:pt x="119" y="105"/>
                  <a:pt x="119" y="104"/>
                </a:cubicBezTo>
                <a:cubicBezTo>
                  <a:pt x="119" y="104"/>
                  <a:pt x="119" y="104"/>
                  <a:pt x="119" y="104"/>
                </a:cubicBezTo>
                <a:cubicBezTo>
                  <a:pt x="119" y="104"/>
                  <a:pt x="119" y="104"/>
                  <a:pt x="119" y="104"/>
                </a:cubicBezTo>
                <a:cubicBezTo>
                  <a:pt x="119" y="103"/>
                  <a:pt x="119" y="103"/>
                  <a:pt x="119" y="103"/>
                </a:cubicBezTo>
                <a:cubicBezTo>
                  <a:pt x="119" y="103"/>
                  <a:pt x="119" y="103"/>
                  <a:pt x="119" y="103"/>
                </a:cubicBezTo>
                <a:cubicBezTo>
                  <a:pt x="119" y="103"/>
                  <a:pt x="119" y="103"/>
                  <a:pt x="119" y="102"/>
                </a:cubicBezTo>
                <a:cubicBezTo>
                  <a:pt x="120" y="102"/>
                  <a:pt x="120" y="102"/>
                  <a:pt x="120" y="102"/>
                </a:cubicBezTo>
                <a:cubicBezTo>
                  <a:pt x="120" y="102"/>
                  <a:pt x="120" y="102"/>
                  <a:pt x="120" y="102"/>
                </a:cubicBezTo>
                <a:cubicBezTo>
                  <a:pt x="121" y="102"/>
                  <a:pt x="121" y="102"/>
                  <a:pt x="121" y="101"/>
                </a:cubicBezTo>
                <a:cubicBezTo>
                  <a:pt x="121" y="101"/>
                  <a:pt x="121" y="101"/>
                  <a:pt x="121" y="101"/>
                </a:cubicBezTo>
                <a:cubicBezTo>
                  <a:pt x="121" y="100"/>
                  <a:pt x="121" y="100"/>
                  <a:pt x="121" y="100"/>
                </a:cubicBezTo>
                <a:cubicBezTo>
                  <a:pt x="121" y="100"/>
                  <a:pt x="121" y="100"/>
                  <a:pt x="121" y="100"/>
                </a:cubicBezTo>
                <a:cubicBezTo>
                  <a:pt x="121" y="100"/>
                  <a:pt x="121" y="99"/>
                  <a:pt x="121" y="99"/>
                </a:cubicBezTo>
                <a:cubicBezTo>
                  <a:pt x="121" y="98"/>
                  <a:pt x="121" y="97"/>
                  <a:pt x="121" y="96"/>
                </a:cubicBezTo>
                <a:cubicBezTo>
                  <a:pt x="121" y="96"/>
                  <a:pt x="121" y="96"/>
                  <a:pt x="121" y="95"/>
                </a:cubicBezTo>
                <a:cubicBezTo>
                  <a:pt x="121" y="94"/>
                  <a:pt x="121" y="93"/>
                  <a:pt x="121" y="92"/>
                </a:cubicBezTo>
                <a:cubicBezTo>
                  <a:pt x="121" y="92"/>
                  <a:pt x="121" y="92"/>
                  <a:pt x="120" y="91"/>
                </a:cubicBezTo>
                <a:cubicBezTo>
                  <a:pt x="120" y="91"/>
                  <a:pt x="120" y="91"/>
                  <a:pt x="120" y="91"/>
                </a:cubicBezTo>
                <a:cubicBezTo>
                  <a:pt x="120" y="91"/>
                  <a:pt x="120" y="91"/>
                  <a:pt x="120" y="91"/>
                </a:cubicBezTo>
                <a:cubicBezTo>
                  <a:pt x="120" y="91"/>
                  <a:pt x="120" y="91"/>
                  <a:pt x="120" y="91"/>
                </a:cubicBezTo>
                <a:cubicBezTo>
                  <a:pt x="120" y="90"/>
                  <a:pt x="120" y="90"/>
                  <a:pt x="120" y="90"/>
                </a:cubicBezTo>
                <a:cubicBezTo>
                  <a:pt x="120" y="89"/>
                  <a:pt x="121" y="88"/>
                  <a:pt x="121" y="87"/>
                </a:cubicBezTo>
                <a:cubicBezTo>
                  <a:pt x="121" y="87"/>
                  <a:pt x="121" y="86"/>
                  <a:pt x="121" y="86"/>
                </a:cubicBezTo>
                <a:cubicBezTo>
                  <a:pt x="122" y="86"/>
                  <a:pt x="122" y="86"/>
                  <a:pt x="122" y="86"/>
                </a:cubicBezTo>
                <a:cubicBezTo>
                  <a:pt x="122" y="86"/>
                  <a:pt x="122" y="86"/>
                  <a:pt x="122" y="86"/>
                </a:cubicBezTo>
                <a:cubicBezTo>
                  <a:pt x="122" y="86"/>
                  <a:pt x="122" y="86"/>
                  <a:pt x="122" y="86"/>
                </a:cubicBezTo>
                <a:cubicBezTo>
                  <a:pt x="122" y="87"/>
                  <a:pt x="122" y="87"/>
                  <a:pt x="122" y="87"/>
                </a:cubicBezTo>
                <a:cubicBezTo>
                  <a:pt x="123" y="87"/>
                  <a:pt x="123" y="86"/>
                  <a:pt x="123" y="86"/>
                </a:cubicBezTo>
                <a:cubicBezTo>
                  <a:pt x="123" y="86"/>
                  <a:pt x="123" y="86"/>
                  <a:pt x="123" y="86"/>
                </a:cubicBezTo>
                <a:cubicBezTo>
                  <a:pt x="124" y="85"/>
                  <a:pt x="124" y="86"/>
                  <a:pt x="125" y="86"/>
                </a:cubicBezTo>
                <a:cubicBezTo>
                  <a:pt x="125" y="86"/>
                  <a:pt x="125" y="86"/>
                  <a:pt x="125" y="86"/>
                </a:cubicBezTo>
                <a:cubicBezTo>
                  <a:pt x="125" y="87"/>
                  <a:pt x="125" y="87"/>
                  <a:pt x="126" y="87"/>
                </a:cubicBezTo>
                <a:cubicBezTo>
                  <a:pt x="126" y="87"/>
                  <a:pt x="126" y="87"/>
                  <a:pt x="126" y="87"/>
                </a:cubicBezTo>
                <a:cubicBezTo>
                  <a:pt x="126" y="87"/>
                  <a:pt x="126" y="87"/>
                  <a:pt x="126" y="87"/>
                </a:cubicBezTo>
                <a:cubicBezTo>
                  <a:pt x="126" y="87"/>
                  <a:pt x="126" y="87"/>
                  <a:pt x="126" y="86"/>
                </a:cubicBezTo>
                <a:cubicBezTo>
                  <a:pt x="126" y="86"/>
                  <a:pt x="125" y="86"/>
                  <a:pt x="126" y="86"/>
                </a:cubicBezTo>
                <a:cubicBezTo>
                  <a:pt x="126" y="86"/>
                  <a:pt x="126" y="86"/>
                  <a:pt x="126" y="86"/>
                </a:cubicBezTo>
                <a:cubicBezTo>
                  <a:pt x="125" y="85"/>
                  <a:pt x="125" y="85"/>
                  <a:pt x="125" y="85"/>
                </a:cubicBezTo>
                <a:cubicBezTo>
                  <a:pt x="126" y="85"/>
                  <a:pt x="125" y="85"/>
                  <a:pt x="126" y="85"/>
                </a:cubicBezTo>
                <a:cubicBezTo>
                  <a:pt x="126" y="85"/>
                  <a:pt x="126" y="85"/>
                  <a:pt x="126" y="85"/>
                </a:cubicBezTo>
                <a:cubicBezTo>
                  <a:pt x="126" y="85"/>
                  <a:pt x="126" y="84"/>
                  <a:pt x="126" y="84"/>
                </a:cubicBezTo>
                <a:cubicBezTo>
                  <a:pt x="126" y="84"/>
                  <a:pt x="126" y="84"/>
                  <a:pt x="126" y="84"/>
                </a:cubicBezTo>
                <a:cubicBezTo>
                  <a:pt x="125" y="84"/>
                  <a:pt x="125" y="84"/>
                  <a:pt x="125" y="84"/>
                </a:cubicBezTo>
                <a:cubicBezTo>
                  <a:pt x="125" y="84"/>
                  <a:pt x="125" y="84"/>
                  <a:pt x="126" y="83"/>
                </a:cubicBezTo>
                <a:cubicBezTo>
                  <a:pt x="126" y="83"/>
                  <a:pt x="126" y="83"/>
                  <a:pt x="126" y="83"/>
                </a:cubicBezTo>
                <a:cubicBezTo>
                  <a:pt x="126" y="83"/>
                  <a:pt x="126" y="83"/>
                  <a:pt x="125" y="83"/>
                </a:cubicBezTo>
                <a:cubicBezTo>
                  <a:pt x="125" y="83"/>
                  <a:pt x="125" y="83"/>
                  <a:pt x="125" y="83"/>
                </a:cubicBezTo>
                <a:cubicBezTo>
                  <a:pt x="125" y="83"/>
                  <a:pt x="125" y="82"/>
                  <a:pt x="125" y="82"/>
                </a:cubicBezTo>
                <a:cubicBezTo>
                  <a:pt x="126" y="82"/>
                  <a:pt x="126" y="82"/>
                  <a:pt x="126" y="82"/>
                </a:cubicBezTo>
                <a:cubicBezTo>
                  <a:pt x="126" y="81"/>
                  <a:pt x="126" y="81"/>
                  <a:pt x="126" y="81"/>
                </a:cubicBezTo>
                <a:cubicBezTo>
                  <a:pt x="126" y="81"/>
                  <a:pt x="126" y="81"/>
                  <a:pt x="126" y="80"/>
                </a:cubicBezTo>
                <a:cubicBezTo>
                  <a:pt x="126" y="80"/>
                  <a:pt x="126" y="80"/>
                  <a:pt x="126" y="80"/>
                </a:cubicBezTo>
                <a:cubicBezTo>
                  <a:pt x="127" y="80"/>
                  <a:pt x="127" y="80"/>
                  <a:pt x="127" y="80"/>
                </a:cubicBezTo>
                <a:cubicBezTo>
                  <a:pt x="127" y="80"/>
                  <a:pt x="127" y="80"/>
                  <a:pt x="127" y="80"/>
                </a:cubicBezTo>
                <a:cubicBezTo>
                  <a:pt x="127" y="80"/>
                  <a:pt x="127" y="80"/>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8" y="79"/>
                  <a:pt x="127" y="79"/>
                  <a:pt x="128" y="79"/>
                </a:cubicBezTo>
                <a:cubicBezTo>
                  <a:pt x="128" y="79"/>
                  <a:pt x="128" y="79"/>
                  <a:pt x="127" y="79"/>
                </a:cubicBezTo>
                <a:cubicBezTo>
                  <a:pt x="128" y="79"/>
                  <a:pt x="128" y="78"/>
                  <a:pt x="128" y="78"/>
                </a:cubicBezTo>
                <a:cubicBezTo>
                  <a:pt x="128" y="78"/>
                  <a:pt x="128" y="79"/>
                  <a:pt x="128" y="79"/>
                </a:cubicBezTo>
                <a:cubicBezTo>
                  <a:pt x="128" y="79"/>
                  <a:pt x="128" y="78"/>
                  <a:pt x="128" y="79"/>
                </a:cubicBezTo>
                <a:cubicBezTo>
                  <a:pt x="128" y="78"/>
                  <a:pt x="129" y="78"/>
                  <a:pt x="129" y="78"/>
                </a:cubicBezTo>
                <a:cubicBezTo>
                  <a:pt x="129" y="78"/>
                  <a:pt x="128" y="78"/>
                  <a:pt x="128" y="78"/>
                </a:cubicBezTo>
                <a:cubicBezTo>
                  <a:pt x="129" y="77"/>
                  <a:pt x="129" y="78"/>
                  <a:pt x="129" y="78"/>
                </a:cubicBezTo>
                <a:cubicBezTo>
                  <a:pt x="129" y="78"/>
                  <a:pt x="129" y="78"/>
                  <a:pt x="129" y="78"/>
                </a:cubicBezTo>
                <a:cubicBezTo>
                  <a:pt x="129" y="77"/>
                  <a:pt x="129" y="77"/>
                  <a:pt x="129" y="77"/>
                </a:cubicBezTo>
                <a:cubicBezTo>
                  <a:pt x="129" y="77"/>
                  <a:pt x="129" y="77"/>
                  <a:pt x="129" y="77"/>
                </a:cubicBezTo>
                <a:cubicBezTo>
                  <a:pt x="129" y="77"/>
                  <a:pt x="129" y="77"/>
                  <a:pt x="129" y="77"/>
                </a:cubicBezTo>
                <a:cubicBezTo>
                  <a:pt x="129" y="76"/>
                  <a:pt x="129" y="76"/>
                  <a:pt x="129" y="76"/>
                </a:cubicBezTo>
                <a:cubicBezTo>
                  <a:pt x="129" y="76"/>
                  <a:pt x="130" y="76"/>
                  <a:pt x="130" y="76"/>
                </a:cubicBezTo>
                <a:cubicBezTo>
                  <a:pt x="129" y="76"/>
                  <a:pt x="129" y="75"/>
                  <a:pt x="129" y="75"/>
                </a:cubicBezTo>
                <a:cubicBezTo>
                  <a:pt x="129" y="75"/>
                  <a:pt x="129" y="75"/>
                  <a:pt x="129" y="75"/>
                </a:cubicBezTo>
                <a:cubicBezTo>
                  <a:pt x="129" y="75"/>
                  <a:pt x="130" y="74"/>
                  <a:pt x="130" y="74"/>
                </a:cubicBezTo>
                <a:cubicBezTo>
                  <a:pt x="130" y="74"/>
                  <a:pt x="130" y="74"/>
                  <a:pt x="130" y="74"/>
                </a:cubicBezTo>
                <a:cubicBezTo>
                  <a:pt x="131" y="74"/>
                  <a:pt x="130" y="74"/>
                  <a:pt x="131" y="73"/>
                </a:cubicBezTo>
                <a:cubicBezTo>
                  <a:pt x="131" y="73"/>
                  <a:pt x="130" y="73"/>
                  <a:pt x="130" y="73"/>
                </a:cubicBezTo>
                <a:cubicBezTo>
                  <a:pt x="130" y="73"/>
                  <a:pt x="130" y="73"/>
                  <a:pt x="130" y="73"/>
                </a:cubicBezTo>
                <a:cubicBezTo>
                  <a:pt x="130" y="73"/>
                  <a:pt x="130" y="73"/>
                  <a:pt x="131" y="73"/>
                </a:cubicBezTo>
                <a:close/>
                <a:moveTo>
                  <a:pt x="112" y="75"/>
                </a:moveTo>
                <a:cubicBezTo>
                  <a:pt x="112" y="75"/>
                  <a:pt x="112" y="75"/>
                  <a:pt x="112" y="75"/>
                </a:cubicBezTo>
                <a:cubicBezTo>
                  <a:pt x="113" y="75"/>
                  <a:pt x="112" y="75"/>
                  <a:pt x="112" y="75"/>
                </a:cubicBezTo>
                <a:close/>
                <a:moveTo>
                  <a:pt x="85" y="100"/>
                </a:moveTo>
                <a:cubicBezTo>
                  <a:pt x="85" y="100"/>
                  <a:pt x="85" y="100"/>
                  <a:pt x="85" y="100"/>
                </a:cubicBezTo>
                <a:cubicBezTo>
                  <a:pt x="85" y="100"/>
                  <a:pt x="85" y="100"/>
                  <a:pt x="85" y="100"/>
                </a:cubicBezTo>
                <a:cubicBezTo>
                  <a:pt x="86" y="100"/>
                  <a:pt x="86" y="100"/>
                  <a:pt x="86" y="100"/>
                </a:cubicBezTo>
                <a:cubicBezTo>
                  <a:pt x="85" y="100"/>
                  <a:pt x="85" y="100"/>
                  <a:pt x="85" y="100"/>
                </a:cubicBezTo>
                <a:cubicBezTo>
                  <a:pt x="85" y="100"/>
                  <a:pt x="85" y="100"/>
                  <a:pt x="85" y="100"/>
                </a:cubicBezTo>
                <a:close/>
                <a:moveTo>
                  <a:pt x="67" y="128"/>
                </a:moveTo>
                <a:cubicBezTo>
                  <a:pt x="66" y="129"/>
                  <a:pt x="66" y="129"/>
                  <a:pt x="66" y="129"/>
                </a:cubicBezTo>
                <a:cubicBezTo>
                  <a:pt x="66" y="129"/>
                  <a:pt x="66" y="129"/>
                  <a:pt x="66" y="129"/>
                </a:cubicBezTo>
                <a:cubicBezTo>
                  <a:pt x="66" y="129"/>
                  <a:pt x="65" y="130"/>
                  <a:pt x="65" y="130"/>
                </a:cubicBezTo>
                <a:cubicBezTo>
                  <a:pt x="65" y="130"/>
                  <a:pt x="65" y="131"/>
                  <a:pt x="65" y="131"/>
                </a:cubicBezTo>
                <a:cubicBezTo>
                  <a:pt x="65" y="131"/>
                  <a:pt x="65" y="131"/>
                  <a:pt x="65" y="131"/>
                </a:cubicBezTo>
                <a:cubicBezTo>
                  <a:pt x="65" y="131"/>
                  <a:pt x="64" y="131"/>
                  <a:pt x="64" y="131"/>
                </a:cubicBezTo>
                <a:cubicBezTo>
                  <a:pt x="64" y="131"/>
                  <a:pt x="64" y="131"/>
                  <a:pt x="64" y="131"/>
                </a:cubicBezTo>
                <a:cubicBezTo>
                  <a:pt x="65" y="132"/>
                  <a:pt x="65" y="132"/>
                  <a:pt x="65" y="132"/>
                </a:cubicBezTo>
                <a:cubicBezTo>
                  <a:pt x="65" y="132"/>
                  <a:pt x="65" y="132"/>
                  <a:pt x="66" y="132"/>
                </a:cubicBezTo>
                <a:cubicBezTo>
                  <a:pt x="66" y="132"/>
                  <a:pt x="66" y="132"/>
                  <a:pt x="66" y="132"/>
                </a:cubicBezTo>
                <a:cubicBezTo>
                  <a:pt x="67" y="131"/>
                  <a:pt x="67" y="131"/>
                  <a:pt x="67" y="131"/>
                </a:cubicBezTo>
                <a:cubicBezTo>
                  <a:pt x="66" y="131"/>
                  <a:pt x="66" y="131"/>
                  <a:pt x="66" y="131"/>
                </a:cubicBezTo>
                <a:cubicBezTo>
                  <a:pt x="66" y="131"/>
                  <a:pt x="66" y="131"/>
                  <a:pt x="67" y="130"/>
                </a:cubicBezTo>
                <a:cubicBezTo>
                  <a:pt x="67" y="130"/>
                  <a:pt x="67" y="130"/>
                  <a:pt x="67" y="130"/>
                </a:cubicBezTo>
                <a:cubicBezTo>
                  <a:pt x="67" y="130"/>
                  <a:pt x="67" y="129"/>
                  <a:pt x="67" y="129"/>
                </a:cubicBezTo>
                <a:cubicBezTo>
                  <a:pt x="67" y="129"/>
                  <a:pt x="67" y="129"/>
                  <a:pt x="67" y="129"/>
                </a:cubicBezTo>
                <a:cubicBezTo>
                  <a:pt x="67" y="129"/>
                  <a:pt x="67" y="128"/>
                  <a:pt x="68" y="128"/>
                </a:cubicBezTo>
                <a:cubicBezTo>
                  <a:pt x="68" y="128"/>
                  <a:pt x="68" y="128"/>
                  <a:pt x="68" y="128"/>
                </a:cubicBezTo>
                <a:cubicBezTo>
                  <a:pt x="68" y="128"/>
                  <a:pt x="68" y="128"/>
                  <a:pt x="68" y="128"/>
                </a:cubicBezTo>
                <a:cubicBezTo>
                  <a:pt x="67" y="128"/>
                  <a:pt x="67" y="128"/>
                  <a:pt x="67" y="128"/>
                </a:cubicBezTo>
                <a:cubicBezTo>
                  <a:pt x="67" y="128"/>
                  <a:pt x="67" y="128"/>
                  <a:pt x="67" y="128"/>
                </a:cubicBezTo>
                <a:close/>
                <a:moveTo>
                  <a:pt x="123" y="6"/>
                </a:moveTo>
                <a:cubicBezTo>
                  <a:pt x="123" y="5"/>
                  <a:pt x="123" y="5"/>
                  <a:pt x="123" y="5"/>
                </a:cubicBezTo>
                <a:cubicBezTo>
                  <a:pt x="123" y="4"/>
                  <a:pt x="123" y="4"/>
                  <a:pt x="123" y="4"/>
                </a:cubicBezTo>
                <a:cubicBezTo>
                  <a:pt x="122" y="4"/>
                  <a:pt x="122" y="4"/>
                  <a:pt x="122" y="4"/>
                </a:cubicBezTo>
                <a:cubicBezTo>
                  <a:pt x="122" y="5"/>
                  <a:pt x="122" y="5"/>
                  <a:pt x="122" y="5"/>
                </a:cubicBezTo>
                <a:cubicBezTo>
                  <a:pt x="122" y="6"/>
                  <a:pt x="122" y="6"/>
                  <a:pt x="123" y="6"/>
                </a:cubicBezTo>
                <a:close/>
                <a:moveTo>
                  <a:pt x="106" y="50"/>
                </a:moveTo>
                <a:cubicBezTo>
                  <a:pt x="106" y="50"/>
                  <a:pt x="106" y="50"/>
                  <a:pt x="106" y="50"/>
                </a:cubicBezTo>
                <a:cubicBezTo>
                  <a:pt x="106" y="50"/>
                  <a:pt x="106" y="50"/>
                  <a:pt x="106" y="50"/>
                </a:cubicBezTo>
                <a:cubicBezTo>
                  <a:pt x="106" y="50"/>
                  <a:pt x="106" y="50"/>
                  <a:pt x="106" y="50"/>
                </a:cubicBezTo>
                <a:cubicBezTo>
                  <a:pt x="106" y="50"/>
                  <a:pt x="106" y="50"/>
                  <a:pt x="106" y="50"/>
                </a:cubicBezTo>
                <a:close/>
                <a:moveTo>
                  <a:pt x="106" y="43"/>
                </a:moveTo>
                <a:cubicBezTo>
                  <a:pt x="106" y="43"/>
                  <a:pt x="106" y="43"/>
                  <a:pt x="106" y="43"/>
                </a:cubicBezTo>
                <a:cubicBezTo>
                  <a:pt x="107" y="43"/>
                  <a:pt x="107" y="43"/>
                  <a:pt x="107" y="43"/>
                </a:cubicBezTo>
                <a:cubicBezTo>
                  <a:pt x="107" y="43"/>
                  <a:pt x="107" y="43"/>
                  <a:pt x="107" y="42"/>
                </a:cubicBezTo>
                <a:cubicBezTo>
                  <a:pt x="107" y="42"/>
                  <a:pt x="107" y="42"/>
                  <a:pt x="107" y="41"/>
                </a:cubicBezTo>
                <a:cubicBezTo>
                  <a:pt x="107" y="41"/>
                  <a:pt x="107" y="41"/>
                  <a:pt x="107" y="41"/>
                </a:cubicBezTo>
                <a:cubicBezTo>
                  <a:pt x="107" y="41"/>
                  <a:pt x="106" y="42"/>
                  <a:pt x="106" y="42"/>
                </a:cubicBezTo>
                <a:cubicBezTo>
                  <a:pt x="106" y="42"/>
                  <a:pt x="106" y="43"/>
                  <a:pt x="106" y="43"/>
                </a:cubicBezTo>
                <a:close/>
                <a:moveTo>
                  <a:pt x="121" y="3"/>
                </a:moveTo>
                <a:cubicBezTo>
                  <a:pt x="121" y="3"/>
                  <a:pt x="121" y="3"/>
                  <a:pt x="121" y="3"/>
                </a:cubicBezTo>
                <a:cubicBezTo>
                  <a:pt x="121" y="3"/>
                  <a:pt x="121" y="2"/>
                  <a:pt x="121" y="2"/>
                </a:cubicBezTo>
                <a:cubicBezTo>
                  <a:pt x="121" y="1"/>
                  <a:pt x="121" y="1"/>
                  <a:pt x="121" y="1"/>
                </a:cubicBezTo>
                <a:cubicBezTo>
                  <a:pt x="120" y="1"/>
                  <a:pt x="120" y="1"/>
                  <a:pt x="120" y="1"/>
                </a:cubicBezTo>
                <a:cubicBezTo>
                  <a:pt x="120" y="2"/>
                  <a:pt x="120" y="3"/>
                  <a:pt x="121" y="3"/>
                </a:cubicBezTo>
                <a:cubicBezTo>
                  <a:pt x="121" y="3"/>
                  <a:pt x="121" y="3"/>
                  <a:pt x="121" y="3"/>
                </a:cubicBezTo>
                <a:close/>
                <a:moveTo>
                  <a:pt x="163" y="27"/>
                </a:moveTo>
                <a:cubicBezTo>
                  <a:pt x="163" y="27"/>
                  <a:pt x="163" y="27"/>
                  <a:pt x="163" y="27"/>
                </a:cubicBezTo>
                <a:cubicBezTo>
                  <a:pt x="162" y="27"/>
                  <a:pt x="162" y="27"/>
                  <a:pt x="161" y="28"/>
                </a:cubicBezTo>
                <a:cubicBezTo>
                  <a:pt x="161" y="28"/>
                  <a:pt x="161" y="28"/>
                  <a:pt x="161" y="28"/>
                </a:cubicBezTo>
                <a:cubicBezTo>
                  <a:pt x="160" y="29"/>
                  <a:pt x="160" y="28"/>
                  <a:pt x="160" y="29"/>
                </a:cubicBezTo>
                <a:cubicBezTo>
                  <a:pt x="160" y="29"/>
                  <a:pt x="160" y="29"/>
                  <a:pt x="160" y="29"/>
                </a:cubicBezTo>
                <a:cubicBezTo>
                  <a:pt x="160" y="29"/>
                  <a:pt x="159" y="28"/>
                  <a:pt x="159" y="28"/>
                </a:cubicBezTo>
                <a:cubicBezTo>
                  <a:pt x="159" y="28"/>
                  <a:pt x="159" y="28"/>
                  <a:pt x="159" y="28"/>
                </a:cubicBezTo>
                <a:cubicBezTo>
                  <a:pt x="159" y="28"/>
                  <a:pt x="159" y="28"/>
                  <a:pt x="159" y="28"/>
                </a:cubicBezTo>
                <a:cubicBezTo>
                  <a:pt x="159" y="28"/>
                  <a:pt x="159" y="28"/>
                  <a:pt x="159" y="28"/>
                </a:cubicBezTo>
                <a:cubicBezTo>
                  <a:pt x="159" y="27"/>
                  <a:pt x="159" y="26"/>
                  <a:pt x="158" y="25"/>
                </a:cubicBezTo>
                <a:cubicBezTo>
                  <a:pt x="158" y="25"/>
                  <a:pt x="158" y="25"/>
                  <a:pt x="158" y="24"/>
                </a:cubicBezTo>
                <a:cubicBezTo>
                  <a:pt x="158" y="24"/>
                  <a:pt x="157" y="24"/>
                  <a:pt x="157" y="23"/>
                </a:cubicBezTo>
                <a:cubicBezTo>
                  <a:pt x="157" y="23"/>
                  <a:pt x="157" y="23"/>
                  <a:pt x="157" y="22"/>
                </a:cubicBezTo>
                <a:cubicBezTo>
                  <a:pt x="157" y="22"/>
                  <a:pt x="157" y="22"/>
                  <a:pt x="157" y="21"/>
                </a:cubicBezTo>
                <a:cubicBezTo>
                  <a:pt x="157" y="21"/>
                  <a:pt x="157" y="20"/>
                  <a:pt x="158" y="20"/>
                </a:cubicBezTo>
                <a:cubicBezTo>
                  <a:pt x="158" y="19"/>
                  <a:pt x="158" y="19"/>
                  <a:pt x="158" y="18"/>
                </a:cubicBezTo>
                <a:cubicBezTo>
                  <a:pt x="158" y="18"/>
                  <a:pt x="158" y="18"/>
                  <a:pt x="158" y="18"/>
                </a:cubicBezTo>
                <a:cubicBezTo>
                  <a:pt x="159" y="18"/>
                  <a:pt x="159" y="18"/>
                  <a:pt x="159" y="18"/>
                </a:cubicBezTo>
                <a:cubicBezTo>
                  <a:pt x="159" y="18"/>
                  <a:pt x="159" y="18"/>
                  <a:pt x="159" y="17"/>
                </a:cubicBezTo>
                <a:cubicBezTo>
                  <a:pt x="160" y="17"/>
                  <a:pt x="159" y="16"/>
                  <a:pt x="159" y="15"/>
                </a:cubicBezTo>
                <a:cubicBezTo>
                  <a:pt x="159" y="15"/>
                  <a:pt x="159" y="15"/>
                  <a:pt x="159" y="15"/>
                </a:cubicBezTo>
                <a:cubicBezTo>
                  <a:pt x="158" y="16"/>
                  <a:pt x="157" y="18"/>
                  <a:pt x="156" y="18"/>
                </a:cubicBezTo>
                <a:cubicBezTo>
                  <a:pt x="156" y="19"/>
                  <a:pt x="156" y="19"/>
                  <a:pt x="155" y="19"/>
                </a:cubicBezTo>
                <a:cubicBezTo>
                  <a:pt x="155" y="20"/>
                  <a:pt x="154" y="21"/>
                  <a:pt x="153" y="21"/>
                </a:cubicBezTo>
                <a:cubicBezTo>
                  <a:pt x="153" y="20"/>
                  <a:pt x="152" y="20"/>
                  <a:pt x="151" y="20"/>
                </a:cubicBezTo>
                <a:cubicBezTo>
                  <a:pt x="151" y="20"/>
                  <a:pt x="151" y="20"/>
                  <a:pt x="150" y="20"/>
                </a:cubicBezTo>
                <a:cubicBezTo>
                  <a:pt x="150" y="20"/>
                  <a:pt x="150" y="19"/>
                  <a:pt x="150" y="19"/>
                </a:cubicBezTo>
                <a:cubicBezTo>
                  <a:pt x="150" y="19"/>
                  <a:pt x="150" y="19"/>
                  <a:pt x="150" y="19"/>
                </a:cubicBezTo>
                <a:cubicBezTo>
                  <a:pt x="150" y="19"/>
                  <a:pt x="150" y="19"/>
                  <a:pt x="150" y="19"/>
                </a:cubicBezTo>
                <a:cubicBezTo>
                  <a:pt x="150" y="18"/>
                  <a:pt x="149" y="18"/>
                  <a:pt x="149" y="18"/>
                </a:cubicBezTo>
                <a:cubicBezTo>
                  <a:pt x="149" y="18"/>
                  <a:pt x="149" y="18"/>
                  <a:pt x="149" y="18"/>
                </a:cubicBezTo>
                <a:cubicBezTo>
                  <a:pt x="148" y="18"/>
                  <a:pt x="148" y="18"/>
                  <a:pt x="148" y="18"/>
                </a:cubicBezTo>
                <a:cubicBezTo>
                  <a:pt x="147" y="18"/>
                  <a:pt x="147" y="18"/>
                  <a:pt x="147" y="18"/>
                </a:cubicBezTo>
                <a:cubicBezTo>
                  <a:pt x="147" y="18"/>
                  <a:pt x="147" y="18"/>
                  <a:pt x="147" y="18"/>
                </a:cubicBezTo>
                <a:cubicBezTo>
                  <a:pt x="146" y="18"/>
                  <a:pt x="146" y="18"/>
                  <a:pt x="146" y="18"/>
                </a:cubicBezTo>
                <a:cubicBezTo>
                  <a:pt x="145" y="18"/>
                  <a:pt x="145" y="18"/>
                  <a:pt x="145" y="18"/>
                </a:cubicBezTo>
                <a:cubicBezTo>
                  <a:pt x="145" y="18"/>
                  <a:pt x="144" y="18"/>
                  <a:pt x="144" y="17"/>
                </a:cubicBezTo>
                <a:cubicBezTo>
                  <a:pt x="145" y="17"/>
                  <a:pt x="145" y="17"/>
                  <a:pt x="145" y="17"/>
                </a:cubicBezTo>
                <a:cubicBezTo>
                  <a:pt x="144" y="16"/>
                  <a:pt x="142" y="16"/>
                  <a:pt x="141" y="15"/>
                </a:cubicBezTo>
                <a:cubicBezTo>
                  <a:pt x="141" y="14"/>
                  <a:pt x="140" y="14"/>
                  <a:pt x="139" y="13"/>
                </a:cubicBezTo>
                <a:cubicBezTo>
                  <a:pt x="139" y="13"/>
                  <a:pt x="138" y="13"/>
                  <a:pt x="138" y="12"/>
                </a:cubicBezTo>
                <a:cubicBezTo>
                  <a:pt x="138" y="12"/>
                  <a:pt x="137" y="11"/>
                  <a:pt x="137" y="11"/>
                </a:cubicBezTo>
                <a:cubicBezTo>
                  <a:pt x="136" y="10"/>
                  <a:pt x="136" y="10"/>
                  <a:pt x="135" y="9"/>
                </a:cubicBezTo>
                <a:cubicBezTo>
                  <a:pt x="135" y="8"/>
                  <a:pt x="135" y="8"/>
                  <a:pt x="135" y="8"/>
                </a:cubicBezTo>
                <a:cubicBezTo>
                  <a:pt x="134" y="7"/>
                  <a:pt x="134" y="7"/>
                  <a:pt x="134" y="6"/>
                </a:cubicBezTo>
                <a:cubicBezTo>
                  <a:pt x="133" y="5"/>
                  <a:pt x="132" y="4"/>
                  <a:pt x="132" y="4"/>
                </a:cubicBezTo>
                <a:cubicBezTo>
                  <a:pt x="131" y="3"/>
                  <a:pt x="131" y="3"/>
                  <a:pt x="131" y="3"/>
                </a:cubicBezTo>
                <a:cubicBezTo>
                  <a:pt x="130" y="2"/>
                  <a:pt x="130" y="1"/>
                  <a:pt x="129" y="1"/>
                </a:cubicBezTo>
                <a:cubicBezTo>
                  <a:pt x="129" y="0"/>
                  <a:pt x="129" y="0"/>
                  <a:pt x="128" y="1"/>
                </a:cubicBezTo>
                <a:cubicBezTo>
                  <a:pt x="128" y="1"/>
                  <a:pt x="128" y="1"/>
                  <a:pt x="128" y="1"/>
                </a:cubicBezTo>
                <a:cubicBezTo>
                  <a:pt x="128" y="1"/>
                  <a:pt x="128" y="2"/>
                  <a:pt x="127" y="2"/>
                </a:cubicBezTo>
                <a:cubicBezTo>
                  <a:pt x="127" y="2"/>
                  <a:pt x="127" y="2"/>
                  <a:pt x="127" y="2"/>
                </a:cubicBezTo>
                <a:cubicBezTo>
                  <a:pt x="127" y="2"/>
                  <a:pt x="127" y="2"/>
                  <a:pt x="126" y="2"/>
                </a:cubicBezTo>
                <a:cubicBezTo>
                  <a:pt x="126" y="2"/>
                  <a:pt x="126" y="1"/>
                  <a:pt x="126" y="2"/>
                </a:cubicBezTo>
                <a:cubicBezTo>
                  <a:pt x="126" y="2"/>
                  <a:pt x="126" y="2"/>
                  <a:pt x="126" y="2"/>
                </a:cubicBezTo>
                <a:cubicBezTo>
                  <a:pt x="126" y="2"/>
                  <a:pt x="126" y="3"/>
                  <a:pt x="126" y="3"/>
                </a:cubicBezTo>
                <a:cubicBezTo>
                  <a:pt x="126" y="4"/>
                  <a:pt x="125" y="4"/>
                  <a:pt x="126" y="5"/>
                </a:cubicBezTo>
                <a:cubicBezTo>
                  <a:pt x="126" y="5"/>
                  <a:pt x="126" y="6"/>
                  <a:pt x="126" y="6"/>
                </a:cubicBezTo>
                <a:cubicBezTo>
                  <a:pt x="127" y="8"/>
                  <a:pt x="128" y="10"/>
                  <a:pt x="128" y="12"/>
                </a:cubicBezTo>
                <a:cubicBezTo>
                  <a:pt x="128" y="12"/>
                  <a:pt x="127" y="12"/>
                  <a:pt x="127" y="13"/>
                </a:cubicBezTo>
                <a:cubicBezTo>
                  <a:pt x="127" y="14"/>
                  <a:pt x="127" y="14"/>
                  <a:pt x="127" y="15"/>
                </a:cubicBezTo>
                <a:cubicBezTo>
                  <a:pt x="126" y="15"/>
                  <a:pt x="126" y="16"/>
                  <a:pt x="126" y="16"/>
                </a:cubicBezTo>
                <a:cubicBezTo>
                  <a:pt x="126" y="17"/>
                  <a:pt x="126" y="18"/>
                  <a:pt x="126" y="19"/>
                </a:cubicBezTo>
                <a:cubicBezTo>
                  <a:pt x="126" y="20"/>
                  <a:pt x="126" y="21"/>
                  <a:pt x="124" y="22"/>
                </a:cubicBezTo>
                <a:cubicBezTo>
                  <a:pt x="124" y="22"/>
                  <a:pt x="123" y="23"/>
                  <a:pt x="123" y="23"/>
                </a:cubicBezTo>
                <a:cubicBezTo>
                  <a:pt x="124" y="24"/>
                  <a:pt x="124" y="24"/>
                  <a:pt x="124" y="24"/>
                </a:cubicBezTo>
                <a:cubicBezTo>
                  <a:pt x="124" y="25"/>
                  <a:pt x="124" y="25"/>
                  <a:pt x="124" y="25"/>
                </a:cubicBezTo>
                <a:cubicBezTo>
                  <a:pt x="124" y="25"/>
                  <a:pt x="124" y="26"/>
                  <a:pt x="124" y="26"/>
                </a:cubicBezTo>
                <a:cubicBezTo>
                  <a:pt x="124" y="27"/>
                  <a:pt x="124" y="28"/>
                  <a:pt x="124" y="29"/>
                </a:cubicBezTo>
                <a:cubicBezTo>
                  <a:pt x="123" y="29"/>
                  <a:pt x="123" y="30"/>
                  <a:pt x="122" y="30"/>
                </a:cubicBezTo>
                <a:cubicBezTo>
                  <a:pt x="122" y="30"/>
                  <a:pt x="121" y="30"/>
                  <a:pt x="121" y="30"/>
                </a:cubicBezTo>
                <a:cubicBezTo>
                  <a:pt x="121" y="30"/>
                  <a:pt x="121" y="29"/>
                  <a:pt x="120" y="29"/>
                </a:cubicBezTo>
                <a:cubicBezTo>
                  <a:pt x="120" y="29"/>
                  <a:pt x="120" y="29"/>
                  <a:pt x="120" y="29"/>
                </a:cubicBezTo>
                <a:cubicBezTo>
                  <a:pt x="119" y="29"/>
                  <a:pt x="119" y="29"/>
                  <a:pt x="119" y="29"/>
                </a:cubicBezTo>
                <a:cubicBezTo>
                  <a:pt x="118" y="29"/>
                  <a:pt x="118" y="29"/>
                  <a:pt x="118" y="29"/>
                </a:cubicBezTo>
                <a:cubicBezTo>
                  <a:pt x="118" y="29"/>
                  <a:pt x="117" y="29"/>
                  <a:pt x="117" y="28"/>
                </a:cubicBezTo>
                <a:cubicBezTo>
                  <a:pt x="117" y="28"/>
                  <a:pt x="116" y="28"/>
                  <a:pt x="116" y="27"/>
                </a:cubicBezTo>
                <a:cubicBezTo>
                  <a:pt x="116" y="27"/>
                  <a:pt x="116" y="27"/>
                  <a:pt x="116" y="27"/>
                </a:cubicBezTo>
                <a:cubicBezTo>
                  <a:pt x="116" y="28"/>
                  <a:pt x="115" y="28"/>
                  <a:pt x="115" y="28"/>
                </a:cubicBezTo>
                <a:cubicBezTo>
                  <a:pt x="115" y="28"/>
                  <a:pt x="115" y="28"/>
                  <a:pt x="115" y="28"/>
                </a:cubicBezTo>
                <a:cubicBezTo>
                  <a:pt x="115" y="28"/>
                  <a:pt x="115" y="28"/>
                  <a:pt x="114" y="29"/>
                </a:cubicBezTo>
                <a:cubicBezTo>
                  <a:pt x="114" y="29"/>
                  <a:pt x="114" y="29"/>
                  <a:pt x="115" y="30"/>
                </a:cubicBezTo>
                <a:cubicBezTo>
                  <a:pt x="115" y="30"/>
                  <a:pt x="115" y="30"/>
                  <a:pt x="116" y="31"/>
                </a:cubicBezTo>
                <a:cubicBezTo>
                  <a:pt x="116" y="32"/>
                  <a:pt x="116" y="32"/>
                  <a:pt x="115" y="32"/>
                </a:cubicBezTo>
                <a:cubicBezTo>
                  <a:pt x="115" y="33"/>
                  <a:pt x="114" y="34"/>
                  <a:pt x="114" y="34"/>
                </a:cubicBezTo>
                <a:cubicBezTo>
                  <a:pt x="114" y="34"/>
                  <a:pt x="114" y="35"/>
                  <a:pt x="114" y="35"/>
                </a:cubicBezTo>
                <a:cubicBezTo>
                  <a:pt x="114" y="35"/>
                  <a:pt x="114" y="35"/>
                  <a:pt x="114" y="35"/>
                </a:cubicBezTo>
                <a:cubicBezTo>
                  <a:pt x="114" y="34"/>
                  <a:pt x="113" y="34"/>
                  <a:pt x="113" y="34"/>
                </a:cubicBezTo>
                <a:cubicBezTo>
                  <a:pt x="113" y="34"/>
                  <a:pt x="113" y="34"/>
                  <a:pt x="113" y="34"/>
                </a:cubicBezTo>
                <a:cubicBezTo>
                  <a:pt x="113" y="35"/>
                  <a:pt x="112" y="35"/>
                  <a:pt x="112" y="35"/>
                </a:cubicBezTo>
                <a:cubicBezTo>
                  <a:pt x="112" y="35"/>
                  <a:pt x="112" y="36"/>
                  <a:pt x="111" y="36"/>
                </a:cubicBezTo>
                <a:cubicBezTo>
                  <a:pt x="110" y="36"/>
                  <a:pt x="110" y="36"/>
                  <a:pt x="110" y="37"/>
                </a:cubicBezTo>
                <a:cubicBezTo>
                  <a:pt x="110" y="38"/>
                  <a:pt x="110" y="39"/>
                  <a:pt x="110" y="40"/>
                </a:cubicBezTo>
                <a:cubicBezTo>
                  <a:pt x="109" y="40"/>
                  <a:pt x="109" y="41"/>
                  <a:pt x="110" y="41"/>
                </a:cubicBezTo>
                <a:cubicBezTo>
                  <a:pt x="110" y="41"/>
                  <a:pt x="110" y="42"/>
                  <a:pt x="111" y="42"/>
                </a:cubicBezTo>
                <a:cubicBezTo>
                  <a:pt x="111" y="42"/>
                  <a:pt x="111" y="42"/>
                  <a:pt x="111" y="42"/>
                </a:cubicBezTo>
                <a:cubicBezTo>
                  <a:pt x="111" y="42"/>
                  <a:pt x="112" y="43"/>
                  <a:pt x="112" y="43"/>
                </a:cubicBezTo>
                <a:cubicBezTo>
                  <a:pt x="112" y="43"/>
                  <a:pt x="113" y="44"/>
                  <a:pt x="113" y="45"/>
                </a:cubicBezTo>
                <a:cubicBezTo>
                  <a:pt x="113" y="45"/>
                  <a:pt x="113" y="46"/>
                  <a:pt x="112" y="46"/>
                </a:cubicBezTo>
                <a:cubicBezTo>
                  <a:pt x="112" y="46"/>
                  <a:pt x="112" y="47"/>
                  <a:pt x="112" y="47"/>
                </a:cubicBezTo>
                <a:cubicBezTo>
                  <a:pt x="112" y="47"/>
                  <a:pt x="112" y="47"/>
                  <a:pt x="112" y="47"/>
                </a:cubicBezTo>
                <a:cubicBezTo>
                  <a:pt x="111" y="48"/>
                  <a:pt x="111" y="49"/>
                  <a:pt x="112" y="50"/>
                </a:cubicBezTo>
                <a:cubicBezTo>
                  <a:pt x="112" y="51"/>
                  <a:pt x="112" y="51"/>
                  <a:pt x="113" y="51"/>
                </a:cubicBezTo>
                <a:cubicBezTo>
                  <a:pt x="113" y="51"/>
                  <a:pt x="113" y="51"/>
                  <a:pt x="113" y="51"/>
                </a:cubicBezTo>
                <a:cubicBezTo>
                  <a:pt x="113" y="51"/>
                  <a:pt x="113" y="51"/>
                  <a:pt x="114" y="51"/>
                </a:cubicBezTo>
                <a:cubicBezTo>
                  <a:pt x="114" y="50"/>
                  <a:pt x="114" y="50"/>
                  <a:pt x="115" y="50"/>
                </a:cubicBezTo>
                <a:cubicBezTo>
                  <a:pt x="115" y="50"/>
                  <a:pt x="115" y="50"/>
                  <a:pt x="115" y="49"/>
                </a:cubicBezTo>
                <a:cubicBezTo>
                  <a:pt x="115" y="49"/>
                  <a:pt x="115" y="48"/>
                  <a:pt x="115" y="48"/>
                </a:cubicBezTo>
                <a:cubicBezTo>
                  <a:pt x="116" y="48"/>
                  <a:pt x="116" y="48"/>
                  <a:pt x="116" y="48"/>
                </a:cubicBezTo>
                <a:cubicBezTo>
                  <a:pt x="116" y="47"/>
                  <a:pt x="117" y="47"/>
                  <a:pt x="117" y="47"/>
                </a:cubicBezTo>
                <a:cubicBezTo>
                  <a:pt x="117" y="47"/>
                  <a:pt x="117" y="46"/>
                  <a:pt x="117" y="46"/>
                </a:cubicBezTo>
                <a:cubicBezTo>
                  <a:pt x="117" y="46"/>
                  <a:pt x="117" y="46"/>
                  <a:pt x="118" y="46"/>
                </a:cubicBezTo>
                <a:cubicBezTo>
                  <a:pt x="118" y="46"/>
                  <a:pt x="118" y="46"/>
                  <a:pt x="118" y="47"/>
                </a:cubicBezTo>
                <a:cubicBezTo>
                  <a:pt x="118" y="47"/>
                  <a:pt x="118" y="47"/>
                  <a:pt x="118" y="47"/>
                </a:cubicBezTo>
                <a:cubicBezTo>
                  <a:pt x="118" y="47"/>
                  <a:pt x="118" y="47"/>
                  <a:pt x="118" y="47"/>
                </a:cubicBezTo>
                <a:cubicBezTo>
                  <a:pt x="118" y="47"/>
                  <a:pt x="118" y="47"/>
                  <a:pt x="119" y="47"/>
                </a:cubicBezTo>
                <a:cubicBezTo>
                  <a:pt x="119" y="47"/>
                  <a:pt x="119" y="47"/>
                  <a:pt x="120" y="47"/>
                </a:cubicBezTo>
                <a:cubicBezTo>
                  <a:pt x="120" y="47"/>
                  <a:pt x="121" y="47"/>
                  <a:pt x="121" y="47"/>
                </a:cubicBezTo>
                <a:cubicBezTo>
                  <a:pt x="121" y="47"/>
                  <a:pt x="121" y="47"/>
                  <a:pt x="122" y="46"/>
                </a:cubicBezTo>
                <a:cubicBezTo>
                  <a:pt x="122" y="46"/>
                  <a:pt x="122" y="46"/>
                  <a:pt x="122" y="46"/>
                </a:cubicBezTo>
                <a:cubicBezTo>
                  <a:pt x="122" y="46"/>
                  <a:pt x="121" y="45"/>
                  <a:pt x="121" y="45"/>
                </a:cubicBezTo>
                <a:cubicBezTo>
                  <a:pt x="120" y="45"/>
                  <a:pt x="120" y="45"/>
                  <a:pt x="120" y="45"/>
                </a:cubicBezTo>
                <a:cubicBezTo>
                  <a:pt x="120" y="44"/>
                  <a:pt x="119" y="44"/>
                  <a:pt x="118" y="43"/>
                </a:cubicBezTo>
                <a:cubicBezTo>
                  <a:pt x="118" y="42"/>
                  <a:pt x="118" y="42"/>
                  <a:pt x="117" y="43"/>
                </a:cubicBezTo>
                <a:cubicBezTo>
                  <a:pt x="117" y="43"/>
                  <a:pt x="117" y="43"/>
                  <a:pt x="117" y="43"/>
                </a:cubicBezTo>
                <a:cubicBezTo>
                  <a:pt x="116" y="43"/>
                  <a:pt x="116" y="42"/>
                  <a:pt x="116" y="42"/>
                </a:cubicBezTo>
                <a:cubicBezTo>
                  <a:pt x="115" y="42"/>
                  <a:pt x="115" y="41"/>
                  <a:pt x="114" y="41"/>
                </a:cubicBezTo>
                <a:cubicBezTo>
                  <a:pt x="114" y="41"/>
                  <a:pt x="114" y="40"/>
                  <a:pt x="114" y="40"/>
                </a:cubicBezTo>
                <a:cubicBezTo>
                  <a:pt x="114" y="39"/>
                  <a:pt x="114" y="39"/>
                  <a:pt x="115" y="38"/>
                </a:cubicBezTo>
                <a:cubicBezTo>
                  <a:pt x="115" y="38"/>
                  <a:pt x="115" y="37"/>
                  <a:pt x="116" y="37"/>
                </a:cubicBezTo>
                <a:cubicBezTo>
                  <a:pt x="116" y="37"/>
                  <a:pt x="116" y="37"/>
                  <a:pt x="116" y="37"/>
                </a:cubicBezTo>
                <a:cubicBezTo>
                  <a:pt x="117" y="37"/>
                  <a:pt x="118" y="37"/>
                  <a:pt x="118" y="37"/>
                </a:cubicBezTo>
                <a:cubicBezTo>
                  <a:pt x="118" y="38"/>
                  <a:pt x="119" y="38"/>
                  <a:pt x="119" y="38"/>
                </a:cubicBezTo>
                <a:cubicBezTo>
                  <a:pt x="119" y="38"/>
                  <a:pt x="119" y="39"/>
                  <a:pt x="119" y="39"/>
                </a:cubicBezTo>
                <a:cubicBezTo>
                  <a:pt x="120" y="39"/>
                  <a:pt x="120" y="40"/>
                  <a:pt x="120" y="40"/>
                </a:cubicBezTo>
                <a:cubicBezTo>
                  <a:pt x="120" y="40"/>
                  <a:pt x="120" y="40"/>
                  <a:pt x="120" y="40"/>
                </a:cubicBezTo>
                <a:cubicBezTo>
                  <a:pt x="120" y="40"/>
                  <a:pt x="120" y="40"/>
                  <a:pt x="120" y="40"/>
                </a:cubicBezTo>
                <a:cubicBezTo>
                  <a:pt x="120" y="40"/>
                  <a:pt x="120" y="40"/>
                  <a:pt x="120" y="40"/>
                </a:cubicBezTo>
                <a:cubicBezTo>
                  <a:pt x="121" y="40"/>
                  <a:pt x="121" y="40"/>
                  <a:pt x="121" y="40"/>
                </a:cubicBezTo>
                <a:cubicBezTo>
                  <a:pt x="121" y="39"/>
                  <a:pt x="122" y="39"/>
                  <a:pt x="122" y="38"/>
                </a:cubicBezTo>
                <a:cubicBezTo>
                  <a:pt x="123" y="38"/>
                  <a:pt x="123" y="38"/>
                  <a:pt x="123" y="38"/>
                </a:cubicBezTo>
                <a:cubicBezTo>
                  <a:pt x="123" y="38"/>
                  <a:pt x="124" y="37"/>
                  <a:pt x="124" y="37"/>
                </a:cubicBezTo>
                <a:cubicBezTo>
                  <a:pt x="124" y="37"/>
                  <a:pt x="124" y="37"/>
                  <a:pt x="124" y="37"/>
                </a:cubicBezTo>
                <a:cubicBezTo>
                  <a:pt x="124" y="37"/>
                  <a:pt x="125" y="37"/>
                  <a:pt x="125" y="37"/>
                </a:cubicBezTo>
                <a:cubicBezTo>
                  <a:pt x="125" y="37"/>
                  <a:pt x="126" y="36"/>
                  <a:pt x="126" y="36"/>
                </a:cubicBezTo>
                <a:cubicBezTo>
                  <a:pt x="126" y="36"/>
                  <a:pt x="126" y="36"/>
                  <a:pt x="126" y="36"/>
                </a:cubicBezTo>
                <a:cubicBezTo>
                  <a:pt x="127" y="36"/>
                  <a:pt x="128" y="37"/>
                  <a:pt x="129" y="38"/>
                </a:cubicBezTo>
                <a:cubicBezTo>
                  <a:pt x="129" y="38"/>
                  <a:pt x="130" y="38"/>
                  <a:pt x="130" y="38"/>
                </a:cubicBezTo>
                <a:cubicBezTo>
                  <a:pt x="131" y="38"/>
                  <a:pt x="131" y="39"/>
                  <a:pt x="132" y="39"/>
                </a:cubicBezTo>
                <a:cubicBezTo>
                  <a:pt x="132" y="40"/>
                  <a:pt x="133" y="40"/>
                  <a:pt x="133" y="40"/>
                </a:cubicBezTo>
                <a:cubicBezTo>
                  <a:pt x="134" y="41"/>
                  <a:pt x="134" y="41"/>
                  <a:pt x="135" y="41"/>
                </a:cubicBezTo>
                <a:cubicBezTo>
                  <a:pt x="136" y="42"/>
                  <a:pt x="137" y="42"/>
                  <a:pt x="138" y="42"/>
                </a:cubicBezTo>
                <a:cubicBezTo>
                  <a:pt x="138" y="42"/>
                  <a:pt x="138" y="43"/>
                  <a:pt x="138" y="43"/>
                </a:cubicBezTo>
                <a:cubicBezTo>
                  <a:pt x="138" y="43"/>
                  <a:pt x="139" y="43"/>
                  <a:pt x="139" y="43"/>
                </a:cubicBezTo>
                <a:cubicBezTo>
                  <a:pt x="139" y="43"/>
                  <a:pt x="139" y="44"/>
                  <a:pt x="140" y="44"/>
                </a:cubicBezTo>
                <a:cubicBezTo>
                  <a:pt x="140" y="44"/>
                  <a:pt x="140" y="44"/>
                  <a:pt x="140" y="45"/>
                </a:cubicBezTo>
                <a:cubicBezTo>
                  <a:pt x="141" y="44"/>
                  <a:pt x="141" y="44"/>
                  <a:pt x="141" y="44"/>
                </a:cubicBezTo>
                <a:cubicBezTo>
                  <a:pt x="141" y="43"/>
                  <a:pt x="141" y="43"/>
                  <a:pt x="141" y="43"/>
                </a:cubicBezTo>
                <a:cubicBezTo>
                  <a:pt x="141" y="43"/>
                  <a:pt x="141" y="42"/>
                  <a:pt x="141" y="42"/>
                </a:cubicBezTo>
                <a:cubicBezTo>
                  <a:pt x="141" y="42"/>
                  <a:pt x="141" y="41"/>
                  <a:pt x="141" y="41"/>
                </a:cubicBezTo>
                <a:cubicBezTo>
                  <a:pt x="141" y="41"/>
                  <a:pt x="141" y="41"/>
                  <a:pt x="141" y="40"/>
                </a:cubicBezTo>
                <a:cubicBezTo>
                  <a:pt x="141" y="39"/>
                  <a:pt x="142" y="38"/>
                  <a:pt x="143" y="37"/>
                </a:cubicBezTo>
                <a:cubicBezTo>
                  <a:pt x="143" y="37"/>
                  <a:pt x="144" y="36"/>
                  <a:pt x="144" y="36"/>
                </a:cubicBezTo>
                <a:cubicBezTo>
                  <a:pt x="145" y="35"/>
                  <a:pt x="145" y="35"/>
                  <a:pt x="146" y="34"/>
                </a:cubicBezTo>
                <a:cubicBezTo>
                  <a:pt x="146" y="34"/>
                  <a:pt x="146" y="34"/>
                  <a:pt x="146" y="34"/>
                </a:cubicBezTo>
                <a:cubicBezTo>
                  <a:pt x="147" y="33"/>
                  <a:pt x="147" y="33"/>
                  <a:pt x="148" y="32"/>
                </a:cubicBezTo>
                <a:cubicBezTo>
                  <a:pt x="149" y="32"/>
                  <a:pt x="149" y="32"/>
                  <a:pt x="150" y="32"/>
                </a:cubicBezTo>
                <a:cubicBezTo>
                  <a:pt x="150" y="32"/>
                  <a:pt x="150" y="32"/>
                  <a:pt x="151" y="32"/>
                </a:cubicBezTo>
                <a:cubicBezTo>
                  <a:pt x="151" y="32"/>
                  <a:pt x="151" y="32"/>
                  <a:pt x="151" y="32"/>
                </a:cubicBezTo>
                <a:cubicBezTo>
                  <a:pt x="151" y="32"/>
                  <a:pt x="152" y="33"/>
                  <a:pt x="152" y="33"/>
                </a:cubicBezTo>
                <a:cubicBezTo>
                  <a:pt x="153" y="32"/>
                  <a:pt x="153" y="33"/>
                  <a:pt x="154" y="33"/>
                </a:cubicBezTo>
                <a:cubicBezTo>
                  <a:pt x="154" y="33"/>
                  <a:pt x="154" y="33"/>
                  <a:pt x="154" y="33"/>
                </a:cubicBezTo>
                <a:cubicBezTo>
                  <a:pt x="154" y="33"/>
                  <a:pt x="154" y="32"/>
                  <a:pt x="154" y="32"/>
                </a:cubicBezTo>
                <a:cubicBezTo>
                  <a:pt x="154" y="32"/>
                  <a:pt x="154" y="32"/>
                  <a:pt x="154" y="32"/>
                </a:cubicBezTo>
                <a:cubicBezTo>
                  <a:pt x="154" y="31"/>
                  <a:pt x="154" y="31"/>
                  <a:pt x="154" y="31"/>
                </a:cubicBezTo>
                <a:cubicBezTo>
                  <a:pt x="155" y="31"/>
                  <a:pt x="155" y="31"/>
                  <a:pt x="155" y="31"/>
                </a:cubicBezTo>
                <a:cubicBezTo>
                  <a:pt x="155" y="31"/>
                  <a:pt x="155" y="31"/>
                  <a:pt x="155" y="31"/>
                </a:cubicBezTo>
                <a:cubicBezTo>
                  <a:pt x="155" y="31"/>
                  <a:pt x="155" y="31"/>
                  <a:pt x="156" y="31"/>
                </a:cubicBezTo>
                <a:cubicBezTo>
                  <a:pt x="156" y="31"/>
                  <a:pt x="156" y="31"/>
                  <a:pt x="155" y="31"/>
                </a:cubicBezTo>
                <a:cubicBezTo>
                  <a:pt x="155" y="32"/>
                  <a:pt x="155" y="32"/>
                  <a:pt x="155" y="31"/>
                </a:cubicBezTo>
                <a:cubicBezTo>
                  <a:pt x="155" y="31"/>
                  <a:pt x="155" y="31"/>
                  <a:pt x="155" y="31"/>
                </a:cubicBezTo>
                <a:cubicBezTo>
                  <a:pt x="155" y="32"/>
                  <a:pt x="155" y="32"/>
                  <a:pt x="155" y="32"/>
                </a:cubicBezTo>
                <a:cubicBezTo>
                  <a:pt x="155" y="32"/>
                  <a:pt x="155" y="32"/>
                  <a:pt x="156" y="32"/>
                </a:cubicBezTo>
                <a:cubicBezTo>
                  <a:pt x="156" y="32"/>
                  <a:pt x="157" y="32"/>
                  <a:pt x="157" y="31"/>
                </a:cubicBezTo>
                <a:cubicBezTo>
                  <a:pt x="157" y="31"/>
                  <a:pt x="157" y="31"/>
                  <a:pt x="157" y="31"/>
                </a:cubicBezTo>
                <a:cubicBezTo>
                  <a:pt x="157" y="31"/>
                  <a:pt x="157" y="31"/>
                  <a:pt x="157" y="31"/>
                </a:cubicBezTo>
                <a:cubicBezTo>
                  <a:pt x="158" y="31"/>
                  <a:pt x="157" y="31"/>
                  <a:pt x="157" y="31"/>
                </a:cubicBezTo>
                <a:cubicBezTo>
                  <a:pt x="157" y="31"/>
                  <a:pt x="157" y="31"/>
                  <a:pt x="157" y="31"/>
                </a:cubicBezTo>
                <a:cubicBezTo>
                  <a:pt x="157" y="30"/>
                  <a:pt x="157" y="30"/>
                  <a:pt x="158" y="30"/>
                </a:cubicBezTo>
                <a:cubicBezTo>
                  <a:pt x="158" y="30"/>
                  <a:pt x="158" y="30"/>
                  <a:pt x="158" y="30"/>
                </a:cubicBezTo>
                <a:cubicBezTo>
                  <a:pt x="159" y="30"/>
                  <a:pt x="160" y="30"/>
                  <a:pt x="160" y="30"/>
                </a:cubicBezTo>
                <a:cubicBezTo>
                  <a:pt x="161" y="30"/>
                  <a:pt x="161" y="30"/>
                  <a:pt x="161" y="29"/>
                </a:cubicBezTo>
                <a:cubicBezTo>
                  <a:pt x="161" y="29"/>
                  <a:pt x="161" y="29"/>
                  <a:pt x="161" y="29"/>
                </a:cubicBezTo>
                <a:cubicBezTo>
                  <a:pt x="161" y="28"/>
                  <a:pt x="162" y="28"/>
                  <a:pt x="162" y="28"/>
                </a:cubicBezTo>
                <a:cubicBezTo>
                  <a:pt x="162" y="28"/>
                  <a:pt x="163" y="28"/>
                  <a:pt x="163" y="28"/>
                </a:cubicBezTo>
                <a:cubicBezTo>
                  <a:pt x="163" y="27"/>
                  <a:pt x="163" y="27"/>
                  <a:pt x="163" y="27"/>
                </a:cubicBezTo>
                <a:close/>
                <a:moveTo>
                  <a:pt x="146" y="18"/>
                </a:moveTo>
                <a:cubicBezTo>
                  <a:pt x="146" y="18"/>
                  <a:pt x="147" y="18"/>
                  <a:pt x="147" y="18"/>
                </a:cubicBezTo>
                <a:cubicBezTo>
                  <a:pt x="147" y="18"/>
                  <a:pt x="146" y="18"/>
                  <a:pt x="146" y="18"/>
                </a:cubicBezTo>
                <a:close/>
                <a:moveTo>
                  <a:pt x="48" y="133"/>
                </a:moveTo>
                <a:cubicBezTo>
                  <a:pt x="48" y="133"/>
                  <a:pt x="48" y="133"/>
                  <a:pt x="48" y="133"/>
                </a:cubicBezTo>
                <a:cubicBezTo>
                  <a:pt x="48" y="133"/>
                  <a:pt x="48" y="133"/>
                  <a:pt x="48" y="132"/>
                </a:cubicBezTo>
                <a:cubicBezTo>
                  <a:pt x="48" y="132"/>
                  <a:pt x="48" y="132"/>
                  <a:pt x="48" y="132"/>
                </a:cubicBezTo>
                <a:cubicBezTo>
                  <a:pt x="48" y="132"/>
                  <a:pt x="48" y="132"/>
                  <a:pt x="48" y="133"/>
                </a:cubicBezTo>
                <a:close/>
                <a:moveTo>
                  <a:pt x="49" y="132"/>
                </a:moveTo>
                <a:cubicBezTo>
                  <a:pt x="49" y="132"/>
                  <a:pt x="49" y="132"/>
                  <a:pt x="49" y="131"/>
                </a:cubicBezTo>
                <a:cubicBezTo>
                  <a:pt x="49" y="132"/>
                  <a:pt x="49" y="132"/>
                  <a:pt x="48" y="132"/>
                </a:cubicBezTo>
                <a:cubicBezTo>
                  <a:pt x="48" y="132"/>
                  <a:pt x="48" y="132"/>
                  <a:pt x="48" y="132"/>
                </a:cubicBezTo>
                <a:cubicBezTo>
                  <a:pt x="48" y="132"/>
                  <a:pt x="48" y="132"/>
                  <a:pt x="49" y="132"/>
                </a:cubicBezTo>
                <a:close/>
                <a:moveTo>
                  <a:pt x="44" y="132"/>
                </a:moveTo>
                <a:cubicBezTo>
                  <a:pt x="44" y="132"/>
                  <a:pt x="44" y="131"/>
                  <a:pt x="44" y="132"/>
                </a:cubicBezTo>
                <a:cubicBezTo>
                  <a:pt x="44" y="132"/>
                  <a:pt x="44" y="132"/>
                  <a:pt x="44" y="132"/>
                </a:cubicBezTo>
                <a:cubicBezTo>
                  <a:pt x="44" y="132"/>
                  <a:pt x="44" y="132"/>
                  <a:pt x="44" y="132"/>
                </a:cubicBezTo>
                <a:cubicBezTo>
                  <a:pt x="45" y="132"/>
                  <a:pt x="45" y="133"/>
                  <a:pt x="44" y="133"/>
                </a:cubicBezTo>
                <a:cubicBezTo>
                  <a:pt x="45" y="133"/>
                  <a:pt x="45" y="133"/>
                  <a:pt x="45" y="133"/>
                </a:cubicBezTo>
                <a:cubicBezTo>
                  <a:pt x="45" y="132"/>
                  <a:pt x="45" y="132"/>
                  <a:pt x="45" y="131"/>
                </a:cubicBezTo>
                <a:cubicBezTo>
                  <a:pt x="45" y="131"/>
                  <a:pt x="45" y="131"/>
                  <a:pt x="45" y="131"/>
                </a:cubicBezTo>
                <a:cubicBezTo>
                  <a:pt x="44" y="132"/>
                  <a:pt x="45" y="132"/>
                  <a:pt x="45" y="132"/>
                </a:cubicBezTo>
                <a:cubicBezTo>
                  <a:pt x="44" y="132"/>
                  <a:pt x="44" y="132"/>
                  <a:pt x="44" y="13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0" name="Freeform 39"/>
          <p:cNvSpPr>
            <a:spLocks/>
          </p:cNvSpPr>
          <p:nvPr/>
        </p:nvSpPr>
        <p:spPr bwMode="auto">
          <a:xfrm>
            <a:off x="6076951" y="4791075"/>
            <a:ext cx="53975" cy="160338"/>
          </a:xfrm>
          <a:custGeom>
            <a:avLst/>
            <a:gdLst>
              <a:gd name="T0" fmla="*/ 9 w 13"/>
              <a:gd name="T1" fmla="*/ 0 h 39"/>
              <a:gd name="T2" fmla="*/ 6 w 13"/>
              <a:gd name="T3" fmla="*/ 9 h 39"/>
              <a:gd name="T4" fmla="*/ 3 w 13"/>
              <a:gd name="T5" fmla="*/ 16 h 39"/>
              <a:gd name="T6" fmla="*/ 0 w 13"/>
              <a:gd name="T7" fmla="*/ 19 h 39"/>
              <a:gd name="T8" fmla="*/ 6 w 13"/>
              <a:gd name="T9" fmla="*/ 39 h 39"/>
              <a:gd name="T10" fmla="*/ 12 w 13"/>
              <a:gd name="T11" fmla="*/ 18 h 39"/>
              <a:gd name="T12" fmla="*/ 13 w 13"/>
              <a:gd name="T13" fmla="*/ 6 h 39"/>
              <a:gd name="T14" fmla="*/ 13 w 13"/>
              <a:gd name="T15" fmla="*/ 5 h 39"/>
              <a:gd name="T16" fmla="*/ 12 w 13"/>
              <a:gd name="T17" fmla="*/ 0 h 39"/>
              <a:gd name="T18" fmla="*/ 9 w 13"/>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9" y="0"/>
                </a:moveTo>
                <a:cubicBezTo>
                  <a:pt x="8" y="3"/>
                  <a:pt x="7" y="6"/>
                  <a:pt x="6" y="9"/>
                </a:cubicBezTo>
                <a:cubicBezTo>
                  <a:pt x="5" y="11"/>
                  <a:pt x="4" y="14"/>
                  <a:pt x="3" y="16"/>
                </a:cubicBezTo>
                <a:cubicBezTo>
                  <a:pt x="3" y="18"/>
                  <a:pt x="0" y="19"/>
                  <a:pt x="0" y="19"/>
                </a:cubicBezTo>
                <a:cubicBezTo>
                  <a:pt x="6" y="39"/>
                  <a:pt x="6" y="39"/>
                  <a:pt x="6" y="39"/>
                </a:cubicBezTo>
                <a:cubicBezTo>
                  <a:pt x="12" y="18"/>
                  <a:pt x="12" y="18"/>
                  <a:pt x="12" y="18"/>
                </a:cubicBezTo>
                <a:cubicBezTo>
                  <a:pt x="13" y="6"/>
                  <a:pt x="13" y="6"/>
                  <a:pt x="13" y="6"/>
                </a:cubicBezTo>
                <a:cubicBezTo>
                  <a:pt x="13" y="5"/>
                  <a:pt x="13" y="5"/>
                  <a:pt x="13" y="5"/>
                </a:cubicBezTo>
                <a:cubicBezTo>
                  <a:pt x="12" y="0"/>
                  <a:pt x="12" y="0"/>
                  <a:pt x="12" y="0"/>
                </a:cubicBezTo>
                <a:lnTo>
                  <a:pt x="9" y="0"/>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1" name="Freeform 40"/>
          <p:cNvSpPr>
            <a:spLocks/>
          </p:cNvSpPr>
          <p:nvPr/>
        </p:nvSpPr>
        <p:spPr bwMode="auto">
          <a:xfrm>
            <a:off x="6245226" y="4598988"/>
            <a:ext cx="355600" cy="363538"/>
          </a:xfrm>
          <a:custGeom>
            <a:avLst/>
            <a:gdLst>
              <a:gd name="T0" fmla="*/ 52 w 87"/>
              <a:gd name="T1" fmla="*/ 88 h 89"/>
              <a:gd name="T2" fmla="*/ 75 w 87"/>
              <a:gd name="T3" fmla="*/ 79 h 89"/>
              <a:gd name="T4" fmla="*/ 84 w 87"/>
              <a:gd name="T5" fmla="*/ 78 h 89"/>
              <a:gd name="T6" fmla="*/ 87 w 87"/>
              <a:gd name="T7" fmla="*/ 79 h 89"/>
              <a:gd name="T8" fmla="*/ 82 w 87"/>
              <a:gd name="T9" fmla="*/ 70 h 89"/>
              <a:gd name="T10" fmla="*/ 80 w 87"/>
              <a:gd name="T11" fmla="*/ 67 h 89"/>
              <a:gd name="T12" fmla="*/ 78 w 87"/>
              <a:gd name="T13" fmla="*/ 57 h 89"/>
              <a:gd name="T14" fmla="*/ 74 w 87"/>
              <a:gd name="T15" fmla="*/ 54 h 89"/>
              <a:gd name="T16" fmla="*/ 65 w 87"/>
              <a:gd name="T17" fmla="*/ 48 h 89"/>
              <a:gd name="T18" fmla="*/ 65 w 87"/>
              <a:gd name="T19" fmla="*/ 43 h 89"/>
              <a:gd name="T20" fmla="*/ 63 w 87"/>
              <a:gd name="T21" fmla="*/ 41 h 89"/>
              <a:gd name="T22" fmla="*/ 59 w 87"/>
              <a:gd name="T23" fmla="*/ 38 h 89"/>
              <a:gd name="T24" fmla="*/ 61 w 87"/>
              <a:gd name="T25" fmla="*/ 35 h 89"/>
              <a:gd name="T26" fmla="*/ 60 w 87"/>
              <a:gd name="T27" fmla="*/ 31 h 89"/>
              <a:gd name="T28" fmla="*/ 62 w 87"/>
              <a:gd name="T29" fmla="*/ 28 h 89"/>
              <a:gd name="T30" fmla="*/ 64 w 87"/>
              <a:gd name="T31" fmla="*/ 26 h 89"/>
              <a:gd name="T32" fmla="*/ 66 w 87"/>
              <a:gd name="T33" fmla="*/ 23 h 89"/>
              <a:gd name="T34" fmla="*/ 65 w 87"/>
              <a:gd name="T35" fmla="*/ 20 h 89"/>
              <a:gd name="T36" fmla="*/ 63 w 87"/>
              <a:gd name="T37" fmla="*/ 18 h 89"/>
              <a:gd name="T38" fmla="*/ 59 w 87"/>
              <a:gd name="T39" fmla="*/ 16 h 89"/>
              <a:gd name="T40" fmla="*/ 56 w 87"/>
              <a:gd name="T41" fmla="*/ 10 h 89"/>
              <a:gd name="T42" fmla="*/ 54 w 87"/>
              <a:gd name="T43" fmla="*/ 7 h 89"/>
              <a:gd name="T44" fmla="*/ 54 w 87"/>
              <a:gd name="T45" fmla="*/ 3 h 89"/>
              <a:gd name="T46" fmla="*/ 50 w 87"/>
              <a:gd name="T47" fmla="*/ 2 h 89"/>
              <a:gd name="T48" fmla="*/ 47 w 87"/>
              <a:gd name="T49" fmla="*/ 4 h 89"/>
              <a:gd name="T50" fmla="*/ 46 w 87"/>
              <a:gd name="T51" fmla="*/ 0 h 89"/>
              <a:gd name="T52" fmla="*/ 41 w 87"/>
              <a:gd name="T53" fmla="*/ 1 h 89"/>
              <a:gd name="T54" fmla="*/ 35 w 87"/>
              <a:gd name="T55" fmla="*/ 0 h 89"/>
              <a:gd name="T56" fmla="*/ 32 w 87"/>
              <a:gd name="T57" fmla="*/ 2 h 89"/>
              <a:gd name="T58" fmla="*/ 31 w 87"/>
              <a:gd name="T59" fmla="*/ 6 h 89"/>
              <a:gd name="T60" fmla="*/ 22 w 87"/>
              <a:gd name="T61" fmla="*/ 11 h 89"/>
              <a:gd name="T62" fmla="*/ 23 w 87"/>
              <a:gd name="T63" fmla="*/ 23 h 89"/>
              <a:gd name="T64" fmla="*/ 0 w 87"/>
              <a:gd name="T65" fmla="*/ 44 h 89"/>
              <a:gd name="T66" fmla="*/ 1 w 87"/>
              <a:gd name="T67" fmla="*/ 49 h 89"/>
              <a:gd name="T68" fmla="*/ 3 w 87"/>
              <a:gd name="T69" fmla="*/ 53 h 89"/>
              <a:gd name="T70" fmla="*/ 2 w 87"/>
              <a:gd name="T71" fmla="*/ 55 h 89"/>
              <a:gd name="T72" fmla="*/ 4 w 87"/>
              <a:gd name="T73" fmla="*/ 57 h 89"/>
              <a:gd name="T74" fmla="*/ 28 w 87"/>
              <a:gd name="T75" fmla="*/ 6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89">
                <a:moveTo>
                  <a:pt x="28" y="67"/>
                </a:moveTo>
                <a:cubicBezTo>
                  <a:pt x="52" y="88"/>
                  <a:pt x="52" y="88"/>
                  <a:pt x="52" y="88"/>
                </a:cubicBezTo>
                <a:cubicBezTo>
                  <a:pt x="69" y="89"/>
                  <a:pt x="69" y="89"/>
                  <a:pt x="69" y="89"/>
                </a:cubicBezTo>
                <a:cubicBezTo>
                  <a:pt x="69" y="89"/>
                  <a:pt x="75" y="79"/>
                  <a:pt x="75" y="79"/>
                </a:cubicBezTo>
                <a:cubicBezTo>
                  <a:pt x="84" y="79"/>
                  <a:pt x="84" y="79"/>
                  <a:pt x="84" y="79"/>
                </a:cubicBezTo>
                <a:cubicBezTo>
                  <a:pt x="84" y="79"/>
                  <a:pt x="84" y="79"/>
                  <a:pt x="84" y="78"/>
                </a:cubicBezTo>
                <a:cubicBezTo>
                  <a:pt x="84" y="78"/>
                  <a:pt x="85" y="79"/>
                  <a:pt x="85" y="79"/>
                </a:cubicBezTo>
                <a:cubicBezTo>
                  <a:pt x="86" y="80"/>
                  <a:pt x="86" y="80"/>
                  <a:pt x="87" y="79"/>
                </a:cubicBezTo>
                <a:cubicBezTo>
                  <a:pt x="87" y="79"/>
                  <a:pt x="83" y="75"/>
                  <a:pt x="83" y="75"/>
                </a:cubicBezTo>
                <a:cubicBezTo>
                  <a:pt x="83" y="75"/>
                  <a:pt x="83" y="70"/>
                  <a:pt x="82" y="70"/>
                </a:cubicBezTo>
                <a:cubicBezTo>
                  <a:pt x="82" y="70"/>
                  <a:pt x="80" y="69"/>
                  <a:pt x="80" y="69"/>
                </a:cubicBezTo>
                <a:cubicBezTo>
                  <a:pt x="80" y="69"/>
                  <a:pt x="80" y="67"/>
                  <a:pt x="80" y="67"/>
                </a:cubicBezTo>
                <a:cubicBezTo>
                  <a:pt x="80" y="66"/>
                  <a:pt x="81" y="61"/>
                  <a:pt x="81" y="61"/>
                </a:cubicBezTo>
                <a:cubicBezTo>
                  <a:pt x="81" y="61"/>
                  <a:pt x="78" y="57"/>
                  <a:pt x="78" y="57"/>
                </a:cubicBezTo>
                <a:cubicBezTo>
                  <a:pt x="78" y="57"/>
                  <a:pt x="77" y="54"/>
                  <a:pt x="77" y="54"/>
                </a:cubicBezTo>
                <a:cubicBezTo>
                  <a:pt x="74" y="54"/>
                  <a:pt x="74" y="54"/>
                  <a:pt x="74" y="54"/>
                </a:cubicBezTo>
                <a:cubicBezTo>
                  <a:pt x="70" y="49"/>
                  <a:pt x="70" y="49"/>
                  <a:pt x="70" y="49"/>
                </a:cubicBezTo>
                <a:cubicBezTo>
                  <a:pt x="70" y="49"/>
                  <a:pt x="65" y="48"/>
                  <a:pt x="65" y="48"/>
                </a:cubicBezTo>
                <a:cubicBezTo>
                  <a:pt x="65" y="48"/>
                  <a:pt x="66" y="45"/>
                  <a:pt x="66" y="45"/>
                </a:cubicBezTo>
                <a:cubicBezTo>
                  <a:pt x="65" y="43"/>
                  <a:pt x="65" y="43"/>
                  <a:pt x="65" y="43"/>
                </a:cubicBezTo>
                <a:cubicBezTo>
                  <a:pt x="63" y="42"/>
                  <a:pt x="63" y="42"/>
                  <a:pt x="63" y="42"/>
                </a:cubicBezTo>
                <a:cubicBezTo>
                  <a:pt x="63" y="42"/>
                  <a:pt x="63" y="41"/>
                  <a:pt x="63" y="41"/>
                </a:cubicBezTo>
                <a:cubicBezTo>
                  <a:pt x="63" y="41"/>
                  <a:pt x="61" y="41"/>
                  <a:pt x="61" y="40"/>
                </a:cubicBezTo>
                <a:cubicBezTo>
                  <a:pt x="60" y="40"/>
                  <a:pt x="59" y="38"/>
                  <a:pt x="59" y="38"/>
                </a:cubicBezTo>
                <a:cubicBezTo>
                  <a:pt x="59" y="38"/>
                  <a:pt x="59" y="37"/>
                  <a:pt x="59" y="37"/>
                </a:cubicBezTo>
                <a:cubicBezTo>
                  <a:pt x="59" y="36"/>
                  <a:pt x="61" y="35"/>
                  <a:pt x="61" y="35"/>
                </a:cubicBezTo>
                <a:cubicBezTo>
                  <a:pt x="61" y="34"/>
                  <a:pt x="59" y="33"/>
                  <a:pt x="59" y="33"/>
                </a:cubicBezTo>
                <a:cubicBezTo>
                  <a:pt x="60" y="31"/>
                  <a:pt x="60" y="31"/>
                  <a:pt x="60" y="31"/>
                </a:cubicBezTo>
                <a:cubicBezTo>
                  <a:pt x="62" y="31"/>
                  <a:pt x="62" y="31"/>
                  <a:pt x="62" y="31"/>
                </a:cubicBezTo>
                <a:cubicBezTo>
                  <a:pt x="62" y="28"/>
                  <a:pt x="62" y="28"/>
                  <a:pt x="62" y="28"/>
                </a:cubicBezTo>
                <a:cubicBezTo>
                  <a:pt x="62" y="28"/>
                  <a:pt x="63" y="28"/>
                  <a:pt x="63" y="28"/>
                </a:cubicBezTo>
                <a:cubicBezTo>
                  <a:pt x="63" y="28"/>
                  <a:pt x="64" y="26"/>
                  <a:pt x="64" y="26"/>
                </a:cubicBezTo>
                <a:cubicBezTo>
                  <a:pt x="66" y="26"/>
                  <a:pt x="66" y="26"/>
                  <a:pt x="66" y="26"/>
                </a:cubicBezTo>
                <a:cubicBezTo>
                  <a:pt x="66" y="23"/>
                  <a:pt x="66" y="23"/>
                  <a:pt x="66" y="23"/>
                </a:cubicBezTo>
                <a:cubicBezTo>
                  <a:pt x="65" y="21"/>
                  <a:pt x="65" y="21"/>
                  <a:pt x="65" y="21"/>
                </a:cubicBezTo>
                <a:cubicBezTo>
                  <a:pt x="65" y="20"/>
                  <a:pt x="65" y="20"/>
                  <a:pt x="65" y="20"/>
                </a:cubicBezTo>
                <a:cubicBezTo>
                  <a:pt x="67" y="18"/>
                  <a:pt x="67" y="18"/>
                  <a:pt x="67" y="18"/>
                </a:cubicBezTo>
                <a:cubicBezTo>
                  <a:pt x="63" y="18"/>
                  <a:pt x="63" y="18"/>
                  <a:pt x="63" y="18"/>
                </a:cubicBezTo>
                <a:cubicBezTo>
                  <a:pt x="61" y="16"/>
                  <a:pt x="61" y="16"/>
                  <a:pt x="61" y="16"/>
                </a:cubicBezTo>
                <a:cubicBezTo>
                  <a:pt x="61" y="16"/>
                  <a:pt x="59" y="16"/>
                  <a:pt x="59" y="16"/>
                </a:cubicBezTo>
                <a:cubicBezTo>
                  <a:pt x="59" y="16"/>
                  <a:pt x="58" y="12"/>
                  <a:pt x="58" y="11"/>
                </a:cubicBezTo>
                <a:cubicBezTo>
                  <a:pt x="58" y="11"/>
                  <a:pt x="56" y="11"/>
                  <a:pt x="56" y="10"/>
                </a:cubicBezTo>
                <a:cubicBezTo>
                  <a:pt x="56" y="10"/>
                  <a:pt x="56" y="9"/>
                  <a:pt x="56" y="9"/>
                </a:cubicBezTo>
                <a:cubicBezTo>
                  <a:pt x="56" y="9"/>
                  <a:pt x="54" y="7"/>
                  <a:pt x="54" y="7"/>
                </a:cubicBezTo>
                <a:cubicBezTo>
                  <a:pt x="55" y="6"/>
                  <a:pt x="55" y="6"/>
                  <a:pt x="55" y="6"/>
                </a:cubicBezTo>
                <a:cubicBezTo>
                  <a:pt x="54" y="3"/>
                  <a:pt x="54" y="3"/>
                  <a:pt x="54" y="3"/>
                </a:cubicBezTo>
                <a:cubicBezTo>
                  <a:pt x="52" y="2"/>
                  <a:pt x="52" y="2"/>
                  <a:pt x="52" y="2"/>
                </a:cubicBezTo>
                <a:cubicBezTo>
                  <a:pt x="51" y="2"/>
                  <a:pt x="51" y="2"/>
                  <a:pt x="50" y="2"/>
                </a:cubicBezTo>
                <a:cubicBezTo>
                  <a:pt x="50" y="2"/>
                  <a:pt x="49" y="3"/>
                  <a:pt x="48" y="3"/>
                </a:cubicBezTo>
                <a:cubicBezTo>
                  <a:pt x="48" y="3"/>
                  <a:pt x="48" y="4"/>
                  <a:pt x="47" y="4"/>
                </a:cubicBezTo>
                <a:cubicBezTo>
                  <a:pt x="47" y="4"/>
                  <a:pt x="47" y="3"/>
                  <a:pt x="47" y="2"/>
                </a:cubicBezTo>
                <a:cubicBezTo>
                  <a:pt x="47" y="1"/>
                  <a:pt x="47" y="0"/>
                  <a:pt x="46" y="0"/>
                </a:cubicBezTo>
                <a:cubicBezTo>
                  <a:pt x="45" y="0"/>
                  <a:pt x="44" y="2"/>
                  <a:pt x="43" y="1"/>
                </a:cubicBezTo>
                <a:cubicBezTo>
                  <a:pt x="42" y="1"/>
                  <a:pt x="42" y="1"/>
                  <a:pt x="41" y="1"/>
                </a:cubicBezTo>
                <a:cubicBezTo>
                  <a:pt x="40" y="1"/>
                  <a:pt x="40" y="1"/>
                  <a:pt x="39" y="1"/>
                </a:cubicBezTo>
                <a:cubicBezTo>
                  <a:pt x="38" y="0"/>
                  <a:pt x="36" y="0"/>
                  <a:pt x="35" y="0"/>
                </a:cubicBezTo>
                <a:cubicBezTo>
                  <a:pt x="34" y="0"/>
                  <a:pt x="33" y="2"/>
                  <a:pt x="32" y="2"/>
                </a:cubicBezTo>
                <a:cubicBezTo>
                  <a:pt x="32" y="2"/>
                  <a:pt x="32" y="2"/>
                  <a:pt x="32" y="2"/>
                </a:cubicBezTo>
                <a:cubicBezTo>
                  <a:pt x="32" y="3"/>
                  <a:pt x="32" y="4"/>
                  <a:pt x="32" y="4"/>
                </a:cubicBezTo>
                <a:cubicBezTo>
                  <a:pt x="32" y="4"/>
                  <a:pt x="31" y="6"/>
                  <a:pt x="31" y="6"/>
                </a:cubicBezTo>
                <a:cubicBezTo>
                  <a:pt x="27" y="10"/>
                  <a:pt x="27" y="10"/>
                  <a:pt x="27" y="10"/>
                </a:cubicBezTo>
                <a:cubicBezTo>
                  <a:pt x="22" y="11"/>
                  <a:pt x="22" y="11"/>
                  <a:pt x="22" y="11"/>
                </a:cubicBezTo>
                <a:cubicBezTo>
                  <a:pt x="22" y="11"/>
                  <a:pt x="23" y="18"/>
                  <a:pt x="23" y="18"/>
                </a:cubicBezTo>
                <a:cubicBezTo>
                  <a:pt x="23" y="19"/>
                  <a:pt x="23" y="22"/>
                  <a:pt x="23" y="23"/>
                </a:cubicBezTo>
                <a:cubicBezTo>
                  <a:pt x="23" y="23"/>
                  <a:pt x="21" y="32"/>
                  <a:pt x="21" y="32"/>
                </a:cubicBezTo>
                <a:cubicBezTo>
                  <a:pt x="0" y="44"/>
                  <a:pt x="0" y="44"/>
                  <a:pt x="0" y="44"/>
                </a:cubicBezTo>
                <a:cubicBezTo>
                  <a:pt x="1" y="45"/>
                  <a:pt x="1" y="46"/>
                  <a:pt x="1" y="47"/>
                </a:cubicBezTo>
                <a:cubicBezTo>
                  <a:pt x="1" y="47"/>
                  <a:pt x="1" y="49"/>
                  <a:pt x="1" y="49"/>
                </a:cubicBezTo>
                <a:cubicBezTo>
                  <a:pt x="1" y="50"/>
                  <a:pt x="2" y="51"/>
                  <a:pt x="2" y="51"/>
                </a:cubicBezTo>
                <a:cubicBezTo>
                  <a:pt x="2" y="51"/>
                  <a:pt x="3" y="53"/>
                  <a:pt x="3" y="53"/>
                </a:cubicBezTo>
                <a:cubicBezTo>
                  <a:pt x="2" y="53"/>
                  <a:pt x="2" y="54"/>
                  <a:pt x="2" y="54"/>
                </a:cubicBezTo>
                <a:cubicBezTo>
                  <a:pt x="2" y="55"/>
                  <a:pt x="2" y="55"/>
                  <a:pt x="2" y="55"/>
                </a:cubicBezTo>
                <a:cubicBezTo>
                  <a:pt x="2" y="55"/>
                  <a:pt x="4" y="55"/>
                  <a:pt x="4" y="55"/>
                </a:cubicBezTo>
                <a:cubicBezTo>
                  <a:pt x="5" y="55"/>
                  <a:pt x="4" y="57"/>
                  <a:pt x="4" y="57"/>
                </a:cubicBezTo>
                <a:cubicBezTo>
                  <a:pt x="13" y="59"/>
                  <a:pt x="13" y="59"/>
                  <a:pt x="13" y="59"/>
                </a:cubicBezTo>
                <a:lnTo>
                  <a:pt x="28" y="67"/>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2" name="Freeform 41"/>
          <p:cNvSpPr>
            <a:spLocks noEditPoints="1"/>
          </p:cNvSpPr>
          <p:nvPr/>
        </p:nvSpPr>
        <p:spPr bwMode="auto">
          <a:xfrm>
            <a:off x="6429376" y="4487863"/>
            <a:ext cx="708025" cy="635000"/>
          </a:xfrm>
          <a:custGeom>
            <a:avLst/>
            <a:gdLst>
              <a:gd name="T0" fmla="*/ 106 w 173"/>
              <a:gd name="T1" fmla="*/ 138 h 155"/>
              <a:gd name="T2" fmla="*/ 161 w 173"/>
              <a:gd name="T3" fmla="*/ 148 h 155"/>
              <a:gd name="T4" fmla="*/ 169 w 173"/>
              <a:gd name="T5" fmla="*/ 141 h 155"/>
              <a:gd name="T6" fmla="*/ 173 w 173"/>
              <a:gd name="T7" fmla="*/ 134 h 155"/>
              <a:gd name="T8" fmla="*/ 165 w 173"/>
              <a:gd name="T9" fmla="*/ 122 h 155"/>
              <a:gd name="T10" fmla="*/ 152 w 173"/>
              <a:gd name="T11" fmla="*/ 108 h 155"/>
              <a:gd name="T12" fmla="*/ 155 w 173"/>
              <a:gd name="T13" fmla="*/ 92 h 155"/>
              <a:gd name="T14" fmla="*/ 149 w 173"/>
              <a:gd name="T15" fmla="*/ 74 h 155"/>
              <a:gd name="T16" fmla="*/ 152 w 173"/>
              <a:gd name="T17" fmla="*/ 61 h 155"/>
              <a:gd name="T18" fmla="*/ 155 w 173"/>
              <a:gd name="T19" fmla="*/ 52 h 155"/>
              <a:gd name="T20" fmla="*/ 156 w 173"/>
              <a:gd name="T21" fmla="*/ 47 h 155"/>
              <a:gd name="T22" fmla="*/ 154 w 173"/>
              <a:gd name="T23" fmla="*/ 45 h 155"/>
              <a:gd name="T24" fmla="*/ 155 w 173"/>
              <a:gd name="T25" fmla="*/ 39 h 155"/>
              <a:gd name="T26" fmla="*/ 142 w 173"/>
              <a:gd name="T27" fmla="*/ 31 h 155"/>
              <a:gd name="T28" fmla="*/ 136 w 173"/>
              <a:gd name="T29" fmla="*/ 24 h 155"/>
              <a:gd name="T30" fmla="*/ 125 w 173"/>
              <a:gd name="T31" fmla="*/ 22 h 155"/>
              <a:gd name="T32" fmla="*/ 115 w 173"/>
              <a:gd name="T33" fmla="*/ 17 h 155"/>
              <a:gd name="T34" fmla="*/ 101 w 173"/>
              <a:gd name="T35" fmla="*/ 21 h 155"/>
              <a:gd name="T36" fmla="*/ 90 w 173"/>
              <a:gd name="T37" fmla="*/ 28 h 155"/>
              <a:gd name="T38" fmla="*/ 88 w 173"/>
              <a:gd name="T39" fmla="*/ 33 h 155"/>
              <a:gd name="T40" fmla="*/ 77 w 173"/>
              <a:gd name="T41" fmla="*/ 36 h 155"/>
              <a:gd name="T42" fmla="*/ 56 w 173"/>
              <a:gd name="T43" fmla="*/ 27 h 155"/>
              <a:gd name="T44" fmla="*/ 46 w 173"/>
              <a:gd name="T45" fmla="*/ 22 h 155"/>
              <a:gd name="T46" fmla="*/ 46 w 173"/>
              <a:gd name="T47" fmla="*/ 8 h 155"/>
              <a:gd name="T48" fmla="*/ 44 w 173"/>
              <a:gd name="T49" fmla="*/ 13 h 155"/>
              <a:gd name="T50" fmla="*/ 38 w 173"/>
              <a:gd name="T51" fmla="*/ 12 h 155"/>
              <a:gd name="T52" fmla="*/ 39 w 173"/>
              <a:gd name="T53" fmla="*/ 4 h 155"/>
              <a:gd name="T54" fmla="*/ 34 w 173"/>
              <a:gd name="T55" fmla="*/ 0 h 155"/>
              <a:gd name="T56" fmla="*/ 27 w 173"/>
              <a:gd name="T57" fmla="*/ 6 h 155"/>
              <a:gd name="T58" fmla="*/ 12 w 173"/>
              <a:gd name="T59" fmla="*/ 7 h 155"/>
              <a:gd name="T60" fmla="*/ 4 w 173"/>
              <a:gd name="T61" fmla="*/ 4 h 155"/>
              <a:gd name="T62" fmla="*/ 3 w 173"/>
              <a:gd name="T63" fmla="*/ 13 h 155"/>
              <a:gd name="T64" fmla="*/ 2 w 173"/>
              <a:gd name="T65" fmla="*/ 21 h 155"/>
              <a:gd name="T66" fmla="*/ 6 w 173"/>
              <a:gd name="T67" fmla="*/ 25 h 155"/>
              <a:gd name="T68" fmla="*/ 9 w 173"/>
              <a:gd name="T69" fmla="*/ 30 h 155"/>
              <a:gd name="T70" fmla="*/ 11 w 173"/>
              <a:gd name="T71" fmla="*/ 37 h 155"/>
              <a:gd name="T72" fmla="*/ 18 w 173"/>
              <a:gd name="T73" fmla="*/ 45 h 155"/>
              <a:gd name="T74" fmla="*/ 21 w 173"/>
              <a:gd name="T75" fmla="*/ 50 h 155"/>
              <a:gd name="T76" fmla="*/ 17 w 173"/>
              <a:gd name="T77" fmla="*/ 55 h 155"/>
              <a:gd name="T78" fmla="*/ 16 w 173"/>
              <a:gd name="T79" fmla="*/ 62 h 155"/>
              <a:gd name="T80" fmla="*/ 18 w 173"/>
              <a:gd name="T81" fmla="*/ 68 h 155"/>
              <a:gd name="T82" fmla="*/ 20 w 173"/>
              <a:gd name="T83" fmla="*/ 75 h 155"/>
              <a:gd name="T84" fmla="*/ 33 w 173"/>
              <a:gd name="T85" fmla="*/ 84 h 155"/>
              <a:gd name="T86" fmla="*/ 37 w 173"/>
              <a:gd name="T87" fmla="*/ 97 h 155"/>
              <a:gd name="T88" fmla="*/ 47 w 173"/>
              <a:gd name="T89" fmla="*/ 102 h 155"/>
              <a:gd name="T90" fmla="*/ 57 w 173"/>
              <a:gd name="T91" fmla="*/ 105 h 155"/>
              <a:gd name="T92" fmla="*/ 64 w 173"/>
              <a:gd name="T93" fmla="*/ 118 h 155"/>
              <a:gd name="T94" fmla="*/ 79 w 173"/>
              <a:gd name="T95" fmla="*/ 131 h 155"/>
              <a:gd name="T96" fmla="*/ 96 w 173"/>
              <a:gd name="T97" fmla="*/ 140 h 155"/>
              <a:gd name="T98" fmla="*/ 110 w 173"/>
              <a:gd name="T99" fmla="*/ 135 h 155"/>
              <a:gd name="T100" fmla="*/ 121 w 173"/>
              <a:gd name="T101" fmla="*/ 147 h 155"/>
              <a:gd name="T102" fmla="*/ 140 w 173"/>
              <a:gd name="T103" fmla="*/ 151 h 155"/>
              <a:gd name="T104" fmla="*/ 159 w 173"/>
              <a:gd name="T105"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 h="155">
                <a:moveTo>
                  <a:pt x="111" y="137"/>
                </a:moveTo>
                <a:cubicBezTo>
                  <a:pt x="111" y="138"/>
                  <a:pt x="110" y="138"/>
                  <a:pt x="110" y="138"/>
                </a:cubicBezTo>
                <a:cubicBezTo>
                  <a:pt x="108" y="139"/>
                  <a:pt x="106" y="140"/>
                  <a:pt x="104" y="140"/>
                </a:cubicBezTo>
                <a:cubicBezTo>
                  <a:pt x="104" y="139"/>
                  <a:pt x="106" y="139"/>
                  <a:pt x="106" y="138"/>
                </a:cubicBezTo>
                <a:cubicBezTo>
                  <a:pt x="106" y="138"/>
                  <a:pt x="107" y="138"/>
                  <a:pt x="107" y="138"/>
                </a:cubicBezTo>
                <a:cubicBezTo>
                  <a:pt x="108" y="136"/>
                  <a:pt x="109" y="136"/>
                  <a:pt x="110" y="136"/>
                </a:cubicBezTo>
                <a:cubicBezTo>
                  <a:pt x="110" y="136"/>
                  <a:pt x="111" y="136"/>
                  <a:pt x="111" y="137"/>
                </a:cubicBezTo>
                <a:close/>
                <a:moveTo>
                  <a:pt x="161" y="148"/>
                </a:moveTo>
                <a:cubicBezTo>
                  <a:pt x="161" y="145"/>
                  <a:pt x="161" y="145"/>
                  <a:pt x="161" y="145"/>
                </a:cubicBezTo>
                <a:cubicBezTo>
                  <a:pt x="164" y="144"/>
                  <a:pt x="164" y="144"/>
                  <a:pt x="164" y="144"/>
                </a:cubicBezTo>
                <a:cubicBezTo>
                  <a:pt x="164" y="142"/>
                  <a:pt x="164" y="142"/>
                  <a:pt x="164" y="142"/>
                </a:cubicBezTo>
                <a:cubicBezTo>
                  <a:pt x="169" y="141"/>
                  <a:pt x="169" y="141"/>
                  <a:pt x="169" y="141"/>
                </a:cubicBezTo>
                <a:cubicBezTo>
                  <a:pt x="172" y="141"/>
                  <a:pt x="172" y="141"/>
                  <a:pt x="172" y="141"/>
                </a:cubicBezTo>
                <a:cubicBezTo>
                  <a:pt x="173" y="138"/>
                  <a:pt x="173" y="138"/>
                  <a:pt x="173" y="138"/>
                </a:cubicBezTo>
                <a:cubicBezTo>
                  <a:pt x="173" y="136"/>
                  <a:pt x="173" y="136"/>
                  <a:pt x="173" y="136"/>
                </a:cubicBezTo>
                <a:cubicBezTo>
                  <a:pt x="173" y="134"/>
                  <a:pt x="173" y="134"/>
                  <a:pt x="173" y="134"/>
                </a:cubicBezTo>
                <a:cubicBezTo>
                  <a:pt x="169" y="134"/>
                  <a:pt x="169" y="134"/>
                  <a:pt x="169" y="134"/>
                </a:cubicBezTo>
                <a:cubicBezTo>
                  <a:pt x="169" y="125"/>
                  <a:pt x="169" y="125"/>
                  <a:pt x="169" y="125"/>
                </a:cubicBezTo>
                <a:cubicBezTo>
                  <a:pt x="167" y="125"/>
                  <a:pt x="167" y="125"/>
                  <a:pt x="167" y="125"/>
                </a:cubicBezTo>
                <a:cubicBezTo>
                  <a:pt x="165" y="122"/>
                  <a:pt x="165" y="122"/>
                  <a:pt x="165" y="122"/>
                </a:cubicBezTo>
                <a:cubicBezTo>
                  <a:pt x="161" y="121"/>
                  <a:pt x="161" y="121"/>
                  <a:pt x="161" y="121"/>
                </a:cubicBezTo>
                <a:cubicBezTo>
                  <a:pt x="157" y="117"/>
                  <a:pt x="157" y="117"/>
                  <a:pt x="157" y="117"/>
                </a:cubicBezTo>
                <a:cubicBezTo>
                  <a:pt x="157" y="114"/>
                  <a:pt x="157" y="114"/>
                  <a:pt x="157" y="114"/>
                </a:cubicBezTo>
                <a:cubicBezTo>
                  <a:pt x="152" y="108"/>
                  <a:pt x="152" y="108"/>
                  <a:pt x="152" y="108"/>
                </a:cubicBezTo>
                <a:cubicBezTo>
                  <a:pt x="160" y="97"/>
                  <a:pt x="160" y="97"/>
                  <a:pt x="160" y="97"/>
                </a:cubicBezTo>
                <a:cubicBezTo>
                  <a:pt x="160" y="94"/>
                  <a:pt x="160" y="94"/>
                  <a:pt x="160" y="94"/>
                </a:cubicBezTo>
                <a:cubicBezTo>
                  <a:pt x="159" y="92"/>
                  <a:pt x="159" y="92"/>
                  <a:pt x="159" y="92"/>
                </a:cubicBezTo>
                <a:cubicBezTo>
                  <a:pt x="155" y="92"/>
                  <a:pt x="155" y="92"/>
                  <a:pt x="155" y="92"/>
                </a:cubicBezTo>
                <a:cubicBezTo>
                  <a:pt x="152" y="91"/>
                  <a:pt x="152" y="91"/>
                  <a:pt x="152" y="91"/>
                </a:cubicBezTo>
                <a:cubicBezTo>
                  <a:pt x="152" y="83"/>
                  <a:pt x="152" y="83"/>
                  <a:pt x="152" y="83"/>
                </a:cubicBezTo>
                <a:cubicBezTo>
                  <a:pt x="150" y="75"/>
                  <a:pt x="150" y="75"/>
                  <a:pt x="150" y="75"/>
                </a:cubicBezTo>
                <a:cubicBezTo>
                  <a:pt x="149" y="74"/>
                  <a:pt x="149" y="74"/>
                  <a:pt x="149" y="74"/>
                </a:cubicBezTo>
                <a:cubicBezTo>
                  <a:pt x="153" y="70"/>
                  <a:pt x="153" y="70"/>
                  <a:pt x="153" y="70"/>
                </a:cubicBezTo>
                <a:cubicBezTo>
                  <a:pt x="149" y="68"/>
                  <a:pt x="149" y="68"/>
                  <a:pt x="149" y="68"/>
                </a:cubicBezTo>
                <a:cubicBezTo>
                  <a:pt x="149" y="61"/>
                  <a:pt x="149" y="61"/>
                  <a:pt x="149" y="61"/>
                </a:cubicBezTo>
                <a:cubicBezTo>
                  <a:pt x="152" y="61"/>
                  <a:pt x="152" y="61"/>
                  <a:pt x="152" y="61"/>
                </a:cubicBezTo>
                <a:cubicBezTo>
                  <a:pt x="151" y="59"/>
                  <a:pt x="151" y="59"/>
                  <a:pt x="151" y="59"/>
                </a:cubicBezTo>
                <a:cubicBezTo>
                  <a:pt x="154" y="56"/>
                  <a:pt x="154" y="56"/>
                  <a:pt x="154" y="56"/>
                </a:cubicBezTo>
                <a:cubicBezTo>
                  <a:pt x="154" y="56"/>
                  <a:pt x="154" y="54"/>
                  <a:pt x="154" y="54"/>
                </a:cubicBezTo>
                <a:cubicBezTo>
                  <a:pt x="154" y="54"/>
                  <a:pt x="155" y="53"/>
                  <a:pt x="155" y="52"/>
                </a:cubicBezTo>
                <a:cubicBezTo>
                  <a:pt x="155" y="52"/>
                  <a:pt x="155" y="51"/>
                  <a:pt x="155" y="51"/>
                </a:cubicBezTo>
                <a:cubicBezTo>
                  <a:pt x="156" y="50"/>
                  <a:pt x="156" y="50"/>
                  <a:pt x="156" y="50"/>
                </a:cubicBezTo>
                <a:cubicBezTo>
                  <a:pt x="156" y="47"/>
                  <a:pt x="156" y="47"/>
                  <a:pt x="156" y="47"/>
                </a:cubicBezTo>
                <a:cubicBezTo>
                  <a:pt x="156" y="47"/>
                  <a:pt x="156" y="47"/>
                  <a:pt x="156" y="47"/>
                </a:cubicBezTo>
                <a:cubicBezTo>
                  <a:pt x="155" y="47"/>
                  <a:pt x="155" y="47"/>
                  <a:pt x="155" y="47"/>
                </a:cubicBezTo>
                <a:cubicBezTo>
                  <a:pt x="156" y="47"/>
                  <a:pt x="156" y="47"/>
                  <a:pt x="156" y="47"/>
                </a:cubicBezTo>
                <a:cubicBezTo>
                  <a:pt x="156" y="46"/>
                  <a:pt x="156" y="46"/>
                  <a:pt x="156" y="46"/>
                </a:cubicBezTo>
                <a:cubicBezTo>
                  <a:pt x="154" y="45"/>
                  <a:pt x="154" y="45"/>
                  <a:pt x="154" y="45"/>
                </a:cubicBezTo>
                <a:cubicBezTo>
                  <a:pt x="154" y="43"/>
                  <a:pt x="154" y="43"/>
                  <a:pt x="154" y="43"/>
                </a:cubicBezTo>
                <a:cubicBezTo>
                  <a:pt x="154" y="43"/>
                  <a:pt x="155" y="42"/>
                  <a:pt x="156" y="42"/>
                </a:cubicBezTo>
                <a:cubicBezTo>
                  <a:pt x="156" y="41"/>
                  <a:pt x="155" y="41"/>
                  <a:pt x="155" y="41"/>
                </a:cubicBezTo>
                <a:cubicBezTo>
                  <a:pt x="155" y="39"/>
                  <a:pt x="155" y="39"/>
                  <a:pt x="155" y="39"/>
                </a:cubicBezTo>
                <a:cubicBezTo>
                  <a:pt x="155" y="36"/>
                  <a:pt x="155" y="36"/>
                  <a:pt x="155" y="36"/>
                </a:cubicBezTo>
                <a:cubicBezTo>
                  <a:pt x="147" y="36"/>
                  <a:pt x="147" y="36"/>
                  <a:pt x="147" y="36"/>
                </a:cubicBezTo>
                <a:cubicBezTo>
                  <a:pt x="147" y="36"/>
                  <a:pt x="144" y="31"/>
                  <a:pt x="144" y="31"/>
                </a:cubicBezTo>
                <a:cubicBezTo>
                  <a:pt x="144" y="30"/>
                  <a:pt x="142" y="31"/>
                  <a:pt x="142" y="31"/>
                </a:cubicBezTo>
                <a:cubicBezTo>
                  <a:pt x="140" y="30"/>
                  <a:pt x="140" y="30"/>
                  <a:pt x="140" y="30"/>
                </a:cubicBezTo>
                <a:cubicBezTo>
                  <a:pt x="140" y="30"/>
                  <a:pt x="139" y="27"/>
                  <a:pt x="139" y="26"/>
                </a:cubicBezTo>
                <a:cubicBezTo>
                  <a:pt x="139" y="26"/>
                  <a:pt x="137" y="25"/>
                  <a:pt x="137" y="25"/>
                </a:cubicBezTo>
                <a:cubicBezTo>
                  <a:pt x="137" y="25"/>
                  <a:pt x="136" y="24"/>
                  <a:pt x="136" y="24"/>
                </a:cubicBezTo>
                <a:cubicBezTo>
                  <a:pt x="136" y="24"/>
                  <a:pt x="133" y="24"/>
                  <a:pt x="133" y="24"/>
                </a:cubicBezTo>
                <a:cubicBezTo>
                  <a:pt x="132" y="24"/>
                  <a:pt x="131" y="24"/>
                  <a:pt x="131" y="24"/>
                </a:cubicBezTo>
                <a:cubicBezTo>
                  <a:pt x="131" y="24"/>
                  <a:pt x="129" y="24"/>
                  <a:pt x="129" y="23"/>
                </a:cubicBezTo>
                <a:cubicBezTo>
                  <a:pt x="129" y="23"/>
                  <a:pt x="126" y="22"/>
                  <a:pt x="125" y="22"/>
                </a:cubicBezTo>
                <a:cubicBezTo>
                  <a:pt x="125" y="22"/>
                  <a:pt x="121" y="21"/>
                  <a:pt x="121" y="21"/>
                </a:cubicBezTo>
                <a:cubicBezTo>
                  <a:pt x="120" y="18"/>
                  <a:pt x="120" y="18"/>
                  <a:pt x="120" y="18"/>
                </a:cubicBezTo>
                <a:cubicBezTo>
                  <a:pt x="118" y="18"/>
                  <a:pt x="118" y="18"/>
                  <a:pt x="118" y="18"/>
                </a:cubicBezTo>
                <a:cubicBezTo>
                  <a:pt x="115" y="17"/>
                  <a:pt x="115" y="17"/>
                  <a:pt x="115" y="17"/>
                </a:cubicBezTo>
                <a:cubicBezTo>
                  <a:pt x="113" y="18"/>
                  <a:pt x="113" y="18"/>
                  <a:pt x="113" y="18"/>
                </a:cubicBezTo>
                <a:cubicBezTo>
                  <a:pt x="113" y="18"/>
                  <a:pt x="111" y="19"/>
                  <a:pt x="110" y="19"/>
                </a:cubicBezTo>
                <a:cubicBezTo>
                  <a:pt x="110" y="19"/>
                  <a:pt x="104" y="19"/>
                  <a:pt x="103" y="19"/>
                </a:cubicBezTo>
                <a:cubicBezTo>
                  <a:pt x="103" y="19"/>
                  <a:pt x="101" y="21"/>
                  <a:pt x="101" y="21"/>
                </a:cubicBezTo>
                <a:cubicBezTo>
                  <a:pt x="100" y="22"/>
                  <a:pt x="98" y="23"/>
                  <a:pt x="98" y="24"/>
                </a:cubicBezTo>
                <a:cubicBezTo>
                  <a:pt x="97" y="24"/>
                  <a:pt x="97" y="27"/>
                  <a:pt x="97" y="27"/>
                </a:cubicBezTo>
                <a:cubicBezTo>
                  <a:pt x="96" y="27"/>
                  <a:pt x="94" y="28"/>
                  <a:pt x="94" y="28"/>
                </a:cubicBezTo>
                <a:cubicBezTo>
                  <a:pt x="90" y="28"/>
                  <a:pt x="90" y="28"/>
                  <a:pt x="90" y="28"/>
                </a:cubicBezTo>
                <a:cubicBezTo>
                  <a:pt x="90" y="29"/>
                  <a:pt x="90" y="31"/>
                  <a:pt x="91" y="32"/>
                </a:cubicBezTo>
                <a:cubicBezTo>
                  <a:pt x="91" y="32"/>
                  <a:pt x="91" y="33"/>
                  <a:pt x="91" y="33"/>
                </a:cubicBezTo>
                <a:cubicBezTo>
                  <a:pt x="91" y="34"/>
                  <a:pt x="90" y="35"/>
                  <a:pt x="89" y="34"/>
                </a:cubicBezTo>
                <a:cubicBezTo>
                  <a:pt x="89" y="34"/>
                  <a:pt x="89" y="33"/>
                  <a:pt x="88" y="33"/>
                </a:cubicBezTo>
                <a:cubicBezTo>
                  <a:pt x="88" y="34"/>
                  <a:pt x="87" y="34"/>
                  <a:pt x="86" y="34"/>
                </a:cubicBezTo>
                <a:cubicBezTo>
                  <a:pt x="86" y="34"/>
                  <a:pt x="86" y="34"/>
                  <a:pt x="85" y="34"/>
                </a:cubicBezTo>
                <a:cubicBezTo>
                  <a:pt x="84" y="34"/>
                  <a:pt x="82" y="34"/>
                  <a:pt x="81" y="35"/>
                </a:cubicBezTo>
                <a:cubicBezTo>
                  <a:pt x="80" y="35"/>
                  <a:pt x="78" y="36"/>
                  <a:pt x="77" y="36"/>
                </a:cubicBezTo>
                <a:cubicBezTo>
                  <a:pt x="76" y="37"/>
                  <a:pt x="74" y="37"/>
                  <a:pt x="73" y="36"/>
                </a:cubicBezTo>
                <a:cubicBezTo>
                  <a:pt x="70" y="36"/>
                  <a:pt x="66" y="36"/>
                  <a:pt x="63" y="34"/>
                </a:cubicBezTo>
                <a:cubicBezTo>
                  <a:pt x="60" y="33"/>
                  <a:pt x="58" y="31"/>
                  <a:pt x="56" y="28"/>
                </a:cubicBezTo>
                <a:cubicBezTo>
                  <a:pt x="56" y="27"/>
                  <a:pt x="56" y="27"/>
                  <a:pt x="56" y="27"/>
                </a:cubicBezTo>
                <a:cubicBezTo>
                  <a:pt x="55" y="27"/>
                  <a:pt x="55" y="27"/>
                  <a:pt x="55" y="27"/>
                </a:cubicBezTo>
                <a:cubicBezTo>
                  <a:pt x="54" y="27"/>
                  <a:pt x="53" y="27"/>
                  <a:pt x="52" y="27"/>
                </a:cubicBezTo>
                <a:cubicBezTo>
                  <a:pt x="51" y="27"/>
                  <a:pt x="49" y="27"/>
                  <a:pt x="49" y="26"/>
                </a:cubicBezTo>
                <a:cubicBezTo>
                  <a:pt x="47" y="26"/>
                  <a:pt x="46" y="24"/>
                  <a:pt x="46" y="22"/>
                </a:cubicBezTo>
                <a:cubicBezTo>
                  <a:pt x="45" y="21"/>
                  <a:pt x="45" y="19"/>
                  <a:pt x="45" y="17"/>
                </a:cubicBezTo>
                <a:cubicBezTo>
                  <a:pt x="45" y="16"/>
                  <a:pt x="45" y="14"/>
                  <a:pt x="45" y="13"/>
                </a:cubicBezTo>
                <a:cubicBezTo>
                  <a:pt x="45" y="12"/>
                  <a:pt x="45" y="9"/>
                  <a:pt x="45" y="9"/>
                </a:cubicBezTo>
                <a:cubicBezTo>
                  <a:pt x="46" y="8"/>
                  <a:pt x="46" y="8"/>
                  <a:pt x="46" y="8"/>
                </a:cubicBezTo>
                <a:cubicBezTo>
                  <a:pt x="45" y="8"/>
                  <a:pt x="45" y="7"/>
                  <a:pt x="45" y="7"/>
                </a:cubicBezTo>
                <a:cubicBezTo>
                  <a:pt x="45" y="8"/>
                  <a:pt x="45" y="8"/>
                  <a:pt x="44" y="9"/>
                </a:cubicBezTo>
                <a:cubicBezTo>
                  <a:pt x="44" y="10"/>
                  <a:pt x="43" y="10"/>
                  <a:pt x="43" y="11"/>
                </a:cubicBezTo>
                <a:cubicBezTo>
                  <a:pt x="43" y="12"/>
                  <a:pt x="44" y="12"/>
                  <a:pt x="44" y="13"/>
                </a:cubicBezTo>
                <a:cubicBezTo>
                  <a:pt x="43" y="14"/>
                  <a:pt x="43" y="14"/>
                  <a:pt x="43" y="15"/>
                </a:cubicBezTo>
                <a:cubicBezTo>
                  <a:pt x="41" y="16"/>
                  <a:pt x="41" y="15"/>
                  <a:pt x="40" y="14"/>
                </a:cubicBezTo>
                <a:cubicBezTo>
                  <a:pt x="40" y="13"/>
                  <a:pt x="39" y="13"/>
                  <a:pt x="39" y="13"/>
                </a:cubicBezTo>
                <a:cubicBezTo>
                  <a:pt x="38" y="13"/>
                  <a:pt x="38" y="12"/>
                  <a:pt x="38" y="12"/>
                </a:cubicBezTo>
                <a:cubicBezTo>
                  <a:pt x="37" y="11"/>
                  <a:pt x="36" y="11"/>
                  <a:pt x="36" y="10"/>
                </a:cubicBezTo>
                <a:cubicBezTo>
                  <a:pt x="36" y="9"/>
                  <a:pt x="38" y="9"/>
                  <a:pt x="38" y="8"/>
                </a:cubicBezTo>
                <a:cubicBezTo>
                  <a:pt x="39" y="8"/>
                  <a:pt x="37" y="7"/>
                  <a:pt x="37" y="6"/>
                </a:cubicBezTo>
                <a:cubicBezTo>
                  <a:pt x="37" y="5"/>
                  <a:pt x="38" y="5"/>
                  <a:pt x="39" y="4"/>
                </a:cubicBezTo>
                <a:cubicBezTo>
                  <a:pt x="40" y="3"/>
                  <a:pt x="38" y="2"/>
                  <a:pt x="37" y="2"/>
                </a:cubicBezTo>
                <a:cubicBezTo>
                  <a:pt x="37" y="1"/>
                  <a:pt x="36" y="1"/>
                  <a:pt x="36" y="1"/>
                </a:cubicBezTo>
                <a:cubicBezTo>
                  <a:pt x="36" y="1"/>
                  <a:pt x="35" y="1"/>
                  <a:pt x="35" y="1"/>
                </a:cubicBezTo>
                <a:cubicBezTo>
                  <a:pt x="35" y="1"/>
                  <a:pt x="34" y="0"/>
                  <a:pt x="34" y="0"/>
                </a:cubicBezTo>
                <a:cubicBezTo>
                  <a:pt x="34" y="2"/>
                  <a:pt x="33" y="2"/>
                  <a:pt x="32" y="2"/>
                </a:cubicBezTo>
                <a:cubicBezTo>
                  <a:pt x="31" y="3"/>
                  <a:pt x="31" y="3"/>
                  <a:pt x="30" y="3"/>
                </a:cubicBezTo>
                <a:cubicBezTo>
                  <a:pt x="30" y="4"/>
                  <a:pt x="29" y="4"/>
                  <a:pt x="29" y="4"/>
                </a:cubicBezTo>
                <a:cubicBezTo>
                  <a:pt x="28" y="5"/>
                  <a:pt x="28" y="5"/>
                  <a:pt x="27" y="6"/>
                </a:cubicBezTo>
                <a:cubicBezTo>
                  <a:pt x="27" y="6"/>
                  <a:pt x="26" y="6"/>
                  <a:pt x="26" y="7"/>
                </a:cubicBezTo>
                <a:cubicBezTo>
                  <a:pt x="25" y="7"/>
                  <a:pt x="24" y="10"/>
                  <a:pt x="22" y="9"/>
                </a:cubicBezTo>
                <a:cubicBezTo>
                  <a:pt x="21" y="9"/>
                  <a:pt x="20" y="10"/>
                  <a:pt x="19" y="10"/>
                </a:cubicBezTo>
                <a:cubicBezTo>
                  <a:pt x="16" y="10"/>
                  <a:pt x="14" y="9"/>
                  <a:pt x="12" y="7"/>
                </a:cubicBezTo>
                <a:cubicBezTo>
                  <a:pt x="11" y="6"/>
                  <a:pt x="10" y="5"/>
                  <a:pt x="9" y="4"/>
                </a:cubicBezTo>
                <a:cubicBezTo>
                  <a:pt x="9" y="3"/>
                  <a:pt x="8" y="1"/>
                  <a:pt x="7" y="1"/>
                </a:cubicBezTo>
                <a:cubicBezTo>
                  <a:pt x="6" y="0"/>
                  <a:pt x="5" y="0"/>
                  <a:pt x="4" y="1"/>
                </a:cubicBezTo>
                <a:cubicBezTo>
                  <a:pt x="4" y="2"/>
                  <a:pt x="5" y="3"/>
                  <a:pt x="4" y="4"/>
                </a:cubicBezTo>
                <a:cubicBezTo>
                  <a:pt x="3" y="4"/>
                  <a:pt x="1" y="3"/>
                  <a:pt x="0" y="4"/>
                </a:cubicBezTo>
                <a:cubicBezTo>
                  <a:pt x="0" y="5"/>
                  <a:pt x="1" y="6"/>
                  <a:pt x="1" y="6"/>
                </a:cubicBezTo>
                <a:cubicBezTo>
                  <a:pt x="2" y="7"/>
                  <a:pt x="2" y="8"/>
                  <a:pt x="2" y="10"/>
                </a:cubicBezTo>
                <a:cubicBezTo>
                  <a:pt x="3" y="11"/>
                  <a:pt x="3" y="12"/>
                  <a:pt x="3" y="13"/>
                </a:cubicBezTo>
                <a:cubicBezTo>
                  <a:pt x="3" y="13"/>
                  <a:pt x="3" y="14"/>
                  <a:pt x="3" y="14"/>
                </a:cubicBezTo>
                <a:cubicBezTo>
                  <a:pt x="3" y="16"/>
                  <a:pt x="5" y="15"/>
                  <a:pt x="4" y="17"/>
                </a:cubicBezTo>
                <a:cubicBezTo>
                  <a:pt x="4" y="18"/>
                  <a:pt x="4" y="18"/>
                  <a:pt x="3" y="19"/>
                </a:cubicBezTo>
                <a:cubicBezTo>
                  <a:pt x="3" y="20"/>
                  <a:pt x="2" y="20"/>
                  <a:pt x="2" y="21"/>
                </a:cubicBezTo>
                <a:cubicBezTo>
                  <a:pt x="4" y="21"/>
                  <a:pt x="4" y="21"/>
                  <a:pt x="4" y="22"/>
                </a:cubicBezTo>
                <a:cubicBezTo>
                  <a:pt x="5" y="22"/>
                  <a:pt x="5" y="22"/>
                  <a:pt x="5" y="23"/>
                </a:cubicBezTo>
                <a:cubicBezTo>
                  <a:pt x="6" y="23"/>
                  <a:pt x="5" y="24"/>
                  <a:pt x="5" y="24"/>
                </a:cubicBezTo>
                <a:cubicBezTo>
                  <a:pt x="6" y="25"/>
                  <a:pt x="6" y="25"/>
                  <a:pt x="6" y="25"/>
                </a:cubicBezTo>
                <a:cubicBezTo>
                  <a:pt x="6" y="25"/>
                  <a:pt x="5" y="26"/>
                  <a:pt x="5" y="26"/>
                </a:cubicBezTo>
                <a:cubicBezTo>
                  <a:pt x="6" y="26"/>
                  <a:pt x="7" y="27"/>
                  <a:pt x="7" y="28"/>
                </a:cubicBezTo>
                <a:cubicBezTo>
                  <a:pt x="7" y="28"/>
                  <a:pt x="7" y="28"/>
                  <a:pt x="7" y="29"/>
                </a:cubicBezTo>
                <a:cubicBezTo>
                  <a:pt x="9" y="30"/>
                  <a:pt x="9" y="30"/>
                  <a:pt x="9" y="30"/>
                </a:cubicBezTo>
                <a:cubicBezTo>
                  <a:pt x="10" y="33"/>
                  <a:pt x="10" y="33"/>
                  <a:pt x="10" y="33"/>
                </a:cubicBezTo>
                <a:cubicBezTo>
                  <a:pt x="9" y="34"/>
                  <a:pt x="9" y="34"/>
                  <a:pt x="9" y="34"/>
                </a:cubicBezTo>
                <a:cubicBezTo>
                  <a:pt x="9" y="34"/>
                  <a:pt x="11" y="36"/>
                  <a:pt x="11" y="36"/>
                </a:cubicBezTo>
                <a:cubicBezTo>
                  <a:pt x="11" y="36"/>
                  <a:pt x="11" y="37"/>
                  <a:pt x="11" y="37"/>
                </a:cubicBezTo>
                <a:cubicBezTo>
                  <a:pt x="11" y="38"/>
                  <a:pt x="13" y="38"/>
                  <a:pt x="13" y="38"/>
                </a:cubicBezTo>
                <a:cubicBezTo>
                  <a:pt x="13" y="39"/>
                  <a:pt x="14" y="43"/>
                  <a:pt x="14" y="43"/>
                </a:cubicBezTo>
                <a:cubicBezTo>
                  <a:pt x="14" y="43"/>
                  <a:pt x="16" y="43"/>
                  <a:pt x="16" y="43"/>
                </a:cubicBezTo>
                <a:cubicBezTo>
                  <a:pt x="18" y="45"/>
                  <a:pt x="18" y="45"/>
                  <a:pt x="18" y="45"/>
                </a:cubicBezTo>
                <a:cubicBezTo>
                  <a:pt x="22" y="45"/>
                  <a:pt x="22" y="45"/>
                  <a:pt x="22" y="45"/>
                </a:cubicBezTo>
                <a:cubicBezTo>
                  <a:pt x="20" y="47"/>
                  <a:pt x="20" y="47"/>
                  <a:pt x="20" y="47"/>
                </a:cubicBezTo>
                <a:cubicBezTo>
                  <a:pt x="20" y="48"/>
                  <a:pt x="20" y="48"/>
                  <a:pt x="20" y="48"/>
                </a:cubicBezTo>
                <a:cubicBezTo>
                  <a:pt x="21" y="50"/>
                  <a:pt x="21" y="50"/>
                  <a:pt x="21" y="50"/>
                </a:cubicBezTo>
                <a:cubicBezTo>
                  <a:pt x="21" y="53"/>
                  <a:pt x="21" y="53"/>
                  <a:pt x="21" y="53"/>
                </a:cubicBezTo>
                <a:cubicBezTo>
                  <a:pt x="19" y="53"/>
                  <a:pt x="19" y="53"/>
                  <a:pt x="19" y="53"/>
                </a:cubicBezTo>
                <a:cubicBezTo>
                  <a:pt x="19" y="53"/>
                  <a:pt x="18" y="55"/>
                  <a:pt x="18" y="55"/>
                </a:cubicBezTo>
                <a:cubicBezTo>
                  <a:pt x="18" y="55"/>
                  <a:pt x="17" y="55"/>
                  <a:pt x="17" y="55"/>
                </a:cubicBezTo>
                <a:cubicBezTo>
                  <a:pt x="17" y="58"/>
                  <a:pt x="17" y="58"/>
                  <a:pt x="17" y="58"/>
                </a:cubicBezTo>
                <a:cubicBezTo>
                  <a:pt x="15" y="58"/>
                  <a:pt x="15" y="58"/>
                  <a:pt x="15" y="58"/>
                </a:cubicBezTo>
                <a:cubicBezTo>
                  <a:pt x="14" y="60"/>
                  <a:pt x="14" y="60"/>
                  <a:pt x="14" y="60"/>
                </a:cubicBezTo>
                <a:cubicBezTo>
                  <a:pt x="14" y="60"/>
                  <a:pt x="16" y="61"/>
                  <a:pt x="16" y="62"/>
                </a:cubicBezTo>
                <a:cubicBezTo>
                  <a:pt x="16" y="62"/>
                  <a:pt x="14" y="63"/>
                  <a:pt x="14" y="64"/>
                </a:cubicBezTo>
                <a:cubicBezTo>
                  <a:pt x="14" y="64"/>
                  <a:pt x="14" y="65"/>
                  <a:pt x="14" y="65"/>
                </a:cubicBezTo>
                <a:cubicBezTo>
                  <a:pt x="14" y="65"/>
                  <a:pt x="15" y="67"/>
                  <a:pt x="16" y="67"/>
                </a:cubicBezTo>
                <a:cubicBezTo>
                  <a:pt x="16" y="68"/>
                  <a:pt x="18" y="68"/>
                  <a:pt x="18" y="68"/>
                </a:cubicBezTo>
                <a:cubicBezTo>
                  <a:pt x="18" y="68"/>
                  <a:pt x="18" y="69"/>
                  <a:pt x="18" y="69"/>
                </a:cubicBezTo>
                <a:cubicBezTo>
                  <a:pt x="20" y="70"/>
                  <a:pt x="20" y="70"/>
                  <a:pt x="20" y="70"/>
                </a:cubicBezTo>
                <a:cubicBezTo>
                  <a:pt x="21" y="72"/>
                  <a:pt x="21" y="72"/>
                  <a:pt x="21" y="72"/>
                </a:cubicBezTo>
                <a:cubicBezTo>
                  <a:pt x="21" y="72"/>
                  <a:pt x="20" y="75"/>
                  <a:pt x="20" y="75"/>
                </a:cubicBezTo>
                <a:cubicBezTo>
                  <a:pt x="20" y="75"/>
                  <a:pt x="25" y="76"/>
                  <a:pt x="25" y="76"/>
                </a:cubicBezTo>
                <a:cubicBezTo>
                  <a:pt x="29" y="81"/>
                  <a:pt x="29" y="81"/>
                  <a:pt x="29" y="81"/>
                </a:cubicBezTo>
                <a:cubicBezTo>
                  <a:pt x="32" y="81"/>
                  <a:pt x="32" y="81"/>
                  <a:pt x="32" y="81"/>
                </a:cubicBezTo>
                <a:cubicBezTo>
                  <a:pt x="32" y="81"/>
                  <a:pt x="33" y="84"/>
                  <a:pt x="33" y="84"/>
                </a:cubicBezTo>
                <a:cubicBezTo>
                  <a:pt x="33" y="84"/>
                  <a:pt x="36" y="88"/>
                  <a:pt x="36" y="88"/>
                </a:cubicBezTo>
                <a:cubicBezTo>
                  <a:pt x="36" y="88"/>
                  <a:pt x="35" y="93"/>
                  <a:pt x="35" y="94"/>
                </a:cubicBezTo>
                <a:cubicBezTo>
                  <a:pt x="35" y="94"/>
                  <a:pt x="35" y="96"/>
                  <a:pt x="35" y="96"/>
                </a:cubicBezTo>
                <a:cubicBezTo>
                  <a:pt x="35" y="96"/>
                  <a:pt x="37" y="97"/>
                  <a:pt x="37" y="97"/>
                </a:cubicBezTo>
                <a:cubicBezTo>
                  <a:pt x="38" y="97"/>
                  <a:pt x="38" y="102"/>
                  <a:pt x="38" y="102"/>
                </a:cubicBezTo>
                <a:cubicBezTo>
                  <a:pt x="38" y="102"/>
                  <a:pt x="42" y="106"/>
                  <a:pt x="42" y="106"/>
                </a:cubicBezTo>
                <a:cubicBezTo>
                  <a:pt x="42" y="106"/>
                  <a:pt x="43" y="106"/>
                  <a:pt x="43" y="106"/>
                </a:cubicBezTo>
                <a:cubicBezTo>
                  <a:pt x="45" y="105"/>
                  <a:pt x="47" y="105"/>
                  <a:pt x="47" y="102"/>
                </a:cubicBezTo>
                <a:cubicBezTo>
                  <a:pt x="46" y="101"/>
                  <a:pt x="47" y="102"/>
                  <a:pt x="48" y="102"/>
                </a:cubicBezTo>
                <a:cubicBezTo>
                  <a:pt x="49" y="104"/>
                  <a:pt x="50" y="104"/>
                  <a:pt x="51" y="104"/>
                </a:cubicBezTo>
                <a:cubicBezTo>
                  <a:pt x="52" y="105"/>
                  <a:pt x="53" y="106"/>
                  <a:pt x="54" y="104"/>
                </a:cubicBezTo>
                <a:cubicBezTo>
                  <a:pt x="55" y="103"/>
                  <a:pt x="57" y="104"/>
                  <a:pt x="57" y="105"/>
                </a:cubicBezTo>
                <a:cubicBezTo>
                  <a:pt x="58" y="107"/>
                  <a:pt x="59" y="109"/>
                  <a:pt x="61" y="110"/>
                </a:cubicBezTo>
                <a:cubicBezTo>
                  <a:pt x="63" y="111"/>
                  <a:pt x="61" y="115"/>
                  <a:pt x="64" y="115"/>
                </a:cubicBezTo>
                <a:cubicBezTo>
                  <a:pt x="65" y="115"/>
                  <a:pt x="65" y="116"/>
                  <a:pt x="64" y="117"/>
                </a:cubicBezTo>
                <a:cubicBezTo>
                  <a:pt x="64" y="117"/>
                  <a:pt x="64" y="117"/>
                  <a:pt x="64" y="118"/>
                </a:cubicBezTo>
                <a:cubicBezTo>
                  <a:pt x="66" y="118"/>
                  <a:pt x="66" y="120"/>
                  <a:pt x="66" y="121"/>
                </a:cubicBezTo>
                <a:cubicBezTo>
                  <a:pt x="68" y="126"/>
                  <a:pt x="69" y="127"/>
                  <a:pt x="74" y="127"/>
                </a:cubicBezTo>
                <a:cubicBezTo>
                  <a:pt x="75" y="127"/>
                  <a:pt x="75" y="128"/>
                  <a:pt x="75" y="128"/>
                </a:cubicBezTo>
                <a:cubicBezTo>
                  <a:pt x="76" y="130"/>
                  <a:pt x="78" y="129"/>
                  <a:pt x="79" y="131"/>
                </a:cubicBezTo>
                <a:cubicBezTo>
                  <a:pt x="80" y="134"/>
                  <a:pt x="82" y="135"/>
                  <a:pt x="85" y="135"/>
                </a:cubicBezTo>
                <a:cubicBezTo>
                  <a:pt x="86" y="136"/>
                  <a:pt x="87" y="136"/>
                  <a:pt x="87" y="138"/>
                </a:cubicBezTo>
                <a:cubicBezTo>
                  <a:pt x="87" y="138"/>
                  <a:pt x="89" y="139"/>
                  <a:pt x="90" y="139"/>
                </a:cubicBezTo>
                <a:cubicBezTo>
                  <a:pt x="93" y="137"/>
                  <a:pt x="94" y="139"/>
                  <a:pt x="96" y="140"/>
                </a:cubicBezTo>
                <a:cubicBezTo>
                  <a:pt x="97" y="141"/>
                  <a:pt x="99" y="141"/>
                  <a:pt x="100" y="140"/>
                </a:cubicBezTo>
                <a:cubicBezTo>
                  <a:pt x="102" y="138"/>
                  <a:pt x="104" y="138"/>
                  <a:pt x="106" y="138"/>
                </a:cubicBezTo>
                <a:cubicBezTo>
                  <a:pt x="106" y="137"/>
                  <a:pt x="107" y="136"/>
                  <a:pt x="108" y="136"/>
                </a:cubicBezTo>
                <a:cubicBezTo>
                  <a:pt x="109" y="136"/>
                  <a:pt x="110" y="136"/>
                  <a:pt x="110" y="135"/>
                </a:cubicBezTo>
                <a:cubicBezTo>
                  <a:pt x="111" y="134"/>
                  <a:pt x="112" y="134"/>
                  <a:pt x="113" y="134"/>
                </a:cubicBezTo>
                <a:cubicBezTo>
                  <a:pt x="115" y="134"/>
                  <a:pt x="117" y="134"/>
                  <a:pt x="118" y="136"/>
                </a:cubicBezTo>
                <a:cubicBezTo>
                  <a:pt x="119" y="137"/>
                  <a:pt x="119" y="139"/>
                  <a:pt x="119" y="141"/>
                </a:cubicBezTo>
                <a:cubicBezTo>
                  <a:pt x="119" y="143"/>
                  <a:pt x="120" y="145"/>
                  <a:pt x="121" y="147"/>
                </a:cubicBezTo>
                <a:cubicBezTo>
                  <a:pt x="121" y="148"/>
                  <a:pt x="122" y="148"/>
                  <a:pt x="122" y="148"/>
                </a:cubicBezTo>
                <a:cubicBezTo>
                  <a:pt x="124" y="148"/>
                  <a:pt x="126" y="150"/>
                  <a:pt x="127" y="150"/>
                </a:cubicBezTo>
                <a:cubicBezTo>
                  <a:pt x="131" y="150"/>
                  <a:pt x="135" y="151"/>
                  <a:pt x="138" y="151"/>
                </a:cubicBezTo>
                <a:cubicBezTo>
                  <a:pt x="139" y="151"/>
                  <a:pt x="140" y="151"/>
                  <a:pt x="140" y="151"/>
                </a:cubicBezTo>
                <a:cubicBezTo>
                  <a:pt x="143" y="153"/>
                  <a:pt x="146" y="153"/>
                  <a:pt x="149" y="152"/>
                </a:cubicBezTo>
                <a:cubicBezTo>
                  <a:pt x="149" y="151"/>
                  <a:pt x="150" y="151"/>
                  <a:pt x="150" y="151"/>
                </a:cubicBezTo>
                <a:cubicBezTo>
                  <a:pt x="151" y="154"/>
                  <a:pt x="154" y="153"/>
                  <a:pt x="156" y="154"/>
                </a:cubicBezTo>
                <a:cubicBezTo>
                  <a:pt x="157" y="155"/>
                  <a:pt x="158" y="154"/>
                  <a:pt x="159" y="154"/>
                </a:cubicBezTo>
                <a:cubicBezTo>
                  <a:pt x="159" y="154"/>
                  <a:pt x="159" y="154"/>
                  <a:pt x="159" y="154"/>
                </a:cubicBezTo>
                <a:cubicBezTo>
                  <a:pt x="159" y="151"/>
                  <a:pt x="159" y="151"/>
                  <a:pt x="159" y="151"/>
                </a:cubicBezTo>
                <a:lnTo>
                  <a:pt x="161" y="148"/>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3" name="Freeform 42"/>
          <p:cNvSpPr>
            <a:spLocks noEditPoints="1"/>
          </p:cNvSpPr>
          <p:nvPr/>
        </p:nvSpPr>
        <p:spPr bwMode="auto">
          <a:xfrm>
            <a:off x="8329613" y="5884863"/>
            <a:ext cx="1646238" cy="596900"/>
          </a:xfrm>
          <a:custGeom>
            <a:avLst/>
            <a:gdLst>
              <a:gd name="T0" fmla="*/ 190 w 402"/>
              <a:gd name="T1" fmla="*/ 128 h 146"/>
              <a:gd name="T2" fmla="*/ 197 w 402"/>
              <a:gd name="T3" fmla="*/ 122 h 146"/>
              <a:gd name="T4" fmla="*/ 226 w 402"/>
              <a:gd name="T5" fmla="*/ 61 h 146"/>
              <a:gd name="T6" fmla="*/ 236 w 402"/>
              <a:gd name="T7" fmla="*/ 69 h 146"/>
              <a:gd name="T8" fmla="*/ 229 w 402"/>
              <a:gd name="T9" fmla="*/ 82 h 146"/>
              <a:gd name="T10" fmla="*/ 216 w 402"/>
              <a:gd name="T11" fmla="*/ 84 h 146"/>
              <a:gd name="T12" fmla="*/ 240 w 402"/>
              <a:gd name="T13" fmla="*/ 40 h 146"/>
              <a:gd name="T14" fmla="*/ 46 w 402"/>
              <a:gd name="T15" fmla="*/ 77 h 146"/>
              <a:gd name="T16" fmla="*/ 246 w 402"/>
              <a:gd name="T17" fmla="*/ 84 h 146"/>
              <a:gd name="T18" fmla="*/ 186 w 402"/>
              <a:gd name="T19" fmla="*/ 85 h 146"/>
              <a:gd name="T20" fmla="*/ 85 w 402"/>
              <a:gd name="T21" fmla="*/ 40 h 146"/>
              <a:gd name="T22" fmla="*/ 78 w 402"/>
              <a:gd name="T23" fmla="*/ 42 h 146"/>
              <a:gd name="T24" fmla="*/ 81 w 402"/>
              <a:gd name="T25" fmla="*/ 46 h 146"/>
              <a:gd name="T26" fmla="*/ 63 w 402"/>
              <a:gd name="T27" fmla="*/ 38 h 146"/>
              <a:gd name="T28" fmla="*/ 71 w 402"/>
              <a:gd name="T29" fmla="*/ 44 h 146"/>
              <a:gd name="T30" fmla="*/ 24 w 402"/>
              <a:gd name="T31" fmla="*/ 42 h 146"/>
              <a:gd name="T32" fmla="*/ 267 w 402"/>
              <a:gd name="T33" fmla="*/ 65 h 146"/>
              <a:gd name="T34" fmla="*/ 293 w 402"/>
              <a:gd name="T35" fmla="*/ 56 h 146"/>
              <a:gd name="T36" fmla="*/ 289 w 402"/>
              <a:gd name="T37" fmla="*/ 42 h 146"/>
              <a:gd name="T38" fmla="*/ 292 w 402"/>
              <a:gd name="T39" fmla="*/ 28 h 146"/>
              <a:gd name="T40" fmla="*/ 292 w 402"/>
              <a:gd name="T41" fmla="*/ 81 h 146"/>
              <a:gd name="T42" fmla="*/ 282 w 402"/>
              <a:gd name="T43" fmla="*/ 78 h 146"/>
              <a:gd name="T44" fmla="*/ 334 w 402"/>
              <a:gd name="T45" fmla="*/ 98 h 146"/>
              <a:gd name="T46" fmla="*/ 348 w 402"/>
              <a:gd name="T47" fmla="*/ 106 h 146"/>
              <a:gd name="T48" fmla="*/ 289 w 402"/>
              <a:gd name="T49" fmla="*/ 78 h 146"/>
              <a:gd name="T50" fmla="*/ 310 w 402"/>
              <a:gd name="T51" fmla="*/ 51 h 146"/>
              <a:gd name="T52" fmla="*/ 313 w 402"/>
              <a:gd name="T53" fmla="*/ 60 h 146"/>
              <a:gd name="T54" fmla="*/ 333 w 402"/>
              <a:gd name="T55" fmla="*/ 54 h 146"/>
              <a:gd name="T56" fmla="*/ 322 w 402"/>
              <a:gd name="T57" fmla="*/ 64 h 146"/>
              <a:gd name="T58" fmla="*/ 336 w 402"/>
              <a:gd name="T59" fmla="*/ 72 h 146"/>
              <a:gd name="T60" fmla="*/ 329 w 402"/>
              <a:gd name="T61" fmla="*/ 83 h 146"/>
              <a:gd name="T62" fmla="*/ 340 w 402"/>
              <a:gd name="T63" fmla="*/ 83 h 146"/>
              <a:gd name="T64" fmla="*/ 361 w 402"/>
              <a:gd name="T65" fmla="*/ 59 h 146"/>
              <a:gd name="T66" fmla="*/ 382 w 402"/>
              <a:gd name="T67" fmla="*/ 110 h 146"/>
              <a:gd name="T68" fmla="*/ 402 w 402"/>
              <a:gd name="T69" fmla="*/ 105 h 146"/>
              <a:gd name="T70" fmla="*/ 347 w 402"/>
              <a:gd name="T71" fmla="*/ 75 h 146"/>
              <a:gd name="T72" fmla="*/ 370 w 402"/>
              <a:gd name="T73" fmla="*/ 94 h 146"/>
              <a:gd name="T74" fmla="*/ 379 w 402"/>
              <a:gd name="T75" fmla="*/ 100 h 146"/>
              <a:gd name="T76" fmla="*/ 387 w 402"/>
              <a:gd name="T77" fmla="*/ 122 h 146"/>
              <a:gd name="T78" fmla="*/ 320 w 402"/>
              <a:gd name="T79" fmla="*/ 113 h 146"/>
              <a:gd name="T80" fmla="*/ 54 w 402"/>
              <a:gd name="T81" fmla="*/ 74 h 146"/>
              <a:gd name="T82" fmla="*/ 1 w 402"/>
              <a:gd name="T83" fmla="*/ 1 h 146"/>
              <a:gd name="T84" fmla="*/ 54 w 402"/>
              <a:gd name="T85" fmla="*/ 33 h 146"/>
              <a:gd name="T86" fmla="*/ 83 w 402"/>
              <a:gd name="T87" fmla="*/ 66 h 146"/>
              <a:gd name="T88" fmla="*/ 247 w 402"/>
              <a:gd name="T89" fmla="*/ 143 h 146"/>
              <a:gd name="T90" fmla="*/ 253 w 402"/>
              <a:gd name="T91" fmla="*/ 133 h 146"/>
              <a:gd name="T92" fmla="*/ 216 w 402"/>
              <a:gd name="T93" fmla="*/ 125 h 146"/>
              <a:gd name="T94" fmla="*/ 251 w 402"/>
              <a:gd name="T95" fmla="*/ 123 h 146"/>
              <a:gd name="T96" fmla="*/ 233 w 402"/>
              <a:gd name="T97" fmla="*/ 143 h 146"/>
              <a:gd name="T98" fmla="*/ 234 w 402"/>
              <a:gd name="T99" fmla="*/ 124 h 146"/>
              <a:gd name="T100" fmla="*/ 236 w 402"/>
              <a:gd name="T101" fmla="*/ 127 h 146"/>
              <a:gd name="T102" fmla="*/ 169 w 402"/>
              <a:gd name="T103" fmla="*/ 125 h 146"/>
              <a:gd name="T104" fmla="*/ 98 w 402"/>
              <a:gd name="T105" fmla="*/ 113 h 146"/>
              <a:gd name="T106" fmla="*/ 135 w 402"/>
              <a:gd name="T107" fmla="*/ 109 h 146"/>
              <a:gd name="T108" fmla="*/ 164 w 402"/>
              <a:gd name="T109" fmla="*/ 112 h 146"/>
              <a:gd name="T110" fmla="*/ 103 w 402"/>
              <a:gd name="T111" fmla="*/ 75 h 146"/>
              <a:gd name="T112" fmla="*/ 170 w 402"/>
              <a:gd name="T113" fmla="*/ 121 h 146"/>
              <a:gd name="T114" fmla="*/ 130 w 402"/>
              <a:gd name="T115" fmla="*/ 36 h 146"/>
              <a:gd name="T116" fmla="*/ 134 w 402"/>
              <a:gd name="T117" fmla="*/ 76 h 146"/>
              <a:gd name="T118" fmla="*/ 183 w 402"/>
              <a:gd name="T119" fmla="*/ 80 h 146"/>
              <a:gd name="T120" fmla="*/ 190 w 402"/>
              <a:gd name="T121" fmla="*/ 58 h 146"/>
              <a:gd name="T122" fmla="*/ 200 w 402"/>
              <a:gd name="T123" fmla="*/ 40 h 146"/>
              <a:gd name="T124" fmla="*/ 197 w 402"/>
              <a:gd name="T125" fmla="*/ 2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2" h="146">
                <a:moveTo>
                  <a:pt x="209" y="127"/>
                </a:moveTo>
                <a:cubicBezTo>
                  <a:pt x="209" y="126"/>
                  <a:pt x="209" y="126"/>
                  <a:pt x="209" y="127"/>
                </a:cubicBezTo>
                <a:cubicBezTo>
                  <a:pt x="209" y="127"/>
                  <a:pt x="209" y="126"/>
                  <a:pt x="208" y="126"/>
                </a:cubicBezTo>
                <a:cubicBezTo>
                  <a:pt x="208" y="126"/>
                  <a:pt x="208" y="126"/>
                  <a:pt x="208" y="126"/>
                </a:cubicBezTo>
                <a:cubicBezTo>
                  <a:pt x="208" y="126"/>
                  <a:pt x="208" y="127"/>
                  <a:pt x="208" y="127"/>
                </a:cubicBezTo>
                <a:cubicBezTo>
                  <a:pt x="208" y="127"/>
                  <a:pt x="207" y="126"/>
                  <a:pt x="207" y="126"/>
                </a:cubicBezTo>
                <a:cubicBezTo>
                  <a:pt x="207" y="126"/>
                  <a:pt x="207" y="126"/>
                  <a:pt x="207" y="126"/>
                </a:cubicBezTo>
                <a:cubicBezTo>
                  <a:pt x="207" y="126"/>
                  <a:pt x="207" y="126"/>
                  <a:pt x="207" y="126"/>
                </a:cubicBezTo>
                <a:cubicBezTo>
                  <a:pt x="208" y="126"/>
                  <a:pt x="208" y="126"/>
                  <a:pt x="208" y="126"/>
                </a:cubicBezTo>
                <a:cubicBezTo>
                  <a:pt x="208" y="126"/>
                  <a:pt x="208" y="126"/>
                  <a:pt x="208" y="126"/>
                </a:cubicBezTo>
                <a:cubicBezTo>
                  <a:pt x="208" y="126"/>
                  <a:pt x="208" y="126"/>
                  <a:pt x="208" y="126"/>
                </a:cubicBezTo>
                <a:cubicBezTo>
                  <a:pt x="208" y="126"/>
                  <a:pt x="208" y="126"/>
                  <a:pt x="208" y="126"/>
                </a:cubicBezTo>
                <a:cubicBezTo>
                  <a:pt x="209" y="126"/>
                  <a:pt x="209" y="126"/>
                  <a:pt x="209" y="126"/>
                </a:cubicBezTo>
                <a:cubicBezTo>
                  <a:pt x="209" y="126"/>
                  <a:pt x="209" y="126"/>
                  <a:pt x="209" y="126"/>
                </a:cubicBezTo>
                <a:cubicBezTo>
                  <a:pt x="209" y="126"/>
                  <a:pt x="209" y="126"/>
                  <a:pt x="209" y="126"/>
                </a:cubicBezTo>
                <a:cubicBezTo>
                  <a:pt x="209" y="126"/>
                  <a:pt x="209" y="126"/>
                  <a:pt x="209" y="126"/>
                </a:cubicBezTo>
                <a:cubicBezTo>
                  <a:pt x="209" y="126"/>
                  <a:pt x="210" y="126"/>
                  <a:pt x="210" y="126"/>
                </a:cubicBezTo>
                <a:cubicBezTo>
                  <a:pt x="210" y="126"/>
                  <a:pt x="210" y="126"/>
                  <a:pt x="210" y="126"/>
                </a:cubicBezTo>
                <a:cubicBezTo>
                  <a:pt x="210" y="126"/>
                  <a:pt x="210" y="126"/>
                  <a:pt x="211" y="126"/>
                </a:cubicBezTo>
                <a:cubicBezTo>
                  <a:pt x="211" y="126"/>
                  <a:pt x="211" y="126"/>
                  <a:pt x="211" y="126"/>
                </a:cubicBezTo>
                <a:cubicBezTo>
                  <a:pt x="211" y="126"/>
                  <a:pt x="211" y="126"/>
                  <a:pt x="211" y="126"/>
                </a:cubicBezTo>
                <a:cubicBezTo>
                  <a:pt x="211" y="126"/>
                  <a:pt x="211" y="126"/>
                  <a:pt x="211" y="126"/>
                </a:cubicBezTo>
                <a:cubicBezTo>
                  <a:pt x="211" y="126"/>
                  <a:pt x="211" y="126"/>
                  <a:pt x="211" y="126"/>
                </a:cubicBezTo>
                <a:cubicBezTo>
                  <a:pt x="212" y="126"/>
                  <a:pt x="212" y="126"/>
                  <a:pt x="211" y="126"/>
                </a:cubicBezTo>
                <a:cubicBezTo>
                  <a:pt x="211" y="126"/>
                  <a:pt x="211" y="125"/>
                  <a:pt x="211" y="125"/>
                </a:cubicBezTo>
                <a:cubicBezTo>
                  <a:pt x="211" y="125"/>
                  <a:pt x="212" y="125"/>
                  <a:pt x="212" y="125"/>
                </a:cubicBezTo>
                <a:cubicBezTo>
                  <a:pt x="212" y="125"/>
                  <a:pt x="212" y="125"/>
                  <a:pt x="212" y="125"/>
                </a:cubicBezTo>
                <a:cubicBezTo>
                  <a:pt x="211" y="125"/>
                  <a:pt x="211" y="125"/>
                  <a:pt x="211" y="125"/>
                </a:cubicBezTo>
                <a:cubicBezTo>
                  <a:pt x="211" y="125"/>
                  <a:pt x="211" y="125"/>
                  <a:pt x="211" y="125"/>
                </a:cubicBezTo>
                <a:cubicBezTo>
                  <a:pt x="211" y="125"/>
                  <a:pt x="211" y="125"/>
                  <a:pt x="211" y="125"/>
                </a:cubicBezTo>
                <a:cubicBezTo>
                  <a:pt x="211" y="125"/>
                  <a:pt x="210" y="125"/>
                  <a:pt x="210" y="125"/>
                </a:cubicBezTo>
                <a:cubicBezTo>
                  <a:pt x="210" y="125"/>
                  <a:pt x="210" y="125"/>
                  <a:pt x="210" y="125"/>
                </a:cubicBezTo>
                <a:cubicBezTo>
                  <a:pt x="210" y="125"/>
                  <a:pt x="210" y="125"/>
                  <a:pt x="210" y="125"/>
                </a:cubicBezTo>
                <a:cubicBezTo>
                  <a:pt x="210" y="125"/>
                  <a:pt x="210" y="125"/>
                  <a:pt x="210" y="124"/>
                </a:cubicBezTo>
                <a:cubicBezTo>
                  <a:pt x="210" y="124"/>
                  <a:pt x="210" y="124"/>
                  <a:pt x="210" y="124"/>
                </a:cubicBezTo>
                <a:cubicBezTo>
                  <a:pt x="210" y="124"/>
                  <a:pt x="210" y="124"/>
                  <a:pt x="210" y="124"/>
                </a:cubicBezTo>
                <a:cubicBezTo>
                  <a:pt x="210" y="124"/>
                  <a:pt x="210" y="124"/>
                  <a:pt x="210" y="124"/>
                </a:cubicBezTo>
                <a:cubicBezTo>
                  <a:pt x="210" y="123"/>
                  <a:pt x="210" y="123"/>
                  <a:pt x="210" y="123"/>
                </a:cubicBezTo>
                <a:cubicBezTo>
                  <a:pt x="210" y="123"/>
                  <a:pt x="210" y="123"/>
                  <a:pt x="210" y="123"/>
                </a:cubicBezTo>
                <a:cubicBezTo>
                  <a:pt x="210" y="122"/>
                  <a:pt x="210" y="122"/>
                  <a:pt x="210" y="122"/>
                </a:cubicBezTo>
                <a:cubicBezTo>
                  <a:pt x="210" y="122"/>
                  <a:pt x="210" y="122"/>
                  <a:pt x="210" y="122"/>
                </a:cubicBezTo>
                <a:cubicBezTo>
                  <a:pt x="209" y="122"/>
                  <a:pt x="209" y="122"/>
                  <a:pt x="209" y="122"/>
                </a:cubicBezTo>
                <a:cubicBezTo>
                  <a:pt x="208" y="122"/>
                  <a:pt x="209" y="122"/>
                  <a:pt x="208" y="122"/>
                </a:cubicBezTo>
                <a:cubicBezTo>
                  <a:pt x="208" y="122"/>
                  <a:pt x="208" y="122"/>
                  <a:pt x="208" y="122"/>
                </a:cubicBezTo>
                <a:cubicBezTo>
                  <a:pt x="208" y="122"/>
                  <a:pt x="208" y="122"/>
                  <a:pt x="208" y="123"/>
                </a:cubicBezTo>
                <a:cubicBezTo>
                  <a:pt x="208" y="123"/>
                  <a:pt x="208" y="123"/>
                  <a:pt x="207" y="123"/>
                </a:cubicBezTo>
                <a:cubicBezTo>
                  <a:pt x="207" y="123"/>
                  <a:pt x="207" y="123"/>
                  <a:pt x="207" y="123"/>
                </a:cubicBezTo>
                <a:cubicBezTo>
                  <a:pt x="208" y="124"/>
                  <a:pt x="207" y="124"/>
                  <a:pt x="207" y="124"/>
                </a:cubicBezTo>
                <a:cubicBezTo>
                  <a:pt x="207" y="124"/>
                  <a:pt x="207" y="124"/>
                  <a:pt x="207" y="124"/>
                </a:cubicBezTo>
                <a:cubicBezTo>
                  <a:pt x="207" y="124"/>
                  <a:pt x="207" y="124"/>
                  <a:pt x="207" y="124"/>
                </a:cubicBezTo>
                <a:cubicBezTo>
                  <a:pt x="207" y="124"/>
                  <a:pt x="207" y="124"/>
                  <a:pt x="207" y="124"/>
                </a:cubicBezTo>
                <a:cubicBezTo>
                  <a:pt x="207" y="124"/>
                  <a:pt x="207" y="124"/>
                  <a:pt x="207" y="123"/>
                </a:cubicBezTo>
                <a:cubicBezTo>
                  <a:pt x="207" y="123"/>
                  <a:pt x="207" y="123"/>
                  <a:pt x="207" y="123"/>
                </a:cubicBezTo>
                <a:cubicBezTo>
                  <a:pt x="207" y="123"/>
                  <a:pt x="207" y="122"/>
                  <a:pt x="207" y="122"/>
                </a:cubicBezTo>
                <a:cubicBezTo>
                  <a:pt x="207" y="122"/>
                  <a:pt x="207" y="122"/>
                  <a:pt x="207" y="122"/>
                </a:cubicBezTo>
                <a:cubicBezTo>
                  <a:pt x="206" y="122"/>
                  <a:pt x="206" y="122"/>
                  <a:pt x="206" y="122"/>
                </a:cubicBezTo>
                <a:cubicBezTo>
                  <a:pt x="206" y="122"/>
                  <a:pt x="206" y="122"/>
                  <a:pt x="206" y="122"/>
                </a:cubicBezTo>
                <a:cubicBezTo>
                  <a:pt x="206" y="122"/>
                  <a:pt x="206" y="122"/>
                  <a:pt x="206" y="122"/>
                </a:cubicBezTo>
                <a:cubicBezTo>
                  <a:pt x="205" y="122"/>
                  <a:pt x="205" y="122"/>
                  <a:pt x="205" y="122"/>
                </a:cubicBezTo>
                <a:cubicBezTo>
                  <a:pt x="205" y="122"/>
                  <a:pt x="205" y="122"/>
                  <a:pt x="205" y="122"/>
                </a:cubicBezTo>
                <a:cubicBezTo>
                  <a:pt x="205" y="122"/>
                  <a:pt x="205" y="123"/>
                  <a:pt x="204" y="123"/>
                </a:cubicBezTo>
                <a:cubicBezTo>
                  <a:pt x="204" y="123"/>
                  <a:pt x="204" y="123"/>
                  <a:pt x="204" y="123"/>
                </a:cubicBezTo>
                <a:cubicBezTo>
                  <a:pt x="203" y="123"/>
                  <a:pt x="203" y="123"/>
                  <a:pt x="203" y="123"/>
                </a:cubicBezTo>
                <a:cubicBezTo>
                  <a:pt x="203" y="123"/>
                  <a:pt x="203" y="122"/>
                  <a:pt x="203" y="122"/>
                </a:cubicBezTo>
                <a:cubicBezTo>
                  <a:pt x="203" y="122"/>
                  <a:pt x="203" y="122"/>
                  <a:pt x="203" y="122"/>
                </a:cubicBezTo>
                <a:cubicBezTo>
                  <a:pt x="202" y="122"/>
                  <a:pt x="203" y="122"/>
                  <a:pt x="203" y="122"/>
                </a:cubicBezTo>
                <a:cubicBezTo>
                  <a:pt x="203" y="121"/>
                  <a:pt x="202" y="121"/>
                  <a:pt x="202" y="121"/>
                </a:cubicBezTo>
                <a:cubicBezTo>
                  <a:pt x="202" y="121"/>
                  <a:pt x="202" y="121"/>
                  <a:pt x="202" y="121"/>
                </a:cubicBezTo>
                <a:cubicBezTo>
                  <a:pt x="202" y="121"/>
                  <a:pt x="202" y="121"/>
                  <a:pt x="202" y="121"/>
                </a:cubicBezTo>
                <a:cubicBezTo>
                  <a:pt x="202" y="120"/>
                  <a:pt x="202" y="120"/>
                  <a:pt x="202" y="120"/>
                </a:cubicBezTo>
                <a:cubicBezTo>
                  <a:pt x="202" y="121"/>
                  <a:pt x="202" y="121"/>
                  <a:pt x="201" y="120"/>
                </a:cubicBezTo>
                <a:cubicBezTo>
                  <a:pt x="201" y="120"/>
                  <a:pt x="201" y="120"/>
                  <a:pt x="201" y="120"/>
                </a:cubicBezTo>
                <a:cubicBezTo>
                  <a:pt x="201" y="121"/>
                  <a:pt x="201" y="120"/>
                  <a:pt x="201" y="120"/>
                </a:cubicBezTo>
                <a:cubicBezTo>
                  <a:pt x="201" y="120"/>
                  <a:pt x="201" y="120"/>
                  <a:pt x="200" y="120"/>
                </a:cubicBezTo>
                <a:cubicBezTo>
                  <a:pt x="200" y="120"/>
                  <a:pt x="200" y="121"/>
                  <a:pt x="200" y="121"/>
                </a:cubicBezTo>
                <a:cubicBezTo>
                  <a:pt x="199" y="121"/>
                  <a:pt x="199" y="121"/>
                  <a:pt x="199" y="121"/>
                </a:cubicBezTo>
                <a:cubicBezTo>
                  <a:pt x="199" y="121"/>
                  <a:pt x="199" y="121"/>
                  <a:pt x="199" y="121"/>
                </a:cubicBezTo>
                <a:cubicBezTo>
                  <a:pt x="199" y="121"/>
                  <a:pt x="199" y="122"/>
                  <a:pt x="199" y="122"/>
                </a:cubicBezTo>
                <a:cubicBezTo>
                  <a:pt x="198" y="122"/>
                  <a:pt x="198" y="122"/>
                  <a:pt x="199" y="122"/>
                </a:cubicBezTo>
                <a:cubicBezTo>
                  <a:pt x="199" y="122"/>
                  <a:pt x="199" y="122"/>
                  <a:pt x="199" y="122"/>
                </a:cubicBezTo>
                <a:cubicBezTo>
                  <a:pt x="199" y="122"/>
                  <a:pt x="199" y="123"/>
                  <a:pt x="200" y="123"/>
                </a:cubicBezTo>
                <a:cubicBezTo>
                  <a:pt x="200" y="123"/>
                  <a:pt x="200" y="123"/>
                  <a:pt x="201" y="124"/>
                </a:cubicBezTo>
                <a:cubicBezTo>
                  <a:pt x="201" y="124"/>
                  <a:pt x="201" y="124"/>
                  <a:pt x="202" y="124"/>
                </a:cubicBezTo>
                <a:cubicBezTo>
                  <a:pt x="202" y="124"/>
                  <a:pt x="202" y="124"/>
                  <a:pt x="202" y="124"/>
                </a:cubicBezTo>
                <a:cubicBezTo>
                  <a:pt x="202" y="124"/>
                  <a:pt x="203" y="124"/>
                  <a:pt x="203" y="124"/>
                </a:cubicBezTo>
                <a:cubicBezTo>
                  <a:pt x="203" y="125"/>
                  <a:pt x="203" y="125"/>
                  <a:pt x="203" y="125"/>
                </a:cubicBezTo>
                <a:cubicBezTo>
                  <a:pt x="203" y="125"/>
                  <a:pt x="204" y="125"/>
                  <a:pt x="204" y="125"/>
                </a:cubicBezTo>
                <a:cubicBezTo>
                  <a:pt x="204" y="125"/>
                  <a:pt x="203" y="125"/>
                  <a:pt x="203" y="126"/>
                </a:cubicBezTo>
                <a:cubicBezTo>
                  <a:pt x="203" y="126"/>
                  <a:pt x="203" y="126"/>
                  <a:pt x="203" y="126"/>
                </a:cubicBezTo>
                <a:cubicBezTo>
                  <a:pt x="203" y="126"/>
                  <a:pt x="202" y="125"/>
                  <a:pt x="202" y="126"/>
                </a:cubicBezTo>
                <a:cubicBezTo>
                  <a:pt x="202" y="126"/>
                  <a:pt x="202" y="126"/>
                  <a:pt x="201" y="126"/>
                </a:cubicBezTo>
                <a:cubicBezTo>
                  <a:pt x="201" y="126"/>
                  <a:pt x="201" y="126"/>
                  <a:pt x="201" y="126"/>
                </a:cubicBezTo>
                <a:cubicBezTo>
                  <a:pt x="201" y="126"/>
                  <a:pt x="201" y="126"/>
                  <a:pt x="201" y="126"/>
                </a:cubicBezTo>
                <a:cubicBezTo>
                  <a:pt x="201" y="126"/>
                  <a:pt x="201" y="126"/>
                  <a:pt x="201" y="126"/>
                </a:cubicBezTo>
                <a:cubicBezTo>
                  <a:pt x="201" y="126"/>
                  <a:pt x="200" y="126"/>
                  <a:pt x="200" y="126"/>
                </a:cubicBezTo>
                <a:cubicBezTo>
                  <a:pt x="200" y="126"/>
                  <a:pt x="200" y="126"/>
                  <a:pt x="200" y="126"/>
                </a:cubicBezTo>
                <a:cubicBezTo>
                  <a:pt x="200" y="126"/>
                  <a:pt x="200" y="126"/>
                  <a:pt x="200" y="126"/>
                </a:cubicBezTo>
                <a:cubicBezTo>
                  <a:pt x="200" y="126"/>
                  <a:pt x="199" y="126"/>
                  <a:pt x="199" y="126"/>
                </a:cubicBezTo>
                <a:cubicBezTo>
                  <a:pt x="199" y="126"/>
                  <a:pt x="199" y="126"/>
                  <a:pt x="199" y="126"/>
                </a:cubicBezTo>
                <a:cubicBezTo>
                  <a:pt x="199" y="125"/>
                  <a:pt x="199" y="125"/>
                  <a:pt x="199" y="125"/>
                </a:cubicBezTo>
                <a:cubicBezTo>
                  <a:pt x="199" y="125"/>
                  <a:pt x="199" y="125"/>
                  <a:pt x="199" y="125"/>
                </a:cubicBezTo>
                <a:cubicBezTo>
                  <a:pt x="199" y="125"/>
                  <a:pt x="199" y="125"/>
                  <a:pt x="199" y="125"/>
                </a:cubicBezTo>
                <a:cubicBezTo>
                  <a:pt x="199" y="125"/>
                  <a:pt x="198" y="125"/>
                  <a:pt x="198" y="125"/>
                </a:cubicBezTo>
                <a:cubicBezTo>
                  <a:pt x="198" y="125"/>
                  <a:pt x="198" y="125"/>
                  <a:pt x="198" y="124"/>
                </a:cubicBezTo>
                <a:cubicBezTo>
                  <a:pt x="198" y="124"/>
                  <a:pt x="198" y="124"/>
                  <a:pt x="198" y="124"/>
                </a:cubicBezTo>
                <a:cubicBezTo>
                  <a:pt x="198" y="124"/>
                  <a:pt x="198" y="124"/>
                  <a:pt x="198" y="124"/>
                </a:cubicBezTo>
                <a:cubicBezTo>
                  <a:pt x="198" y="124"/>
                  <a:pt x="198" y="123"/>
                  <a:pt x="197" y="124"/>
                </a:cubicBezTo>
                <a:cubicBezTo>
                  <a:pt x="197" y="124"/>
                  <a:pt x="197" y="124"/>
                  <a:pt x="197" y="124"/>
                </a:cubicBezTo>
                <a:cubicBezTo>
                  <a:pt x="197" y="124"/>
                  <a:pt x="197" y="124"/>
                  <a:pt x="197" y="124"/>
                </a:cubicBezTo>
                <a:cubicBezTo>
                  <a:pt x="197" y="124"/>
                  <a:pt x="197" y="124"/>
                  <a:pt x="197" y="123"/>
                </a:cubicBezTo>
                <a:cubicBezTo>
                  <a:pt x="197" y="123"/>
                  <a:pt x="197" y="123"/>
                  <a:pt x="197" y="123"/>
                </a:cubicBezTo>
                <a:cubicBezTo>
                  <a:pt x="197" y="123"/>
                  <a:pt x="197" y="123"/>
                  <a:pt x="196" y="123"/>
                </a:cubicBezTo>
                <a:cubicBezTo>
                  <a:pt x="196" y="123"/>
                  <a:pt x="196" y="123"/>
                  <a:pt x="196" y="123"/>
                </a:cubicBezTo>
                <a:cubicBezTo>
                  <a:pt x="196" y="124"/>
                  <a:pt x="196" y="124"/>
                  <a:pt x="196" y="124"/>
                </a:cubicBezTo>
                <a:cubicBezTo>
                  <a:pt x="196" y="124"/>
                  <a:pt x="195" y="124"/>
                  <a:pt x="195" y="124"/>
                </a:cubicBezTo>
                <a:cubicBezTo>
                  <a:pt x="195" y="124"/>
                  <a:pt x="194" y="123"/>
                  <a:pt x="194" y="123"/>
                </a:cubicBezTo>
                <a:cubicBezTo>
                  <a:pt x="194" y="123"/>
                  <a:pt x="194" y="123"/>
                  <a:pt x="194" y="123"/>
                </a:cubicBezTo>
                <a:cubicBezTo>
                  <a:pt x="194" y="123"/>
                  <a:pt x="194" y="123"/>
                  <a:pt x="193" y="123"/>
                </a:cubicBezTo>
                <a:cubicBezTo>
                  <a:pt x="193" y="123"/>
                  <a:pt x="193" y="123"/>
                  <a:pt x="193" y="123"/>
                </a:cubicBezTo>
                <a:cubicBezTo>
                  <a:pt x="193" y="123"/>
                  <a:pt x="193" y="124"/>
                  <a:pt x="193" y="124"/>
                </a:cubicBezTo>
                <a:cubicBezTo>
                  <a:pt x="192" y="124"/>
                  <a:pt x="192" y="124"/>
                  <a:pt x="192" y="124"/>
                </a:cubicBezTo>
                <a:cubicBezTo>
                  <a:pt x="192" y="124"/>
                  <a:pt x="192" y="124"/>
                  <a:pt x="192" y="124"/>
                </a:cubicBezTo>
                <a:cubicBezTo>
                  <a:pt x="192" y="124"/>
                  <a:pt x="192" y="124"/>
                  <a:pt x="192" y="124"/>
                </a:cubicBezTo>
                <a:cubicBezTo>
                  <a:pt x="192" y="124"/>
                  <a:pt x="191" y="124"/>
                  <a:pt x="191" y="124"/>
                </a:cubicBezTo>
                <a:cubicBezTo>
                  <a:pt x="191" y="124"/>
                  <a:pt x="191" y="124"/>
                  <a:pt x="191" y="125"/>
                </a:cubicBezTo>
                <a:cubicBezTo>
                  <a:pt x="191" y="125"/>
                  <a:pt x="191" y="125"/>
                  <a:pt x="190" y="125"/>
                </a:cubicBezTo>
                <a:cubicBezTo>
                  <a:pt x="190" y="125"/>
                  <a:pt x="190" y="125"/>
                  <a:pt x="190" y="125"/>
                </a:cubicBezTo>
                <a:cubicBezTo>
                  <a:pt x="190" y="125"/>
                  <a:pt x="190" y="125"/>
                  <a:pt x="190" y="125"/>
                </a:cubicBezTo>
                <a:cubicBezTo>
                  <a:pt x="190" y="125"/>
                  <a:pt x="190" y="126"/>
                  <a:pt x="190" y="126"/>
                </a:cubicBezTo>
                <a:cubicBezTo>
                  <a:pt x="190" y="126"/>
                  <a:pt x="190" y="126"/>
                  <a:pt x="190" y="126"/>
                </a:cubicBezTo>
                <a:cubicBezTo>
                  <a:pt x="190" y="126"/>
                  <a:pt x="190" y="126"/>
                  <a:pt x="190" y="126"/>
                </a:cubicBezTo>
                <a:cubicBezTo>
                  <a:pt x="190" y="126"/>
                  <a:pt x="190" y="126"/>
                  <a:pt x="190" y="126"/>
                </a:cubicBezTo>
                <a:cubicBezTo>
                  <a:pt x="190" y="126"/>
                  <a:pt x="190" y="126"/>
                  <a:pt x="191" y="127"/>
                </a:cubicBezTo>
                <a:cubicBezTo>
                  <a:pt x="191" y="127"/>
                  <a:pt x="191" y="127"/>
                  <a:pt x="190" y="127"/>
                </a:cubicBezTo>
                <a:cubicBezTo>
                  <a:pt x="190" y="127"/>
                  <a:pt x="190" y="127"/>
                  <a:pt x="190" y="127"/>
                </a:cubicBezTo>
                <a:cubicBezTo>
                  <a:pt x="190" y="127"/>
                  <a:pt x="190" y="127"/>
                  <a:pt x="190" y="127"/>
                </a:cubicBezTo>
                <a:cubicBezTo>
                  <a:pt x="190" y="128"/>
                  <a:pt x="190" y="128"/>
                  <a:pt x="190" y="128"/>
                </a:cubicBezTo>
                <a:cubicBezTo>
                  <a:pt x="190" y="128"/>
                  <a:pt x="190" y="128"/>
                  <a:pt x="190" y="128"/>
                </a:cubicBezTo>
                <a:cubicBezTo>
                  <a:pt x="190" y="128"/>
                  <a:pt x="190" y="128"/>
                  <a:pt x="190" y="128"/>
                </a:cubicBezTo>
                <a:cubicBezTo>
                  <a:pt x="190" y="128"/>
                  <a:pt x="190" y="128"/>
                  <a:pt x="190" y="128"/>
                </a:cubicBezTo>
                <a:cubicBezTo>
                  <a:pt x="190" y="129"/>
                  <a:pt x="190" y="129"/>
                  <a:pt x="190" y="129"/>
                </a:cubicBezTo>
                <a:cubicBezTo>
                  <a:pt x="190" y="129"/>
                  <a:pt x="191" y="129"/>
                  <a:pt x="191" y="129"/>
                </a:cubicBezTo>
                <a:cubicBezTo>
                  <a:pt x="191" y="129"/>
                  <a:pt x="191" y="129"/>
                  <a:pt x="191" y="129"/>
                </a:cubicBezTo>
                <a:cubicBezTo>
                  <a:pt x="191" y="129"/>
                  <a:pt x="192" y="129"/>
                  <a:pt x="192" y="129"/>
                </a:cubicBezTo>
                <a:cubicBezTo>
                  <a:pt x="192" y="129"/>
                  <a:pt x="192" y="129"/>
                  <a:pt x="192" y="129"/>
                </a:cubicBezTo>
                <a:cubicBezTo>
                  <a:pt x="192" y="129"/>
                  <a:pt x="193" y="129"/>
                  <a:pt x="193" y="129"/>
                </a:cubicBezTo>
                <a:cubicBezTo>
                  <a:pt x="193" y="129"/>
                  <a:pt x="193" y="129"/>
                  <a:pt x="193" y="129"/>
                </a:cubicBezTo>
                <a:cubicBezTo>
                  <a:pt x="194" y="129"/>
                  <a:pt x="194" y="129"/>
                  <a:pt x="194" y="129"/>
                </a:cubicBezTo>
                <a:cubicBezTo>
                  <a:pt x="194" y="129"/>
                  <a:pt x="194" y="129"/>
                  <a:pt x="194" y="129"/>
                </a:cubicBezTo>
                <a:cubicBezTo>
                  <a:pt x="195" y="129"/>
                  <a:pt x="195" y="129"/>
                  <a:pt x="195" y="129"/>
                </a:cubicBezTo>
                <a:cubicBezTo>
                  <a:pt x="195" y="129"/>
                  <a:pt x="196" y="129"/>
                  <a:pt x="196" y="129"/>
                </a:cubicBezTo>
                <a:cubicBezTo>
                  <a:pt x="196" y="129"/>
                  <a:pt x="196" y="129"/>
                  <a:pt x="196" y="129"/>
                </a:cubicBezTo>
                <a:cubicBezTo>
                  <a:pt x="196" y="129"/>
                  <a:pt x="197" y="129"/>
                  <a:pt x="197" y="129"/>
                </a:cubicBezTo>
                <a:cubicBezTo>
                  <a:pt x="197" y="128"/>
                  <a:pt x="197" y="128"/>
                  <a:pt x="197" y="128"/>
                </a:cubicBezTo>
                <a:cubicBezTo>
                  <a:pt x="198" y="128"/>
                  <a:pt x="198" y="128"/>
                  <a:pt x="198" y="128"/>
                </a:cubicBezTo>
                <a:cubicBezTo>
                  <a:pt x="199" y="128"/>
                  <a:pt x="199" y="128"/>
                  <a:pt x="199" y="128"/>
                </a:cubicBezTo>
                <a:cubicBezTo>
                  <a:pt x="199" y="128"/>
                  <a:pt x="199" y="128"/>
                  <a:pt x="199" y="128"/>
                </a:cubicBezTo>
                <a:cubicBezTo>
                  <a:pt x="199" y="128"/>
                  <a:pt x="199" y="128"/>
                  <a:pt x="199" y="128"/>
                </a:cubicBezTo>
                <a:cubicBezTo>
                  <a:pt x="200" y="128"/>
                  <a:pt x="200" y="128"/>
                  <a:pt x="200" y="128"/>
                </a:cubicBezTo>
                <a:cubicBezTo>
                  <a:pt x="200" y="128"/>
                  <a:pt x="200" y="128"/>
                  <a:pt x="200" y="128"/>
                </a:cubicBezTo>
                <a:cubicBezTo>
                  <a:pt x="200" y="128"/>
                  <a:pt x="200" y="128"/>
                  <a:pt x="200" y="128"/>
                </a:cubicBezTo>
                <a:cubicBezTo>
                  <a:pt x="200" y="128"/>
                  <a:pt x="201" y="128"/>
                  <a:pt x="201" y="128"/>
                </a:cubicBezTo>
                <a:cubicBezTo>
                  <a:pt x="201" y="128"/>
                  <a:pt x="201" y="127"/>
                  <a:pt x="201" y="127"/>
                </a:cubicBezTo>
                <a:cubicBezTo>
                  <a:pt x="201" y="127"/>
                  <a:pt x="201" y="127"/>
                  <a:pt x="201" y="127"/>
                </a:cubicBezTo>
                <a:cubicBezTo>
                  <a:pt x="201" y="127"/>
                  <a:pt x="202" y="127"/>
                  <a:pt x="202" y="127"/>
                </a:cubicBezTo>
                <a:cubicBezTo>
                  <a:pt x="202" y="127"/>
                  <a:pt x="202" y="127"/>
                  <a:pt x="202" y="127"/>
                </a:cubicBezTo>
                <a:cubicBezTo>
                  <a:pt x="202" y="127"/>
                  <a:pt x="202" y="127"/>
                  <a:pt x="202" y="127"/>
                </a:cubicBezTo>
                <a:cubicBezTo>
                  <a:pt x="202" y="127"/>
                  <a:pt x="203" y="127"/>
                  <a:pt x="203" y="127"/>
                </a:cubicBezTo>
                <a:cubicBezTo>
                  <a:pt x="203" y="127"/>
                  <a:pt x="203" y="127"/>
                  <a:pt x="203" y="127"/>
                </a:cubicBezTo>
                <a:cubicBezTo>
                  <a:pt x="203" y="127"/>
                  <a:pt x="203" y="127"/>
                  <a:pt x="203" y="127"/>
                </a:cubicBezTo>
                <a:cubicBezTo>
                  <a:pt x="204" y="126"/>
                  <a:pt x="204" y="126"/>
                  <a:pt x="204" y="126"/>
                </a:cubicBezTo>
                <a:cubicBezTo>
                  <a:pt x="204" y="126"/>
                  <a:pt x="204" y="126"/>
                  <a:pt x="204" y="126"/>
                </a:cubicBezTo>
                <a:cubicBezTo>
                  <a:pt x="205" y="126"/>
                  <a:pt x="205" y="126"/>
                  <a:pt x="205" y="126"/>
                </a:cubicBezTo>
                <a:cubicBezTo>
                  <a:pt x="205" y="125"/>
                  <a:pt x="205" y="125"/>
                  <a:pt x="204" y="125"/>
                </a:cubicBezTo>
                <a:cubicBezTo>
                  <a:pt x="204" y="125"/>
                  <a:pt x="205" y="125"/>
                  <a:pt x="205" y="125"/>
                </a:cubicBezTo>
                <a:cubicBezTo>
                  <a:pt x="205" y="125"/>
                  <a:pt x="205" y="125"/>
                  <a:pt x="205" y="125"/>
                </a:cubicBezTo>
                <a:cubicBezTo>
                  <a:pt x="205" y="125"/>
                  <a:pt x="205" y="126"/>
                  <a:pt x="205" y="126"/>
                </a:cubicBezTo>
                <a:cubicBezTo>
                  <a:pt x="205" y="126"/>
                  <a:pt x="205" y="126"/>
                  <a:pt x="205" y="126"/>
                </a:cubicBezTo>
                <a:cubicBezTo>
                  <a:pt x="205" y="126"/>
                  <a:pt x="205" y="126"/>
                  <a:pt x="205" y="126"/>
                </a:cubicBezTo>
                <a:cubicBezTo>
                  <a:pt x="205" y="126"/>
                  <a:pt x="205" y="127"/>
                  <a:pt x="205" y="127"/>
                </a:cubicBezTo>
                <a:cubicBezTo>
                  <a:pt x="204" y="127"/>
                  <a:pt x="205" y="127"/>
                  <a:pt x="205" y="127"/>
                </a:cubicBezTo>
                <a:cubicBezTo>
                  <a:pt x="205" y="127"/>
                  <a:pt x="205" y="127"/>
                  <a:pt x="205" y="127"/>
                </a:cubicBezTo>
                <a:cubicBezTo>
                  <a:pt x="205" y="127"/>
                  <a:pt x="205" y="127"/>
                  <a:pt x="205" y="127"/>
                </a:cubicBezTo>
                <a:cubicBezTo>
                  <a:pt x="206" y="127"/>
                  <a:pt x="206" y="127"/>
                  <a:pt x="206" y="127"/>
                </a:cubicBezTo>
                <a:cubicBezTo>
                  <a:pt x="206" y="127"/>
                  <a:pt x="206" y="127"/>
                  <a:pt x="206" y="127"/>
                </a:cubicBezTo>
                <a:cubicBezTo>
                  <a:pt x="207" y="127"/>
                  <a:pt x="207" y="127"/>
                  <a:pt x="207" y="127"/>
                </a:cubicBezTo>
                <a:cubicBezTo>
                  <a:pt x="207" y="127"/>
                  <a:pt x="207" y="127"/>
                  <a:pt x="208" y="127"/>
                </a:cubicBezTo>
                <a:cubicBezTo>
                  <a:pt x="208" y="127"/>
                  <a:pt x="208" y="127"/>
                  <a:pt x="208" y="127"/>
                </a:cubicBezTo>
                <a:cubicBezTo>
                  <a:pt x="208" y="127"/>
                  <a:pt x="208" y="127"/>
                  <a:pt x="208" y="127"/>
                </a:cubicBezTo>
                <a:cubicBezTo>
                  <a:pt x="209" y="127"/>
                  <a:pt x="209" y="127"/>
                  <a:pt x="209" y="127"/>
                </a:cubicBezTo>
                <a:cubicBezTo>
                  <a:pt x="209" y="127"/>
                  <a:pt x="209" y="127"/>
                  <a:pt x="209" y="127"/>
                </a:cubicBezTo>
                <a:cubicBezTo>
                  <a:pt x="209" y="127"/>
                  <a:pt x="210" y="127"/>
                  <a:pt x="210" y="127"/>
                </a:cubicBezTo>
                <a:cubicBezTo>
                  <a:pt x="210" y="127"/>
                  <a:pt x="209" y="127"/>
                  <a:pt x="209" y="127"/>
                </a:cubicBezTo>
                <a:close/>
                <a:moveTo>
                  <a:pt x="190" y="123"/>
                </a:moveTo>
                <a:cubicBezTo>
                  <a:pt x="189" y="122"/>
                  <a:pt x="189" y="122"/>
                  <a:pt x="189" y="122"/>
                </a:cubicBezTo>
                <a:cubicBezTo>
                  <a:pt x="189" y="122"/>
                  <a:pt x="189" y="122"/>
                  <a:pt x="189" y="122"/>
                </a:cubicBezTo>
                <a:cubicBezTo>
                  <a:pt x="188" y="122"/>
                  <a:pt x="188" y="122"/>
                  <a:pt x="188" y="122"/>
                </a:cubicBezTo>
                <a:cubicBezTo>
                  <a:pt x="188" y="122"/>
                  <a:pt x="188" y="122"/>
                  <a:pt x="188" y="122"/>
                </a:cubicBezTo>
                <a:cubicBezTo>
                  <a:pt x="188" y="122"/>
                  <a:pt x="188" y="122"/>
                  <a:pt x="187" y="122"/>
                </a:cubicBezTo>
                <a:cubicBezTo>
                  <a:pt x="187" y="122"/>
                  <a:pt x="187" y="122"/>
                  <a:pt x="187" y="121"/>
                </a:cubicBezTo>
                <a:cubicBezTo>
                  <a:pt x="186" y="121"/>
                  <a:pt x="186" y="121"/>
                  <a:pt x="186" y="122"/>
                </a:cubicBezTo>
                <a:cubicBezTo>
                  <a:pt x="185" y="122"/>
                  <a:pt x="185" y="122"/>
                  <a:pt x="185" y="123"/>
                </a:cubicBezTo>
                <a:cubicBezTo>
                  <a:pt x="185" y="123"/>
                  <a:pt x="185" y="123"/>
                  <a:pt x="184" y="123"/>
                </a:cubicBezTo>
                <a:cubicBezTo>
                  <a:pt x="184" y="123"/>
                  <a:pt x="184" y="123"/>
                  <a:pt x="184" y="123"/>
                </a:cubicBezTo>
                <a:cubicBezTo>
                  <a:pt x="184" y="123"/>
                  <a:pt x="184" y="123"/>
                  <a:pt x="184" y="123"/>
                </a:cubicBezTo>
                <a:cubicBezTo>
                  <a:pt x="184" y="123"/>
                  <a:pt x="184" y="123"/>
                  <a:pt x="184" y="123"/>
                </a:cubicBezTo>
                <a:cubicBezTo>
                  <a:pt x="184" y="123"/>
                  <a:pt x="184" y="124"/>
                  <a:pt x="184" y="124"/>
                </a:cubicBezTo>
                <a:cubicBezTo>
                  <a:pt x="184" y="124"/>
                  <a:pt x="184" y="124"/>
                  <a:pt x="184" y="124"/>
                </a:cubicBezTo>
                <a:cubicBezTo>
                  <a:pt x="184" y="125"/>
                  <a:pt x="184" y="126"/>
                  <a:pt x="184" y="126"/>
                </a:cubicBezTo>
                <a:cubicBezTo>
                  <a:pt x="184" y="126"/>
                  <a:pt x="184" y="126"/>
                  <a:pt x="184" y="126"/>
                </a:cubicBezTo>
                <a:cubicBezTo>
                  <a:pt x="184" y="126"/>
                  <a:pt x="184" y="126"/>
                  <a:pt x="184" y="126"/>
                </a:cubicBezTo>
                <a:cubicBezTo>
                  <a:pt x="184" y="126"/>
                  <a:pt x="184" y="126"/>
                  <a:pt x="184" y="126"/>
                </a:cubicBezTo>
                <a:cubicBezTo>
                  <a:pt x="184" y="126"/>
                  <a:pt x="183" y="126"/>
                  <a:pt x="183" y="126"/>
                </a:cubicBezTo>
                <a:cubicBezTo>
                  <a:pt x="183" y="126"/>
                  <a:pt x="183" y="126"/>
                  <a:pt x="183" y="126"/>
                </a:cubicBezTo>
                <a:cubicBezTo>
                  <a:pt x="183" y="126"/>
                  <a:pt x="183" y="126"/>
                  <a:pt x="183" y="126"/>
                </a:cubicBezTo>
                <a:cubicBezTo>
                  <a:pt x="182" y="126"/>
                  <a:pt x="182" y="126"/>
                  <a:pt x="182" y="126"/>
                </a:cubicBezTo>
                <a:cubicBezTo>
                  <a:pt x="182" y="126"/>
                  <a:pt x="182" y="126"/>
                  <a:pt x="182" y="126"/>
                </a:cubicBezTo>
                <a:cubicBezTo>
                  <a:pt x="182" y="126"/>
                  <a:pt x="182" y="126"/>
                  <a:pt x="182" y="127"/>
                </a:cubicBezTo>
                <a:cubicBezTo>
                  <a:pt x="182" y="127"/>
                  <a:pt x="182" y="127"/>
                  <a:pt x="182" y="127"/>
                </a:cubicBezTo>
                <a:cubicBezTo>
                  <a:pt x="183" y="127"/>
                  <a:pt x="183" y="127"/>
                  <a:pt x="183" y="127"/>
                </a:cubicBezTo>
                <a:cubicBezTo>
                  <a:pt x="183" y="127"/>
                  <a:pt x="183" y="127"/>
                  <a:pt x="183" y="128"/>
                </a:cubicBezTo>
                <a:cubicBezTo>
                  <a:pt x="183" y="128"/>
                  <a:pt x="183" y="128"/>
                  <a:pt x="184" y="128"/>
                </a:cubicBezTo>
                <a:cubicBezTo>
                  <a:pt x="184" y="128"/>
                  <a:pt x="183" y="127"/>
                  <a:pt x="183" y="127"/>
                </a:cubicBezTo>
                <a:cubicBezTo>
                  <a:pt x="184" y="127"/>
                  <a:pt x="184" y="127"/>
                  <a:pt x="184" y="127"/>
                </a:cubicBezTo>
                <a:cubicBezTo>
                  <a:pt x="184" y="127"/>
                  <a:pt x="184" y="127"/>
                  <a:pt x="184" y="127"/>
                </a:cubicBezTo>
                <a:cubicBezTo>
                  <a:pt x="184" y="128"/>
                  <a:pt x="184" y="127"/>
                  <a:pt x="184" y="127"/>
                </a:cubicBezTo>
                <a:cubicBezTo>
                  <a:pt x="184" y="127"/>
                  <a:pt x="184" y="127"/>
                  <a:pt x="184" y="127"/>
                </a:cubicBezTo>
                <a:cubicBezTo>
                  <a:pt x="184" y="127"/>
                  <a:pt x="185" y="127"/>
                  <a:pt x="185" y="127"/>
                </a:cubicBezTo>
                <a:cubicBezTo>
                  <a:pt x="185" y="127"/>
                  <a:pt x="185" y="128"/>
                  <a:pt x="185" y="128"/>
                </a:cubicBezTo>
                <a:cubicBezTo>
                  <a:pt x="185" y="128"/>
                  <a:pt x="185" y="128"/>
                  <a:pt x="185" y="128"/>
                </a:cubicBezTo>
                <a:cubicBezTo>
                  <a:pt x="185" y="128"/>
                  <a:pt x="185" y="128"/>
                  <a:pt x="185" y="128"/>
                </a:cubicBezTo>
                <a:cubicBezTo>
                  <a:pt x="186" y="128"/>
                  <a:pt x="186" y="128"/>
                  <a:pt x="186" y="128"/>
                </a:cubicBezTo>
                <a:cubicBezTo>
                  <a:pt x="186" y="128"/>
                  <a:pt x="186" y="128"/>
                  <a:pt x="186" y="128"/>
                </a:cubicBezTo>
                <a:cubicBezTo>
                  <a:pt x="186" y="128"/>
                  <a:pt x="186" y="128"/>
                  <a:pt x="186" y="128"/>
                </a:cubicBezTo>
                <a:cubicBezTo>
                  <a:pt x="187" y="128"/>
                  <a:pt x="187" y="128"/>
                  <a:pt x="187" y="128"/>
                </a:cubicBezTo>
                <a:cubicBezTo>
                  <a:pt x="187" y="128"/>
                  <a:pt x="187" y="128"/>
                  <a:pt x="187" y="128"/>
                </a:cubicBezTo>
                <a:cubicBezTo>
                  <a:pt x="187" y="128"/>
                  <a:pt x="187" y="128"/>
                  <a:pt x="187" y="128"/>
                </a:cubicBezTo>
                <a:cubicBezTo>
                  <a:pt x="187" y="128"/>
                  <a:pt x="187" y="127"/>
                  <a:pt x="187" y="127"/>
                </a:cubicBezTo>
                <a:cubicBezTo>
                  <a:pt x="187" y="127"/>
                  <a:pt x="187" y="127"/>
                  <a:pt x="187" y="127"/>
                </a:cubicBezTo>
                <a:cubicBezTo>
                  <a:pt x="187" y="127"/>
                  <a:pt x="187" y="127"/>
                  <a:pt x="187" y="127"/>
                </a:cubicBezTo>
                <a:cubicBezTo>
                  <a:pt x="187" y="127"/>
                  <a:pt x="187" y="127"/>
                  <a:pt x="187" y="127"/>
                </a:cubicBezTo>
                <a:cubicBezTo>
                  <a:pt x="187" y="127"/>
                  <a:pt x="187" y="128"/>
                  <a:pt x="187" y="128"/>
                </a:cubicBezTo>
                <a:cubicBezTo>
                  <a:pt x="187" y="128"/>
                  <a:pt x="188" y="128"/>
                  <a:pt x="188" y="128"/>
                </a:cubicBezTo>
                <a:cubicBezTo>
                  <a:pt x="188" y="128"/>
                  <a:pt x="188" y="127"/>
                  <a:pt x="188" y="127"/>
                </a:cubicBezTo>
                <a:cubicBezTo>
                  <a:pt x="188" y="127"/>
                  <a:pt x="188" y="128"/>
                  <a:pt x="188" y="128"/>
                </a:cubicBezTo>
                <a:cubicBezTo>
                  <a:pt x="188" y="128"/>
                  <a:pt x="188" y="128"/>
                  <a:pt x="188" y="127"/>
                </a:cubicBezTo>
                <a:cubicBezTo>
                  <a:pt x="188" y="127"/>
                  <a:pt x="188" y="127"/>
                  <a:pt x="188" y="127"/>
                </a:cubicBezTo>
                <a:cubicBezTo>
                  <a:pt x="188" y="127"/>
                  <a:pt x="188" y="127"/>
                  <a:pt x="188" y="127"/>
                </a:cubicBezTo>
                <a:cubicBezTo>
                  <a:pt x="188" y="127"/>
                  <a:pt x="188" y="127"/>
                  <a:pt x="188" y="127"/>
                </a:cubicBezTo>
                <a:cubicBezTo>
                  <a:pt x="188" y="127"/>
                  <a:pt x="188" y="127"/>
                  <a:pt x="188" y="127"/>
                </a:cubicBezTo>
                <a:cubicBezTo>
                  <a:pt x="188" y="126"/>
                  <a:pt x="188" y="126"/>
                  <a:pt x="188" y="126"/>
                </a:cubicBezTo>
                <a:cubicBezTo>
                  <a:pt x="188" y="126"/>
                  <a:pt x="188" y="126"/>
                  <a:pt x="189" y="125"/>
                </a:cubicBezTo>
                <a:cubicBezTo>
                  <a:pt x="189" y="125"/>
                  <a:pt x="189" y="125"/>
                  <a:pt x="189" y="125"/>
                </a:cubicBezTo>
                <a:cubicBezTo>
                  <a:pt x="189" y="125"/>
                  <a:pt x="189" y="125"/>
                  <a:pt x="189" y="125"/>
                </a:cubicBezTo>
                <a:cubicBezTo>
                  <a:pt x="189" y="125"/>
                  <a:pt x="189" y="124"/>
                  <a:pt x="189" y="124"/>
                </a:cubicBezTo>
                <a:cubicBezTo>
                  <a:pt x="189" y="124"/>
                  <a:pt x="189" y="124"/>
                  <a:pt x="190" y="124"/>
                </a:cubicBezTo>
                <a:cubicBezTo>
                  <a:pt x="190" y="123"/>
                  <a:pt x="190" y="123"/>
                  <a:pt x="190" y="123"/>
                </a:cubicBezTo>
                <a:cubicBezTo>
                  <a:pt x="190" y="123"/>
                  <a:pt x="190" y="123"/>
                  <a:pt x="190" y="123"/>
                </a:cubicBezTo>
                <a:close/>
                <a:moveTo>
                  <a:pt x="196" y="123"/>
                </a:moveTo>
                <a:cubicBezTo>
                  <a:pt x="196" y="123"/>
                  <a:pt x="197" y="123"/>
                  <a:pt x="197" y="123"/>
                </a:cubicBezTo>
                <a:cubicBezTo>
                  <a:pt x="197" y="123"/>
                  <a:pt x="197" y="123"/>
                  <a:pt x="197" y="123"/>
                </a:cubicBezTo>
                <a:cubicBezTo>
                  <a:pt x="197" y="123"/>
                  <a:pt x="197" y="123"/>
                  <a:pt x="197" y="123"/>
                </a:cubicBezTo>
                <a:cubicBezTo>
                  <a:pt x="197" y="123"/>
                  <a:pt x="197" y="122"/>
                  <a:pt x="197" y="122"/>
                </a:cubicBezTo>
                <a:cubicBezTo>
                  <a:pt x="197" y="122"/>
                  <a:pt x="197" y="122"/>
                  <a:pt x="197" y="122"/>
                </a:cubicBezTo>
                <a:cubicBezTo>
                  <a:pt x="198" y="122"/>
                  <a:pt x="198" y="122"/>
                  <a:pt x="198" y="122"/>
                </a:cubicBezTo>
                <a:cubicBezTo>
                  <a:pt x="198" y="121"/>
                  <a:pt x="198" y="121"/>
                  <a:pt x="198" y="121"/>
                </a:cubicBezTo>
                <a:cubicBezTo>
                  <a:pt x="198" y="121"/>
                  <a:pt x="198" y="121"/>
                  <a:pt x="198" y="121"/>
                </a:cubicBezTo>
                <a:cubicBezTo>
                  <a:pt x="198" y="121"/>
                  <a:pt x="198" y="121"/>
                  <a:pt x="198" y="121"/>
                </a:cubicBezTo>
                <a:cubicBezTo>
                  <a:pt x="198" y="121"/>
                  <a:pt x="198" y="121"/>
                  <a:pt x="198" y="121"/>
                </a:cubicBezTo>
                <a:cubicBezTo>
                  <a:pt x="197" y="121"/>
                  <a:pt x="197" y="121"/>
                  <a:pt x="197" y="121"/>
                </a:cubicBezTo>
                <a:cubicBezTo>
                  <a:pt x="197" y="121"/>
                  <a:pt x="197" y="121"/>
                  <a:pt x="197" y="121"/>
                </a:cubicBezTo>
                <a:cubicBezTo>
                  <a:pt x="197" y="121"/>
                  <a:pt x="197" y="121"/>
                  <a:pt x="197" y="121"/>
                </a:cubicBezTo>
                <a:cubicBezTo>
                  <a:pt x="196" y="121"/>
                  <a:pt x="196" y="121"/>
                  <a:pt x="196" y="122"/>
                </a:cubicBezTo>
                <a:cubicBezTo>
                  <a:pt x="196" y="122"/>
                  <a:pt x="197" y="122"/>
                  <a:pt x="197" y="122"/>
                </a:cubicBezTo>
                <a:cubicBezTo>
                  <a:pt x="197" y="122"/>
                  <a:pt x="197" y="122"/>
                  <a:pt x="197" y="122"/>
                </a:cubicBezTo>
                <a:cubicBezTo>
                  <a:pt x="197" y="122"/>
                  <a:pt x="197" y="122"/>
                  <a:pt x="196" y="123"/>
                </a:cubicBezTo>
                <a:close/>
                <a:moveTo>
                  <a:pt x="211" y="121"/>
                </a:moveTo>
                <a:cubicBezTo>
                  <a:pt x="211" y="121"/>
                  <a:pt x="211" y="121"/>
                  <a:pt x="211" y="121"/>
                </a:cubicBezTo>
                <a:cubicBezTo>
                  <a:pt x="211" y="121"/>
                  <a:pt x="210" y="121"/>
                  <a:pt x="210" y="121"/>
                </a:cubicBezTo>
                <a:cubicBezTo>
                  <a:pt x="210" y="121"/>
                  <a:pt x="210" y="121"/>
                  <a:pt x="210" y="121"/>
                </a:cubicBezTo>
                <a:cubicBezTo>
                  <a:pt x="210" y="121"/>
                  <a:pt x="210" y="121"/>
                  <a:pt x="210" y="121"/>
                </a:cubicBezTo>
                <a:cubicBezTo>
                  <a:pt x="210" y="121"/>
                  <a:pt x="210" y="121"/>
                  <a:pt x="210" y="121"/>
                </a:cubicBezTo>
                <a:cubicBezTo>
                  <a:pt x="210" y="121"/>
                  <a:pt x="210" y="121"/>
                  <a:pt x="210" y="122"/>
                </a:cubicBezTo>
                <a:cubicBezTo>
                  <a:pt x="210" y="122"/>
                  <a:pt x="210" y="122"/>
                  <a:pt x="210" y="122"/>
                </a:cubicBezTo>
                <a:cubicBezTo>
                  <a:pt x="210" y="122"/>
                  <a:pt x="210" y="122"/>
                  <a:pt x="211" y="122"/>
                </a:cubicBezTo>
                <a:cubicBezTo>
                  <a:pt x="211" y="122"/>
                  <a:pt x="211" y="122"/>
                  <a:pt x="211" y="122"/>
                </a:cubicBezTo>
                <a:cubicBezTo>
                  <a:pt x="211" y="122"/>
                  <a:pt x="211" y="122"/>
                  <a:pt x="211" y="122"/>
                </a:cubicBezTo>
                <a:cubicBezTo>
                  <a:pt x="211" y="122"/>
                  <a:pt x="211" y="121"/>
                  <a:pt x="211" y="121"/>
                </a:cubicBezTo>
                <a:cubicBezTo>
                  <a:pt x="211" y="121"/>
                  <a:pt x="211" y="121"/>
                  <a:pt x="211" y="121"/>
                </a:cubicBezTo>
                <a:cubicBezTo>
                  <a:pt x="211" y="121"/>
                  <a:pt x="211" y="121"/>
                  <a:pt x="211" y="121"/>
                </a:cubicBezTo>
                <a:close/>
                <a:moveTo>
                  <a:pt x="266" y="36"/>
                </a:moveTo>
                <a:cubicBezTo>
                  <a:pt x="265" y="37"/>
                  <a:pt x="265" y="37"/>
                  <a:pt x="265" y="37"/>
                </a:cubicBezTo>
                <a:cubicBezTo>
                  <a:pt x="265" y="37"/>
                  <a:pt x="265" y="37"/>
                  <a:pt x="264" y="37"/>
                </a:cubicBezTo>
                <a:cubicBezTo>
                  <a:pt x="264" y="37"/>
                  <a:pt x="264" y="37"/>
                  <a:pt x="264" y="38"/>
                </a:cubicBezTo>
                <a:cubicBezTo>
                  <a:pt x="264" y="38"/>
                  <a:pt x="264" y="38"/>
                  <a:pt x="264" y="38"/>
                </a:cubicBezTo>
                <a:cubicBezTo>
                  <a:pt x="264" y="39"/>
                  <a:pt x="264" y="39"/>
                  <a:pt x="264" y="39"/>
                </a:cubicBezTo>
                <a:cubicBezTo>
                  <a:pt x="264" y="40"/>
                  <a:pt x="263" y="40"/>
                  <a:pt x="263" y="40"/>
                </a:cubicBezTo>
                <a:cubicBezTo>
                  <a:pt x="263" y="40"/>
                  <a:pt x="263" y="40"/>
                  <a:pt x="262" y="41"/>
                </a:cubicBezTo>
                <a:cubicBezTo>
                  <a:pt x="262" y="41"/>
                  <a:pt x="262" y="41"/>
                  <a:pt x="262" y="41"/>
                </a:cubicBezTo>
                <a:cubicBezTo>
                  <a:pt x="262" y="41"/>
                  <a:pt x="261" y="41"/>
                  <a:pt x="261" y="41"/>
                </a:cubicBezTo>
                <a:cubicBezTo>
                  <a:pt x="261" y="41"/>
                  <a:pt x="261" y="42"/>
                  <a:pt x="261" y="42"/>
                </a:cubicBezTo>
                <a:cubicBezTo>
                  <a:pt x="261" y="42"/>
                  <a:pt x="261" y="42"/>
                  <a:pt x="261" y="42"/>
                </a:cubicBezTo>
                <a:cubicBezTo>
                  <a:pt x="260" y="42"/>
                  <a:pt x="261" y="43"/>
                  <a:pt x="260" y="43"/>
                </a:cubicBezTo>
                <a:cubicBezTo>
                  <a:pt x="260" y="43"/>
                  <a:pt x="260" y="43"/>
                  <a:pt x="260" y="43"/>
                </a:cubicBezTo>
                <a:cubicBezTo>
                  <a:pt x="260" y="43"/>
                  <a:pt x="260" y="43"/>
                  <a:pt x="260" y="43"/>
                </a:cubicBezTo>
                <a:cubicBezTo>
                  <a:pt x="260" y="43"/>
                  <a:pt x="260" y="43"/>
                  <a:pt x="260" y="44"/>
                </a:cubicBezTo>
                <a:cubicBezTo>
                  <a:pt x="260" y="44"/>
                  <a:pt x="260" y="44"/>
                  <a:pt x="260" y="44"/>
                </a:cubicBezTo>
                <a:cubicBezTo>
                  <a:pt x="260" y="44"/>
                  <a:pt x="259" y="44"/>
                  <a:pt x="259" y="44"/>
                </a:cubicBezTo>
                <a:cubicBezTo>
                  <a:pt x="259" y="44"/>
                  <a:pt x="259" y="44"/>
                  <a:pt x="259" y="45"/>
                </a:cubicBezTo>
                <a:cubicBezTo>
                  <a:pt x="259" y="45"/>
                  <a:pt x="259" y="45"/>
                  <a:pt x="259" y="45"/>
                </a:cubicBezTo>
                <a:cubicBezTo>
                  <a:pt x="259" y="45"/>
                  <a:pt x="259" y="45"/>
                  <a:pt x="259" y="45"/>
                </a:cubicBezTo>
                <a:cubicBezTo>
                  <a:pt x="259" y="45"/>
                  <a:pt x="259" y="45"/>
                  <a:pt x="259" y="45"/>
                </a:cubicBezTo>
                <a:cubicBezTo>
                  <a:pt x="259" y="45"/>
                  <a:pt x="258" y="45"/>
                  <a:pt x="258" y="45"/>
                </a:cubicBezTo>
                <a:cubicBezTo>
                  <a:pt x="258" y="45"/>
                  <a:pt x="258" y="45"/>
                  <a:pt x="258" y="45"/>
                </a:cubicBezTo>
                <a:cubicBezTo>
                  <a:pt x="258" y="45"/>
                  <a:pt x="257" y="45"/>
                  <a:pt x="257" y="45"/>
                </a:cubicBezTo>
                <a:cubicBezTo>
                  <a:pt x="257" y="46"/>
                  <a:pt x="257" y="46"/>
                  <a:pt x="257" y="46"/>
                </a:cubicBezTo>
                <a:cubicBezTo>
                  <a:pt x="257" y="46"/>
                  <a:pt x="256" y="46"/>
                  <a:pt x="256" y="46"/>
                </a:cubicBezTo>
                <a:cubicBezTo>
                  <a:pt x="256" y="46"/>
                  <a:pt x="255" y="46"/>
                  <a:pt x="255" y="46"/>
                </a:cubicBezTo>
                <a:cubicBezTo>
                  <a:pt x="255" y="46"/>
                  <a:pt x="255" y="46"/>
                  <a:pt x="254" y="46"/>
                </a:cubicBezTo>
                <a:cubicBezTo>
                  <a:pt x="254" y="46"/>
                  <a:pt x="254" y="46"/>
                  <a:pt x="254" y="46"/>
                </a:cubicBezTo>
                <a:cubicBezTo>
                  <a:pt x="254" y="46"/>
                  <a:pt x="253" y="46"/>
                  <a:pt x="253" y="46"/>
                </a:cubicBezTo>
                <a:cubicBezTo>
                  <a:pt x="253" y="46"/>
                  <a:pt x="252" y="46"/>
                  <a:pt x="252" y="46"/>
                </a:cubicBezTo>
                <a:cubicBezTo>
                  <a:pt x="252" y="47"/>
                  <a:pt x="252" y="47"/>
                  <a:pt x="252" y="47"/>
                </a:cubicBezTo>
                <a:cubicBezTo>
                  <a:pt x="252" y="47"/>
                  <a:pt x="251" y="46"/>
                  <a:pt x="251" y="46"/>
                </a:cubicBezTo>
                <a:cubicBezTo>
                  <a:pt x="251" y="46"/>
                  <a:pt x="251" y="46"/>
                  <a:pt x="250" y="46"/>
                </a:cubicBezTo>
                <a:cubicBezTo>
                  <a:pt x="250" y="46"/>
                  <a:pt x="250" y="46"/>
                  <a:pt x="250" y="46"/>
                </a:cubicBezTo>
                <a:cubicBezTo>
                  <a:pt x="250" y="46"/>
                  <a:pt x="249" y="46"/>
                  <a:pt x="249" y="46"/>
                </a:cubicBezTo>
                <a:cubicBezTo>
                  <a:pt x="248" y="46"/>
                  <a:pt x="248" y="46"/>
                  <a:pt x="248" y="46"/>
                </a:cubicBezTo>
                <a:cubicBezTo>
                  <a:pt x="248" y="46"/>
                  <a:pt x="248" y="46"/>
                  <a:pt x="247" y="45"/>
                </a:cubicBezTo>
                <a:cubicBezTo>
                  <a:pt x="247" y="45"/>
                  <a:pt x="247" y="45"/>
                  <a:pt x="247" y="45"/>
                </a:cubicBezTo>
                <a:cubicBezTo>
                  <a:pt x="247" y="45"/>
                  <a:pt x="247" y="45"/>
                  <a:pt x="247" y="45"/>
                </a:cubicBezTo>
                <a:cubicBezTo>
                  <a:pt x="247" y="45"/>
                  <a:pt x="247" y="45"/>
                  <a:pt x="246" y="45"/>
                </a:cubicBezTo>
                <a:cubicBezTo>
                  <a:pt x="246" y="45"/>
                  <a:pt x="246" y="45"/>
                  <a:pt x="246" y="45"/>
                </a:cubicBezTo>
                <a:cubicBezTo>
                  <a:pt x="246" y="45"/>
                  <a:pt x="246" y="45"/>
                  <a:pt x="245" y="45"/>
                </a:cubicBezTo>
                <a:cubicBezTo>
                  <a:pt x="245" y="45"/>
                  <a:pt x="245" y="45"/>
                  <a:pt x="244" y="45"/>
                </a:cubicBezTo>
                <a:cubicBezTo>
                  <a:pt x="244" y="45"/>
                  <a:pt x="244" y="45"/>
                  <a:pt x="244" y="45"/>
                </a:cubicBezTo>
                <a:cubicBezTo>
                  <a:pt x="244" y="45"/>
                  <a:pt x="243" y="45"/>
                  <a:pt x="243" y="45"/>
                </a:cubicBezTo>
                <a:cubicBezTo>
                  <a:pt x="243" y="45"/>
                  <a:pt x="243" y="45"/>
                  <a:pt x="243" y="45"/>
                </a:cubicBezTo>
                <a:cubicBezTo>
                  <a:pt x="243" y="45"/>
                  <a:pt x="243" y="45"/>
                  <a:pt x="243" y="45"/>
                </a:cubicBezTo>
                <a:cubicBezTo>
                  <a:pt x="243" y="45"/>
                  <a:pt x="242" y="45"/>
                  <a:pt x="242" y="45"/>
                </a:cubicBezTo>
                <a:cubicBezTo>
                  <a:pt x="242" y="45"/>
                  <a:pt x="242" y="45"/>
                  <a:pt x="241" y="45"/>
                </a:cubicBezTo>
                <a:cubicBezTo>
                  <a:pt x="241" y="45"/>
                  <a:pt x="241" y="45"/>
                  <a:pt x="240" y="45"/>
                </a:cubicBezTo>
                <a:cubicBezTo>
                  <a:pt x="240" y="45"/>
                  <a:pt x="240" y="45"/>
                  <a:pt x="240" y="45"/>
                </a:cubicBezTo>
                <a:cubicBezTo>
                  <a:pt x="240" y="45"/>
                  <a:pt x="239" y="45"/>
                  <a:pt x="239" y="45"/>
                </a:cubicBezTo>
                <a:cubicBezTo>
                  <a:pt x="239" y="45"/>
                  <a:pt x="239" y="45"/>
                  <a:pt x="239" y="45"/>
                </a:cubicBezTo>
                <a:cubicBezTo>
                  <a:pt x="238" y="45"/>
                  <a:pt x="238" y="45"/>
                  <a:pt x="238" y="45"/>
                </a:cubicBezTo>
                <a:cubicBezTo>
                  <a:pt x="237" y="45"/>
                  <a:pt x="237" y="45"/>
                  <a:pt x="236" y="45"/>
                </a:cubicBezTo>
                <a:cubicBezTo>
                  <a:pt x="236" y="45"/>
                  <a:pt x="236" y="45"/>
                  <a:pt x="236" y="45"/>
                </a:cubicBezTo>
                <a:cubicBezTo>
                  <a:pt x="235" y="45"/>
                  <a:pt x="235" y="45"/>
                  <a:pt x="235" y="45"/>
                </a:cubicBezTo>
                <a:cubicBezTo>
                  <a:pt x="235" y="45"/>
                  <a:pt x="235" y="45"/>
                  <a:pt x="235" y="45"/>
                </a:cubicBezTo>
                <a:cubicBezTo>
                  <a:pt x="235" y="45"/>
                  <a:pt x="235" y="45"/>
                  <a:pt x="234" y="44"/>
                </a:cubicBezTo>
                <a:cubicBezTo>
                  <a:pt x="234" y="44"/>
                  <a:pt x="234" y="44"/>
                  <a:pt x="234" y="44"/>
                </a:cubicBezTo>
                <a:cubicBezTo>
                  <a:pt x="234" y="44"/>
                  <a:pt x="233" y="44"/>
                  <a:pt x="233" y="45"/>
                </a:cubicBezTo>
                <a:cubicBezTo>
                  <a:pt x="233" y="45"/>
                  <a:pt x="233" y="45"/>
                  <a:pt x="233" y="45"/>
                </a:cubicBezTo>
                <a:cubicBezTo>
                  <a:pt x="233" y="45"/>
                  <a:pt x="233" y="45"/>
                  <a:pt x="233" y="45"/>
                </a:cubicBezTo>
                <a:cubicBezTo>
                  <a:pt x="232" y="45"/>
                  <a:pt x="232" y="45"/>
                  <a:pt x="232" y="45"/>
                </a:cubicBezTo>
                <a:cubicBezTo>
                  <a:pt x="232" y="45"/>
                  <a:pt x="232" y="45"/>
                  <a:pt x="232" y="45"/>
                </a:cubicBezTo>
                <a:cubicBezTo>
                  <a:pt x="232" y="45"/>
                  <a:pt x="231" y="45"/>
                  <a:pt x="231" y="45"/>
                </a:cubicBezTo>
                <a:cubicBezTo>
                  <a:pt x="231" y="45"/>
                  <a:pt x="231" y="45"/>
                  <a:pt x="231" y="45"/>
                </a:cubicBezTo>
                <a:cubicBezTo>
                  <a:pt x="231" y="45"/>
                  <a:pt x="231" y="45"/>
                  <a:pt x="231" y="45"/>
                </a:cubicBezTo>
                <a:cubicBezTo>
                  <a:pt x="230" y="45"/>
                  <a:pt x="230" y="45"/>
                  <a:pt x="230" y="45"/>
                </a:cubicBezTo>
                <a:cubicBezTo>
                  <a:pt x="230" y="45"/>
                  <a:pt x="230" y="45"/>
                  <a:pt x="230" y="45"/>
                </a:cubicBezTo>
                <a:cubicBezTo>
                  <a:pt x="230" y="46"/>
                  <a:pt x="229" y="46"/>
                  <a:pt x="229" y="46"/>
                </a:cubicBezTo>
                <a:cubicBezTo>
                  <a:pt x="229" y="46"/>
                  <a:pt x="229" y="45"/>
                  <a:pt x="229" y="45"/>
                </a:cubicBezTo>
                <a:cubicBezTo>
                  <a:pt x="229" y="45"/>
                  <a:pt x="229" y="45"/>
                  <a:pt x="229" y="45"/>
                </a:cubicBezTo>
                <a:cubicBezTo>
                  <a:pt x="229" y="45"/>
                  <a:pt x="229" y="45"/>
                  <a:pt x="228" y="45"/>
                </a:cubicBezTo>
                <a:cubicBezTo>
                  <a:pt x="228" y="45"/>
                  <a:pt x="228" y="46"/>
                  <a:pt x="228" y="46"/>
                </a:cubicBezTo>
                <a:cubicBezTo>
                  <a:pt x="228" y="46"/>
                  <a:pt x="228" y="46"/>
                  <a:pt x="228" y="46"/>
                </a:cubicBezTo>
                <a:cubicBezTo>
                  <a:pt x="228" y="46"/>
                  <a:pt x="228" y="45"/>
                  <a:pt x="228" y="45"/>
                </a:cubicBezTo>
                <a:cubicBezTo>
                  <a:pt x="227" y="45"/>
                  <a:pt x="227" y="45"/>
                  <a:pt x="227" y="45"/>
                </a:cubicBezTo>
                <a:cubicBezTo>
                  <a:pt x="227" y="45"/>
                  <a:pt x="227" y="45"/>
                  <a:pt x="227" y="45"/>
                </a:cubicBezTo>
                <a:cubicBezTo>
                  <a:pt x="227" y="45"/>
                  <a:pt x="227" y="45"/>
                  <a:pt x="226" y="45"/>
                </a:cubicBezTo>
                <a:cubicBezTo>
                  <a:pt x="226" y="45"/>
                  <a:pt x="226" y="45"/>
                  <a:pt x="226" y="45"/>
                </a:cubicBezTo>
                <a:cubicBezTo>
                  <a:pt x="226" y="45"/>
                  <a:pt x="225" y="45"/>
                  <a:pt x="225" y="45"/>
                </a:cubicBezTo>
                <a:cubicBezTo>
                  <a:pt x="224" y="45"/>
                  <a:pt x="224" y="45"/>
                  <a:pt x="224" y="45"/>
                </a:cubicBezTo>
                <a:cubicBezTo>
                  <a:pt x="224" y="45"/>
                  <a:pt x="224" y="45"/>
                  <a:pt x="223" y="45"/>
                </a:cubicBezTo>
                <a:cubicBezTo>
                  <a:pt x="223" y="45"/>
                  <a:pt x="223" y="45"/>
                  <a:pt x="223" y="45"/>
                </a:cubicBezTo>
                <a:cubicBezTo>
                  <a:pt x="223" y="45"/>
                  <a:pt x="222" y="46"/>
                  <a:pt x="222" y="46"/>
                </a:cubicBezTo>
                <a:cubicBezTo>
                  <a:pt x="222" y="46"/>
                  <a:pt x="222" y="46"/>
                  <a:pt x="222" y="46"/>
                </a:cubicBezTo>
                <a:cubicBezTo>
                  <a:pt x="222" y="46"/>
                  <a:pt x="222" y="47"/>
                  <a:pt x="222" y="47"/>
                </a:cubicBezTo>
                <a:cubicBezTo>
                  <a:pt x="221" y="47"/>
                  <a:pt x="221" y="47"/>
                  <a:pt x="221" y="47"/>
                </a:cubicBezTo>
                <a:cubicBezTo>
                  <a:pt x="221" y="48"/>
                  <a:pt x="221" y="48"/>
                  <a:pt x="221" y="48"/>
                </a:cubicBezTo>
                <a:cubicBezTo>
                  <a:pt x="221" y="48"/>
                  <a:pt x="221" y="49"/>
                  <a:pt x="221" y="49"/>
                </a:cubicBezTo>
                <a:cubicBezTo>
                  <a:pt x="221" y="49"/>
                  <a:pt x="220" y="50"/>
                  <a:pt x="220" y="50"/>
                </a:cubicBezTo>
                <a:cubicBezTo>
                  <a:pt x="220" y="50"/>
                  <a:pt x="220" y="50"/>
                  <a:pt x="220" y="50"/>
                </a:cubicBezTo>
                <a:cubicBezTo>
                  <a:pt x="220" y="50"/>
                  <a:pt x="220" y="51"/>
                  <a:pt x="220" y="51"/>
                </a:cubicBezTo>
                <a:cubicBezTo>
                  <a:pt x="220" y="51"/>
                  <a:pt x="220" y="51"/>
                  <a:pt x="220" y="51"/>
                </a:cubicBezTo>
                <a:cubicBezTo>
                  <a:pt x="220" y="52"/>
                  <a:pt x="220" y="52"/>
                  <a:pt x="220" y="53"/>
                </a:cubicBezTo>
                <a:cubicBezTo>
                  <a:pt x="220" y="53"/>
                  <a:pt x="221" y="53"/>
                  <a:pt x="220" y="53"/>
                </a:cubicBezTo>
                <a:cubicBezTo>
                  <a:pt x="220" y="53"/>
                  <a:pt x="220" y="53"/>
                  <a:pt x="220" y="53"/>
                </a:cubicBezTo>
                <a:cubicBezTo>
                  <a:pt x="220" y="54"/>
                  <a:pt x="220" y="54"/>
                  <a:pt x="220" y="54"/>
                </a:cubicBezTo>
                <a:cubicBezTo>
                  <a:pt x="220" y="54"/>
                  <a:pt x="220" y="55"/>
                  <a:pt x="220" y="55"/>
                </a:cubicBezTo>
                <a:cubicBezTo>
                  <a:pt x="221" y="55"/>
                  <a:pt x="221" y="55"/>
                  <a:pt x="221" y="56"/>
                </a:cubicBezTo>
                <a:cubicBezTo>
                  <a:pt x="221" y="56"/>
                  <a:pt x="221" y="56"/>
                  <a:pt x="222" y="56"/>
                </a:cubicBezTo>
                <a:cubicBezTo>
                  <a:pt x="222" y="56"/>
                  <a:pt x="222" y="57"/>
                  <a:pt x="222" y="57"/>
                </a:cubicBezTo>
                <a:cubicBezTo>
                  <a:pt x="222" y="57"/>
                  <a:pt x="222" y="57"/>
                  <a:pt x="222" y="57"/>
                </a:cubicBezTo>
                <a:cubicBezTo>
                  <a:pt x="222" y="57"/>
                  <a:pt x="222" y="57"/>
                  <a:pt x="223" y="57"/>
                </a:cubicBezTo>
                <a:cubicBezTo>
                  <a:pt x="223" y="57"/>
                  <a:pt x="223" y="57"/>
                  <a:pt x="223" y="57"/>
                </a:cubicBezTo>
                <a:cubicBezTo>
                  <a:pt x="223" y="57"/>
                  <a:pt x="223" y="57"/>
                  <a:pt x="223" y="57"/>
                </a:cubicBezTo>
                <a:cubicBezTo>
                  <a:pt x="223" y="57"/>
                  <a:pt x="223" y="57"/>
                  <a:pt x="223" y="57"/>
                </a:cubicBezTo>
                <a:cubicBezTo>
                  <a:pt x="224" y="57"/>
                  <a:pt x="224" y="57"/>
                  <a:pt x="224" y="57"/>
                </a:cubicBezTo>
                <a:cubicBezTo>
                  <a:pt x="224" y="58"/>
                  <a:pt x="224" y="58"/>
                  <a:pt x="224" y="58"/>
                </a:cubicBezTo>
                <a:cubicBezTo>
                  <a:pt x="224" y="58"/>
                  <a:pt x="224" y="58"/>
                  <a:pt x="224" y="58"/>
                </a:cubicBezTo>
                <a:cubicBezTo>
                  <a:pt x="224" y="58"/>
                  <a:pt x="225" y="58"/>
                  <a:pt x="225" y="58"/>
                </a:cubicBezTo>
                <a:cubicBezTo>
                  <a:pt x="225" y="58"/>
                  <a:pt x="225" y="59"/>
                  <a:pt x="225" y="59"/>
                </a:cubicBezTo>
                <a:cubicBezTo>
                  <a:pt x="225" y="59"/>
                  <a:pt x="225" y="59"/>
                  <a:pt x="225" y="59"/>
                </a:cubicBezTo>
                <a:cubicBezTo>
                  <a:pt x="225" y="60"/>
                  <a:pt x="225" y="59"/>
                  <a:pt x="225" y="60"/>
                </a:cubicBezTo>
                <a:cubicBezTo>
                  <a:pt x="225" y="60"/>
                  <a:pt x="225" y="60"/>
                  <a:pt x="225" y="60"/>
                </a:cubicBezTo>
                <a:cubicBezTo>
                  <a:pt x="225" y="60"/>
                  <a:pt x="225" y="60"/>
                  <a:pt x="225" y="60"/>
                </a:cubicBezTo>
                <a:cubicBezTo>
                  <a:pt x="225" y="60"/>
                  <a:pt x="225" y="61"/>
                  <a:pt x="226" y="61"/>
                </a:cubicBezTo>
                <a:cubicBezTo>
                  <a:pt x="226" y="61"/>
                  <a:pt x="226" y="61"/>
                  <a:pt x="226" y="61"/>
                </a:cubicBezTo>
                <a:cubicBezTo>
                  <a:pt x="226" y="61"/>
                  <a:pt x="226" y="61"/>
                  <a:pt x="226" y="61"/>
                </a:cubicBezTo>
                <a:cubicBezTo>
                  <a:pt x="226" y="61"/>
                  <a:pt x="227" y="61"/>
                  <a:pt x="227" y="61"/>
                </a:cubicBezTo>
                <a:cubicBezTo>
                  <a:pt x="227" y="61"/>
                  <a:pt x="227" y="61"/>
                  <a:pt x="227" y="61"/>
                </a:cubicBezTo>
                <a:cubicBezTo>
                  <a:pt x="227" y="61"/>
                  <a:pt x="227" y="61"/>
                  <a:pt x="227" y="61"/>
                </a:cubicBezTo>
                <a:cubicBezTo>
                  <a:pt x="227" y="61"/>
                  <a:pt x="227" y="61"/>
                  <a:pt x="227" y="61"/>
                </a:cubicBezTo>
                <a:cubicBezTo>
                  <a:pt x="227" y="62"/>
                  <a:pt x="228" y="61"/>
                  <a:pt x="228" y="61"/>
                </a:cubicBezTo>
                <a:cubicBezTo>
                  <a:pt x="228" y="61"/>
                  <a:pt x="228" y="61"/>
                  <a:pt x="228" y="61"/>
                </a:cubicBezTo>
                <a:cubicBezTo>
                  <a:pt x="228" y="61"/>
                  <a:pt x="228" y="61"/>
                  <a:pt x="228" y="61"/>
                </a:cubicBezTo>
                <a:cubicBezTo>
                  <a:pt x="228" y="61"/>
                  <a:pt x="229" y="61"/>
                  <a:pt x="229" y="61"/>
                </a:cubicBezTo>
                <a:cubicBezTo>
                  <a:pt x="229" y="61"/>
                  <a:pt x="229" y="62"/>
                  <a:pt x="229" y="62"/>
                </a:cubicBezTo>
                <a:cubicBezTo>
                  <a:pt x="229" y="62"/>
                  <a:pt x="230" y="62"/>
                  <a:pt x="230" y="62"/>
                </a:cubicBezTo>
                <a:cubicBezTo>
                  <a:pt x="230" y="62"/>
                  <a:pt x="230" y="61"/>
                  <a:pt x="230" y="61"/>
                </a:cubicBezTo>
                <a:cubicBezTo>
                  <a:pt x="230" y="61"/>
                  <a:pt x="230" y="61"/>
                  <a:pt x="230" y="61"/>
                </a:cubicBezTo>
                <a:cubicBezTo>
                  <a:pt x="230" y="61"/>
                  <a:pt x="230" y="61"/>
                  <a:pt x="230" y="60"/>
                </a:cubicBezTo>
                <a:cubicBezTo>
                  <a:pt x="230" y="60"/>
                  <a:pt x="231" y="60"/>
                  <a:pt x="231" y="60"/>
                </a:cubicBezTo>
                <a:cubicBezTo>
                  <a:pt x="231" y="59"/>
                  <a:pt x="231" y="59"/>
                  <a:pt x="231" y="59"/>
                </a:cubicBezTo>
                <a:cubicBezTo>
                  <a:pt x="232" y="59"/>
                  <a:pt x="232" y="59"/>
                  <a:pt x="232" y="58"/>
                </a:cubicBezTo>
                <a:cubicBezTo>
                  <a:pt x="232" y="58"/>
                  <a:pt x="232" y="58"/>
                  <a:pt x="232" y="58"/>
                </a:cubicBezTo>
                <a:cubicBezTo>
                  <a:pt x="232" y="58"/>
                  <a:pt x="232" y="58"/>
                  <a:pt x="232" y="58"/>
                </a:cubicBezTo>
                <a:cubicBezTo>
                  <a:pt x="232" y="58"/>
                  <a:pt x="232" y="58"/>
                  <a:pt x="232" y="58"/>
                </a:cubicBezTo>
                <a:cubicBezTo>
                  <a:pt x="232" y="58"/>
                  <a:pt x="232" y="58"/>
                  <a:pt x="233" y="58"/>
                </a:cubicBezTo>
                <a:cubicBezTo>
                  <a:pt x="233" y="58"/>
                  <a:pt x="233" y="57"/>
                  <a:pt x="233" y="57"/>
                </a:cubicBezTo>
                <a:cubicBezTo>
                  <a:pt x="233" y="57"/>
                  <a:pt x="233" y="57"/>
                  <a:pt x="233" y="57"/>
                </a:cubicBezTo>
                <a:cubicBezTo>
                  <a:pt x="233" y="57"/>
                  <a:pt x="233" y="57"/>
                  <a:pt x="233" y="57"/>
                </a:cubicBezTo>
                <a:cubicBezTo>
                  <a:pt x="233" y="57"/>
                  <a:pt x="234" y="57"/>
                  <a:pt x="234" y="57"/>
                </a:cubicBezTo>
                <a:cubicBezTo>
                  <a:pt x="234" y="57"/>
                  <a:pt x="234" y="56"/>
                  <a:pt x="234" y="56"/>
                </a:cubicBezTo>
                <a:cubicBezTo>
                  <a:pt x="234" y="56"/>
                  <a:pt x="234" y="56"/>
                  <a:pt x="234" y="56"/>
                </a:cubicBezTo>
                <a:cubicBezTo>
                  <a:pt x="235" y="56"/>
                  <a:pt x="235" y="56"/>
                  <a:pt x="235" y="57"/>
                </a:cubicBezTo>
                <a:cubicBezTo>
                  <a:pt x="234" y="57"/>
                  <a:pt x="234" y="57"/>
                  <a:pt x="235" y="57"/>
                </a:cubicBezTo>
                <a:cubicBezTo>
                  <a:pt x="235" y="57"/>
                  <a:pt x="235" y="57"/>
                  <a:pt x="235" y="57"/>
                </a:cubicBezTo>
                <a:cubicBezTo>
                  <a:pt x="235" y="57"/>
                  <a:pt x="235" y="58"/>
                  <a:pt x="236" y="58"/>
                </a:cubicBezTo>
                <a:cubicBezTo>
                  <a:pt x="236" y="58"/>
                  <a:pt x="236" y="58"/>
                  <a:pt x="236" y="58"/>
                </a:cubicBezTo>
                <a:cubicBezTo>
                  <a:pt x="236" y="58"/>
                  <a:pt x="236" y="58"/>
                  <a:pt x="237" y="58"/>
                </a:cubicBezTo>
                <a:cubicBezTo>
                  <a:pt x="237" y="58"/>
                  <a:pt x="237" y="58"/>
                  <a:pt x="237" y="58"/>
                </a:cubicBezTo>
                <a:cubicBezTo>
                  <a:pt x="237" y="58"/>
                  <a:pt x="237" y="57"/>
                  <a:pt x="238" y="57"/>
                </a:cubicBezTo>
                <a:cubicBezTo>
                  <a:pt x="238" y="57"/>
                  <a:pt x="238" y="57"/>
                  <a:pt x="238" y="57"/>
                </a:cubicBezTo>
                <a:cubicBezTo>
                  <a:pt x="238" y="57"/>
                  <a:pt x="239" y="57"/>
                  <a:pt x="239" y="57"/>
                </a:cubicBezTo>
                <a:cubicBezTo>
                  <a:pt x="239" y="57"/>
                  <a:pt x="239" y="57"/>
                  <a:pt x="239" y="57"/>
                </a:cubicBezTo>
                <a:cubicBezTo>
                  <a:pt x="239" y="57"/>
                  <a:pt x="239" y="57"/>
                  <a:pt x="239" y="57"/>
                </a:cubicBezTo>
                <a:cubicBezTo>
                  <a:pt x="239" y="57"/>
                  <a:pt x="239" y="57"/>
                  <a:pt x="239" y="56"/>
                </a:cubicBezTo>
                <a:cubicBezTo>
                  <a:pt x="239" y="56"/>
                  <a:pt x="239" y="56"/>
                  <a:pt x="239" y="56"/>
                </a:cubicBezTo>
                <a:cubicBezTo>
                  <a:pt x="240" y="56"/>
                  <a:pt x="240" y="56"/>
                  <a:pt x="240" y="56"/>
                </a:cubicBezTo>
                <a:cubicBezTo>
                  <a:pt x="240" y="56"/>
                  <a:pt x="241" y="56"/>
                  <a:pt x="241" y="56"/>
                </a:cubicBezTo>
                <a:cubicBezTo>
                  <a:pt x="241" y="56"/>
                  <a:pt x="242" y="56"/>
                  <a:pt x="242" y="56"/>
                </a:cubicBezTo>
                <a:cubicBezTo>
                  <a:pt x="242" y="56"/>
                  <a:pt x="242" y="56"/>
                  <a:pt x="243" y="56"/>
                </a:cubicBezTo>
                <a:cubicBezTo>
                  <a:pt x="243" y="56"/>
                  <a:pt x="243" y="56"/>
                  <a:pt x="243" y="56"/>
                </a:cubicBezTo>
                <a:cubicBezTo>
                  <a:pt x="243" y="56"/>
                  <a:pt x="243" y="56"/>
                  <a:pt x="243" y="56"/>
                </a:cubicBezTo>
                <a:cubicBezTo>
                  <a:pt x="243" y="56"/>
                  <a:pt x="244" y="56"/>
                  <a:pt x="244" y="56"/>
                </a:cubicBezTo>
                <a:cubicBezTo>
                  <a:pt x="244" y="56"/>
                  <a:pt x="244" y="56"/>
                  <a:pt x="244" y="56"/>
                </a:cubicBezTo>
                <a:cubicBezTo>
                  <a:pt x="244" y="56"/>
                  <a:pt x="244" y="56"/>
                  <a:pt x="245" y="56"/>
                </a:cubicBezTo>
                <a:cubicBezTo>
                  <a:pt x="245" y="56"/>
                  <a:pt x="245" y="56"/>
                  <a:pt x="245" y="56"/>
                </a:cubicBezTo>
                <a:cubicBezTo>
                  <a:pt x="245" y="56"/>
                  <a:pt x="246" y="56"/>
                  <a:pt x="246" y="56"/>
                </a:cubicBezTo>
                <a:cubicBezTo>
                  <a:pt x="246" y="55"/>
                  <a:pt x="245" y="56"/>
                  <a:pt x="245" y="56"/>
                </a:cubicBezTo>
                <a:cubicBezTo>
                  <a:pt x="245" y="56"/>
                  <a:pt x="245" y="55"/>
                  <a:pt x="245" y="55"/>
                </a:cubicBezTo>
                <a:cubicBezTo>
                  <a:pt x="245" y="55"/>
                  <a:pt x="245" y="55"/>
                  <a:pt x="244" y="55"/>
                </a:cubicBezTo>
                <a:cubicBezTo>
                  <a:pt x="244" y="55"/>
                  <a:pt x="244" y="55"/>
                  <a:pt x="244" y="55"/>
                </a:cubicBezTo>
                <a:cubicBezTo>
                  <a:pt x="244" y="55"/>
                  <a:pt x="244" y="55"/>
                  <a:pt x="244" y="55"/>
                </a:cubicBezTo>
                <a:cubicBezTo>
                  <a:pt x="244" y="55"/>
                  <a:pt x="244" y="55"/>
                  <a:pt x="244" y="55"/>
                </a:cubicBezTo>
                <a:cubicBezTo>
                  <a:pt x="245" y="55"/>
                  <a:pt x="245" y="55"/>
                  <a:pt x="245" y="55"/>
                </a:cubicBezTo>
                <a:cubicBezTo>
                  <a:pt x="245" y="55"/>
                  <a:pt x="245" y="55"/>
                  <a:pt x="245" y="55"/>
                </a:cubicBezTo>
                <a:cubicBezTo>
                  <a:pt x="245" y="55"/>
                  <a:pt x="246" y="55"/>
                  <a:pt x="246" y="55"/>
                </a:cubicBezTo>
                <a:cubicBezTo>
                  <a:pt x="246" y="55"/>
                  <a:pt x="246" y="55"/>
                  <a:pt x="246" y="55"/>
                </a:cubicBezTo>
                <a:cubicBezTo>
                  <a:pt x="246" y="55"/>
                  <a:pt x="246" y="54"/>
                  <a:pt x="246" y="54"/>
                </a:cubicBezTo>
                <a:cubicBezTo>
                  <a:pt x="247" y="54"/>
                  <a:pt x="247" y="54"/>
                  <a:pt x="247" y="54"/>
                </a:cubicBezTo>
                <a:cubicBezTo>
                  <a:pt x="247" y="54"/>
                  <a:pt x="248" y="54"/>
                  <a:pt x="248" y="54"/>
                </a:cubicBezTo>
                <a:cubicBezTo>
                  <a:pt x="248" y="54"/>
                  <a:pt x="248" y="54"/>
                  <a:pt x="248" y="54"/>
                </a:cubicBezTo>
                <a:cubicBezTo>
                  <a:pt x="249" y="54"/>
                  <a:pt x="249" y="54"/>
                  <a:pt x="249" y="54"/>
                </a:cubicBezTo>
                <a:cubicBezTo>
                  <a:pt x="249" y="55"/>
                  <a:pt x="250" y="55"/>
                  <a:pt x="250" y="55"/>
                </a:cubicBezTo>
                <a:cubicBezTo>
                  <a:pt x="250" y="55"/>
                  <a:pt x="250" y="55"/>
                  <a:pt x="250" y="55"/>
                </a:cubicBezTo>
                <a:cubicBezTo>
                  <a:pt x="250" y="55"/>
                  <a:pt x="250" y="55"/>
                  <a:pt x="250" y="55"/>
                </a:cubicBezTo>
                <a:cubicBezTo>
                  <a:pt x="250" y="56"/>
                  <a:pt x="250" y="56"/>
                  <a:pt x="250" y="56"/>
                </a:cubicBezTo>
                <a:cubicBezTo>
                  <a:pt x="250" y="56"/>
                  <a:pt x="250" y="56"/>
                  <a:pt x="250" y="56"/>
                </a:cubicBezTo>
                <a:cubicBezTo>
                  <a:pt x="250" y="56"/>
                  <a:pt x="250" y="57"/>
                  <a:pt x="250" y="57"/>
                </a:cubicBezTo>
                <a:cubicBezTo>
                  <a:pt x="250" y="57"/>
                  <a:pt x="250" y="57"/>
                  <a:pt x="250" y="58"/>
                </a:cubicBezTo>
                <a:cubicBezTo>
                  <a:pt x="250" y="58"/>
                  <a:pt x="249" y="58"/>
                  <a:pt x="249" y="58"/>
                </a:cubicBezTo>
                <a:cubicBezTo>
                  <a:pt x="249" y="58"/>
                  <a:pt x="249" y="58"/>
                  <a:pt x="249" y="58"/>
                </a:cubicBezTo>
                <a:cubicBezTo>
                  <a:pt x="249" y="58"/>
                  <a:pt x="249" y="58"/>
                  <a:pt x="249" y="58"/>
                </a:cubicBezTo>
                <a:cubicBezTo>
                  <a:pt x="248" y="58"/>
                  <a:pt x="248" y="58"/>
                  <a:pt x="248" y="58"/>
                </a:cubicBezTo>
                <a:cubicBezTo>
                  <a:pt x="248" y="58"/>
                  <a:pt x="248" y="58"/>
                  <a:pt x="248" y="58"/>
                </a:cubicBezTo>
                <a:cubicBezTo>
                  <a:pt x="248" y="57"/>
                  <a:pt x="248" y="57"/>
                  <a:pt x="248" y="57"/>
                </a:cubicBezTo>
                <a:cubicBezTo>
                  <a:pt x="248" y="57"/>
                  <a:pt x="247" y="57"/>
                  <a:pt x="247" y="57"/>
                </a:cubicBezTo>
                <a:cubicBezTo>
                  <a:pt x="247" y="56"/>
                  <a:pt x="247" y="57"/>
                  <a:pt x="247" y="57"/>
                </a:cubicBezTo>
                <a:cubicBezTo>
                  <a:pt x="247" y="57"/>
                  <a:pt x="247" y="57"/>
                  <a:pt x="247" y="57"/>
                </a:cubicBezTo>
                <a:cubicBezTo>
                  <a:pt x="246" y="57"/>
                  <a:pt x="246" y="57"/>
                  <a:pt x="246" y="57"/>
                </a:cubicBezTo>
                <a:cubicBezTo>
                  <a:pt x="246" y="57"/>
                  <a:pt x="245" y="57"/>
                  <a:pt x="245" y="57"/>
                </a:cubicBezTo>
                <a:cubicBezTo>
                  <a:pt x="245" y="57"/>
                  <a:pt x="245" y="57"/>
                  <a:pt x="244" y="57"/>
                </a:cubicBezTo>
                <a:cubicBezTo>
                  <a:pt x="244" y="58"/>
                  <a:pt x="244" y="58"/>
                  <a:pt x="244" y="58"/>
                </a:cubicBezTo>
                <a:cubicBezTo>
                  <a:pt x="244" y="58"/>
                  <a:pt x="244" y="58"/>
                  <a:pt x="244" y="58"/>
                </a:cubicBezTo>
                <a:cubicBezTo>
                  <a:pt x="244" y="59"/>
                  <a:pt x="244" y="59"/>
                  <a:pt x="244" y="59"/>
                </a:cubicBezTo>
                <a:cubicBezTo>
                  <a:pt x="243" y="59"/>
                  <a:pt x="243" y="59"/>
                  <a:pt x="243" y="59"/>
                </a:cubicBezTo>
                <a:cubicBezTo>
                  <a:pt x="243" y="59"/>
                  <a:pt x="243" y="59"/>
                  <a:pt x="243" y="59"/>
                </a:cubicBezTo>
                <a:cubicBezTo>
                  <a:pt x="243" y="60"/>
                  <a:pt x="243" y="60"/>
                  <a:pt x="243" y="60"/>
                </a:cubicBezTo>
                <a:cubicBezTo>
                  <a:pt x="243" y="60"/>
                  <a:pt x="243" y="60"/>
                  <a:pt x="243" y="60"/>
                </a:cubicBezTo>
                <a:cubicBezTo>
                  <a:pt x="243" y="60"/>
                  <a:pt x="243" y="60"/>
                  <a:pt x="243" y="60"/>
                </a:cubicBezTo>
                <a:cubicBezTo>
                  <a:pt x="242" y="60"/>
                  <a:pt x="242" y="60"/>
                  <a:pt x="242" y="61"/>
                </a:cubicBezTo>
                <a:cubicBezTo>
                  <a:pt x="242" y="61"/>
                  <a:pt x="242" y="61"/>
                  <a:pt x="242" y="61"/>
                </a:cubicBezTo>
                <a:cubicBezTo>
                  <a:pt x="242" y="61"/>
                  <a:pt x="242" y="61"/>
                  <a:pt x="241" y="62"/>
                </a:cubicBezTo>
                <a:cubicBezTo>
                  <a:pt x="241" y="62"/>
                  <a:pt x="241" y="62"/>
                  <a:pt x="241" y="62"/>
                </a:cubicBezTo>
                <a:cubicBezTo>
                  <a:pt x="241" y="62"/>
                  <a:pt x="241" y="62"/>
                  <a:pt x="241" y="62"/>
                </a:cubicBezTo>
                <a:cubicBezTo>
                  <a:pt x="240" y="63"/>
                  <a:pt x="240" y="63"/>
                  <a:pt x="240" y="63"/>
                </a:cubicBezTo>
                <a:cubicBezTo>
                  <a:pt x="240" y="63"/>
                  <a:pt x="239" y="63"/>
                  <a:pt x="239" y="63"/>
                </a:cubicBezTo>
                <a:cubicBezTo>
                  <a:pt x="239" y="63"/>
                  <a:pt x="238" y="63"/>
                  <a:pt x="238" y="63"/>
                </a:cubicBezTo>
                <a:cubicBezTo>
                  <a:pt x="238" y="63"/>
                  <a:pt x="238" y="63"/>
                  <a:pt x="238" y="63"/>
                </a:cubicBezTo>
                <a:cubicBezTo>
                  <a:pt x="237" y="63"/>
                  <a:pt x="237" y="63"/>
                  <a:pt x="237" y="64"/>
                </a:cubicBezTo>
                <a:cubicBezTo>
                  <a:pt x="237" y="64"/>
                  <a:pt x="237" y="64"/>
                  <a:pt x="237" y="64"/>
                </a:cubicBezTo>
                <a:cubicBezTo>
                  <a:pt x="237" y="64"/>
                  <a:pt x="236" y="64"/>
                  <a:pt x="236" y="64"/>
                </a:cubicBezTo>
                <a:cubicBezTo>
                  <a:pt x="236" y="64"/>
                  <a:pt x="236" y="65"/>
                  <a:pt x="235" y="65"/>
                </a:cubicBezTo>
                <a:cubicBezTo>
                  <a:pt x="235" y="66"/>
                  <a:pt x="235" y="66"/>
                  <a:pt x="234" y="66"/>
                </a:cubicBezTo>
                <a:cubicBezTo>
                  <a:pt x="234" y="66"/>
                  <a:pt x="234" y="66"/>
                  <a:pt x="234" y="66"/>
                </a:cubicBezTo>
                <a:cubicBezTo>
                  <a:pt x="233" y="66"/>
                  <a:pt x="233" y="66"/>
                  <a:pt x="233" y="66"/>
                </a:cubicBezTo>
                <a:cubicBezTo>
                  <a:pt x="233" y="66"/>
                  <a:pt x="233" y="66"/>
                  <a:pt x="233" y="66"/>
                </a:cubicBezTo>
                <a:cubicBezTo>
                  <a:pt x="233" y="66"/>
                  <a:pt x="233" y="66"/>
                  <a:pt x="233" y="66"/>
                </a:cubicBezTo>
                <a:cubicBezTo>
                  <a:pt x="233" y="65"/>
                  <a:pt x="233" y="65"/>
                  <a:pt x="233" y="65"/>
                </a:cubicBezTo>
                <a:cubicBezTo>
                  <a:pt x="233" y="65"/>
                  <a:pt x="233" y="65"/>
                  <a:pt x="233" y="65"/>
                </a:cubicBezTo>
                <a:cubicBezTo>
                  <a:pt x="233" y="65"/>
                  <a:pt x="232" y="65"/>
                  <a:pt x="232" y="65"/>
                </a:cubicBezTo>
                <a:cubicBezTo>
                  <a:pt x="232" y="65"/>
                  <a:pt x="232" y="65"/>
                  <a:pt x="232" y="65"/>
                </a:cubicBezTo>
                <a:cubicBezTo>
                  <a:pt x="232" y="65"/>
                  <a:pt x="232" y="65"/>
                  <a:pt x="232" y="65"/>
                </a:cubicBezTo>
                <a:cubicBezTo>
                  <a:pt x="231" y="65"/>
                  <a:pt x="231" y="65"/>
                  <a:pt x="231" y="65"/>
                </a:cubicBezTo>
                <a:cubicBezTo>
                  <a:pt x="231" y="65"/>
                  <a:pt x="232" y="65"/>
                  <a:pt x="232" y="65"/>
                </a:cubicBezTo>
                <a:cubicBezTo>
                  <a:pt x="232" y="66"/>
                  <a:pt x="232" y="66"/>
                  <a:pt x="232" y="66"/>
                </a:cubicBezTo>
                <a:cubicBezTo>
                  <a:pt x="232" y="66"/>
                  <a:pt x="231" y="66"/>
                  <a:pt x="231" y="66"/>
                </a:cubicBezTo>
                <a:cubicBezTo>
                  <a:pt x="231" y="66"/>
                  <a:pt x="232" y="66"/>
                  <a:pt x="232" y="66"/>
                </a:cubicBezTo>
                <a:cubicBezTo>
                  <a:pt x="232" y="66"/>
                  <a:pt x="232" y="66"/>
                  <a:pt x="232" y="66"/>
                </a:cubicBezTo>
                <a:cubicBezTo>
                  <a:pt x="232" y="66"/>
                  <a:pt x="232" y="66"/>
                  <a:pt x="232" y="66"/>
                </a:cubicBezTo>
                <a:cubicBezTo>
                  <a:pt x="232" y="66"/>
                  <a:pt x="232" y="66"/>
                  <a:pt x="232" y="66"/>
                </a:cubicBezTo>
                <a:cubicBezTo>
                  <a:pt x="232" y="66"/>
                  <a:pt x="232" y="66"/>
                  <a:pt x="232" y="66"/>
                </a:cubicBezTo>
                <a:cubicBezTo>
                  <a:pt x="232" y="66"/>
                  <a:pt x="232" y="66"/>
                  <a:pt x="232" y="66"/>
                </a:cubicBezTo>
                <a:cubicBezTo>
                  <a:pt x="232" y="66"/>
                  <a:pt x="232" y="66"/>
                  <a:pt x="232" y="66"/>
                </a:cubicBezTo>
                <a:cubicBezTo>
                  <a:pt x="233" y="66"/>
                  <a:pt x="233" y="66"/>
                  <a:pt x="233" y="66"/>
                </a:cubicBezTo>
                <a:cubicBezTo>
                  <a:pt x="233" y="66"/>
                  <a:pt x="233" y="67"/>
                  <a:pt x="233" y="67"/>
                </a:cubicBezTo>
                <a:cubicBezTo>
                  <a:pt x="233" y="67"/>
                  <a:pt x="233" y="67"/>
                  <a:pt x="233" y="67"/>
                </a:cubicBezTo>
                <a:cubicBezTo>
                  <a:pt x="234" y="68"/>
                  <a:pt x="233" y="68"/>
                  <a:pt x="234" y="68"/>
                </a:cubicBezTo>
                <a:cubicBezTo>
                  <a:pt x="234" y="68"/>
                  <a:pt x="234" y="68"/>
                  <a:pt x="235" y="68"/>
                </a:cubicBezTo>
                <a:cubicBezTo>
                  <a:pt x="235" y="68"/>
                  <a:pt x="235" y="68"/>
                  <a:pt x="235" y="68"/>
                </a:cubicBezTo>
                <a:cubicBezTo>
                  <a:pt x="235" y="68"/>
                  <a:pt x="235" y="68"/>
                  <a:pt x="235" y="68"/>
                </a:cubicBezTo>
                <a:cubicBezTo>
                  <a:pt x="235" y="68"/>
                  <a:pt x="235" y="69"/>
                  <a:pt x="235" y="69"/>
                </a:cubicBezTo>
                <a:cubicBezTo>
                  <a:pt x="235" y="69"/>
                  <a:pt x="235" y="69"/>
                  <a:pt x="236" y="69"/>
                </a:cubicBezTo>
                <a:cubicBezTo>
                  <a:pt x="236" y="69"/>
                  <a:pt x="236" y="69"/>
                  <a:pt x="236" y="69"/>
                </a:cubicBezTo>
                <a:cubicBezTo>
                  <a:pt x="236" y="69"/>
                  <a:pt x="236" y="69"/>
                  <a:pt x="236" y="70"/>
                </a:cubicBezTo>
                <a:cubicBezTo>
                  <a:pt x="236" y="70"/>
                  <a:pt x="236" y="70"/>
                  <a:pt x="236" y="70"/>
                </a:cubicBezTo>
                <a:cubicBezTo>
                  <a:pt x="236" y="70"/>
                  <a:pt x="236" y="70"/>
                  <a:pt x="237" y="70"/>
                </a:cubicBezTo>
                <a:cubicBezTo>
                  <a:pt x="237" y="71"/>
                  <a:pt x="237" y="71"/>
                  <a:pt x="237" y="71"/>
                </a:cubicBezTo>
                <a:cubicBezTo>
                  <a:pt x="237" y="71"/>
                  <a:pt x="237" y="71"/>
                  <a:pt x="237" y="72"/>
                </a:cubicBezTo>
                <a:cubicBezTo>
                  <a:pt x="237" y="72"/>
                  <a:pt x="237" y="72"/>
                  <a:pt x="237" y="72"/>
                </a:cubicBezTo>
                <a:cubicBezTo>
                  <a:pt x="237" y="72"/>
                  <a:pt x="238" y="72"/>
                  <a:pt x="238" y="72"/>
                </a:cubicBezTo>
                <a:cubicBezTo>
                  <a:pt x="238" y="72"/>
                  <a:pt x="238" y="72"/>
                  <a:pt x="238" y="72"/>
                </a:cubicBezTo>
                <a:cubicBezTo>
                  <a:pt x="238" y="73"/>
                  <a:pt x="238" y="73"/>
                  <a:pt x="238" y="73"/>
                </a:cubicBezTo>
                <a:cubicBezTo>
                  <a:pt x="238" y="73"/>
                  <a:pt x="238" y="73"/>
                  <a:pt x="238" y="73"/>
                </a:cubicBezTo>
                <a:cubicBezTo>
                  <a:pt x="238" y="73"/>
                  <a:pt x="238" y="73"/>
                  <a:pt x="238" y="73"/>
                </a:cubicBezTo>
                <a:cubicBezTo>
                  <a:pt x="238" y="73"/>
                  <a:pt x="238" y="73"/>
                  <a:pt x="238" y="73"/>
                </a:cubicBezTo>
                <a:cubicBezTo>
                  <a:pt x="238" y="73"/>
                  <a:pt x="239" y="73"/>
                  <a:pt x="239" y="73"/>
                </a:cubicBezTo>
                <a:cubicBezTo>
                  <a:pt x="239" y="73"/>
                  <a:pt x="239" y="73"/>
                  <a:pt x="239" y="74"/>
                </a:cubicBezTo>
                <a:cubicBezTo>
                  <a:pt x="239" y="74"/>
                  <a:pt x="239" y="74"/>
                  <a:pt x="239" y="74"/>
                </a:cubicBezTo>
                <a:cubicBezTo>
                  <a:pt x="239" y="74"/>
                  <a:pt x="239" y="74"/>
                  <a:pt x="239" y="74"/>
                </a:cubicBezTo>
                <a:cubicBezTo>
                  <a:pt x="239" y="74"/>
                  <a:pt x="239" y="74"/>
                  <a:pt x="239" y="74"/>
                </a:cubicBezTo>
                <a:cubicBezTo>
                  <a:pt x="239" y="74"/>
                  <a:pt x="240" y="74"/>
                  <a:pt x="240" y="74"/>
                </a:cubicBezTo>
                <a:cubicBezTo>
                  <a:pt x="240" y="74"/>
                  <a:pt x="240" y="74"/>
                  <a:pt x="240" y="74"/>
                </a:cubicBezTo>
                <a:cubicBezTo>
                  <a:pt x="240" y="75"/>
                  <a:pt x="240" y="75"/>
                  <a:pt x="240" y="75"/>
                </a:cubicBezTo>
                <a:cubicBezTo>
                  <a:pt x="240" y="76"/>
                  <a:pt x="240" y="76"/>
                  <a:pt x="240" y="76"/>
                </a:cubicBezTo>
                <a:cubicBezTo>
                  <a:pt x="240" y="76"/>
                  <a:pt x="240" y="76"/>
                  <a:pt x="240" y="76"/>
                </a:cubicBezTo>
                <a:cubicBezTo>
                  <a:pt x="240" y="76"/>
                  <a:pt x="241" y="76"/>
                  <a:pt x="241" y="76"/>
                </a:cubicBezTo>
                <a:cubicBezTo>
                  <a:pt x="241" y="76"/>
                  <a:pt x="241" y="77"/>
                  <a:pt x="241" y="77"/>
                </a:cubicBezTo>
                <a:cubicBezTo>
                  <a:pt x="241" y="76"/>
                  <a:pt x="241" y="76"/>
                  <a:pt x="241" y="77"/>
                </a:cubicBezTo>
                <a:cubicBezTo>
                  <a:pt x="241" y="77"/>
                  <a:pt x="242" y="77"/>
                  <a:pt x="242" y="77"/>
                </a:cubicBezTo>
                <a:cubicBezTo>
                  <a:pt x="241" y="77"/>
                  <a:pt x="241" y="77"/>
                  <a:pt x="241" y="77"/>
                </a:cubicBezTo>
                <a:cubicBezTo>
                  <a:pt x="241" y="77"/>
                  <a:pt x="241" y="77"/>
                  <a:pt x="241" y="78"/>
                </a:cubicBezTo>
                <a:cubicBezTo>
                  <a:pt x="241" y="78"/>
                  <a:pt x="241" y="77"/>
                  <a:pt x="240" y="78"/>
                </a:cubicBezTo>
                <a:cubicBezTo>
                  <a:pt x="240" y="78"/>
                  <a:pt x="240" y="78"/>
                  <a:pt x="240" y="78"/>
                </a:cubicBezTo>
                <a:cubicBezTo>
                  <a:pt x="240" y="78"/>
                  <a:pt x="240" y="78"/>
                  <a:pt x="240" y="78"/>
                </a:cubicBezTo>
                <a:cubicBezTo>
                  <a:pt x="240" y="78"/>
                  <a:pt x="240" y="78"/>
                  <a:pt x="240" y="78"/>
                </a:cubicBezTo>
                <a:cubicBezTo>
                  <a:pt x="240" y="78"/>
                  <a:pt x="240" y="78"/>
                  <a:pt x="240" y="79"/>
                </a:cubicBezTo>
                <a:cubicBezTo>
                  <a:pt x="240" y="79"/>
                  <a:pt x="240" y="79"/>
                  <a:pt x="240" y="79"/>
                </a:cubicBezTo>
                <a:cubicBezTo>
                  <a:pt x="240" y="79"/>
                  <a:pt x="240" y="79"/>
                  <a:pt x="240" y="79"/>
                </a:cubicBezTo>
                <a:cubicBezTo>
                  <a:pt x="240" y="79"/>
                  <a:pt x="240" y="79"/>
                  <a:pt x="240" y="79"/>
                </a:cubicBezTo>
                <a:cubicBezTo>
                  <a:pt x="240" y="79"/>
                  <a:pt x="240" y="80"/>
                  <a:pt x="240" y="80"/>
                </a:cubicBezTo>
                <a:cubicBezTo>
                  <a:pt x="240" y="80"/>
                  <a:pt x="240" y="80"/>
                  <a:pt x="240" y="80"/>
                </a:cubicBezTo>
                <a:cubicBezTo>
                  <a:pt x="240" y="80"/>
                  <a:pt x="240" y="80"/>
                  <a:pt x="239" y="80"/>
                </a:cubicBezTo>
                <a:cubicBezTo>
                  <a:pt x="239" y="80"/>
                  <a:pt x="239" y="80"/>
                  <a:pt x="239" y="81"/>
                </a:cubicBezTo>
                <a:cubicBezTo>
                  <a:pt x="239" y="81"/>
                  <a:pt x="239" y="81"/>
                  <a:pt x="239" y="81"/>
                </a:cubicBezTo>
                <a:cubicBezTo>
                  <a:pt x="240" y="81"/>
                  <a:pt x="240" y="81"/>
                  <a:pt x="240" y="81"/>
                </a:cubicBezTo>
                <a:cubicBezTo>
                  <a:pt x="240" y="81"/>
                  <a:pt x="240" y="81"/>
                  <a:pt x="240" y="81"/>
                </a:cubicBezTo>
                <a:cubicBezTo>
                  <a:pt x="240" y="81"/>
                  <a:pt x="240" y="82"/>
                  <a:pt x="240" y="82"/>
                </a:cubicBezTo>
                <a:cubicBezTo>
                  <a:pt x="240" y="82"/>
                  <a:pt x="240" y="82"/>
                  <a:pt x="240" y="82"/>
                </a:cubicBezTo>
                <a:cubicBezTo>
                  <a:pt x="241" y="82"/>
                  <a:pt x="241" y="82"/>
                  <a:pt x="241" y="82"/>
                </a:cubicBezTo>
                <a:cubicBezTo>
                  <a:pt x="241" y="82"/>
                  <a:pt x="241" y="82"/>
                  <a:pt x="241" y="82"/>
                </a:cubicBezTo>
                <a:cubicBezTo>
                  <a:pt x="241" y="82"/>
                  <a:pt x="242" y="82"/>
                  <a:pt x="242" y="82"/>
                </a:cubicBezTo>
                <a:cubicBezTo>
                  <a:pt x="242" y="83"/>
                  <a:pt x="242" y="83"/>
                  <a:pt x="242" y="83"/>
                </a:cubicBezTo>
                <a:cubicBezTo>
                  <a:pt x="242" y="83"/>
                  <a:pt x="242" y="83"/>
                  <a:pt x="242" y="83"/>
                </a:cubicBezTo>
                <a:cubicBezTo>
                  <a:pt x="242" y="83"/>
                  <a:pt x="243" y="83"/>
                  <a:pt x="243" y="83"/>
                </a:cubicBezTo>
                <a:cubicBezTo>
                  <a:pt x="243" y="83"/>
                  <a:pt x="243" y="83"/>
                  <a:pt x="243" y="83"/>
                </a:cubicBezTo>
                <a:cubicBezTo>
                  <a:pt x="243" y="83"/>
                  <a:pt x="243" y="83"/>
                  <a:pt x="243" y="83"/>
                </a:cubicBezTo>
                <a:cubicBezTo>
                  <a:pt x="243" y="83"/>
                  <a:pt x="243" y="83"/>
                  <a:pt x="243" y="84"/>
                </a:cubicBezTo>
                <a:cubicBezTo>
                  <a:pt x="243" y="84"/>
                  <a:pt x="243" y="84"/>
                  <a:pt x="243" y="84"/>
                </a:cubicBezTo>
                <a:cubicBezTo>
                  <a:pt x="243" y="84"/>
                  <a:pt x="242" y="84"/>
                  <a:pt x="242" y="84"/>
                </a:cubicBezTo>
                <a:cubicBezTo>
                  <a:pt x="242" y="84"/>
                  <a:pt x="243" y="84"/>
                  <a:pt x="243" y="84"/>
                </a:cubicBezTo>
                <a:cubicBezTo>
                  <a:pt x="243" y="84"/>
                  <a:pt x="243" y="84"/>
                  <a:pt x="243" y="84"/>
                </a:cubicBezTo>
                <a:cubicBezTo>
                  <a:pt x="243" y="85"/>
                  <a:pt x="243" y="85"/>
                  <a:pt x="243" y="85"/>
                </a:cubicBezTo>
                <a:cubicBezTo>
                  <a:pt x="243" y="85"/>
                  <a:pt x="243" y="85"/>
                  <a:pt x="244" y="85"/>
                </a:cubicBezTo>
                <a:cubicBezTo>
                  <a:pt x="244" y="85"/>
                  <a:pt x="244" y="85"/>
                  <a:pt x="244" y="85"/>
                </a:cubicBezTo>
                <a:cubicBezTo>
                  <a:pt x="244" y="85"/>
                  <a:pt x="244" y="86"/>
                  <a:pt x="245" y="85"/>
                </a:cubicBezTo>
                <a:cubicBezTo>
                  <a:pt x="245" y="85"/>
                  <a:pt x="244" y="85"/>
                  <a:pt x="244" y="85"/>
                </a:cubicBezTo>
                <a:cubicBezTo>
                  <a:pt x="244" y="85"/>
                  <a:pt x="245" y="85"/>
                  <a:pt x="245" y="85"/>
                </a:cubicBezTo>
                <a:cubicBezTo>
                  <a:pt x="245" y="85"/>
                  <a:pt x="245" y="85"/>
                  <a:pt x="245" y="85"/>
                </a:cubicBezTo>
                <a:cubicBezTo>
                  <a:pt x="245" y="85"/>
                  <a:pt x="245" y="85"/>
                  <a:pt x="245" y="85"/>
                </a:cubicBezTo>
                <a:cubicBezTo>
                  <a:pt x="245" y="86"/>
                  <a:pt x="245" y="86"/>
                  <a:pt x="245" y="86"/>
                </a:cubicBezTo>
                <a:cubicBezTo>
                  <a:pt x="245" y="86"/>
                  <a:pt x="245" y="86"/>
                  <a:pt x="245" y="87"/>
                </a:cubicBezTo>
                <a:cubicBezTo>
                  <a:pt x="245" y="87"/>
                  <a:pt x="245" y="87"/>
                  <a:pt x="245" y="87"/>
                </a:cubicBezTo>
                <a:cubicBezTo>
                  <a:pt x="245" y="87"/>
                  <a:pt x="245" y="88"/>
                  <a:pt x="245" y="88"/>
                </a:cubicBezTo>
                <a:cubicBezTo>
                  <a:pt x="245" y="88"/>
                  <a:pt x="245" y="88"/>
                  <a:pt x="245" y="88"/>
                </a:cubicBezTo>
                <a:cubicBezTo>
                  <a:pt x="244" y="88"/>
                  <a:pt x="244" y="88"/>
                  <a:pt x="244" y="88"/>
                </a:cubicBezTo>
                <a:cubicBezTo>
                  <a:pt x="244" y="87"/>
                  <a:pt x="244" y="87"/>
                  <a:pt x="244" y="87"/>
                </a:cubicBezTo>
                <a:cubicBezTo>
                  <a:pt x="244" y="87"/>
                  <a:pt x="244" y="87"/>
                  <a:pt x="244" y="87"/>
                </a:cubicBezTo>
                <a:cubicBezTo>
                  <a:pt x="243" y="87"/>
                  <a:pt x="243" y="87"/>
                  <a:pt x="243" y="87"/>
                </a:cubicBezTo>
                <a:cubicBezTo>
                  <a:pt x="243" y="87"/>
                  <a:pt x="244" y="88"/>
                  <a:pt x="244" y="88"/>
                </a:cubicBezTo>
                <a:cubicBezTo>
                  <a:pt x="244" y="88"/>
                  <a:pt x="244" y="88"/>
                  <a:pt x="244" y="88"/>
                </a:cubicBezTo>
                <a:cubicBezTo>
                  <a:pt x="244" y="88"/>
                  <a:pt x="244" y="88"/>
                  <a:pt x="244" y="88"/>
                </a:cubicBezTo>
                <a:cubicBezTo>
                  <a:pt x="244" y="89"/>
                  <a:pt x="244" y="88"/>
                  <a:pt x="244" y="88"/>
                </a:cubicBezTo>
                <a:cubicBezTo>
                  <a:pt x="243" y="88"/>
                  <a:pt x="243" y="88"/>
                  <a:pt x="243" y="89"/>
                </a:cubicBezTo>
                <a:cubicBezTo>
                  <a:pt x="243" y="89"/>
                  <a:pt x="243" y="88"/>
                  <a:pt x="243" y="88"/>
                </a:cubicBezTo>
                <a:cubicBezTo>
                  <a:pt x="243" y="88"/>
                  <a:pt x="243" y="88"/>
                  <a:pt x="243" y="88"/>
                </a:cubicBezTo>
                <a:cubicBezTo>
                  <a:pt x="243" y="88"/>
                  <a:pt x="243" y="88"/>
                  <a:pt x="243" y="88"/>
                </a:cubicBezTo>
                <a:cubicBezTo>
                  <a:pt x="243" y="88"/>
                  <a:pt x="243" y="88"/>
                  <a:pt x="243" y="88"/>
                </a:cubicBezTo>
                <a:cubicBezTo>
                  <a:pt x="242" y="88"/>
                  <a:pt x="242" y="88"/>
                  <a:pt x="242" y="88"/>
                </a:cubicBezTo>
                <a:cubicBezTo>
                  <a:pt x="242" y="88"/>
                  <a:pt x="242" y="88"/>
                  <a:pt x="242" y="88"/>
                </a:cubicBezTo>
                <a:cubicBezTo>
                  <a:pt x="242" y="88"/>
                  <a:pt x="241" y="88"/>
                  <a:pt x="241" y="88"/>
                </a:cubicBezTo>
                <a:cubicBezTo>
                  <a:pt x="241" y="88"/>
                  <a:pt x="241" y="88"/>
                  <a:pt x="241" y="88"/>
                </a:cubicBezTo>
                <a:cubicBezTo>
                  <a:pt x="241" y="88"/>
                  <a:pt x="241" y="88"/>
                  <a:pt x="241" y="88"/>
                </a:cubicBezTo>
                <a:cubicBezTo>
                  <a:pt x="241" y="88"/>
                  <a:pt x="240" y="88"/>
                  <a:pt x="240" y="88"/>
                </a:cubicBezTo>
                <a:cubicBezTo>
                  <a:pt x="240" y="88"/>
                  <a:pt x="240" y="88"/>
                  <a:pt x="240" y="88"/>
                </a:cubicBezTo>
                <a:cubicBezTo>
                  <a:pt x="240" y="88"/>
                  <a:pt x="240" y="88"/>
                  <a:pt x="240" y="88"/>
                </a:cubicBezTo>
                <a:cubicBezTo>
                  <a:pt x="239" y="88"/>
                  <a:pt x="239" y="88"/>
                  <a:pt x="239" y="88"/>
                </a:cubicBezTo>
                <a:cubicBezTo>
                  <a:pt x="239" y="89"/>
                  <a:pt x="239" y="89"/>
                  <a:pt x="239" y="89"/>
                </a:cubicBezTo>
                <a:cubicBezTo>
                  <a:pt x="239" y="89"/>
                  <a:pt x="238" y="89"/>
                  <a:pt x="238" y="89"/>
                </a:cubicBezTo>
                <a:cubicBezTo>
                  <a:pt x="238" y="89"/>
                  <a:pt x="238" y="89"/>
                  <a:pt x="238" y="90"/>
                </a:cubicBezTo>
                <a:cubicBezTo>
                  <a:pt x="238" y="90"/>
                  <a:pt x="238" y="90"/>
                  <a:pt x="238" y="90"/>
                </a:cubicBezTo>
                <a:cubicBezTo>
                  <a:pt x="238" y="91"/>
                  <a:pt x="238" y="91"/>
                  <a:pt x="238" y="91"/>
                </a:cubicBezTo>
                <a:cubicBezTo>
                  <a:pt x="238" y="91"/>
                  <a:pt x="238" y="91"/>
                  <a:pt x="238" y="91"/>
                </a:cubicBezTo>
                <a:cubicBezTo>
                  <a:pt x="238" y="91"/>
                  <a:pt x="238" y="91"/>
                  <a:pt x="238" y="91"/>
                </a:cubicBezTo>
                <a:cubicBezTo>
                  <a:pt x="238" y="92"/>
                  <a:pt x="238" y="92"/>
                  <a:pt x="238" y="92"/>
                </a:cubicBezTo>
                <a:cubicBezTo>
                  <a:pt x="238" y="92"/>
                  <a:pt x="238" y="92"/>
                  <a:pt x="238" y="92"/>
                </a:cubicBezTo>
                <a:cubicBezTo>
                  <a:pt x="238" y="92"/>
                  <a:pt x="237" y="92"/>
                  <a:pt x="237" y="92"/>
                </a:cubicBezTo>
                <a:cubicBezTo>
                  <a:pt x="237" y="92"/>
                  <a:pt x="237" y="92"/>
                  <a:pt x="237" y="92"/>
                </a:cubicBezTo>
                <a:cubicBezTo>
                  <a:pt x="237" y="92"/>
                  <a:pt x="237" y="92"/>
                  <a:pt x="237" y="92"/>
                </a:cubicBezTo>
                <a:cubicBezTo>
                  <a:pt x="236" y="92"/>
                  <a:pt x="236" y="92"/>
                  <a:pt x="236" y="92"/>
                </a:cubicBezTo>
                <a:cubicBezTo>
                  <a:pt x="236" y="91"/>
                  <a:pt x="235" y="92"/>
                  <a:pt x="235" y="92"/>
                </a:cubicBezTo>
                <a:cubicBezTo>
                  <a:pt x="235" y="92"/>
                  <a:pt x="235" y="92"/>
                  <a:pt x="235" y="91"/>
                </a:cubicBezTo>
                <a:cubicBezTo>
                  <a:pt x="235" y="91"/>
                  <a:pt x="235" y="91"/>
                  <a:pt x="235" y="91"/>
                </a:cubicBezTo>
                <a:cubicBezTo>
                  <a:pt x="235" y="91"/>
                  <a:pt x="234" y="91"/>
                  <a:pt x="234" y="91"/>
                </a:cubicBezTo>
                <a:cubicBezTo>
                  <a:pt x="234" y="91"/>
                  <a:pt x="234" y="91"/>
                  <a:pt x="233" y="91"/>
                </a:cubicBezTo>
                <a:cubicBezTo>
                  <a:pt x="233" y="91"/>
                  <a:pt x="233" y="91"/>
                  <a:pt x="233" y="91"/>
                </a:cubicBezTo>
                <a:cubicBezTo>
                  <a:pt x="233" y="90"/>
                  <a:pt x="233" y="90"/>
                  <a:pt x="233" y="90"/>
                </a:cubicBezTo>
                <a:cubicBezTo>
                  <a:pt x="233" y="90"/>
                  <a:pt x="233" y="90"/>
                  <a:pt x="233" y="90"/>
                </a:cubicBezTo>
                <a:cubicBezTo>
                  <a:pt x="233" y="90"/>
                  <a:pt x="233" y="90"/>
                  <a:pt x="233" y="90"/>
                </a:cubicBezTo>
                <a:cubicBezTo>
                  <a:pt x="233" y="89"/>
                  <a:pt x="233" y="89"/>
                  <a:pt x="233" y="88"/>
                </a:cubicBezTo>
                <a:cubicBezTo>
                  <a:pt x="233" y="88"/>
                  <a:pt x="233" y="88"/>
                  <a:pt x="233" y="88"/>
                </a:cubicBezTo>
                <a:cubicBezTo>
                  <a:pt x="233" y="87"/>
                  <a:pt x="233" y="87"/>
                  <a:pt x="233" y="87"/>
                </a:cubicBezTo>
                <a:cubicBezTo>
                  <a:pt x="233" y="87"/>
                  <a:pt x="233" y="86"/>
                  <a:pt x="233" y="86"/>
                </a:cubicBezTo>
                <a:cubicBezTo>
                  <a:pt x="234" y="86"/>
                  <a:pt x="234" y="86"/>
                  <a:pt x="234" y="86"/>
                </a:cubicBezTo>
                <a:cubicBezTo>
                  <a:pt x="234" y="86"/>
                  <a:pt x="234" y="86"/>
                  <a:pt x="234" y="86"/>
                </a:cubicBezTo>
                <a:cubicBezTo>
                  <a:pt x="234" y="86"/>
                  <a:pt x="234" y="85"/>
                  <a:pt x="234" y="85"/>
                </a:cubicBezTo>
                <a:cubicBezTo>
                  <a:pt x="234" y="85"/>
                  <a:pt x="234" y="85"/>
                  <a:pt x="234" y="85"/>
                </a:cubicBezTo>
                <a:cubicBezTo>
                  <a:pt x="234" y="85"/>
                  <a:pt x="234" y="85"/>
                  <a:pt x="234" y="85"/>
                </a:cubicBezTo>
                <a:cubicBezTo>
                  <a:pt x="234" y="84"/>
                  <a:pt x="234" y="84"/>
                  <a:pt x="233" y="84"/>
                </a:cubicBezTo>
                <a:cubicBezTo>
                  <a:pt x="233" y="84"/>
                  <a:pt x="233" y="84"/>
                  <a:pt x="232" y="84"/>
                </a:cubicBezTo>
                <a:cubicBezTo>
                  <a:pt x="232" y="84"/>
                  <a:pt x="232" y="84"/>
                  <a:pt x="231" y="84"/>
                </a:cubicBezTo>
                <a:cubicBezTo>
                  <a:pt x="231" y="83"/>
                  <a:pt x="231" y="83"/>
                  <a:pt x="231" y="83"/>
                </a:cubicBezTo>
                <a:cubicBezTo>
                  <a:pt x="231" y="83"/>
                  <a:pt x="231" y="83"/>
                  <a:pt x="231" y="83"/>
                </a:cubicBezTo>
                <a:cubicBezTo>
                  <a:pt x="231" y="83"/>
                  <a:pt x="231" y="83"/>
                  <a:pt x="231" y="83"/>
                </a:cubicBezTo>
                <a:cubicBezTo>
                  <a:pt x="231" y="83"/>
                  <a:pt x="231" y="83"/>
                  <a:pt x="231" y="83"/>
                </a:cubicBezTo>
                <a:cubicBezTo>
                  <a:pt x="231" y="83"/>
                  <a:pt x="231" y="83"/>
                  <a:pt x="231" y="83"/>
                </a:cubicBezTo>
                <a:cubicBezTo>
                  <a:pt x="231" y="82"/>
                  <a:pt x="230" y="83"/>
                  <a:pt x="230" y="83"/>
                </a:cubicBezTo>
                <a:cubicBezTo>
                  <a:pt x="230" y="83"/>
                  <a:pt x="230" y="82"/>
                  <a:pt x="230" y="82"/>
                </a:cubicBezTo>
                <a:cubicBezTo>
                  <a:pt x="230" y="82"/>
                  <a:pt x="230" y="82"/>
                  <a:pt x="230" y="82"/>
                </a:cubicBezTo>
                <a:cubicBezTo>
                  <a:pt x="230" y="82"/>
                  <a:pt x="229" y="82"/>
                  <a:pt x="229" y="82"/>
                </a:cubicBezTo>
                <a:cubicBezTo>
                  <a:pt x="229" y="81"/>
                  <a:pt x="229" y="81"/>
                  <a:pt x="229" y="81"/>
                </a:cubicBezTo>
                <a:cubicBezTo>
                  <a:pt x="229" y="81"/>
                  <a:pt x="228" y="81"/>
                  <a:pt x="228" y="81"/>
                </a:cubicBezTo>
                <a:cubicBezTo>
                  <a:pt x="228" y="81"/>
                  <a:pt x="228" y="81"/>
                  <a:pt x="228" y="80"/>
                </a:cubicBezTo>
                <a:cubicBezTo>
                  <a:pt x="228" y="80"/>
                  <a:pt x="228" y="80"/>
                  <a:pt x="228" y="79"/>
                </a:cubicBezTo>
                <a:cubicBezTo>
                  <a:pt x="228" y="79"/>
                  <a:pt x="228" y="79"/>
                  <a:pt x="228" y="79"/>
                </a:cubicBezTo>
                <a:cubicBezTo>
                  <a:pt x="228" y="78"/>
                  <a:pt x="228" y="78"/>
                  <a:pt x="228" y="78"/>
                </a:cubicBezTo>
                <a:cubicBezTo>
                  <a:pt x="228" y="78"/>
                  <a:pt x="229" y="78"/>
                  <a:pt x="229" y="78"/>
                </a:cubicBezTo>
                <a:cubicBezTo>
                  <a:pt x="229" y="77"/>
                  <a:pt x="229" y="77"/>
                  <a:pt x="229" y="77"/>
                </a:cubicBezTo>
                <a:cubicBezTo>
                  <a:pt x="229" y="77"/>
                  <a:pt x="229" y="77"/>
                  <a:pt x="229" y="77"/>
                </a:cubicBezTo>
                <a:cubicBezTo>
                  <a:pt x="229" y="77"/>
                  <a:pt x="229" y="76"/>
                  <a:pt x="229" y="76"/>
                </a:cubicBezTo>
                <a:cubicBezTo>
                  <a:pt x="229" y="76"/>
                  <a:pt x="229" y="76"/>
                  <a:pt x="229" y="76"/>
                </a:cubicBezTo>
                <a:cubicBezTo>
                  <a:pt x="229" y="76"/>
                  <a:pt x="229" y="76"/>
                  <a:pt x="229" y="76"/>
                </a:cubicBezTo>
                <a:cubicBezTo>
                  <a:pt x="229" y="76"/>
                  <a:pt x="229" y="76"/>
                  <a:pt x="229" y="75"/>
                </a:cubicBezTo>
                <a:cubicBezTo>
                  <a:pt x="229" y="75"/>
                  <a:pt x="229" y="75"/>
                  <a:pt x="229" y="75"/>
                </a:cubicBezTo>
                <a:cubicBezTo>
                  <a:pt x="229" y="75"/>
                  <a:pt x="229" y="75"/>
                  <a:pt x="229" y="75"/>
                </a:cubicBezTo>
                <a:cubicBezTo>
                  <a:pt x="229" y="74"/>
                  <a:pt x="229" y="74"/>
                  <a:pt x="229" y="74"/>
                </a:cubicBezTo>
                <a:cubicBezTo>
                  <a:pt x="229" y="74"/>
                  <a:pt x="229" y="74"/>
                  <a:pt x="229" y="74"/>
                </a:cubicBezTo>
                <a:cubicBezTo>
                  <a:pt x="229" y="74"/>
                  <a:pt x="229" y="74"/>
                  <a:pt x="229" y="74"/>
                </a:cubicBezTo>
                <a:cubicBezTo>
                  <a:pt x="228" y="74"/>
                  <a:pt x="228" y="74"/>
                  <a:pt x="228" y="74"/>
                </a:cubicBezTo>
                <a:cubicBezTo>
                  <a:pt x="228" y="74"/>
                  <a:pt x="228" y="74"/>
                  <a:pt x="229" y="74"/>
                </a:cubicBezTo>
                <a:cubicBezTo>
                  <a:pt x="229" y="74"/>
                  <a:pt x="229" y="74"/>
                  <a:pt x="229" y="74"/>
                </a:cubicBezTo>
                <a:cubicBezTo>
                  <a:pt x="229" y="73"/>
                  <a:pt x="229" y="73"/>
                  <a:pt x="229" y="73"/>
                </a:cubicBezTo>
                <a:cubicBezTo>
                  <a:pt x="229" y="73"/>
                  <a:pt x="229" y="73"/>
                  <a:pt x="229" y="73"/>
                </a:cubicBezTo>
                <a:cubicBezTo>
                  <a:pt x="230" y="73"/>
                  <a:pt x="229" y="73"/>
                  <a:pt x="229" y="73"/>
                </a:cubicBezTo>
                <a:cubicBezTo>
                  <a:pt x="229" y="73"/>
                  <a:pt x="229" y="72"/>
                  <a:pt x="229" y="72"/>
                </a:cubicBezTo>
                <a:cubicBezTo>
                  <a:pt x="229" y="72"/>
                  <a:pt x="229" y="72"/>
                  <a:pt x="229" y="72"/>
                </a:cubicBezTo>
                <a:cubicBezTo>
                  <a:pt x="229" y="73"/>
                  <a:pt x="228" y="73"/>
                  <a:pt x="228" y="72"/>
                </a:cubicBezTo>
                <a:cubicBezTo>
                  <a:pt x="228" y="72"/>
                  <a:pt x="228" y="72"/>
                  <a:pt x="228" y="72"/>
                </a:cubicBezTo>
                <a:cubicBezTo>
                  <a:pt x="228" y="72"/>
                  <a:pt x="228" y="72"/>
                  <a:pt x="228" y="72"/>
                </a:cubicBezTo>
                <a:cubicBezTo>
                  <a:pt x="228" y="72"/>
                  <a:pt x="228" y="72"/>
                  <a:pt x="228" y="72"/>
                </a:cubicBezTo>
                <a:cubicBezTo>
                  <a:pt x="227" y="72"/>
                  <a:pt x="227" y="72"/>
                  <a:pt x="227" y="72"/>
                </a:cubicBezTo>
                <a:cubicBezTo>
                  <a:pt x="227" y="72"/>
                  <a:pt x="227" y="72"/>
                  <a:pt x="227" y="72"/>
                </a:cubicBezTo>
                <a:cubicBezTo>
                  <a:pt x="227" y="72"/>
                  <a:pt x="227" y="72"/>
                  <a:pt x="227" y="72"/>
                </a:cubicBezTo>
                <a:cubicBezTo>
                  <a:pt x="226" y="72"/>
                  <a:pt x="226" y="72"/>
                  <a:pt x="226" y="72"/>
                </a:cubicBezTo>
                <a:cubicBezTo>
                  <a:pt x="226" y="72"/>
                  <a:pt x="226" y="72"/>
                  <a:pt x="226" y="72"/>
                </a:cubicBezTo>
                <a:cubicBezTo>
                  <a:pt x="226" y="72"/>
                  <a:pt x="226" y="73"/>
                  <a:pt x="225" y="73"/>
                </a:cubicBezTo>
                <a:cubicBezTo>
                  <a:pt x="225" y="73"/>
                  <a:pt x="225" y="73"/>
                  <a:pt x="225" y="73"/>
                </a:cubicBezTo>
                <a:cubicBezTo>
                  <a:pt x="225" y="73"/>
                  <a:pt x="225" y="73"/>
                  <a:pt x="225" y="73"/>
                </a:cubicBezTo>
                <a:cubicBezTo>
                  <a:pt x="224" y="73"/>
                  <a:pt x="224" y="74"/>
                  <a:pt x="224" y="74"/>
                </a:cubicBezTo>
                <a:cubicBezTo>
                  <a:pt x="224" y="74"/>
                  <a:pt x="223" y="74"/>
                  <a:pt x="223" y="74"/>
                </a:cubicBezTo>
                <a:cubicBezTo>
                  <a:pt x="223" y="74"/>
                  <a:pt x="223" y="74"/>
                  <a:pt x="223" y="74"/>
                </a:cubicBezTo>
                <a:cubicBezTo>
                  <a:pt x="222" y="75"/>
                  <a:pt x="222" y="75"/>
                  <a:pt x="222" y="75"/>
                </a:cubicBezTo>
                <a:cubicBezTo>
                  <a:pt x="222" y="75"/>
                  <a:pt x="222" y="75"/>
                  <a:pt x="222" y="75"/>
                </a:cubicBezTo>
                <a:cubicBezTo>
                  <a:pt x="222" y="75"/>
                  <a:pt x="222" y="75"/>
                  <a:pt x="222" y="76"/>
                </a:cubicBezTo>
                <a:cubicBezTo>
                  <a:pt x="222" y="76"/>
                  <a:pt x="222" y="76"/>
                  <a:pt x="222" y="76"/>
                </a:cubicBezTo>
                <a:cubicBezTo>
                  <a:pt x="222" y="76"/>
                  <a:pt x="222" y="76"/>
                  <a:pt x="222" y="76"/>
                </a:cubicBezTo>
                <a:cubicBezTo>
                  <a:pt x="222" y="76"/>
                  <a:pt x="222" y="77"/>
                  <a:pt x="222" y="77"/>
                </a:cubicBezTo>
                <a:cubicBezTo>
                  <a:pt x="222" y="77"/>
                  <a:pt x="222" y="77"/>
                  <a:pt x="223" y="77"/>
                </a:cubicBezTo>
                <a:cubicBezTo>
                  <a:pt x="223" y="77"/>
                  <a:pt x="223" y="77"/>
                  <a:pt x="223" y="77"/>
                </a:cubicBezTo>
                <a:cubicBezTo>
                  <a:pt x="223" y="77"/>
                  <a:pt x="223" y="77"/>
                  <a:pt x="223" y="77"/>
                </a:cubicBezTo>
                <a:cubicBezTo>
                  <a:pt x="223" y="78"/>
                  <a:pt x="223" y="78"/>
                  <a:pt x="224" y="78"/>
                </a:cubicBezTo>
                <a:cubicBezTo>
                  <a:pt x="224" y="78"/>
                  <a:pt x="224" y="78"/>
                  <a:pt x="223" y="78"/>
                </a:cubicBezTo>
                <a:cubicBezTo>
                  <a:pt x="223" y="78"/>
                  <a:pt x="223" y="78"/>
                  <a:pt x="223" y="78"/>
                </a:cubicBezTo>
                <a:cubicBezTo>
                  <a:pt x="223" y="79"/>
                  <a:pt x="224" y="79"/>
                  <a:pt x="224" y="79"/>
                </a:cubicBezTo>
                <a:cubicBezTo>
                  <a:pt x="224" y="79"/>
                  <a:pt x="223" y="80"/>
                  <a:pt x="223" y="80"/>
                </a:cubicBezTo>
                <a:cubicBezTo>
                  <a:pt x="223" y="80"/>
                  <a:pt x="223" y="80"/>
                  <a:pt x="223" y="80"/>
                </a:cubicBezTo>
                <a:cubicBezTo>
                  <a:pt x="224" y="80"/>
                  <a:pt x="223" y="80"/>
                  <a:pt x="223" y="80"/>
                </a:cubicBezTo>
                <a:cubicBezTo>
                  <a:pt x="224" y="81"/>
                  <a:pt x="224" y="81"/>
                  <a:pt x="224" y="81"/>
                </a:cubicBezTo>
                <a:cubicBezTo>
                  <a:pt x="224" y="81"/>
                  <a:pt x="224" y="81"/>
                  <a:pt x="224" y="81"/>
                </a:cubicBezTo>
                <a:cubicBezTo>
                  <a:pt x="224" y="81"/>
                  <a:pt x="224" y="81"/>
                  <a:pt x="224" y="82"/>
                </a:cubicBezTo>
                <a:cubicBezTo>
                  <a:pt x="224" y="82"/>
                  <a:pt x="224" y="82"/>
                  <a:pt x="224" y="82"/>
                </a:cubicBezTo>
                <a:cubicBezTo>
                  <a:pt x="223" y="82"/>
                  <a:pt x="223" y="82"/>
                  <a:pt x="223" y="83"/>
                </a:cubicBezTo>
                <a:cubicBezTo>
                  <a:pt x="223" y="83"/>
                  <a:pt x="223" y="83"/>
                  <a:pt x="223" y="83"/>
                </a:cubicBezTo>
                <a:cubicBezTo>
                  <a:pt x="223" y="83"/>
                  <a:pt x="223" y="83"/>
                  <a:pt x="223" y="83"/>
                </a:cubicBezTo>
                <a:cubicBezTo>
                  <a:pt x="223" y="83"/>
                  <a:pt x="223" y="84"/>
                  <a:pt x="223" y="84"/>
                </a:cubicBezTo>
                <a:cubicBezTo>
                  <a:pt x="223" y="84"/>
                  <a:pt x="223" y="84"/>
                  <a:pt x="223" y="84"/>
                </a:cubicBezTo>
                <a:cubicBezTo>
                  <a:pt x="223" y="84"/>
                  <a:pt x="223" y="84"/>
                  <a:pt x="223" y="85"/>
                </a:cubicBezTo>
                <a:cubicBezTo>
                  <a:pt x="223" y="85"/>
                  <a:pt x="223" y="85"/>
                  <a:pt x="223" y="85"/>
                </a:cubicBezTo>
                <a:cubicBezTo>
                  <a:pt x="223" y="85"/>
                  <a:pt x="223" y="85"/>
                  <a:pt x="223" y="86"/>
                </a:cubicBezTo>
                <a:cubicBezTo>
                  <a:pt x="223" y="86"/>
                  <a:pt x="223" y="86"/>
                  <a:pt x="223" y="86"/>
                </a:cubicBezTo>
                <a:cubicBezTo>
                  <a:pt x="223" y="86"/>
                  <a:pt x="223" y="86"/>
                  <a:pt x="223" y="87"/>
                </a:cubicBezTo>
                <a:cubicBezTo>
                  <a:pt x="223" y="87"/>
                  <a:pt x="223" y="87"/>
                  <a:pt x="223" y="87"/>
                </a:cubicBezTo>
                <a:cubicBezTo>
                  <a:pt x="223" y="87"/>
                  <a:pt x="223" y="88"/>
                  <a:pt x="223" y="88"/>
                </a:cubicBezTo>
                <a:cubicBezTo>
                  <a:pt x="223" y="88"/>
                  <a:pt x="223" y="88"/>
                  <a:pt x="223" y="88"/>
                </a:cubicBezTo>
                <a:cubicBezTo>
                  <a:pt x="223" y="88"/>
                  <a:pt x="223" y="88"/>
                  <a:pt x="223" y="88"/>
                </a:cubicBezTo>
                <a:cubicBezTo>
                  <a:pt x="223" y="89"/>
                  <a:pt x="223" y="89"/>
                  <a:pt x="223" y="89"/>
                </a:cubicBezTo>
                <a:cubicBezTo>
                  <a:pt x="223" y="89"/>
                  <a:pt x="224" y="89"/>
                  <a:pt x="224" y="90"/>
                </a:cubicBezTo>
                <a:cubicBezTo>
                  <a:pt x="224" y="90"/>
                  <a:pt x="224" y="90"/>
                  <a:pt x="224" y="90"/>
                </a:cubicBezTo>
                <a:cubicBezTo>
                  <a:pt x="224" y="90"/>
                  <a:pt x="224" y="90"/>
                  <a:pt x="224" y="90"/>
                </a:cubicBezTo>
                <a:cubicBezTo>
                  <a:pt x="223" y="90"/>
                  <a:pt x="223" y="91"/>
                  <a:pt x="223" y="91"/>
                </a:cubicBezTo>
                <a:cubicBezTo>
                  <a:pt x="223" y="91"/>
                  <a:pt x="223" y="91"/>
                  <a:pt x="223" y="91"/>
                </a:cubicBezTo>
                <a:cubicBezTo>
                  <a:pt x="223" y="91"/>
                  <a:pt x="223" y="91"/>
                  <a:pt x="223" y="91"/>
                </a:cubicBezTo>
                <a:cubicBezTo>
                  <a:pt x="223" y="92"/>
                  <a:pt x="223" y="92"/>
                  <a:pt x="223" y="92"/>
                </a:cubicBezTo>
                <a:cubicBezTo>
                  <a:pt x="223" y="92"/>
                  <a:pt x="223" y="92"/>
                  <a:pt x="223" y="92"/>
                </a:cubicBezTo>
                <a:cubicBezTo>
                  <a:pt x="222" y="92"/>
                  <a:pt x="223" y="93"/>
                  <a:pt x="223" y="93"/>
                </a:cubicBezTo>
                <a:cubicBezTo>
                  <a:pt x="223" y="93"/>
                  <a:pt x="223" y="94"/>
                  <a:pt x="222" y="94"/>
                </a:cubicBezTo>
                <a:cubicBezTo>
                  <a:pt x="222" y="94"/>
                  <a:pt x="222" y="94"/>
                  <a:pt x="222" y="94"/>
                </a:cubicBezTo>
                <a:cubicBezTo>
                  <a:pt x="222" y="94"/>
                  <a:pt x="223" y="95"/>
                  <a:pt x="223" y="95"/>
                </a:cubicBezTo>
                <a:cubicBezTo>
                  <a:pt x="223" y="95"/>
                  <a:pt x="223" y="95"/>
                  <a:pt x="223" y="95"/>
                </a:cubicBezTo>
                <a:cubicBezTo>
                  <a:pt x="223" y="95"/>
                  <a:pt x="223" y="95"/>
                  <a:pt x="223" y="95"/>
                </a:cubicBezTo>
                <a:cubicBezTo>
                  <a:pt x="223" y="95"/>
                  <a:pt x="223" y="96"/>
                  <a:pt x="223" y="96"/>
                </a:cubicBezTo>
                <a:cubicBezTo>
                  <a:pt x="223" y="96"/>
                  <a:pt x="223" y="96"/>
                  <a:pt x="223" y="96"/>
                </a:cubicBezTo>
                <a:cubicBezTo>
                  <a:pt x="224" y="96"/>
                  <a:pt x="224" y="96"/>
                  <a:pt x="224" y="97"/>
                </a:cubicBezTo>
                <a:cubicBezTo>
                  <a:pt x="224" y="97"/>
                  <a:pt x="224" y="97"/>
                  <a:pt x="224" y="97"/>
                </a:cubicBezTo>
                <a:cubicBezTo>
                  <a:pt x="224" y="98"/>
                  <a:pt x="224" y="98"/>
                  <a:pt x="224" y="98"/>
                </a:cubicBezTo>
                <a:cubicBezTo>
                  <a:pt x="224" y="98"/>
                  <a:pt x="223" y="98"/>
                  <a:pt x="223" y="98"/>
                </a:cubicBezTo>
                <a:cubicBezTo>
                  <a:pt x="223" y="97"/>
                  <a:pt x="223" y="97"/>
                  <a:pt x="222" y="98"/>
                </a:cubicBezTo>
                <a:cubicBezTo>
                  <a:pt x="222" y="98"/>
                  <a:pt x="221" y="98"/>
                  <a:pt x="221" y="98"/>
                </a:cubicBezTo>
                <a:cubicBezTo>
                  <a:pt x="221" y="98"/>
                  <a:pt x="220" y="98"/>
                  <a:pt x="220" y="98"/>
                </a:cubicBezTo>
                <a:cubicBezTo>
                  <a:pt x="220" y="98"/>
                  <a:pt x="220" y="98"/>
                  <a:pt x="219" y="98"/>
                </a:cubicBezTo>
                <a:cubicBezTo>
                  <a:pt x="219" y="98"/>
                  <a:pt x="219" y="98"/>
                  <a:pt x="219" y="98"/>
                </a:cubicBezTo>
                <a:cubicBezTo>
                  <a:pt x="219" y="98"/>
                  <a:pt x="219" y="98"/>
                  <a:pt x="219" y="98"/>
                </a:cubicBezTo>
                <a:cubicBezTo>
                  <a:pt x="218" y="99"/>
                  <a:pt x="219" y="99"/>
                  <a:pt x="219" y="99"/>
                </a:cubicBezTo>
                <a:cubicBezTo>
                  <a:pt x="219" y="99"/>
                  <a:pt x="219" y="99"/>
                  <a:pt x="218" y="99"/>
                </a:cubicBezTo>
                <a:cubicBezTo>
                  <a:pt x="218" y="99"/>
                  <a:pt x="218" y="99"/>
                  <a:pt x="218" y="99"/>
                </a:cubicBezTo>
                <a:cubicBezTo>
                  <a:pt x="218" y="99"/>
                  <a:pt x="218" y="99"/>
                  <a:pt x="218" y="99"/>
                </a:cubicBezTo>
                <a:cubicBezTo>
                  <a:pt x="217" y="99"/>
                  <a:pt x="217" y="99"/>
                  <a:pt x="217" y="99"/>
                </a:cubicBezTo>
                <a:cubicBezTo>
                  <a:pt x="217" y="99"/>
                  <a:pt x="217" y="98"/>
                  <a:pt x="217" y="98"/>
                </a:cubicBezTo>
                <a:cubicBezTo>
                  <a:pt x="217" y="98"/>
                  <a:pt x="217" y="98"/>
                  <a:pt x="216" y="98"/>
                </a:cubicBezTo>
                <a:cubicBezTo>
                  <a:pt x="216" y="98"/>
                  <a:pt x="216" y="98"/>
                  <a:pt x="216" y="98"/>
                </a:cubicBezTo>
                <a:cubicBezTo>
                  <a:pt x="216" y="99"/>
                  <a:pt x="216" y="99"/>
                  <a:pt x="216" y="99"/>
                </a:cubicBezTo>
                <a:cubicBezTo>
                  <a:pt x="216" y="99"/>
                  <a:pt x="216" y="99"/>
                  <a:pt x="216" y="99"/>
                </a:cubicBezTo>
                <a:cubicBezTo>
                  <a:pt x="216" y="99"/>
                  <a:pt x="216" y="98"/>
                  <a:pt x="216" y="98"/>
                </a:cubicBezTo>
                <a:cubicBezTo>
                  <a:pt x="215" y="98"/>
                  <a:pt x="215" y="98"/>
                  <a:pt x="215" y="98"/>
                </a:cubicBezTo>
                <a:cubicBezTo>
                  <a:pt x="215" y="98"/>
                  <a:pt x="215" y="98"/>
                  <a:pt x="215" y="97"/>
                </a:cubicBezTo>
                <a:cubicBezTo>
                  <a:pt x="215" y="97"/>
                  <a:pt x="214" y="97"/>
                  <a:pt x="214" y="96"/>
                </a:cubicBezTo>
                <a:cubicBezTo>
                  <a:pt x="214" y="96"/>
                  <a:pt x="214" y="96"/>
                  <a:pt x="214" y="95"/>
                </a:cubicBezTo>
                <a:cubicBezTo>
                  <a:pt x="214" y="95"/>
                  <a:pt x="215" y="95"/>
                  <a:pt x="215" y="95"/>
                </a:cubicBezTo>
                <a:cubicBezTo>
                  <a:pt x="215" y="94"/>
                  <a:pt x="215" y="94"/>
                  <a:pt x="215" y="94"/>
                </a:cubicBezTo>
                <a:cubicBezTo>
                  <a:pt x="215" y="94"/>
                  <a:pt x="215" y="94"/>
                  <a:pt x="215" y="94"/>
                </a:cubicBezTo>
                <a:cubicBezTo>
                  <a:pt x="215" y="94"/>
                  <a:pt x="215" y="93"/>
                  <a:pt x="215" y="93"/>
                </a:cubicBezTo>
                <a:cubicBezTo>
                  <a:pt x="215" y="93"/>
                  <a:pt x="215" y="93"/>
                  <a:pt x="215" y="93"/>
                </a:cubicBezTo>
                <a:cubicBezTo>
                  <a:pt x="215" y="93"/>
                  <a:pt x="216" y="93"/>
                  <a:pt x="216" y="93"/>
                </a:cubicBezTo>
                <a:cubicBezTo>
                  <a:pt x="216" y="92"/>
                  <a:pt x="216" y="92"/>
                  <a:pt x="216" y="92"/>
                </a:cubicBezTo>
                <a:cubicBezTo>
                  <a:pt x="216" y="92"/>
                  <a:pt x="216" y="92"/>
                  <a:pt x="216" y="92"/>
                </a:cubicBezTo>
                <a:cubicBezTo>
                  <a:pt x="216" y="91"/>
                  <a:pt x="216" y="91"/>
                  <a:pt x="216" y="91"/>
                </a:cubicBezTo>
                <a:cubicBezTo>
                  <a:pt x="216" y="91"/>
                  <a:pt x="216" y="91"/>
                  <a:pt x="216" y="90"/>
                </a:cubicBezTo>
                <a:cubicBezTo>
                  <a:pt x="216" y="90"/>
                  <a:pt x="216" y="90"/>
                  <a:pt x="216" y="90"/>
                </a:cubicBezTo>
                <a:cubicBezTo>
                  <a:pt x="216" y="89"/>
                  <a:pt x="216" y="89"/>
                  <a:pt x="216" y="88"/>
                </a:cubicBezTo>
                <a:cubicBezTo>
                  <a:pt x="216" y="88"/>
                  <a:pt x="217" y="88"/>
                  <a:pt x="217" y="87"/>
                </a:cubicBezTo>
                <a:cubicBezTo>
                  <a:pt x="217" y="87"/>
                  <a:pt x="217" y="87"/>
                  <a:pt x="217" y="87"/>
                </a:cubicBezTo>
                <a:cubicBezTo>
                  <a:pt x="217" y="87"/>
                  <a:pt x="217" y="86"/>
                  <a:pt x="217" y="86"/>
                </a:cubicBezTo>
                <a:cubicBezTo>
                  <a:pt x="217" y="86"/>
                  <a:pt x="217" y="86"/>
                  <a:pt x="217" y="86"/>
                </a:cubicBezTo>
                <a:cubicBezTo>
                  <a:pt x="217" y="86"/>
                  <a:pt x="217" y="86"/>
                  <a:pt x="217" y="85"/>
                </a:cubicBezTo>
                <a:cubicBezTo>
                  <a:pt x="217" y="85"/>
                  <a:pt x="217" y="85"/>
                  <a:pt x="217" y="84"/>
                </a:cubicBezTo>
                <a:cubicBezTo>
                  <a:pt x="217" y="84"/>
                  <a:pt x="217" y="84"/>
                  <a:pt x="217" y="84"/>
                </a:cubicBezTo>
                <a:cubicBezTo>
                  <a:pt x="216" y="84"/>
                  <a:pt x="216" y="84"/>
                  <a:pt x="216" y="84"/>
                </a:cubicBezTo>
                <a:cubicBezTo>
                  <a:pt x="216" y="84"/>
                  <a:pt x="216" y="83"/>
                  <a:pt x="216" y="83"/>
                </a:cubicBezTo>
                <a:cubicBezTo>
                  <a:pt x="216" y="83"/>
                  <a:pt x="216" y="83"/>
                  <a:pt x="216" y="82"/>
                </a:cubicBezTo>
                <a:cubicBezTo>
                  <a:pt x="215" y="82"/>
                  <a:pt x="215" y="82"/>
                  <a:pt x="215" y="82"/>
                </a:cubicBezTo>
                <a:cubicBezTo>
                  <a:pt x="215" y="81"/>
                  <a:pt x="216" y="81"/>
                  <a:pt x="216" y="81"/>
                </a:cubicBezTo>
                <a:cubicBezTo>
                  <a:pt x="216" y="80"/>
                  <a:pt x="216" y="80"/>
                  <a:pt x="215" y="80"/>
                </a:cubicBezTo>
                <a:cubicBezTo>
                  <a:pt x="215" y="80"/>
                  <a:pt x="215" y="80"/>
                  <a:pt x="215" y="79"/>
                </a:cubicBezTo>
                <a:cubicBezTo>
                  <a:pt x="214" y="79"/>
                  <a:pt x="214" y="79"/>
                  <a:pt x="214" y="79"/>
                </a:cubicBezTo>
                <a:cubicBezTo>
                  <a:pt x="214" y="79"/>
                  <a:pt x="214" y="79"/>
                  <a:pt x="213" y="79"/>
                </a:cubicBezTo>
                <a:cubicBezTo>
                  <a:pt x="213" y="80"/>
                  <a:pt x="213" y="79"/>
                  <a:pt x="212" y="80"/>
                </a:cubicBezTo>
                <a:cubicBezTo>
                  <a:pt x="212" y="80"/>
                  <a:pt x="212" y="80"/>
                  <a:pt x="212" y="80"/>
                </a:cubicBezTo>
                <a:cubicBezTo>
                  <a:pt x="212" y="80"/>
                  <a:pt x="212" y="80"/>
                  <a:pt x="212" y="80"/>
                </a:cubicBezTo>
                <a:cubicBezTo>
                  <a:pt x="212" y="80"/>
                  <a:pt x="211" y="80"/>
                  <a:pt x="211" y="80"/>
                </a:cubicBezTo>
                <a:cubicBezTo>
                  <a:pt x="211" y="80"/>
                  <a:pt x="211" y="80"/>
                  <a:pt x="210" y="80"/>
                </a:cubicBezTo>
                <a:cubicBezTo>
                  <a:pt x="210" y="79"/>
                  <a:pt x="210" y="79"/>
                  <a:pt x="210" y="78"/>
                </a:cubicBezTo>
                <a:cubicBezTo>
                  <a:pt x="210" y="78"/>
                  <a:pt x="210" y="77"/>
                  <a:pt x="210" y="77"/>
                </a:cubicBezTo>
                <a:cubicBezTo>
                  <a:pt x="210" y="77"/>
                  <a:pt x="209" y="76"/>
                  <a:pt x="209" y="76"/>
                </a:cubicBezTo>
                <a:cubicBezTo>
                  <a:pt x="210" y="76"/>
                  <a:pt x="210" y="76"/>
                  <a:pt x="210" y="76"/>
                </a:cubicBezTo>
                <a:cubicBezTo>
                  <a:pt x="210" y="75"/>
                  <a:pt x="210" y="75"/>
                  <a:pt x="210" y="75"/>
                </a:cubicBezTo>
                <a:cubicBezTo>
                  <a:pt x="210" y="74"/>
                  <a:pt x="210" y="74"/>
                  <a:pt x="210" y="74"/>
                </a:cubicBezTo>
                <a:cubicBezTo>
                  <a:pt x="209" y="74"/>
                  <a:pt x="209" y="74"/>
                  <a:pt x="209" y="74"/>
                </a:cubicBezTo>
                <a:cubicBezTo>
                  <a:pt x="209" y="73"/>
                  <a:pt x="209" y="73"/>
                  <a:pt x="209" y="73"/>
                </a:cubicBezTo>
                <a:cubicBezTo>
                  <a:pt x="209" y="73"/>
                  <a:pt x="209" y="72"/>
                  <a:pt x="209" y="72"/>
                </a:cubicBezTo>
                <a:cubicBezTo>
                  <a:pt x="210" y="72"/>
                  <a:pt x="210" y="72"/>
                  <a:pt x="210" y="72"/>
                </a:cubicBezTo>
                <a:cubicBezTo>
                  <a:pt x="210" y="73"/>
                  <a:pt x="211" y="72"/>
                  <a:pt x="211" y="72"/>
                </a:cubicBezTo>
                <a:cubicBezTo>
                  <a:pt x="211" y="72"/>
                  <a:pt x="211" y="72"/>
                  <a:pt x="211" y="71"/>
                </a:cubicBezTo>
                <a:cubicBezTo>
                  <a:pt x="211" y="71"/>
                  <a:pt x="212" y="71"/>
                  <a:pt x="212" y="71"/>
                </a:cubicBezTo>
                <a:cubicBezTo>
                  <a:pt x="212" y="71"/>
                  <a:pt x="212" y="70"/>
                  <a:pt x="212" y="70"/>
                </a:cubicBezTo>
                <a:cubicBezTo>
                  <a:pt x="212" y="70"/>
                  <a:pt x="212" y="70"/>
                  <a:pt x="212" y="69"/>
                </a:cubicBezTo>
                <a:cubicBezTo>
                  <a:pt x="212" y="69"/>
                  <a:pt x="212" y="69"/>
                  <a:pt x="212" y="69"/>
                </a:cubicBezTo>
                <a:cubicBezTo>
                  <a:pt x="212" y="69"/>
                  <a:pt x="212" y="68"/>
                  <a:pt x="213" y="68"/>
                </a:cubicBezTo>
                <a:cubicBezTo>
                  <a:pt x="213" y="68"/>
                  <a:pt x="213" y="68"/>
                  <a:pt x="213" y="67"/>
                </a:cubicBezTo>
                <a:cubicBezTo>
                  <a:pt x="213" y="67"/>
                  <a:pt x="214" y="67"/>
                  <a:pt x="214" y="66"/>
                </a:cubicBezTo>
                <a:cubicBezTo>
                  <a:pt x="215" y="66"/>
                  <a:pt x="214" y="66"/>
                  <a:pt x="214" y="65"/>
                </a:cubicBezTo>
                <a:cubicBezTo>
                  <a:pt x="214" y="65"/>
                  <a:pt x="214" y="65"/>
                  <a:pt x="214" y="64"/>
                </a:cubicBezTo>
                <a:cubicBezTo>
                  <a:pt x="214" y="64"/>
                  <a:pt x="214" y="64"/>
                  <a:pt x="214" y="63"/>
                </a:cubicBezTo>
                <a:cubicBezTo>
                  <a:pt x="214" y="63"/>
                  <a:pt x="214" y="62"/>
                  <a:pt x="214" y="62"/>
                </a:cubicBezTo>
                <a:cubicBezTo>
                  <a:pt x="214" y="62"/>
                  <a:pt x="214" y="62"/>
                  <a:pt x="214" y="61"/>
                </a:cubicBezTo>
                <a:cubicBezTo>
                  <a:pt x="214" y="61"/>
                  <a:pt x="214" y="61"/>
                  <a:pt x="214" y="61"/>
                </a:cubicBezTo>
                <a:cubicBezTo>
                  <a:pt x="214" y="61"/>
                  <a:pt x="214" y="61"/>
                  <a:pt x="214" y="61"/>
                </a:cubicBezTo>
                <a:cubicBezTo>
                  <a:pt x="214" y="61"/>
                  <a:pt x="214" y="60"/>
                  <a:pt x="214" y="60"/>
                </a:cubicBezTo>
                <a:cubicBezTo>
                  <a:pt x="214" y="60"/>
                  <a:pt x="214" y="59"/>
                  <a:pt x="215" y="59"/>
                </a:cubicBezTo>
                <a:cubicBezTo>
                  <a:pt x="215" y="59"/>
                  <a:pt x="215" y="59"/>
                  <a:pt x="215" y="59"/>
                </a:cubicBezTo>
                <a:cubicBezTo>
                  <a:pt x="215" y="59"/>
                  <a:pt x="215" y="59"/>
                  <a:pt x="215" y="59"/>
                </a:cubicBezTo>
                <a:cubicBezTo>
                  <a:pt x="215" y="59"/>
                  <a:pt x="215" y="58"/>
                  <a:pt x="215" y="58"/>
                </a:cubicBezTo>
                <a:cubicBezTo>
                  <a:pt x="215" y="58"/>
                  <a:pt x="216" y="57"/>
                  <a:pt x="216" y="57"/>
                </a:cubicBezTo>
                <a:cubicBezTo>
                  <a:pt x="216" y="57"/>
                  <a:pt x="216" y="57"/>
                  <a:pt x="216" y="57"/>
                </a:cubicBezTo>
                <a:cubicBezTo>
                  <a:pt x="216" y="57"/>
                  <a:pt x="216" y="57"/>
                  <a:pt x="216" y="57"/>
                </a:cubicBezTo>
                <a:cubicBezTo>
                  <a:pt x="216" y="58"/>
                  <a:pt x="216" y="58"/>
                  <a:pt x="216" y="58"/>
                </a:cubicBezTo>
                <a:cubicBezTo>
                  <a:pt x="216" y="57"/>
                  <a:pt x="216" y="57"/>
                  <a:pt x="216" y="57"/>
                </a:cubicBezTo>
                <a:cubicBezTo>
                  <a:pt x="216" y="57"/>
                  <a:pt x="216" y="57"/>
                  <a:pt x="216" y="56"/>
                </a:cubicBezTo>
                <a:cubicBezTo>
                  <a:pt x="217" y="56"/>
                  <a:pt x="216" y="56"/>
                  <a:pt x="217" y="56"/>
                </a:cubicBezTo>
                <a:cubicBezTo>
                  <a:pt x="217" y="56"/>
                  <a:pt x="217" y="56"/>
                  <a:pt x="217" y="56"/>
                </a:cubicBezTo>
                <a:cubicBezTo>
                  <a:pt x="217" y="55"/>
                  <a:pt x="217" y="55"/>
                  <a:pt x="217" y="55"/>
                </a:cubicBezTo>
                <a:cubicBezTo>
                  <a:pt x="217" y="55"/>
                  <a:pt x="217" y="55"/>
                  <a:pt x="217" y="55"/>
                </a:cubicBezTo>
                <a:cubicBezTo>
                  <a:pt x="218" y="55"/>
                  <a:pt x="218" y="56"/>
                  <a:pt x="218" y="56"/>
                </a:cubicBezTo>
                <a:cubicBezTo>
                  <a:pt x="218" y="56"/>
                  <a:pt x="218" y="57"/>
                  <a:pt x="219" y="57"/>
                </a:cubicBezTo>
                <a:cubicBezTo>
                  <a:pt x="219" y="57"/>
                  <a:pt x="219" y="56"/>
                  <a:pt x="219" y="56"/>
                </a:cubicBezTo>
                <a:cubicBezTo>
                  <a:pt x="219" y="56"/>
                  <a:pt x="219" y="56"/>
                  <a:pt x="219" y="55"/>
                </a:cubicBezTo>
                <a:cubicBezTo>
                  <a:pt x="219" y="55"/>
                  <a:pt x="218" y="55"/>
                  <a:pt x="218" y="55"/>
                </a:cubicBezTo>
                <a:cubicBezTo>
                  <a:pt x="218" y="54"/>
                  <a:pt x="218" y="53"/>
                  <a:pt x="218" y="52"/>
                </a:cubicBezTo>
                <a:cubicBezTo>
                  <a:pt x="218" y="52"/>
                  <a:pt x="218" y="52"/>
                  <a:pt x="218" y="51"/>
                </a:cubicBezTo>
                <a:cubicBezTo>
                  <a:pt x="218" y="51"/>
                  <a:pt x="218" y="51"/>
                  <a:pt x="218" y="50"/>
                </a:cubicBezTo>
                <a:cubicBezTo>
                  <a:pt x="218" y="50"/>
                  <a:pt x="218" y="50"/>
                  <a:pt x="218" y="50"/>
                </a:cubicBezTo>
                <a:cubicBezTo>
                  <a:pt x="217" y="50"/>
                  <a:pt x="217" y="50"/>
                  <a:pt x="217" y="50"/>
                </a:cubicBezTo>
                <a:cubicBezTo>
                  <a:pt x="217" y="49"/>
                  <a:pt x="217" y="49"/>
                  <a:pt x="217" y="49"/>
                </a:cubicBezTo>
                <a:cubicBezTo>
                  <a:pt x="217" y="49"/>
                  <a:pt x="217" y="49"/>
                  <a:pt x="217" y="49"/>
                </a:cubicBezTo>
                <a:cubicBezTo>
                  <a:pt x="217" y="49"/>
                  <a:pt x="217" y="49"/>
                  <a:pt x="217" y="49"/>
                </a:cubicBezTo>
                <a:cubicBezTo>
                  <a:pt x="217" y="49"/>
                  <a:pt x="218" y="49"/>
                  <a:pt x="218" y="49"/>
                </a:cubicBezTo>
                <a:cubicBezTo>
                  <a:pt x="218" y="50"/>
                  <a:pt x="218" y="50"/>
                  <a:pt x="219" y="50"/>
                </a:cubicBezTo>
                <a:cubicBezTo>
                  <a:pt x="219" y="50"/>
                  <a:pt x="219" y="50"/>
                  <a:pt x="219" y="50"/>
                </a:cubicBezTo>
                <a:cubicBezTo>
                  <a:pt x="219" y="49"/>
                  <a:pt x="219" y="49"/>
                  <a:pt x="219" y="49"/>
                </a:cubicBezTo>
                <a:cubicBezTo>
                  <a:pt x="219" y="49"/>
                  <a:pt x="219" y="49"/>
                  <a:pt x="219" y="48"/>
                </a:cubicBezTo>
                <a:cubicBezTo>
                  <a:pt x="219" y="48"/>
                  <a:pt x="218" y="48"/>
                  <a:pt x="218" y="48"/>
                </a:cubicBezTo>
                <a:cubicBezTo>
                  <a:pt x="218" y="47"/>
                  <a:pt x="218" y="47"/>
                  <a:pt x="218" y="47"/>
                </a:cubicBezTo>
                <a:cubicBezTo>
                  <a:pt x="218" y="47"/>
                  <a:pt x="218" y="47"/>
                  <a:pt x="218" y="47"/>
                </a:cubicBezTo>
                <a:cubicBezTo>
                  <a:pt x="219" y="47"/>
                  <a:pt x="219" y="47"/>
                  <a:pt x="219" y="47"/>
                </a:cubicBezTo>
                <a:cubicBezTo>
                  <a:pt x="219" y="47"/>
                  <a:pt x="219" y="46"/>
                  <a:pt x="219" y="46"/>
                </a:cubicBezTo>
                <a:cubicBezTo>
                  <a:pt x="219" y="46"/>
                  <a:pt x="219" y="46"/>
                  <a:pt x="219" y="46"/>
                </a:cubicBezTo>
                <a:cubicBezTo>
                  <a:pt x="219" y="46"/>
                  <a:pt x="219" y="46"/>
                  <a:pt x="219" y="45"/>
                </a:cubicBezTo>
                <a:cubicBezTo>
                  <a:pt x="219" y="45"/>
                  <a:pt x="220" y="45"/>
                  <a:pt x="220" y="45"/>
                </a:cubicBezTo>
                <a:cubicBezTo>
                  <a:pt x="221" y="45"/>
                  <a:pt x="220" y="44"/>
                  <a:pt x="220" y="43"/>
                </a:cubicBezTo>
                <a:cubicBezTo>
                  <a:pt x="220" y="43"/>
                  <a:pt x="221" y="42"/>
                  <a:pt x="221" y="42"/>
                </a:cubicBezTo>
                <a:cubicBezTo>
                  <a:pt x="221" y="42"/>
                  <a:pt x="222" y="42"/>
                  <a:pt x="222" y="42"/>
                </a:cubicBezTo>
                <a:cubicBezTo>
                  <a:pt x="222" y="42"/>
                  <a:pt x="222" y="42"/>
                  <a:pt x="222" y="42"/>
                </a:cubicBezTo>
                <a:cubicBezTo>
                  <a:pt x="222" y="42"/>
                  <a:pt x="222" y="42"/>
                  <a:pt x="222" y="42"/>
                </a:cubicBezTo>
                <a:cubicBezTo>
                  <a:pt x="222" y="41"/>
                  <a:pt x="222" y="41"/>
                  <a:pt x="222" y="41"/>
                </a:cubicBezTo>
                <a:cubicBezTo>
                  <a:pt x="222" y="41"/>
                  <a:pt x="222" y="41"/>
                  <a:pt x="223" y="41"/>
                </a:cubicBezTo>
                <a:cubicBezTo>
                  <a:pt x="223" y="41"/>
                  <a:pt x="223" y="40"/>
                  <a:pt x="223" y="41"/>
                </a:cubicBezTo>
                <a:cubicBezTo>
                  <a:pt x="223" y="41"/>
                  <a:pt x="223" y="41"/>
                  <a:pt x="223" y="41"/>
                </a:cubicBezTo>
                <a:cubicBezTo>
                  <a:pt x="223" y="41"/>
                  <a:pt x="223" y="41"/>
                  <a:pt x="223" y="41"/>
                </a:cubicBezTo>
                <a:cubicBezTo>
                  <a:pt x="223" y="41"/>
                  <a:pt x="223" y="41"/>
                  <a:pt x="223" y="42"/>
                </a:cubicBezTo>
                <a:cubicBezTo>
                  <a:pt x="223" y="42"/>
                  <a:pt x="223" y="42"/>
                  <a:pt x="223" y="42"/>
                </a:cubicBezTo>
                <a:cubicBezTo>
                  <a:pt x="223" y="42"/>
                  <a:pt x="223" y="42"/>
                  <a:pt x="223" y="42"/>
                </a:cubicBezTo>
                <a:cubicBezTo>
                  <a:pt x="223" y="42"/>
                  <a:pt x="223" y="42"/>
                  <a:pt x="224" y="42"/>
                </a:cubicBezTo>
                <a:cubicBezTo>
                  <a:pt x="224" y="42"/>
                  <a:pt x="224" y="42"/>
                  <a:pt x="224" y="42"/>
                </a:cubicBezTo>
                <a:cubicBezTo>
                  <a:pt x="224" y="42"/>
                  <a:pt x="224" y="42"/>
                  <a:pt x="225" y="42"/>
                </a:cubicBezTo>
                <a:cubicBezTo>
                  <a:pt x="225" y="42"/>
                  <a:pt x="225" y="42"/>
                  <a:pt x="225" y="42"/>
                </a:cubicBezTo>
                <a:cubicBezTo>
                  <a:pt x="225" y="42"/>
                  <a:pt x="225" y="42"/>
                  <a:pt x="225" y="42"/>
                </a:cubicBezTo>
                <a:cubicBezTo>
                  <a:pt x="225" y="42"/>
                  <a:pt x="225" y="42"/>
                  <a:pt x="225" y="42"/>
                </a:cubicBezTo>
                <a:cubicBezTo>
                  <a:pt x="225" y="42"/>
                  <a:pt x="225" y="42"/>
                  <a:pt x="225" y="42"/>
                </a:cubicBezTo>
                <a:cubicBezTo>
                  <a:pt x="225" y="41"/>
                  <a:pt x="226" y="41"/>
                  <a:pt x="226" y="41"/>
                </a:cubicBezTo>
                <a:cubicBezTo>
                  <a:pt x="226" y="41"/>
                  <a:pt x="226" y="41"/>
                  <a:pt x="226" y="41"/>
                </a:cubicBezTo>
                <a:cubicBezTo>
                  <a:pt x="227" y="40"/>
                  <a:pt x="227" y="40"/>
                  <a:pt x="227" y="40"/>
                </a:cubicBezTo>
                <a:cubicBezTo>
                  <a:pt x="227" y="40"/>
                  <a:pt x="227" y="40"/>
                  <a:pt x="227" y="40"/>
                </a:cubicBezTo>
                <a:cubicBezTo>
                  <a:pt x="227" y="40"/>
                  <a:pt x="227" y="40"/>
                  <a:pt x="227" y="40"/>
                </a:cubicBezTo>
                <a:cubicBezTo>
                  <a:pt x="227" y="39"/>
                  <a:pt x="227" y="39"/>
                  <a:pt x="227" y="39"/>
                </a:cubicBezTo>
                <a:cubicBezTo>
                  <a:pt x="227" y="39"/>
                  <a:pt x="227" y="39"/>
                  <a:pt x="227" y="39"/>
                </a:cubicBezTo>
                <a:cubicBezTo>
                  <a:pt x="227" y="39"/>
                  <a:pt x="227" y="38"/>
                  <a:pt x="227" y="38"/>
                </a:cubicBezTo>
                <a:cubicBezTo>
                  <a:pt x="227" y="38"/>
                  <a:pt x="227" y="38"/>
                  <a:pt x="227" y="38"/>
                </a:cubicBezTo>
                <a:cubicBezTo>
                  <a:pt x="227" y="38"/>
                  <a:pt x="227" y="38"/>
                  <a:pt x="227" y="37"/>
                </a:cubicBezTo>
                <a:cubicBezTo>
                  <a:pt x="227" y="37"/>
                  <a:pt x="228" y="38"/>
                  <a:pt x="228" y="37"/>
                </a:cubicBezTo>
                <a:cubicBezTo>
                  <a:pt x="228" y="37"/>
                  <a:pt x="228" y="37"/>
                  <a:pt x="228" y="37"/>
                </a:cubicBezTo>
                <a:cubicBezTo>
                  <a:pt x="228" y="38"/>
                  <a:pt x="228" y="37"/>
                  <a:pt x="228" y="37"/>
                </a:cubicBezTo>
                <a:cubicBezTo>
                  <a:pt x="229" y="37"/>
                  <a:pt x="229" y="37"/>
                  <a:pt x="229" y="37"/>
                </a:cubicBezTo>
                <a:cubicBezTo>
                  <a:pt x="229" y="38"/>
                  <a:pt x="229" y="38"/>
                  <a:pt x="229" y="38"/>
                </a:cubicBezTo>
                <a:cubicBezTo>
                  <a:pt x="230" y="38"/>
                  <a:pt x="230" y="38"/>
                  <a:pt x="230" y="38"/>
                </a:cubicBezTo>
                <a:cubicBezTo>
                  <a:pt x="230" y="38"/>
                  <a:pt x="230" y="38"/>
                  <a:pt x="231" y="38"/>
                </a:cubicBezTo>
                <a:cubicBezTo>
                  <a:pt x="231" y="38"/>
                  <a:pt x="231" y="38"/>
                  <a:pt x="231" y="38"/>
                </a:cubicBezTo>
                <a:cubicBezTo>
                  <a:pt x="231" y="38"/>
                  <a:pt x="231" y="38"/>
                  <a:pt x="232" y="38"/>
                </a:cubicBezTo>
                <a:cubicBezTo>
                  <a:pt x="232" y="38"/>
                  <a:pt x="232" y="38"/>
                  <a:pt x="232" y="38"/>
                </a:cubicBezTo>
                <a:cubicBezTo>
                  <a:pt x="232" y="38"/>
                  <a:pt x="232" y="38"/>
                  <a:pt x="233" y="38"/>
                </a:cubicBezTo>
                <a:cubicBezTo>
                  <a:pt x="233" y="38"/>
                  <a:pt x="233" y="38"/>
                  <a:pt x="233" y="38"/>
                </a:cubicBezTo>
                <a:cubicBezTo>
                  <a:pt x="233" y="38"/>
                  <a:pt x="233" y="38"/>
                  <a:pt x="233" y="38"/>
                </a:cubicBezTo>
                <a:cubicBezTo>
                  <a:pt x="233" y="38"/>
                  <a:pt x="233" y="38"/>
                  <a:pt x="233" y="38"/>
                </a:cubicBezTo>
                <a:cubicBezTo>
                  <a:pt x="232" y="39"/>
                  <a:pt x="233" y="39"/>
                  <a:pt x="233" y="39"/>
                </a:cubicBezTo>
                <a:cubicBezTo>
                  <a:pt x="234" y="40"/>
                  <a:pt x="234" y="40"/>
                  <a:pt x="235" y="40"/>
                </a:cubicBezTo>
                <a:cubicBezTo>
                  <a:pt x="235" y="40"/>
                  <a:pt x="236" y="40"/>
                  <a:pt x="236" y="40"/>
                </a:cubicBezTo>
                <a:cubicBezTo>
                  <a:pt x="236" y="40"/>
                  <a:pt x="236" y="40"/>
                  <a:pt x="236" y="40"/>
                </a:cubicBezTo>
                <a:cubicBezTo>
                  <a:pt x="237" y="40"/>
                  <a:pt x="237" y="40"/>
                  <a:pt x="237" y="40"/>
                </a:cubicBezTo>
                <a:cubicBezTo>
                  <a:pt x="237" y="40"/>
                  <a:pt x="237" y="40"/>
                  <a:pt x="237" y="40"/>
                </a:cubicBezTo>
                <a:cubicBezTo>
                  <a:pt x="237" y="40"/>
                  <a:pt x="238" y="40"/>
                  <a:pt x="238" y="40"/>
                </a:cubicBezTo>
                <a:cubicBezTo>
                  <a:pt x="238" y="40"/>
                  <a:pt x="238" y="40"/>
                  <a:pt x="238" y="40"/>
                </a:cubicBezTo>
                <a:cubicBezTo>
                  <a:pt x="238" y="40"/>
                  <a:pt x="239" y="40"/>
                  <a:pt x="239" y="40"/>
                </a:cubicBezTo>
                <a:cubicBezTo>
                  <a:pt x="239" y="40"/>
                  <a:pt x="239" y="40"/>
                  <a:pt x="239" y="40"/>
                </a:cubicBezTo>
                <a:cubicBezTo>
                  <a:pt x="239" y="40"/>
                  <a:pt x="239" y="40"/>
                  <a:pt x="239" y="40"/>
                </a:cubicBezTo>
                <a:cubicBezTo>
                  <a:pt x="239" y="40"/>
                  <a:pt x="239" y="40"/>
                  <a:pt x="239" y="40"/>
                </a:cubicBezTo>
                <a:cubicBezTo>
                  <a:pt x="239" y="40"/>
                  <a:pt x="240" y="40"/>
                  <a:pt x="240" y="40"/>
                </a:cubicBezTo>
                <a:cubicBezTo>
                  <a:pt x="240" y="40"/>
                  <a:pt x="240" y="40"/>
                  <a:pt x="240" y="40"/>
                </a:cubicBezTo>
                <a:cubicBezTo>
                  <a:pt x="240" y="40"/>
                  <a:pt x="240" y="40"/>
                  <a:pt x="240" y="40"/>
                </a:cubicBezTo>
                <a:cubicBezTo>
                  <a:pt x="240" y="40"/>
                  <a:pt x="240" y="40"/>
                  <a:pt x="241" y="40"/>
                </a:cubicBezTo>
                <a:cubicBezTo>
                  <a:pt x="241" y="40"/>
                  <a:pt x="241" y="40"/>
                  <a:pt x="241" y="40"/>
                </a:cubicBezTo>
                <a:cubicBezTo>
                  <a:pt x="241" y="40"/>
                  <a:pt x="241" y="40"/>
                  <a:pt x="241" y="40"/>
                </a:cubicBezTo>
                <a:cubicBezTo>
                  <a:pt x="241" y="40"/>
                  <a:pt x="241" y="40"/>
                  <a:pt x="241" y="40"/>
                </a:cubicBezTo>
                <a:cubicBezTo>
                  <a:pt x="241" y="40"/>
                  <a:pt x="241" y="40"/>
                  <a:pt x="242" y="40"/>
                </a:cubicBezTo>
                <a:cubicBezTo>
                  <a:pt x="242" y="40"/>
                  <a:pt x="242" y="40"/>
                  <a:pt x="242" y="40"/>
                </a:cubicBezTo>
                <a:cubicBezTo>
                  <a:pt x="242" y="41"/>
                  <a:pt x="242" y="41"/>
                  <a:pt x="242" y="41"/>
                </a:cubicBezTo>
                <a:cubicBezTo>
                  <a:pt x="242" y="41"/>
                  <a:pt x="243" y="41"/>
                  <a:pt x="243" y="41"/>
                </a:cubicBezTo>
                <a:cubicBezTo>
                  <a:pt x="243" y="41"/>
                  <a:pt x="244" y="41"/>
                  <a:pt x="244" y="41"/>
                </a:cubicBezTo>
                <a:cubicBezTo>
                  <a:pt x="244" y="41"/>
                  <a:pt x="244" y="41"/>
                  <a:pt x="244" y="41"/>
                </a:cubicBezTo>
                <a:cubicBezTo>
                  <a:pt x="244" y="42"/>
                  <a:pt x="245" y="42"/>
                  <a:pt x="245" y="42"/>
                </a:cubicBezTo>
                <a:cubicBezTo>
                  <a:pt x="245" y="42"/>
                  <a:pt x="245" y="42"/>
                  <a:pt x="245" y="42"/>
                </a:cubicBezTo>
                <a:cubicBezTo>
                  <a:pt x="245" y="42"/>
                  <a:pt x="245" y="41"/>
                  <a:pt x="245" y="41"/>
                </a:cubicBezTo>
                <a:cubicBezTo>
                  <a:pt x="245" y="41"/>
                  <a:pt x="245" y="41"/>
                  <a:pt x="245" y="41"/>
                </a:cubicBezTo>
                <a:cubicBezTo>
                  <a:pt x="245" y="41"/>
                  <a:pt x="245" y="41"/>
                  <a:pt x="246" y="41"/>
                </a:cubicBezTo>
                <a:cubicBezTo>
                  <a:pt x="246" y="41"/>
                  <a:pt x="246" y="41"/>
                  <a:pt x="246" y="41"/>
                </a:cubicBezTo>
                <a:cubicBezTo>
                  <a:pt x="246" y="41"/>
                  <a:pt x="246" y="41"/>
                  <a:pt x="246" y="41"/>
                </a:cubicBezTo>
                <a:cubicBezTo>
                  <a:pt x="246" y="41"/>
                  <a:pt x="246" y="41"/>
                  <a:pt x="246" y="41"/>
                </a:cubicBezTo>
                <a:cubicBezTo>
                  <a:pt x="246" y="41"/>
                  <a:pt x="246" y="41"/>
                  <a:pt x="246" y="41"/>
                </a:cubicBezTo>
                <a:cubicBezTo>
                  <a:pt x="246" y="41"/>
                  <a:pt x="246" y="41"/>
                  <a:pt x="247" y="41"/>
                </a:cubicBezTo>
                <a:cubicBezTo>
                  <a:pt x="247" y="41"/>
                  <a:pt x="247" y="41"/>
                  <a:pt x="247" y="41"/>
                </a:cubicBezTo>
                <a:cubicBezTo>
                  <a:pt x="247" y="41"/>
                  <a:pt x="247" y="41"/>
                  <a:pt x="247" y="41"/>
                </a:cubicBezTo>
                <a:cubicBezTo>
                  <a:pt x="248" y="41"/>
                  <a:pt x="248" y="41"/>
                  <a:pt x="248" y="41"/>
                </a:cubicBezTo>
                <a:cubicBezTo>
                  <a:pt x="248" y="41"/>
                  <a:pt x="248" y="41"/>
                  <a:pt x="248" y="41"/>
                </a:cubicBezTo>
                <a:cubicBezTo>
                  <a:pt x="248" y="41"/>
                  <a:pt x="248" y="41"/>
                  <a:pt x="249" y="41"/>
                </a:cubicBezTo>
                <a:cubicBezTo>
                  <a:pt x="249" y="41"/>
                  <a:pt x="249" y="41"/>
                  <a:pt x="249" y="41"/>
                </a:cubicBezTo>
                <a:cubicBezTo>
                  <a:pt x="249" y="41"/>
                  <a:pt x="249" y="41"/>
                  <a:pt x="249" y="41"/>
                </a:cubicBezTo>
                <a:cubicBezTo>
                  <a:pt x="250" y="41"/>
                  <a:pt x="250" y="41"/>
                  <a:pt x="250" y="41"/>
                </a:cubicBezTo>
                <a:cubicBezTo>
                  <a:pt x="250" y="41"/>
                  <a:pt x="250" y="41"/>
                  <a:pt x="251" y="41"/>
                </a:cubicBezTo>
                <a:cubicBezTo>
                  <a:pt x="251" y="41"/>
                  <a:pt x="251" y="41"/>
                  <a:pt x="251" y="41"/>
                </a:cubicBezTo>
                <a:cubicBezTo>
                  <a:pt x="251" y="41"/>
                  <a:pt x="251" y="41"/>
                  <a:pt x="251" y="41"/>
                </a:cubicBezTo>
                <a:cubicBezTo>
                  <a:pt x="252" y="41"/>
                  <a:pt x="252" y="41"/>
                  <a:pt x="252" y="42"/>
                </a:cubicBezTo>
                <a:cubicBezTo>
                  <a:pt x="253" y="42"/>
                  <a:pt x="253" y="42"/>
                  <a:pt x="253" y="42"/>
                </a:cubicBezTo>
                <a:cubicBezTo>
                  <a:pt x="253" y="42"/>
                  <a:pt x="253" y="42"/>
                  <a:pt x="253" y="42"/>
                </a:cubicBezTo>
                <a:cubicBezTo>
                  <a:pt x="253" y="42"/>
                  <a:pt x="254" y="42"/>
                  <a:pt x="254" y="42"/>
                </a:cubicBezTo>
                <a:cubicBezTo>
                  <a:pt x="254" y="42"/>
                  <a:pt x="254" y="42"/>
                  <a:pt x="254" y="42"/>
                </a:cubicBezTo>
                <a:cubicBezTo>
                  <a:pt x="254" y="42"/>
                  <a:pt x="254" y="42"/>
                  <a:pt x="254" y="42"/>
                </a:cubicBezTo>
                <a:cubicBezTo>
                  <a:pt x="255" y="42"/>
                  <a:pt x="255" y="41"/>
                  <a:pt x="255" y="41"/>
                </a:cubicBezTo>
                <a:cubicBezTo>
                  <a:pt x="255" y="41"/>
                  <a:pt x="255" y="41"/>
                  <a:pt x="256" y="41"/>
                </a:cubicBezTo>
                <a:cubicBezTo>
                  <a:pt x="256" y="41"/>
                  <a:pt x="256" y="41"/>
                  <a:pt x="256" y="41"/>
                </a:cubicBezTo>
                <a:cubicBezTo>
                  <a:pt x="256" y="41"/>
                  <a:pt x="257" y="41"/>
                  <a:pt x="257" y="40"/>
                </a:cubicBezTo>
                <a:cubicBezTo>
                  <a:pt x="257" y="40"/>
                  <a:pt x="257" y="40"/>
                  <a:pt x="258" y="40"/>
                </a:cubicBezTo>
                <a:cubicBezTo>
                  <a:pt x="258" y="40"/>
                  <a:pt x="258" y="40"/>
                  <a:pt x="258" y="39"/>
                </a:cubicBezTo>
                <a:cubicBezTo>
                  <a:pt x="258" y="39"/>
                  <a:pt x="258" y="39"/>
                  <a:pt x="258" y="39"/>
                </a:cubicBezTo>
                <a:cubicBezTo>
                  <a:pt x="258" y="39"/>
                  <a:pt x="258" y="39"/>
                  <a:pt x="258" y="39"/>
                </a:cubicBezTo>
                <a:cubicBezTo>
                  <a:pt x="259" y="39"/>
                  <a:pt x="259" y="39"/>
                  <a:pt x="259" y="39"/>
                </a:cubicBezTo>
                <a:cubicBezTo>
                  <a:pt x="259" y="39"/>
                  <a:pt x="259" y="39"/>
                  <a:pt x="260" y="39"/>
                </a:cubicBezTo>
                <a:cubicBezTo>
                  <a:pt x="260" y="39"/>
                  <a:pt x="260" y="39"/>
                  <a:pt x="260" y="38"/>
                </a:cubicBezTo>
                <a:cubicBezTo>
                  <a:pt x="260" y="38"/>
                  <a:pt x="260" y="39"/>
                  <a:pt x="260" y="39"/>
                </a:cubicBezTo>
                <a:cubicBezTo>
                  <a:pt x="260" y="39"/>
                  <a:pt x="260" y="39"/>
                  <a:pt x="260" y="38"/>
                </a:cubicBezTo>
                <a:cubicBezTo>
                  <a:pt x="260" y="38"/>
                  <a:pt x="260" y="38"/>
                  <a:pt x="260" y="38"/>
                </a:cubicBezTo>
                <a:cubicBezTo>
                  <a:pt x="260" y="38"/>
                  <a:pt x="260" y="38"/>
                  <a:pt x="260" y="38"/>
                </a:cubicBezTo>
                <a:cubicBezTo>
                  <a:pt x="260" y="38"/>
                  <a:pt x="260" y="38"/>
                  <a:pt x="260" y="38"/>
                </a:cubicBezTo>
                <a:cubicBezTo>
                  <a:pt x="260" y="38"/>
                  <a:pt x="260" y="38"/>
                  <a:pt x="260" y="38"/>
                </a:cubicBezTo>
                <a:cubicBezTo>
                  <a:pt x="260" y="38"/>
                  <a:pt x="259" y="37"/>
                  <a:pt x="260" y="37"/>
                </a:cubicBezTo>
                <a:cubicBezTo>
                  <a:pt x="260" y="37"/>
                  <a:pt x="260" y="37"/>
                  <a:pt x="260" y="37"/>
                </a:cubicBezTo>
                <a:cubicBezTo>
                  <a:pt x="260" y="37"/>
                  <a:pt x="260" y="37"/>
                  <a:pt x="260" y="37"/>
                </a:cubicBezTo>
                <a:cubicBezTo>
                  <a:pt x="260" y="37"/>
                  <a:pt x="260" y="37"/>
                  <a:pt x="260" y="37"/>
                </a:cubicBezTo>
                <a:cubicBezTo>
                  <a:pt x="260" y="37"/>
                  <a:pt x="260" y="37"/>
                  <a:pt x="261" y="37"/>
                </a:cubicBezTo>
                <a:cubicBezTo>
                  <a:pt x="261" y="37"/>
                  <a:pt x="261" y="37"/>
                  <a:pt x="261" y="37"/>
                </a:cubicBezTo>
                <a:cubicBezTo>
                  <a:pt x="261" y="37"/>
                  <a:pt x="262" y="36"/>
                  <a:pt x="262" y="36"/>
                </a:cubicBezTo>
                <a:cubicBezTo>
                  <a:pt x="262" y="36"/>
                  <a:pt x="262" y="36"/>
                  <a:pt x="262" y="36"/>
                </a:cubicBezTo>
                <a:cubicBezTo>
                  <a:pt x="262" y="36"/>
                  <a:pt x="262" y="36"/>
                  <a:pt x="262" y="36"/>
                </a:cubicBezTo>
                <a:cubicBezTo>
                  <a:pt x="262" y="36"/>
                  <a:pt x="262" y="36"/>
                  <a:pt x="262" y="36"/>
                </a:cubicBezTo>
                <a:cubicBezTo>
                  <a:pt x="262" y="36"/>
                  <a:pt x="262" y="36"/>
                  <a:pt x="262" y="35"/>
                </a:cubicBezTo>
                <a:cubicBezTo>
                  <a:pt x="262" y="35"/>
                  <a:pt x="262" y="35"/>
                  <a:pt x="262" y="35"/>
                </a:cubicBezTo>
                <a:cubicBezTo>
                  <a:pt x="262" y="35"/>
                  <a:pt x="262" y="35"/>
                  <a:pt x="262" y="35"/>
                </a:cubicBezTo>
                <a:cubicBezTo>
                  <a:pt x="262" y="35"/>
                  <a:pt x="262" y="35"/>
                  <a:pt x="263" y="35"/>
                </a:cubicBezTo>
                <a:cubicBezTo>
                  <a:pt x="263" y="35"/>
                  <a:pt x="263" y="35"/>
                  <a:pt x="263" y="35"/>
                </a:cubicBezTo>
                <a:cubicBezTo>
                  <a:pt x="263" y="34"/>
                  <a:pt x="263" y="34"/>
                  <a:pt x="263" y="34"/>
                </a:cubicBezTo>
                <a:cubicBezTo>
                  <a:pt x="263" y="34"/>
                  <a:pt x="263" y="34"/>
                  <a:pt x="263" y="34"/>
                </a:cubicBezTo>
                <a:cubicBezTo>
                  <a:pt x="263" y="34"/>
                  <a:pt x="264" y="34"/>
                  <a:pt x="264" y="34"/>
                </a:cubicBezTo>
                <a:cubicBezTo>
                  <a:pt x="264" y="34"/>
                  <a:pt x="264" y="34"/>
                  <a:pt x="264" y="34"/>
                </a:cubicBezTo>
                <a:cubicBezTo>
                  <a:pt x="264" y="34"/>
                  <a:pt x="264" y="34"/>
                  <a:pt x="264" y="34"/>
                </a:cubicBezTo>
                <a:cubicBezTo>
                  <a:pt x="264" y="34"/>
                  <a:pt x="265" y="34"/>
                  <a:pt x="265" y="34"/>
                </a:cubicBezTo>
                <a:cubicBezTo>
                  <a:pt x="265" y="34"/>
                  <a:pt x="265" y="34"/>
                  <a:pt x="265" y="34"/>
                </a:cubicBezTo>
                <a:cubicBezTo>
                  <a:pt x="265" y="35"/>
                  <a:pt x="265" y="35"/>
                  <a:pt x="265" y="35"/>
                </a:cubicBezTo>
                <a:cubicBezTo>
                  <a:pt x="265" y="35"/>
                  <a:pt x="265" y="35"/>
                  <a:pt x="265" y="35"/>
                </a:cubicBezTo>
                <a:cubicBezTo>
                  <a:pt x="265" y="35"/>
                  <a:pt x="266" y="36"/>
                  <a:pt x="266" y="36"/>
                </a:cubicBezTo>
                <a:cubicBezTo>
                  <a:pt x="266" y="36"/>
                  <a:pt x="266" y="36"/>
                  <a:pt x="266" y="36"/>
                </a:cubicBezTo>
                <a:close/>
                <a:moveTo>
                  <a:pt x="36" y="64"/>
                </a:moveTo>
                <a:cubicBezTo>
                  <a:pt x="36" y="63"/>
                  <a:pt x="36" y="63"/>
                  <a:pt x="36" y="63"/>
                </a:cubicBezTo>
                <a:cubicBezTo>
                  <a:pt x="36" y="63"/>
                  <a:pt x="36" y="63"/>
                  <a:pt x="36" y="63"/>
                </a:cubicBezTo>
                <a:cubicBezTo>
                  <a:pt x="35" y="63"/>
                  <a:pt x="35" y="63"/>
                  <a:pt x="35" y="63"/>
                </a:cubicBezTo>
                <a:cubicBezTo>
                  <a:pt x="35" y="63"/>
                  <a:pt x="35" y="63"/>
                  <a:pt x="35" y="63"/>
                </a:cubicBezTo>
                <a:cubicBezTo>
                  <a:pt x="35" y="63"/>
                  <a:pt x="35" y="63"/>
                  <a:pt x="35" y="63"/>
                </a:cubicBezTo>
                <a:cubicBezTo>
                  <a:pt x="35" y="63"/>
                  <a:pt x="35" y="63"/>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1"/>
                  <a:pt x="35" y="61"/>
                  <a:pt x="35" y="61"/>
                </a:cubicBezTo>
                <a:cubicBezTo>
                  <a:pt x="34" y="61"/>
                  <a:pt x="34" y="61"/>
                  <a:pt x="34" y="61"/>
                </a:cubicBezTo>
                <a:cubicBezTo>
                  <a:pt x="34" y="61"/>
                  <a:pt x="34" y="61"/>
                  <a:pt x="34" y="61"/>
                </a:cubicBezTo>
                <a:cubicBezTo>
                  <a:pt x="34" y="61"/>
                  <a:pt x="34" y="61"/>
                  <a:pt x="34" y="61"/>
                </a:cubicBezTo>
                <a:cubicBezTo>
                  <a:pt x="34" y="60"/>
                  <a:pt x="34" y="60"/>
                  <a:pt x="34" y="60"/>
                </a:cubicBezTo>
                <a:cubicBezTo>
                  <a:pt x="34" y="60"/>
                  <a:pt x="34" y="60"/>
                  <a:pt x="34" y="60"/>
                </a:cubicBezTo>
                <a:cubicBezTo>
                  <a:pt x="34" y="60"/>
                  <a:pt x="34" y="60"/>
                  <a:pt x="34" y="60"/>
                </a:cubicBezTo>
                <a:cubicBezTo>
                  <a:pt x="34" y="59"/>
                  <a:pt x="34" y="59"/>
                  <a:pt x="34" y="59"/>
                </a:cubicBezTo>
                <a:cubicBezTo>
                  <a:pt x="34" y="59"/>
                  <a:pt x="33" y="59"/>
                  <a:pt x="33" y="59"/>
                </a:cubicBezTo>
                <a:cubicBezTo>
                  <a:pt x="33" y="59"/>
                  <a:pt x="33" y="59"/>
                  <a:pt x="33" y="59"/>
                </a:cubicBezTo>
                <a:cubicBezTo>
                  <a:pt x="33" y="58"/>
                  <a:pt x="33" y="58"/>
                  <a:pt x="33" y="58"/>
                </a:cubicBezTo>
                <a:cubicBezTo>
                  <a:pt x="33" y="58"/>
                  <a:pt x="33" y="58"/>
                  <a:pt x="33" y="58"/>
                </a:cubicBezTo>
                <a:cubicBezTo>
                  <a:pt x="33" y="58"/>
                  <a:pt x="33" y="58"/>
                  <a:pt x="33" y="58"/>
                </a:cubicBezTo>
                <a:cubicBezTo>
                  <a:pt x="33" y="57"/>
                  <a:pt x="33" y="57"/>
                  <a:pt x="33" y="57"/>
                </a:cubicBezTo>
                <a:cubicBezTo>
                  <a:pt x="33" y="57"/>
                  <a:pt x="33" y="57"/>
                  <a:pt x="33" y="57"/>
                </a:cubicBezTo>
                <a:cubicBezTo>
                  <a:pt x="33" y="57"/>
                  <a:pt x="32" y="57"/>
                  <a:pt x="32" y="57"/>
                </a:cubicBezTo>
                <a:cubicBezTo>
                  <a:pt x="32" y="57"/>
                  <a:pt x="32" y="58"/>
                  <a:pt x="32" y="58"/>
                </a:cubicBezTo>
                <a:cubicBezTo>
                  <a:pt x="31" y="58"/>
                  <a:pt x="31" y="57"/>
                  <a:pt x="31" y="58"/>
                </a:cubicBezTo>
                <a:cubicBezTo>
                  <a:pt x="31" y="58"/>
                  <a:pt x="31" y="58"/>
                  <a:pt x="31" y="58"/>
                </a:cubicBezTo>
                <a:cubicBezTo>
                  <a:pt x="31" y="58"/>
                  <a:pt x="31" y="58"/>
                  <a:pt x="31" y="58"/>
                </a:cubicBezTo>
                <a:cubicBezTo>
                  <a:pt x="31" y="58"/>
                  <a:pt x="31" y="58"/>
                  <a:pt x="31" y="59"/>
                </a:cubicBezTo>
                <a:cubicBezTo>
                  <a:pt x="31" y="59"/>
                  <a:pt x="30" y="59"/>
                  <a:pt x="30" y="59"/>
                </a:cubicBezTo>
                <a:cubicBezTo>
                  <a:pt x="30" y="59"/>
                  <a:pt x="30" y="60"/>
                  <a:pt x="30" y="60"/>
                </a:cubicBezTo>
                <a:cubicBezTo>
                  <a:pt x="30" y="60"/>
                  <a:pt x="30" y="60"/>
                  <a:pt x="30" y="60"/>
                </a:cubicBezTo>
                <a:cubicBezTo>
                  <a:pt x="30" y="60"/>
                  <a:pt x="30" y="60"/>
                  <a:pt x="31" y="61"/>
                </a:cubicBezTo>
                <a:cubicBezTo>
                  <a:pt x="31" y="61"/>
                  <a:pt x="31" y="61"/>
                  <a:pt x="31" y="61"/>
                </a:cubicBezTo>
                <a:cubicBezTo>
                  <a:pt x="31" y="62"/>
                  <a:pt x="31" y="62"/>
                  <a:pt x="32" y="62"/>
                </a:cubicBezTo>
                <a:cubicBezTo>
                  <a:pt x="32" y="62"/>
                  <a:pt x="32" y="63"/>
                  <a:pt x="32" y="63"/>
                </a:cubicBezTo>
                <a:cubicBezTo>
                  <a:pt x="32" y="63"/>
                  <a:pt x="32" y="63"/>
                  <a:pt x="32" y="63"/>
                </a:cubicBezTo>
                <a:cubicBezTo>
                  <a:pt x="32" y="63"/>
                  <a:pt x="32" y="63"/>
                  <a:pt x="32" y="63"/>
                </a:cubicBezTo>
                <a:cubicBezTo>
                  <a:pt x="32" y="64"/>
                  <a:pt x="32" y="64"/>
                  <a:pt x="32" y="64"/>
                </a:cubicBezTo>
                <a:cubicBezTo>
                  <a:pt x="33" y="64"/>
                  <a:pt x="34" y="64"/>
                  <a:pt x="34" y="65"/>
                </a:cubicBezTo>
                <a:cubicBezTo>
                  <a:pt x="34" y="65"/>
                  <a:pt x="34" y="65"/>
                  <a:pt x="35" y="65"/>
                </a:cubicBezTo>
                <a:cubicBezTo>
                  <a:pt x="35" y="65"/>
                  <a:pt x="35" y="65"/>
                  <a:pt x="35" y="65"/>
                </a:cubicBezTo>
                <a:cubicBezTo>
                  <a:pt x="35" y="65"/>
                  <a:pt x="35" y="65"/>
                  <a:pt x="35" y="65"/>
                </a:cubicBezTo>
                <a:cubicBezTo>
                  <a:pt x="36" y="65"/>
                  <a:pt x="36" y="65"/>
                  <a:pt x="36" y="65"/>
                </a:cubicBezTo>
                <a:cubicBezTo>
                  <a:pt x="36" y="65"/>
                  <a:pt x="36" y="65"/>
                  <a:pt x="36" y="64"/>
                </a:cubicBezTo>
                <a:cubicBezTo>
                  <a:pt x="36" y="64"/>
                  <a:pt x="36" y="64"/>
                  <a:pt x="36" y="64"/>
                </a:cubicBezTo>
                <a:cubicBezTo>
                  <a:pt x="36" y="64"/>
                  <a:pt x="36" y="64"/>
                  <a:pt x="36" y="64"/>
                </a:cubicBezTo>
                <a:cubicBezTo>
                  <a:pt x="36" y="64"/>
                  <a:pt x="36" y="64"/>
                  <a:pt x="36" y="64"/>
                </a:cubicBezTo>
                <a:cubicBezTo>
                  <a:pt x="36" y="64"/>
                  <a:pt x="36" y="64"/>
                  <a:pt x="36" y="64"/>
                </a:cubicBezTo>
                <a:cubicBezTo>
                  <a:pt x="36" y="64"/>
                  <a:pt x="36" y="64"/>
                  <a:pt x="36" y="64"/>
                </a:cubicBezTo>
                <a:cubicBezTo>
                  <a:pt x="36" y="64"/>
                  <a:pt x="36" y="64"/>
                  <a:pt x="36" y="64"/>
                </a:cubicBezTo>
                <a:close/>
                <a:moveTo>
                  <a:pt x="46" y="77"/>
                </a:moveTo>
                <a:cubicBezTo>
                  <a:pt x="46" y="77"/>
                  <a:pt x="46" y="77"/>
                  <a:pt x="46" y="77"/>
                </a:cubicBezTo>
                <a:cubicBezTo>
                  <a:pt x="46" y="76"/>
                  <a:pt x="46" y="76"/>
                  <a:pt x="46" y="76"/>
                </a:cubicBezTo>
                <a:cubicBezTo>
                  <a:pt x="46" y="76"/>
                  <a:pt x="46" y="76"/>
                  <a:pt x="46" y="76"/>
                </a:cubicBezTo>
                <a:cubicBezTo>
                  <a:pt x="46" y="76"/>
                  <a:pt x="46" y="76"/>
                  <a:pt x="46" y="75"/>
                </a:cubicBezTo>
                <a:cubicBezTo>
                  <a:pt x="46" y="75"/>
                  <a:pt x="46" y="75"/>
                  <a:pt x="46" y="75"/>
                </a:cubicBezTo>
                <a:cubicBezTo>
                  <a:pt x="46" y="75"/>
                  <a:pt x="46" y="75"/>
                  <a:pt x="45" y="75"/>
                </a:cubicBezTo>
                <a:cubicBezTo>
                  <a:pt x="45" y="74"/>
                  <a:pt x="45" y="74"/>
                  <a:pt x="45" y="74"/>
                </a:cubicBezTo>
                <a:cubicBezTo>
                  <a:pt x="45" y="74"/>
                  <a:pt x="45" y="74"/>
                  <a:pt x="45" y="74"/>
                </a:cubicBezTo>
                <a:cubicBezTo>
                  <a:pt x="45" y="74"/>
                  <a:pt x="45" y="74"/>
                  <a:pt x="44" y="74"/>
                </a:cubicBezTo>
                <a:cubicBezTo>
                  <a:pt x="44" y="74"/>
                  <a:pt x="44" y="74"/>
                  <a:pt x="44" y="74"/>
                </a:cubicBezTo>
                <a:cubicBezTo>
                  <a:pt x="44" y="74"/>
                  <a:pt x="44" y="74"/>
                  <a:pt x="44" y="74"/>
                </a:cubicBezTo>
                <a:cubicBezTo>
                  <a:pt x="44" y="74"/>
                  <a:pt x="44" y="75"/>
                  <a:pt x="44" y="75"/>
                </a:cubicBezTo>
                <a:cubicBezTo>
                  <a:pt x="44" y="75"/>
                  <a:pt x="44" y="75"/>
                  <a:pt x="44" y="75"/>
                </a:cubicBezTo>
                <a:cubicBezTo>
                  <a:pt x="44" y="75"/>
                  <a:pt x="44" y="75"/>
                  <a:pt x="44" y="75"/>
                </a:cubicBezTo>
                <a:cubicBezTo>
                  <a:pt x="44" y="76"/>
                  <a:pt x="44" y="76"/>
                  <a:pt x="44" y="76"/>
                </a:cubicBezTo>
                <a:cubicBezTo>
                  <a:pt x="44" y="76"/>
                  <a:pt x="44" y="76"/>
                  <a:pt x="44" y="76"/>
                </a:cubicBezTo>
                <a:cubicBezTo>
                  <a:pt x="44" y="76"/>
                  <a:pt x="45" y="76"/>
                  <a:pt x="45" y="76"/>
                </a:cubicBezTo>
                <a:cubicBezTo>
                  <a:pt x="45" y="76"/>
                  <a:pt x="45" y="76"/>
                  <a:pt x="45" y="76"/>
                </a:cubicBezTo>
                <a:cubicBezTo>
                  <a:pt x="45" y="76"/>
                  <a:pt x="45" y="76"/>
                  <a:pt x="45" y="76"/>
                </a:cubicBezTo>
                <a:cubicBezTo>
                  <a:pt x="45" y="76"/>
                  <a:pt x="45" y="77"/>
                  <a:pt x="45" y="77"/>
                </a:cubicBezTo>
                <a:cubicBezTo>
                  <a:pt x="45" y="77"/>
                  <a:pt x="45" y="77"/>
                  <a:pt x="45" y="77"/>
                </a:cubicBezTo>
                <a:cubicBezTo>
                  <a:pt x="45" y="77"/>
                  <a:pt x="45" y="77"/>
                  <a:pt x="45" y="77"/>
                </a:cubicBezTo>
                <a:cubicBezTo>
                  <a:pt x="45" y="78"/>
                  <a:pt x="45" y="78"/>
                  <a:pt x="46" y="78"/>
                </a:cubicBezTo>
                <a:cubicBezTo>
                  <a:pt x="46" y="78"/>
                  <a:pt x="46" y="78"/>
                  <a:pt x="46" y="78"/>
                </a:cubicBezTo>
                <a:cubicBezTo>
                  <a:pt x="46" y="78"/>
                  <a:pt x="46" y="79"/>
                  <a:pt x="46" y="78"/>
                </a:cubicBezTo>
                <a:cubicBezTo>
                  <a:pt x="46" y="78"/>
                  <a:pt x="46" y="78"/>
                  <a:pt x="46" y="78"/>
                </a:cubicBezTo>
                <a:cubicBezTo>
                  <a:pt x="46" y="78"/>
                  <a:pt x="46" y="78"/>
                  <a:pt x="46" y="77"/>
                </a:cubicBezTo>
                <a:cubicBezTo>
                  <a:pt x="46" y="77"/>
                  <a:pt x="46" y="77"/>
                  <a:pt x="46" y="77"/>
                </a:cubicBezTo>
                <a:cubicBezTo>
                  <a:pt x="46" y="77"/>
                  <a:pt x="46" y="77"/>
                  <a:pt x="46" y="77"/>
                </a:cubicBezTo>
                <a:cubicBezTo>
                  <a:pt x="46" y="77"/>
                  <a:pt x="46" y="77"/>
                  <a:pt x="46" y="77"/>
                </a:cubicBezTo>
                <a:close/>
                <a:moveTo>
                  <a:pt x="41" y="70"/>
                </a:moveTo>
                <a:cubicBezTo>
                  <a:pt x="41" y="70"/>
                  <a:pt x="41" y="69"/>
                  <a:pt x="41" y="69"/>
                </a:cubicBezTo>
                <a:cubicBezTo>
                  <a:pt x="41" y="69"/>
                  <a:pt x="40" y="69"/>
                  <a:pt x="40" y="69"/>
                </a:cubicBezTo>
                <a:cubicBezTo>
                  <a:pt x="40" y="69"/>
                  <a:pt x="40" y="69"/>
                  <a:pt x="40" y="68"/>
                </a:cubicBezTo>
                <a:cubicBezTo>
                  <a:pt x="40" y="68"/>
                  <a:pt x="40" y="68"/>
                  <a:pt x="40" y="67"/>
                </a:cubicBezTo>
                <a:cubicBezTo>
                  <a:pt x="40" y="67"/>
                  <a:pt x="39" y="67"/>
                  <a:pt x="39" y="67"/>
                </a:cubicBezTo>
                <a:cubicBezTo>
                  <a:pt x="39" y="67"/>
                  <a:pt x="39" y="67"/>
                  <a:pt x="39" y="67"/>
                </a:cubicBezTo>
                <a:cubicBezTo>
                  <a:pt x="38" y="67"/>
                  <a:pt x="38" y="67"/>
                  <a:pt x="38" y="68"/>
                </a:cubicBezTo>
                <a:cubicBezTo>
                  <a:pt x="38" y="68"/>
                  <a:pt x="39" y="68"/>
                  <a:pt x="38" y="68"/>
                </a:cubicBezTo>
                <a:cubicBezTo>
                  <a:pt x="38" y="68"/>
                  <a:pt x="38" y="68"/>
                  <a:pt x="38" y="69"/>
                </a:cubicBezTo>
                <a:cubicBezTo>
                  <a:pt x="39" y="69"/>
                  <a:pt x="39" y="69"/>
                  <a:pt x="39" y="69"/>
                </a:cubicBezTo>
                <a:cubicBezTo>
                  <a:pt x="39" y="69"/>
                  <a:pt x="39" y="69"/>
                  <a:pt x="39" y="69"/>
                </a:cubicBezTo>
                <a:cubicBezTo>
                  <a:pt x="39" y="69"/>
                  <a:pt x="39" y="69"/>
                  <a:pt x="39" y="69"/>
                </a:cubicBezTo>
                <a:cubicBezTo>
                  <a:pt x="39" y="69"/>
                  <a:pt x="39" y="69"/>
                  <a:pt x="39" y="69"/>
                </a:cubicBezTo>
                <a:cubicBezTo>
                  <a:pt x="39" y="69"/>
                  <a:pt x="39" y="69"/>
                  <a:pt x="39" y="69"/>
                </a:cubicBezTo>
                <a:cubicBezTo>
                  <a:pt x="40" y="69"/>
                  <a:pt x="40" y="69"/>
                  <a:pt x="40" y="70"/>
                </a:cubicBezTo>
                <a:cubicBezTo>
                  <a:pt x="40" y="70"/>
                  <a:pt x="40" y="70"/>
                  <a:pt x="40" y="70"/>
                </a:cubicBezTo>
                <a:cubicBezTo>
                  <a:pt x="40" y="70"/>
                  <a:pt x="41" y="70"/>
                  <a:pt x="41" y="70"/>
                </a:cubicBezTo>
                <a:cubicBezTo>
                  <a:pt x="41" y="70"/>
                  <a:pt x="41" y="70"/>
                  <a:pt x="41" y="70"/>
                </a:cubicBezTo>
                <a:cubicBezTo>
                  <a:pt x="41" y="70"/>
                  <a:pt x="41" y="70"/>
                  <a:pt x="41" y="70"/>
                </a:cubicBezTo>
                <a:cubicBezTo>
                  <a:pt x="41" y="70"/>
                  <a:pt x="41" y="70"/>
                  <a:pt x="41" y="70"/>
                </a:cubicBezTo>
                <a:close/>
                <a:moveTo>
                  <a:pt x="44" y="73"/>
                </a:moveTo>
                <a:cubicBezTo>
                  <a:pt x="44" y="73"/>
                  <a:pt x="44" y="73"/>
                  <a:pt x="44" y="73"/>
                </a:cubicBezTo>
                <a:cubicBezTo>
                  <a:pt x="44" y="73"/>
                  <a:pt x="44" y="72"/>
                  <a:pt x="44" y="72"/>
                </a:cubicBezTo>
                <a:cubicBezTo>
                  <a:pt x="44" y="72"/>
                  <a:pt x="43" y="72"/>
                  <a:pt x="43" y="72"/>
                </a:cubicBezTo>
                <a:cubicBezTo>
                  <a:pt x="43" y="72"/>
                  <a:pt x="43" y="72"/>
                  <a:pt x="43" y="71"/>
                </a:cubicBezTo>
                <a:cubicBezTo>
                  <a:pt x="43" y="71"/>
                  <a:pt x="43" y="71"/>
                  <a:pt x="43" y="71"/>
                </a:cubicBezTo>
                <a:cubicBezTo>
                  <a:pt x="42" y="71"/>
                  <a:pt x="42" y="71"/>
                  <a:pt x="42" y="71"/>
                </a:cubicBezTo>
                <a:cubicBezTo>
                  <a:pt x="42" y="71"/>
                  <a:pt x="42" y="71"/>
                  <a:pt x="42" y="71"/>
                </a:cubicBezTo>
                <a:cubicBezTo>
                  <a:pt x="42" y="71"/>
                  <a:pt x="42" y="71"/>
                  <a:pt x="42" y="71"/>
                </a:cubicBezTo>
                <a:cubicBezTo>
                  <a:pt x="42" y="71"/>
                  <a:pt x="42" y="71"/>
                  <a:pt x="42" y="72"/>
                </a:cubicBezTo>
                <a:cubicBezTo>
                  <a:pt x="42" y="72"/>
                  <a:pt x="42" y="72"/>
                  <a:pt x="42" y="72"/>
                </a:cubicBezTo>
                <a:cubicBezTo>
                  <a:pt x="42" y="72"/>
                  <a:pt x="42" y="72"/>
                  <a:pt x="42" y="72"/>
                </a:cubicBezTo>
                <a:cubicBezTo>
                  <a:pt x="42" y="72"/>
                  <a:pt x="42" y="72"/>
                  <a:pt x="42" y="73"/>
                </a:cubicBezTo>
                <a:cubicBezTo>
                  <a:pt x="42" y="73"/>
                  <a:pt x="42" y="73"/>
                  <a:pt x="42" y="73"/>
                </a:cubicBezTo>
                <a:cubicBezTo>
                  <a:pt x="42" y="73"/>
                  <a:pt x="42" y="73"/>
                  <a:pt x="42" y="73"/>
                </a:cubicBezTo>
                <a:cubicBezTo>
                  <a:pt x="42" y="74"/>
                  <a:pt x="42" y="74"/>
                  <a:pt x="42" y="74"/>
                </a:cubicBezTo>
                <a:cubicBezTo>
                  <a:pt x="42" y="74"/>
                  <a:pt x="42" y="74"/>
                  <a:pt x="43" y="74"/>
                </a:cubicBezTo>
                <a:cubicBezTo>
                  <a:pt x="43" y="74"/>
                  <a:pt x="43" y="74"/>
                  <a:pt x="43" y="74"/>
                </a:cubicBezTo>
                <a:cubicBezTo>
                  <a:pt x="43" y="74"/>
                  <a:pt x="43" y="74"/>
                  <a:pt x="43" y="74"/>
                </a:cubicBezTo>
                <a:cubicBezTo>
                  <a:pt x="44" y="74"/>
                  <a:pt x="44" y="74"/>
                  <a:pt x="44" y="74"/>
                </a:cubicBezTo>
                <a:cubicBezTo>
                  <a:pt x="44" y="74"/>
                  <a:pt x="44" y="74"/>
                  <a:pt x="44" y="73"/>
                </a:cubicBezTo>
                <a:cubicBezTo>
                  <a:pt x="44" y="73"/>
                  <a:pt x="44" y="73"/>
                  <a:pt x="44" y="73"/>
                </a:cubicBezTo>
                <a:close/>
                <a:moveTo>
                  <a:pt x="242" y="97"/>
                </a:moveTo>
                <a:cubicBezTo>
                  <a:pt x="242" y="97"/>
                  <a:pt x="242" y="97"/>
                  <a:pt x="242" y="97"/>
                </a:cubicBezTo>
                <a:cubicBezTo>
                  <a:pt x="243" y="97"/>
                  <a:pt x="243" y="96"/>
                  <a:pt x="243" y="96"/>
                </a:cubicBezTo>
                <a:cubicBezTo>
                  <a:pt x="243" y="96"/>
                  <a:pt x="243" y="96"/>
                  <a:pt x="243" y="96"/>
                </a:cubicBezTo>
                <a:cubicBezTo>
                  <a:pt x="243" y="96"/>
                  <a:pt x="243" y="96"/>
                  <a:pt x="243" y="96"/>
                </a:cubicBezTo>
                <a:cubicBezTo>
                  <a:pt x="243" y="96"/>
                  <a:pt x="243" y="95"/>
                  <a:pt x="243" y="95"/>
                </a:cubicBezTo>
                <a:cubicBezTo>
                  <a:pt x="243" y="95"/>
                  <a:pt x="243" y="95"/>
                  <a:pt x="243" y="95"/>
                </a:cubicBezTo>
                <a:cubicBezTo>
                  <a:pt x="243" y="95"/>
                  <a:pt x="243" y="95"/>
                  <a:pt x="243" y="95"/>
                </a:cubicBezTo>
                <a:cubicBezTo>
                  <a:pt x="243" y="95"/>
                  <a:pt x="243" y="94"/>
                  <a:pt x="243" y="94"/>
                </a:cubicBezTo>
                <a:cubicBezTo>
                  <a:pt x="243" y="94"/>
                  <a:pt x="243" y="94"/>
                  <a:pt x="243" y="94"/>
                </a:cubicBezTo>
                <a:cubicBezTo>
                  <a:pt x="243" y="94"/>
                  <a:pt x="243" y="93"/>
                  <a:pt x="243" y="93"/>
                </a:cubicBezTo>
                <a:cubicBezTo>
                  <a:pt x="244" y="93"/>
                  <a:pt x="244" y="93"/>
                  <a:pt x="244" y="93"/>
                </a:cubicBezTo>
                <a:cubicBezTo>
                  <a:pt x="244" y="92"/>
                  <a:pt x="244" y="92"/>
                  <a:pt x="244" y="92"/>
                </a:cubicBezTo>
                <a:cubicBezTo>
                  <a:pt x="244" y="92"/>
                  <a:pt x="244" y="92"/>
                  <a:pt x="244" y="92"/>
                </a:cubicBezTo>
                <a:cubicBezTo>
                  <a:pt x="244" y="92"/>
                  <a:pt x="244" y="92"/>
                  <a:pt x="244" y="91"/>
                </a:cubicBezTo>
                <a:cubicBezTo>
                  <a:pt x="244" y="91"/>
                  <a:pt x="244" y="91"/>
                  <a:pt x="244" y="91"/>
                </a:cubicBezTo>
                <a:cubicBezTo>
                  <a:pt x="244" y="90"/>
                  <a:pt x="244" y="90"/>
                  <a:pt x="244" y="90"/>
                </a:cubicBezTo>
                <a:cubicBezTo>
                  <a:pt x="244" y="90"/>
                  <a:pt x="244" y="90"/>
                  <a:pt x="243" y="90"/>
                </a:cubicBezTo>
                <a:cubicBezTo>
                  <a:pt x="243" y="89"/>
                  <a:pt x="243" y="90"/>
                  <a:pt x="243" y="90"/>
                </a:cubicBezTo>
                <a:cubicBezTo>
                  <a:pt x="243" y="90"/>
                  <a:pt x="242" y="90"/>
                  <a:pt x="242" y="90"/>
                </a:cubicBezTo>
                <a:cubicBezTo>
                  <a:pt x="242" y="90"/>
                  <a:pt x="242" y="90"/>
                  <a:pt x="242" y="91"/>
                </a:cubicBezTo>
                <a:cubicBezTo>
                  <a:pt x="241" y="91"/>
                  <a:pt x="241" y="91"/>
                  <a:pt x="241" y="91"/>
                </a:cubicBezTo>
                <a:cubicBezTo>
                  <a:pt x="241" y="91"/>
                  <a:pt x="241" y="91"/>
                  <a:pt x="241" y="91"/>
                </a:cubicBezTo>
                <a:cubicBezTo>
                  <a:pt x="241" y="91"/>
                  <a:pt x="240" y="91"/>
                  <a:pt x="240" y="91"/>
                </a:cubicBezTo>
                <a:cubicBezTo>
                  <a:pt x="240" y="91"/>
                  <a:pt x="240" y="92"/>
                  <a:pt x="240" y="92"/>
                </a:cubicBezTo>
                <a:cubicBezTo>
                  <a:pt x="241" y="92"/>
                  <a:pt x="241" y="93"/>
                  <a:pt x="241" y="93"/>
                </a:cubicBezTo>
                <a:cubicBezTo>
                  <a:pt x="241" y="93"/>
                  <a:pt x="241" y="93"/>
                  <a:pt x="241" y="93"/>
                </a:cubicBezTo>
                <a:cubicBezTo>
                  <a:pt x="241" y="93"/>
                  <a:pt x="241" y="94"/>
                  <a:pt x="241" y="94"/>
                </a:cubicBezTo>
                <a:cubicBezTo>
                  <a:pt x="241" y="94"/>
                  <a:pt x="240" y="94"/>
                  <a:pt x="240" y="94"/>
                </a:cubicBezTo>
                <a:cubicBezTo>
                  <a:pt x="240" y="94"/>
                  <a:pt x="240" y="94"/>
                  <a:pt x="240" y="94"/>
                </a:cubicBezTo>
                <a:cubicBezTo>
                  <a:pt x="240" y="94"/>
                  <a:pt x="240" y="95"/>
                  <a:pt x="240" y="95"/>
                </a:cubicBezTo>
                <a:cubicBezTo>
                  <a:pt x="240" y="95"/>
                  <a:pt x="240" y="95"/>
                  <a:pt x="240" y="95"/>
                </a:cubicBezTo>
                <a:cubicBezTo>
                  <a:pt x="240" y="95"/>
                  <a:pt x="240" y="96"/>
                  <a:pt x="240" y="96"/>
                </a:cubicBezTo>
                <a:cubicBezTo>
                  <a:pt x="240" y="96"/>
                  <a:pt x="240" y="96"/>
                  <a:pt x="240" y="96"/>
                </a:cubicBezTo>
                <a:cubicBezTo>
                  <a:pt x="240" y="96"/>
                  <a:pt x="240" y="96"/>
                  <a:pt x="241" y="96"/>
                </a:cubicBezTo>
                <a:cubicBezTo>
                  <a:pt x="241" y="96"/>
                  <a:pt x="241" y="96"/>
                  <a:pt x="241" y="96"/>
                </a:cubicBezTo>
                <a:cubicBezTo>
                  <a:pt x="241" y="96"/>
                  <a:pt x="241" y="96"/>
                  <a:pt x="241" y="96"/>
                </a:cubicBezTo>
                <a:cubicBezTo>
                  <a:pt x="241" y="97"/>
                  <a:pt x="241" y="97"/>
                  <a:pt x="242" y="96"/>
                </a:cubicBezTo>
                <a:cubicBezTo>
                  <a:pt x="242" y="96"/>
                  <a:pt x="242" y="96"/>
                  <a:pt x="242" y="96"/>
                </a:cubicBezTo>
                <a:cubicBezTo>
                  <a:pt x="242" y="96"/>
                  <a:pt x="242" y="96"/>
                  <a:pt x="242" y="96"/>
                </a:cubicBezTo>
                <a:cubicBezTo>
                  <a:pt x="242" y="95"/>
                  <a:pt x="242" y="95"/>
                  <a:pt x="242" y="95"/>
                </a:cubicBezTo>
                <a:cubicBezTo>
                  <a:pt x="242" y="95"/>
                  <a:pt x="242" y="96"/>
                  <a:pt x="242" y="96"/>
                </a:cubicBezTo>
                <a:cubicBezTo>
                  <a:pt x="242" y="96"/>
                  <a:pt x="242" y="96"/>
                  <a:pt x="242" y="96"/>
                </a:cubicBezTo>
                <a:cubicBezTo>
                  <a:pt x="242" y="97"/>
                  <a:pt x="242" y="97"/>
                  <a:pt x="242" y="97"/>
                </a:cubicBezTo>
                <a:close/>
                <a:moveTo>
                  <a:pt x="238" y="95"/>
                </a:moveTo>
                <a:cubicBezTo>
                  <a:pt x="238" y="95"/>
                  <a:pt x="238" y="94"/>
                  <a:pt x="238" y="94"/>
                </a:cubicBezTo>
                <a:cubicBezTo>
                  <a:pt x="238" y="94"/>
                  <a:pt x="238" y="94"/>
                  <a:pt x="237" y="94"/>
                </a:cubicBezTo>
                <a:cubicBezTo>
                  <a:pt x="237" y="94"/>
                  <a:pt x="237" y="94"/>
                  <a:pt x="237" y="94"/>
                </a:cubicBezTo>
                <a:cubicBezTo>
                  <a:pt x="237" y="94"/>
                  <a:pt x="237" y="94"/>
                  <a:pt x="237" y="94"/>
                </a:cubicBezTo>
                <a:cubicBezTo>
                  <a:pt x="237" y="94"/>
                  <a:pt x="236" y="93"/>
                  <a:pt x="236" y="93"/>
                </a:cubicBezTo>
                <a:cubicBezTo>
                  <a:pt x="236" y="93"/>
                  <a:pt x="236" y="94"/>
                  <a:pt x="236" y="94"/>
                </a:cubicBezTo>
                <a:cubicBezTo>
                  <a:pt x="236" y="94"/>
                  <a:pt x="236" y="94"/>
                  <a:pt x="236" y="94"/>
                </a:cubicBezTo>
                <a:cubicBezTo>
                  <a:pt x="236" y="94"/>
                  <a:pt x="236" y="94"/>
                  <a:pt x="236" y="94"/>
                </a:cubicBezTo>
                <a:cubicBezTo>
                  <a:pt x="236" y="94"/>
                  <a:pt x="236" y="95"/>
                  <a:pt x="236" y="95"/>
                </a:cubicBezTo>
                <a:cubicBezTo>
                  <a:pt x="236" y="95"/>
                  <a:pt x="236" y="95"/>
                  <a:pt x="236" y="95"/>
                </a:cubicBezTo>
                <a:cubicBezTo>
                  <a:pt x="236" y="95"/>
                  <a:pt x="236" y="95"/>
                  <a:pt x="236" y="95"/>
                </a:cubicBezTo>
                <a:cubicBezTo>
                  <a:pt x="236" y="96"/>
                  <a:pt x="236" y="96"/>
                  <a:pt x="236" y="96"/>
                </a:cubicBezTo>
                <a:cubicBezTo>
                  <a:pt x="237" y="96"/>
                  <a:pt x="237" y="97"/>
                  <a:pt x="237" y="97"/>
                </a:cubicBezTo>
                <a:cubicBezTo>
                  <a:pt x="237" y="97"/>
                  <a:pt x="237" y="97"/>
                  <a:pt x="237" y="97"/>
                </a:cubicBezTo>
                <a:cubicBezTo>
                  <a:pt x="237" y="97"/>
                  <a:pt x="238" y="97"/>
                  <a:pt x="238" y="97"/>
                </a:cubicBezTo>
                <a:cubicBezTo>
                  <a:pt x="238" y="97"/>
                  <a:pt x="238" y="97"/>
                  <a:pt x="238" y="97"/>
                </a:cubicBezTo>
                <a:cubicBezTo>
                  <a:pt x="238" y="96"/>
                  <a:pt x="238" y="96"/>
                  <a:pt x="238" y="96"/>
                </a:cubicBezTo>
                <a:cubicBezTo>
                  <a:pt x="238" y="95"/>
                  <a:pt x="238" y="95"/>
                  <a:pt x="238" y="95"/>
                </a:cubicBezTo>
                <a:close/>
                <a:moveTo>
                  <a:pt x="246" y="84"/>
                </a:moveTo>
                <a:cubicBezTo>
                  <a:pt x="246" y="85"/>
                  <a:pt x="246" y="85"/>
                  <a:pt x="246" y="85"/>
                </a:cubicBezTo>
                <a:cubicBezTo>
                  <a:pt x="246" y="85"/>
                  <a:pt x="246" y="85"/>
                  <a:pt x="246" y="85"/>
                </a:cubicBezTo>
                <a:cubicBezTo>
                  <a:pt x="246" y="86"/>
                  <a:pt x="246" y="86"/>
                  <a:pt x="246" y="86"/>
                </a:cubicBezTo>
                <a:cubicBezTo>
                  <a:pt x="246" y="86"/>
                  <a:pt x="247" y="86"/>
                  <a:pt x="247" y="86"/>
                </a:cubicBezTo>
                <a:cubicBezTo>
                  <a:pt x="247" y="86"/>
                  <a:pt x="247" y="86"/>
                  <a:pt x="247" y="86"/>
                </a:cubicBezTo>
                <a:cubicBezTo>
                  <a:pt x="247" y="86"/>
                  <a:pt x="248" y="86"/>
                  <a:pt x="248" y="86"/>
                </a:cubicBezTo>
                <a:cubicBezTo>
                  <a:pt x="248" y="86"/>
                  <a:pt x="248" y="86"/>
                  <a:pt x="248" y="86"/>
                </a:cubicBezTo>
                <a:cubicBezTo>
                  <a:pt x="248" y="85"/>
                  <a:pt x="249" y="85"/>
                  <a:pt x="248" y="85"/>
                </a:cubicBezTo>
                <a:cubicBezTo>
                  <a:pt x="248" y="84"/>
                  <a:pt x="248" y="84"/>
                  <a:pt x="247" y="84"/>
                </a:cubicBezTo>
                <a:cubicBezTo>
                  <a:pt x="247" y="84"/>
                  <a:pt x="247" y="84"/>
                  <a:pt x="247" y="84"/>
                </a:cubicBezTo>
                <a:cubicBezTo>
                  <a:pt x="247" y="84"/>
                  <a:pt x="247" y="84"/>
                  <a:pt x="246" y="84"/>
                </a:cubicBezTo>
                <a:cubicBezTo>
                  <a:pt x="246" y="84"/>
                  <a:pt x="246" y="84"/>
                  <a:pt x="246" y="84"/>
                </a:cubicBezTo>
                <a:close/>
                <a:moveTo>
                  <a:pt x="245" y="97"/>
                </a:moveTo>
                <a:cubicBezTo>
                  <a:pt x="245" y="97"/>
                  <a:pt x="246" y="97"/>
                  <a:pt x="246" y="97"/>
                </a:cubicBezTo>
                <a:cubicBezTo>
                  <a:pt x="246" y="97"/>
                  <a:pt x="246" y="96"/>
                  <a:pt x="246" y="96"/>
                </a:cubicBezTo>
                <a:cubicBezTo>
                  <a:pt x="246" y="96"/>
                  <a:pt x="246" y="97"/>
                  <a:pt x="246" y="97"/>
                </a:cubicBezTo>
                <a:cubicBezTo>
                  <a:pt x="247" y="97"/>
                  <a:pt x="247" y="96"/>
                  <a:pt x="247" y="96"/>
                </a:cubicBezTo>
                <a:cubicBezTo>
                  <a:pt x="248" y="96"/>
                  <a:pt x="248" y="96"/>
                  <a:pt x="248" y="96"/>
                </a:cubicBezTo>
                <a:cubicBezTo>
                  <a:pt x="248" y="96"/>
                  <a:pt x="248" y="95"/>
                  <a:pt x="248" y="95"/>
                </a:cubicBezTo>
                <a:cubicBezTo>
                  <a:pt x="248" y="95"/>
                  <a:pt x="248" y="95"/>
                  <a:pt x="248" y="95"/>
                </a:cubicBezTo>
                <a:cubicBezTo>
                  <a:pt x="248" y="95"/>
                  <a:pt x="248" y="95"/>
                  <a:pt x="248" y="95"/>
                </a:cubicBezTo>
                <a:cubicBezTo>
                  <a:pt x="247" y="95"/>
                  <a:pt x="247" y="95"/>
                  <a:pt x="247" y="95"/>
                </a:cubicBezTo>
                <a:cubicBezTo>
                  <a:pt x="247" y="94"/>
                  <a:pt x="247" y="94"/>
                  <a:pt x="246" y="94"/>
                </a:cubicBezTo>
                <a:cubicBezTo>
                  <a:pt x="246" y="94"/>
                  <a:pt x="246" y="94"/>
                  <a:pt x="246" y="94"/>
                </a:cubicBezTo>
                <a:cubicBezTo>
                  <a:pt x="246" y="94"/>
                  <a:pt x="246" y="95"/>
                  <a:pt x="246" y="95"/>
                </a:cubicBezTo>
                <a:cubicBezTo>
                  <a:pt x="246" y="95"/>
                  <a:pt x="246" y="94"/>
                  <a:pt x="246" y="94"/>
                </a:cubicBezTo>
                <a:cubicBezTo>
                  <a:pt x="246" y="94"/>
                  <a:pt x="246" y="94"/>
                  <a:pt x="246" y="94"/>
                </a:cubicBezTo>
                <a:cubicBezTo>
                  <a:pt x="246" y="93"/>
                  <a:pt x="246" y="93"/>
                  <a:pt x="246" y="93"/>
                </a:cubicBezTo>
                <a:cubicBezTo>
                  <a:pt x="246" y="93"/>
                  <a:pt x="246" y="93"/>
                  <a:pt x="246" y="93"/>
                </a:cubicBezTo>
                <a:cubicBezTo>
                  <a:pt x="246" y="93"/>
                  <a:pt x="246" y="93"/>
                  <a:pt x="246" y="92"/>
                </a:cubicBezTo>
                <a:cubicBezTo>
                  <a:pt x="246" y="92"/>
                  <a:pt x="246" y="92"/>
                  <a:pt x="246" y="92"/>
                </a:cubicBezTo>
                <a:cubicBezTo>
                  <a:pt x="246" y="92"/>
                  <a:pt x="246" y="92"/>
                  <a:pt x="246" y="91"/>
                </a:cubicBezTo>
                <a:cubicBezTo>
                  <a:pt x="246" y="91"/>
                  <a:pt x="246" y="91"/>
                  <a:pt x="246" y="91"/>
                </a:cubicBezTo>
                <a:cubicBezTo>
                  <a:pt x="247" y="91"/>
                  <a:pt x="246" y="91"/>
                  <a:pt x="247" y="90"/>
                </a:cubicBezTo>
                <a:cubicBezTo>
                  <a:pt x="247" y="90"/>
                  <a:pt x="247" y="91"/>
                  <a:pt x="247" y="91"/>
                </a:cubicBezTo>
                <a:cubicBezTo>
                  <a:pt x="247" y="91"/>
                  <a:pt x="247" y="91"/>
                  <a:pt x="247" y="91"/>
                </a:cubicBezTo>
                <a:cubicBezTo>
                  <a:pt x="246" y="92"/>
                  <a:pt x="247" y="92"/>
                  <a:pt x="247" y="92"/>
                </a:cubicBezTo>
                <a:cubicBezTo>
                  <a:pt x="247" y="91"/>
                  <a:pt x="247" y="91"/>
                  <a:pt x="247" y="91"/>
                </a:cubicBezTo>
                <a:cubicBezTo>
                  <a:pt x="247" y="90"/>
                  <a:pt x="248" y="91"/>
                  <a:pt x="248" y="91"/>
                </a:cubicBezTo>
                <a:cubicBezTo>
                  <a:pt x="248" y="91"/>
                  <a:pt x="248" y="91"/>
                  <a:pt x="248" y="92"/>
                </a:cubicBezTo>
                <a:cubicBezTo>
                  <a:pt x="248" y="91"/>
                  <a:pt x="248" y="91"/>
                  <a:pt x="248" y="91"/>
                </a:cubicBezTo>
                <a:cubicBezTo>
                  <a:pt x="248" y="91"/>
                  <a:pt x="248" y="90"/>
                  <a:pt x="248" y="90"/>
                </a:cubicBezTo>
                <a:cubicBezTo>
                  <a:pt x="248" y="90"/>
                  <a:pt x="248" y="90"/>
                  <a:pt x="248" y="90"/>
                </a:cubicBezTo>
                <a:cubicBezTo>
                  <a:pt x="248" y="90"/>
                  <a:pt x="248" y="90"/>
                  <a:pt x="248" y="89"/>
                </a:cubicBezTo>
                <a:cubicBezTo>
                  <a:pt x="248" y="89"/>
                  <a:pt x="248" y="89"/>
                  <a:pt x="248" y="89"/>
                </a:cubicBezTo>
                <a:cubicBezTo>
                  <a:pt x="247" y="89"/>
                  <a:pt x="247" y="89"/>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8"/>
                  <a:pt x="247" y="88"/>
                  <a:pt x="247" y="88"/>
                </a:cubicBezTo>
                <a:cubicBezTo>
                  <a:pt x="247" y="87"/>
                  <a:pt x="247" y="87"/>
                  <a:pt x="247" y="87"/>
                </a:cubicBezTo>
                <a:cubicBezTo>
                  <a:pt x="246" y="88"/>
                  <a:pt x="246" y="88"/>
                  <a:pt x="246" y="88"/>
                </a:cubicBezTo>
                <a:cubicBezTo>
                  <a:pt x="246" y="88"/>
                  <a:pt x="246" y="88"/>
                  <a:pt x="246" y="88"/>
                </a:cubicBezTo>
                <a:cubicBezTo>
                  <a:pt x="245" y="88"/>
                  <a:pt x="245" y="89"/>
                  <a:pt x="245" y="90"/>
                </a:cubicBezTo>
                <a:cubicBezTo>
                  <a:pt x="245" y="90"/>
                  <a:pt x="245" y="90"/>
                  <a:pt x="245" y="91"/>
                </a:cubicBezTo>
                <a:cubicBezTo>
                  <a:pt x="245" y="91"/>
                  <a:pt x="245" y="91"/>
                  <a:pt x="245" y="91"/>
                </a:cubicBezTo>
                <a:cubicBezTo>
                  <a:pt x="245" y="91"/>
                  <a:pt x="245" y="91"/>
                  <a:pt x="245" y="91"/>
                </a:cubicBezTo>
                <a:cubicBezTo>
                  <a:pt x="245" y="92"/>
                  <a:pt x="245" y="92"/>
                  <a:pt x="245" y="92"/>
                </a:cubicBezTo>
                <a:cubicBezTo>
                  <a:pt x="245" y="92"/>
                  <a:pt x="245" y="92"/>
                  <a:pt x="245" y="92"/>
                </a:cubicBezTo>
                <a:cubicBezTo>
                  <a:pt x="245" y="93"/>
                  <a:pt x="245" y="93"/>
                  <a:pt x="244" y="93"/>
                </a:cubicBezTo>
                <a:cubicBezTo>
                  <a:pt x="244" y="93"/>
                  <a:pt x="244" y="93"/>
                  <a:pt x="244" y="93"/>
                </a:cubicBezTo>
                <a:cubicBezTo>
                  <a:pt x="244" y="93"/>
                  <a:pt x="244" y="93"/>
                  <a:pt x="244" y="93"/>
                </a:cubicBezTo>
                <a:cubicBezTo>
                  <a:pt x="244" y="93"/>
                  <a:pt x="244" y="93"/>
                  <a:pt x="244" y="93"/>
                </a:cubicBezTo>
                <a:cubicBezTo>
                  <a:pt x="244" y="94"/>
                  <a:pt x="244" y="94"/>
                  <a:pt x="244" y="94"/>
                </a:cubicBezTo>
                <a:cubicBezTo>
                  <a:pt x="244" y="94"/>
                  <a:pt x="244" y="94"/>
                  <a:pt x="244" y="94"/>
                </a:cubicBezTo>
                <a:cubicBezTo>
                  <a:pt x="244" y="94"/>
                  <a:pt x="244" y="94"/>
                  <a:pt x="244" y="94"/>
                </a:cubicBezTo>
                <a:cubicBezTo>
                  <a:pt x="244" y="94"/>
                  <a:pt x="244" y="95"/>
                  <a:pt x="244" y="95"/>
                </a:cubicBezTo>
                <a:cubicBezTo>
                  <a:pt x="244" y="95"/>
                  <a:pt x="244" y="95"/>
                  <a:pt x="244" y="95"/>
                </a:cubicBezTo>
                <a:cubicBezTo>
                  <a:pt x="244" y="95"/>
                  <a:pt x="244" y="95"/>
                  <a:pt x="244" y="95"/>
                </a:cubicBezTo>
                <a:cubicBezTo>
                  <a:pt x="244" y="95"/>
                  <a:pt x="243" y="96"/>
                  <a:pt x="243" y="96"/>
                </a:cubicBezTo>
                <a:cubicBezTo>
                  <a:pt x="243" y="96"/>
                  <a:pt x="243" y="96"/>
                  <a:pt x="243" y="97"/>
                </a:cubicBezTo>
                <a:cubicBezTo>
                  <a:pt x="243" y="97"/>
                  <a:pt x="243" y="97"/>
                  <a:pt x="243" y="97"/>
                </a:cubicBezTo>
                <a:cubicBezTo>
                  <a:pt x="242" y="97"/>
                  <a:pt x="243" y="98"/>
                  <a:pt x="243" y="98"/>
                </a:cubicBezTo>
                <a:cubicBezTo>
                  <a:pt x="243" y="98"/>
                  <a:pt x="243" y="99"/>
                  <a:pt x="243" y="99"/>
                </a:cubicBezTo>
                <a:cubicBezTo>
                  <a:pt x="243" y="99"/>
                  <a:pt x="243" y="98"/>
                  <a:pt x="244" y="99"/>
                </a:cubicBezTo>
                <a:cubicBezTo>
                  <a:pt x="244" y="99"/>
                  <a:pt x="244" y="99"/>
                  <a:pt x="244" y="99"/>
                </a:cubicBezTo>
                <a:cubicBezTo>
                  <a:pt x="244" y="99"/>
                  <a:pt x="244" y="99"/>
                  <a:pt x="244" y="99"/>
                </a:cubicBezTo>
                <a:cubicBezTo>
                  <a:pt x="244" y="99"/>
                  <a:pt x="244" y="99"/>
                  <a:pt x="244" y="99"/>
                </a:cubicBezTo>
                <a:cubicBezTo>
                  <a:pt x="244" y="99"/>
                  <a:pt x="245" y="99"/>
                  <a:pt x="245" y="99"/>
                </a:cubicBezTo>
                <a:cubicBezTo>
                  <a:pt x="245" y="98"/>
                  <a:pt x="245" y="98"/>
                  <a:pt x="245" y="98"/>
                </a:cubicBezTo>
                <a:cubicBezTo>
                  <a:pt x="245" y="98"/>
                  <a:pt x="245" y="98"/>
                  <a:pt x="245" y="97"/>
                </a:cubicBezTo>
                <a:cubicBezTo>
                  <a:pt x="245" y="97"/>
                  <a:pt x="245" y="97"/>
                  <a:pt x="245" y="97"/>
                </a:cubicBezTo>
                <a:cubicBezTo>
                  <a:pt x="245" y="97"/>
                  <a:pt x="245" y="97"/>
                  <a:pt x="245" y="97"/>
                </a:cubicBezTo>
                <a:close/>
                <a:moveTo>
                  <a:pt x="225" y="101"/>
                </a:moveTo>
                <a:cubicBezTo>
                  <a:pt x="224" y="100"/>
                  <a:pt x="224" y="99"/>
                  <a:pt x="224" y="100"/>
                </a:cubicBezTo>
                <a:cubicBezTo>
                  <a:pt x="224" y="100"/>
                  <a:pt x="224" y="100"/>
                  <a:pt x="224" y="100"/>
                </a:cubicBezTo>
                <a:cubicBezTo>
                  <a:pt x="224" y="100"/>
                  <a:pt x="224" y="101"/>
                  <a:pt x="224" y="101"/>
                </a:cubicBezTo>
                <a:cubicBezTo>
                  <a:pt x="224" y="102"/>
                  <a:pt x="224" y="102"/>
                  <a:pt x="224" y="103"/>
                </a:cubicBezTo>
                <a:cubicBezTo>
                  <a:pt x="224" y="103"/>
                  <a:pt x="224" y="104"/>
                  <a:pt x="224" y="104"/>
                </a:cubicBezTo>
                <a:cubicBezTo>
                  <a:pt x="224" y="104"/>
                  <a:pt x="224" y="105"/>
                  <a:pt x="224" y="106"/>
                </a:cubicBezTo>
                <a:cubicBezTo>
                  <a:pt x="224" y="106"/>
                  <a:pt x="224" y="106"/>
                  <a:pt x="224" y="106"/>
                </a:cubicBezTo>
                <a:cubicBezTo>
                  <a:pt x="224" y="106"/>
                  <a:pt x="224" y="105"/>
                  <a:pt x="224" y="105"/>
                </a:cubicBezTo>
                <a:cubicBezTo>
                  <a:pt x="224" y="105"/>
                  <a:pt x="224" y="105"/>
                  <a:pt x="225" y="105"/>
                </a:cubicBezTo>
                <a:cubicBezTo>
                  <a:pt x="225" y="104"/>
                  <a:pt x="224" y="104"/>
                  <a:pt x="225" y="103"/>
                </a:cubicBezTo>
                <a:cubicBezTo>
                  <a:pt x="225" y="102"/>
                  <a:pt x="225" y="101"/>
                  <a:pt x="225" y="101"/>
                </a:cubicBezTo>
                <a:close/>
                <a:moveTo>
                  <a:pt x="188" y="81"/>
                </a:moveTo>
                <a:cubicBezTo>
                  <a:pt x="188" y="81"/>
                  <a:pt x="188" y="81"/>
                  <a:pt x="188" y="80"/>
                </a:cubicBezTo>
                <a:cubicBezTo>
                  <a:pt x="189" y="80"/>
                  <a:pt x="189" y="80"/>
                  <a:pt x="189" y="80"/>
                </a:cubicBezTo>
                <a:cubicBezTo>
                  <a:pt x="189" y="80"/>
                  <a:pt x="189" y="79"/>
                  <a:pt x="189" y="79"/>
                </a:cubicBezTo>
                <a:cubicBezTo>
                  <a:pt x="189" y="79"/>
                  <a:pt x="189" y="79"/>
                  <a:pt x="189" y="79"/>
                </a:cubicBezTo>
                <a:cubicBezTo>
                  <a:pt x="189" y="78"/>
                  <a:pt x="188" y="79"/>
                  <a:pt x="188" y="79"/>
                </a:cubicBezTo>
                <a:cubicBezTo>
                  <a:pt x="188" y="79"/>
                  <a:pt x="188" y="79"/>
                  <a:pt x="188" y="79"/>
                </a:cubicBezTo>
                <a:cubicBezTo>
                  <a:pt x="188" y="79"/>
                  <a:pt x="188" y="79"/>
                  <a:pt x="188" y="80"/>
                </a:cubicBezTo>
                <a:cubicBezTo>
                  <a:pt x="188" y="80"/>
                  <a:pt x="188" y="80"/>
                  <a:pt x="188" y="80"/>
                </a:cubicBezTo>
                <a:cubicBezTo>
                  <a:pt x="188" y="80"/>
                  <a:pt x="188" y="80"/>
                  <a:pt x="188" y="80"/>
                </a:cubicBezTo>
                <a:cubicBezTo>
                  <a:pt x="188" y="80"/>
                  <a:pt x="188" y="81"/>
                  <a:pt x="188" y="81"/>
                </a:cubicBezTo>
                <a:close/>
                <a:moveTo>
                  <a:pt x="188" y="82"/>
                </a:moveTo>
                <a:cubicBezTo>
                  <a:pt x="188" y="82"/>
                  <a:pt x="188" y="82"/>
                  <a:pt x="188" y="82"/>
                </a:cubicBezTo>
                <a:cubicBezTo>
                  <a:pt x="188" y="82"/>
                  <a:pt x="188" y="82"/>
                  <a:pt x="188" y="82"/>
                </a:cubicBezTo>
                <a:cubicBezTo>
                  <a:pt x="188" y="82"/>
                  <a:pt x="188" y="82"/>
                  <a:pt x="188" y="82"/>
                </a:cubicBezTo>
                <a:cubicBezTo>
                  <a:pt x="187" y="81"/>
                  <a:pt x="188" y="81"/>
                  <a:pt x="187" y="80"/>
                </a:cubicBezTo>
                <a:cubicBezTo>
                  <a:pt x="187" y="80"/>
                  <a:pt x="187" y="80"/>
                  <a:pt x="187" y="80"/>
                </a:cubicBezTo>
                <a:cubicBezTo>
                  <a:pt x="188" y="80"/>
                  <a:pt x="188" y="80"/>
                  <a:pt x="188" y="80"/>
                </a:cubicBezTo>
                <a:cubicBezTo>
                  <a:pt x="188" y="79"/>
                  <a:pt x="188" y="79"/>
                  <a:pt x="188" y="79"/>
                </a:cubicBezTo>
                <a:cubicBezTo>
                  <a:pt x="187" y="79"/>
                  <a:pt x="187" y="79"/>
                  <a:pt x="187" y="79"/>
                </a:cubicBezTo>
                <a:cubicBezTo>
                  <a:pt x="187" y="79"/>
                  <a:pt x="187" y="78"/>
                  <a:pt x="187" y="78"/>
                </a:cubicBezTo>
                <a:cubicBezTo>
                  <a:pt x="187" y="78"/>
                  <a:pt x="187" y="78"/>
                  <a:pt x="187" y="78"/>
                </a:cubicBezTo>
                <a:cubicBezTo>
                  <a:pt x="187" y="78"/>
                  <a:pt x="187" y="77"/>
                  <a:pt x="187" y="77"/>
                </a:cubicBezTo>
                <a:cubicBezTo>
                  <a:pt x="187" y="77"/>
                  <a:pt x="187" y="77"/>
                  <a:pt x="187" y="78"/>
                </a:cubicBezTo>
                <a:cubicBezTo>
                  <a:pt x="187" y="78"/>
                  <a:pt x="187" y="78"/>
                  <a:pt x="187" y="78"/>
                </a:cubicBezTo>
                <a:cubicBezTo>
                  <a:pt x="186" y="78"/>
                  <a:pt x="186" y="78"/>
                  <a:pt x="186" y="78"/>
                </a:cubicBezTo>
                <a:cubicBezTo>
                  <a:pt x="186" y="78"/>
                  <a:pt x="186" y="78"/>
                  <a:pt x="186" y="78"/>
                </a:cubicBezTo>
                <a:cubicBezTo>
                  <a:pt x="186" y="79"/>
                  <a:pt x="186" y="79"/>
                  <a:pt x="186" y="79"/>
                </a:cubicBezTo>
                <a:cubicBezTo>
                  <a:pt x="186" y="79"/>
                  <a:pt x="185" y="79"/>
                  <a:pt x="185" y="80"/>
                </a:cubicBezTo>
                <a:cubicBezTo>
                  <a:pt x="185" y="80"/>
                  <a:pt x="185" y="80"/>
                  <a:pt x="185" y="81"/>
                </a:cubicBezTo>
                <a:cubicBezTo>
                  <a:pt x="185" y="81"/>
                  <a:pt x="185" y="81"/>
                  <a:pt x="185" y="81"/>
                </a:cubicBezTo>
                <a:cubicBezTo>
                  <a:pt x="185" y="81"/>
                  <a:pt x="185" y="81"/>
                  <a:pt x="185" y="81"/>
                </a:cubicBezTo>
                <a:cubicBezTo>
                  <a:pt x="185" y="81"/>
                  <a:pt x="185" y="82"/>
                  <a:pt x="185" y="82"/>
                </a:cubicBezTo>
                <a:cubicBezTo>
                  <a:pt x="185" y="82"/>
                  <a:pt x="185" y="82"/>
                  <a:pt x="186" y="82"/>
                </a:cubicBezTo>
                <a:cubicBezTo>
                  <a:pt x="186" y="82"/>
                  <a:pt x="186" y="82"/>
                  <a:pt x="186" y="83"/>
                </a:cubicBezTo>
                <a:cubicBezTo>
                  <a:pt x="186" y="83"/>
                  <a:pt x="185" y="83"/>
                  <a:pt x="185" y="83"/>
                </a:cubicBezTo>
                <a:cubicBezTo>
                  <a:pt x="185" y="83"/>
                  <a:pt x="186" y="83"/>
                  <a:pt x="186" y="84"/>
                </a:cubicBezTo>
                <a:cubicBezTo>
                  <a:pt x="186" y="84"/>
                  <a:pt x="186" y="84"/>
                  <a:pt x="185" y="84"/>
                </a:cubicBezTo>
                <a:cubicBezTo>
                  <a:pt x="185" y="84"/>
                  <a:pt x="185" y="84"/>
                  <a:pt x="185" y="85"/>
                </a:cubicBezTo>
                <a:cubicBezTo>
                  <a:pt x="185" y="84"/>
                  <a:pt x="185" y="84"/>
                  <a:pt x="186" y="85"/>
                </a:cubicBezTo>
                <a:cubicBezTo>
                  <a:pt x="186" y="85"/>
                  <a:pt x="186" y="85"/>
                  <a:pt x="186" y="85"/>
                </a:cubicBezTo>
                <a:cubicBezTo>
                  <a:pt x="186" y="85"/>
                  <a:pt x="186" y="85"/>
                  <a:pt x="186" y="85"/>
                </a:cubicBezTo>
                <a:cubicBezTo>
                  <a:pt x="186" y="84"/>
                  <a:pt x="186" y="84"/>
                  <a:pt x="186" y="84"/>
                </a:cubicBezTo>
                <a:cubicBezTo>
                  <a:pt x="186" y="84"/>
                  <a:pt x="187" y="84"/>
                  <a:pt x="187" y="84"/>
                </a:cubicBezTo>
                <a:cubicBezTo>
                  <a:pt x="187" y="84"/>
                  <a:pt x="187" y="84"/>
                  <a:pt x="187" y="84"/>
                </a:cubicBezTo>
                <a:cubicBezTo>
                  <a:pt x="187" y="84"/>
                  <a:pt x="187" y="84"/>
                  <a:pt x="187" y="84"/>
                </a:cubicBezTo>
                <a:cubicBezTo>
                  <a:pt x="187" y="84"/>
                  <a:pt x="187" y="84"/>
                  <a:pt x="187" y="84"/>
                </a:cubicBezTo>
                <a:cubicBezTo>
                  <a:pt x="187" y="83"/>
                  <a:pt x="187" y="83"/>
                  <a:pt x="187" y="83"/>
                </a:cubicBezTo>
                <a:cubicBezTo>
                  <a:pt x="188" y="83"/>
                  <a:pt x="188" y="83"/>
                  <a:pt x="188" y="83"/>
                </a:cubicBezTo>
                <a:cubicBezTo>
                  <a:pt x="188" y="83"/>
                  <a:pt x="188" y="83"/>
                  <a:pt x="188" y="83"/>
                </a:cubicBezTo>
                <a:cubicBezTo>
                  <a:pt x="188" y="83"/>
                  <a:pt x="188" y="83"/>
                  <a:pt x="188" y="83"/>
                </a:cubicBezTo>
                <a:cubicBezTo>
                  <a:pt x="188" y="83"/>
                  <a:pt x="188" y="83"/>
                  <a:pt x="188" y="83"/>
                </a:cubicBezTo>
                <a:cubicBezTo>
                  <a:pt x="188" y="83"/>
                  <a:pt x="187" y="83"/>
                  <a:pt x="187" y="83"/>
                </a:cubicBezTo>
                <a:cubicBezTo>
                  <a:pt x="187" y="82"/>
                  <a:pt x="187" y="82"/>
                  <a:pt x="188" y="82"/>
                </a:cubicBezTo>
                <a:close/>
                <a:moveTo>
                  <a:pt x="76" y="40"/>
                </a:moveTo>
                <a:cubicBezTo>
                  <a:pt x="76" y="40"/>
                  <a:pt x="76" y="40"/>
                  <a:pt x="76" y="40"/>
                </a:cubicBezTo>
                <a:cubicBezTo>
                  <a:pt x="75" y="40"/>
                  <a:pt x="75" y="40"/>
                  <a:pt x="75" y="40"/>
                </a:cubicBezTo>
                <a:cubicBezTo>
                  <a:pt x="75" y="40"/>
                  <a:pt x="75" y="40"/>
                  <a:pt x="75" y="40"/>
                </a:cubicBezTo>
                <a:cubicBezTo>
                  <a:pt x="75" y="40"/>
                  <a:pt x="75" y="40"/>
                  <a:pt x="75" y="40"/>
                </a:cubicBezTo>
                <a:cubicBezTo>
                  <a:pt x="75" y="40"/>
                  <a:pt x="75" y="40"/>
                  <a:pt x="76" y="40"/>
                </a:cubicBezTo>
                <a:close/>
                <a:moveTo>
                  <a:pt x="76" y="42"/>
                </a:moveTo>
                <a:cubicBezTo>
                  <a:pt x="76" y="42"/>
                  <a:pt x="76" y="42"/>
                  <a:pt x="76" y="42"/>
                </a:cubicBezTo>
                <a:cubicBezTo>
                  <a:pt x="76" y="42"/>
                  <a:pt x="76" y="42"/>
                  <a:pt x="77" y="42"/>
                </a:cubicBezTo>
                <a:cubicBezTo>
                  <a:pt x="77" y="42"/>
                  <a:pt x="77" y="42"/>
                  <a:pt x="77" y="42"/>
                </a:cubicBezTo>
                <a:cubicBezTo>
                  <a:pt x="77" y="42"/>
                  <a:pt x="77" y="42"/>
                  <a:pt x="77" y="42"/>
                </a:cubicBezTo>
                <a:cubicBezTo>
                  <a:pt x="77" y="42"/>
                  <a:pt x="76" y="42"/>
                  <a:pt x="76" y="42"/>
                </a:cubicBezTo>
                <a:cubicBezTo>
                  <a:pt x="76" y="41"/>
                  <a:pt x="76" y="41"/>
                  <a:pt x="76" y="41"/>
                </a:cubicBezTo>
                <a:cubicBezTo>
                  <a:pt x="76" y="41"/>
                  <a:pt x="76" y="41"/>
                  <a:pt x="76" y="41"/>
                </a:cubicBezTo>
                <a:cubicBezTo>
                  <a:pt x="76" y="41"/>
                  <a:pt x="76" y="41"/>
                  <a:pt x="76" y="41"/>
                </a:cubicBezTo>
                <a:cubicBezTo>
                  <a:pt x="76" y="42"/>
                  <a:pt x="76" y="42"/>
                  <a:pt x="76" y="42"/>
                </a:cubicBezTo>
                <a:close/>
                <a:moveTo>
                  <a:pt x="75" y="42"/>
                </a:moveTo>
                <a:cubicBezTo>
                  <a:pt x="75" y="42"/>
                  <a:pt x="75" y="42"/>
                  <a:pt x="76" y="42"/>
                </a:cubicBezTo>
                <a:cubicBezTo>
                  <a:pt x="76" y="43"/>
                  <a:pt x="76" y="43"/>
                  <a:pt x="76" y="42"/>
                </a:cubicBezTo>
                <a:cubicBezTo>
                  <a:pt x="76" y="42"/>
                  <a:pt x="76" y="42"/>
                  <a:pt x="76" y="42"/>
                </a:cubicBezTo>
                <a:cubicBezTo>
                  <a:pt x="76" y="42"/>
                  <a:pt x="76" y="42"/>
                  <a:pt x="76" y="42"/>
                </a:cubicBezTo>
                <a:cubicBezTo>
                  <a:pt x="76" y="42"/>
                  <a:pt x="76" y="42"/>
                  <a:pt x="76" y="42"/>
                </a:cubicBezTo>
                <a:cubicBezTo>
                  <a:pt x="75" y="42"/>
                  <a:pt x="75" y="42"/>
                  <a:pt x="75" y="41"/>
                </a:cubicBezTo>
                <a:cubicBezTo>
                  <a:pt x="75" y="41"/>
                  <a:pt x="75" y="41"/>
                  <a:pt x="75" y="41"/>
                </a:cubicBezTo>
                <a:cubicBezTo>
                  <a:pt x="75" y="41"/>
                  <a:pt x="75" y="42"/>
                  <a:pt x="75" y="42"/>
                </a:cubicBezTo>
                <a:cubicBezTo>
                  <a:pt x="75" y="42"/>
                  <a:pt x="75" y="42"/>
                  <a:pt x="75" y="42"/>
                </a:cubicBezTo>
                <a:cubicBezTo>
                  <a:pt x="75" y="42"/>
                  <a:pt x="75" y="42"/>
                  <a:pt x="75" y="42"/>
                </a:cubicBezTo>
                <a:close/>
                <a:moveTo>
                  <a:pt x="76" y="41"/>
                </a:moveTo>
                <a:cubicBezTo>
                  <a:pt x="76" y="41"/>
                  <a:pt x="76" y="41"/>
                  <a:pt x="76" y="41"/>
                </a:cubicBezTo>
                <a:cubicBezTo>
                  <a:pt x="76" y="41"/>
                  <a:pt x="76" y="41"/>
                  <a:pt x="77" y="41"/>
                </a:cubicBezTo>
                <a:cubicBezTo>
                  <a:pt x="77" y="41"/>
                  <a:pt x="77" y="41"/>
                  <a:pt x="77" y="41"/>
                </a:cubicBezTo>
                <a:cubicBezTo>
                  <a:pt x="77" y="41"/>
                  <a:pt x="77" y="41"/>
                  <a:pt x="77" y="41"/>
                </a:cubicBezTo>
                <a:cubicBezTo>
                  <a:pt x="77" y="41"/>
                  <a:pt x="77" y="41"/>
                  <a:pt x="77" y="41"/>
                </a:cubicBezTo>
                <a:cubicBezTo>
                  <a:pt x="77" y="41"/>
                  <a:pt x="77" y="41"/>
                  <a:pt x="77" y="41"/>
                </a:cubicBezTo>
                <a:cubicBezTo>
                  <a:pt x="77" y="40"/>
                  <a:pt x="77" y="40"/>
                  <a:pt x="77" y="40"/>
                </a:cubicBezTo>
                <a:cubicBezTo>
                  <a:pt x="76" y="40"/>
                  <a:pt x="76" y="40"/>
                  <a:pt x="76" y="40"/>
                </a:cubicBezTo>
                <a:cubicBezTo>
                  <a:pt x="76" y="40"/>
                  <a:pt x="76" y="40"/>
                  <a:pt x="76" y="40"/>
                </a:cubicBezTo>
                <a:cubicBezTo>
                  <a:pt x="76" y="40"/>
                  <a:pt x="76" y="40"/>
                  <a:pt x="76" y="40"/>
                </a:cubicBezTo>
                <a:cubicBezTo>
                  <a:pt x="76" y="40"/>
                  <a:pt x="76" y="40"/>
                  <a:pt x="76" y="40"/>
                </a:cubicBezTo>
                <a:cubicBezTo>
                  <a:pt x="76" y="40"/>
                  <a:pt x="76" y="40"/>
                  <a:pt x="76" y="40"/>
                </a:cubicBezTo>
                <a:cubicBezTo>
                  <a:pt x="76" y="40"/>
                  <a:pt x="76" y="40"/>
                  <a:pt x="76" y="40"/>
                </a:cubicBezTo>
                <a:cubicBezTo>
                  <a:pt x="76" y="40"/>
                  <a:pt x="76" y="40"/>
                  <a:pt x="76" y="40"/>
                </a:cubicBezTo>
                <a:cubicBezTo>
                  <a:pt x="76" y="40"/>
                  <a:pt x="76" y="40"/>
                  <a:pt x="76" y="41"/>
                </a:cubicBezTo>
                <a:close/>
                <a:moveTo>
                  <a:pt x="84" y="43"/>
                </a:moveTo>
                <a:cubicBezTo>
                  <a:pt x="84" y="43"/>
                  <a:pt x="84" y="43"/>
                  <a:pt x="84" y="43"/>
                </a:cubicBezTo>
                <a:cubicBezTo>
                  <a:pt x="84" y="43"/>
                  <a:pt x="84" y="43"/>
                  <a:pt x="84" y="43"/>
                </a:cubicBezTo>
                <a:cubicBezTo>
                  <a:pt x="84" y="43"/>
                  <a:pt x="84" y="43"/>
                  <a:pt x="84" y="43"/>
                </a:cubicBezTo>
                <a:cubicBezTo>
                  <a:pt x="84" y="43"/>
                  <a:pt x="84" y="43"/>
                  <a:pt x="84" y="43"/>
                </a:cubicBezTo>
                <a:cubicBezTo>
                  <a:pt x="84" y="42"/>
                  <a:pt x="84" y="42"/>
                  <a:pt x="84" y="42"/>
                </a:cubicBezTo>
                <a:cubicBezTo>
                  <a:pt x="84" y="42"/>
                  <a:pt x="84" y="42"/>
                  <a:pt x="84" y="42"/>
                </a:cubicBezTo>
                <a:cubicBezTo>
                  <a:pt x="84" y="42"/>
                  <a:pt x="84" y="42"/>
                  <a:pt x="84" y="42"/>
                </a:cubicBezTo>
                <a:cubicBezTo>
                  <a:pt x="83" y="42"/>
                  <a:pt x="83" y="42"/>
                  <a:pt x="83" y="42"/>
                </a:cubicBezTo>
                <a:cubicBezTo>
                  <a:pt x="83" y="43"/>
                  <a:pt x="83" y="43"/>
                  <a:pt x="83" y="43"/>
                </a:cubicBezTo>
                <a:cubicBezTo>
                  <a:pt x="83" y="43"/>
                  <a:pt x="84" y="43"/>
                  <a:pt x="84" y="43"/>
                </a:cubicBezTo>
                <a:close/>
                <a:moveTo>
                  <a:pt x="77" y="40"/>
                </a:moveTo>
                <a:cubicBezTo>
                  <a:pt x="77" y="40"/>
                  <a:pt x="77" y="40"/>
                  <a:pt x="77" y="40"/>
                </a:cubicBezTo>
                <a:cubicBezTo>
                  <a:pt x="77" y="40"/>
                  <a:pt x="77" y="40"/>
                  <a:pt x="77" y="40"/>
                </a:cubicBezTo>
                <a:cubicBezTo>
                  <a:pt x="77" y="40"/>
                  <a:pt x="77" y="40"/>
                  <a:pt x="77" y="40"/>
                </a:cubicBezTo>
                <a:cubicBezTo>
                  <a:pt x="77" y="40"/>
                  <a:pt x="77" y="40"/>
                  <a:pt x="77" y="40"/>
                </a:cubicBezTo>
                <a:cubicBezTo>
                  <a:pt x="78" y="40"/>
                  <a:pt x="78" y="40"/>
                  <a:pt x="78" y="40"/>
                </a:cubicBezTo>
                <a:cubicBezTo>
                  <a:pt x="78" y="40"/>
                  <a:pt x="78" y="40"/>
                  <a:pt x="78" y="40"/>
                </a:cubicBezTo>
                <a:cubicBezTo>
                  <a:pt x="78" y="40"/>
                  <a:pt x="78" y="40"/>
                  <a:pt x="78" y="40"/>
                </a:cubicBezTo>
                <a:cubicBezTo>
                  <a:pt x="78" y="40"/>
                  <a:pt x="78" y="40"/>
                  <a:pt x="78" y="40"/>
                </a:cubicBezTo>
                <a:cubicBezTo>
                  <a:pt x="78" y="40"/>
                  <a:pt x="78" y="40"/>
                  <a:pt x="78" y="40"/>
                </a:cubicBezTo>
                <a:cubicBezTo>
                  <a:pt x="78" y="40"/>
                  <a:pt x="78" y="40"/>
                  <a:pt x="78" y="40"/>
                </a:cubicBezTo>
                <a:cubicBezTo>
                  <a:pt x="78" y="40"/>
                  <a:pt x="78" y="40"/>
                  <a:pt x="78" y="40"/>
                </a:cubicBezTo>
                <a:cubicBezTo>
                  <a:pt x="79" y="40"/>
                  <a:pt x="79" y="40"/>
                  <a:pt x="79" y="40"/>
                </a:cubicBezTo>
                <a:cubicBezTo>
                  <a:pt x="79" y="40"/>
                  <a:pt x="79" y="39"/>
                  <a:pt x="79" y="39"/>
                </a:cubicBezTo>
                <a:cubicBezTo>
                  <a:pt x="78" y="39"/>
                  <a:pt x="78" y="39"/>
                  <a:pt x="78" y="39"/>
                </a:cubicBezTo>
                <a:cubicBezTo>
                  <a:pt x="78" y="39"/>
                  <a:pt x="78" y="39"/>
                  <a:pt x="78" y="39"/>
                </a:cubicBezTo>
                <a:cubicBezTo>
                  <a:pt x="78" y="39"/>
                  <a:pt x="78" y="39"/>
                  <a:pt x="78" y="39"/>
                </a:cubicBezTo>
                <a:cubicBezTo>
                  <a:pt x="78" y="39"/>
                  <a:pt x="78" y="39"/>
                  <a:pt x="78" y="39"/>
                </a:cubicBezTo>
                <a:cubicBezTo>
                  <a:pt x="78" y="39"/>
                  <a:pt x="78" y="39"/>
                  <a:pt x="78" y="39"/>
                </a:cubicBezTo>
                <a:cubicBezTo>
                  <a:pt x="78" y="39"/>
                  <a:pt x="78" y="39"/>
                  <a:pt x="78" y="39"/>
                </a:cubicBezTo>
                <a:cubicBezTo>
                  <a:pt x="78" y="39"/>
                  <a:pt x="78" y="39"/>
                  <a:pt x="78" y="39"/>
                </a:cubicBezTo>
                <a:cubicBezTo>
                  <a:pt x="78" y="39"/>
                  <a:pt x="77" y="39"/>
                  <a:pt x="77" y="39"/>
                </a:cubicBezTo>
                <a:cubicBezTo>
                  <a:pt x="77" y="39"/>
                  <a:pt x="77" y="39"/>
                  <a:pt x="77" y="39"/>
                </a:cubicBezTo>
                <a:cubicBezTo>
                  <a:pt x="77" y="39"/>
                  <a:pt x="77" y="39"/>
                  <a:pt x="77" y="39"/>
                </a:cubicBezTo>
                <a:cubicBezTo>
                  <a:pt x="77" y="39"/>
                  <a:pt x="77" y="39"/>
                  <a:pt x="77" y="39"/>
                </a:cubicBezTo>
                <a:cubicBezTo>
                  <a:pt x="77" y="39"/>
                  <a:pt x="77" y="39"/>
                  <a:pt x="77" y="39"/>
                </a:cubicBezTo>
                <a:cubicBezTo>
                  <a:pt x="77" y="39"/>
                  <a:pt x="77" y="40"/>
                  <a:pt x="77" y="40"/>
                </a:cubicBezTo>
                <a:cubicBezTo>
                  <a:pt x="77" y="40"/>
                  <a:pt x="77" y="40"/>
                  <a:pt x="77" y="40"/>
                </a:cubicBezTo>
                <a:close/>
                <a:moveTo>
                  <a:pt x="79" y="25"/>
                </a:moveTo>
                <a:cubicBezTo>
                  <a:pt x="79" y="25"/>
                  <a:pt x="79" y="25"/>
                  <a:pt x="79" y="25"/>
                </a:cubicBezTo>
                <a:cubicBezTo>
                  <a:pt x="79" y="25"/>
                  <a:pt x="79" y="25"/>
                  <a:pt x="79" y="25"/>
                </a:cubicBezTo>
                <a:cubicBezTo>
                  <a:pt x="79" y="25"/>
                  <a:pt x="79" y="25"/>
                  <a:pt x="79" y="24"/>
                </a:cubicBezTo>
                <a:cubicBezTo>
                  <a:pt x="79" y="24"/>
                  <a:pt x="79" y="24"/>
                  <a:pt x="79" y="24"/>
                </a:cubicBezTo>
                <a:cubicBezTo>
                  <a:pt x="79" y="24"/>
                  <a:pt x="79" y="24"/>
                  <a:pt x="79" y="24"/>
                </a:cubicBezTo>
                <a:cubicBezTo>
                  <a:pt x="79" y="24"/>
                  <a:pt x="79" y="24"/>
                  <a:pt x="79" y="24"/>
                </a:cubicBezTo>
                <a:cubicBezTo>
                  <a:pt x="79" y="24"/>
                  <a:pt x="79" y="24"/>
                  <a:pt x="79" y="25"/>
                </a:cubicBezTo>
                <a:cubicBezTo>
                  <a:pt x="78" y="25"/>
                  <a:pt x="78" y="25"/>
                  <a:pt x="79" y="25"/>
                </a:cubicBezTo>
                <a:close/>
                <a:moveTo>
                  <a:pt x="97" y="20"/>
                </a:moveTo>
                <a:cubicBezTo>
                  <a:pt x="97" y="20"/>
                  <a:pt x="97" y="20"/>
                  <a:pt x="97" y="20"/>
                </a:cubicBezTo>
                <a:cubicBezTo>
                  <a:pt x="97" y="20"/>
                  <a:pt x="97" y="20"/>
                  <a:pt x="97" y="20"/>
                </a:cubicBezTo>
                <a:cubicBezTo>
                  <a:pt x="97" y="20"/>
                  <a:pt x="97" y="20"/>
                  <a:pt x="97" y="20"/>
                </a:cubicBezTo>
                <a:cubicBezTo>
                  <a:pt x="97" y="20"/>
                  <a:pt x="96" y="20"/>
                  <a:pt x="96" y="20"/>
                </a:cubicBezTo>
                <a:cubicBezTo>
                  <a:pt x="96" y="20"/>
                  <a:pt x="96" y="20"/>
                  <a:pt x="96" y="20"/>
                </a:cubicBezTo>
                <a:cubicBezTo>
                  <a:pt x="96" y="20"/>
                  <a:pt x="97" y="20"/>
                  <a:pt x="97" y="20"/>
                </a:cubicBezTo>
                <a:close/>
                <a:moveTo>
                  <a:pt x="97" y="21"/>
                </a:moveTo>
                <a:cubicBezTo>
                  <a:pt x="97" y="21"/>
                  <a:pt x="97" y="21"/>
                  <a:pt x="97" y="21"/>
                </a:cubicBezTo>
                <a:cubicBezTo>
                  <a:pt x="97" y="21"/>
                  <a:pt x="97" y="22"/>
                  <a:pt x="97" y="22"/>
                </a:cubicBezTo>
                <a:cubicBezTo>
                  <a:pt x="97" y="22"/>
                  <a:pt x="97" y="21"/>
                  <a:pt x="97" y="21"/>
                </a:cubicBezTo>
                <a:cubicBezTo>
                  <a:pt x="97" y="21"/>
                  <a:pt x="97" y="21"/>
                  <a:pt x="97" y="21"/>
                </a:cubicBezTo>
                <a:close/>
                <a:moveTo>
                  <a:pt x="93" y="25"/>
                </a:moveTo>
                <a:cubicBezTo>
                  <a:pt x="93" y="24"/>
                  <a:pt x="93" y="24"/>
                  <a:pt x="93" y="24"/>
                </a:cubicBezTo>
                <a:cubicBezTo>
                  <a:pt x="92" y="24"/>
                  <a:pt x="92" y="24"/>
                  <a:pt x="93" y="24"/>
                </a:cubicBezTo>
                <a:cubicBezTo>
                  <a:pt x="93" y="24"/>
                  <a:pt x="93" y="24"/>
                  <a:pt x="93" y="24"/>
                </a:cubicBezTo>
                <a:cubicBezTo>
                  <a:pt x="93" y="24"/>
                  <a:pt x="93" y="24"/>
                  <a:pt x="93" y="24"/>
                </a:cubicBezTo>
                <a:cubicBezTo>
                  <a:pt x="93" y="24"/>
                  <a:pt x="93" y="24"/>
                  <a:pt x="93" y="24"/>
                </a:cubicBezTo>
                <a:cubicBezTo>
                  <a:pt x="93" y="24"/>
                  <a:pt x="93" y="23"/>
                  <a:pt x="93" y="23"/>
                </a:cubicBezTo>
                <a:cubicBezTo>
                  <a:pt x="93" y="23"/>
                  <a:pt x="93" y="23"/>
                  <a:pt x="93" y="23"/>
                </a:cubicBezTo>
                <a:cubicBezTo>
                  <a:pt x="93" y="23"/>
                  <a:pt x="93" y="23"/>
                  <a:pt x="93" y="23"/>
                </a:cubicBezTo>
                <a:cubicBezTo>
                  <a:pt x="93" y="23"/>
                  <a:pt x="93" y="23"/>
                  <a:pt x="93" y="23"/>
                </a:cubicBezTo>
                <a:cubicBezTo>
                  <a:pt x="93" y="23"/>
                  <a:pt x="93" y="23"/>
                  <a:pt x="93" y="23"/>
                </a:cubicBezTo>
                <a:cubicBezTo>
                  <a:pt x="92" y="23"/>
                  <a:pt x="92" y="22"/>
                  <a:pt x="92" y="23"/>
                </a:cubicBezTo>
                <a:cubicBezTo>
                  <a:pt x="92" y="23"/>
                  <a:pt x="92" y="23"/>
                  <a:pt x="92" y="23"/>
                </a:cubicBezTo>
                <a:cubicBezTo>
                  <a:pt x="92" y="23"/>
                  <a:pt x="92" y="23"/>
                  <a:pt x="92" y="23"/>
                </a:cubicBezTo>
                <a:cubicBezTo>
                  <a:pt x="92" y="23"/>
                  <a:pt x="92" y="23"/>
                  <a:pt x="92" y="24"/>
                </a:cubicBezTo>
                <a:cubicBezTo>
                  <a:pt x="92" y="24"/>
                  <a:pt x="92" y="24"/>
                  <a:pt x="92" y="24"/>
                </a:cubicBezTo>
                <a:cubicBezTo>
                  <a:pt x="92" y="24"/>
                  <a:pt x="92" y="25"/>
                  <a:pt x="93" y="25"/>
                </a:cubicBezTo>
                <a:close/>
                <a:moveTo>
                  <a:pt x="84" y="40"/>
                </a:moveTo>
                <a:cubicBezTo>
                  <a:pt x="85" y="41"/>
                  <a:pt x="85" y="41"/>
                  <a:pt x="85" y="41"/>
                </a:cubicBezTo>
                <a:cubicBezTo>
                  <a:pt x="85" y="41"/>
                  <a:pt x="85" y="41"/>
                  <a:pt x="85" y="40"/>
                </a:cubicBezTo>
                <a:cubicBezTo>
                  <a:pt x="85" y="40"/>
                  <a:pt x="85" y="40"/>
                  <a:pt x="85" y="40"/>
                </a:cubicBezTo>
                <a:cubicBezTo>
                  <a:pt x="85" y="40"/>
                  <a:pt x="85" y="40"/>
                  <a:pt x="85" y="40"/>
                </a:cubicBezTo>
                <a:cubicBezTo>
                  <a:pt x="85" y="40"/>
                  <a:pt x="84" y="40"/>
                  <a:pt x="84" y="40"/>
                </a:cubicBezTo>
                <a:cubicBezTo>
                  <a:pt x="84" y="40"/>
                  <a:pt x="84" y="40"/>
                  <a:pt x="84" y="40"/>
                </a:cubicBezTo>
                <a:cubicBezTo>
                  <a:pt x="84" y="40"/>
                  <a:pt x="84" y="40"/>
                  <a:pt x="84" y="40"/>
                </a:cubicBezTo>
                <a:cubicBezTo>
                  <a:pt x="84" y="40"/>
                  <a:pt x="84" y="40"/>
                  <a:pt x="84" y="40"/>
                </a:cubicBezTo>
                <a:close/>
                <a:moveTo>
                  <a:pt x="112" y="14"/>
                </a:moveTo>
                <a:cubicBezTo>
                  <a:pt x="112" y="14"/>
                  <a:pt x="112" y="15"/>
                  <a:pt x="112" y="15"/>
                </a:cubicBezTo>
                <a:cubicBezTo>
                  <a:pt x="112" y="15"/>
                  <a:pt x="112" y="15"/>
                  <a:pt x="112" y="15"/>
                </a:cubicBezTo>
                <a:cubicBezTo>
                  <a:pt x="112" y="15"/>
                  <a:pt x="112" y="15"/>
                  <a:pt x="112" y="15"/>
                </a:cubicBezTo>
                <a:cubicBezTo>
                  <a:pt x="112" y="15"/>
                  <a:pt x="112" y="15"/>
                  <a:pt x="112" y="15"/>
                </a:cubicBezTo>
                <a:cubicBezTo>
                  <a:pt x="113" y="15"/>
                  <a:pt x="113" y="15"/>
                  <a:pt x="113" y="15"/>
                </a:cubicBezTo>
                <a:cubicBezTo>
                  <a:pt x="113" y="15"/>
                  <a:pt x="113" y="16"/>
                  <a:pt x="113" y="16"/>
                </a:cubicBezTo>
                <a:cubicBezTo>
                  <a:pt x="113" y="16"/>
                  <a:pt x="113" y="16"/>
                  <a:pt x="113" y="16"/>
                </a:cubicBezTo>
                <a:cubicBezTo>
                  <a:pt x="114" y="16"/>
                  <a:pt x="114" y="16"/>
                  <a:pt x="114" y="16"/>
                </a:cubicBezTo>
                <a:cubicBezTo>
                  <a:pt x="114" y="16"/>
                  <a:pt x="114" y="16"/>
                  <a:pt x="114" y="16"/>
                </a:cubicBezTo>
                <a:cubicBezTo>
                  <a:pt x="115" y="16"/>
                  <a:pt x="115" y="16"/>
                  <a:pt x="115" y="16"/>
                </a:cubicBezTo>
                <a:cubicBezTo>
                  <a:pt x="115" y="17"/>
                  <a:pt x="114" y="17"/>
                  <a:pt x="114" y="16"/>
                </a:cubicBezTo>
                <a:cubicBezTo>
                  <a:pt x="114" y="16"/>
                  <a:pt x="114" y="16"/>
                  <a:pt x="114" y="16"/>
                </a:cubicBezTo>
                <a:cubicBezTo>
                  <a:pt x="114" y="16"/>
                  <a:pt x="114" y="16"/>
                  <a:pt x="114" y="16"/>
                </a:cubicBezTo>
                <a:cubicBezTo>
                  <a:pt x="114" y="16"/>
                  <a:pt x="113" y="16"/>
                  <a:pt x="113" y="16"/>
                </a:cubicBezTo>
                <a:cubicBezTo>
                  <a:pt x="113" y="16"/>
                  <a:pt x="113" y="17"/>
                  <a:pt x="113" y="17"/>
                </a:cubicBezTo>
                <a:cubicBezTo>
                  <a:pt x="113" y="17"/>
                  <a:pt x="113" y="17"/>
                  <a:pt x="114" y="17"/>
                </a:cubicBezTo>
                <a:cubicBezTo>
                  <a:pt x="114" y="17"/>
                  <a:pt x="114" y="17"/>
                  <a:pt x="114" y="17"/>
                </a:cubicBezTo>
                <a:cubicBezTo>
                  <a:pt x="114" y="17"/>
                  <a:pt x="114" y="17"/>
                  <a:pt x="115" y="17"/>
                </a:cubicBezTo>
                <a:cubicBezTo>
                  <a:pt x="115" y="17"/>
                  <a:pt x="115" y="17"/>
                  <a:pt x="115" y="17"/>
                </a:cubicBezTo>
                <a:cubicBezTo>
                  <a:pt x="115" y="17"/>
                  <a:pt x="115" y="16"/>
                  <a:pt x="115" y="16"/>
                </a:cubicBezTo>
                <a:cubicBezTo>
                  <a:pt x="115" y="16"/>
                  <a:pt x="115" y="16"/>
                  <a:pt x="116" y="16"/>
                </a:cubicBezTo>
                <a:cubicBezTo>
                  <a:pt x="116" y="16"/>
                  <a:pt x="116" y="16"/>
                  <a:pt x="116" y="16"/>
                </a:cubicBezTo>
                <a:cubicBezTo>
                  <a:pt x="116" y="16"/>
                  <a:pt x="116" y="16"/>
                  <a:pt x="116" y="15"/>
                </a:cubicBezTo>
                <a:cubicBezTo>
                  <a:pt x="116" y="15"/>
                  <a:pt x="116" y="15"/>
                  <a:pt x="116" y="15"/>
                </a:cubicBezTo>
                <a:cubicBezTo>
                  <a:pt x="116" y="15"/>
                  <a:pt x="116" y="15"/>
                  <a:pt x="116" y="15"/>
                </a:cubicBezTo>
                <a:cubicBezTo>
                  <a:pt x="116" y="15"/>
                  <a:pt x="115" y="15"/>
                  <a:pt x="115" y="15"/>
                </a:cubicBezTo>
                <a:cubicBezTo>
                  <a:pt x="115" y="15"/>
                  <a:pt x="116" y="15"/>
                  <a:pt x="116" y="15"/>
                </a:cubicBezTo>
                <a:cubicBezTo>
                  <a:pt x="116" y="15"/>
                  <a:pt x="116" y="15"/>
                  <a:pt x="116" y="14"/>
                </a:cubicBezTo>
                <a:cubicBezTo>
                  <a:pt x="116" y="14"/>
                  <a:pt x="115" y="14"/>
                  <a:pt x="115" y="14"/>
                </a:cubicBezTo>
                <a:cubicBezTo>
                  <a:pt x="115" y="14"/>
                  <a:pt x="115" y="14"/>
                  <a:pt x="115" y="14"/>
                </a:cubicBezTo>
                <a:cubicBezTo>
                  <a:pt x="115" y="14"/>
                  <a:pt x="115" y="14"/>
                  <a:pt x="115" y="13"/>
                </a:cubicBezTo>
                <a:cubicBezTo>
                  <a:pt x="115" y="13"/>
                  <a:pt x="115" y="13"/>
                  <a:pt x="114" y="13"/>
                </a:cubicBezTo>
                <a:cubicBezTo>
                  <a:pt x="114" y="13"/>
                  <a:pt x="114" y="13"/>
                  <a:pt x="114" y="13"/>
                </a:cubicBezTo>
                <a:cubicBezTo>
                  <a:pt x="114" y="13"/>
                  <a:pt x="114" y="12"/>
                  <a:pt x="114" y="12"/>
                </a:cubicBezTo>
                <a:cubicBezTo>
                  <a:pt x="114" y="12"/>
                  <a:pt x="114" y="12"/>
                  <a:pt x="114" y="12"/>
                </a:cubicBezTo>
                <a:cubicBezTo>
                  <a:pt x="114" y="12"/>
                  <a:pt x="114" y="13"/>
                  <a:pt x="114" y="13"/>
                </a:cubicBezTo>
                <a:cubicBezTo>
                  <a:pt x="114" y="13"/>
                  <a:pt x="113" y="13"/>
                  <a:pt x="113" y="13"/>
                </a:cubicBezTo>
                <a:cubicBezTo>
                  <a:pt x="113" y="13"/>
                  <a:pt x="113" y="13"/>
                  <a:pt x="113" y="14"/>
                </a:cubicBezTo>
                <a:cubicBezTo>
                  <a:pt x="113" y="14"/>
                  <a:pt x="113" y="14"/>
                  <a:pt x="113" y="14"/>
                </a:cubicBezTo>
                <a:cubicBezTo>
                  <a:pt x="112" y="14"/>
                  <a:pt x="112" y="14"/>
                  <a:pt x="112" y="14"/>
                </a:cubicBezTo>
                <a:cubicBezTo>
                  <a:pt x="112" y="14"/>
                  <a:pt x="112" y="14"/>
                  <a:pt x="112" y="14"/>
                </a:cubicBezTo>
                <a:cubicBezTo>
                  <a:pt x="112" y="14"/>
                  <a:pt x="112" y="14"/>
                  <a:pt x="112" y="14"/>
                </a:cubicBezTo>
                <a:cubicBezTo>
                  <a:pt x="112" y="14"/>
                  <a:pt x="112" y="14"/>
                  <a:pt x="112" y="14"/>
                </a:cubicBezTo>
                <a:close/>
                <a:moveTo>
                  <a:pt x="97" y="21"/>
                </a:moveTo>
                <a:cubicBezTo>
                  <a:pt x="97" y="21"/>
                  <a:pt x="97" y="21"/>
                  <a:pt x="97" y="21"/>
                </a:cubicBezTo>
                <a:cubicBezTo>
                  <a:pt x="97" y="21"/>
                  <a:pt x="97" y="21"/>
                  <a:pt x="97" y="21"/>
                </a:cubicBezTo>
                <a:cubicBezTo>
                  <a:pt x="97" y="21"/>
                  <a:pt x="97" y="20"/>
                  <a:pt x="97" y="20"/>
                </a:cubicBezTo>
                <a:cubicBezTo>
                  <a:pt x="97" y="20"/>
                  <a:pt x="97" y="20"/>
                  <a:pt x="97" y="20"/>
                </a:cubicBezTo>
                <a:cubicBezTo>
                  <a:pt x="97" y="20"/>
                  <a:pt x="97" y="20"/>
                  <a:pt x="97" y="20"/>
                </a:cubicBezTo>
                <a:cubicBezTo>
                  <a:pt x="97" y="20"/>
                  <a:pt x="97" y="20"/>
                  <a:pt x="97" y="20"/>
                </a:cubicBezTo>
                <a:cubicBezTo>
                  <a:pt x="97" y="20"/>
                  <a:pt x="97" y="20"/>
                  <a:pt x="97" y="20"/>
                </a:cubicBezTo>
                <a:cubicBezTo>
                  <a:pt x="97" y="20"/>
                  <a:pt x="97" y="20"/>
                  <a:pt x="97" y="21"/>
                </a:cubicBezTo>
                <a:cubicBezTo>
                  <a:pt x="97" y="21"/>
                  <a:pt x="97" y="21"/>
                  <a:pt x="97" y="21"/>
                </a:cubicBezTo>
                <a:close/>
                <a:moveTo>
                  <a:pt x="120" y="24"/>
                </a:moveTo>
                <a:cubicBezTo>
                  <a:pt x="120" y="24"/>
                  <a:pt x="120" y="24"/>
                  <a:pt x="120" y="24"/>
                </a:cubicBezTo>
                <a:cubicBezTo>
                  <a:pt x="120" y="24"/>
                  <a:pt x="120" y="23"/>
                  <a:pt x="120" y="23"/>
                </a:cubicBezTo>
                <a:cubicBezTo>
                  <a:pt x="120" y="23"/>
                  <a:pt x="120" y="23"/>
                  <a:pt x="120" y="23"/>
                </a:cubicBezTo>
                <a:cubicBezTo>
                  <a:pt x="120" y="23"/>
                  <a:pt x="120" y="22"/>
                  <a:pt x="120" y="23"/>
                </a:cubicBezTo>
                <a:cubicBezTo>
                  <a:pt x="120" y="23"/>
                  <a:pt x="120" y="23"/>
                  <a:pt x="120" y="23"/>
                </a:cubicBezTo>
                <a:cubicBezTo>
                  <a:pt x="120" y="23"/>
                  <a:pt x="120" y="23"/>
                  <a:pt x="120" y="23"/>
                </a:cubicBezTo>
                <a:cubicBezTo>
                  <a:pt x="120" y="23"/>
                  <a:pt x="119" y="24"/>
                  <a:pt x="119" y="24"/>
                </a:cubicBezTo>
                <a:cubicBezTo>
                  <a:pt x="119" y="24"/>
                  <a:pt x="119" y="24"/>
                  <a:pt x="120" y="24"/>
                </a:cubicBezTo>
                <a:close/>
                <a:moveTo>
                  <a:pt x="121" y="27"/>
                </a:moveTo>
                <a:cubicBezTo>
                  <a:pt x="121" y="27"/>
                  <a:pt x="121" y="27"/>
                  <a:pt x="121" y="27"/>
                </a:cubicBezTo>
                <a:cubicBezTo>
                  <a:pt x="121" y="27"/>
                  <a:pt x="121" y="27"/>
                  <a:pt x="122" y="27"/>
                </a:cubicBezTo>
                <a:cubicBezTo>
                  <a:pt x="122" y="27"/>
                  <a:pt x="122" y="27"/>
                  <a:pt x="122" y="27"/>
                </a:cubicBezTo>
                <a:cubicBezTo>
                  <a:pt x="122" y="27"/>
                  <a:pt x="122" y="27"/>
                  <a:pt x="122" y="27"/>
                </a:cubicBezTo>
                <a:cubicBezTo>
                  <a:pt x="122" y="27"/>
                  <a:pt x="122" y="27"/>
                  <a:pt x="122" y="27"/>
                </a:cubicBezTo>
                <a:cubicBezTo>
                  <a:pt x="122" y="27"/>
                  <a:pt x="122" y="27"/>
                  <a:pt x="121" y="27"/>
                </a:cubicBezTo>
                <a:cubicBezTo>
                  <a:pt x="121" y="27"/>
                  <a:pt x="121" y="27"/>
                  <a:pt x="121" y="27"/>
                </a:cubicBezTo>
                <a:cubicBezTo>
                  <a:pt x="121" y="27"/>
                  <a:pt x="121" y="27"/>
                  <a:pt x="121" y="27"/>
                </a:cubicBezTo>
                <a:close/>
                <a:moveTo>
                  <a:pt x="84" y="50"/>
                </a:moveTo>
                <a:cubicBezTo>
                  <a:pt x="84" y="50"/>
                  <a:pt x="84" y="50"/>
                  <a:pt x="84"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49"/>
                  <a:pt x="83" y="49"/>
                  <a:pt x="83" y="49"/>
                </a:cubicBezTo>
                <a:cubicBezTo>
                  <a:pt x="83" y="49"/>
                  <a:pt x="82" y="49"/>
                  <a:pt x="82" y="49"/>
                </a:cubicBezTo>
                <a:cubicBezTo>
                  <a:pt x="82" y="49"/>
                  <a:pt x="82" y="49"/>
                  <a:pt x="82" y="49"/>
                </a:cubicBezTo>
                <a:cubicBezTo>
                  <a:pt x="82" y="49"/>
                  <a:pt x="82" y="49"/>
                  <a:pt x="82" y="49"/>
                </a:cubicBezTo>
                <a:cubicBezTo>
                  <a:pt x="82" y="49"/>
                  <a:pt x="82" y="49"/>
                  <a:pt x="82" y="49"/>
                </a:cubicBezTo>
                <a:cubicBezTo>
                  <a:pt x="82" y="49"/>
                  <a:pt x="82" y="49"/>
                  <a:pt x="82" y="50"/>
                </a:cubicBezTo>
                <a:cubicBezTo>
                  <a:pt x="82" y="50"/>
                  <a:pt x="82" y="50"/>
                  <a:pt x="82" y="50"/>
                </a:cubicBezTo>
                <a:cubicBezTo>
                  <a:pt x="82" y="50"/>
                  <a:pt x="82" y="50"/>
                  <a:pt x="82" y="50"/>
                </a:cubicBezTo>
                <a:cubicBezTo>
                  <a:pt x="82" y="50"/>
                  <a:pt x="82" y="50"/>
                  <a:pt x="82" y="50"/>
                </a:cubicBezTo>
                <a:cubicBezTo>
                  <a:pt x="82" y="50"/>
                  <a:pt x="81" y="50"/>
                  <a:pt x="81" y="51"/>
                </a:cubicBezTo>
                <a:cubicBezTo>
                  <a:pt x="81" y="51"/>
                  <a:pt x="81" y="51"/>
                  <a:pt x="81" y="51"/>
                </a:cubicBezTo>
                <a:cubicBezTo>
                  <a:pt x="81" y="51"/>
                  <a:pt x="81" y="51"/>
                  <a:pt x="81" y="51"/>
                </a:cubicBezTo>
                <a:cubicBezTo>
                  <a:pt x="81" y="51"/>
                  <a:pt x="81" y="51"/>
                  <a:pt x="81" y="51"/>
                </a:cubicBezTo>
                <a:cubicBezTo>
                  <a:pt x="81" y="51"/>
                  <a:pt x="81" y="51"/>
                  <a:pt x="82" y="51"/>
                </a:cubicBezTo>
                <a:cubicBezTo>
                  <a:pt x="82" y="51"/>
                  <a:pt x="82" y="51"/>
                  <a:pt x="82" y="51"/>
                </a:cubicBezTo>
                <a:cubicBezTo>
                  <a:pt x="82" y="51"/>
                  <a:pt x="82" y="51"/>
                  <a:pt x="82" y="51"/>
                </a:cubicBezTo>
                <a:cubicBezTo>
                  <a:pt x="82" y="52"/>
                  <a:pt x="82" y="52"/>
                  <a:pt x="82" y="52"/>
                </a:cubicBezTo>
                <a:cubicBezTo>
                  <a:pt x="82" y="52"/>
                  <a:pt x="82" y="52"/>
                  <a:pt x="82" y="51"/>
                </a:cubicBezTo>
                <a:cubicBezTo>
                  <a:pt x="82" y="51"/>
                  <a:pt x="82" y="51"/>
                  <a:pt x="82" y="51"/>
                </a:cubicBezTo>
                <a:cubicBezTo>
                  <a:pt x="82" y="51"/>
                  <a:pt x="82" y="51"/>
                  <a:pt x="83" y="51"/>
                </a:cubicBezTo>
                <a:cubicBezTo>
                  <a:pt x="83" y="51"/>
                  <a:pt x="83" y="51"/>
                  <a:pt x="83" y="51"/>
                </a:cubicBezTo>
                <a:cubicBezTo>
                  <a:pt x="83" y="51"/>
                  <a:pt x="83" y="51"/>
                  <a:pt x="83" y="51"/>
                </a:cubicBezTo>
                <a:cubicBezTo>
                  <a:pt x="83" y="51"/>
                  <a:pt x="83" y="51"/>
                  <a:pt x="83" y="51"/>
                </a:cubicBezTo>
                <a:cubicBezTo>
                  <a:pt x="83" y="51"/>
                  <a:pt x="83" y="51"/>
                  <a:pt x="83" y="51"/>
                </a:cubicBezTo>
                <a:cubicBezTo>
                  <a:pt x="84" y="51"/>
                  <a:pt x="84" y="51"/>
                  <a:pt x="84" y="51"/>
                </a:cubicBezTo>
                <a:cubicBezTo>
                  <a:pt x="84" y="51"/>
                  <a:pt x="84" y="51"/>
                  <a:pt x="84" y="51"/>
                </a:cubicBezTo>
                <a:cubicBezTo>
                  <a:pt x="84" y="51"/>
                  <a:pt x="84" y="51"/>
                  <a:pt x="84" y="51"/>
                </a:cubicBezTo>
                <a:cubicBezTo>
                  <a:pt x="84" y="51"/>
                  <a:pt x="84" y="51"/>
                  <a:pt x="84" y="51"/>
                </a:cubicBezTo>
                <a:cubicBezTo>
                  <a:pt x="84" y="51"/>
                  <a:pt x="84" y="52"/>
                  <a:pt x="84" y="52"/>
                </a:cubicBezTo>
                <a:cubicBezTo>
                  <a:pt x="84" y="52"/>
                  <a:pt x="84" y="52"/>
                  <a:pt x="84" y="52"/>
                </a:cubicBezTo>
                <a:cubicBezTo>
                  <a:pt x="84" y="52"/>
                  <a:pt x="84" y="52"/>
                  <a:pt x="85" y="52"/>
                </a:cubicBezTo>
                <a:cubicBezTo>
                  <a:pt x="85" y="52"/>
                  <a:pt x="85" y="52"/>
                  <a:pt x="85" y="52"/>
                </a:cubicBezTo>
                <a:cubicBezTo>
                  <a:pt x="85" y="52"/>
                  <a:pt x="85" y="52"/>
                  <a:pt x="85" y="52"/>
                </a:cubicBezTo>
                <a:cubicBezTo>
                  <a:pt x="85" y="52"/>
                  <a:pt x="85" y="52"/>
                  <a:pt x="85" y="52"/>
                </a:cubicBezTo>
                <a:cubicBezTo>
                  <a:pt x="85" y="52"/>
                  <a:pt x="85" y="52"/>
                  <a:pt x="85" y="52"/>
                </a:cubicBezTo>
                <a:cubicBezTo>
                  <a:pt x="85" y="52"/>
                  <a:pt x="85" y="52"/>
                  <a:pt x="85" y="52"/>
                </a:cubicBezTo>
                <a:cubicBezTo>
                  <a:pt x="85" y="52"/>
                  <a:pt x="85" y="52"/>
                  <a:pt x="85" y="52"/>
                </a:cubicBezTo>
                <a:cubicBezTo>
                  <a:pt x="86" y="52"/>
                  <a:pt x="86" y="52"/>
                  <a:pt x="86" y="52"/>
                </a:cubicBezTo>
                <a:cubicBezTo>
                  <a:pt x="86" y="52"/>
                  <a:pt x="86" y="52"/>
                  <a:pt x="86" y="52"/>
                </a:cubicBezTo>
                <a:cubicBezTo>
                  <a:pt x="86" y="52"/>
                  <a:pt x="86" y="52"/>
                  <a:pt x="85" y="51"/>
                </a:cubicBezTo>
                <a:cubicBezTo>
                  <a:pt x="85" y="51"/>
                  <a:pt x="85" y="51"/>
                  <a:pt x="85" y="51"/>
                </a:cubicBezTo>
                <a:cubicBezTo>
                  <a:pt x="85" y="51"/>
                  <a:pt x="85" y="51"/>
                  <a:pt x="85" y="51"/>
                </a:cubicBezTo>
                <a:cubicBezTo>
                  <a:pt x="85" y="51"/>
                  <a:pt x="85" y="51"/>
                  <a:pt x="85" y="50"/>
                </a:cubicBezTo>
                <a:cubicBezTo>
                  <a:pt x="84" y="50"/>
                  <a:pt x="84" y="50"/>
                  <a:pt x="84" y="51"/>
                </a:cubicBezTo>
                <a:cubicBezTo>
                  <a:pt x="84" y="51"/>
                  <a:pt x="85" y="51"/>
                  <a:pt x="84" y="51"/>
                </a:cubicBezTo>
                <a:cubicBezTo>
                  <a:pt x="84" y="51"/>
                  <a:pt x="84" y="51"/>
                  <a:pt x="84" y="51"/>
                </a:cubicBezTo>
                <a:cubicBezTo>
                  <a:pt x="84" y="51"/>
                  <a:pt x="84" y="51"/>
                  <a:pt x="84" y="51"/>
                </a:cubicBezTo>
                <a:cubicBezTo>
                  <a:pt x="84" y="51"/>
                  <a:pt x="84" y="50"/>
                  <a:pt x="84" y="50"/>
                </a:cubicBezTo>
                <a:close/>
                <a:moveTo>
                  <a:pt x="78" y="41"/>
                </a:moveTo>
                <a:cubicBezTo>
                  <a:pt x="78" y="42"/>
                  <a:pt x="78" y="42"/>
                  <a:pt x="78" y="42"/>
                </a:cubicBezTo>
                <a:cubicBezTo>
                  <a:pt x="79" y="42"/>
                  <a:pt x="79" y="42"/>
                  <a:pt x="79" y="42"/>
                </a:cubicBezTo>
                <a:cubicBezTo>
                  <a:pt x="79" y="42"/>
                  <a:pt x="79" y="42"/>
                  <a:pt x="79" y="42"/>
                </a:cubicBezTo>
                <a:cubicBezTo>
                  <a:pt x="79" y="42"/>
                  <a:pt x="79" y="42"/>
                  <a:pt x="79" y="42"/>
                </a:cubicBezTo>
                <a:cubicBezTo>
                  <a:pt x="79" y="43"/>
                  <a:pt x="79" y="43"/>
                  <a:pt x="79" y="43"/>
                </a:cubicBezTo>
                <a:cubicBezTo>
                  <a:pt x="79" y="43"/>
                  <a:pt x="79" y="43"/>
                  <a:pt x="79" y="43"/>
                </a:cubicBezTo>
                <a:cubicBezTo>
                  <a:pt x="80" y="44"/>
                  <a:pt x="80" y="44"/>
                  <a:pt x="80" y="44"/>
                </a:cubicBezTo>
                <a:cubicBezTo>
                  <a:pt x="80" y="44"/>
                  <a:pt x="80" y="43"/>
                  <a:pt x="80" y="43"/>
                </a:cubicBezTo>
                <a:cubicBezTo>
                  <a:pt x="79" y="43"/>
                  <a:pt x="79" y="43"/>
                  <a:pt x="79" y="43"/>
                </a:cubicBezTo>
                <a:cubicBezTo>
                  <a:pt x="79" y="43"/>
                  <a:pt x="79" y="43"/>
                  <a:pt x="80" y="43"/>
                </a:cubicBezTo>
                <a:cubicBezTo>
                  <a:pt x="80" y="43"/>
                  <a:pt x="80" y="43"/>
                  <a:pt x="80" y="43"/>
                </a:cubicBezTo>
                <a:cubicBezTo>
                  <a:pt x="80" y="43"/>
                  <a:pt x="80" y="43"/>
                  <a:pt x="80" y="43"/>
                </a:cubicBezTo>
                <a:cubicBezTo>
                  <a:pt x="80" y="43"/>
                  <a:pt x="80" y="43"/>
                  <a:pt x="80" y="43"/>
                </a:cubicBezTo>
                <a:cubicBezTo>
                  <a:pt x="80" y="42"/>
                  <a:pt x="80" y="42"/>
                  <a:pt x="80" y="42"/>
                </a:cubicBezTo>
                <a:cubicBezTo>
                  <a:pt x="80" y="42"/>
                  <a:pt x="80" y="42"/>
                  <a:pt x="79" y="42"/>
                </a:cubicBezTo>
                <a:cubicBezTo>
                  <a:pt x="79" y="42"/>
                  <a:pt x="79" y="42"/>
                  <a:pt x="79" y="42"/>
                </a:cubicBezTo>
                <a:cubicBezTo>
                  <a:pt x="79" y="42"/>
                  <a:pt x="79" y="42"/>
                  <a:pt x="79" y="42"/>
                </a:cubicBezTo>
                <a:cubicBezTo>
                  <a:pt x="79" y="42"/>
                  <a:pt x="79" y="42"/>
                  <a:pt x="79" y="42"/>
                </a:cubicBezTo>
                <a:cubicBezTo>
                  <a:pt x="79" y="42"/>
                  <a:pt x="79" y="42"/>
                  <a:pt x="79" y="42"/>
                </a:cubicBezTo>
                <a:cubicBezTo>
                  <a:pt x="79" y="42"/>
                  <a:pt x="79" y="42"/>
                  <a:pt x="79" y="42"/>
                </a:cubicBezTo>
                <a:cubicBezTo>
                  <a:pt x="79" y="42"/>
                  <a:pt x="79" y="42"/>
                  <a:pt x="79" y="42"/>
                </a:cubicBezTo>
                <a:cubicBezTo>
                  <a:pt x="79" y="42"/>
                  <a:pt x="79" y="42"/>
                  <a:pt x="79" y="42"/>
                </a:cubicBezTo>
                <a:cubicBezTo>
                  <a:pt x="80" y="42"/>
                  <a:pt x="80" y="42"/>
                  <a:pt x="79" y="42"/>
                </a:cubicBezTo>
                <a:cubicBezTo>
                  <a:pt x="79" y="42"/>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8" y="41"/>
                  <a:pt x="78" y="41"/>
                  <a:pt x="78" y="41"/>
                </a:cubicBezTo>
                <a:cubicBezTo>
                  <a:pt x="78" y="41"/>
                  <a:pt x="78" y="41"/>
                  <a:pt x="78" y="41"/>
                </a:cubicBezTo>
                <a:cubicBezTo>
                  <a:pt x="78" y="41"/>
                  <a:pt x="78" y="41"/>
                  <a:pt x="78" y="41"/>
                </a:cubicBezTo>
                <a:cubicBezTo>
                  <a:pt x="78" y="41"/>
                  <a:pt x="78" y="41"/>
                  <a:pt x="78" y="41"/>
                </a:cubicBezTo>
                <a:cubicBezTo>
                  <a:pt x="78" y="41"/>
                  <a:pt x="78" y="41"/>
                  <a:pt x="78" y="41"/>
                </a:cubicBezTo>
                <a:cubicBezTo>
                  <a:pt x="78" y="41"/>
                  <a:pt x="78" y="41"/>
                  <a:pt x="78" y="41"/>
                </a:cubicBezTo>
                <a:cubicBezTo>
                  <a:pt x="78" y="41"/>
                  <a:pt x="78" y="41"/>
                  <a:pt x="78" y="41"/>
                </a:cubicBezTo>
                <a:cubicBezTo>
                  <a:pt x="78" y="41"/>
                  <a:pt x="78" y="41"/>
                  <a:pt x="78" y="41"/>
                </a:cubicBezTo>
                <a:close/>
                <a:moveTo>
                  <a:pt x="83" y="43"/>
                </a:move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lose/>
                <a:moveTo>
                  <a:pt x="81" y="48"/>
                </a:moveTo>
                <a:cubicBezTo>
                  <a:pt x="81" y="48"/>
                  <a:pt x="81" y="48"/>
                  <a:pt x="81" y="48"/>
                </a:cubicBezTo>
                <a:cubicBezTo>
                  <a:pt x="81" y="48"/>
                  <a:pt x="81" y="48"/>
                  <a:pt x="81" y="48"/>
                </a:cubicBezTo>
                <a:cubicBezTo>
                  <a:pt x="81" y="48"/>
                  <a:pt x="81" y="48"/>
                  <a:pt x="81" y="48"/>
                </a:cubicBezTo>
                <a:cubicBezTo>
                  <a:pt x="81" y="48"/>
                  <a:pt x="81" y="48"/>
                  <a:pt x="81" y="48"/>
                </a:cubicBezTo>
                <a:cubicBezTo>
                  <a:pt x="81" y="48"/>
                  <a:pt x="81" y="48"/>
                  <a:pt x="81" y="48"/>
                </a:cubicBezTo>
                <a:cubicBezTo>
                  <a:pt x="81" y="48"/>
                  <a:pt x="81" y="48"/>
                  <a:pt x="81" y="48"/>
                </a:cubicBezTo>
                <a:cubicBezTo>
                  <a:pt x="81" y="48"/>
                  <a:pt x="80" y="48"/>
                  <a:pt x="80" y="48"/>
                </a:cubicBezTo>
                <a:cubicBezTo>
                  <a:pt x="80" y="48"/>
                  <a:pt x="80" y="48"/>
                  <a:pt x="80" y="48"/>
                </a:cubicBezTo>
                <a:cubicBezTo>
                  <a:pt x="81" y="48"/>
                  <a:pt x="81" y="48"/>
                  <a:pt x="81" y="48"/>
                </a:cubicBezTo>
                <a:cubicBezTo>
                  <a:pt x="81" y="48"/>
                  <a:pt x="81" y="48"/>
                  <a:pt x="81" y="48"/>
                </a:cubicBezTo>
                <a:cubicBezTo>
                  <a:pt x="81" y="48"/>
                  <a:pt x="81" y="49"/>
                  <a:pt x="81" y="49"/>
                </a:cubicBezTo>
                <a:cubicBezTo>
                  <a:pt x="81" y="49"/>
                  <a:pt x="81" y="49"/>
                  <a:pt x="81" y="49"/>
                </a:cubicBezTo>
                <a:cubicBezTo>
                  <a:pt x="81" y="49"/>
                  <a:pt x="81" y="49"/>
                  <a:pt x="81" y="49"/>
                </a:cubicBezTo>
                <a:cubicBezTo>
                  <a:pt x="81" y="49"/>
                  <a:pt x="81" y="49"/>
                  <a:pt x="81" y="49"/>
                </a:cubicBezTo>
                <a:cubicBezTo>
                  <a:pt x="81" y="49"/>
                  <a:pt x="81" y="49"/>
                  <a:pt x="81" y="49"/>
                </a:cubicBezTo>
                <a:cubicBezTo>
                  <a:pt x="81" y="49"/>
                  <a:pt x="82" y="49"/>
                  <a:pt x="82" y="49"/>
                </a:cubicBezTo>
                <a:cubicBezTo>
                  <a:pt x="82" y="49"/>
                  <a:pt x="81" y="48"/>
                  <a:pt x="81" y="48"/>
                </a:cubicBezTo>
                <a:cubicBezTo>
                  <a:pt x="81" y="48"/>
                  <a:pt x="81" y="48"/>
                  <a:pt x="81" y="48"/>
                </a:cubicBezTo>
                <a:close/>
                <a:moveTo>
                  <a:pt x="83" y="42"/>
                </a:moveTo>
                <a:cubicBezTo>
                  <a:pt x="82" y="42"/>
                  <a:pt x="82" y="42"/>
                  <a:pt x="82" y="42"/>
                </a:cubicBezTo>
                <a:cubicBezTo>
                  <a:pt x="82" y="42"/>
                  <a:pt x="82" y="43"/>
                  <a:pt x="83" y="43"/>
                </a:cubicBezTo>
                <a:cubicBezTo>
                  <a:pt x="83" y="43"/>
                  <a:pt x="83" y="42"/>
                  <a:pt x="83" y="42"/>
                </a:cubicBezTo>
                <a:cubicBezTo>
                  <a:pt x="83" y="42"/>
                  <a:pt x="83" y="42"/>
                  <a:pt x="83" y="42"/>
                </a:cubicBezTo>
                <a:close/>
                <a:moveTo>
                  <a:pt x="81" y="52"/>
                </a:moveTo>
                <a:cubicBezTo>
                  <a:pt x="81" y="52"/>
                  <a:pt x="81" y="52"/>
                  <a:pt x="81" y="52"/>
                </a:cubicBezTo>
                <a:cubicBezTo>
                  <a:pt x="81" y="52"/>
                  <a:pt x="81" y="52"/>
                  <a:pt x="81" y="52"/>
                </a:cubicBezTo>
                <a:cubicBezTo>
                  <a:pt x="81" y="52"/>
                  <a:pt x="82" y="52"/>
                  <a:pt x="82" y="52"/>
                </a:cubicBezTo>
                <a:cubicBezTo>
                  <a:pt x="82" y="52"/>
                  <a:pt x="81" y="52"/>
                  <a:pt x="81" y="52"/>
                </a:cubicBezTo>
                <a:cubicBezTo>
                  <a:pt x="81" y="52"/>
                  <a:pt x="81" y="52"/>
                  <a:pt x="81" y="52"/>
                </a:cubicBezTo>
                <a:cubicBezTo>
                  <a:pt x="81" y="52"/>
                  <a:pt x="81" y="52"/>
                  <a:pt x="81" y="52"/>
                </a:cubicBezTo>
                <a:close/>
                <a:moveTo>
                  <a:pt x="82" y="47"/>
                </a:moveTo>
                <a:cubicBezTo>
                  <a:pt x="82" y="47"/>
                  <a:pt x="82" y="47"/>
                  <a:pt x="82" y="47"/>
                </a:cubicBezTo>
                <a:cubicBezTo>
                  <a:pt x="82" y="47"/>
                  <a:pt x="82" y="48"/>
                  <a:pt x="82" y="48"/>
                </a:cubicBezTo>
                <a:cubicBezTo>
                  <a:pt x="82" y="48"/>
                  <a:pt x="82" y="48"/>
                  <a:pt x="82" y="48"/>
                </a:cubicBezTo>
                <a:cubicBezTo>
                  <a:pt x="82" y="48"/>
                  <a:pt x="82" y="48"/>
                  <a:pt x="83"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3" y="48"/>
                </a:cubicBezTo>
                <a:cubicBezTo>
                  <a:pt x="83" y="48"/>
                  <a:pt x="83" y="48"/>
                  <a:pt x="83" y="48"/>
                </a:cubicBezTo>
                <a:cubicBezTo>
                  <a:pt x="83" y="48"/>
                  <a:pt x="83" y="48"/>
                  <a:pt x="83" y="48"/>
                </a:cubicBezTo>
                <a:cubicBezTo>
                  <a:pt x="83" y="48"/>
                  <a:pt x="82" y="48"/>
                  <a:pt x="82" y="47"/>
                </a:cubicBezTo>
                <a:cubicBezTo>
                  <a:pt x="82" y="47"/>
                  <a:pt x="82" y="47"/>
                  <a:pt x="82" y="47"/>
                </a:cubicBezTo>
                <a:cubicBezTo>
                  <a:pt x="82" y="47"/>
                  <a:pt x="82" y="47"/>
                  <a:pt x="82" y="47"/>
                </a:cubicBezTo>
                <a:close/>
                <a:moveTo>
                  <a:pt x="80" y="54"/>
                </a:moveTo>
                <a:cubicBezTo>
                  <a:pt x="80" y="54"/>
                  <a:pt x="80" y="54"/>
                  <a:pt x="80" y="54"/>
                </a:cubicBezTo>
                <a:cubicBezTo>
                  <a:pt x="80" y="55"/>
                  <a:pt x="80" y="55"/>
                  <a:pt x="80" y="55"/>
                </a:cubicBezTo>
                <a:cubicBezTo>
                  <a:pt x="80" y="55"/>
                  <a:pt x="80" y="55"/>
                  <a:pt x="80" y="55"/>
                </a:cubicBezTo>
                <a:cubicBezTo>
                  <a:pt x="81" y="55"/>
                  <a:pt x="81" y="55"/>
                  <a:pt x="81" y="55"/>
                </a:cubicBezTo>
                <a:cubicBezTo>
                  <a:pt x="81" y="55"/>
                  <a:pt x="81" y="55"/>
                  <a:pt x="81" y="54"/>
                </a:cubicBezTo>
                <a:cubicBezTo>
                  <a:pt x="81" y="54"/>
                  <a:pt x="81" y="54"/>
                  <a:pt x="81" y="55"/>
                </a:cubicBezTo>
                <a:cubicBezTo>
                  <a:pt x="81" y="55"/>
                  <a:pt x="82" y="55"/>
                  <a:pt x="82" y="55"/>
                </a:cubicBezTo>
                <a:cubicBezTo>
                  <a:pt x="82" y="54"/>
                  <a:pt x="82" y="54"/>
                  <a:pt x="82" y="54"/>
                </a:cubicBezTo>
                <a:cubicBezTo>
                  <a:pt x="82" y="54"/>
                  <a:pt x="82" y="54"/>
                  <a:pt x="82" y="53"/>
                </a:cubicBezTo>
                <a:cubicBezTo>
                  <a:pt x="82" y="53"/>
                  <a:pt x="83" y="53"/>
                  <a:pt x="83" y="53"/>
                </a:cubicBezTo>
                <a:cubicBezTo>
                  <a:pt x="82" y="53"/>
                  <a:pt x="82" y="53"/>
                  <a:pt x="82" y="53"/>
                </a:cubicBezTo>
                <a:cubicBezTo>
                  <a:pt x="82" y="53"/>
                  <a:pt x="82" y="53"/>
                  <a:pt x="82" y="53"/>
                </a:cubicBezTo>
                <a:cubicBezTo>
                  <a:pt x="82" y="52"/>
                  <a:pt x="82" y="52"/>
                  <a:pt x="82" y="52"/>
                </a:cubicBezTo>
                <a:cubicBezTo>
                  <a:pt x="82" y="52"/>
                  <a:pt x="82" y="52"/>
                  <a:pt x="81" y="52"/>
                </a:cubicBezTo>
                <a:cubicBezTo>
                  <a:pt x="81" y="52"/>
                  <a:pt x="81" y="52"/>
                  <a:pt x="81" y="52"/>
                </a:cubicBezTo>
                <a:cubicBezTo>
                  <a:pt x="81" y="52"/>
                  <a:pt x="81" y="52"/>
                  <a:pt x="81" y="52"/>
                </a:cubicBezTo>
                <a:cubicBezTo>
                  <a:pt x="81" y="53"/>
                  <a:pt x="81" y="53"/>
                  <a:pt x="81" y="53"/>
                </a:cubicBezTo>
                <a:cubicBezTo>
                  <a:pt x="81" y="53"/>
                  <a:pt x="81" y="53"/>
                  <a:pt x="80" y="53"/>
                </a:cubicBezTo>
                <a:cubicBezTo>
                  <a:pt x="80" y="53"/>
                  <a:pt x="80" y="53"/>
                  <a:pt x="80" y="53"/>
                </a:cubicBezTo>
                <a:cubicBezTo>
                  <a:pt x="80" y="53"/>
                  <a:pt x="80" y="53"/>
                  <a:pt x="80" y="53"/>
                </a:cubicBezTo>
                <a:cubicBezTo>
                  <a:pt x="80" y="53"/>
                  <a:pt x="80" y="53"/>
                  <a:pt x="80" y="53"/>
                </a:cubicBezTo>
                <a:cubicBezTo>
                  <a:pt x="80" y="53"/>
                  <a:pt x="80" y="53"/>
                  <a:pt x="80" y="53"/>
                </a:cubicBezTo>
                <a:cubicBezTo>
                  <a:pt x="80" y="52"/>
                  <a:pt x="80" y="52"/>
                  <a:pt x="80" y="52"/>
                </a:cubicBezTo>
                <a:cubicBezTo>
                  <a:pt x="80" y="52"/>
                  <a:pt x="80" y="52"/>
                  <a:pt x="80" y="52"/>
                </a:cubicBezTo>
                <a:cubicBezTo>
                  <a:pt x="80" y="53"/>
                  <a:pt x="80" y="53"/>
                  <a:pt x="80" y="53"/>
                </a:cubicBezTo>
                <a:cubicBezTo>
                  <a:pt x="80" y="53"/>
                  <a:pt x="80" y="53"/>
                  <a:pt x="80" y="53"/>
                </a:cubicBezTo>
                <a:cubicBezTo>
                  <a:pt x="80" y="53"/>
                  <a:pt x="80" y="53"/>
                  <a:pt x="80" y="53"/>
                </a:cubicBezTo>
                <a:cubicBezTo>
                  <a:pt x="80" y="53"/>
                  <a:pt x="80" y="53"/>
                  <a:pt x="80" y="53"/>
                </a:cubicBezTo>
                <a:cubicBezTo>
                  <a:pt x="80" y="53"/>
                  <a:pt x="80" y="54"/>
                  <a:pt x="80" y="54"/>
                </a:cubicBezTo>
                <a:cubicBezTo>
                  <a:pt x="80" y="54"/>
                  <a:pt x="80" y="54"/>
                  <a:pt x="80" y="54"/>
                </a:cubicBezTo>
                <a:close/>
                <a:moveTo>
                  <a:pt x="81" y="46"/>
                </a:moveTo>
                <a:cubicBezTo>
                  <a:pt x="81" y="46"/>
                  <a:pt x="81" y="46"/>
                  <a:pt x="81" y="46"/>
                </a:cubicBezTo>
                <a:cubicBezTo>
                  <a:pt x="80" y="46"/>
                  <a:pt x="80" y="46"/>
                  <a:pt x="80" y="46"/>
                </a:cubicBezTo>
                <a:cubicBezTo>
                  <a:pt x="80" y="46"/>
                  <a:pt x="80" y="46"/>
                  <a:pt x="80" y="46"/>
                </a:cubicBezTo>
                <a:cubicBezTo>
                  <a:pt x="80" y="46"/>
                  <a:pt x="80" y="46"/>
                  <a:pt x="80" y="46"/>
                </a:cubicBezTo>
                <a:cubicBezTo>
                  <a:pt x="80" y="46"/>
                  <a:pt x="80" y="46"/>
                  <a:pt x="80" y="46"/>
                </a:cubicBezTo>
                <a:cubicBezTo>
                  <a:pt x="80" y="46"/>
                  <a:pt x="80" y="46"/>
                  <a:pt x="81" y="46"/>
                </a:cubicBezTo>
                <a:cubicBezTo>
                  <a:pt x="81" y="46"/>
                  <a:pt x="81" y="47"/>
                  <a:pt x="81" y="47"/>
                </a:cubicBezTo>
                <a:cubicBezTo>
                  <a:pt x="81" y="47"/>
                  <a:pt x="81" y="46"/>
                  <a:pt x="81" y="46"/>
                </a:cubicBezTo>
                <a:cubicBezTo>
                  <a:pt x="81" y="46"/>
                  <a:pt x="81" y="46"/>
                  <a:pt x="81" y="46"/>
                </a:cubicBezTo>
                <a:cubicBezTo>
                  <a:pt x="81" y="46"/>
                  <a:pt x="81" y="46"/>
                  <a:pt x="81" y="46"/>
                </a:cubicBezTo>
                <a:close/>
                <a:moveTo>
                  <a:pt x="82" y="46"/>
                </a:moveTo>
                <a:cubicBezTo>
                  <a:pt x="82" y="46"/>
                  <a:pt x="82" y="46"/>
                  <a:pt x="82" y="46"/>
                </a:cubicBezTo>
                <a:cubicBezTo>
                  <a:pt x="82" y="46"/>
                  <a:pt x="82" y="46"/>
                  <a:pt x="82" y="46"/>
                </a:cubicBezTo>
                <a:cubicBezTo>
                  <a:pt x="82" y="46"/>
                  <a:pt x="82" y="45"/>
                  <a:pt x="82" y="46"/>
                </a:cubicBezTo>
                <a:cubicBezTo>
                  <a:pt x="82" y="46"/>
                  <a:pt x="82" y="46"/>
                  <a:pt x="82" y="46"/>
                </a:cubicBezTo>
                <a:cubicBezTo>
                  <a:pt x="82" y="46"/>
                  <a:pt x="82" y="46"/>
                  <a:pt x="82" y="46"/>
                </a:cubicBezTo>
                <a:cubicBezTo>
                  <a:pt x="82" y="46"/>
                  <a:pt x="82" y="46"/>
                  <a:pt x="82" y="46"/>
                </a:cubicBezTo>
                <a:close/>
                <a:moveTo>
                  <a:pt x="79" y="40"/>
                </a:moveTo>
                <a:cubicBezTo>
                  <a:pt x="79" y="40"/>
                  <a:pt x="79" y="40"/>
                  <a:pt x="80" y="40"/>
                </a:cubicBezTo>
                <a:cubicBezTo>
                  <a:pt x="80" y="40"/>
                  <a:pt x="80" y="40"/>
                  <a:pt x="80" y="40"/>
                </a:cubicBezTo>
                <a:cubicBezTo>
                  <a:pt x="80" y="40"/>
                  <a:pt x="80" y="40"/>
                  <a:pt x="80" y="40"/>
                </a:cubicBezTo>
                <a:cubicBezTo>
                  <a:pt x="80" y="40"/>
                  <a:pt x="80" y="41"/>
                  <a:pt x="80" y="41"/>
                </a:cubicBezTo>
                <a:cubicBezTo>
                  <a:pt x="80" y="40"/>
                  <a:pt x="80" y="40"/>
                  <a:pt x="80" y="40"/>
                </a:cubicBezTo>
                <a:cubicBezTo>
                  <a:pt x="80" y="40"/>
                  <a:pt x="80" y="40"/>
                  <a:pt x="80" y="40"/>
                </a:cubicBezTo>
                <a:cubicBezTo>
                  <a:pt x="80" y="40"/>
                  <a:pt x="80" y="40"/>
                  <a:pt x="80" y="40"/>
                </a:cubicBezTo>
                <a:cubicBezTo>
                  <a:pt x="80" y="41"/>
                  <a:pt x="81" y="41"/>
                  <a:pt x="81" y="41"/>
                </a:cubicBezTo>
                <a:cubicBezTo>
                  <a:pt x="81" y="41"/>
                  <a:pt x="81" y="41"/>
                  <a:pt x="81" y="41"/>
                </a:cubicBezTo>
                <a:cubicBezTo>
                  <a:pt x="81" y="40"/>
                  <a:pt x="81" y="40"/>
                  <a:pt x="81" y="40"/>
                </a:cubicBezTo>
                <a:cubicBezTo>
                  <a:pt x="81" y="40"/>
                  <a:pt x="81" y="40"/>
                  <a:pt x="81" y="40"/>
                </a:cubicBezTo>
                <a:cubicBezTo>
                  <a:pt x="81" y="40"/>
                  <a:pt x="81" y="40"/>
                  <a:pt x="81" y="40"/>
                </a:cubicBezTo>
                <a:cubicBezTo>
                  <a:pt x="81" y="40"/>
                  <a:pt x="81" y="40"/>
                  <a:pt x="81" y="40"/>
                </a:cubicBezTo>
                <a:cubicBezTo>
                  <a:pt x="81" y="40"/>
                  <a:pt x="81" y="40"/>
                  <a:pt x="81" y="40"/>
                </a:cubicBezTo>
                <a:cubicBezTo>
                  <a:pt x="81" y="40"/>
                  <a:pt x="81" y="40"/>
                  <a:pt x="81" y="40"/>
                </a:cubicBezTo>
                <a:cubicBezTo>
                  <a:pt x="81" y="40"/>
                  <a:pt x="81" y="40"/>
                  <a:pt x="81" y="40"/>
                </a:cubicBezTo>
                <a:cubicBezTo>
                  <a:pt x="81" y="40"/>
                  <a:pt x="81" y="41"/>
                  <a:pt x="81" y="41"/>
                </a:cubicBezTo>
                <a:cubicBezTo>
                  <a:pt x="81" y="41"/>
                  <a:pt x="81" y="41"/>
                  <a:pt x="81" y="41"/>
                </a:cubicBezTo>
                <a:cubicBezTo>
                  <a:pt x="81" y="41"/>
                  <a:pt x="81" y="41"/>
                  <a:pt x="81" y="41"/>
                </a:cubicBezTo>
                <a:cubicBezTo>
                  <a:pt x="81" y="41"/>
                  <a:pt x="81" y="41"/>
                  <a:pt x="81" y="41"/>
                </a:cubicBezTo>
                <a:cubicBezTo>
                  <a:pt x="81" y="41"/>
                  <a:pt x="81" y="41"/>
                  <a:pt x="81" y="41"/>
                </a:cubicBezTo>
                <a:cubicBezTo>
                  <a:pt x="81" y="41"/>
                  <a:pt x="81" y="41"/>
                  <a:pt x="81" y="41"/>
                </a:cubicBezTo>
                <a:cubicBezTo>
                  <a:pt x="81" y="41"/>
                  <a:pt x="81" y="41"/>
                  <a:pt x="81" y="41"/>
                </a:cubicBezTo>
                <a:cubicBezTo>
                  <a:pt x="81" y="41"/>
                  <a:pt x="81" y="41"/>
                  <a:pt x="81" y="41"/>
                </a:cubicBezTo>
                <a:cubicBezTo>
                  <a:pt x="82" y="41"/>
                  <a:pt x="82" y="42"/>
                  <a:pt x="81" y="42"/>
                </a:cubicBezTo>
                <a:cubicBezTo>
                  <a:pt x="81" y="42"/>
                  <a:pt x="81" y="42"/>
                  <a:pt x="82" y="42"/>
                </a:cubicBezTo>
                <a:cubicBezTo>
                  <a:pt x="82" y="42"/>
                  <a:pt x="82" y="42"/>
                  <a:pt x="82" y="42"/>
                </a:cubicBezTo>
                <a:cubicBezTo>
                  <a:pt x="82" y="42"/>
                  <a:pt x="82" y="42"/>
                  <a:pt x="82" y="42"/>
                </a:cubicBezTo>
                <a:cubicBezTo>
                  <a:pt x="82" y="42"/>
                  <a:pt x="82"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1"/>
                  <a:pt x="83" y="41"/>
                  <a:pt x="83" y="41"/>
                </a:cubicBezTo>
                <a:cubicBezTo>
                  <a:pt x="83" y="40"/>
                  <a:pt x="83" y="40"/>
                  <a:pt x="83" y="40"/>
                </a:cubicBezTo>
                <a:cubicBezTo>
                  <a:pt x="83" y="40"/>
                  <a:pt x="83" y="40"/>
                  <a:pt x="83" y="40"/>
                </a:cubicBezTo>
                <a:cubicBezTo>
                  <a:pt x="83" y="40"/>
                  <a:pt x="83" y="40"/>
                  <a:pt x="83" y="40"/>
                </a:cubicBezTo>
                <a:cubicBezTo>
                  <a:pt x="83" y="40"/>
                  <a:pt x="83" y="40"/>
                  <a:pt x="83" y="40"/>
                </a:cubicBezTo>
                <a:cubicBezTo>
                  <a:pt x="83" y="40"/>
                  <a:pt x="83" y="40"/>
                  <a:pt x="83" y="39"/>
                </a:cubicBezTo>
                <a:cubicBezTo>
                  <a:pt x="83" y="39"/>
                  <a:pt x="83" y="39"/>
                  <a:pt x="83" y="39"/>
                </a:cubicBezTo>
                <a:cubicBezTo>
                  <a:pt x="82" y="39"/>
                  <a:pt x="82" y="39"/>
                  <a:pt x="82" y="39"/>
                </a:cubicBezTo>
                <a:cubicBezTo>
                  <a:pt x="82" y="39"/>
                  <a:pt x="82" y="39"/>
                  <a:pt x="82" y="39"/>
                </a:cubicBezTo>
                <a:cubicBezTo>
                  <a:pt x="82" y="39"/>
                  <a:pt x="82" y="39"/>
                  <a:pt x="82" y="39"/>
                </a:cubicBezTo>
                <a:cubicBezTo>
                  <a:pt x="82" y="39"/>
                  <a:pt x="82" y="39"/>
                  <a:pt x="82" y="39"/>
                </a:cubicBezTo>
                <a:cubicBezTo>
                  <a:pt x="82" y="39"/>
                  <a:pt x="82" y="38"/>
                  <a:pt x="82" y="38"/>
                </a:cubicBezTo>
                <a:cubicBezTo>
                  <a:pt x="82" y="38"/>
                  <a:pt x="82" y="38"/>
                  <a:pt x="82" y="38"/>
                </a:cubicBezTo>
                <a:cubicBezTo>
                  <a:pt x="82" y="39"/>
                  <a:pt x="82" y="39"/>
                  <a:pt x="82" y="39"/>
                </a:cubicBezTo>
                <a:cubicBezTo>
                  <a:pt x="82" y="39"/>
                  <a:pt x="82" y="39"/>
                  <a:pt x="82" y="39"/>
                </a:cubicBezTo>
                <a:cubicBezTo>
                  <a:pt x="82" y="39"/>
                  <a:pt x="82" y="39"/>
                  <a:pt x="82" y="39"/>
                </a:cubicBezTo>
                <a:cubicBezTo>
                  <a:pt x="82" y="39"/>
                  <a:pt x="82" y="39"/>
                  <a:pt x="82" y="39"/>
                </a:cubicBezTo>
                <a:cubicBezTo>
                  <a:pt x="82" y="39"/>
                  <a:pt x="82" y="39"/>
                  <a:pt x="82" y="39"/>
                </a:cubicBezTo>
                <a:cubicBezTo>
                  <a:pt x="82" y="39"/>
                  <a:pt x="81" y="39"/>
                  <a:pt x="81" y="39"/>
                </a:cubicBezTo>
                <a:cubicBezTo>
                  <a:pt x="81" y="39"/>
                  <a:pt x="81" y="39"/>
                  <a:pt x="81" y="39"/>
                </a:cubicBezTo>
                <a:cubicBezTo>
                  <a:pt x="81" y="39"/>
                  <a:pt x="81" y="39"/>
                  <a:pt x="81" y="39"/>
                </a:cubicBezTo>
                <a:cubicBezTo>
                  <a:pt x="81" y="39"/>
                  <a:pt x="81" y="39"/>
                  <a:pt x="81" y="39"/>
                </a:cubicBezTo>
                <a:cubicBezTo>
                  <a:pt x="81" y="39"/>
                  <a:pt x="81" y="39"/>
                  <a:pt x="81" y="39"/>
                </a:cubicBezTo>
                <a:cubicBezTo>
                  <a:pt x="81" y="39"/>
                  <a:pt x="81" y="39"/>
                  <a:pt x="81" y="39"/>
                </a:cubicBezTo>
                <a:cubicBezTo>
                  <a:pt x="81" y="39"/>
                  <a:pt x="81" y="39"/>
                  <a:pt x="81" y="39"/>
                </a:cubicBezTo>
                <a:cubicBezTo>
                  <a:pt x="80" y="39"/>
                  <a:pt x="80" y="39"/>
                  <a:pt x="80" y="39"/>
                </a:cubicBezTo>
                <a:cubicBezTo>
                  <a:pt x="80" y="39"/>
                  <a:pt x="80" y="39"/>
                  <a:pt x="80" y="39"/>
                </a:cubicBezTo>
                <a:cubicBezTo>
                  <a:pt x="80" y="39"/>
                  <a:pt x="80" y="39"/>
                  <a:pt x="80" y="39"/>
                </a:cubicBezTo>
                <a:cubicBezTo>
                  <a:pt x="80" y="39"/>
                  <a:pt x="80" y="39"/>
                  <a:pt x="80" y="39"/>
                </a:cubicBezTo>
                <a:cubicBezTo>
                  <a:pt x="80" y="39"/>
                  <a:pt x="80" y="39"/>
                  <a:pt x="80" y="39"/>
                </a:cubicBezTo>
                <a:cubicBezTo>
                  <a:pt x="80" y="39"/>
                  <a:pt x="80" y="39"/>
                  <a:pt x="80" y="39"/>
                </a:cubicBezTo>
                <a:cubicBezTo>
                  <a:pt x="80" y="39"/>
                  <a:pt x="80" y="39"/>
                  <a:pt x="80" y="39"/>
                </a:cubicBezTo>
                <a:cubicBezTo>
                  <a:pt x="80" y="39"/>
                  <a:pt x="80" y="39"/>
                  <a:pt x="79" y="39"/>
                </a:cubicBezTo>
                <a:cubicBezTo>
                  <a:pt x="79" y="39"/>
                  <a:pt x="79" y="39"/>
                  <a:pt x="79" y="40"/>
                </a:cubicBezTo>
                <a:cubicBezTo>
                  <a:pt x="79" y="40"/>
                  <a:pt x="79" y="40"/>
                  <a:pt x="79" y="40"/>
                </a:cubicBezTo>
                <a:cubicBezTo>
                  <a:pt x="79" y="40"/>
                  <a:pt x="79" y="40"/>
                  <a:pt x="79" y="40"/>
                </a:cubicBezTo>
                <a:cubicBezTo>
                  <a:pt x="79" y="40"/>
                  <a:pt x="79" y="40"/>
                  <a:pt x="79" y="40"/>
                </a:cubicBezTo>
                <a:close/>
                <a:moveTo>
                  <a:pt x="72" y="53"/>
                </a:moveTo>
                <a:cubicBezTo>
                  <a:pt x="72" y="53"/>
                  <a:pt x="72" y="53"/>
                  <a:pt x="72" y="53"/>
                </a:cubicBezTo>
                <a:cubicBezTo>
                  <a:pt x="72" y="53"/>
                  <a:pt x="72" y="53"/>
                  <a:pt x="72" y="53"/>
                </a:cubicBezTo>
                <a:cubicBezTo>
                  <a:pt x="72" y="53"/>
                  <a:pt x="72" y="53"/>
                  <a:pt x="72" y="54"/>
                </a:cubicBezTo>
                <a:cubicBezTo>
                  <a:pt x="72" y="54"/>
                  <a:pt x="72" y="54"/>
                  <a:pt x="73" y="54"/>
                </a:cubicBezTo>
                <a:cubicBezTo>
                  <a:pt x="73" y="54"/>
                  <a:pt x="73" y="54"/>
                  <a:pt x="73" y="54"/>
                </a:cubicBezTo>
                <a:cubicBezTo>
                  <a:pt x="73" y="54"/>
                  <a:pt x="73" y="54"/>
                  <a:pt x="73" y="54"/>
                </a:cubicBezTo>
                <a:cubicBezTo>
                  <a:pt x="73" y="54"/>
                  <a:pt x="73" y="54"/>
                  <a:pt x="73" y="54"/>
                </a:cubicBezTo>
                <a:cubicBezTo>
                  <a:pt x="73" y="53"/>
                  <a:pt x="73" y="53"/>
                  <a:pt x="74" y="53"/>
                </a:cubicBezTo>
                <a:cubicBezTo>
                  <a:pt x="74" y="53"/>
                  <a:pt x="74" y="53"/>
                  <a:pt x="74" y="53"/>
                </a:cubicBezTo>
                <a:cubicBezTo>
                  <a:pt x="74" y="53"/>
                  <a:pt x="74" y="53"/>
                  <a:pt x="74" y="53"/>
                </a:cubicBezTo>
                <a:cubicBezTo>
                  <a:pt x="74" y="53"/>
                  <a:pt x="74" y="53"/>
                  <a:pt x="74" y="53"/>
                </a:cubicBezTo>
                <a:cubicBezTo>
                  <a:pt x="73" y="53"/>
                  <a:pt x="73" y="53"/>
                  <a:pt x="73" y="53"/>
                </a:cubicBezTo>
                <a:cubicBezTo>
                  <a:pt x="73" y="53"/>
                  <a:pt x="73" y="52"/>
                  <a:pt x="73" y="52"/>
                </a:cubicBezTo>
                <a:cubicBezTo>
                  <a:pt x="73" y="52"/>
                  <a:pt x="72" y="52"/>
                  <a:pt x="72" y="52"/>
                </a:cubicBezTo>
                <a:cubicBezTo>
                  <a:pt x="72" y="52"/>
                  <a:pt x="72" y="52"/>
                  <a:pt x="72" y="53"/>
                </a:cubicBezTo>
                <a:cubicBezTo>
                  <a:pt x="72" y="53"/>
                  <a:pt x="72" y="53"/>
                  <a:pt x="72" y="53"/>
                </a:cubicBezTo>
                <a:cubicBezTo>
                  <a:pt x="72" y="53"/>
                  <a:pt x="72" y="53"/>
                  <a:pt x="72" y="53"/>
                </a:cubicBezTo>
                <a:close/>
                <a:moveTo>
                  <a:pt x="62" y="40"/>
                </a:moveTo>
                <a:cubicBezTo>
                  <a:pt x="62" y="40"/>
                  <a:pt x="62" y="40"/>
                  <a:pt x="62" y="41"/>
                </a:cubicBezTo>
                <a:cubicBezTo>
                  <a:pt x="63" y="41"/>
                  <a:pt x="63" y="41"/>
                  <a:pt x="63" y="41"/>
                </a:cubicBezTo>
                <a:cubicBezTo>
                  <a:pt x="63" y="41"/>
                  <a:pt x="63" y="41"/>
                  <a:pt x="63" y="41"/>
                </a:cubicBezTo>
                <a:cubicBezTo>
                  <a:pt x="63" y="41"/>
                  <a:pt x="63" y="41"/>
                  <a:pt x="64" y="41"/>
                </a:cubicBezTo>
                <a:cubicBezTo>
                  <a:pt x="64" y="41"/>
                  <a:pt x="64" y="41"/>
                  <a:pt x="64" y="41"/>
                </a:cubicBezTo>
                <a:cubicBezTo>
                  <a:pt x="64" y="41"/>
                  <a:pt x="64" y="40"/>
                  <a:pt x="64" y="40"/>
                </a:cubicBezTo>
                <a:cubicBezTo>
                  <a:pt x="64" y="40"/>
                  <a:pt x="64" y="40"/>
                  <a:pt x="64" y="40"/>
                </a:cubicBezTo>
                <a:cubicBezTo>
                  <a:pt x="64" y="39"/>
                  <a:pt x="64" y="39"/>
                  <a:pt x="64" y="39"/>
                </a:cubicBezTo>
                <a:cubicBezTo>
                  <a:pt x="64" y="39"/>
                  <a:pt x="64" y="39"/>
                  <a:pt x="64" y="39"/>
                </a:cubicBezTo>
                <a:cubicBezTo>
                  <a:pt x="64" y="39"/>
                  <a:pt x="64" y="39"/>
                  <a:pt x="64" y="38"/>
                </a:cubicBezTo>
                <a:cubicBezTo>
                  <a:pt x="64" y="38"/>
                  <a:pt x="64" y="38"/>
                  <a:pt x="64" y="38"/>
                </a:cubicBezTo>
                <a:cubicBezTo>
                  <a:pt x="63" y="38"/>
                  <a:pt x="63" y="38"/>
                  <a:pt x="63" y="37"/>
                </a:cubicBezTo>
                <a:cubicBezTo>
                  <a:pt x="62" y="37"/>
                  <a:pt x="62" y="37"/>
                  <a:pt x="62" y="37"/>
                </a:cubicBezTo>
                <a:cubicBezTo>
                  <a:pt x="62" y="37"/>
                  <a:pt x="62" y="37"/>
                  <a:pt x="62" y="37"/>
                </a:cubicBezTo>
                <a:cubicBezTo>
                  <a:pt x="62" y="37"/>
                  <a:pt x="62" y="38"/>
                  <a:pt x="62" y="38"/>
                </a:cubicBezTo>
                <a:cubicBezTo>
                  <a:pt x="62" y="38"/>
                  <a:pt x="62" y="38"/>
                  <a:pt x="62" y="38"/>
                </a:cubicBezTo>
                <a:cubicBezTo>
                  <a:pt x="62" y="38"/>
                  <a:pt x="62" y="38"/>
                  <a:pt x="62" y="38"/>
                </a:cubicBezTo>
                <a:cubicBezTo>
                  <a:pt x="62" y="39"/>
                  <a:pt x="62" y="39"/>
                  <a:pt x="62" y="39"/>
                </a:cubicBezTo>
                <a:cubicBezTo>
                  <a:pt x="62" y="40"/>
                  <a:pt x="62" y="40"/>
                  <a:pt x="62" y="40"/>
                </a:cubicBezTo>
                <a:close/>
                <a:moveTo>
                  <a:pt x="61" y="36"/>
                </a:moveTo>
                <a:cubicBezTo>
                  <a:pt x="61" y="37"/>
                  <a:pt x="62" y="37"/>
                  <a:pt x="62" y="37"/>
                </a:cubicBezTo>
                <a:cubicBezTo>
                  <a:pt x="62" y="37"/>
                  <a:pt x="63" y="37"/>
                  <a:pt x="63" y="37"/>
                </a:cubicBezTo>
                <a:cubicBezTo>
                  <a:pt x="63" y="37"/>
                  <a:pt x="63" y="38"/>
                  <a:pt x="63" y="38"/>
                </a:cubicBezTo>
                <a:cubicBezTo>
                  <a:pt x="64" y="38"/>
                  <a:pt x="64" y="38"/>
                  <a:pt x="64" y="38"/>
                </a:cubicBezTo>
                <a:cubicBezTo>
                  <a:pt x="64" y="38"/>
                  <a:pt x="64" y="37"/>
                  <a:pt x="64" y="37"/>
                </a:cubicBezTo>
                <a:cubicBezTo>
                  <a:pt x="64" y="36"/>
                  <a:pt x="64" y="36"/>
                  <a:pt x="64" y="36"/>
                </a:cubicBezTo>
                <a:cubicBezTo>
                  <a:pt x="63" y="36"/>
                  <a:pt x="63" y="36"/>
                  <a:pt x="63" y="36"/>
                </a:cubicBezTo>
                <a:cubicBezTo>
                  <a:pt x="62" y="36"/>
                  <a:pt x="62" y="35"/>
                  <a:pt x="61" y="35"/>
                </a:cubicBezTo>
                <a:cubicBezTo>
                  <a:pt x="61" y="35"/>
                  <a:pt x="60" y="35"/>
                  <a:pt x="60" y="35"/>
                </a:cubicBezTo>
                <a:cubicBezTo>
                  <a:pt x="60" y="35"/>
                  <a:pt x="60" y="35"/>
                  <a:pt x="60" y="36"/>
                </a:cubicBezTo>
                <a:cubicBezTo>
                  <a:pt x="60" y="36"/>
                  <a:pt x="61" y="36"/>
                  <a:pt x="61" y="36"/>
                </a:cubicBezTo>
                <a:close/>
                <a:moveTo>
                  <a:pt x="55" y="33"/>
                </a:moveTo>
                <a:cubicBezTo>
                  <a:pt x="55" y="33"/>
                  <a:pt x="55" y="34"/>
                  <a:pt x="55" y="34"/>
                </a:cubicBezTo>
                <a:cubicBezTo>
                  <a:pt x="55" y="34"/>
                  <a:pt x="55" y="34"/>
                  <a:pt x="55" y="34"/>
                </a:cubicBezTo>
                <a:cubicBezTo>
                  <a:pt x="55" y="34"/>
                  <a:pt x="56" y="34"/>
                  <a:pt x="56" y="34"/>
                </a:cubicBezTo>
                <a:cubicBezTo>
                  <a:pt x="56" y="34"/>
                  <a:pt x="56" y="34"/>
                  <a:pt x="57" y="34"/>
                </a:cubicBezTo>
                <a:cubicBezTo>
                  <a:pt x="57" y="34"/>
                  <a:pt x="57" y="34"/>
                  <a:pt x="57" y="34"/>
                </a:cubicBezTo>
                <a:cubicBezTo>
                  <a:pt x="57" y="34"/>
                  <a:pt x="57" y="34"/>
                  <a:pt x="57" y="34"/>
                </a:cubicBezTo>
                <a:cubicBezTo>
                  <a:pt x="58" y="34"/>
                  <a:pt x="58" y="34"/>
                  <a:pt x="58" y="33"/>
                </a:cubicBezTo>
                <a:cubicBezTo>
                  <a:pt x="58" y="33"/>
                  <a:pt x="58" y="33"/>
                  <a:pt x="58" y="33"/>
                </a:cubicBezTo>
                <a:cubicBezTo>
                  <a:pt x="58" y="32"/>
                  <a:pt x="58" y="32"/>
                  <a:pt x="58" y="32"/>
                </a:cubicBezTo>
                <a:cubicBezTo>
                  <a:pt x="58" y="32"/>
                  <a:pt x="58" y="32"/>
                  <a:pt x="58" y="31"/>
                </a:cubicBezTo>
                <a:cubicBezTo>
                  <a:pt x="58" y="31"/>
                  <a:pt x="58" y="31"/>
                  <a:pt x="58" y="31"/>
                </a:cubicBezTo>
                <a:cubicBezTo>
                  <a:pt x="57" y="31"/>
                  <a:pt x="57" y="31"/>
                  <a:pt x="57" y="31"/>
                </a:cubicBezTo>
                <a:cubicBezTo>
                  <a:pt x="57" y="31"/>
                  <a:pt x="57" y="31"/>
                  <a:pt x="57" y="31"/>
                </a:cubicBezTo>
                <a:cubicBezTo>
                  <a:pt x="56" y="31"/>
                  <a:pt x="56" y="31"/>
                  <a:pt x="56" y="31"/>
                </a:cubicBezTo>
                <a:cubicBezTo>
                  <a:pt x="56" y="31"/>
                  <a:pt x="56" y="31"/>
                  <a:pt x="55" y="31"/>
                </a:cubicBezTo>
                <a:cubicBezTo>
                  <a:pt x="55" y="31"/>
                  <a:pt x="55" y="31"/>
                  <a:pt x="55" y="31"/>
                </a:cubicBezTo>
                <a:cubicBezTo>
                  <a:pt x="55" y="31"/>
                  <a:pt x="55" y="31"/>
                  <a:pt x="55" y="32"/>
                </a:cubicBezTo>
                <a:cubicBezTo>
                  <a:pt x="55" y="32"/>
                  <a:pt x="55" y="32"/>
                  <a:pt x="55" y="32"/>
                </a:cubicBezTo>
                <a:cubicBezTo>
                  <a:pt x="54" y="32"/>
                  <a:pt x="54" y="33"/>
                  <a:pt x="55" y="33"/>
                </a:cubicBezTo>
                <a:cubicBezTo>
                  <a:pt x="55" y="33"/>
                  <a:pt x="55" y="33"/>
                  <a:pt x="55" y="33"/>
                </a:cubicBezTo>
                <a:close/>
                <a:moveTo>
                  <a:pt x="74" y="52"/>
                </a:moveTo>
                <a:cubicBezTo>
                  <a:pt x="74" y="52"/>
                  <a:pt x="75" y="52"/>
                  <a:pt x="75" y="52"/>
                </a:cubicBezTo>
                <a:cubicBezTo>
                  <a:pt x="75" y="52"/>
                  <a:pt x="75" y="52"/>
                  <a:pt x="75" y="52"/>
                </a:cubicBezTo>
                <a:cubicBezTo>
                  <a:pt x="75" y="52"/>
                  <a:pt x="75" y="52"/>
                  <a:pt x="75" y="52"/>
                </a:cubicBezTo>
                <a:cubicBezTo>
                  <a:pt x="75" y="52"/>
                  <a:pt x="75" y="52"/>
                  <a:pt x="75" y="52"/>
                </a:cubicBezTo>
                <a:cubicBezTo>
                  <a:pt x="75" y="52"/>
                  <a:pt x="75" y="52"/>
                  <a:pt x="75" y="52"/>
                </a:cubicBezTo>
                <a:cubicBezTo>
                  <a:pt x="75" y="51"/>
                  <a:pt x="75" y="51"/>
                  <a:pt x="75" y="51"/>
                </a:cubicBezTo>
                <a:cubicBezTo>
                  <a:pt x="74" y="51"/>
                  <a:pt x="74" y="51"/>
                  <a:pt x="74" y="51"/>
                </a:cubicBezTo>
                <a:cubicBezTo>
                  <a:pt x="74" y="51"/>
                  <a:pt x="74" y="51"/>
                  <a:pt x="74" y="51"/>
                </a:cubicBezTo>
                <a:cubicBezTo>
                  <a:pt x="73" y="51"/>
                  <a:pt x="73" y="51"/>
                  <a:pt x="73" y="51"/>
                </a:cubicBezTo>
                <a:cubicBezTo>
                  <a:pt x="73" y="51"/>
                  <a:pt x="73" y="52"/>
                  <a:pt x="73" y="52"/>
                </a:cubicBezTo>
                <a:cubicBezTo>
                  <a:pt x="73" y="52"/>
                  <a:pt x="73" y="52"/>
                  <a:pt x="73" y="52"/>
                </a:cubicBezTo>
                <a:cubicBezTo>
                  <a:pt x="73" y="52"/>
                  <a:pt x="73" y="52"/>
                  <a:pt x="73" y="52"/>
                </a:cubicBezTo>
                <a:cubicBezTo>
                  <a:pt x="73" y="52"/>
                  <a:pt x="73" y="52"/>
                  <a:pt x="73" y="52"/>
                </a:cubicBezTo>
                <a:cubicBezTo>
                  <a:pt x="73" y="52"/>
                  <a:pt x="73" y="52"/>
                  <a:pt x="74" y="52"/>
                </a:cubicBezTo>
                <a:cubicBezTo>
                  <a:pt x="74" y="52"/>
                  <a:pt x="74" y="52"/>
                  <a:pt x="74" y="52"/>
                </a:cubicBezTo>
                <a:cubicBezTo>
                  <a:pt x="74" y="52"/>
                  <a:pt x="74" y="52"/>
                  <a:pt x="74" y="52"/>
                </a:cubicBezTo>
                <a:close/>
                <a:moveTo>
                  <a:pt x="64" y="40"/>
                </a:moveTo>
                <a:cubicBezTo>
                  <a:pt x="64" y="40"/>
                  <a:pt x="64" y="40"/>
                  <a:pt x="64" y="40"/>
                </a:cubicBezTo>
                <a:cubicBezTo>
                  <a:pt x="64" y="41"/>
                  <a:pt x="64" y="41"/>
                  <a:pt x="64" y="41"/>
                </a:cubicBezTo>
                <a:cubicBezTo>
                  <a:pt x="64" y="41"/>
                  <a:pt x="64" y="41"/>
                  <a:pt x="64" y="41"/>
                </a:cubicBezTo>
                <a:cubicBezTo>
                  <a:pt x="63" y="41"/>
                  <a:pt x="63" y="42"/>
                  <a:pt x="63" y="42"/>
                </a:cubicBezTo>
                <a:cubicBezTo>
                  <a:pt x="63" y="42"/>
                  <a:pt x="64" y="42"/>
                  <a:pt x="64" y="42"/>
                </a:cubicBezTo>
                <a:cubicBezTo>
                  <a:pt x="64" y="42"/>
                  <a:pt x="65" y="42"/>
                  <a:pt x="65" y="42"/>
                </a:cubicBezTo>
                <a:cubicBezTo>
                  <a:pt x="66" y="42"/>
                  <a:pt x="66" y="42"/>
                  <a:pt x="67" y="42"/>
                </a:cubicBezTo>
                <a:cubicBezTo>
                  <a:pt x="67" y="42"/>
                  <a:pt x="67" y="42"/>
                  <a:pt x="67" y="42"/>
                </a:cubicBezTo>
                <a:cubicBezTo>
                  <a:pt x="68" y="42"/>
                  <a:pt x="68" y="42"/>
                  <a:pt x="68" y="43"/>
                </a:cubicBezTo>
                <a:cubicBezTo>
                  <a:pt x="68" y="43"/>
                  <a:pt x="69" y="44"/>
                  <a:pt x="69" y="43"/>
                </a:cubicBezTo>
                <a:cubicBezTo>
                  <a:pt x="69" y="42"/>
                  <a:pt x="69" y="42"/>
                  <a:pt x="69" y="42"/>
                </a:cubicBezTo>
                <a:cubicBezTo>
                  <a:pt x="68" y="42"/>
                  <a:pt x="68" y="42"/>
                  <a:pt x="68" y="41"/>
                </a:cubicBezTo>
                <a:cubicBezTo>
                  <a:pt x="68" y="41"/>
                  <a:pt x="68" y="41"/>
                  <a:pt x="68" y="41"/>
                </a:cubicBezTo>
                <a:cubicBezTo>
                  <a:pt x="67" y="41"/>
                  <a:pt x="67" y="41"/>
                  <a:pt x="67" y="41"/>
                </a:cubicBezTo>
                <a:cubicBezTo>
                  <a:pt x="67" y="41"/>
                  <a:pt x="66" y="40"/>
                  <a:pt x="66" y="40"/>
                </a:cubicBezTo>
                <a:cubicBezTo>
                  <a:pt x="66" y="40"/>
                  <a:pt x="66" y="41"/>
                  <a:pt x="66" y="41"/>
                </a:cubicBezTo>
                <a:cubicBezTo>
                  <a:pt x="65" y="41"/>
                  <a:pt x="65" y="41"/>
                  <a:pt x="65" y="40"/>
                </a:cubicBezTo>
                <a:cubicBezTo>
                  <a:pt x="65" y="40"/>
                  <a:pt x="65" y="40"/>
                  <a:pt x="65" y="39"/>
                </a:cubicBezTo>
                <a:cubicBezTo>
                  <a:pt x="65" y="39"/>
                  <a:pt x="64" y="39"/>
                  <a:pt x="64" y="40"/>
                </a:cubicBezTo>
                <a:close/>
                <a:moveTo>
                  <a:pt x="72" y="52"/>
                </a:moveTo>
                <a:cubicBezTo>
                  <a:pt x="72" y="52"/>
                  <a:pt x="72" y="52"/>
                  <a:pt x="72" y="52"/>
                </a:cubicBezTo>
                <a:cubicBezTo>
                  <a:pt x="72" y="52"/>
                  <a:pt x="73" y="52"/>
                  <a:pt x="73" y="52"/>
                </a:cubicBezTo>
                <a:cubicBezTo>
                  <a:pt x="73" y="52"/>
                  <a:pt x="73" y="51"/>
                  <a:pt x="73" y="51"/>
                </a:cubicBezTo>
                <a:cubicBezTo>
                  <a:pt x="73" y="51"/>
                  <a:pt x="73" y="51"/>
                  <a:pt x="73" y="51"/>
                </a:cubicBezTo>
                <a:cubicBezTo>
                  <a:pt x="73" y="51"/>
                  <a:pt x="73" y="51"/>
                  <a:pt x="73" y="51"/>
                </a:cubicBezTo>
                <a:cubicBezTo>
                  <a:pt x="73" y="51"/>
                  <a:pt x="73" y="51"/>
                  <a:pt x="73" y="51"/>
                </a:cubicBezTo>
                <a:cubicBezTo>
                  <a:pt x="73" y="51"/>
                  <a:pt x="73" y="51"/>
                  <a:pt x="73" y="51"/>
                </a:cubicBezTo>
                <a:cubicBezTo>
                  <a:pt x="73" y="51"/>
                  <a:pt x="72" y="51"/>
                  <a:pt x="72" y="51"/>
                </a:cubicBezTo>
                <a:cubicBezTo>
                  <a:pt x="72" y="51"/>
                  <a:pt x="72" y="51"/>
                  <a:pt x="72" y="51"/>
                </a:cubicBezTo>
                <a:cubicBezTo>
                  <a:pt x="71" y="51"/>
                  <a:pt x="71" y="51"/>
                  <a:pt x="71" y="52"/>
                </a:cubicBezTo>
                <a:cubicBezTo>
                  <a:pt x="71" y="52"/>
                  <a:pt x="71" y="52"/>
                  <a:pt x="71" y="52"/>
                </a:cubicBezTo>
                <a:cubicBezTo>
                  <a:pt x="71" y="52"/>
                  <a:pt x="71" y="52"/>
                  <a:pt x="72" y="52"/>
                </a:cubicBezTo>
                <a:cubicBezTo>
                  <a:pt x="72" y="52"/>
                  <a:pt x="72" y="52"/>
                  <a:pt x="72" y="52"/>
                </a:cubicBezTo>
                <a:close/>
                <a:moveTo>
                  <a:pt x="72" y="41"/>
                </a:moveTo>
                <a:cubicBezTo>
                  <a:pt x="72" y="41"/>
                  <a:pt x="72" y="41"/>
                  <a:pt x="72" y="41"/>
                </a:cubicBezTo>
                <a:cubicBezTo>
                  <a:pt x="72" y="41"/>
                  <a:pt x="72" y="41"/>
                  <a:pt x="72" y="41"/>
                </a:cubicBezTo>
                <a:cubicBezTo>
                  <a:pt x="72" y="41"/>
                  <a:pt x="72" y="42"/>
                  <a:pt x="72" y="42"/>
                </a:cubicBezTo>
                <a:cubicBezTo>
                  <a:pt x="72" y="42"/>
                  <a:pt x="72" y="42"/>
                  <a:pt x="72" y="42"/>
                </a:cubicBezTo>
                <a:cubicBezTo>
                  <a:pt x="72" y="42"/>
                  <a:pt x="72" y="42"/>
                  <a:pt x="72" y="42"/>
                </a:cubicBezTo>
                <a:cubicBezTo>
                  <a:pt x="72" y="42"/>
                  <a:pt x="72" y="43"/>
                  <a:pt x="72" y="43"/>
                </a:cubicBezTo>
                <a:cubicBezTo>
                  <a:pt x="72" y="43"/>
                  <a:pt x="72" y="43"/>
                  <a:pt x="72" y="43"/>
                </a:cubicBezTo>
                <a:cubicBezTo>
                  <a:pt x="72" y="43"/>
                  <a:pt x="72" y="43"/>
                  <a:pt x="72" y="43"/>
                </a:cubicBezTo>
                <a:cubicBezTo>
                  <a:pt x="72" y="44"/>
                  <a:pt x="72" y="44"/>
                  <a:pt x="72" y="44"/>
                </a:cubicBezTo>
                <a:cubicBezTo>
                  <a:pt x="73" y="44"/>
                  <a:pt x="73" y="43"/>
                  <a:pt x="73" y="43"/>
                </a:cubicBezTo>
                <a:cubicBezTo>
                  <a:pt x="73" y="43"/>
                  <a:pt x="73" y="43"/>
                  <a:pt x="73" y="43"/>
                </a:cubicBezTo>
                <a:cubicBezTo>
                  <a:pt x="73" y="43"/>
                  <a:pt x="73" y="43"/>
                  <a:pt x="73" y="43"/>
                </a:cubicBezTo>
                <a:cubicBezTo>
                  <a:pt x="73" y="43"/>
                  <a:pt x="73" y="43"/>
                  <a:pt x="73" y="43"/>
                </a:cubicBezTo>
                <a:cubicBezTo>
                  <a:pt x="73" y="42"/>
                  <a:pt x="73" y="42"/>
                  <a:pt x="73" y="42"/>
                </a:cubicBezTo>
                <a:cubicBezTo>
                  <a:pt x="73" y="42"/>
                  <a:pt x="73" y="42"/>
                  <a:pt x="73" y="42"/>
                </a:cubicBezTo>
                <a:cubicBezTo>
                  <a:pt x="73" y="42"/>
                  <a:pt x="73" y="42"/>
                  <a:pt x="73" y="42"/>
                </a:cubicBezTo>
                <a:cubicBezTo>
                  <a:pt x="74" y="42"/>
                  <a:pt x="73" y="42"/>
                  <a:pt x="73" y="42"/>
                </a:cubicBezTo>
                <a:cubicBezTo>
                  <a:pt x="73" y="42"/>
                  <a:pt x="73" y="42"/>
                  <a:pt x="73" y="41"/>
                </a:cubicBezTo>
                <a:cubicBezTo>
                  <a:pt x="73" y="41"/>
                  <a:pt x="73" y="41"/>
                  <a:pt x="73" y="41"/>
                </a:cubicBezTo>
                <a:cubicBezTo>
                  <a:pt x="73" y="41"/>
                  <a:pt x="72" y="41"/>
                  <a:pt x="72" y="41"/>
                </a:cubicBezTo>
                <a:cubicBezTo>
                  <a:pt x="72" y="41"/>
                  <a:pt x="72" y="41"/>
                  <a:pt x="72" y="41"/>
                </a:cubicBezTo>
                <a:close/>
                <a:moveTo>
                  <a:pt x="66" y="40"/>
                </a:moveTo>
                <a:cubicBezTo>
                  <a:pt x="66" y="40"/>
                  <a:pt x="66" y="40"/>
                  <a:pt x="67" y="40"/>
                </a:cubicBezTo>
                <a:cubicBezTo>
                  <a:pt x="67" y="40"/>
                  <a:pt x="67" y="41"/>
                  <a:pt x="67" y="41"/>
                </a:cubicBezTo>
                <a:cubicBezTo>
                  <a:pt x="68" y="41"/>
                  <a:pt x="68" y="41"/>
                  <a:pt x="68" y="41"/>
                </a:cubicBezTo>
                <a:cubicBezTo>
                  <a:pt x="68" y="41"/>
                  <a:pt x="68" y="41"/>
                  <a:pt x="68" y="41"/>
                </a:cubicBezTo>
                <a:cubicBezTo>
                  <a:pt x="69" y="41"/>
                  <a:pt x="69" y="42"/>
                  <a:pt x="69" y="42"/>
                </a:cubicBezTo>
                <a:cubicBezTo>
                  <a:pt x="69" y="42"/>
                  <a:pt x="69" y="42"/>
                  <a:pt x="69" y="42"/>
                </a:cubicBezTo>
                <a:cubicBezTo>
                  <a:pt x="69" y="42"/>
                  <a:pt x="70" y="42"/>
                  <a:pt x="70" y="42"/>
                </a:cubicBezTo>
                <a:cubicBezTo>
                  <a:pt x="70" y="42"/>
                  <a:pt x="70" y="42"/>
                  <a:pt x="70" y="41"/>
                </a:cubicBezTo>
                <a:cubicBezTo>
                  <a:pt x="70" y="41"/>
                  <a:pt x="70" y="41"/>
                  <a:pt x="69" y="41"/>
                </a:cubicBezTo>
                <a:cubicBezTo>
                  <a:pt x="69" y="40"/>
                  <a:pt x="69" y="40"/>
                  <a:pt x="69" y="40"/>
                </a:cubicBezTo>
                <a:cubicBezTo>
                  <a:pt x="68" y="40"/>
                  <a:pt x="68" y="39"/>
                  <a:pt x="68" y="39"/>
                </a:cubicBezTo>
                <a:cubicBezTo>
                  <a:pt x="68" y="39"/>
                  <a:pt x="67" y="39"/>
                  <a:pt x="67" y="39"/>
                </a:cubicBezTo>
                <a:cubicBezTo>
                  <a:pt x="67" y="39"/>
                  <a:pt x="67" y="39"/>
                  <a:pt x="67" y="39"/>
                </a:cubicBezTo>
                <a:cubicBezTo>
                  <a:pt x="67" y="39"/>
                  <a:pt x="66" y="39"/>
                  <a:pt x="66" y="39"/>
                </a:cubicBezTo>
                <a:cubicBezTo>
                  <a:pt x="66" y="39"/>
                  <a:pt x="66" y="39"/>
                  <a:pt x="66" y="39"/>
                </a:cubicBezTo>
                <a:cubicBezTo>
                  <a:pt x="66" y="39"/>
                  <a:pt x="66" y="40"/>
                  <a:pt x="66" y="40"/>
                </a:cubicBezTo>
                <a:cubicBezTo>
                  <a:pt x="66" y="40"/>
                  <a:pt x="66" y="40"/>
                  <a:pt x="65" y="40"/>
                </a:cubicBezTo>
                <a:cubicBezTo>
                  <a:pt x="66" y="40"/>
                  <a:pt x="66" y="40"/>
                  <a:pt x="66" y="40"/>
                </a:cubicBezTo>
                <a:close/>
                <a:moveTo>
                  <a:pt x="69" y="44"/>
                </a:moveTo>
                <a:cubicBezTo>
                  <a:pt x="69" y="44"/>
                  <a:pt x="69" y="44"/>
                  <a:pt x="69" y="44"/>
                </a:cubicBezTo>
                <a:cubicBezTo>
                  <a:pt x="69" y="43"/>
                  <a:pt x="69" y="43"/>
                  <a:pt x="69" y="43"/>
                </a:cubicBezTo>
                <a:cubicBezTo>
                  <a:pt x="69" y="43"/>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lose/>
                <a:moveTo>
                  <a:pt x="70" y="44"/>
                </a:moveTo>
                <a:cubicBezTo>
                  <a:pt x="70" y="44"/>
                  <a:pt x="70" y="44"/>
                  <a:pt x="70" y="44"/>
                </a:cubicBezTo>
                <a:cubicBezTo>
                  <a:pt x="70" y="44"/>
                  <a:pt x="70" y="44"/>
                  <a:pt x="70" y="44"/>
                </a:cubicBezTo>
                <a:cubicBezTo>
                  <a:pt x="70" y="45"/>
                  <a:pt x="70" y="45"/>
                  <a:pt x="70" y="45"/>
                </a:cubicBezTo>
                <a:cubicBezTo>
                  <a:pt x="71" y="45"/>
                  <a:pt x="71" y="45"/>
                  <a:pt x="71" y="45"/>
                </a:cubicBezTo>
                <a:cubicBezTo>
                  <a:pt x="71" y="44"/>
                  <a:pt x="71" y="44"/>
                  <a:pt x="71" y="44"/>
                </a:cubicBezTo>
                <a:cubicBezTo>
                  <a:pt x="71" y="44"/>
                  <a:pt x="71" y="44"/>
                  <a:pt x="71" y="43"/>
                </a:cubicBezTo>
                <a:cubicBezTo>
                  <a:pt x="71" y="43"/>
                  <a:pt x="71" y="43"/>
                  <a:pt x="71" y="43"/>
                </a:cubicBezTo>
                <a:cubicBezTo>
                  <a:pt x="71" y="43"/>
                  <a:pt x="70" y="43"/>
                  <a:pt x="70" y="43"/>
                </a:cubicBezTo>
                <a:cubicBezTo>
                  <a:pt x="70" y="43"/>
                  <a:pt x="70" y="43"/>
                  <a:pt x="70" y="43"/>
                </a:cubicBezTo>
                <a:cubicBezTo>
                  <a:pt x="70" y="43"/>
                  <a:pt x="70" y="43"/>
                  <a:pt x="70" y="44"/>
                </a:cubicBezTo>
                <a:close/>
                <a:moveTo>
                  <a:pt x="71" y="40"/>
                </a:moveTo>
                <a:cubicBezTo>
                  <a:pt x="72" y="40"/>
                  <a:pt x="72" y="40"/>
                  <a:pt x="72" y="40"/>
                </a:cubicBezTo>
                <a:cubicBezTo>
                  <a:pt x="72" y="40"/>
                  <a:pt x="72" y="41"/>
                  <a:pt x="72" y="40"/>
                </a:cubicBezTo>
                <a:cubicBezTo>
                  <a:pt x="72" y="40"/>
                  <a:pt x="72" y="40"/>
                  <a:pt x="72" y="40"/>
                </a:cubicBezTo>
                <a:cubicBezTo>
                  <a:pt x="72" y="40"/>
                  <a:pt x="72" y="40"/>
                  <a:pt x="72" y="40"/>
                </a:cubicBezTo>
                <a:cubicBezTo>
                  <a:pt x="72" y="39"/>
                  <a:pt x="72" y="39"/>
                  <a:pt x="72" y="39"/>
                </a:cubicBezTo>
                <a:cubicBezTo>
                  <a:pt x="72" y="39"/>
                  <a:pt x="72" y="39"/>
                  <a:pt x="72" y="39"/>
                </a:cubicBezTo>
                <a:cubicBezTo>
                  <a:pt x="71" y="40"/>
                  <a:pt x="71" y="40"/>
                  <a:pt x="71" y="40"/>
                </a:cubicBezTo>
                <a:cubicBezTo>
                  <a:pt x="71" y="40"/>
                  <a:pt x="71" y="40"/>
                  <a:pt x="71" y="40"/>
                </a:cubicBezTo>
                <a:cubicBezTo>
                  <a:pt x="71" y="40"/>
                  <a:pt x="71" y="40"/>
                  <a:pt x="71" y="40"/>
                </a:cubicBezTo>
                <a:close/>
                <a:moveTo>
                  <a:pt x="29" y="51"/>
                </a:moveTo>
                <a:cubicBezTo>
                  <a:pt x="29" y="51"/>
                  <a:pt x="29" y="51"/>
                  <a:pt x="29" y="51"/>
                </a:cubicBezTo>
                <a:cubicBezTo>
                  <a:pt x="28" y="51"/>
                  <a:pt x="29" y="52"/>
                  <a:pt x="29" y="52"/>
                </a:cubicBezTo>
                <a:cubicBezTo>
                  <a:pt x="29" y="52"/>
                  <a:pt x="28" y="52"/>
                  <a:pt x="28" y="52"/>
                </a:cubicBezTo>
                <a:cubicBezTo>
                  <a:pt x="28" y="52"/>
                  <a:pt x="28" y="52"/>
                  <a:pt x="28" y="52"/>
                </a:cubicBezTo>
                <a:cubicBezTo>
                  <a:pt x="28" y="52"/>
                  <a:pt x="28" y="53"/>
                  <a:pt x="28" y="53"/>
                </a:cubicBezTo>
                <a:cubicBezTo>
                  <a:pt x="28" y="53"/>
                  <a:pt x="28" y="53"/>
                  <a:pt x="28" y="53"/>
                </a:cubicBezTo>
                <a:cubicBezTo>
                  <a:pt x="28" y="53"/>
                  <a:pt x="28" y="53"/>
                  <a:pt x="28" y="53"/>
                </a:cubicBezTo>
                <a:cubicBezTo>
                  <a:pt x="28" y="53"/>
                  <a:pt x="28" y="54"/>
                  <a:pt x="28" y="54"/>
                </a:cubicBezTo>
                <a:cubicBezTo>
                  <a:pt x="28" y="54"/>
                  <a:pt x="28" y="54"/>
                  <a:pt x="28" y="54"/>
                </a:cubicBezTo>
                <a:cubicBezTo>
                  <a:pt x="28" y="54"/>
                  <a:pt x="27" y="54"/>
                  <a:pt x="27" y="54"/>
                </a:cubicBezTo>
                <a:cubicBezTo>
                  <a:pt x="27" y="54"/>
                  <a:pt x="28" y="54"/>
                  <a:pt x="28" y="54"/>
                </a:cubicBezTo>
                <a:cubicBezTo>
                  <a:pt x="28" y="54"/>
                  <a:pt x="28" y="54"/>
                  <a:pt x="28" y="54"/>
                </a:cubicBezTo>
                <a:cubicBezTo>
                  <a:pt x="28" y="54"/>
                  <a:pt x="28" y="54"/>
                  <a:pt x="28" y="54"/>
                </a:cubicBezTo>
                <a:cubicBezTo>
                  <a:pt x="28" y="54"/>
                  <a:pt x="28" y="54"/>
                  <a:pt x="28" y="54"/>
                </a:cubicBezTo>
                <a:cubicBezTo>
                  <a:pt x="28" y="54"/>
                  <a:pt x="28" y="54"/>
                  <a:pt x="28" y="54"/>
                </a:cubicBezTo>
                <a:cubicBezTo>
                  <a:pt x="29" y="54"/>
                  <a:pt x="29" y="54"/>
                  <a:pt x="29" y="54"/>
                </a:cubicBezTo>
                <a:cubicBezTo>
                  <a:pt x="29" y="54"/>
                  <a:pt x="29" y="54"/>
                  <a:pt x="29" y="54"/>
                </a:cubicBezTo>
                <a:cubicBezTo>
                  <a:pt x="29" y="54"/>
                  <a:pt x="29" y="54"/>
                  <a:pt x="29" y="54"/>
                </a:cubicBezTo>
                <a:cubicBezTo>
                  <a:pt x="29" y="54"/>
                  <a:pt x="29" y="54"/>
                  <a:pt x="29" y="54"/>
                </a:cubicBezTo>
                <a:cubicBezTo>
                  <a:pt x="29" y="54"/>
                  <a:pt x="29" y="53"/>
                  <a:pt x="29" y="53"/>
                </a:cubicBezTo>
                <a:cubicBezTo>
                  <a:pt x="29" y="53"/>
                  <a:pt x="29" y="53"/>
                  <a:pt x="29" y="53"/>
                </a:cubicBezTo>
                <a:cubicBezTo>
                  <a:pt x="29" y="53"/>
                  <a:pt x="29" y="53"/>
                  <a:pt x="29" y="53"/>
                </a:cubicBezTo>
                <a:cubicBezTo>
                  <a:pt x="29" y="52"/>
                  <a:pt x="29" y="52"/>
                  <a:pt x="29" y="52"/>
                </a:cubicBezTo>
                <a:cubicBezTo>
                  <a:pt x="29" y="52"/>
                  <a:pt x="29" y="52"/>
                  <a:pt x="29" y="51"/>
                </a:cubicBezTo>
                <a:close/>
                <a:moveTo>
                  <a:pt x="31" y="48"/>
                </a:moveTo>
                <a:cubicBezTo>
                  <a:pt x="31" y="48"/>
                  <a:pt x="31" y="48"/>
                  <a:pt x="31" y="48"/>
                </a:cubicBezTo>
                <a:cubicBezTo>
                  <a:pt x="31"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1" y="48"/>
                  <a:pt x="31" y="48"/>
                  <a:pt x="31" y="48"/>
                </a:cubicBezTo>
                <a:cubicBezTo>
                  <a:pt x="31" y="48"/>
                  <a:pt x="31" y="48"/>
                  <a:pt x="31" y="48"/>
                </a:cubicBezTo>
                <a:cubicBezTo>
                  <a:pt x="31" y="48"/>
                  <a:pt x="31" y="48"/>
                  <a:pt x="31" y="48"/>
                </a:cubicBezTo>
                <a:cubicBezTo>
                  <a:pt x="31" y="48"/>
                  <a:pt x="30" y="48"/>
                  <a:pt x="30" y="48"/>
                </a:cubicBezTo>
                <a:cubicBezTo>
                  <a:pt x="30" y="48"/>
                  <a:pt x="30" y="48"/>
                  <a:pt x="30" y="48"/>
                </a:cubicBezTo>
                <a:cubicBezTo>
                  <a:pt x="30" y="48"/>
                  <a:pt x="29" y="48"/>
                  <a:pt x="30" y="48"/>
                </a:cubicBezTo>
                <a:cubicBezTo>
                  <a:pt x="30" y="48"/>
                  <a:pt x="30" y="48"/>
                  <a:pt x="30" y="48"/>
                </a:cubicBezTo>
                <a:cubicBezTo>
                  <a:pt x="30" y="48"/>
                  <a:pt x="30" y="48"/>
                  <a:pt x="30" y="48"/>
                </a:cubicBezTo>
                <a:cubicBezTo>
                  <a:pt x="30" y="48"/>
                  <a:pt x="30" y="48"/>
                  <a:pt x="30" y="48"/>
                </a:cubicBezTo>
                <a:cubicBezTo>
                  <a:pt x="30" y="48"/>
                  <a:pt x="31" y="48"/>
                  <a:pt x="31" y="48"/>
                </a:cubicBezTo>
                <a:close/>
                <a:moveTo>
                  <a:pt x="30" y="52"/>
                </a:moveTo>
                <a:cubicBezTo>
                  <a:pt x="30" y="51"/>
                  <a:pt x="30" y="51"/>
                  <a:pt x="30" y="51"/>
                </a:cubicBezTo>
                <a:cubicBezTo>
                  <a:pt x="30" y="51"/>
                  <a:pt x="29" y="51"/>
                  <a:pt x="29" y="51"/>
                </a:cubicBezTo>
                <a:cubicBezTo>
                  <a:pt x="29" y="51"/>
                  <a:pt x="29" y="51"/>
                  <a:pt x="29" y="51"/>
                </a:cubicBezTo>
                <a:cubicBezTo>
                  <a:pt x="29" y="51"/>
                  <a:pt x="29" y="50"/>
                  <a:pt x="29" y="50"/>
                </a:cubicBezTo>
                <a:cubicBezTo>
                  <a:pt x="29" y="50"/>
                  <a:pt x="29" y="50"/>
                  <a:pt x="29" y="50"/>
                </a:cubicBezTo>
                <a:cubicBezTo>
                  <a:pt x="29" y="50"/>
                  <a:pt x="29" y="50"/>
                  <a:pt x="29" y="50"/>
                </a:cubicBezTo>
                <a:cubicBezTo>
                  <a:pt x="29" y="50"/>
                  <a:pt x="28" y="49"/>
                  <a:pt x="28" y="49"/>
                </a:cubicBezTo>
                <a:cubicBezTo>
                  <a:pt x="28" y="49"/>
                  <a:pt x="28" y="49"/>
                  <a:pt x="28" y="49"/>
                </a:cubicBezTo>
                <a:cubicBezTo>
                  <a:pt x="28" y="49"/>
                  <a:pt x="28" y="49"/>
                  <a:pt x="28" y="49"/>
                </a:cubicBezTo>
                <a:cubicBezTo>
                  <a:pt x="28" y="49"/>
                  <a:pt x="28" y="49"/>
                  <a:pt x="28" y="49"/>
                </a:cubicBezTo>
                <a:cubicBezTo>
                  <a:pt x="27" y="49"/>
                  <a:pt x="28" y="49"/>
                  <a:pt x="28" y="49"/>
                </a:cubicBezTo>
                <a:cubicBezTo>
                  <a:pt x="28" y="49"/>
                  <a:pt x="28" y="50"/>
                  <a:pt x="28" y="50"/>
                </a:cubicBezTo>
                <a:cubicBezTo>
                  <a:pt x="28" y="50"/>
                  <a:pt x="28" y="50"/>
                  <a:pt x="28" y="50"/>
                </a:cubicBezTo>
                <a:cubicBezTo>
                  <a:pt x="28" y="50"/>
                  <a:pt x="28" y="50"/>
                  <a:pt x="28" y="50"/>
                </a:cubicBezTo>
                <a:cubicBezTo>
                  <a:pt x="28" y="51"/>
                  <a:pt x="29" y="51"/>
                  <a:pt x="29" y="51"/>
                </a:cubicBezTo>
                <a:cubicBezTo>
                  <a:pt x="29" y="51"/>
                  <a:pt x="29" y="51"/>
                  <a:pt x="29" y="51"/>
                </a:cubicBezTo>
                <a:cubicBezTo>
                  <a:pt x="29" y="51"/>
                  <a:pt x="29" y="51"/>
                  <a:pt x="29" y="51"/>
                </a:cubicBezTo>
                <a:cubicBezTo>
                  <a:pt x="29" y="51"/>
                  <a:pt x="29" y="51"/>
                  <a:pt x="29" y="51"/>
                </a:cubicBezTo>
                <a:cubicBezTo>
                  <a:pt x="29" y="52"/>
                  <a:pt x="29" y="52"/>
                  <a:pt x="29" y="52"/>
                </a:cubicBezTo>
                <a:cubicBezTo>
                  <a:pt x="29" y="52"/>
                  <a:pt x="30" y="52"/>
                  <a:pt x="30" y="52"/>
                </a:cubicBezTo>
                <a:cubicBezTo>
                  <a:pt x="30" y="52"/>
                  <a:pt x="30" y="52"/>
                  <a:pt x="30" y="52"/>
                </a:cubicBezTo>
                <a:cubicBezTo>
                  <a:pt x="30" y="52"/>
                  <a:pt x="30" y="52"/>
                  <a:pt x="30" y="52"/>
                </a:cubicBezTo>
                <a:close/>
                <a:moveTo>
                  <a:pt x="24" y="50"/>
                </a:moveTo>
                <a:cubicBezTo>
                  <a:pt x="24" y="50"/>
                  <a:pt x="24" y="50"/>
                  <a:pt x="24" y="50"/>
                </a:cubicBezTo>
                <a:cubicBezTo>
                  <a:pt x="24" y="50"/>
                  <a:pt x="23" y="50"/>
                  <a:pt x="23" y="50"/>
                </a:cubicBezTo>
                <a:cubicBezTo>
                  <a:pt x="23" y="50"/>
                  <a:pt x="24" y="50"/>
                  <a:pt x="24" y="50"/>
                </a:cubicBezTo>
                <a:cubicBezTo>
                  <a:pt x="24" y="50"/>
                  <a:pt x="24" y="50"/>
                  <a:pt x="24" y="50"/>
                </a:cubicBezTo>
                <a:cubicBezTo>
                  <a:pt x="24" y="50"/>
                  <a:pt x="24" y="50"/>
                  <a:pt x="24" y="50"/>
                </a:cubicBezTo>
                <a:close/>
                <a:moveTo>
                  <a:pt x="24" y="40"/>
                </a:moveTo>
                <a:cubicBezTo>
                  <a:pt x="24" y="40"/>
                  <a:pt x="24" y="40"/>
                  <a:pt x="24" y="40"/>
                </a:cubicBezTo>
                <a:cubicBezTo>
                  <a:pt x="24" y="40"/>
                  <a:pt x="23" y="39"/>
                  <a:pt x="23" y="39"/>
                </a:cubicBezTo>
                <a:cubicBezTo>
                  <a:pt x="23" y="39"/>
                  <a:pt x="23" y="39"/>
                  <a:pt x="23" y="39"/>
                </a:cubicBezTo>
                <a:cubicBezTo>
                  <a:pt x="22" y="39"/>
                  <a:pt x="22" y="39"/>
                  <a:pt x="22" y="39"/>
                </a:cubicBezTo>
                <a:cubicBezTo>
                  <a:pt x="22" y="39"/>
                  <a:pt x="22" y="38"/>
                  <a:pt x="22" y="38"/>
                </a:cubicBezTo>
                <a:cubicBezTo>
                  <a:pt x="22" y="38"/>
                  <a:pt x="21" y="38"/>
                  <a:pt x="21" y="38"/>
                </a:cubicBezTo>
                <a:cubicBezTo>
                  <a:pt x="21" y="38"/>
                  <a:pt x="21" y="37"/>
                  <a:pt x="21" y="37"/>
                </a:cubicBezTo>
                <a:cubicBezTo>
                  <a:pt x="21" y="37"/>
                  <a:pt x="21" y="37"/>
                  <a:pt x="21" y="37"/>
                </a:cubicBezTo>
                <a:cubicBezTo>
                  <a:pt x="21" y="37"/>
                  <a:pt x="21" y="37"/>
                  <a:pt x="21" y="37"/>
                </a:cubicBezTo>
                <a:cubicBezTo>
                  <a:pt x="21" y="37"/>
                  <a:pt x="21" y="37"/>
                  <a:pt x="21" y="37"/>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19" y="36"/>
                </a:cubicBezTo>
                <a:cubicBezTo>
                  <a:pt x="19" y="36"/>
                  <a:pt x="19" y="36"/>
                  <a:pt x="19" y="36"/>
                </a:cubicBezTo>
                <a:cubicBezTo>
                  <a:pt x="19" y="36"/>
                  <a:pt x="19" y="36"/>
                  <a:pt x="19" y="36"/>
                </a:cubicBezTo>
                <a:cubicBezTo>
                  <a:pt x="19" y="36"/>
                  <a:pt x="19" y="36"/>
                  <a:pt x="19" y="36"/>
                </a:cubicBezTo>
                <a:cubicBezTo>
                  <a:pt x="19" y="36"/>
                  <a:pt x="19" y="36"/>
                  <a:pt x="19" y="36"/>
                </a:cubicBezTo>
                <a:cubicBezTo>
                  <a:pt x="19" y="37"/>
                  <a:pt x="19" y="37"/>
                  <a:pt x="19" y="37"/>
                </a:cubicBezTo>
                <a:cubicBezTo>
                  <a:pt x="18" y="37"/>
                  <a:pt x="18" y="37"/>
                  <a:pt x="18" y="37"/>
                </a:cubicBezTo>
                <a:cubicBezTo>
                  <a:pt x="18" y="37"/>
                  <a:pt x="18" y="37"/>
                  <a:pt x="17" y="37"/>
                </a:cubicBezTo>
                <a:cubicBezTo>
                  <a:pt x="17" y="37"/>
                  <a:pt x="17" y="37"/>
                  <a:pt x="17" y="37"/>
                </a:cubicBezTo>
                <a:cubicBezTo>
                  <a:pt x="17" y="37"/>
                  <a:pt x="17" y="37"/>
                  <a:pt x="17" y="37"/>
                </a:cubicBezTo>
                <a:cubicBezTo>
                  <a:pt x="17" y="37"/>
                  <a:pt x="17" y="37"/>
                  <a:pt x="18" y="37"/>
                </a:cubicBezTo>
                <a:cubicBezTo>
                  <a:pt x="18" y="38"/>
                  <a:pt x="18" y="38"/>
                  <a:pt x="18" y="38"/>
                </a:cubicBezTo>
                <a:cubicBezTo>
                  <a:pt x="18" y="38"/>
                  <a:pt x="18" y="38"/>
                  <a:pt x="18" y="38"/>
                </a:cubicBezTo>
                <a:cubicBezTo>
                  <a:pt x="18" y="38"/>
                  <a:pt x="18" y="39"/>
                  <a:pt x="18" y="39"/>
                </a:cubicBezTo>
                <a:cubicBezTo>
                  <a:pt x="18" y="39"/>
                  <a:pt x="19" y="39"/>
                  <a:pt x="19" y="39"/>
                </a:cubicBezTo>
                <a:cubicBezTo>
                  <a:pt x="19" y="39"/>
                  <a:pt x="19" y="39"/>
                  <a:pt x="19" y="40"/>
                </a:cubicBezTo>
                <a:cubicBezTo>
                  <a:pt x="19" y="40"/>
                  <a:pt x="20" y="40"/>
                  <a:pt x="20" y="41"/>
                </a:cubicBezTo>
                <a:cubicBezTo>
                  <a:pt x="20" y="41"/>
                  <a:pt x="20" y="41"/>
                  <a:pt x="20" y="41"/>
                </a:cubicBezTo>
                <a:cubicBezTo>
                  <a:pt x="20" y="41"/>
                  <a:pt x="20" y="41"/>
                  <a:pt x="20" y="41"/>
                </a:cubicBezTo>
                <a:cubicBezTo>
                  <a:pt x="20" y="41"/>
                  <a:pt x="20" y="41"/>
                  <a:pt x="20" y="41"/>
                </a:cubicBezTo>
                <a:cubicBezTo>
                  <a:pt x="21" y="41"/>
                  <a:pt x="21" y="41"/>
                  <a:pt x="21" y="42"/>
                </a:cubicBezTo>
                <a:cubicBezTo>
                  <a:pt x="21" y="42"/>
                  <a:pt x="22" y="42"/>
                  <a:pt x="22" y="43"/>
                </a:cubicBezTo>
                <a:cubicBezTo>
                  <a:pt x="22" y="43"/>
                  <a:pt x="22" y="43"/>
                  <a:pt x="22" y="43"/>
                </a:cubicBezTo>
                <a:cubicBezTo>
                  <a:pt x="22" y="44"/>
                  <a:pt x="22" y="44"/>
                  <a:pt x="22" y="44"/>
                </a:cubicBezTo>
                <a:cubicBezTo>
                  <a:pt x="22" y="44"/>
                  <a:pt x="22" y="44"/>
                  <a:pt x="22" y="44"/>
                </a:cubicBezTo>
                <a:cubicBezTo>
                  <a:pt x="22" y="44"/>
                  <a:pt x="22" y="44"/>
                  <a:pt x="23" y="44"/>
                </a:cubicBezTo>
                <a:cubicBezTo>
                  <a:pt x="23" y="44"/>
                  <a:pt x="23" y="44"/>
                  <a:pt x="23" y="44"/>
                </a:cubicBezTo>
                <a:cubicBezTo>
                  <a:pt x="23" y="44"/>
                  <a:pt x="23" y="44"/>
                  <a:pt x="23" y="44"/>
                </a:cubicBezTo>
                <a:cubicBezTo>
                  <a:pt x="23" y="44"/>
                  <a:pt x="23" y="44"/>
                  <a:pt x="23" y="44"/>
                </a:cubicBezTo>
                <a:cubicBezTo>
                  <a:pt x="23" y="44"/>
                  <a:pt x="24" y="44"/>
                  <a:pt x="24" y="44"/>
                </a:cubicBezTo>
                <a:cubicBezTo>
                  <a:pt x="24" y="44"/>
                  <a:pt x="24" y="44"/>
                  <a:pt x="24" y="44"/>
                </a:cubicBezTo>
                <a:cubicBezTo>
                  <a:pt x="24" y="44"/>
                  <a:pt x="24" y="43"/>
                  <a:pt x="24" y="43"/>
                </a:cubicBezTo>
                <a:cubicBezTo>
                  <a:pt x="24" y="43"/>
                  <a:pt x="24" y="43"/>
                  <a:pt x="24" y="43"/>
                </a:cubicBezTo>
                <a:cubicBezTo>
                  <a:pt x="24" y="43"/>
                  <a:pt x="24" y="42"/>
                  <a:pt x="24" y="42"/>
                </a:cubicBezTo>
                <a:cubicBezTo>
                  <a:pt x="24" y="42"/>
                  <a:pt x="24" y="42"/>
                  <a:pt x="24" y="42"/>
                </a:cubicBezTo>
                <a:cubicBezTo>
                  <a:pt x="24" y="42"/>
                  <a:pt x="24" y="42"/>
                  <a:pt x="24" y="42"/>
                </a:cubicBezTo>
                <a:cubicBezTo>
                  <a:pt x="24" y="42"/>
                  <a:pt x="24" y="42"/>
                  <a:pt x="24" y="42"/>
                </a:cubicBezTo>
                <a:cubicBezTo>
                  <a:pt x="24" y="41"/>
                  <a:pt x="24" y="41"/>
                  <a:pt x="24" y="41"/>
                </a:cubicBezTo>
                <a:cubicBezTo>
                  <a:pt x="24" y="41"/>
                  <a:pt x="24" y="41"/>
                  <a:pt x="24" y="40"/>
                </a:cubicBezTo>
                <a:cubicBezTo>
                  <a:pt x="24" y="40"/>
                  <a:pt x="24" y="40"/>
                  <a:pt x="24" y="40"/>
                </a:cubicBezTo>
                <a:close/>
                <a:moveTo>
                  <a:pt x="267" y="26"/>
                </a:moveTo>
                <a:cubicBezTo>
                  <a:pt x="267" y="26"/>
                  <a:pt x="267" y="26"/>
                  <a:pt x="267" y="26"/>
                </a:cubicBezTo>
                <a:cubicBezTo>
                  <a:pt x="267" y="26"/>
                  <a:pt x="267" y="26"/>
                  <a:pt x="267" y="26"/>
                </a:cubicBezTo>
                <a:cubicBezTo>
                  <a:pt x="267" y="25"/>
                  <a:pt x="267" y="25"/>
                  <a:pt x="267" y="25"/>
                </a:cubicBezTo>
                <a:cubicBezTo>
                  <a:pt x="267" y="25"/>
                  <a:pt x="268" y="25"/>
                  <a:pt x="268" y="25"/>
                </a:cubicBezTo>
                <a:cubicBezTo>
                  <a:pt x="268" y="25"/>
                  <a:pt x="267" y="24"/>
                  <a:pt x="267" y="25"/>
                </a:cubicBezTo>
                <a:cubicBezTo>
                  <a:pt x="267" y="25"/>
                  <a:pt x="267" y="25"/>
                  <a:pt x="267" y="25"/>
                </a:cubicBezTo>
                <a:cubicBezTo>
                  <a:pt x="267" y="26"/>
                  <a:pt x="267" y="26"/>
                  <a:pt x="267" y="26"/>
                </a:cubicBezTo>
                <a:close/>
                <a:moveTo>
                  <a:pt x="268" y="17"/>
                </a:moveTo>
                <a:cubicBezTo>
                  <a:pt x="268" y="17"/>
                  <a:pt x="268" y="17"/>
                  <a:pt x="268" y="18"/>
                </a:cubicBezTo>
                <a:cubicBezTo>
                  <a:pt x="268" y="18"/>
                  <a:pt x="268" y="18"/>
                  <a:pt x="268" y="19"/>
                </a:cubicBezTo>
                <a:cubicBezTo>
                  <a:pt x="268" y="19"/>
                  <a:pt x="268" y="19"/>
                  <a:pt x="269" y="19"/>
                </a:cubicBezTo>
                <a:cubicBezTo>
                  <a:pt x="269" y="19"/>
                  <a:pt x="269" y="19"/>
                  <a:pt x="269" y="19"/>
                </a:cubicBezTo>
                <a:cubicBezTo>
                  <a:pt x="269" y="19"/>
                  <a:pt x="269" y="19"/>
                  <a:pt x="269" y="19"/>
                </a:cubicBezTo>
                <a:cubicBezTo>
                  <a:pt x="270" y="19"/>
                  <a:pt x="270" y="19"/>
                  <a:pt x="269" y="19"/>
                </a:cubicBezTo>
                <a:cubicBezTo>
                  <a:pt x="269" y="18"/>
                  <a:pt x="269" y="18"/>
                  <a:pt x="269" y="18"/>
                </a:cubicBezTo>
                <a:cubicBezTo>
                  <a:pt x="269" y="18"/>
                  <a:pt x="269" y="18"/>
                  <a:pt x="269" y="18"/>
                </a:cubicBezTo>
                <a:cubicBezTo>
                  <a:pt x="269" y="17"/>
                  <a:pt x="269" y="17"/>
                  <a:pt x="268" y="16"/>
                </a:cubicBezTo>
                <a:cubicBezTo>
                  <a:pt x="268" y="16"/>
                  <a:pt x="267" y="16"/>
                  <a:pt x="267" y="17"/>
                </a:cubicBezTo>
                <a:cubicBezTo>
                  <a:pt x="267" y="17"/>
                  <a:pt x="268" y="17"/>
                  <a:pt x="268" y="17"/>
                </a:cubicBezTo>
                <a:close/>
                <a:moveTo>
                  <a:pt x="279" y="15"/>
                </a:moveTo>
                <a:cubicBezTo>
                  <a:pt x="279" y="15"/>
                  <a:pt x="279" y="15"/>
                  <a:pt x="279" y="15"/>
                </a:cubicBezTo>
                <a:cubicBezTo>
                  <a:pt x="279" y="14"/>
                  <a:pt x="278" y="14"/>
                  <a:pt x="278" y="14"/>
                </a:cubicBezTo>
                <a:cubicBezTo>
                  <a:pt x="278" y="14"/>
                  <a:pt x="278" y="13"/>
                  <a:pt x="278" y="14"/>
                </a:cubicBezTo>
                <a:cubicBezTo>
                  <a:pt x="278" y="14"/>
                  <a:pt x="278" y="14"/>
                  <a:pt x="278" y="15"/>
                </a:cubicBezTo>
                <a:cubicBezTo>
                  <a:pt x="278" y="15"/>
                  <a:pt x="278" y="15"/>
                  <a:pt x="279" y="15"/>
                </a:cubicBezTo>
                <a:close/>
                <a:moveTo>
                  <a:pt x="279" y="14"/>
                </a:moveTo>
                <a:cubicBezTo>
                  <a:pt x="279" y="14"/>
                  <a:pt x="279" y="14"/>
                  <a:pt x="279" y="14"/>
                </a:cubicBezTo>
                <a:cubicBezTo>
                  <a:pt x="279" y="14"/>
                  <a:pt x="280" y="14"/>
                  <a:pt x="280" y="13"/>
                </a:cubicBezTo>
                <a:cubicBezTo>
                  <a:pt x="280" y="13"/>
                  <a:pt x="280" y="13"/>
                  <a:pt x="280" y="13"/>
                </a:cubicBezTo>
                <a:cubicBezTo>
                  <a:pt x="280" y="13"/>
                  <a:pt x="280" y="13"/>
                  <a:pt x="280" y="12"/>
                </a:cubicBezTo>
                <a:cubicBezTo>
                  <a:pt x="280" y="12"/>
                  <a:pt x="280" y="12"/>
                  <a:pt x="280" y="12"/>
                </a:cubicBezTo>
                <a:cubicBezTo>
                  <a:pt x="280" y="11"/>
                  <a:pt x="280" y="11"/>
                  <a:pt x="280" y="11"/>
                </a:cubicBezTo>
                <a:cubicBezTo>
                  <a:pt x="280" y="10"/>
                  <a:pt x="280" y="10"/>
                  <a:pt x="280" y="10"/>
                </a:cubicBezTo>
                <a:cubicBezTo>
                  <a:pt x="280" y="10"/>
                  <a:pt x="280" y="9"/>
                  <a:pt x="279" y="9"/>
                </a:cubicBezTo>
                <a:cubicBezTo>
                  <a:pt x="279" y="9"/>
                  <a:pt x="279" y="9"/>
                  <a:pt x="279" y="9"/>
                </a:cubicBezTo>
                <a:cubicBezTo>
                  <a:pt x="279" y="9"/>
                  <a:pt x="279" y="10"/>
                  <a:pt x="279" y="10"/>
                </a:cubicBezTo>
                <a:cubicBezTo>
                  <a:pt x="279" y="10"/>
                  <a:pt x="279" y="10"/>
                  <a:pt x="279" y="10"/>
                </a:cubicBezTo>
                <a:cubicBezTo>
                  <a:pt x="279" y="11"/>
                  <a:pt x="279" y="11"/>
                  <a:pt x="279" y="11"/>
                </a:cubicBezTo>
                <a:cubicBezTo>
                  <a:pt x="279" y="11"/>
                  <a:pt x="279" y="12"/>
                  <a:pt x="279" y="12"/>
                </a:cubicBezTo>
                <a:cubicBezTo>
                  <a:pt x="279" y="12"/>
                  <a:pt x="279" y="12"/>
                  <a:pt x="279" y="12"/>
                </a:cubicBezTo>
                <a:cubicBezTo>
                  <a:pt x="279" y="12"/>
                  <a:pt x="279" y="13"/>
                  <a:pt x="279" y="13"/>
                </a:cubicBezTo>
                <a:cubicBezTo>
                  <a:pt x="279" y="13"/>
                  <a:pt x="278" y="13"/>
                  <a:pt x="279" y="14"/>
                </a:cubicBezTo>
                <a:close/>
                <a:moveTo>
                  <a:pt x="279" y="15"/>
                </a:moveTo>
                <a:cubicBezTo>
                  <a:pt x="279" y="16"/>
                  <a:pt x="279" y="16"/>
                  <a:pt x="280" y="16"/>
                </a:cubicBezTo>
                <a:cubicBezTo>
                  <a:pt x="280" y="16"/>
                  <a:pt x="280" y="16"/>
                  <a:pt x="280" y="16"/>
                </a:cubicBezTo>
                <a:cubicBezTo>
                  <a:pt x="280" y="15"/>
                  <a:pt x="280" y="15"/>
                  <a:pt x="279" y="15"/>
                </a:cubicBezTo>
                <a:close/>
                <a:moveTo>
                  <a:pt x="282" y="53"/>
                </a:moveTo>
                <a:cubicBezTo>
                  <a:pt x="282" y="54"/>
                  <a:pt x="282" y="54"/>
                  <a:pt x="282" y="54"/>
                </a:cubicBezTo>
                <a:cubicBezTo>
                  <a:pt x="283" y="54"/>
                  <a:pt x="283" y="54"/>
                  <a:pt x="283" y="54"/>
                </a:cubicBezTo>
                <a:cubicBezTo>
                  <a:pt x="283" y="53"/>
                  <a:pt x="283" y="53"/>
                  <a:pt x="283" y="53"/>
                </a:cubicBezTo>
                <a:cubicBezTo>
                  <a:pt x="284" y="53"/>
                  <a:pt x="283" y="53"/>
                  <a:pt x="284" y="53"/>
                </a:cubicBezTo>
                <a:cubicBezTo>
                  <a:pt x="284" y="53"/>
                  <a:pt x="284" y="53"/>
                  <a:pt x="284" y="53"/>
                </a:cubicBezTo>
                <a:cubicBezTo>
                  <a:pt x="284" y="53"/>
                  <a:pt x="284" y="52"/>
                  <a:pt x="284" y="52"/>
                </a:cubicBezTo>
                <a:cubicBezTo>
                  <a:pt x="284" y="52"/>
                  <a:pt x="284" y="52"/>
                  <a:pt x="284" y="52"/>
                </a:cubicBezTo>
                <a:cubicBezTo>
                  <a:pt x="284" y="51"/>
                  <a:pt x="283" y="51"/>
                  <a:pt x="283" y="51"/>
                </a:cubicBezTo>
                <a:cubicBezTo>
                  <a:pt x="283" y="51"/>
                  <a:pt x="283" y="51"/>
                  <a:pt x="282" y="51"/>
                </a:cubicBezTo>
                <a:cubicBezTo>
                  <a:pt x="282" y="52"/>
                  <a:pt x="282" y="52"/>
                  <a:pt x="282" y="52"/>
                </a:cubicBezTo>
                <a:cubicBezTo>
                  <a:pt x="282" y="52"/>
                  <a:pt x="282" y="52"/>
                  <a:pt x="282" y="53"/>
                </a:cubicBezTo>
                <a:cubicBezTo>
                  <a:pt x="282" y="53"/>
                  <a:pt x="282" y="53"/>
                  <a:pt x="282" y="53"/>
                </a:cubicBezTo>
                <a:cubicBezTo>
                  <a:pt x="282" y="53"/>
                  <a:pt x="282" y="53"/>
                  <a:pt x="282" y="53"/>
                </a:cubicBezTo>
                <a:close/>
                <a:moveTo>
                  <a:pt x="284" y="55"/>
                </a:moveTo>
                <a:cubicBezTo>
                  <a:pt x="284" y="55"/>
                  <a:pt x="284" y="55"/>
                  <a:pt x="284" y="55"/>
                </a:cubicBezTo>
                <a:cubicBezTo>
                  <a:pt x="284" y="55"/>
                  <a:pt x="284" y="55"/>
                  <a:pt x="284" y="55"/>
                </a:cubicBezTo>
                <a:cubicBezTo>
                  <a:pt x="283" y="55"/>
                  <a:pt x="284" y="55"/>
                  <a:pt x="283" y="54"/>
                </a:cubicBezTo>
                <a:cubicBezTo>
                  <a:pt x="283" y="54"/>
                  <a:pt x="283" y="54"/>
                  <a:pt x="283" y="54"/>
                </a:cubicBezTo>
                <a:cubicBezTo>
                  <a:pt x="283" y="54"/>
                  <a:pt x="283" y="55"/>
                  <a:pt x="283" y="55"/>
                </a:cubicBezTo>
                <a:cubicBezTo>
                  <a:pt x="283" y="55"/>
                  <a:pt x="283" y="55"/>
                  <a:pt x="283" y="55"/>
                </a:cubicBezTo>
                <a:cubicBezTo>
                  <a:pt x="283" y="55"/>
                  <a:pt x="283" y="55"/>
                  <a:pt x="283" y="55"/>
                </a:cubicBezTo>
                <a:cubicBezTo>
                  <a:pt x="283" y="56"/>
                  <a:pt x="283" y="56"/>
                  <a:pt x="283" y="56"/>
                </a:cubicBezTo>
                <a:cubicBezTo>
                  <a:pt x="283" y="56"/>
                  <a:pt x="283" y="56"/>
                  <a:pt x="283" y="56"/>
                </a:cubicBezTo>
                <a:cubicBezTo>
                  <a:pt x="283" y="56"/>
                  <a:pt x="283" y="56"/>
                  <a:pt x="283" y="56"/>
                </a:cubicBezTo>
                <a:cubicBezTo>
                  <a:pt x="283" y="56"/>
                  <a:pt x="283" y="56"/>
                  <a:pt x="284" y="56"/>
                </a:cubicBezTo>
                <a:cubicBezTo>
                  <a:pt x="284" y="56"/>
                  <a:pt x="284" y="56"/>
                  <a:pt x="284" y="56"/>
                </a:cubicBezTo>
                <a:cubicBezTo>
                  <a:pt x="284" y="56"/>
                  <a:pt x="284" y="56"/>
                  <a:pt x="284" y="55"/>
                </a:cubicBezTo>
                <a:close/>
                <a:moveTo>
                  <a:pt x="271" y="68"/>
                </a:moveTo>
                <a:cubicBezTo>
                  <a:pt x="271" y="68"/>
                  <a:pt x="271" y="68"/>
                  <a:pt x="272" y="69"/>
                </a:cubicBezTo>
                <a:cubicBezTo>
                  <a:pt x="272" y="69"/>
                  <a:pt x="272" y="69"/>
                  <a:pt x="272" y="69"/>
                </a:cubicBezTo>
                <a:cubicBezTo>
                  <a:pt x="272" y="70"/>
                  <a:pt x="272" y="70"/>
                  <a:pt x="272" y="70"/>
                </a:cubicBezTo>
                <a:cubicBezTo>
                  <a:pt x="272" y="70"/>
                  <a:pt x="272" y="70"/>
                  <a:pt x="272" y="70"/>
                </a:cubicBezTo>
                <a:cubicBezTo>
                  <a:pt x="272" y="70"/>
                  <a:pt x="272" y="70"/>
                  <a:pt x="272" y="70"/>
                </a:cubicBezTo>
                <a:cubicBezTo>
                  <a:pt x="272" y="70"/>
                  <a:pt x="273" y="70"/>
                  <a:pt x="273" y="71"/>
                </a:cubicBezTo>
                <a:cubicBezTo>
                  <a:pt x="273" y="71"/>
                  <a:pt x="273" y="71"/>
                  <a:pt x="273" y="71"/>
                </a:cubicBezTo>
                <a:cubicBezTo>
                  <a:pt x="273" y="71"/>
                  <a:pt x="273" y="71"/>
                  <a:pt x="273" y="71"/>
                </a:cubicBezTo>
                <a:cubicBezTo>
                  <a:pt x="273" y="70"/>
                  <a:pt x="273" y="70"/>
                  <a:pt x="273" y="70"/>
                </a:cubicBezTo>
                <a:cubicBezTo>
                  <a:pt x="273" y="70"/>
                  <a:pt x="273" y="70"/>
                  <a:pt x="273" y="70"/>
                </a:cubicBezTo>
                <a:cubicBezTo>
                  <a:pt x="273" y="69"/>
                  <a:pt x="272" y="69"/>
                  <a:pt x="272" y="68"/>
                </a:cubicBezTo>
                <a:cubicBezTo>
                  <a:pt x="272" y="68"/>
                  <a:pt x="272" y="68"/>
                  <a:pt x="272" y="68"/>
                </a:cubicBezTo>
                <a:cubicBezTo>
                  <a:pt x="272" y="68"/>
                  <a:pt x="272" y="68"/>
                  <a:pt x="272" y="67"/>
                </a:cubicBezTo>
                <a:cubicBezTo>
                  <a:pt x="272" y="67"/>
                  <a:pt x="272" y="67"/>
                  <a:pt x="272" y="67"/>
                </a:cubicBezTo>
                <a:cubicBezTo>
                  <a:pt x="272" y="67"/>
                  <a:pt x="272" y="67"/>
                  <a:pt x="272" y="67"/>
                </a:cubicBezTo>
                <a:cubicBezTo>
                  <a:pt x="272" y="67"/>
                  <a:pt x="272" y="67"/>
                  <a:pt x="272" y="67"/>
                </a:cubicBezTo>
                <a:cubicBezTo>
                  <a:pt x="272" y="67"/>
                  <a:pt x="272" y="67"/>
                  <a:pt x="272" y="67"/>
                </a:cubicBezTo>
                <a:cubicBezTo>
                  <a:pt x="272" y="67"/>
                  <a:pt x="272" y="66"/>
                  <a:pt x="272" y="66"/>
                </a:cubicBezTo>
                <a:cubicBezTo>
                  <a:pt x="272" y="66"/>
                  <a:pt x="272" y="67"/>
                  <a:pt x="272" y="67"/>
                </a:cubicBezTo>
                <a:cubicBezTo>
                  <a:pt x="271" y="67"/>
                  <a:pt x="271" y="67"/>
                  <a:pt x="271" y="67"/>
                </a:cubicBezTo>
                <a:cubicBezTo>
                  <a:pt x="271" y="67"/>
                  <a:pt x="271" y="67"/>
                  <a:pt x="271" y="67"/>
                </a:cubicBezTo>
                <a:cubicBezTo>
                  <a:pt x="271" y="67"/>
                  <a:pt x="271" y="67"/>
                  <a:pt x="271" y="67"/>
                </a:cubicBezTo>
                <a:cubicBezTo>
                  <a:pt x="271" y="67"/>
                  <a:pt x="271" y="68"/>
                  <a:pt x="271" y="68"/>
                </a:cubicBezTo>
                <a:close/>
                <a:moveTo>
                  <a:pt x="271" y="66"/>
                </a:moveTo>
                <a:cubicBezTo>
                  <a:pt x="271" y="66"/>
                  <a:pt x="271" y="66"/>
                  <a:pt x="271" y="66"/>
                </a:cubicBezTo>
                <a:cubicBezTo>
                  <a:pt x="271" y="66"/>
                  <a:pt x="271" y="66"/>
                  <a:pt x="272" y="66"/>
                </a:cubicBezTo>
                <a:cubicBezTo>
                  <a:pt x="272" y="66"/>
                  <a:pt x="272" y="66"/>
                  <a:pt x="272" y="66"/>
                </a:cubicBezTo>
                <a:cubicBezTo>
                  <a:pt x="272" y="66"/>
                  <a:pt x="272" y="66"/>
                  <a:pt x="272" y="66"/>
                </a:cubicBezTo>
                <a:cubicBezTo>
                  <a:pt x="273" y="66"/>
                  <a:pt x="273" y="66"/>
                  <a:pt x="273" y="66"/>
                </a:cubicBezTo>
                <a:cubicBezTo>
                  <a:pt x="274" y="66"/>
                  <a:pt x="274" y="66"/>
                  <a:pt x="274" y="65"/>
                </a:cubicBezTo>
                <a:cubicBezTo>
                  <a:pt x="274" y="65"/>
                  <a:pt x="274" y="65"/>
                  <a:pt x="274" y="65"/>
                </a:cubicBezTo>
                <a:cubicBezTo>
                  <a:pt x="275" y="65"/>
                  <a:pt x="275" y="65"/>
                  <a:pt x="275" y="65"/>
                </a:cubicBezTo>
                <a:cubicBezTo>
                  <a:pt x="275" y="65"/>
                  <a:pt x="275" y="65"/>
                  <a:pt x="275" y="65"/>
                </a:cubicBezTo>
                <a:cubicBezTo>
                  <a:pt x="275" y="65"/>
                  <a:pt x="275" y="65"/>
                  <a:pt x="274" y="65"/>
                </a:cubicBezTo>
                <a:cubicBezTo>
                  <a:pt x="274" y="65"/>
                  <a:pt x="274" y="65"/>
                  <a:pt x="274" y="65"/>
                </a:cubicBezTo>
                <a:cubicBezTo>
                  <a:pt x="274" y="65"/>
                  <a:pt x="274" y="65"/>
                  <a:pt x="274" y="65"/>
                </a:cubicBezTo>
                <a:cubicBezTo>
                  <a:pt x="273" y="65"/>
                  <a:pt x="273" y="65"/>
                  <a:pt x="273" y="65"/>
                </a:cubicBezTo>
                <a:cubicBezTo>
                  <a:pt x="272" y="65"/>
                  <a:pt x="272" y="65"/>
                  <a:pt x="272" y="65"/>
                </a:cubicBezTo>
                <a:cubicBezTo>
                  <a:pt x="272" y="65"/>
                  <a:pt x="272" y="65"/>
                  <a:pt x="271" y="65"/>
                </a:cubicBezTo>
                <a:cubicBezTo>
                  <a:pt x="271" y="65"/>
                  <a:pt x="271" y="65"/>
                  <a:pt x="270" y="65"/>
                </a:cubicBezTo>
                <a:cubicBezTo>
                  <a:pt x="270" y="65"/>
                  <a:pt x="270" y="65"/>
                  <a:pt x="270" y="65"/>
                </a:cubicBezTo>
                <a:cubicBezTo>
                  <a:pt x="270" y="65"/>
                  <a:pt x="269" y="65"/>
                  <a:pt x="269" y="65"/>
                </a:cubicBezTo>
                <a:cubicBezTo>
                  <a:pt x="269" y="65"/>
                  <a:pt x="269" y="65"/>
                  <a:pt x="269" y="65"/>
                </a:cubicBezTo>
                <a:cubicBezTo>
                  <a:pt x="269" y="65"/>
                  <a:pt x="269" y="65"/>
                  <a:pt x="269" y="65"/>
                </a:cubicBezTo>
                <a:cubicBezTo>
                  <a:pt x="268" y="65"/>
                  <a:pt x="268" y="65"/>
                  <a:pt x="268" y="65"/>
                </a:cubicBezTo>
                <a:cubicBezTo>
                  <a:pt x="268" y="65"/>
                  <a:pt x="268" y="65"/>
                  <a:pt x="268" y="65"/>
                </a:cubicBezTo>
                <a:cubicBezTo>
                  <a:pt x="268" y="65"/>
                  <a:pt x="268" y="65"/>
                  <a:pt x="268" y="65"/>
                </a:cubicBezTo>
                <a:cubicBezTo>
                  <a:pt x="268" y="65"/>
                  <a:pt x="268" y="65"/>
                  <a:pt x="268" y="65"/>
                </a:cubicBezTo>
                <a:cubicBezTo>
                  <a:pt x="268" y="65"/>
                  <a:pt x="268" y="65"/>
                  <a:pt x="268" y="65"/>
                </a:cubicBezTo>
                <a:cubicBezTo>
                  <a:pt x="268" y="65"/>
                  <a:pt x="268" y="65"/>
                  <a:pt x="267" y="65"/>
                </a:cubicBezTo>
                <a:cubicBezTo>
                  <a:pt x="267" y="65"/>
                  <a:pt x="267" y="65"/>
                  <a:pt x="267" y="65"/>
                </a:cubicBezTo>
                <a:cubicBezTo>
                  <a:pt x="267" y="65"/>
                  <a:pt x="267" y="65"/>
                  <a:pt x="267" y="65"/>
                </a:cubicBezTo>
                <a:cubicBezTo>
                  <a:pt x="267" y="65"/>
                  <a:pt x="267" y="65"/>
                  <a:pt x="267" y="65"/>
                </a:cubicBezTo>
                <a:cubicBezTo>
                  <a:pt x="267" y="65"/>
                  <a:pt x="267" y="65"/>
                  <a:pt x="267" y="65"/>
                </a:cubicBezTo>
                <a:cubicBezTo>
                  <a:pt x="267" y="66"/>
                  <a:pt x="267" y="65"/>
                  <a:pt x="267" y="65"/>
                </a:cubicBezTo>
                <a:cubicBezTo>
                  <a:pt x="267" y="65"/>
                  <a:pt x="267" y="65"/>
                  <a:pt x="267" y="65"/>
                </a:cubicBezTo>
                <a:cubicBezTo>
                  <a:pt x="267" y="65"/>
                  <a:pt x="267" y="65"/>
                  <a:pt x="267" y="66"/>
                </a:cubicBezTo>
                <a:cubicBezTo>
                  <a:pt x="268" y="66"/>
                  <a:pt x="268" y="66"/>
                  <a:pt x="267" y="66"/>
                </a:cubicBezTo>
                <a:cubicBezTo>
                  <a:pt x="267" y="66"/>
                  <a:pt x="268" y="66"/>
                  <a:pt x="268" y="66"/>
                </a:cubicBezTo>
                <a:cubicBezTo>
                  <a:pt x="268" y="66"/>
                  <a:pt x="268" y="66"/>
                  <a:pt x="268" y="66"/>
                </a:cubicBezTo>
                <a:cubicBezTo>
                  <a:pt x="268" y="66"/>
                  <a:pt x="268" y="66"/>
                  <a:pt x="268" y="66"/>
                </a:cubicBezTo>
                <a:cubicBezTo>
                  <a:pt x="268" y="66"/>
                  <a:pt x="268" y="66"/>
                  <a:pt x="268" y="66"/>
                </a:cubicBezTo>
                <a:cubicBezTo>
                  <a:pt x="268" y="66"/>
                  <a:pt x="268" y="66"/>
                  <a:pt x="269" y="66"/>
                </a:cubicBezTo>
                <a:cubicBezTo>
                  <a:pt x="269" y="66"/>
                  <a:pt x="269" y="66"/>
                  <a:pt x="269" y="66"/>
                </a:cubicBezTo>
                <a:cubicBezTo>
                  <a:pt x="269" y="66"/>
                  <a:pt x="269" y="66"/>
                  <a:pt x="270" y="66"/>
                </a:cubicBezTo>
                <a:cubicBezTo>
                  <a:pt x="270" y="66"/>
                  <a:pt x="270" y="66"/>
                  <a:pt x="270" y="66"/>
                </a:cubicBezTo>
                <a:cubicBezTo>
                  <a:pt x="270" y="66"/>
                  <a:pt x="271" y="66"/>
                  <a:pt x="271" y="66"/>
                </a:cubicBezTo>
                <a:cubicBezTo>
                  <a:pt x="271" y="66"/>
                  <a:pt x="271" y="66"/>
                  <a:pt x="271" y="66"/>
                </a:cubicBezTo>
                <a:close/>
                <a:moveTo>
                  <a:pt x="266" y="65"/>
                </a:moveTo>
                <a:cubicBezTo>
                  <a:pt x="266" y="65"/>
                  <a:pt x="266" y="64"/>
                  <a:pt x="266" y="64"/>
                </a:cubicBezTo>
                <a:cubicBezTo>
                  <a:pt x="266" y="64"/>
                  <a:pt x="266" y="64"/>
                  <a:pt x="266" y="64"/>
                </a:cubicBezTo>
                <a:cubicBezTo>
                  <a:pt x="266" y="64"/>
                  <a:pt x="266" y="64"/>
                  <a:pt x="266" y="64"/>
                </a:cubicBezTo>
                <a:cubicBezTo>
                  <a:pt x="266" y="64"/>
                  <a:pt x="266" y="64"/>
                  <a:pt x="266" y="64"/>
                </a:cubicBezTo>
                <a:cubicBezTo>
                  <a:pt x="266" y="64"/>
                  <a:pt x="266" y="65"/>
                  <a:pt x="266" y="65"/>
                </a:cubicBezTo>
                <a:cubicBezTo>
                  <a:pt x="265" y="65"/>
                  <a:pt x="265" y="65"/>
                  <a:pt x="265" y="64"/>
                </a:cubicBezTo>
                <a:cubicBezTo>
                  <a:pt x="265" y="64"/>
                  <a:pt x="265" y="64"/>
                  <a:pt x="265" y="64"/>
                </a:cubicBezTo>
                <a:cubicBezTo>
                  <a:pt x="265" y="64"/>
                  <a:pt x="265" y="64"/>
                  <a:pt x="265" y="64"/>
                </a:cubicBezTo>
                <a:cubicBezTo>
                  <a:pt x="265" y="64"/>
                  <a:pt x="265" y="64"/>
                  <a:pt x="265" y="64"/>
                </a:cubicBezTo>
                <a:cubicBezTo>
                  <a:pt x="265" y="64"/>
                  <a:pt x="265" y="64"/>
                  <a:pt x="265" y="64"/>
                </a:cubicBezTo>
                <a:cubicBezTo>
                  <a:pt x="265" y="64"/>
                  <a:pt x="265" y="64"/>
                  <a:pt x="265" y="64"/>
                </a:cubicBezTo>
                <a:cubicBezTo>
                  <a:pt x="265" y="64"/>
                  <a:pt x="265" y="64"/>
                  <a:pt x="265" y="64"/>
                </a:cubicBezTo>
                <a:cubicBezTo>
                  <a:pt x="265" y="64"/>
                  <a:pt x="265" y="64"/>
                  <a:pt x="265" y="64"/>
                </a:cubicBezTo>
                <a:cubicBezTo>
                  <a:pt x="264" y="65"/>
                  <a:pt x="264" y="65"/>
                  <a:pt x="264" y="64"/>
                </a:cubicBezTo>
                <a:cubicBezTo>
                  <a:pt x="264" y="64"/>
                  <a:pt x="264" y="64"/>
                  <a:pt x="264" y="64"/>
                </a:cubicBezTo>
                <a:cubicBezTo>
                  <a:pt x="264" y="64"/>
                  <a:pt x="264" y="64"/>
                  <a:pt x="264" y="64"/>
                </a:cubicBezTo>
                <a:cubicBezTo>
                  <a:pt x="263" y="64"/>
                  <a:pt x="263" y="64"/>
                  <a:pt x="263" y="64"/>
                </a:cubicBezTo>
                <a:cubicBezTo>
                  <a:pt x="263" y="64"/>
                  <a:pt x="263" y="64"/>
                  <a:pt x="263" y="64"/>
                </a:cubicBezTo>
                <a:cubicBezTo>
                  <a:pt x="263" y="64"/>
                  <a:pt x="263" y="64"/>
                  <a:pt x="262" y="64"/>
                </a:cubicBezTo>
                <a:cubicBezTo>
                  <a:pt x="262" y="64"/>
                  <a:pt x="262" y="64"/>
                  <a:pt x="262" y="64"/>
                </a:cubicBezTo>
                <a:cubicBezTo>
                  <a:pt x="262" y="64"/>
                  <a:pt x="261" y="64"/>
                  <a:pt x="261" y="64"/>
                </a:cubicBezTo>
                <a:cubicBezTo>
                  <a:pt x="260" y="63"/>
                  <a:pt x="260" y="63"/>
                  <a:pt x="259" y="64"/>
                </a:cubicBezTo>
                <a:cubicBezTo>
                  <a:pt x="259" y="64"/>
                  <a:pt x="259" y="64"/>
                  <a:pt x="259" y="64"/>
                </a:cubicBezTo>
                <a:cubicBezTo>
                  <a:pt x="259" y="64"/>
                  <a:pt x="258" y="64"/>
                  <a:pt x="258" y="64"/>
                </a:cubicBezTo>
                <a:cubicBezTo>
                  <a:pt x="258" y="64"/>
                  <a:pt x="258" y="64"/>
                  <a:pt x="258" y="64"/>
                </a:cubicBezTo>
                <a:cubicBezTo>
                  <a:pt x="258" y="64"/>
                  <a:pt x="258" y="64"/>
                  <a:pt x="258" y="64"/>
                </a:cubicBezTo>
                <a:cubicBezTo>
                  <a:pt x="258" y="65"/>
                  <a:pt x="258" y="65"/>
                  <a:pt x="258" y="65"/>
                </a:cubicBezTo>
                <a:cubicBezTo>
                  <a:pt x="258" y="66"/>
                  <a:pt x="258" y="66"/>
                  <a:pt x="258" y="66"/>
                </a:cubicBezTo>
                <a:cubicBezTo>
                  <a:pt x="258" y="66"/>
                  <a:pt x="258" y="66"/>
                  <a:pt x="258" y="67"/>
                </a:cubicBezTo>
                <a:cubicBezTo>
                  <a:pt x="259" y="67"/>
                  <a:pt x="259" y="67"/>
                  <a:pt x="260" y="67"/>
                </a:cubicBezTo>
                <a:cubicBezTo>
                  <a:pt x="260" y="67"/>
                  <a:pt x="260" y="67"/>
                  <a:pt x="261" y="66"/>
                </a:cubicBezTo>
                <a:cubicBezTo>
                  <a:pt x="261" y="66"/>
                  <a:pt x="261" y="66"/>
                  <a:pt x="261" y="66"/>
                </a:cubicBezTo>
                <a:cubicBezTo>
                  <a:pt x="261" y="66"/>
                  <a:pt x="262" y="66"/>
                  <a:pt x="262" y="66"/>
                </a:cubicBezTo>
                <a:cubicBezTo>
                  <a:pt x="262" y="66"/>
                  <a:pt x="262" y="66"/>
                  <a:pt x="263" y="66"/>
                </a:cubicBezTo>
                <a:cubicBezTo>
                  <a:pt x="263" y="66"/>
                  <a:pt x="263" y="66"/>
                  <a:pt x="263" y="66"/>
                </a:cubicBezTo>
                <a:cubicBezTo>
                  <a:pt x="263" y="66"/>
                  <a:pt x="264" y="66"/>
                  <a:pt x="264" y="66"/>
                </a:cubicBezTo>
                <a:cubicBezTo>
                  <a:pt x="264" y="66"/>
                  <a:pt x="264" y="66"/>
                  <a:pt x="264" y="66"/>
                </a:cubicBezTo>
                <a:cubicBezTo>
                  <a:pt x="264" y="66"/>
                  <a:pt x="264" y="66"/>
                  <a:pt x="264" y="66"/>
                </a:cubicBezTo>
                <a:cubicBezTo>
                  <a:pt x="264" y="66"/>
                  <a:pt x="264" y="66"/>
                  <a:pt x="265" y="66"/>
                </a:cubicBezTo>
                <a:cubicBezTo>
                  <a:pt x="265" y="66"/>
                  <a:pt x="265" y="66"/>
                  <a:pt x="265" y="66"/>
                </a:cubicBezTo>
                <a:cubicBezTo>
                  <a:pt x="265" y="66"/>
                  <a:pt x="265" y="66"/>
                  <a:pt x="265" y="66"/>
                </a:cubicBezTo>
                <a:cubicBezTo>
                  <a:pt x="266" y="66"/>
                  <a:pt x="266" y="65"/>
                  <a:pt x="266" y="66"/>
                </a:cubicBezTo>
                <a:cubicBezTo>
                  <a:pt x="266" y="66"/>
                  <a:pt x="266" y="66"/>
                  <a:pt x="266" y="66"/>
                </a:cubicBezTo>
                <a:cubicBezTo>
                  <a:pt x="267" y="66"/>
                  <a:pt x="266" y="65"/>
                  <a:pt x="266" y="65"/>
                </a:cubicBezTo>
                <a:cubicBezTo>
                  <a:pt x="266" y="64"/>
                  <a:pt x="266" y="65"/>
                  <a:pt x="266" y="65"/>
                </a:cubicBezTo>
                <a:close/>
                <a:moveTo>
                  <a:pt x="285" y="54"/>
                </a:moveTo>
                <a:cubicBezTo>
                  <a:pt x="285" y="54"/>
                  <a:pt x="285" y="54"/>
                  <a:pt x="285" y="55"/>
                </a:cubicBezTo>
                <a:cubicBezTo>
                  <a:pt x="285" y="55"/>
                  <a:pt x="285" y="55"/>
                  <a:pt x="285" y="56"/>
                </a:cubicBezTo>
                <a:cubicBezTo>
                  <a:pt x="285" y="56"/>
                  <a:pt x="285" y="56"/>
                  <a:pt x="285" y="56"/>
                </a:cubicBezTo>
                <a:cubicBezTo>
                  <a:pt x="285" y="56"/>
                  <a:pt x="285" y="56"/>
                  <a:pt x="286" y="56"/>
                </a:cubicBezTo>
                <a:cubicBezTo>
                  <a:pt x="286" y="56"/>
                  <a:pt x="286" y="56"/>
                  <a:pt x="286" y="56"/>
                </a:cubicBezTo>
                <a:cubicBezTo>
                  <a:pt x="286" y="56"/>
                  <a:pt x="287" y="55"/>
                  <a:pt x="287" y="56"/>
                </a:cubicBezTo>
                <a:cubicBezTo>
                  <a:pt x="287" y="56"/>
                  <a:pt x="287" y="56"/>
                  <a:pt x="287" y="56"/>
                </a:cubicBezTo>
                <a:cubicBezTo>
                  <a:pt x="287" y="56"/>
                  <a:pt x="287" y="56"/>
                  <a:pt x="287" y="56"/>
                </a:cubicBezTo>
                <a:cubicBezTo>
                  <a:pt x="287" y="56"/>
                  <a:pt x="287" y="56"/>
                  <a:pt x="288" y="56"/>
                </a:cubicBezTo>
                <a:cubicBezTo>
                  <a:pt x="288" y="57"/>
                  <a:pt x="288" y="57"/>
                  <a:pt x="288" y="57"/>
                </a:cubicBezTo>
                <a:cubicBezTo>
                  <a:pt x="288" y="57"/>
                  <a:pt x="288" y="57"/>
                  <a:pt x="288" y="57"/>
                </a:cubicBezTo>
                <a:cubicBezTo>
                  <a:pt x="288" y="56"/>
                  <a:pt x="289" y="56"/>
                  <a:pt x="289" y="56"/>
                </a:cubicBezTo>
                <a:cubicBezTo>
                  <a:pt x="289" y="56"/>
                  <a:pt x="289" y="56"/>
                  <a:pt x="289" y="56"/>
                </a:cubicBezTo>
                <a:cubicBezTo>
                  <a:pt x="289" y="56"/>
                  <a:pt x="289" y="55"/>
                  <a:pt x="289" y="55"/>
                </a:cubicBezTo>
                <a:cubicBezTo>
                  <a:pt x="288" y="55"/>
                  <a:pt x="288" y="55"/>
                  <a:pt x="287" y="55"/>
                </a:cubicBezTo>
                <a:cubicBezTo>
                  <a:pt x="287" y="55"/>
                  <a:pt x="287" y="55"/>
                  <a:pt x="287" y="55"/>
                </a:cubicBezTo>
                <a:cubicBezTo>
                  <a:pt x="287" y="55"/>
                  <a:pt x="287" y="55"/>
                  <a:pt x="287" y="55"/>
                </a:cubicBezTo>
                <a:cubicBezTo>
                  <a:pt x="287" y="55"/>
                  <a:pt x="286" y="54"/>
                  <a:pt x="286" y="54"/>
                </a:cubicBezTo>
                <a:cubicBezTo>
                  <a:pt x="286" y="54"/>
                  <a:pt x="288" y="53"/>
                  <a:pt x="287" y="53"/>
                </a:cubicBezTo>
                <a:cubicBezTo>
                  <a:pt x="287" y="53"/>
                  <a:pt x="287" y="53"/>
                  <a:pt x="287" y="53"/>
                </a:cubicBezTo>
                <a:cubicBezTo>
                  <a:pt x="287" y="53"/>
                  <a:pt x="287" y="53"/>
                  <a:pt x="286" y="52"/>
                </a:cubicBezTo>
                <a:cubicBezTo>
                  <a:pt x="286" y="52"/>
                  <a:pt x="286" y="52"/>
                  <a:pt x="286" y="52"/>
                </a:cubicBezTo>
                <a:cubicBezTo>
                  <a:pt x="286" y="52"/>
                  <a:pt x="286" y="52"/>
                  <a:pt x="286" y="52"/>
                </a:cubicBezTo>
                <a:cubicBezTo>
                  <a:pt x="286" y="52"/>
                  <a:pt x="286" y="52"/>
                  <a:pt x="286" y="52"/>
                </a:cubicBezTo>
                <a:cubicBezTo>
                  <a:pt x="286" y="52"/>
                  <a:pt x="285" y="53"/>
                  <a:pt x="285" y="53"/>
                </a:cubicBezTo>
                <a:cubicBezTo>
                  <a:pt x="285" y="53"/>
                  <a:pt x="285" y="52"/>
                  <a:pt x="285" y="52"/>
                </a:cubicBezTo>
                <a:cubicBezTo>
                  <a:pt x="285" y="52"/>
                  <a:pt x="284" y="52"/>
                  <a:pt x="284" y="52"/>
                </a:cubicBezTo>
                <a:cubicBezTo>
                  <a:pt x="284" y="52"/>
                  <a:pt x="284" y="52"/>
                  <a:pt x="284" y="52"/>
                </a:cubicBezTo>
                <a:cubicBezTo>
                  <a:pt x="284" y="53"/>
                  <a:pt x="284" y="53"/>
                  <a:pt x="284" y="53"/>
                </a:cubicBezTo>
                <a:cubicBezTo>
                  <a:pt x="284" y="53"/>
                  <a:pt x="284" y="53"/>
                  <a:pt x="284" y="54"/>
                </a:cubicBezTo>
                <a:cubicBezTo>
                  <a:pt x="284" y="54"/>
                  <a:pt x="284" y="54"/>
                  <a:pt x="284" y="54"/>
                </a:cubicBezTo>
                <a:cubicBezTo>
                  <a:pt x="285" y="54"/>
                  <a:pt x="285" y="54"/>
                  <a:pt x="285" y="54"/>
                </a:cubicBezTo>
                <a:close/>
                <a:moveTo>
                  <a:pt x="285" y="40"/>
                </a:moveTo>
                <a:cubicBezTo>
                  <a:pt x="285" y="40"/>
                  <a:pt x="285" y="40"/>
                  <a:pt x="285" y="40"/>
                </a:cubicBezTo>
                <a:cubicBezTo>
                  <a:pt x="285" y="40"/>
                  <a:pt x="285" y="40"/>
                  <a:pt x="285" y="40"/>
                </a:cubicBezTo>
                <a:cubicBezTo>
                  <a:pt x="286" y="40"/>
                  <a:pt x="286" y="40"/>
                  <a:pt x="286" y="40"/>
                </a:cubicBezTo>
                <a:cubicBezTo>
                  <a:pt x="286" y="41"/>
                  <a:pt x="285" y="41"/>
                  <a:pt x="286" y="41"/>
                </a:cubicBezTo>
                <a:cubicBezTo>
                  <a:pt x="286" y="41"/>
                  <a:pt x="287" y="41"/>
                  <a:pt x="287" y="42"/>
                </a:cubicBezTo>
                <a:cubicBezTo>
                  <a:pt x="287" y="42"/>
                  <a:pt x="286" y="42"/>
                  <a:pt x="286" y="42"/>
                </a:cubicBezTo>
                <a:cubicBezTo>
                  <a:pt x="286" y="43"/>
                  <a:pt x="286" y="43"/>
                  <a:pt x="286" y="43"/>
                </a:cubicBezTo>
                <a:cubicBezTo>
                  <a:pt x="286" y="44"/>
                  <a:pt x="286" y="44"/>
                  <a:pt x="286" y="44"/>
                </a:cubicBezTo>
                <a:cubicBezTo>
                  <a:pt x="286" y="45"/>
                  <a:pt x="286" y="45"/>
                  <a:pt x="286" y="45"/>
                </a:cubicBezTo>
                <a:cubicBezTo>
                  <a:pt x="286" y="45"/>
                  <a:pt x="286" y="45"/>
                  <a:pt x="286" y="45"/>
                </a:cubicBezTo>
                <a:cubicBezTo>
                  <a:pt x="286" y="45"/>
                  <a:pt x="286" y="46"/>
                  <a:pt x="287" y="46"/>
                </a:cubicBezTo>
                <a:cubicBezTo>
                  <a:pt x="287" y="46"/>
                  <a:pt x="287" y="46"/>
                  <a:pt x="287" y="46"/>
                </a:cubicBezTo>
                <a:cubicBezTo>
                  <a:pt x="287" y="46"/>
                  <a:pt x="288" y="46"/>
                  <a:pt x="288" y="47"/>
                </a:cubicBezTo>
                <a:cubicBezTo>
                  <a:pt x="288" y="47"/>
                  <a:pt x="287" y="47"/>
                  <a:pt x="287" y="48"/>
                </a:cubicBezTo>
                <a:cubicBezTo>
                  <a:pt x="287" y="48"/>
                  <a:pt x="287" y="48"/>
                  <a:pt x="287" y="48"/>
                </a:cubicBezTo>
                <a:cubicBezTo>
                  <a:pt x="287" y="48"/>
                  <a:pt x="287" y="48"/>
                  <a:pt x="287" y="48"/>
                </a:cubicBezTo>
                <a:cubicBezTo>
                  <a:pt x="288" y="49"/>
                  <a:pt x="287" y="49"/>
                  <a:pt x="287" y="49"/>
                </a:cubicBezTo>
                <a:cubicBezTo>
                  <a:pt x="287" y="50"/>
                  <a:pt x="287" y="50"/>
                  <a:pt x="287" y="50"/>
                </a:cubicBezTo>
                <a:cubicBezTo>
                  <a:pt x="287" y="50"/>
                  <a:pt x="287" y="51"/>
                  <a:pt x="287" y="51"/>
                </a:cubicBezTo>
                <a:cubicBezTo>
                  <a:pt x="287" y="51"/>
                  <a:pt x="287" y="51"/>
                  <a:pt x="287" y="52"/>
                </a:cubicBezTo>
                <a:cubicBezTo>
                  <a:pt x="288" y="52"/>
                  <a:pt x="288" y="52"/>
                  <a:pt x="288" y="52"/>
                </a:cubicBezTo>
                <a:cubicBezTo>
                  <a:pt x="289" y="52"/>
                  <a:pt x="289" y="52"/>
                  <a:pt x="289" y="53"/>
                </a:cubicBezTo>
                <a:cubicBezTo>
                  <a:pt x="289" y="53"/>
                  <a:pt x="289" y="53"/>
                  <a:pt x="289" y="53"/>
                </a:cubicBezTo>
                <a:cubicBezTo>
                  <a:pt x="289" y="53"/>
                  <a:pt x="289" y="53"/>
                  <a:pt x="289" y="53"/>
                </a:cubicBezTo>
                <a:cubicBezTo>
                  <a:pt x="289" y="53"/>
                  <a:pt x="289" y="53"/>
                  <a:pt x="289" y="53"/>
                </a:cubicBezTo>
                <a:cubicBezTo>
                  <a:pt x="289" y="53"/>
                  <a:pt x="289" y="53"/>
                  <a:pt x="289" y="53"/>
                </a:cubicBezTo>
                <a:cubicBezTo>
                  <a:pt x="289" y="54"/>
                  <a:pt x="290" y="54"/>
                  <a:pt x="290" y="54"/>
                </a:cubicBezTo>
                <a:cubicBezTo>
                  <a:pt x="290" y="55"/>
                  <a:pt x="290" y="55"/>
                  <a:pt x="290" y="55"/>
                </a:cubicBezTo>
                <a:cubicBezTo>
                  <a:pt x="290" y="55"/>
                  <a:pt x="290" y="55"/>
                  <a:pt x="291" y="55"/>
                </a:cubicBezTo>
                <a:cubicBezTo>
                  <a:pt x="291" y="55"/>
                  <a:pt x="291" y="56"/>
                  <a:pt x="292" y="56"/>
                </a:cubicBezTo>
                <a:cubicBezTo>
                  <a:pt x="292" y="56"/>
                  <a:pt x="292" y="56"/>
                  <a:pt x="292" y="56"/>
                </a:cubicBezTo>
                <a:cubicBezTo>
                  <a:pt x="292" y="56"/>
                  <a:pt x="292" y="56"/>
                  <a:pt x="292" y="56"/>
                </a:cubicBezTo>
                <a:cubicBezTo>
                  <a:pt x="292" y="56"/>
                  <a:pt x="292" y="56"/>
                  <a:pt x="292" y="56"/>
                </a:cubicBezTo>
                <a:cubicBezTo>
                  <a:pt x="292" y="57"/>
                  <a:pt x="292" y="57"/>
                  <a:pt x="292" y="57"/>
                </a:cubicBezTo>
                <a:cubicBezTo>
                  <a:pt x="292" y="57"/>
                  <a:pt x="292" y="57"/>
                  <a:pt x="292" y="57"/>
                </a:cubicBezTo>
                <a:cubicBezTo>
                  <a:pt x="293" y="57"/>
                  <a:pt x="293" y="57"/>
                  <a:pt x="293" y="57"/>
                </a:cubicBezTo>
                <a:cubicBezTo>
                  <a:pt x="293" y="57"/>
                  <a:pt x="293" y="57"/>
                  <a:pt x="293" y="57"/>
                </a:cubicBezTo>
                <a:cubicBezTo>
                  <a:pt x="293" y="57"/>
                  <a:pt x="293" y="57"/>
                  <a:pt x="293" y="57"/>
                </a:cubicBezTo>
                <a:cubicBezTo>
                  <a:pt x="293" y="57"/>
                  <a:pt x="293" y="57"/>
                  <a:pt x="293" y="57"/>
                </a:cubicBezTo>
                <a:cubicBezTo>
                  <a:pt x="293" y="57"/>
                  <a:pt x="293" y="57"/>
                  <a:pt x="293" y="57"/>
                </a:cubicBezTo>
                <a:cubicBezTo>
                  <a:pt x="293" y="57"/>
                  <a:pt x="293" y="57"/>
                  <a:pt x="294" y="57"/>
                </a:cubicBezTo>
                <a:cubicBezTo>
                  <a:pt x="294" y="57"/>
                  <a:pt x="294" y="57"/>
                  <a:pt x="294" y="57"/>
                </a:cubicBezTo>
                <a:cubicBezTo>
                  <a:pt x="293" y="57"/>
                  <a:pt x="293" y="57"/>
                  <a:pt x="293" y="56"/>
                </a:cubicBezTo>
                <a:cubicBezTo>
                  <a:pt x="293" y="56"/>
                  <a:pt x="293" y="56"/>
                  <a:pt x="293" y="56"/>
                </a:cubicBezTo>
                <a:cubicBezTo>
                  <a:pt x="293" y="56"/>
                  <a:pt x="293" y="56"/>
                  <a:pt x="292" y="56"/>
                </a:cubicBezTo>
                <a:cubicBezTo>
                  <a:pt x="292" y="56"/>
                  <a:pt x="292" y="56"/>
                  <a:pt x="292" y="56"/>
                </a:cubicBezTo>
                <a:cubicBezTo>
                  <a:pt x="292" y="55"/>
                  <a:pt x="292" y="55"/>
                  <a:pt x="292" y="55"/>
                </a:cubicBezTo>
                <a:cubicBezTo>
                  <a:pt x="292" y="55"/>
                  <a:pt x="292" y="55"/>
                  <a:pt x="292" y="55"/>
                </a:cubicBezTo>
                <a:cubicBezTo>
                  <a:pt x="292" y="55"/>
                  <a:pt x="292" y="55"/>
                  <a:pt x="292" y="55"/>
                </a:cubicBezTo>
                <a:cubicBezTo>
                  <a:pt x="291" y="55"/>
                  <a:pt x="291" y="55"/>
                  <a:pt x="291" y="54"/>
                </a:cubicBezTo>
                <a:cubicBezTo>
                  <a:pt x="291" y="54"/>
                  <a:pt x="291" y="53"/>
                  <a:pt x="291" y="53"/>
                </a:cubicBezTo>
                <a:cubicBezTo>
                  <a:pt x="290" y="53"/>
                  <a:pt x="290" y="53"/>
                  <a:pt x="290" y="52"/>
                </a:cubicBezTo>
                <a:cubicBezTo>
                  <a:pt x="290" y="52"/>
                  <a:pt x="290" y="52"/>
                  <a:pt x="290" y="52"/>
                </a:cubicBezTo>
                <a:cubicBezTo>
                  <a:pt x="290" y="51"/>
                  <a:pt x="290" y="51"/>
                  <a:pt x="290" y="51"/>
                </a:cubicBezTo>
                <a:cubicBezTo>
                  <a:pt x="290" y="51"/>
                  <a:pt x="290" y="51"/>
                  <a:pt x="290" y="51"/>
                </a:cubicBezTo>
                <a:cubicBezTo>
                  <a:pt x="290" y="50"/>
                  <a:pt x="290" y="50"/>
                  <a:pt x="289" y="50"/>
                </a:cubicBezTo>
                <a:cubicBezTo>
                  <a:pt x="289" y="50"/>
                  <a:pt x="289" y="50"/>
                  <a:pt x="289" y="49"/>
                </a:cubicBezTo>
                <a:cubicBezTo>
                  <a:pt x="289" y="49"/>
                  <a:pt x="289" y="49"/>
                  <a:pt x="289" y="49"/>
                </a:cubicBezTo>
                <a:cubicBezTo>
                  <a:pt x="289" y="49"/>
                  <a:pt x="289" y="49"/>
                  <a:pt x="289" y="48"/>
                </a:cubicBezTo>
                <a:cubicBezTo>
                  <a:pt x="289" y="48"/>
                  <a:pt x="289" y="48"/>
                  <a:pt x="289" y="48"/>
                </a:cubicBezTo>
                <a:cubicBezTo>
                  <a:pt x="289" y="48"/>
                  <a:pt x="289" y="48"/>
                  <a:pt x="289" y="48"/>
                </a:cubicBezTo>
                <a:cubicBezTo>
                  <a:pt x="289" y="48"/>
                  <a:pt x="289" y="48"/>
                  <a:pt x="289" y="48"/>
                </a:cubicBezTo>
                <a:cubicBezTo>
                  <a:pt x="289" y="48"/>
                  <a:pt x="289" y="47"/>
                  <a:pt x="289" y="47"/>
                </a:cubicBezTo>
                <a:cubicBezTo>
                  <a:pt x="289" y="47"/>
                  <a:pt x="289" y="47"/>
                  <a:pt x="289" y="47"/>
                </a:cubicBezTo>
                <a:cubicBezTo>
                  <a:pt x="289" y="47"/>
                  <a:pt x="289" y="47"/>
                  <a:pt x="289" y="47"/>
                </a:cubicBezTo>
                <a:cubicBezTo>
                  <a:pt x="289" y="47"/>
                  <a:pt x="289" y="47"/>
                  <a:pt x="289" y="47"/>
                </a:cubicBezTo>
                <a:cubicBezTo>
                  <a:pt x="289" y="47"/>
                  <a:pt x="289" y="46"/>
                  <a:pt x="289" y="46"/>
                </a:cubicBezTo>
                <a:cubicBezTo>
                  <a:pt x="289" y="46"/>
                  <a:pt x="289" y="46"/>
                  <a:pt x="289" y="46"/>
                </a:cubicBezTo>
                <a:cubicBezTo>
                  <a:pt x="289" y="46"/>
                  <a:pt x="289" y="46"/>
                  <a:pt x="289" y="46"/>
                </a:cubicBezTo>
                <a:cubicBezTo>
                  <a:pt x="289" y="46"/>
                  <a:pt x="289" y="45"/>
                  <a:pt x="289" y="45"/>
                </a:cubicBezTo>
                <a:cubicBezTo>
                  <a:pt x="289" y="45"/>
                  <a:pt x="289" y="45"/>
                  <a:pt x="290" y="45"/>
                </a:cubicBezTo>
                <a:cubicBezTo>
                  <a:pt x="290" y="45"/>
                  <a:pt x="290" y="45"/>
                  <a:pt x="290" y="45"/>
                </a:cubicBezTo>
                <a:cubicBezTo>
                  <a:pt x="290" y="45"/>
                  <a:pt x="290" y="45"/>
                  <a:pt x="290" y="45"/>
                </a:cubicBezTo>
                <a:cubicBezTo>
                  <a:pt x="291" y="45"/>
                  <a:pt x="291" y="45"/>
                  <a:pt x="291" y="45"/>
                </a:cubicBezTo>
                <a:cubicBezTo>
                  <a:pt x="291" y="45"/>
                  <a:pt x="291" y="45"/>
                  <a:pt x="291" y="45"/>
                </a:cubicBezTo>
                <a:cubicBezTo>
                  <a:pt x="291" y="45"/>
                  <a:pt x="291" y="45"/>
                  <a:pt x="291" y="45"/>
                </a:cubicBezTo>
                <a:cubicBezTo>
                  <a:pt x="291" y="45"/>
                  <a:pt x="291" y="45"/>
                  <a:pt x="292" y="45"/>
                </a:cubicBezTo>
                <a:cubicBezTo>
                  <a:pt x="292" y="45"/>
                  <a:pt x="292" y="45"/>
                  <a:pt x="292" y="46"/>
                </a:cubicBezTo>
                <a:cubicBezTo>
                  <a:pt x="292" y="46"/>
                  <a:pt x="292" y="46"/>
                  <a:pt x="293" y="46"/>
                </a:cubicBezTo>
                <a:cubicBezTo>
                  <a:pt x="293" y="46"/>
                  <a:pt x="293" y="46"/>
                  <a:pt x="293" y="46"/>
                </a:cubicBezTo>
                <a:cubicBezTo>
                  <a:pt x="293" y="46"/>
                  <a:pt x="294" y="46"/>
                  <a:pt x="294" y="46"/>
                </a:cubicBezTo>
                <a:cubicBezTo>
                  <a:pt x="294" y="46"/>
                  <a:pt x="294" y="46"/>
                  <a:pt x="294" y="46"/>
                </a:cubicBezTo>
                <a:cubicBezTo>
                  <a:pt x="294" y="46"/>
                  <a:pt x="294" y="46"/>
                  <a:pt x="295" y="46"/>
                </a:cubicBezTo>
                <a:cubicBezTo>
                  <a:pt x="295" y="46"/>
                  <a:pt x="295" y="46"/>
                  <a:pt x="296" y="46"/>
                </a:cubicBezTo>
                <a:cubicBezTo>
                  <a:pt x="296" y="46"/>
                  <a:pt x="297" y="47"/>
                  <a:pt x="297" y="47"/>
                </a:cubicBezTo>
                <a:cubicBezTo>
                  <a:pt x="297" y="47"/>
                  <a:pt x="297" y="47"/>
                  <a:pt x="297" y="47"/>
                </a:cubicBezTo>
                <a:cubicBezTo>
                  <a:pt x="297" y="47"/>
                  <a:pt x="298" y="47"/>
                  <a:pt x="298" y="47"/>
                </a:cubicBezTo>
                <a:cubicBezTo>
                  <a:pt x="298" y="47"/>
                  <a:pt x="298" y="47"/>
                  <a:pt x="298" y="47"/>
                </a:cubicBezTo>
                <a:cubicBezTo>
                  <a:pt x="297" y="47"/>
                  <a:pt x="297" y="47"/>
                  <a:pt x="297" y="47"/>
                </a:cubicBezTo>
                <a:cubicBezTo>
                  <a:pt x="297" y="47"/>
                  <a:pt x="297" y="47"/>
                  <a:pt x="297" y="46"/>
                </a:cubicBezTo>
                <a:cubicBezTo>
                  <a:pt x="297" y="46"/>
                  <a:pt x="297" y="46"/>
                  <a:pt x="297" y="46"/>
                </a:cubicBezTo>
                <a:cubicBezTo>
                  <a:pt x="297" y="46"/>
                  <a:pt x="297" y="46"/>
                  <a:pt x="297" y="46"/>
                </a:cubicBezTo>
                <a:cubicBezTo>
                  <a:pt x="296" y="46"/>
                  <a:pt x="296" y="46"/>
                  <a:pt x="296" y="46"/>
                </a:cubicBezTo>
                <a:cubicBezTo>
                  <a:pt x="296" y="46"/>
                  <a:pt x="296" y="46"/>
                  <a:pt x="296" y="46"/>
                </a:cubicBezTo>
                <a:cubicBezTo>
                  <a:pt x="296" y="46"/>
                  <a:pt x="296" y="46"/>
                  <a:pt x="296" y="46"/>
                </a:cubicBezTo>
                <a:cubicBezTo>
                  <a:pt x="296" y="46"/>
                  <a:pt x="296" y="45"/>
                  <a:pt x="296" y="45"/>
                </a:cubicBezTo>
                <a:cubicBezTo>
                  <a:pt x="296" y="45"/>
                  <a:pt x="296" y="45"/>
                  <a:pt x="296" y="45"/>
                </a:cubicBezTo>
                <a:cubicBezTo>
                  <a:pt x="296" y="45"/>
                  <a:pt x="296" y="45"/>
                  <a:pt x="296" y="45"/>
                </a:cubicBezTo>
                <a:cubicBezTo>
                  <a:pt x="296" y="45"/>
                  <a:pt x="296" y="44"/>
                  <a:pt x="296" y="44"/>
                </a:cubicBezTo>
                <a:cubicBezTo>
                  <a:pt x="296" y="44"/>
                  <a:pt x="296" y="44"/>
                  <a:pt x="295" y="44"/>
                </a:cubicBezTo>
                <a:cubicBezTo>
                  <a:pt x="295" y="44"/>
                  <a:pt x="295" y="44"/>
                  <a:pt x="295" y="44"/>
                </a:cubicBezTo>
                <a:cubicBezTo>
                  <a:pt x="295" y="44"/>
                  <a:pt x="295" y="44"/>
                  <a:pt x="294" y="44"/>
                </a:cubicBezTo>
                <a:cubicBezTo>
                  <a:pt x="294" y="44"/>
                  <a:pt x="294" y="44"/>
                  <a:pt x="294" y="44"/>
                </a:cubicBezTo>
                <a:cubicBezTo>
                  <a:pt x="294" y="44"/>
                  <a:pt x="294" y="44"/>
                  <a:pt x="294" y="44"/>
                </a:cubicBezTo>
                <a:cubicBezTo>
                  <a:pt x="294" y="44"/>
                  <a:pt x="294" y="44"/>
                  <a:pt x="294" y="44"/>
                </a:cubicBezTo>
                <a:cubicBezTo>
                  <a:pt x="294" y="44"/>
                  <a:pt x="294" y="44"/>
                  <a:pt x="294" y="44"/>
                </a:cubicBezTo>
                <a:cubicBezTo>
                  <a:pt x="294" y="44"/>
                  <a:pt x="293" y="44"/>
                  <a:pt x="293" y="44"/>
                </a:cubicBezTo>
                <a:cubicBezTo>
                  <a:pt x="293" y="44"/>
                  <a:pt x="293" y="44"/>
                  <a:pt x="293" y="43"/>
                </a:cubicBezTo>
                <a:cubicBezTo>
                  <a:pt x="293" y="43"/>
                  <a:pt x="293" y="43"/>
                  <a:pt x="293" y="43"/>
                </a:cubicBezTo>
                <a:cubicBezTo>
                  <a:pt x="293" y="43"/>
                  <a:pt x="293" y="43"/>
                  <a:pt x="293" y="43"/>
                </a:cubicBezTo>
                <a:cubicBezTo>
                  <a:pt x="293" y="43"/>
                  <a:pt x="293" y="43"/>
                  <a:pt x="293" y="43"/>
                </a:cubicBezTo>
                <a:cubicBezTo>
                  <a:pt x="293" y="43"/>
                  <a:pt x="293" y="43"/>
                  <a:pt x="293" y="43"/>
                </a:cubicBezTo>
                <a:cubicBezTo>
                  <a:pt x="293" y="43"/>
                  <a:pt x="292" y="43"/>
                  <a:pt x="292" y="43"/>
                </a:cubicBezTo>
                <a:cubicBezTo>
                  <a:pt x="292" y="43"/>
                  <a:pt x="292" y="43"/>
                  <a:pt x="292" y="43"/>
                </a:cubicBezTo>
                <a:cubicBezTo>
                  <a:pt x="292" y="43"/>
                  <a:pt x="292" y="43"/>
                  <a:pt x="292" y="43"/>
                </a:cubicBezTo>
                <a:cubicBezTo>
                  <a:pt x="292" y="43"/>
                  <a:pt x="292" y="42"/>
                  <a:pt x="292" y="42"/>
                </a:cubicBezTo>
                <a:cubicBezTo>
                  <a:pt x="292" y="42"/>
                  <a:pt x="292" y="42"/>
                  <a:pt x="292" y="42"/>
                </a:cubicBezTo>
                <a:cubicBezTo>
                  <a:pt x="292" y="42"/>
                  <a:pt x="292" y="42"/>
                  <a:pt x="292" y="42"/>
                </a:cubicBezTo>
                <a:cubicBezTo>
                  <a:pt x="292" y="42"/>
                  <a:pt x="292" y="42"/>
                  <a:pt x="292" y="42"/>
                </a:cubicBezTo>
                <a:cubicBezTo>
                  <a:pt x="292" y="42"/>
                  <a:pt x="292" y="42"/>
                  <a:pt x="292" y="42"/>
                </a:cubicBezTo>
                <a:cubicBezTo>
                  <a:pt x="292" y="42"/>
                  <a:pt x="293" y="42"/>
                  <a:pt x="293" y="42"/>
                </a:cubicBezTo>
                <a:cubicBezTo>
                  <a:pt x="293" y="42"/>
                  <a:pt x="293" y="42"/>
                  <a:pt x="293" y="42"/>
                </a:cubicBezTo>
                <a:cubicBezTo>
                  <a:pt x="292" y="42"/>
                  <a:pt x="292" y="42"/>
                  <a:pt x="292" y="42"/>
                </a:cubicBezTo>
                <a:cubicBezTo>
                  <a:pt x="292" y="41"/>
                  <a:pt x="293" y="41"/>
                  <a:pt x="293" y="41"/>
                </a:cubicBezTo>
                <a:cubicBezTo>
                  <a:pt x="293" y="41"/>
                  <a:pt x="293" y="41"/>
                  <a:pt x="293" y="41"/>
                </a:cubicBezTo>
                <a:cubicBezTo>
                  <a:pt x="293" y="41"/>
                  <a:pt x="293" y="41"/>
                  <a:pt x="293" y="41"/>
                </a:cubicBezTo>
                <a:cubicBezTo>
                  <a:pt x="294" y="41"/>
                  <a:pt x="294" y="41"/>
                  <a:pt x="294" y="41"/>
                </a:cubicBezTo>
                <a:cubicBezTo>
                  <a:pt x="294" y="41"/>
                  <a:pt x="295" y="41"/>
                  <a:pt x="295" y="40"/>
                </a:cubicBezTo>
                <a:cubicBezTo>
                  <a:pt x="295" y="40"/>
                  <a:pt x="295" y="40"/>
                  <a:pt x="295" y="40"/>
                </a:cubicBezTo>
                <a:cubicBezTo>
                  <a:pt x="295" y="40"/>
                  <a:pt x="295" y="40"/>
                  <a:pt x="295" y="40"/>
                </a:cubicBezTo>
                <a:cubicBezTo>
                  <a:pt x="295" y="40"/>
                  <a:pt x="296" y="40"/>
                  <a:pt x="296" y="40"/>
                </a:cubicBezTo>
                <a:cubicBezTo>
                  <a:pt x="296" y="40"/>
                  <a:pt x="296" y="40"/>
                  <a:pt x="296" y="40"/>
                </a:cubicBezTo>
                <a:cubicBezTo>
                  <a:pt x="296" y="40"/>
                  <a:pt x="296" y="39"/>
                  <a:pt x="296" y="39"/>
                </a:cubicBezTo>
                <a:cubicBezTo>
                  <a:pt x="296" y="39"/>
                  <a:pt x="296" y="39"/>
                  <a:pt x="296" y="39"/>
                </a:cubicBezTo>
                <a:cubicBezTo>
                  <a:pt x="296" y="39"/>
                  <a:pt x="296" y="39"/>
                  <a:pt x="296" y="39"/>
                </a:cubicBezTo>
                <a:cubicBezTo>
                  <a:pt x="296" y="39"/>
                  <a:pt x="296" y="39"/>
                  <a:pt x="296" y="39"/>
                </a:cubicBezTo>
                <a:cubicBezTo>
                  <a:pt x="296" y="39"/>
                  <a:pt x="296" y="38"/>
                  <a:pt x="296" y="38"/>
                </a:cubicBezTo>
                <a:cubicBezTo>
                  <a:pt x="296" y="38"/>
                  <a:pt x="296" y="38"/>
                  <a:pt x="296" y="38"/>
                </a:cubicBezTo>
                <a:cubicBezTo>
                  <a:pt x="296" y="38"/>
                  <a:pt x="296" y="38"/>
                  <a:pt x="296" y="38"/>
                </a:cubicBezTo>
                <a:cubicBezTo>
                  <a:pt x="296" y="38"/>
                  <a:pt x="296" y="38"/>
                  <a:pt x="296" y="38"/>
                </a:cubicBezTo>
                <a:cubicBezTo>
                  <a:pt x="296" y="38"/>
                  <a:pt x="296" y="38"/>
                  <a:pt x="296" y="37"/>
                </a:cubicBezTo>
                <a:cubicBezTo>
                  <a:pt x="296" y="37"/>
                  <a:pt x="296" y="37"/>
                  <a:pt x="296" y="37"/>
                </a:cubicBezTo>
                <a:cubicBezTo>
                  <a:pt x="297" y="37"/>
                  <a:pt x="297" y="37"/>
                  <a:pt x="296" y="37"/>
                </a:cubicBezTo>
                <a:cubicBezTo>
                  <a:pt x="296" y="37"/>
                  <a:pt x="296" y="37"/>
                  <a:pt x="296" y="37"/>
                </a:cubicBezTo>
                <a:cubicBezTo>
                  <a:pt x="296" y="37"/>
                  <a:pt x="296" y="37"/>
                  <a:pt x="296" y="37"/>
                </a:cubicBezTo>
                <a:cubicBezTo>
                  <a:pt x="296" y="37"/>
                  <a:pt x="296" y="36"/>
                  <a:pt x="296" y="36"/>
                </a:cubicBezTo>
                <a:cubicBezTo>
                  <a:pt x="296" y="36"/>
                  <a:pt x="296" y="36"/>
                  <a:pt x="296" y="36"/>
                </a:cubicBezTo>
                <a:cubicBezTo>
                  <a:pt x="296" y="36"/>
                  <a:pt x="296" y="36"/>
                  <a:pt x="296" y="36"/>
                </a:cubicBezTo>
                <a:cubicBezTo>
                  <a:pt x="296" y="36"/>
                  <a:pt x="296" y="36"/>
                  <a:pt x="296" y="36"/>
                </a:cubicBezTo>
                <a:cubicBezTo>
                  <a:pt x="296" y="36"/>
                  <a:pt x="296" y="36"/>
                  <a:pt x="296" y="36"/>
                </a:cubicBezTo>
                <a:cubicBezTo>
                  <a:pt x="296" y="35"/>
                  <a:pt x="296" y="35"/>
                  <a:pt x="296" y="35"/>
                </a:cubicBezTo>
                <a:cubicBezTo>
                  <a:pt x="296" y="35"/>
                  <a:pt x="296" y="35"/>
                  <a:pt x="296" y="35"/>
                </a:cubicBezTo>
                <a:cubicBezTo>
                  <a:pt x="296" y="35"/>
                  <a:pt x="296" y="35"/>
                  <a:pt x="295" y="35"/>
                </a:cubicBezTo>
                <a:cubicBezTo>
                  <a:pt x="295" y="35"/>
                  <a:pt x="295" y="35"/>
                  <a:pt x="295" y="35"/>
                </a:cubicBezTo>
                <a:cubicBezTo>
                  <a:pt x="295" y="35"/>
                  <a:pt x="295" y="35"/>
                  <a:pt x="295" y="35"/>
                </a:cubicBezTo>
                <a:cubicBezTo>
                  <a:pt x="295" y="35"/>
                  <a:pt x="295" y="35"/>
                  <a:pt x="295" y="35"/>
                </a:cubicBezTo>
                <a:cubicBezTo>
                  <a:pt x="295" y="36"/>
                  <a:pt x="295" y="36"/>
                  <a:pt x="294" y="36"/>
                </a:cubicBezTo>
                <a:cubicBezTo>
                  <a:pt x="294" y="36"/>
                  <a:pt x="294" y="35"/>
                  <a:pt x="294" y="35"/>
                </a:cubicBezTo>
                <a:cubicBezTo>
                  <a:pt x="294" y="35"/>
                  <a:pt x="294" y="36"/>
                  <a:pt x="294" y="36"/>
                </a:cubicBezTo>
                <a:cubicBezTo>
                  <a:pt x="293" y="36"/>
                  <a:pt x="293" y="36"/>
                  <a:pt x="293" y="36"/>
                </a:cubicBezTo>
                <a:cubicBezTo>
                  <a:pt x="293" y="37"/>
                  <a:pt x="293" y="37"/>
                  <a:pt x="292" y="37"/>
                </a:cubicBezTo>
                <a:cubicBezTo>
                  <a:pt x="292" y="37"/>
                  <a:pt x="292" y="37"/>
                  <a:pt x="292" y="37"/>
                </a:cubicBezTo>
                <a:cubicBezTo>
                  <a:pt x="292" y="37"/>
                  <a:pt x="292" y="37"/>
                  <a:pt x="292" y="37"/>
                </a:cubicBezTo>
                <a:cubicBezTo>
                  <a:pt x="292" y="37"/>
                  <a:pt x="292" y="37"/>
                  <a:pt x="291" y="37"/>
                </a:cubicBezTo>
                <a:cubicBezTo>
                  <a:pt x="291" y="37"/>
                  <a:pt x="291" y="37"/>
                  <a:pt x="291" y="37"/>
                </a:cubicBezTo>
                <a:cubicBezTo>
                  <a:pt x="291" y="38"/>
                  <a:pt x="291" y="38"/>
                  <a:pt x="291" y="38"/>
                </a:cubicBezTo>
                <a:cubicBezTo>
                  <a:pt x="291" y="38"/>
                  <a:pt x="291" y="38"/>
                  <a:pt x="291" y="38"/>
                </a:cubicBezTo>
                <a:cubicBezTo>
                  <a:pt x="291" y="38"/>
                  <a:pt x="291" y="38"/>
                  <a:pt x="291" y="38"/>
                </a:cubicBezTo>
                <a:cubicBezTo>
                  <a:pt x="291" y="38"/>
                  <a:pt x="291" y="38"/>
                  <a:pt x="291" y="38"/>
                </a:cubicBezTo>
                <a:cubicBezTo>
                  <a:pt x="291" y="38"/>
                  <a:pt x="291" y="38"/>
                  <a:pt x="291" y="38"/>
                </a:cubicBezTo>
                <a:cubicBezTo>
                  <a:pt x="292" y="38"/>
                  <a:pt x="292" y="38"/>
                  <a:pt x="292" y="39"/>
                </a:cubicBezTo>
                <a:cubicBezTo>
                  <a:pt x="292" y="39"/>
                  <a:pt x="292" y="39"/>
                  <a:pt x="292" y="39"/>
                </a:cubicBezTo>
                <a:cubicBezTo>
                  <a:pt x="291" y="39"/>
                  <a:pt x="291" y="39"/>
                  <a:pt x="291" y="39"/>
                </a:cubicBezTo>
                <a:cubicBezTo>
                  <a:pt x="291" y="39"/>
                  <a:pt x="290" y="39"/>
                  <a:pt x="290" y="39"/>
                </a:cubicBezTo>
                <a:cubicBezTo>
                  <a:pt x="290" y="39"/>
                  <a:pt x="290" y="39"/>
                  <a:pt x="290" y="40"/>
                </a:cubicBezTo>
                <a:cubicBezTo>
                  <a:pt x="290" y="40"/>
                  <a:pt x="290" y="40"/>
                  <a:pt x="290" y="40"/>
                </a:cubicBezTo>
                <a:cubicBezTo>
                  <a:pt x="289" y="40"/>
                  <a:pt x="289" y="40"/>
                  <a:pt x="289" y="40"/>
                </a:cubicBezTo>
                <a:cubicBezTo>
                  <a:pt x="289" y="41"/>
                  <a:pt x="289" y="41"/>
                  <a:pt x="289" y="41"/>
                </a:cubicBezTo>
                <a:cubicBezTo>
                  <a:pt x="289" y="41"/>
                  <a:pt x="289" y="41"/>
                  <a:pt x="289" y="41"/>
                </a:cubicBezTo>
                <a:cubicBezTo>
                  <a:pt x="289" y="41"/>
                  <a:pt x="289" y="41"/>
                  <a:pt x="289" y="42"/>
                </a:cubicBezTo>
                <a:cubicBezTo>
                  <a:pt x="289" y="42"/>
                  <a:pt x="289" y="42"/>
                  <a:pt x="289" y="42"/>
                </a:cubicBezTo>
                <a:cubicBezTo>
                  <a:pt x="289" y="42"/>
                  <a:pt x="289" y="42"/>
                  <a:pt x="289" y="42"/>
                </a:cubicBezTo>
                <a:cubicBezTo>
                  <a:pt x="288" y="42"/>
                  <a:pt x="288" y="42"/>
                  <a:pt x="288" y="42"/>
                </a:cubicBezTo>
                <a:cubicBezTo>
                  <a:pt x="288" y="42"/>
                  <a:pt x="288" y="42"/>
                  <a:pt x="288" y="42"/>
                </a:cubicBezTo>
                <a:cubicBezTo>
                  <a:pt x="288" y="42"/>
                  <a:pt x="288" y="42"/>
                  <a:pt x="288" y="42"/>
                </a:cubicBezTo>
                <a:cubicBezTo>
                  <a:pt x="288" y="42"/>
                  <a:pt x="288" y="42"/>
                  <a:pt x="288" y="42"/>
                </a:cubicBezTo>
                <a:cubicBezTo>
                  <a:pt x="288" y="42"/>
                  <a:pt x="288" y="42"/>
                  <a:pt x="287" y="42"/>
                </a:cubicBezTo>
                <a:cubicBezTo>
                  <a:pt x="287" y="42"/>
                  <a:pt x="287" y="42"/>
                  <a:pt x="287" y="42"/>
                </a:cubicBezTo>
                <a:cubicBezTo>
                  <a:pt x="287" y="41"/>
                  <a:pt x="287" y="41"/>
                  <a:pt x="287" y="41"/>
                </a:cubicBezTo>
                <a:cubicBezTo>
                  <a:pt x="287" y="41"/>
                  <a:pt x="287" y="41"/>
                  <a:pt x="287" y="41"/>
                </a:cubicBezTo>
                <a:cubicBezTo>
                  <a:pt x="287" y="41"/>
                  <a:pt x="287" y="41"/>
                  <a:pt x="287" y="41"/>
                </a:cubicBezTo>
                <a:cubicBezTo>
                  <a:pt x="287" y="41"/>
                  <a:pt x="287" y="41"/>
                  <a:pt x="287" y="41"/>
                </a:cubicBezTo>
                <a:cubicBezTo>
                  <a:pt x="287" y="41"/>
                  <a:pt x="287" y="41"/>
                  <a:pt x="287" y="41"/>
                </a:cubicBezTo>
                <a:cubicBezTo>
                  <a:pt x="287" y="41"/>
                  <a:pt x="287" y="41"/>
                  <a:pt x="287" y="41"/>
                </a:cubicBezTo>
                <a:cubicBezTo>
                  <a:pt x="287" y="41"/>
                  <a:pt x="287" y="40"/>
                  <a:pt x="287" y="40"/>
                </a:cubicBezTo>
                <a:cubicBezTo>
                  <a:pt x="287" y="40"/>
                  <a:pt x="287" y="40"/>
                  <a:pt x="287" y="40"/>
                </a:cubicBezTo>
                <a:cubicBezTo>
                  <a:pt x="287" y="40"/>
                  <a:pt x="287" y="40"/>
                  <a:pt x="287" y="40"/>
                </a:cubicBezTo>
                <a:cubicBezTo>
                  <a:pt x="287" y="40"/>
                  <a:pt x="287" y="40"/>
                  <a:pt x="288" y="40"/>
                </a:cubicBezTo>
                <a:cubicBezTo>
                  <a:pt x="288" y="40"/>
                  <a:pt x="288" y="40"/>
                  <a:pt x="288" y="40"/>
                </a:cubicBezTo>
                <a:cubicBezTo>
                  <a:pt x="288" y="40"/>
                  <a:pt x="288" y="40"/>
                  <a:pt x="288" y="40"/>
                </a:cubicBezTo>
                <a:cubicBezTo>
                  <a:pt x="288" y="39"/>
                  <a:pt x="288" y="39"/>
                  <a:pt x="288" y="39"/>
                </a:cubicBezTo>
                <a:cubicBezTo>
                  <a:pt x="288" y="39"/>
                  <a:pt x="288" y="39"/>
                  <a:pt x="288" y="39"/>
                </a:cubicBezTo>
                <a:cubicBezTo>
                  <a:pt x="288" y="39"/>
                  <a:pt x="288" y="39"/>
                  <a:pt x="289" y="39"/>
                </a:cubicBezTo>
                <a:cubicBezTo>
                  <a:pt x="289" y="39"/>
                  <a:pt x="289" y="39"/>
                  <a:pt x="289" y="39"/>
                </a:cubicBezTo>
                <a:cubicBezTo>
                  <a:pt x="289" y="39"/>
                  <a:pt x="289" y="39"/>
                  <a:pt x="289" y="39"/>
                </a:cubicBezTo>
                <a:cubicBezTo>
                  <a:pt x="289" y="39"/>
                  <a:pt x="289" y="38"/>
                  <a:pt x="289" y="38"/>
                </a:cubicBezTo>
                <a:cubicBezTo>
                  <a:pt x="289" y="38"/>
                  <a:pt x="289" y="38"/>
                  <a:pt x="289" y="38"/>
                </a:cubicBezTo>
                <a:cubicBezTo>
                  <a:pt x="290" y="38"/>
                  <a:pt x="290" y="38"/>
                  <a:pt x="290" y="38"/>
                </a:cubicBezTo>
                <a:cubicBezTo>
                  <a:pt x="290" y="38"/>
                  <a:pt x="290" y="38"/>
                  <a:pt x="290" y="38"/>
                </a:cubicBezTo>
                <a:cubicBezTo>
                  <a:pt x="290" y="38"/>
                  <a:pt x="290" y="38"/>
                  <a:pt x="290" y="38"/>
                </a:cubicBezTo>
                <a:cubicBezTo>
                  <a:pt x="290" y="37"/>
                  <a:pt x="290" y="37"/>
                  <a:pt x="290" y="37"/>
                </a:cubicBezTo>
                <a:cubicBezTo>
                  <a:pt x="290" y="37"/>
                  <a:pt x="290" y="37"/>
                  <a:pt x="290" y="37"/>
                </a:cubicBezTo>
                <a:cubicBezTo>
                  <a:pt x="290" y="37"/>
                  <a:pt x="290" y="37"/>
                  <a:pt x="290" y="37"/>
                </a:cubicBezTo>
                <a:cubicBezTo>
                  <a:pt x="290" y="37"/>
                  <a:pt x="290" y="37"/>
                  <a:pt x="290" y="37"/>
                </a:cubicBezTo>
                <a:cubicBezTo>
                  <a:pt x="290" y="37"/>
                  <a:pt x="290" y="37"/>
                  <a:pt x="290" y="36"/>
                </a:cubicBezTo>
                <a:cubicBezTo>
                  <a:pt x="290" y="36"/>
                  <a:pt x="290" y="36"/>
                  <a:pt x="290" y="36"/>
                </a:cubicBezTo>
                <a:cubicBezTo>
                  <a:pt x="290" y="36"/>
                  <a:pt x="290" y="36"/>
                  <a:pt x="290" y="36"/>
                </a:cubicBezTo>
                <a:cubicBezTo>
                  <a:pt x="290" y="36"/>
                  <a:pt x="290" y="36"/>
                  <a:pt x="290" y="36"/>
                </a:cubicBezTo>
                <a:cubicBezTo>
                  <a:pt x="290" y="36"/>
                  <a:pt x="290" y="36"/>
                  <a:pt x="290" y="36"/>
                </a:cubicBezTo>
                <a:cubicBezTo>
                  <a:pt x="290" y="35"/>
                  <a:pt x="290" y="35"/>
                  <a:pt x="290" y="35"/>
                </a:cubicBezTo>
                <a:cubicBezTo>
                  <a:pt x="290" y="35"/>
                  <a:pt x="290" y="35"/>
                  <a:pt x="290" y="35"/>
                </a:cubicBezTo>
                <a:cubicBezTo>
                  <a:pt x="290" y="35"/>
                  <a:pt x="290" y="35"/>
                  <a:pt x="290" y="35"/>
                </a:cubicBezTo>
                <a:cubicBezTo>
                  <a:pt x="290" y="35"/>
                  <a:pt x="290" y="35"/>
                  <a:pt x="290" y="35"/>
                </a:cubicBezTo>
                <a:cubicBezTo>
                  <a:pt x="290" y="34"/>
                  <a:pt x="290" y="34"/>
                  <a:pt x="290" y="34"/>
                </a:cubicBezTo>
                <a:cubicBezTo>
                  <a:pt x="290" y="34"/>
                  <a:pt x="290" y="34"/>
                  <a:pt x="290" y="34"/>
                </a:cubicBezTo>
                <a:cubicBezTo>
                  <a:pt x="290" y="34"/>
                  <a:pt x="290" y="34"/>
                  <a:pt x="290" y="34"/>
                </a:cubicBezTo>
                <a:cubicBezTo>
                  <a:pt x="290" y="34"/>
                  <a:pt x="290"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9" y="33"/>
                  <a:pt x="289" y="33"/>
                  <a:pt x="289" y="33"/>
                </a:cubicBezTo>
                <a:cubicBezTo>
                  <a:pt x="289" y="32"/>
                  <a:pt x="289" y="32"/>
                  <a:pt x="289" y="32"/>
                </a:cubicBezTo>
                <a:cubicBezTo>
                  <a:pt x="289" y="32"/>
                  <a:pt x="289" y="32"/>
                  <a:pt x="289" y="32"/>
                </a:cubicBezTo>
                <a:cubicBezTo>
                  <a:pt x="289" y="32"/>
                  <a:pt x="289" y="32"/>
                  <a:pt x="289" y="32"/>
                </a:cubicBezTo>
                <a:cubicBezTo>
                  <a:pt x="290" y="32"/>
                  <a:pt x="289" y="31"/>
                  <a:pt x="290" y="31"/>
                </a:cubicBezTo>
                <a:cubicBezTo>
                  <a:pt x="290" y="31"/>
                  <a:pt x="290" y="31"/>
                  <a:pt x="290" y="31"/>
                </a:cubicBezTo>
                <a:cubicBezTo>
                  <a:pt x="290" y="31"/>
                  <a:pt x="290" y="31"/>
                  <a:pt x="290" y="31"/>
                </a:cubicBezTo>
                <a:cubicBezTo>
                  <a:pt x="290" y="30"/>
                  <a:pt x="290" y="30"/>
                  <a:pt x="290" y="30"/>
                </a:cubicBezTo>
                <a:cubicBezTo>
                  <a:pt x="290" y="30"/>
                  <a:pt x="290" y="30"/>
                  <a:pt x="290" y="30"/>
                </a:cubicBezTo>
                <a:cubicBezTo>
                  <a:pt x="290" y="30"/>
                  <a:pt x="290" y="30"/>
                  <a:pt x="290" y="30"/>
                </a:cubicBezTo>
                <a:cubicBezTo>
                  <a:pt x="290" y="30"/>
                  <a:pt x="290" y="30"/>
                  <a:pt x="290" y="30"/>
                </a:cubicBezTo>
                <a:cubicBezTo>
                  <a:pt x="289" y="30"/>
                  <a:pt x="289" y="30"/>
                  <a:pt x="289" y="30"/>
                </a:cubicBezTo>
                <a:cubicBezTo>
                  <a:pt x="289" y="30"/>
                  <a:pt x="289" y="30"/>
                  <a:pt x="289" y="30"/>
                </a:cubicBezTo>
                <a:cubicBezTo>
                  <a:pt x="289" y="30"/>
                  <a:pt x="289" y="30"/>
                  <a:pt x="289" y="31"/>
                </a:cubicBezTo>
                <a:cubicBezTo>
                  <a:pt x="289" y="31"/>
                  <a:pt x="289" y="31"/>
                  <a:pt x="288" y="31"/>
                </a:cubicBezTo>
                <a:cubicBezTo>
                  <a:pt x="288" y="31"/>
                  <a:pt x="288" y="31"/>
                  <a:pt x="288" y="32"/>
                </a:cubicBezTo>
                <a:cubicBezTo>
                  <a:pt x="288" y="32"/>
                  <a:pt x="288" y="32"/>
                  <a:pt x="287" y="32"/>
                </a:cubicBezTo>
                <a:cubicBezTo>
                  <a:pt x="287" y="32"/>
                  <a:pt x="287" y="33"/>
                  <a:pt x="287" y="33"/>
                </a:cubicBezTo>
                <a:cubicBezTo>
                  <a:pt x="287" y="33"/>
                  <a:pt x="287" y="33"/>
                  <a:pt x="287" y="33"/>
                </a:cubicBezTo>
                <a:cubicBezTo>
                  <a:pt x="287" y="33"/>
                  <a:pt x="286" y="34"/>
                  <a:pt x="286" y="34"/>
                </a:cubicBezTo>
                <a:cubicBezTo>
                  <a:pt x="286" y="34"/>
                  <a:pt x="286" y="34"/>
                  <a:pt x="286" y="34"/>
                </a:cubicBezTo>
                <a:cubicBezTo>
                  <a:pt x="286" y="34"/>
                  <a:pt x="286" y="34"/>
                  <a:pt x="286" y="35"/>
                </a:cubicBezTo>
                <a:cubicBezTo>
                  <a:pt x="286" y="35"/>
                  <a:pt x="286" y="34"/>
                  <a:pt x="286" y="35"/>
                </a:cubicBezTo>
                <a:cubicBezTo>
                  <a:pt x="286" y="35"/>
                  <a:pt x="286" y="35"/>
                  <a:pt x="286" y="35"/>
                </a:cubicBezTo>
                <a:cubicBezTo>
                  <a:pt x="286" y="35"/>
                  <a:pt x="286" y="35"/>
                  <a:pt x="286" y="35"/>
                </a:cubicBezTo>
                <a:cubicBezTo>
                  <a:pt x="286" y="35"/>
                  <a:pt x="286" y="35"/>
                  <a:pt x="286" y="35"/>
                </a:cubicBezTo>
                <a:cubicBezTo>
                  <a:pt x="286" y="35"/>
                  <a:pt x="286" y="36"/>
                  <a:pt x="286" y="36"/>
                </a:cubicBezTo>
                <a:cubicBezTo>
                  <a:pt x="286" y="36"/>
                  <a:pt x="286" y="36"/>
                  <a:pt x="286" y="36"/>
                </a:cubicBezTo>
                <a:cubicBezTo>
                  <a:pt x="286" y="36"/>
                  <a:pt x="286" y="37"/>
                  <a:pt x="286" y="37"/>
                </a:cubicBezTo>
                <a:cubicBezTo>
                  <a:pt x="286" y="37"/>
                  <a:pt x="286" y="37"/>
                  <a:pt x="286" y="37"/>
                </a:cubicBezTo>
                <a:cubicBezTo>
                  <a:pt x="285" y="37"/>
                  <a:pt x="285" y="38"/>
                  <a:pt x="285" y="38"/>
                </a:cubicBezTo>
                <a:cubicBezTo>
                  <a:pt x="285" y="38"/>
                  <a:pt x="285" y="39"/>
                  <a:pt x="285" y="39"/>
                </a:cubicBezTo>
                <a:cubicBezTo>
                  <a:pt x="285" y="39"/>
                  <a:pt x="285" y="39"/>
                  <a:pt x="285" y="39"/>
                </a:cubicBezTo>
                <a:cubicBezTo>
                  <a:pt x="285" y="40"/>
                  <a:pt x="285" y="40"/>
                  <a:pt x="285" y="40"/>
                </a:cubicBezTo>
                <a:close/>
                <a:moveTo>
                  <a:pt x="287" y="64"/>
                </a:moveTo>
                <a:cubicBezTo>
                  <a:pt x="287" y="64"/>
                  <a:pt x="287" y="64"/>
                  <a:pt x="287" y="64"/>
                </a:cubicBezTo>
                <a:cubicBezTo>
                  <a:pt x="288" y="64"/>
                  <a:pt x="288" y="64"/>
                  <a:pt x="288" y="64"/>
                </a:cubicBezTo>
                <a:cubicBezTo>
                  <a:pt x="288" y="64"/>
                  <a:pt x="289" y="64"/>
                  <a:pt x="289" y="64"/>
                </a:cubicBezTo>
                <a:cubicBezTo>
                  <a:pt x="290" y="64"/>
                  <a:pt x="290" y="64"/>
                  <a:pt x="290" y="64"/>
                </a:cubicBezTo>
                <a:cubicBezTo>
                  <a:pt x="290" y="64"/>
                  <a:pt x="290" y="64"/>
                  <a:pt x="290" y="64"/>
                </a:cubicBezTo>
                <a:cubicBezTo>
                  <a:pt x="291" y="64"/>
                  <a:pt x="291" y="64"/>
                  <a:pt x="291" y="64"/>
                </a:cubicBezTo>
                <a:cubicBezTo>
                  <a:pt x="291" y="64"/>
                  <a:pt x="291" y="63"/>
                  <a:pt x="291" y="63"/>
                </a:cubicBezTo>
                <a:cubicBezTo>
                  <a:pt x="291" y="63"/>
                  <a:pt x="291" y="63"/>
                  <a:pt x="291" y="63"/>
                </a:cubicBezTo>
                <a:cubicBezTo>
                  <a:pt x="291" y="63"/>
                  <a:pt x="291" y="63"/>
                  <a:pt x="291" y="63"/>
                </a:cubicBezTo>
                <a:cubicBezTo>
                  <a:pt x="291" y="63"/>
                  <a:pt x="290" y="63"/>
                  <a:pt x="290" y="63"/>
                </a:cubicBezTo>
                <a:cubicBezTo>
                  <a:pt x="290" y="63"/>
                  <a:pt x="290" y="62"/>
                  <a:pt x="290" y="62"/>
                </a:cubicBezTo>
                <a:cubicBezTo>
                  <a:pt x="290" y="62"/>
                  <a:pt x="289" y="62"/>
                  <a:pt x="289" y="62"/>
                </a:cubicBezTo>
                <a:cubicBezTo>
                  <a:pt x="289" y="62"/>
                  <a:pt x="289" y="62"/>
                  <a:pt x="289" y="62"/>
                </a:cubicBezTo>
                <a:cubicBezTo>
                  <a:pt x="289" y="62"/>
                  <a:pt x="289" y="62"/>
                  <a:pt x="289" y="62"/>
                </a:cubicBezTo>
                <a:cubicBezTo>
                  <a:pt x="288" y="61"/>
                  <a:pt x="288" y="61"/>
                  <a:pt x="288" y="61"/>
                </a:cubicBezTo>
                <a:cubicBezTo>
                  <a:pt x="288" y="61"/>
                  <a:pt x="288" y="61"/>
                  <a:pt x="288" y="61"/>
                </a:cubicBezTo>
                <a:cubicBezTo>
                  <a:pt x="288" y="61"/>
                  <a:pt x="288" y="61"/>
                  <a:pt x="287" y="61"/>
                </a:cubicBezTo>
                <a:cubicBezTo>
                  <a:pt x="287" y="61"/>
                  <a:pt x="287" y="61"/>
                  <a:pt x="287" y="61"/>
                </a:cubicBezTo>
                <a:cubicBezTo>
                  <a:pt x="286" y="61"/>
                  <a:pt x="286" y="61"/>
                  <a:pt x="286" y="61"/>
                </a:cubicBezTo>
                <a:cubicBezTo>
                  <a:pt x="286" y="61"/>
                  <a:pt x="286" y="62"/>
                  <a:pt x="286" y="62"/>
                </a:cubicBezTo>
                <a:cubicBezTo>
                  <a:pt x="285" y="62"/>
                  <a:pt x="285" y="62"/>
                  <a:pt x="285" y="62"/>
                </a:cubicBezTo>
                <a:cubicBezTo>
                  <a:pt x="285" y="62"/>
                  <a:pt x="285" y="62"/>
                  <a:pt x="285" y="62"/>
                </a:cubicBezTo>
                <a:cubicBezTo>
                  <a:pt x="285" y="62"/>
                  <a:pt x="285" y="63"/>
                  <a:pt x="285" y="63"/>
                </a:cubicBezTo>
                <a:cubicBezTo>
                  <a:pt x="285" y="63"/>
                  <a:pt x="285" y="63"/>
                  <a:pt x="285" y="64"/>
                </a:cubicBezTo>
                <a:cubicBezTo>
                  <a:pt x="285" y="64"/>
                  <a:pt x="285" y="64"/>
                  <a:pt x="285" y="64"/>
                </a:cubicBezTo>
                <a:cubicBezTo>
                  <a:pt x="285" y="64"/>
                  <a:pt x="285" y="64"/>
                  <a:pt x="285" y="64"/>
                </a:cubicBezTo>
                <a:cubicBezTo>
                  <a:pt x="286" y="64"/>
                  <a:pt x="286" y="64"/>
                  <a:pt x="287" y="64"/>
                </a:cubicBezTo>
                <a:close/>
                <a:moveTo>
                  <a:pt x="292" y="29"/>
                </a:moveTo>
                <a:cubicBezTo>
                  <a:pt x="292" y="29"/>
                  <a:pt x="292" y="29"/>
                  <a:pt x="292" y="30"/>
                </a:cubicBezTo>
                <a:cubicBezTo>
                  <a:pt x="292" y="30"/>
                  <a:pt x="292" y="30"/>
                  <a:pt x="292" y="31"/>
                </a:cubicBezTo>
                <a:cubicBezTo>
                  <a:pt x="292" y="31"/>
                  <a:pt x="292" y="31"/>
                  <a:pt x="292" y="31"/>
                </a:cubicBezTo>
                <a:cubicBezTo>
                  <a:pt x="292" y="31"/>
                  <a:pt x="292" y="31"/>
                  <a:pt x="292" y="32"/>
                </a:cubicBezTo>
                <a:cubicBezTo>
                  <a:pt x="293" y="31"/>
                  <a:pt x="293" y="31"/>
                  <a:pt x="293" y="31"/>
                </a:cubicBezTo>
                <a:cubicBezTo>
                  <a:pt x="293" y="31"/>
                  <a:pt x="294" y="31"/>
                  <a:pt x="294" y="31"/>
                </a:cubicBezTo>
                <a:cubicBezTo>
                  <a:pt x="294" y="31"/>
                  <a:pt x="294" y="31"/>
                  <a:pt x="294" y="31"/>
                </a:cubicBezTo>
                <a:cubicBezTo>
                  <a:pt x="295" y="31"/>
                  <a:pt x="295" y="31"/>
                  <a:pt x="295" y="31"/>
                </a:cubicBezTo>
                <a:cubicBezTo>
                  <a:pt x="295" y="30"/>
                  <a:pt x="295" y="30"/>
                  <a:pt x="295" y="30"/>
                </a:cubicBezTo>
                <a:cubicBezTo>
                  <a:pt x="295" y="30"/>
                  <a:pt x="295" y="30"/>
                  <a:pt x="295" y="29"/>
                </a:cubicBezTo>
                <a:cubicBezTo>
                  <a:pt x="295" y="29"/>
                  <a:pt x="296" y="29"/>
                  <a:pt x="296" y="29"/>
                </a:cubicBezTo>
                <a:cubicBezTo>
                  <a:pt x="296" y="29"/>
                  <a:pt x="296" y="29"/>
                  <a:pt x="296" y="28"/>
                </a:cubicBezTo>
                <a:cubicBezTo>
                  <a:pt x="296" y="28"/>
                  <a:pt x="296" y="28"/>
                  <a:pt x="296" y="28"/>
                </a:cubicBezTo>
                <a:cubicBezTo>
                  <a:pt x="296" y="27"/>
                  <a:pt x="296" y="27"/>
                  <a:pt x="296" y="27"/>
                </a:cubicBezTo>
                <a:cubicBezTo>
                  <a:pt x="296" y="27"/>
                  <a:pt x="295" y="27"/>
                  <a:pt x="295" y="27"/>
                </a:cubicBezTo>
                <a:cubicBezTo>
                  <a:pt x="295" y="26"/>
                  <a:pt x="295" y="26"/>
                  <a:pt x="295" y="26"/>
                </a:cubicBezTo>
                <a:cubicBezTo>
                  <a:pt x="295" y="26"/>
                  <a:pt x="295" y="26"/>
                  <a:pt x="295" y="26"/>
                </a:cubicBezTo>
                <a:cubicBezTo>
                  <a:pt x="295" y="26"/>
                  <a:pt x="295" y="26"/>
                  <a:pt x="295" y="26"/>
                </a:cubicBezTo>
                <a:cubicBezTo>
                  <a:pt x="295" y="26"/>
                  <a:pt x="294" y="26"/>
                  <a:pt x="294" y="26"/>
                </a:cubicBezTo>
                <a:cubicBezTo>
                  <a:pt x="294" y="26"/>
                  <a:pt x="294" y="27"/>
                  <a:pt x="293" y="27"/>
                </a:cubicBezTo>
                <a:cubicBezTo>
                  <a:pt x="293" y="27"/>
                  <a:pt x="293" y="27"/>
                  <a:pt x="293" y="27"/>
                </a:cubicBezTo>
                <a:cubicBezTo>
                  <a:pt x="293" y="27"/>
                  <a:pt x="293" y="28"/>
                  <a:pt x="293" y="28"/>
                </a:cubicBezTo>
                <a:cubicBezTo>
                  <a:pt x="292" y="28"/>
                  <a:pt x="292" y="28"/>
                  <a:pt x="292" y="28"/>
                </a:cubicBezTo>
                <a:cubicBezTo>
                  <a:pt x="292" y="29"/>
                  <a:pt x="292" y="29"/>
                  <a:pt x="292" y="29"/>
                </a:cubicBezTo>
                <a:cubicBezTo>
                  <a:pt x="292" y="29"/>
                  <a:pt x="292" y="29"/>
                  <a:pt x="292" y="29"/>
                </a:cubicBezTo>
                <a:close/>
                <a:moveTo>
                  <a:pt x="199" y="13"/>
                </a:moveTo>
                <a:cubicBezTo>
                  <a:pt x="199" y="13"/>
                  <a:pt x="199" y="14"/>
                  <a:pt x="199" y="14"/>
                </a:cubicBezTo>
                <a:cubicBezTo>
                  <a:pt x="199" y="14"/>
                  <a:pt x="199" y="14"/>
                  <a:pt x="199" y="14"/>
                </a:cubicBezTo>
                <a:cubicBezTo>
                  <a:pt x="199" y="14"/>
                  <a:pt x="199" y="14"/>
                  <a:pt x="200" y="14"/>
                </a:cubicBezTo>
                <a:cubicBezTo>
                  <a:pt x="200" y="14"/>
                  <a:pt x="200" y="14"/>
                  <a:pt x="200" y="14"/>
                </a:cubicBezTo>
                <a:cubicBezTo>
                  <a:pt x="200" y="14"/>
                  <a:pt x="200" y="14"/>
                  <a:pt x="200" y="14"/>
                </a:cubicBezTo>
                <a:cubicBezTo>
                  <a:pt x="200" y="14"/>
                  <a:pt x="200" y="14"/>
                  <a:pt x="200" y="14"/>
                </a:cubicBezTo>
                <a:cubicBezTo>
                  <a:pt x="200" y="13"/>
                  <a:pt x="200" y="13"/>
                  <a:pt x="200" y="13"/>
                </a:cubicBezTo>
                <a:cubicBezTo>
                  <a:pt x="200" y="13"/>
                  <a:pt x="200" y="13"/>
                  <a:pt x="200" y="13"/>
                </a:cubicBezTo>
                <a:cubicBezTo>
                  <a:pt x="199" y="13"/>
                  <a:pt x="199" y="13"/>
                  <a:pt x="199" y="13"/>
                </a:cubicBezTo>
                <a:cubicBezTo>
                  <a:pt x="199" y="13"/>
                  <a:pt x="199" y="13"/>
                  <a:pt x="199" y="13"/>
                </a:cubicBezTo>
                <a:cubicBezTo>
                  <a:pt x="199" y="13"/>
                  <a:pt x="199" y="13"/>
                  <a:pt x="199" y="13"/>
                </a:cubicBezTo>
                <a:close/>
                <a:moveTo>
                  <a:pt x="200" y="13"/>
                </a:moveTo>
                <a:cubicBezTo>
                  <a:pt x="200" y="13"/>
                  <a:pt x="200" y="13"/>
                  <a:pt x="200" y="13"/>
                </a:cubicBezTo>
                <a:cubicBezTo>
                  <a:pt x="200" y="13"/>
                  <a:pt x="201" y="13"/>
                  <a:pt x="201" y="13"/>
                </a:cubicBezTo>
                <a:cubicBezTo>
                  <a:pt x="201" y="14"/>
                  <a:pt x="201" y="14"/>
                  <a:pt x="201" y="14"/>
                </a:cubicBezTo>
                <a:cubicBezTo>
                  <a:pt x="201" y="14"/>
                  <a:pt x="201" y="14"/>
                  <a:pt x="201" y="14"/>
                </a:cubicBezTo>
                <a:cubicBezTo>
                  <a:pt x="202" y="14"/>
                  <a:pt x="202" y="14"/>
                  <a:pt x="202" y="13"/>
                </a:cubicBezTo>
                <a:cubicBezTo>
                  <a:pt x="202" y="13"/>
                  <a:pt x="202" y="13"/>
                  <a:pt x="202" y="13"/>
                </a:cubicBezTo>
                <a:cubicBezTo>
                  <a:pt x="200" y="13"/>
                  <a:pt x="200" y="13"/>
                  <a:pt x="200" y="13"/>
                </a:cubicBezTo>
                <a:cubicBezTo>
                  <a:pt x="200" y="13"/>
                  <a:pt x="200" y="13"/>
                  <a:pt x="200" y="13"/>
                </a:cubicBezTo>
                <a:cubicBezTo>
                  <a:pt x="200" y="13"/>
                  <a:pt x="200" y="13"/>
                  <a:pt x="200" y="13"/>
                </a:cubicBezTo>
                <a:close/>
                <a:moveTo>
                  <a:pt x="201" y="18"/>
                </a:moveTo>
                <a:cubicBezTo>
                  <a:pt x="201" y="18"/>
                  <a:pt x="201" y="18"/>
                  <a:pt x="201" y="18"/>
                </a:cubicBezTo>
                <a:cubicBezTo>
                  <a:pt x="201" y="18"/>
                  <a:pt x="201" y="18"/>
                  <a:pt x="201" y="18"/>
                </a:cubicBezTo>
                <a:cubicBezTo>
                  <a:pt x="201" y="18"/>
                  <a:pt x="200" y="18"/>
                  <a:pt x="200" y="18"/>
                </a:cubicBezTo>
                <a:cubicBezTo>
                  <a:pt x="200" y="18"/>
                  <a:pt x="200" y="18"/>
                  <a:pt x="200" y="18"/>
                </a:cubicBezTo>
                <a:cubicBezTo>
                  <a:pt x="200" y="18"/>
                  <a:pt x="200" y="18"/>
                  <a:pt x="200" y="18"/>
                </a:cubicBezTo>
                <a:cubicBezTo>
                  <a:pt x="200" y="18"/>
                  <a:pt x="200" y="18"/>
                  <a:pt x="201" y="18"/>
                </a:cubicBezTo>
                <a:cubicBezTo>
                  <a:pt x="201" y="19"/>
                  <a:pt x="201" y="19"/>
                  <a:pt x="201" y="19"/>
                </a:cubicBezTo>
                <a:cubicBezTo>
                  <a:pt x="201" y="19"/>
                  <a:pt x="201" y="19"/>
                  <a:pt x="201" y="19"/>
                </a:cubicBezTo>
                <a:cubicBezTo>
                  <a:pt x="201" y="19"/>
                  <a:pt x="201" y="19"/>
                  <a:pt x="201" y="19"/>
                </a:cubicBezTo>
                <a:cubicBezTo>
                  <a:pt x="201" y="19"/>
                  <a:pt x="201" y="19"/>
                  <a:pt x="201" y="19"/>
                </a:cubicBezTo>
                <a:cubicBezTo>
                  <a:pt x="201" y="19"/>
                  <a:pt x="201" y="19"/>
                  <a:pt x="201" y="18"/>
                </a:cubicBezTo>
                <a:cubicBezTo>
                  <a:pt x="201" y="18"/>
                  <a:pt x="201" y="18"/>
                  <a:pt x="201" y="18"/>
                </a:cubicBezTo>
                <a:cubicBezTo>
                  <a:pt x="201" y="18"/>
                  <a:pt x="201" y="18"/>
                  <a:pt x="201" y="18"/>
                </a:cubicBezTo>
                <a:close/>
                <a:moveTo>
                  <a:pt x="200" y="19"/>
                </a:moveTo>
                <a:cubicBezTo>
                  <a:pt x="200" y="19"/>
                  <a:pt x="200" y="19"/>
                  <a:pt x="200" y="19"/>
                </a:cubicBezTo>
                <a:cubicBezTo>
                  <a:pt x="199" y="19"/>
                  <a:pt x="199" y="19"/>
                  <a:pt x="199" y="19"/>
                </a:cubicBezTo>
                <a:cubicBezTo>
                  <a:pt x="199" y="19"/>
                  <a:pt x="199" y="19"/>
                  <a:pt x="199" y="19"/>
                </a:cubicBezTo>
                <a:cubicBezTo>
                  <a:pt x="198" y="19"/>
                  <a:pt x="198" y="19"/>
                  <a:pt x="198" y="20"/>
                </a:cubicBezTo>
                <a:cubicBezTo>
                  <a:pt x="198" y="20"/>
                  <a:pt x="199" y="20"/>
                  <a:pt x="199" y="20"/>
                </a:cubicBezTo>
                <a:cubicBezTo>
                  <a:pt x="199" y="20"/>
                  <a:pt x="199" y="20"/>
                  <a:pt x="199" y="20"/>
                </a:cubicBezTo>
                <a:cubicBezTo>
                  <a:pt x="199" y="20"/>
                  <a:pt x="199" y="20"/>
                  <a:pt x="199" y="20"/>
                </a:cubicBezTo>
                <a:cubicBezTo>
                  <a:pt x="199" y="20"/>
                  <a:pt x="199" y="21"/>
                  <a:pt x="199" y="21"/>
                </a:cubicBezTo>
                <a:cubicBezTo>
                  <a:pt x="199" y="21"/>
                  <a:pt x="199" y="20"/>
                  <a:pt x="199" y="20"/>
                </a:cubicBezTo>
                <a:cubicBezTo>
                  <a:pt x="199" y="20"/>
                  <a:pt x="199" y="20"/>
                  <a:pt x="199" y="20"/>
                </a:cubicBezTo>
                <a:cubicBezTo>
                  <a:pt x="199" y="20"/>
                  <a:pt x="199" y="20"/>
                  <a:pt x="199" y="20"/>
                </a:cubicBezTo>
                <a:cubicBezTo>
                  <a:pt x="200" y="20"/>
                  <a:pt x="200" y="20"/>
                  <a:pt x="200" y="19"/>
                </a:cubicBezTo>
                <a:close/>
                <a:moveTo>
                  <a:pt x="199" y="19"/>
                </a:moveTo>
                <a:cubicBezTo>
                  <a:pt x="199" y="19"/>
                  <a:pt x="199" y="19"/>
                  <a:pt x="199" y="18"/>
                </a:cubicBezTo>
                <a:cubicBezTo>
                  <a:pt x="199" y="18"/>
                  <a:pt x="199" y="18"/>
                  <a:pt x="199" y="18"/>
                </a:cubicBezTo>
                <a:cubicBezTo>
                  <a:pt x="198" y="18"/>
                  <a:pt x="198" y="18"/>
                  <a:pt x="198" y="18"/>
                </a:cubicBezTo>
                <a:cubicBezTo>
                  <a:pt x="198" y="18"/>
                  <a:pt x="198" y="18"/>
                  <a:pt x="198" y="18"/>
                </a:cubicBezTo>
                <a:cubicBezTo>
                  <a:pt x="198" y="18"/>
                  <a:pt x="198" y="18"/>
                  <a:pt x="198" y="18"/>
                </a:cubicBezTo>
                <a:cubicBezTo>
                  <a:pt x="198" y="18"/>
                  <a:pt x="198" y="19"/>
                  <a:pt x="199" y="19"/>
                </a:cubicBezTo>
                <a:close/>
                <a:moveTo>
                  <a:pt x="196" y="18"/>
                </a:moveTo>
                <a:cubicBezTo>
                  <a:pt x="196" y="18"/>
                  <a:pt x="196" y="18"/>
                  <a:pt x="196" y="18"/>
                </a:cubicBezTo>
                <a:cubicBezTo>
                  <a:pt x="196" y="18"/>
                  <a:pt x="196" y="19"/>
                  <a:pt x="197" y="19"/>
                </a:cubicBezTo>
                <a:cubicBezTo>
                  <a:pt x="197" y="19"/>
                  <a:pt x="197" y="19"/>
                  <a:pt x="197" y="19"/>
                </a:cubicBezTo>
                <a:cubicBezTo>
                  <a:pt x="197" y="19"/>
                  <a:pt x="197" y="19"/>
                  <a:pt x="198" y="19"/>
                </a:cubicBezTo>
                <a:cubicBezTo>
                  <a:pt x="198" y="19"/>
                  <a:pt x="198" y="19"/>
                  <a:pt x="198" y="19"/>
                </a:cubicBezTo>
                <a:cubicBezTo>
                  <a:pt x="198" y="19"/>
                  <a:pt x="198" y="18"/>
                  <a:pt x="198" y="18"/>
                </a:cubicBezTo>
                <a:cubicBezTo>
                  <a:pt x="198" y="18"/>
                  <a:pt x="197" y="18"/>
                  <a:pt x="197" y="18"/>
                </a:cubicBezTo>
                <a:cubicBezTo>
                  <a:pt x="197" y="18"/>
                  <a:pt x="197" y="18"/>
                  <a:pt x="197" y="18"/>
                </a:cubicBezTo>
                <a:cubicBezTo>
                  <a:pt x="196" y="18"/>
                  <a:pt x="196" y="18"/>
                  <a:pt x="196" y="18"/>
                </a:cubicBezTo>
                <a:cubicBezTo>
                  <a:pt x="196" y="18"/>
                  <a:pt x="196" y="18"/>
                  <a:pt x="196" y="18"/>
                </a:cubicBezTo>
                <a:cubicBezTo>
                  <a:pt x="196" y="18"/>
                  <a:pt x="196" y="18"/>
                  <a:pt x="196" y="18"/>
                </a:cubicBezTo>
                <a:close/>
                <a:moveTo>
                  <a:pt x="315" y="115"/>
                </a:moveTo>
                <a:cubicBezTo>
                  <a:pt x="315" y="115"/>
                  <a:pt x="315" y="115"/>
                  <a:pt x="315" y="115"/>
                </a:cubicBezTo>
                <a:cubicBezTo>
                  <a:pt x="315" y="115"/>
                  <a:pt x="315" y="116"/>
                  <a:pt x="315" y="116"/>
                </a:cubicBezTo>
                <a:cubicBezTo>
                  <a:pt x="315" y="116"/>
                  <a:pt x="315" y="116"/>
                  <a:pt x="315" y="116"/>
                </a:cubicBezTo>
                <a:cubicBezTo>
                  <a:pt x="315" y="116"/>
                  <a:pt x="315" y="116"/>
                  <a:pt x="315" y="116"/>
                </a:cubicBezTo>
                <a:cubicBezTo>
                  <a:pt x="316" y="116"/>
                  <a:pt x="316" y="116"/>
                  <a:pt x="316" y="116"/>
                </a:cubicBezTo>
                <a:cubicBezTo>
                  <a:pt x="316" y="116"/>
                  <a:pt x="316" y="116"/>
                  <a:pt x="316" y="116"/>
                </a:cubicBezTo>
                <a:cubicBezTo>
                  <a:pt x="316" y="116"/>
                  <a:pt x="316" y="116"/>
                  <a:pt x="316" y="116"/>
                </a:cubicBezTo>
                <a:cubicBezTo>
                  <a:pt x="316" y="115"/>
                  <a:pt x="316" y="115"/>
                  <a:pt x="316" y="115"/>
                </a:cubicBezTo>
                <a:cubicBezTo>
                  <a:pt x="316" y="115"/>
                  <a:pt x="316" y="115"/>
                  <a:pt x="315" y="115"/>
                </a:cubicBezTo>
                <a:cubicBezTo>
                  <a:pt x="315" y="115"/>
                  <a:pt x="315" y="115"/>
                  <a:pt x="315" y="115"/>
                </a:cubicBezTo>
                <a:close/>
                <a:moveTo>
                  <a:pt x="291" y="121"/>
                </a:moveTo>
                <a:cubicBezTo>
                  <a:pt x="291" y="121"/>
                  <a:pt x="291" y="121"/>
                  <a:pt x="291" y="121"/>
                </a:cubicBezTo>
                <a:cubicBezTo>
                  <a:pt x="290" y="121"/>
                  <a:pt x="290" y="121"/>
                  <a:pt x="290" y="121"/>
                </a:cubicBezTo>
                <a:cubicBezTo>
                  <a:pt x="290" y="121"/>
                  <a:pt x="289" y="121"/>
                  <a:pt x="289" y="121"/>
                </a:cubicBezTo>
                <a:cubicBezTo>
                  <a:pt x="289" y="121"/>
                  <a:pt x="289" y="121"/>
                  <a:pt x="289" y="121"/>
                </a:cubicBezTo>
                <a:cubicBezTo>
                  <a:pt x="289" y="121"/>
                  <a:pt x="289" y="121"/>
                  <a:pt x="289" y="121"/>
                </a:cubicBezTo>
                <a:cubicBezTo>
                  <a:pt x="289" y="121"/>
                  <a:pt x="289" y="121"/>
                  <a:pt x="289" y="121"/>
                </a:cubicBezTo>
                <a:cubicBezTo>
                  <a:pt x="289" y="121"/>
                  <a:pt x="289" y="121"/>
                  <a:pt x="288" y="121"/>
                </a:cubicBezTo>
                <a:cubicBezTo>
                  <a:pt x="288" y="121"/>
                  <a:pt x="288" y="121"/>
                  <a:pt x="288" y="121"/>
                </a:cubicBezTo>
                <a:cubicBezTo>
                  <a:pt x="288" y="121"/>
                  <a:pt x="288" y="121"/>
                  <a:pt x="288" y="121"/>
                </a:cubicBezTo>
                <a:cubicBezTo>
                  <a:pt x="288" y="121"/>
                  <a:pt x="288" y="121"/>
                  <a:pt x="288" y="121"/>
                </a:cubicBezTo>
                <a:cubicBezTo>
                  <a:pt x="288" y="121"/>
                  <a:pt x="288" y="121"/>
                  <a:pt x="288" y="121"/>
                </a:cubicBezTo>
                <a:cubicBezTo>
                  <a:pt x="288" y="121"/>
                  <a:pt x="288" y="121"/>
                  <a:pt x="289" y="122"/>
                </a:cubicBezTo>
                <a:cubicBezTo>
                  <a:pt x="289" y="122"/>
                  <a:pt x="289" y="122"/>
                  <a:pt x="289" y="122"/>
                </a:cubicBezTo>
                <a:cubicBezTo>
                  <a:pt x="290" y="122"/>
                  <a:pt x="290" y="122"/>
                  <a:pt x="290" y="122"/>
                </a:cubicBezTo>
                <a:cubicBezTo>
                  <a:pt x="290" y="122"/>
                  <a:pt x="290" y="122"/>
                  <a:pt x="290" y="122"/>
                </a:cubicBezTo>
                <a:cubicBezTo>
                  <a:pt x="290" y="122"/>
                  <a:pt x="290" y="122"/>
                  <a:pt x="290" y="122"/>
                </a:cubicBezTo>
                <a:cubicBezTo>
                  <a:pt x="290" y="122"/>
                  <a:pt x="290" y="122"/>
                  <a:pt x="290" y="122"/>
                </a:cubicBezTo>
                <a:cubicBezTo>
                  <a:pt x="290" y="122"/>
                  <a:pt x="290" y="122"/>
                  <a:pt x="290" y="121"/>
                </a:cubicBezTo>
                <a:cubicBezTo>
                  <a:pt x="291" y="121"/>
                  <a:pt x="291" y="121"/>
                  <a:pt x="291" y="121"/>
                </a:cubicBezTo>
                <a:cubicBezTo>
                  <a:pt x="291" y="121"/>
                  <a:pt x="291" y="121"/>
                  <a:pt x="291" y="121"/>
                </a:cubicBezTo>
                <a:close/>
                <a:moveTo>
                  <a:pt x="293" y="80"/>
                </a:moveTo>
                <a:cubicBezTo>
                  <a:pt x="293" y="80"/>
                  <a:pt x="293" y="80"/>
                  <a:pt x="293" y="80"/>
                </a:cubicBezTo>
                <a:cubicBezTo>
                  <a:pt x="293" y="80"/>
                  <a:pt x="293" y="80"/>
                  <a:pt x="293" y="80"/>
                </a:cubicBezTo>
                <a:cubicBezTo>
                  <a:pt x="293" y="80"/>
                  <a:pt x="293" y="80"/>
                  <a:pt x="293" y="80"/>
                </a:cubicBezTo>
                <a:cubicBezTo>
                  <a:pt x="293" y="80"/>
                  <a:pt x="292" y="80"/>
                  <a:pt x="292" y="80"/>
                </a:cubicBezTo>
                <a:cubicBezTo>
                  <a:pt x="292" y="80"/>
                  <a:pt x="292" y="80"/>
                  <a:pt x="292" y="80"/>
                </a:cubicBezTo>
                <a:cubicBezTo>
                  <a:pt x="292" y="80"/>
                  <a:pt x="292" y="80"/>
                  <a:pt x="292" y="80"/>
                </a:cubicBezTo>
                <a:cubicBezTo>
                  <a:pt x="292" y="80"/>
                  <a:pt x="292" y="80"/>
                  <a:pt x="291" y="80"/>
                </a:cubicBezTo>
                <a:cubicBezTo>
                  <a:pt x="291" y="81"/>
                  <a:pt x="291" y="81"/>
                  <a:pt x="291" y="81"/>
                </a:cubicBezTo>
                <a:cubicBezTo>
                  <a:pt x="290" y="81"/>
                  <a:pt x="290" y="81"/>
                  <a:pt x="290" y="81"/>
                </a:cubicBezTo>
                <a:cubicBezTo>
                  <a:pt x="290" y="81"/>
                  <a:pt x="290" y="81"/>
                  <a:pt x="290" y="81"/>
                </a:cubicBezTo>
                <a:cubicBezTo>
                  <a:pt x="290" y="81"/>
                  <a:pt x="290" y="81"/>
                  <a:pt x="289" y="81"/>
                </a:cubicBezTo>
                <a:cubicBezTo>
                  <a:pt x="289" y="81"/>
                  <a:pt x="289" y="81"/>
                  <a:pt x="289" y="81"/>
                </a:cubicBezTo>
                <a:cubicBezTo>
                  <a:pt x="289" y="81"/>
                  <a:pt x="289" y="81"/>
                  <a:pt x="289" y="82"/>
                </a:cubicBezTo>
                <a:cubicBezTo>
                  <a:pt x="289" y="82"/>
                  <a:pt x="289" y="82"/>
                  <a:pt x="289" y="82"/>
                </a:cubicBezTo>
                <a:cubicBezTo>
                  <a:pt x="289" y="82"/>
                  <a:pt x="289" y="82"/>
                  <a:pt x="289" y="82"/>
                </a:cubicBezTo>
                <a:cubicBezTo>
                  <a:pt x="289" y="82"/>
                  <a:pt x="289" y="82"/>
                  <a:pt x="289" y="82"/>
                </a:cubicBezTo>
                <a:cubicBezTo>
                  <a:pt x="289" y="82"/>
                  <a:pt x="290" y="82"/>
                  <a:pt x="290" y="82"/>
                </a:cubicBezTo>
                <a:cubicBezTo>
                  <a:pt x="290" y="82"/>
                  <a:pt x="290" y="82"/>
                  <a:pt x="290" y="82"/>
                </a:cubicBezTo>
                <a:cubicBezTo>
                  <a:pt x="290" y="82"/>
                  <a:pt x="290" y="82"/>
                  <a:pt x="290" y="82"/>
                </a:cubicBezTo>
                <a:cubicBezTo>
                  <a:pt x="290" y="82"/>
                  <a:pt x="291" y="82"/>
                  <a:pt x="291" y="82"/>
                </a:cubicBezTo>
                <a:cubicBezTo>
                  <a:pt x="291" y="81"/>
                  <a:pt x="291" y="81"/>
                  <a:pt x="291" y="81"/>
                </a:cubicBezTo>
                <a:cubicBezTo>
                  <a:pt x="291" y="81"/>
                  <a:pt x="292" y="81"/>
                  <a:pt x="292" y="81"/>
                </a:cubicBezTo>
                <a:cubicBezTo>
                  <a:pt x="292" y="81"/>
                  <a:pt x="292" y="81"/>
                  <a:pt x="292" y="81"/>
                </a:cubicBezTo>
                <a:cubicBezTo>
                  <a:pt x="292" y="81"/>
                  <a:pt x="292" y="81"/>
                  <a:pt x="292" y="81"/>
                </a:cubicBezTo>
                <a:cubicBezTo>
                  <a:pt x="292" y="81"/>
                  <a:pt x="292" y="81"/>
                  <a:pt x="292" y="81"/>
                </a:cubicBezTo>
                <a:cubicBezTo>
                  <a:pt x="291" y="82"/>
                  <a:pt x="291" y="82"/>
                  <a:pt x="291" y="82"/>
                </a:cubicBezTo>
                <a:cubicBezTo>
                  <a:pt x="291" y="82"/>
                  <a:pt x="291" y="82"/>
                  <a:pt x="291" y="82"/>
                </a:cubicBezTo>
                <a:cubicBezTo>
                  <a:pt x="291" y="82"/>
                  <a:pt x="291" y="82"/>
                  <a:pt x="291" y="82"/>
                </a:cubicBezTo>
                <a:cubicBezTo>
                  <a:pt x="291" y="82"/>
                  <a:pt x="291" y="82"/>
                  <a:pt x="292" y="82"/>
                </a:cubicBezTo>
                <a:cubicBezTo>
                  <a:pt x="292" y="82"/>
                  <a:pt x="292" y="82"/>
                  <a:pt x="292" y="82"/>
                </a:cubicBezTo>
                <a:cubicBezTo>
                  <a:pt x="292" y="82"/>
                  <a:pt x="292" y="81"/>
                  <a:pt x="292" y="81"/>
                </a:cubicBezTo>
                <a:cubicBezTo>
                  <a:pt x="292" y="81"/>
                  <a:pt x="292" y="81"/>
                  <a:pt x="292" y="81"/>
                </a:cubicBezTo>
                <a:cubicBezTo>
                  <a:pt x="292" y="81"/>
                  <a:pt x="292" y="81"/>
                  <a:pt x="292" y="81"/>
                </a:cubicBezTo>
                <a:cubicBezTo>
                  <a:pt x="292" y="81"/>
                  <a:pt x="292" y="81"/>
                  <a:pt x="292" y="81"/>
                </a:cubicBezTo>
                <a:cubicBezTo>
                  <a:pt x="292" y="81"/>
                  <a:pt x="293" y="81"/>
                  <a:pt x="293" y="81"/>
                </a:cubicBezTo>
                <a:cubicBezTo>
                  <a:pt x="293" y="81"/>
                  <a:pt x="293" y="81"/>
                  <a:pt x="293" y="81"/>
                </a:cubicBezTo>
                <a:cubicBezTo>
                  <a:pt x="293" y="81"/>
                  <a:pt x="293" y="81"/>
                  <a:pt x="293" y="81"/>
                </a:cubicBezTo>
                <a:cubicBezTo>
                  <a:pt x="293" y="81"/>
                  <a:pt x="293" y="81"/>
                  <a:pt x="293" y="80"/>
                </a:cubicBezTo>
                <a:cubicBezTo>
                  <a:pt x="293" y="80"/>
                  <a:pt x="293" y="80"/>
                  <a:pt x="293" y="80"/>
                </a:cubicBezTo>
                <a:cubicBezTo>
                  <a:pt x="293" y="80"/>
                  <a:pt x="293" y="80"/>
                  <a:pt x="293" y="80"/>
                </a:cubicBezTo>
                <a:cubicBezTo>
                  <a:pt x="293" y="80"/>
                  <a:pt x="293" y="80"/>
                  <a:pt x="293" y="80"/>
                </a:cubicBezTo>
                <a:close/>
                <a:moveTo>
                  <a:pt x="292" y="122"/>
                </a:moveTo>
                <a:cubicBezTo>
                  <a:pt x="292" y="122"/>
                  <a:pt x="292" y="122"/>
                  <a:pt x="292" y="122"/>
                </a:cubicBezTo>
                <a:cubicBezTo>
                  <a:pt x="292" y="122"/>
                  <a:pt x="292" y="121"/>
                  <a:pt x="292" y="121"/>
                </a:cubicBezTo>
                <a:cubicBezTo>
                  <a:pt x="292" y="121"/>
                  <a:pt x="292" y="121"/>
                  <a:pt x="292" y="121"/>
                </a:cubicBezTo>
                <a:cubicBezTo>
                  <a:pt x="291" y="121"/>
                  <a:pt x="291" y="122"/>
                  <a:pt x="291" y="122"/>
                </a:cubicBezTo>
                <a:cubicBezTo>
                  <a:pt x="291" y="122"/>
                  <a:pt x="291" y="122"/>
                  <a:pt x="291" y="122"/>
                </a:cubicBezTo>
                <a:cubicBezTo>
                  <a:pt x="291" y="122"/>
                  <a:pt x="291" y="122"/>
                  <a:pt x="291" y="122"/>
                </a:cubicBezTo>
                <a:cubicBezTo>
                  <a:pt x="291" y="122"/>
                  <a:pt x="291" y="122"/>
                  <a:pt x="291" y="122"/>
                </a:cubicBezTo>
                <a:cubicBezTo>
                  <a:pt x="291" y="122"/>
                  <a:pt x="291" y="122"/>
                  <a:pt x="291" y="122"/>
                </a:cubicBezTo>
                <a:cubicBezTo>
                  <a:pt x="291" y="122"/>
                  <a:pt x="291" y="122"/>
                  <a:pt x="291" y="122"/>
                </a:cubicBezTo>
                <a:cubicBezTo>
                  <a:pt x="291" y="122"/>
                  <a:pt x="291" y="122"/>
                  <a:pt x="291" y="122"/>
                </a:cubicBezTo>
                <a:cubicBezTo>
                  <a:pt x="291" y="122"/>
                  <a:pt x="292" y="122"/>
                  <a:pt x="292" y="122"/>
                </a:cubicBezTo>
                <a:cubicBezTo>
                  <a:pt x="292" y="122"/>
                  <a:pt x="292" y="122"/>
                  <a:pt x="292" y="122"/>
                </a:cubicBezTo>
                <a:cubicBezTo>
                  <a:pt x="292" y="122"/>
                  <a:pt x="292" y="122"/>
                  <a:pt x="292" y="122"/>
                </a:cubicBezTo>
                <a:close/>
                <a:moveTo>
                  <a:pt x="296" y="80"/>
                </a:moveTo>
                <a:cubicBezTo>
                  <a:pt x="296" y="80"/>
                  <a:pt x="296" y="80"/>
                  <a:pt x="296" y="80"/>
                </a:cubicBezTo>
                <a:cubicBezTo>
                  <a:pt x="296" y="80"/>
                  <a:pt x="296" y="80"/>
                  <a:pt x="296" y="80"/>
                </a:cubicBezTo>
                <a:cubicBezTo>
                  <a:pt x="296" y="80"/>
                  <a:pt x="296" y="80"/>
                  <a:pt x="295" y="80"/>
                </a:cubicBezTo>
                <a:cubicBezTo>
                  <a:pt x="295" y="80"/>
                  <a:pt x="295" y="80"/>
                  <a:pt x="295" y="80"/>
                </a:cubicBezTo>
                <a:cubicBezTo>
                  <a:pt x="295" y="80"/>
                  <a:pt x="295" y="80"/>
                  <a:pt x="295" y="80"/>
                </a:cubicBezTo>
                <a:cubicBezTo>
                  <a:pt x="295" y="80"/>
                  <a:pt x="295" y="80"/>
                  <a:pt x="295" y="80"/>
                </a:cubicBezTo>
                <a:cubicBezTo>
                  <a:pt x="295" y="80"/>
                  <a:pt x="295" y="80"/>
                  <a:pt x="295" y="80"/>
                </a:cubicBezTo>
                <a:cubicBezTo>
                  <a:pt x="295" y="80"/>
                  <a:pt x="295" y="81"/>
                  <a:pt x="295" y="81"/>
                </a:cubicBezTo>
                <a:cubicBezTo>
                  <a:pt x="296" y="81"/>
                  <a:pt x="296" y="81"/>
                  <a:pt x="296" y="81"/>
                </a:cubicBezTo>
                <a:cubicBezTo>
                  <a:pt x="296" y="81"/>
                  <a:pt x="296" y="80"/>
                  <a:pt x="296" y="81"/>
                </a:cubicBezTo>
                <a:cubicBezTo>
                  <a:pt x="296" y="81"/>
                  <a:pt x="296" y="81"/>
                  <a:pt x="296" y="81"/>
                </a:cubicBezTo>
                <a:cubicBezTo>
                  <a:pt x="296" y="81"/>
                  <a:pt x="296" y="81"/>
                  <a:pt x="296" y="81"/>
                </a:cubicBezTo>
                <a:cubicBezTo>
                  <a:pt x="296" y="81"/>
                  <a:pt x="296" y="81"/>
                  <a:pt x="296" y="81"/>
                </a:cubicBezTo>
                <a:cubicBezTo>
                  <a:pt x="296" y="80"/>
                  <a:pt x="296" y="80"/>
                  <a:pt x="296" y="80"/>
                </a:cubicBezTo>
                <a:close/>
                <a:moveTo>
                  <a:pt x="294" y="80"/>
                </a:moveTo>
                <a:cubicBezTo>
                  <a:pt x="294" y="80"/>
                  <a:pt x="294" y="80"/>
                  <a:pt x="294" y="80"/>
                </a:cubicBezTo>
                <a:cubicBezTo>
                  <a:pt x="294" y="80"/>
                  <a:pt x="294" y="80"/>
                  <a:pt x="294" y="80"/>
                </a:cubicBezTo>
                <a:cubicBezTo>
                  <a:pt x="294" y="80"/>
                  <a:pt x="294" y="80"/>
                  <a:pt x="294" y="80"/>
                </a:cubicBezTo>
                <a:cubicBezTo>
                  <a:pt x="294" y="80"/>
                  <a:pt x="294" y="80"/>
                  <a:pt x="294" y="81"/>
                </a:cubicBezTo>
                <a:cubicBezTo>
                  <a:pt x="294" y="81"/>
                  <a:pt x="294" y="81"/>
                  <a:pt x="294" y="81"/>
                </a:cubicBezTo>
                <a:cubicBezTo>
                  <a:pt x="294" y="81"/>
                  <a:pt x="294" y="81"/>
                  <a:pt x="294" y="81"/>
                </a:cubicBezTo>
                <a:cubicBezTo>
                  <a:pt x="294" y="81"/>
                  <a:pt x="294" y="81"/>
                  <a:pt x="294" y="81"/>
                </a:cubicBezTo>
                <a:cubicBezTo>
                  <a:pt x="294" y="81"/>
                  <a:pt x="295" y="81"/>
                  <a:pt x="295" y="81"/>
                </a:cubicBezTo>
                <a:cubicBezTo>
                  <a:pt x="295" y="81"/>
                  <a:pt x="295" y="81"/>
                  <a:pt x="295" y="80"/>
                </a:cubicBezTo>
                <a:cubicBezTo>
                  <a:pt x="295" y="80"/>
                  <a:pt x="295" y="80"/>
                  <a:pt x="295" y="80"/>
                </a:cubicBezTo>
                <a:cubicBezTo>
                  <a:pt x="295" y="80"/>
                  <a:pt x="295" y="80"/>
                  <a:pt x="294" y="80"/>
                </a:cubicBezTo>
                <a:close/>
                <a:moveTo>
                  <a:pt x="306" y="118"/>
                </a:moveTo>
                <a:cubicBezTo>
                  <a:pt x="306" y="118"/>
                  <a:pt x="305" y="118"/>
                  <a:pt x="305" y="118"/>
                </a:cubicBezTo>
                <a:cubicBezTo>
                  <a:pt x="305" y="118"/>
                  <a:pt x="305" y="118"/>
                  <a:pt x="305" y="118"/>
                </a:cubicBezTo>
                <a:cubicBezTo>
                  <a:pt x="305" y="118"/>
                  <a:pt x="304" y="118"/>
                  <a:pt x="304" y="118"/>
                </a:cubicBezTo>
                <a:cubicBezTo>
                  <a:pt x="304" y="118"/>
                  <a:pt x="304" y="118"/>
                  <a:pt x="304" y="118"/>
                </a:cubicBezTo>
                <a:cubicBezTo>
                  <a:pt x="304" y="118"/>
                  <a:pt x="304" y="118"/>
                  <a:pt x="304" y="118"/>
                </a:cubicBezTo>
                <a:cubicBezTo>
                  <a:pt x="304" y="118"/>
                  <a:pt x="304" y="118"/>
                  <a:pt x="304" y="118"/>
                </a:cubicBezTo>
                <a:cubicBezTo>
                  <a:pt x="304" y="119"/>
                  <a:pt x="304" y="119"/>
                  <a:pt x="304" y="119"/>
                </a:cubicBezTo>
                <a:cubicBezTo>
                  <a:pt x="304" y="119"/>
                  <a:pt x="304" y="119"/>
                  <a:pt x="304" y="119"/>
                </a:cubicBezTo>
                <a:cubicBezTo>
                  <a:pt x="304" y="119"/>
                  <a:pt x="304" y="120"/>
                  <a:pt x="305" y="120"/>
                </a:cubicBezTo>
                <a:cubicBezTo>
                  <a:pt x="305" y="120"/>
                  <a:pt x="305" y="120"/>
                  <a:pt x="305" y="120"/>
                </a:cubicBezTo>
                <a:cubicBezTo>
                  <a:pt x="305" y="120"/>
                  <a:pt x="305" y="120"/>
                  <a:pt x="305" y="120"/>
                </a:cubicBezTo>
                <a:cubicBezTo>
                  <a:pt x="306" y="120"/>
                  <a:pt x="306" y="119"/>
                  <a:pt x="306" y="119"/>
                </a:cubicBezTo>
                <a:cubicBezTo>
                  <a:pt x="306" y="119"/>
                  <a:pt x="306" y="119"/>
                  <a:pt x="306" y="119"/>
                </a:cubicBezTo>
                <a:cubicBezTo>
                  <a:pt x="306" y="119"/>
                  <a:pt x="306" y="118"/>
                  <a:pt x="306" y="118"/>
                </a:cubicBezTo>
                <a:close/>
                <a:moveTo>
                  <a:pt x="287" y="121"/>
                </a:moveTo>
                <a:cubicBezTo>
                  <a:pt x="287" y="121"/>
                  <a:pt x="287" y="121"/>
                  <a:pt x="287" y="121"/>
                </a:cubicBezTo>
                <a:cubicBezTo>
                  <a:pt x="287" y="121"/>
                  <a:pt x="287" y="121"/>
                  <a:pt x="287" y="121"/>
                </a:cubicBezTo>
                <a:cubicBezTo>
                  <a:pt x="287" y="121"/>
                  <a:pt x="287" y="121"/>
                  <a:pt x="287" y="121"/>
                </a:cubicBezTo>
                <a:cubicBezTo>
                  <a:pt x="287" y="121"/>
                  <a:pt x="286" y="121"/>
                  <a:pt x="286" y="121"/>
                </a:cubicBezTo>
                <a:cubicBezTo>
                  <a:pt x="286" y="122"/>
                  <a:pt x="287" y="122"/>
                  <a:pt x="287" y="122"/>
                </a:cubicBezTo>
                <a:cubicBezTo>
                  <a:pt x="287" y="122"/>
                  <a:pt x="287" y="122"/>
                  <a:pt x="287" y="122"/>
                </a:cubicBezTo>
                <a:cubicBezTo>
                  <a:pt x="287" y="122"/>
                  <a:pt x="288" y="122"/>
                  <a:pt x="288" y="121"/>
                </a:cubicBezTo>
                <a:cubicBezTo>
                  <a:pt x="288" y="121"/>
                  <a:pt x="288" y="121"/>
                  <a:pt x="287" y="121"/>
                </a:cubicBezTo>
                <a:close/>
                <a:moveTo>
                  <a:pt x="279" y="117"/>
                </a:moveTo>
                <a:cubicBezTo>
                  <a:pt x="279" y="116"/>
                  <a:pt x="279" y="117"/>
                  <a:pt x="279" y="117"/>
                </a:cubicBezTo>
                <a:cubicBezTo>
                  <a:pt x="279" y="117"/>
                  <a:pt x="279" y="117"/>
                  <a:pt x="278" y="117"/>
                </a:cubicBezTo>
                <a:cubicBezTo>
                  <a:pt x="278" y="116"/>
                  <a:pt x="278" y="116"/>
                  <a:pt x="278" y="116"/>
                </a:cubicBezTo>
                <a:cubicBezTo>
                  <a:pt x="278" y="116"/>
                  <a:pt x="278" y="116"/>
                  <a:pt x="278" y="116"/>
                </a:cubicBezTo>
                <a:cubicBezTo>
                  <a:pt x="278" y="116"/>
                  <a:pt x="278" y="116"/>
                  <a:pt x="278" y="116"/>
                </a:cubicBezTo>
                <a:cubicBezTo>
                  <a:pt x="278" y="116"/>
                  <a:pt x="278" y="116"/>
                  <a:pt x="278" y="116"/>
                </a:cubicBezTo>
                <a:cubicBezTo>
                  <a:pt x="278" y="116"/>
                  <a:pt x="278" y="116"/>
                  <a:pt x="277" y="116"/>
                </a:cubicBezTo>
                <a:cubicBezTo>
                  <a:pt x="277" y="116"/>
                  <a:pt x="277" y="116"/>
                  <a:pt x="277" y="116"/>
                </a:cubicBezTo>
                <a:cubicBezTo>
                  <a:pt x="277" y="116"/>
                  <a:pt x="277" y="116"/>
                  <a:pt x="277" y="116"/>
                </a:cubicBezTo>
                <a:cubicBezTo>
                  <a:pt x="276" y="116"/>
                  <a:pt x="276" y="116"/>
                  <a:pt x="276" y="116"/>
                </a:cubicBezTo>
                <a:cubicBezTo>
                  <a:pt x="276" y="116"/>
                  <a:pt x="276" y="116"/>
                  <a:pt x="276" y="116"/>
                </a:cubicBezTo>
                <a:cubicBezTo>
                  <a:pt x="276" y="116"/>
                  <a:pt x="276" y="116"/>
                  <a:pt x="276" y="116"/>
                </a:cubicBezTo>
                <a:cubicBezTo>
                  <a:pt x="276" y="116"/>
                  <a:pt x="275" y="116"/>
                  <a:pt x="275" y="116"/>
                </a:cubicBezTo>
                <a:cubicBezTo>
                  <a:pt x="275" y="116"/>
                  <a:pt x="275" y="117"/>
                  <a:pt x="275" y="117"/>
                </a:cubicBezTo>
                <a:cubicBezTo>
                  <a:pt x="275" y="117"/>
                  <a:pt x="275" y="117"/>
                  <a:pt x="274" y="117"/>
                </a:cubicBezTo>
                <a:cubicBezTo>
                  <a:pt x="274" y="117"/>
                  <a:pt x="274" y="117"/>
                  <a:pt x="274" y="117"/>
                </a:cubicBezTo>
                <a:cubicBezTo>
                  <a:pt x="274" y="117"/>
                  <a:pt x="274" y="117"/>
                  <a:pt x="274" y="117"/>
                </a:cubicBezTo>
                <a:cubicBezTo>
                  <a:pt x="274" y="117"/>
                  <a:pt x="274" y="117"/>
                  <a:pt x="274" y="117"/>
                </a:cubicBezTo>
                <a:cubicBezTo>
                  <a:pt x="273" y="117"/>
                  <a:pt x="273" y="117"/>
                  <a:pt x="273" y="117"/>
                </a:cubicBezTo>
                <a:cubicBezTo>
                  <a:pt x="273" y="117"/>
                  <a:pt x="273" y="117"/>
                  <a:pt x="273" y="117"/>
                </a:cubicBezTo>
                <a:cubicBezTo>
                  <a:pt x="273" y="117"/>
                  <a:pt x="273" y="117"/>
                  <a:pt x="273" y="117"/>
                </a:cubicBezTo>
                <a:cubicBezTo>
                  <a:pt x="273" y="117"/>
                  <a:pt x="273" y="117"/>
                  <a:pt x="272" y="117"/>
                </a:cubicBezTo>
                <a:cubicBezTo>
                  <a:pt x="272" y="117"/>
                  <a:pt x="272" y="117"/>
                  <a:pt x="272" y="117"/>
                </a:cubicBezTo>
                <a:cubicBezTo>
                  <a:pt x="272" y="117"/>
                  <a:pt x="272" y="117"/>
                  <a:pt x="272" y="117"/>
                </a:cubicBezTo>
                <a:cubicBezTo>
                  <a:pt x="272" y="116"/>
                  <a:pt x="272" y="117"/>
                  <a:pt x="272" y="117"/>
                </a:cubicBezTo>
                <a:cubicBezTo>
                  <a:pt x="272" y="117"/>
                  <a:pt x="272" y="117"/>
                  <a:pt x="271" y="117"/>
                </a:cubicBezTo>
                <a:cubicBezTo>
                  <a:pt x="271" y="117"/>
                  <a:pt x="271" y="117"/>
                  <a:pt x="271" y="117"/>
                </a:cubicBezTo>
                <a:cubicBezTo>
                  <a:pt x="271" y="117"/>
                  <a:pt x="271" y="117"/>
                  <a:pt x="271" y="117"/>
                </a:cubicBezTo>
                <a:cubicBezTo>
                  <a:pt x="271" y="118"/>
                  <a:pt x="271" y="118"/>
                  <a:pt x="271" y="118"/>
                </a:cubicBezTo>
                <a:cubicBezTo>
                  <a:pt x="271" y="118"/>
                  <a:pt x="271" y="118"/>
                  <a:pt x="271" y="118"/>
                </a:cubicBezTo>
                <a:cubicBezTo>
                  <a:pt x="271" y="118"/>
                  <a:pt x="271" y="118"/>
                  <a:pt x="271" y="118"/>
                </a:cubicBezTo>
                <a:cubicBezTo>
                  <a:pt x="271" y="118"/>
                  <a:pt x="271" y="118"/>
                  <a:pt x="271" y="118"/>
                </a:cubicBezTo>
                <a:cubicBezTo>
                  <a:pt x="271" y="118"/>
                  <a:pt x="271" y="118"/>
                  <a:pt x="270" y="118"/>
                </a:cubicBezTo>
                <a:cubicBezTo>
                  <a:pt x="270" y="118"/>
                  <a:pt x="270" y="119"/>
                  <a:pt x="271" y="119"/>
                </a:cubicBezTo>
                <a:cubicBezTo>
                  <a:pt x="271" y="119"/>
                  <a:pt x="271" y="119"/>
                  <a:pt x="271" y="119"/>
                </a:cubicBezTo>
                <a:cubicBezTo>
                  <a:pt x="271" y="119"/>
                  <a:pt x="271" y="119"/>
                  <a:pt x="271" y="119"/>
                </a:cubicBezTo>
                <a:cubicBezTo>
                  <a:pt x="270" y="119"/>
                  <a:pt x="270" y="119"/>
                  <a:pt x="270" y="119"/>
                </a:cubicBezTo>
                <a:cubicBezTo>
                  <a:pt x="270" y="119"/>
                  <a:pt x="270" y="120"/>
                  <a:pt x="270" y="120"/>
                </a:cubicBezTo>
                <a:cubicBezTo>
                  <a:pt x="271" y="120"/>
                  <a:pt x="271" y="120"/>
                  <a:pt x="271" y="119"/>
                </a:cubicBezTo>
                <a:cubicBezTo>
                  <a:pt x="271" y="119"/>
                  <a:pt x="271" y="119"/>
                  <a:pt x="271" y="119"/>
                </a:cubicBezTo>
                <a:cubicBezTo>
                  <a:pt x="271" y="119"/>
                  <a:pt x="271" y="119"/>
                  <a:pt x="271" y="119"/>
                </a:cubicBezTo>
                <a:cubicBezTo>
                  <a:pt x="271" y="119"/>
                  <a:pt x="272" y="119"/>
                  <a:pt x="272" y="119"/>
                </a:cubicBezTo>
                <a:cubicBezTo>
                  <a:pt x="272" y="119"/>
                  <a:pt x="272" y="119"/>
                  <a:pt x="272" y="119"/>
                </a:cubicBezTo>
                <a:cubicBezTo>
                  <a:pt x="272" y="119"/>
                  <a:pt x="272" y="119"/>
                  <a:pt x="272" y="119"/>
                </a:cubicBezTo>
                <a:cubicBezTo>
                  <a:pt x="273" y="119"/>
                  <a:pt x="273" y="119"/>
                  <a:pt x="273" y="119"/>
                </a:cubicBezTo>
                <a:cubicBezTo>
                  <a:pt x="273" y="119"/>
                  <a:pt x="273" y="119"/>
                  <a:pt x="274" y="119"/>
                </a:cubicBezTo>
                <a:cubicBezTo>
                  <a:pt x="274" y="119"/>
                  <a:pt x="274" y="119"/>
                  <a:pt x="274" y="119"/>
                </a:cubicBezTo>
                <a:cubicBezTo>
                  <a:pt x="274" y="119"/>
                  <a:pt x="274" y="119"/>
                  <a:pt x="274" y="119"/>
                </a:cubicBezTo>
                <a:cubicBezTo>
                  <a:pt x="274" y="119"/>
                  <a:pt x="274" y="119"/>
                  <a:pt x="275" y="119"/>
                </a:cubicBezTo>
                <a:cubicBezTo>
                  <a:pt x="275" y="119"/>
                  <a:pt x="275" y="119"/>
                  <a:pt x="275" y="119"/>
                </a:cubicBezTo>
                <a:cubicBezTo>
                  <a:pt x="276" y="119"/>
                  <a:pt x="276" y="119"/>
                  <a:pt x="276" y="119"/>
                </a:cubicBezTo>
                <a:cubicBezTo>
                  <a:pt x="276" y="119"/>
                  <a:pt x="276" y="119"/>
                  <a:pt x="276" y="119"/>
                </a:cubicBezTo>
                <a:cubicBezTo>
                  <a:pt x="276" y="119"/>
                  <a:pt x="276" y="119"/>
                  <a:pt x="276" y="119"/>
                </a:cubicBezTo>
                <a:cubicBezTo>
                  <a:pt x="277" y="119"/>
                  <a:pt x="277" y="118"/>
                  <a:pt x="277" y="118"/>
                </a:cubicBezTo>
                <a:cubicBezTo>
                  <a:pt x="277" y="118"/>
                  <a:pt x="278" y="118"/>
                  <a:pt x="278" y="117"/>
                </a:cubicBezTo>
                <a:cubicBezTo>
                  <a:pt x="278" y="117"/>
                  <a:pt x="279" y="117"/>
                  <a:pt x="279" y="117"/>
                </a:cubicBezTo>
                <a:cubicBezTo>
                  <a:pt x="279" y="117"/>
                  <a:pt x="280" y="117"/>
                  <a:pt x="280" y="117"/>
                </a:cubicBezTo>
                <a:cubicBezTo>
                  <a:pt x="280" y="117"/>
                  <a:pt x="279" y="117"/>
                  <a:pt x="279" y="117"/>
                </a:cubicBezTo>
                <a:cubicBezTo>
                  <a:pt x="279" y="117"/>
                  <a:pt x="279" y="117"/>
                  <a:pt x="279" y="117"/>
                </a:cubicBezTo>
                <a:close/>
                <a:moveTo>
                  <a:pt x="283" y="78"/>
                </a:moveTo>
                <a:cubicBezTo>
                  <a:pt x="283" y="78"/>
                  <a:pt x="283" y="78"/>
                  <a:pt x="283" y="78"/>
                </a:cubicBezTo>
                <a:cubicBezTo>
                  <a:pt x="283" y="78"/>
                  <a:pt x="282" y="78"/>
                  <a:pt x="282" y="79"/>
                </a:cubicBezTo>
                <a:cubicBezTo>
                  <a:pt x="282" y="79"/>
                  <a:pt x="282" y="79"/>
                  <a:pt x="282" y="78"/>
                </a:cubicBezTo>
                <a:cubicBezTo>
                  <a:pt x="282" y="78"/>
                  <a:pt x="282" y="78"/>
                  <a:pt x="282" y="78"/>
                </a:cubicBezTo>
                <a:cubicBezTo>
                  <a:pt x="282" y="78"/>
                  <a:pt x="282" y="78"/>
                  <a:pt x="282" y="78"/>
                </a:cubicBezTo>
                <a:cubicBezTo>
                  <a:pt x="282" y="78"/>
                  <a:pt x="282" y="78"/>
                  <a:pt x="282" y="78"/>
                </a:cubicBezTo>
                <a:cubicBezTo>
                  <a:pt x="282" y="78"/>
                  <a:pt x="282" y="78"/>
                  <a:pt x="282" y="78"/>
                </a:cubicBezTo>
                <a:cubicBezTo>
                  <a:pt x="282" y="78"/>
                  <a:pt x="282" y="78"/>
                  <a:pt x="282" y="78"/>
                </a:cubicBezTo>
                <a:cubicBezTo>
                  <a:pt x="282" y="78"/>
                  <a:pt x="282" y="77"/>
                  <a:pt x="282" y="77"/>
                </a:cubicBezTo>
                <a:cubicBezTo>
                  <a:pt x="282" y="77"/>
                  <a:pt x="282" y="77"/>
                  <a:pt x="282" y="77"/>
                </a:cubicBezTo>
                <a:cubicBezTo>
                  <a:pt x="282" y="77"/>
                  <a:pt x="282" y="77"/>
                  <a:pt x="282" y="77"/>
                </a:cubicBezTo>
                <a:cubicBezTo>
                  <a:pt x="281" y="77"/>
                  <a:pt x="281" y="77"/>
                  <a:pt x="281" y="77"/>
                </a:cubicBezTo>
                <a:cubicBezTo>
                  <a:pt x="281" y="77"/>
                  <a:pt x="281" y="77"/>
                  <a:pt x="281" y="77"/>
                </a:cubicBezTo>
                <a:cubicBezTo>
                  <a:pt x="281" y="77"/>
                  <a:pt x="281" y="77"/>
                  <a:pt x="280" y="76"/>
                </a:cubicBezTo>
                <a:cubicBezTo>
                  <a:pt x="280" y="76"/>
                  <a:pt x="280" y="76"/>
                  <a:pt x="280" y="76"/>
                </a:cubicBezTo>
                <a:cubicBezTo>
                  <a:pt x="280" y="76"/>
                  <a:pt x="280" y="76"/>
                  <a:pt x="279" y="76"/>
                </a:cubicBezTo>
                <a:cubicBezTo>
                  <a:pt x="279" y="76"/>
                  <a:pt x="278" y="76"/>
                  <a:pt x="278" y="76"/>
                </a:cubicBezTo>
                <a:cubicBezTo>
                  <a:pt x="277" y="76"/>
                  <a:pt x="277" y="76"/>
                  <a:pt x="276" y="76"/>
                </a:cubicBezTo>
                <a:cubicBezTo>
                  <a:pt x="276" y="76"/>
                  <a:pt x="276" y="76"/>
                  <a:pt x="276" y="76"/>
                </a:cubicBezTo>
                <a:cubicBezTo>
                  <a:pt x="275" y="76"/>
                  <a:pt x="275" y="76"/>
                  <a:pt x="275" y="76"/>
                </a:cubicBezTo>
                <a:cubicBezTo>
                  <a:pt x="275" y="76"/>
                  <a:pt x="275" y="76"/>
                  <a:pt x="275" y="77"/>
                </a:cubicBezTo>
                <a:cubicBezTo>
                  <a:pt x="275" y="77"/>
                  <a:pt x="275" y="77"/>
                  <a:pt x="274" y="77"/>
                </a:cubicBezTo>
                <a:cubicBezTo>
                  <a:pt x="274" y="77"/>
                  <a:pt x="274" y="77"/>
                  <a:pt x="274" y="77"/>
                </a:cubicBezTo>
                <a:cubicBezTo>
                  <a:pt x="274" y="77"/>
                  <a:pt x="274" y="77"/>
                  <a:pt x="274" y="77"/>
                </a:cubicBezTo>
                <a:cubicBezTo>
                  <a:pt x="273" y="76"/>
                  <a:pt x="273" y="76"/>
                  <a:pt x="273" y="76"/>
                </a:cubicBezTo>
                <a:cubicBezTo>
                  <a:pt x="273" y="76"/>
                  <a:pt x="273" y="76"/>
                  <a:pt x="273" y="77"/>
                </a:cubicBezTo>
                <a:cubicBezTo>
                  <a:pt x="273" y="77"/>
                  <a:pt x="273" y="77"/>
                  <a:pt x="273" y="77"/>
                </a:cubicBezTo>
                <a:cubicBezTo>
                  <a:pt x="272" y="77"/>
                  <a:pt x="273" y="77"/>
                  <a:pt x="273" y="77"/>
                </a:cubicBezTo>
                <a:cubicBezTo>
                  <a:pt x="273" y="78"/>
                  <a:pt x="272" y="78"/>
                  <a:pt x="272" y="78"/>
                </a:cubicBezTo>
                <a:cubicBezTo>
                  <a:pt x="272" y="78"/>
                  <a:pt x="273" y="78"/>
                  <a:pt x="273" y="78"/>
                </a:cubicBezTo>
                <a:cubicBezTo>
                  <a:pt x="273" y="78"/>
                  <a:pt x="273" y="78"/>
                  <a:pt x="273" y="78"/>
                </a:cubicBezTo>
                <a:cubicBezTo>
                  <a:pt x="273" y="78"/>
                  <a:pt x="273" y="79"/>
                  <a:pt x="273" y="79"/>
                </a:cubicBezTo>
                <a:cubicBezTo>
                  <a:pt x="273" y="79"/>
                  <a:pt x="273" y="79"/>
                  <a:pt x="273" y="79"/>
                </a:cubicBezTo>
                <a:cubicBezTo>
                  <a:pt x="273" y="79"/>
                  <a:pt x="273" y="79"/>
                  <a:pt x="273" y="79"/>
                </a:cubicBezTo>
                <a:cubicBezTo>
                  <a:pt x="273" y="79"/>
                  <a:pt x="273" y="79"/>
                  <a:pt x="273" y="79"/>
                </a:cubicBezTo>
                <a:cubicBezTo>
                  <a:pt x="273" y="80"/>
                  <a:pt x="274" y="80"/>
                  <a:pt x="274" y="80"/>
                </a:cubicBezTo>
                <a:cubicBezTo>
                  <a:pt x="274" y="80"/>
                  <a:pt x="274" y="80"/>
                  <a:pt x="274" y="80"/>
                </a:cubicBezTo>
                <a:cubicBezTo>
                  <a:pt x="274" y="80"/>
                  <a:pt x="274" y="81"/>
                  <a:pt x="274" y="81"/>
                </a:cubicBezTo>
                <a:cubicBezTo>
                  <a:pt x="274" y="81"/>
                  <a:pt x="274" y="81"/>
                  <a:pt x="275" y="81"/>
                </a:cubicBezTo>
                <a:cubicBezTo>
                  <a:pt x="275" y="81"/>
                  <a:pt x="275" y="81"/>
                  <a:pt x="275" y="81"/>
                </a:cubicBezTo>
                <a:cubicBezTo>
                  <a:pt x="275" y="81"/>
                  <a:pt x="275" y="81"/>
                  <a:pt x="275" y="81"/>
                </a:cubicBezTo>
                <a:cubicBezTo>
                  <a:pt x="275" y="81"/>
                  <a:pt x="275" y="81"/>
                  <a:pt x="275" y="81"/>
                </a:cubicBezTo>
                <a:cubicBezTo>
                  <a:pt x="276" y="82"/>
                  <a:pt x="276" y="82"/>
                  <a:pt x="276" y="82"/>
                </a:cubicBezTo>
                <a:cubicBezTo>
                  <a:pt x="276" y="82"/>
                  <a:pt x="276" y="82"/>
                  <a:pt x="276" y="82"/>
                </a:cubicBezTo>
                <a:cubicBezTo>
                  <a:pt x="277" y="82"/>
                  <a:pt x="277" y="82"/>
                  <a:pt x="277" y="82"/>
                </a:cubicBezTo>
                <a:cubicBezTo>
                  <a:pt x="278" y="82"/>
                  <a:pt x="278" y="82"/>
                  <a:pt x="278" y="83"/>
                </a:cubicBezTo>
                <a:cubicBezTo>
                  <a:pt x="278" y="83"/>
                  <a:pt x="278" y="83"/>
                  <a:pt x="278" y="83"/>
                </a:cubicBezTo>
                <a:cubicBezTo>
                  <a:pt x="279" y="83"/>
                  <a:pt x="279" y="83"/>
                  <a:pt x="279" y="83"/>
                </a:cubicBezTo>
                <a:cubicBezTo>
                  <a:pt x="279" y="83"/>
                  <a:pt x="279" y="82"/>
                  <a:pt x="279" y="82"/>
                </a:cubicBezTo>
                <a:cubicBezTo>
                  <a:pt x="280" y="82"/>
                  <a:pt x="280" y="82"/>
                  <a:pt x="280" y="82"/>
                </a:cubicBezTo>
                <a:cubicBezTo>
                  <a:pt x="281" y="82"/>
                  <a:pt x="281" y="82"/>
                  <a:pt x="281" y="82"/>
                </a:cubicBezTo>
                <a:cubicBezTo>
                  <a:pt x="281" y="82"/>
                  <a:pt x="281" y="82"/>
                  <a:pt x="281" y="82"/>
                </a:cubicBezTo>
                <a:cubicBezTo>
                  <a:pt x="282" y="81"/>
                  <a:pt x="282" y="81"/>
                  <a:pt x="282" y="81"/>
                </a:cubicBezTo>
                <a:cubicBezTo>
                  <a:pt x="282" y="81"/>
                  <a:pt x="282" y="81"/>
                  <a:pt x="282" y="81"/>
                </a:cubicBezTo>
                <a:cubicBezTo>
                  <a:pt x="283" y="81"/>
                  <a:pt x="283" y="81"/>
                  <a:pt x="283" y="81"/>
                </a:cubicBezTo>
                <a:cubicBezTo>
                  <a:pt x="283" y="81"/>
                  <a:pt x="283" y="81"/>
                  <a:pt x="283" y="80"/>
                </a:cubicBezTo>
                <a:cubicBezTo>
                  <a:pt x="283" y="80"/>
                  <a:pt x="283" y="79"/>
                  <a:pt x="283" y="79"/>
                </a:cubicBezTo>
                <a:cubicBezTo>
                  <a:pt x="284" y="79"/>
                  <a:pt x="283" y="79"/>
                  <a:pt x="283" y="79"/>
                </a:cubicBezTo>
                <a:cubicBezTo>
                  <a:pt x="283" y="78"/>
                  <a:pt x="283" y="79"/>
                  <a:pt x="283" y="78"/>
                </a:cubicBezTo>
                <a:close/>
                <a:moveTo>
                  <a:pt x="287" y="79"/>
                </a:moveTo>
                <a:cubicBezTo>
                  <a:pt x="287" y="78"/>
                  <a:pt x="287" y="78"/>
                  <a:pt x="287" y="78"/>
                </a:cubicBezTo>
                <a:cubicBezTo>
                  <a:pt x="287" y="78"/>
                  <a:pt x="287" y="78"/>
                  <a:pt x="287" y="78"/>
                </a:cubicBezTo>
                <a:cubicBezTo>
                  <a:pt x="287" y="78"/>
                  <a:pt x="286" y="78"/>
                  <a:pt x="286" y="78"/>
                </a:cubicBezTo>
                <a:cubicBezTo>
                  <a:pt x="286" y="78"/>
                  <a:pt x="286" y="78"/>
                  <a:pt x="286" y="78"/>
                </a:cubicBezTo>
                <a:cubicBezTo>
                  <a:pt x="286" y="78"/>
                  <a:pt x="286" y="78"/>
                  <a:pt x="286" y="78"/>
                </a:cubicBezTo>
                <a:cubicBezTo>
                  <a:pt x="286" y="78"/>
                  <a:pt x="285" y="78"/>
                  <a:pt x="285" y="78"/>
                </a:cubicBezTo>
                <a:cubicBezTo>
                  <a:pt x="286" y="78"/>
                  <a:pt x="286" y="78"/>
                  <a:pt x="286" y="78"/>
                </a:cubicBezTo>
                <a:cubicBezTo>
                  <a:pt x="286" y="78"/>
                  <a:pt x="286" y="78"/>
                  <a:pt x="286" y="78"/>
                </a:cubicBezTo>
                <a:cubicBezTo>
                  <a:pt x="286" y="78"/>
                  <a:pt x="286" y="78"/>
                  <a:pt x="286" y="78"/>
                </a:cubicBezTo>
                <a:cubicBezTo>
                  <a:pt x="287" y="78"/>
                  <a:pt x="287" y="79"/>
                  <a:pt x="287" y="79"/>
                </a:cubicBezTo>
                <a:close/>
                <a:moveTo>
                  <a:pt x="269" y="121"/>
                </a:moveTo>
                <a:cubicBezTo>
                  <a:pt x="269" y="121"/>
                  <a:pt x="268" y="121"/>
                  <a:pt x="268" y="121"/>
                </a:cubicBezTo>
                <a:cubicBezTo>
                  <a:pt x="268" y="121"/>
                  <a:pt x="268" y="122"/>
                  <a:pt x="268" y="122"/>
                </a:cubicBezTo>
                <a:cubicBezTo>
                  <a:pt x="268" y="122"/>
                  <a:pt x="268" y="122"/>
                  <a:pt x="268" y="122"/>
                </a:cubicBezTo>
                <a:cubicBezTo>
                  <a:pt x="268" y="122"/>
                  <a:pt x="268" y="122"/>
                  <a:pt x="268" y="122"/>
                </a:cubicBezTo>
                <a:cubicBezTo>
                  <a:pt x="268" y="122"/>
                  <a:pt x="268" y="122"/>
                  <a:pt x="268" y="122"/>
                </a:cubicBezTo>
                <a:cubicBezTo>
                  <a:pt x="268" y="122"/>
                  <a:pt x="268" y="122"/>
                  <a:pt x="268" y="122"/>
                </a:cubicBezTo>
                <a:cubicBezTo>
                  <a:pt x="268" y="122"/>
                  <a:pt x="268" y="122"/>
                  <a:pt x="268" y="122"/>
                </a:cubicBezTo>
                <a:cubicBezTo>
                  <a:pt x="269" y="122"/>
                  <a:pt x="269" y="122"/>
                  <a:pt x="269" y="122"/>
                </a:cubicBezTo>
                <a:cubicBezTo>
                  <a:pt x="269" y="122"/>
                  <a:pt x="269" y="122"/>
                  <a:pt x="269" y="121"/>
                </a:cubicBezTo>
                <a:cubicBezTo>
                  <a:pt x="269" y="121"/>
                  <a:pt x="269" y="121"/>
                  <a:pt x="269" y="121"/>
                </a:cubicBezTo>
                <a:cubicBezTo>
                  <a:pt x="269" y="121"/>
                  <a:pt x="269" y="121"/>
                  <a:pt x="269" y="121"/>
                </a:cubicBezTo>
                <a:close/>
                <a:moveTo>
                  <a:pt x="289" y="75"/>
                </a:moveTo>
                <a:cubicBezTo>
                  <a:pt x="289" y="75"/>
                  <a:pt x="289" y="75"/>
                  <a:pt x="289" y="75"/>
                </a:cubicBezTo>
                <a:cubicBezTo>
                  <a:pt x="289" y="75"/>
                  <a:pt x="289" y="75"/>
                  <a:pt x="289" y="75"/>
                </a:cubicBezTo>
                <a:cubicBezTo>
                  <a:pt x="289" y="75"/>
                  <a:pt x="289" y="75"/>
                  <a:pt x="289" y="75"/>
                </a:cubicBezTo>
                <a:cubicBezTo>
                  <a:pt x="289" y="76"/>
                  <a:pt x="289" y="76"/>
                  <a:pt x="289" y="76"/>
                </a:cubicBezTo>
                <a:cubicBezTo>
                  <a:pt x="289" y="76"/>
                  <a:pt x="289" y="76"/>
                  <a:pt x="289" y="76"/>
                </a:cubicBezTo>
                <a:cubicBezTo>
                  <a:pt x="289" y="76"/>
                  <a:pt x="290" y="75"/>
                  <a:pt x="290" y="75"/>
                </a:cubicBezTo>
                <a:cubicBezTo>
                  <a:pt x="290" y="75"/>
                  <a:pt x="290" y="75"/>
                  <a:pt x="290" y="75"/>
                </a:cubicBezTo>
                <a:cubicBezTo>
                  <a:pt x="290" y="75"/>
                  <a:pt x="290" y="75"/>
                  <a:pt x="290" y="75"/>
                </a:cubicBezTo>
                <a:cubicBezTo>
                  <a:pt x="290" y="75"/>
                  <a:pt x="290" y="75"/>
                  <a:pt x="289" y="75"/>
                </a:cubicBezTo>
                <a:close/>
                <a:moveTo>
                  <a:pt x="285" y="115"/>
                </a:moveTo>
                <a:cubicBezTo>
                  <a:pt x="285" y="115"/>
                  <a:pt x="285" y="115"/>
                  <a:pt x="284" y="115"/>
                </a:cubicBezTo>
                <a:cubicBezTo>
                  <a:pt x="284" y="115"/>
                  <a:pt x="284" y="116"/>
                  <a:pt x="284" y="116"/>
                </a:cubicBezTo>
                <a:cubicBezTo>
                  <a:pt x="284" y="116"/>
                  <a:pt x="284" y="116"/>
                  <a:pt x="284" y="116"/>
                </a:cubicBezTo>
                <a:cubicBezTo>
                  <a:pt x="284" y="116"/>
                  <a:pt x="284" y="116"/>
                  <a:pt x="284" y="116"/>
                </a:cubicBezTo>
                <a:cubicBezTo>
                  <a:pt x="284" y="117"/>
                  <a:pt x="284" y="116"/>
                  <a:pt x="285" y="116"/>
                </a:cubicBezTo>
                <a:cubicBezTo>
                  <a:pt x="285" y="116"/>
                  <a:pt x="285" y="116"/>
                  <a:pt x="285" y="116"/>
                </a:cubicBezTo>
                <a:cubicBezTo>
                  <a:pt x="285" y="116"/>
                  <a:pt x="285" y="116"/>
                  <a:pt x="285" y="116"/>
                </a:cubicBezTo>
                <a:cubicBezTo>
                  <a:pt x="285" y="116"/>
                  <a:pt x="285" y="116"/>
                  <a:pt x="285" y="116"/>
                </a:cubicBezTo>
                <a:cubicBezTo>
                  <a:pt x="285" y="115"/>
                  <a:pt x="285" y="115"/>
                  <a:pt x="285" y="115"/>
                </a:cubicBezTo>
                <a:cubicBezTo>
                  <a:pt x="285" y="115"/>
                  <a:pt x="285" y="115"/>
                  <a:pt x="285" y="115"/>
                </a:cubicBezTo>
                <a:close/>
                <a:moveTo>
                  <a:pt x="349" y="107"/>
                </a:moveTo>
                <a:cubicBezTo>
                  <a:pt x="349" y="107"/>
                  <a:pt x="349" y="107"/>
                  <a:pt x="349" y="107"/>
                </a:cubicBezTo>
                <a:cubicBezTo>
                  <a:pt x="349" y="107"/>
                  <a:pt x="349" y="107"/>
                  <a:pt x="349" y="107"/>
                </a:cubicBezTo>
                <a:cubicBezTo>
                  <a:pt x="349" y="107"/>
                  <a:pt x="349" y="107"/>
                  <a:pt x="349" y="107"/>
                </a:cubicBezTo>
                <a:cubicBezTo>
                  <a:pt x="349" y="107"/>
                  <a:pt x="349" y="107"/>
                  <a:pt x="349" y="107"/>
                </a:cubicBezTo>
                <a:cubicBezTo>
                  <a:pt x="349" y="108"/>
                  <a:pt x="348" y="108"/>
                  <a:pt x="348" y="108"/>
                </a:cubicBezTo>
                <a:cubicBezTo>
                  <a:pt x="348" y="108"/>
                  <a:pt x="348" y="108"/>
                  <a:pt x="348" y="108"/>
                </a:cubicBezTo>
                <a:cubicBezTo>
                  <a:pt x="348" y="108"/>
                  <a:pt x="348" y="109"/>
                  <a:pt x="348" y="109"/>
                </a:cubicBezTo>
                <a:cubicBezTo>
                  <a:pt x="348" y="109"/>
                  <a:pt x="348" y="109"/>
                  <a:pt x="348" y="109"/>
                </a:cubicBezTo>
                <a:cubicBezTo>
                  <a:pt x="348" y="109"/>
                  <a:pt x="348" y="109"/>
                  <a:pt x="348" y="109"/>
                </a:cubicBezTo>
                <a:cubicBezTo>
                  <a:pt x="348" y="109"/>
                  <a:pt x="348" y="109"/>
                  <a:pt x="348" y="109"/>
                </a:cubicBezTo>
                <a:cubicBezTo>
                  <a:pt x="348" y="109"/>
                  <a:pt x="348" y="109"/>
                  <a:pt x="348" y="109"/>
                </a:cubicBezTo>
                <a:cubicBezTo>
                  <a:pt x="348" y="109"/>
                  <a:pt x="349" y="109"/>
                  <a:pt x="349" y="109"/>
                </a:cubicBezTo>
                <a:cubicBezTo>
                  <a:pt x="349" y="109"/>
                  <a:pt x="349" y="109"/>
                  <a:pt x="349" y="109"/>
                </a:cubicBezTo>
                <a:cubicBezTo>
                  <a:pt x="349" y="108"/>
                  <a:pt x="349" y="108"/>
                  <a:pt x="349" y="108"/>
                </a:cubicBezTo>
                <a:cubicBezTo>
                  <a:pt x="349" y="108"/>
                  <a:pt x="349" y="108"/>
                  <a:pt x="349" y="108"/>
                </a:cubicBezTo>
                <a:cubicBezTo>
                  <a:pt x="349" y="108"/>
                  <a:pt x="349" y="108"/>
                  <a:pt x="349" y="108"/>
                </a:cubicBezTo>
                <a:cubicBezTo>
                  <a:pt x="349" y="108"/>
                  <a:pt x="349" y="108"/>
                  <a:pt x="349" y="108"/>
                </a:cubicBezTo>
                <a:cubicBezTo>
                  <a:pt x="349" y="107"/>
                  <a:pt x="349" y="107"/>
                  <a:pt x="349" y="107"/>
                </a:cubicBezTo>
                <a:close/>
                <a:moveTo>
                  <a:pt x="349" y="106"/>
                </a:moveTo>
                <a:cubicBezTo>
                  <a:pt x="349" y="106"/>
                  <a:pt x="349" y="106"/>
                  <a:pt x="349" y="106"/>
                </a:cubicBezTo>
                <a:cubicBezTo>
                  <a:pt x="349" y="106"/>
                  <a:pt x="349" y="106"/>
                  <a:pt x="349" y="106"/>
                </a:cubicBezTo>
                <a:cubicBezTo>
                  <a:pt x="348" y="106"/>
                  <a:pt x="348" y="106"/>
                  <a:pt x="348" y="106"/>
                </a:cubicBezTo>
                <a:cubicBezTo>
                  <a:pt x="348" y="106"/>
                  <a:pt x="348" y="106"/>
                  <a:pt x="348" y="107"/>
                </a:cubicBezTo>
                <a:cubicBezTo>
                  <a:pt x="348" y="107"/>
                  <a:pt x="348" y="107"/>
                  <a:pt x="348" y="107"/>
                </a:cubicBezTo>
                <a:cubicBezTo>
                  <a:pt x="349" y="107"/>
                  <a:pt x="349" y="107"/>
                  <a:pt x="349" y="107"/>
                </a:cubicBezTo>
                <a:cubicBezTo>
                  <a:pt x="349" y="107"/>
                  <a:pt x="349" y="107"/>
                  <a:pt x="349" y="107"/>
                </a:cubicBezTo>
                <a:cubicBezTo>
                  <a:pt x="349" y="107"/>
                  <a:pt x="349" y="107"/>
                  <a:pt x="349" y="107"/>
                </a:cubicBezTo>
                <a:cubicBezTo>
                  <a:pt x="349" y="107"/>
                  <a:pt x="349" y="107"/>
                  <a:pt x="349" y="107"/>
                </a:cubicBezTo>
                <a:cubicBezTo>
                  <a:pt x="349" y="107"/>
                  <a:pt x="349" y="107"/>
                  <a:pt x="349" y="107"/>
                </a:cubicBezTo>
                <a:cubicBezTo>
                  <a:pt x="349" y="107"/>
                  <a:pt x="349" y="107"/>
                  <a:pt x="349" y="107"/>
                </a:cubicBezTo>
                <a:cubicBezTo>
                  <a:pt x="349" y="107"/>
                  <a:pt x="349" y="107"/>
                  <a:pt x="349" y="107"/>
                </a:cubicBezTo>
                <a:cubicBezTo>
                  <a:pt x="349" y="106"/>
                  <a:pt x="349" y="106"/>
                  <a:pt x="349" y="106"/>
                </a:cubicBezTo>
                <a:close/>
                <a:moveTo>
                  <a:pt x="335" y="96"/>
                </a:moveTo>
                <a:cubicBezTo>
                  <a:pt x="335" y="96"/>
                  <a:pt x="335" y="96"/>
                  <a:pt x="335" y="96"/>
                </a:cubicBezTo>
                <a:cubicBezTo>
                  <a:pt x="335" y="96"/>
                  <a:pt x="335" y="96"/>
                  <a:pt x="335" y="96"/>
                </a:cubicBezTo>
                <a:cubicBezTo>
                  <a:pt x="335" y="96"/>
                  <a:pt x="335" y="96"/>
                  <a:pt x="335" y="97"/>
                </a:cubicBezTo>
                <a:cubicBezTo>
                  <a:pt x="334" y="97"/>
                  <a:pt x="334" y="97"/>
                  <a:pt x="334" y="98"/>
                </a:cubicBezTo>
                <a:cubicBezTo>
                  <a:pt x="334" y="98"/>
                  <a:pt x="334" y="98"/>
                  <a:pt x="334" y="99"/>
                </a:cubicBezTo>
                <a:cubicBezTo>
                  <a:pt x="334" y="99"/>
                  <a:pt x="334" y="99"/>
                  <a:pt x="333" y="99"/>
                </a:cubicBezTo>
                <a:cubicBezTo>
                  <a:pt x="333" y="99"/>
                  <a:pt x="333" y="100"/>
                  <a:pt x="333" y="100"/>
                </a:cubicBezTo>
                <a:cubicBezTo>
                  <a:pt x="333" y="100"/>
                  <a:pt x="333" y="100"/>
                  <a:pt x="333" y="100"/>
                </a:cubicBezTo>
                <a:cubicBezTo>
                  <a:pt x="333" y="100"/>
                  <a:pt x="333" y="101"/>
                  <a:pt x="333" y="101"/>
                </a:cubicBezTo>
                <a:cubicBezTo>
                  <a:pt x="333" y="101"/>
                  <a:pt x="333" y="101"/>
                  <a:pt x="333" y="101"/>
                </a:cubicBezTo>
                <a:cubicBezTo>
                  <a:pt x="333" y="101"/>
                  <a:pt x="333" y="101"/>
                  <a:pt x="333" y="102"/>
                </a:cubicBezTo>
                <a:cubicBezTo>
                  <a:pt x="332" y="102"/>
                  <a:pt x="332" y="102"/>
                  <a:pt x="332" y="102"/>
                </a:cubicBezTo>
                <a:cubicBezTo>
                  <a:pt x="333" y="102"/>
                  <a:pt x="333" y="102"/>
                  <a:pt x="333" y="101"/>
                </a:cubicBezTo>
                <a:cubicBezTo>
                  <a:pt x="333" y="101"/>
                  <a:pt x="333" y="101"/>
                  <a:pt x="333" y="101"/>
                </a:cubicBezTo>
                <a:cubicBezTo>
                  <a:pt x="333" y="101"/>
                  <a:pt x="333" y="101"/>
                  <a:pt x="333" y="101"/>
                </a:cubicBezTo>
                <a:cubicBezTo>
                  <a:pt x="333" y="101"/>
                  <a:pt x="333" y="101"/>
                  <a:pt x="333" y="101"/>
                </a:cubicBezTo>
                <a:cubicBezTo>
                  <a:pt x="333" y="101"/>
                  <a:pt x="333" y="101"/>
                  <a:pt x="333" y="100"/>
                </a:cubicBezTo>
                <a:cubicBezTo>
                  <a:pt x="333" y="100"/>
                  <a:pt x="333" y="100"/>
                  <a:pt x="334" y="99"/>
                </a:cubicBezTo>
                <a:cubicBezTo>
                  <a:pt x="334" y="99"/>
                  <a:pt x="334" y="99"/>
                  <a:pt x="334" y="99"/>
                </a:cubicBezTo>
                <a:cubicBezTo>
                  <a:pt x="334" y="99"/>
                  <a:pt x="334" y="99"/>
                  <a:pt x="334" y="99"/>
                </a:cubicBezTo>
                <a:cubicBezTo>
                  <a:pt x="335" y="98"/>
                  <a:pt x="335" y="97"/>
                  <a:pt x="335" y="97"/>
                </a:cubicBezTo>
                <a:cubicBezTo>
                  <a:pt x="335" y="97"/>
                  <a:pt x="335" y="96"/>
                  <a:pt x="335" y="96"/>
                </a:cubicBezTo>
                <a:cubicBezTo>
                  <a:pt x="335" y="96"/>
                  <a:pt x="335" y="96"/>
                  <a:pt x="335" y="96"/>
                </a:cubicBezTo>
                <a:cubicBezTo>
                  <a:pt x="335" y="96"/>
                  <a:pt x="335" y="96"/>
                  <a:pt x="335" y="96"/>
                </a:cubicBezTo>
                <a:close/>
                <a:moveTo>
                  <a:pt x="349" y="102"/>
                </a:moveTo>
                <a:cubicBezTo>
                  <a:pt x="349" y="102"/>
                  <a:pt x="348" y="102"/>
                  <a:pt x="348" y="101"/>
                </a:cubicBezTo>
                <a:cubicBezTo>
                  <a:pt x="348" y="101"/>
                  <a:pt x="348" y="101"/>
                  <a:pt x="349" y="101"/>
                </a:cubicBezTo>
                <a:cubicBezTo>
                  <a:pt x="349" y="102"/>
                  <a:pt x="349" y="102"/>
                  <a:pt x="349" y="102"/>
                </a:cubicBezTo>
                <a:cubicBezTo>
                  <a:pt x="349" y="102"/>
                  <a:pt x="349" y="101"/>
                  <a:pt x="349" y="101"/>
                </a:cubicBezTo>
                <a:cubicBezTo>
                  <a:pt x="349" y="101"/>
                  <a:pt x="349" y="101"/>
                  <a:pt x="349" y="101"/>
                </a:cubicBezTo>
                <a:cubicBezTo>
                  <a:pt x="349" y="101"/>
                  <a:pt x="349" y="101"/>
                  <a:pt x="349" y="101"/>
                </a:cubicBezTo>
                <a:cubicBezTo>
                  <a:pt x="349" y="101"/>
                  <a:pt x="349" y="101"/>
                  <a:pt x="349" y="101"/>
                </a:cubicBezTo>
                <a:cubicBezTo>
                  <a:pt x="349" y="101"/>
                  <a:pt x="349" y="101"/>
                  <a:pt x="349" y="101"/>
                </a:cubicBezTo>
                <a:cubicBezTo>
                  <a:pt x="349" y="100"/>
                  <a:pt x="349" y="100"/>
                  <a:pt x="349" y="100"/>
                </a:cubicBezTo>
                <a:cubicBezTo>
                  <a:pt x="349" y="100"/>
                  <a:pt x="349" y="100"/>
                  <a:pt x="349" y="100"/>
                </a:cubicBezTo>
                <a:cubicBezTo>
                  <a:pt x="349" y="100"/>
                  <a:pt x="349" y="100"/>
                  <a:pt x="349" y="100"/>
                </a:cubicBezTo>
                <a:cubicBezTo>
                  <a:pt x="349" y="100"/>
                  <a:pt x="349" y="99"/>
                  <a:pt x="349" y="99"/>
                </a:cubicBezTo>
                <a:cubicBezTo>
                  <a:pt x="349" y="99"/>
                  <a:pt x="349" y="99"/>
                  <a:pt x="349" y="99"/>
                </a:cubicBezTo>
                <a:cubicBezTo>
                  <a:pt x="349" y="99"/>
                  <a:pt x="349" y="99"/>
                  <a:pt x="349" y="98"/>
                </a:cubicBezTo>
                <a:cubicBezTo>
                  <a:pt x="349" y="98"/>
                  <a:pt x="349" y="98"/>
                  <a:pt x="349" y="98"/>
                </a:cubicBezTo>
                <a:cubicBezTo>
                  <a:pt x="348" y="98"/>
                  <a:pt x="348" y="98"/>
                  <a:pt x="348" y="98"/>
                </a:cubicBezTo>
                <a:cubicBezTo>
                  <a:pt x="348" y="98"/>
                  <a:pt x="349" y="98"/>
                  <a:pt x="349" y="98"/>
                </a:cubicBezTo>
                <a:cubicBezTo>
                  <a:pt x="349" y="98"/>
                  <a:pt x="349" y="98"/>
                  <a:pt x="349" y="98"/>
                </a:cubicBezTo>
                <a:cubicBezTo>
                  <a:pt x="349" y="98"/>
                  <a:pt x="349" y="98"/>
                  <a:pt x="349" y="98"/>
                </a:cubicBezTo>
                <a:cubicBezTo>
                  <a:pt x="349" y="98"/>
                  <a:pt x="349" y="98"/>
                  <a:pt x="349" y="98"/>
                </a:cubicBezTo>
                <a:cubicBezTo>
                  <a:pt x="348" y="97"/>
                  <a:pt x="348" y="97"/>
                  <a:pt x="348" y="97"/>
                </a:cubicBezTo>
                <a:cubicBezTo>
                  <a:pt x="348" y="97"/>
                  <a:pt x="348" y="97"/>
                  <a:pt x="347" y="97"/>
                </a:cubicBezTo>
                <a:cubicBezTo>
                  <a:pt x="347" y="97"/>
                  <a:pt x="347" y="97"/>
                  <a:pt x="347" y="97"/>
                </a:cubicBezTo>
                <a:cubicBezTo>
                  <a:pt x="347" y="97"/>
                  <a:pt x="347" y="97"/>
                  <a:pt x="347" y="98"/>
                </a:cubicBezTo>
                <a:cubicBezTo>
                  <a:pt x="347" y="98"/>
                  <a:pt x="347" y="98"/>
                  <a:pt x="347" y="98"/>
                </a:cubicBezTo>
                <a:cubicBezTo>
                  <a:pt x="347" y="98"/>
                  <a:pt x="347" y="98"/>
                  <a:pt x="347" y="98"/>
                </a:cubicBezTo>
                <a:cubicBezTo>
                  <a:pt x="347" y="98"/>
                  <a:pt x="347" y="98"/>
                  <a:pt x="347" y="98"/>
                </a:cubicBezTo>
                <a:cubicBezTo>
                  <a:pt x="347" y="98"/>
                  <a:pt x="347" y="98"/>
                  <a:pt x="347" y="98"/>
                </a:cubicBezTo>
                <a:cubicBezTo>
                  <a:pt x="347" y="98"/>
                  <a:pt x="347" y="98"/>
                  <a:pt x="347" y="98"/>
                </a:cubicBezTo>
                <a:cubicBezTo>
                  <a:pt x="347" y="98"/>
                  <a:pt x="346" y="98"/>
                  <a:pt x="346" y="98"/>
                </a:cubicBezTo>
                <a:cubicBezTo>
                  <a:pt x="346" y="98"/>
                  <a:pt x="346" y="98"/>
                  <a:pt x="346" y="99"/>
                </a:cubicBezTo>
                <a:cubicBezTo>
                  <a:pt x="346" y="99"/>
                  <a:pt x="346" y="99"/>
                  <a:pt x="346" y="99"/>
                </a:cubicBezTo>
                <a:cubicBezTo>
                  <a:pt x="346" y="99"/>
                  <a:pt x="346" y="99"/>
                  <a:pt x="346" y="99"/>
                </a:cubicBezTo>
                <a:cubicBezTo>
                  <a:pt x="346" y="99"/>
                  <a:pt x="346" y="99"/>
                  <a:pt x="346" y="99"/>
                </a:cubicBezTo>
                <a:cubicBezTo>
                  <a:pt x="346" y="99"/>
                  <a:pt x="345" y="99"/>
                  <a:pt x="345" y="99"/>
                </a:cubicBezTo>
                <a:cubicBezTo>
                  <a:pt x="345" y="99"/>
                  <a:pt x="345" y="99"/>
                  <a:pt x="345" y="99"/>
                </a:cubicBezTo>
                <a:cubicBezTo>
                  <a:pt x="345" y="99"/>
                  <a:pt x="345" y="99"/>
                  <a:pt x="345" y="99"/>
                </a:cubicBezTo>
                <a:cubicBezTo>
                  <a:pt x="344" y="99"/>
                  <a:pt x="345" y="100"/>
                  <a:pt x="345" y="100"/>
                </a:cubicBezTo>
                <a:cubicBezTo>
                  <a:pt x="345" y="100"/>
                  <a:pt x="346" y="100"/>
                  <a:pt x="345" y="100"/>
                </a:cubicBezTo>
                <a:cubicBezTo>
                  <a:pt x="346" y="100"/>
                  <a:pt x="346" y="100"/>
                  <a:pt x="346" y="100"/>
                </a:cubicBezTo>
                <a:cubicBezTo>
                  <a:pt x="346" y="100"/>
                  <a:pt x="347" y="100"/>
                  <a:pt x="346" y="100"/>
                </a:cubicBezTo>
                <a:cubicBezTo>
                  <a:pt x="346" y="100"/>
                  <a:pt x="346" y="100"/>
                  <a:pt x="346" y="100"/>
                </a:cubicBezTo>
                <a:cubicBezTo>
                  <a:pt x="346" y="100"/>
                  <a:pt x="346" y="100"/>
                  <a:pt x="346" y="100"/>
                </a:cubicBezTo>
                <a:cubicBezTo>
                  <a:pt x="346" y="100"/>
                  <a:pt x="346" y="100"/>
                  <a:pt x="346" y="101"/>
                </a:cubicBezTo>
                <a:cubicBezTo>
                  <a:pt x="346" y="101"/>
                  <a:pt x="346" y="101"/>
                  <a:pt x="346" y="101"/>
                </a:cubicBezTo>
                <a:cubicBezTo>
                  <a:pt x="345" y="101"/>
                  <a:pt x="345" y="101"/>
                  <a:pt x="345" y="101"/>
                </a:cubicBezTo>
                <a:cubicBezTo>
                  <a:pt x="345" y="101"/>
                  <a:pt x="345" y="101"/>
                  <a:pt x="345" y="101"/>
                </a:cubicBezTo>
                <a:cubicBezTo>
                  <a:pt x="345" y="101"/>
                  <a:pt x="345" y="102"/>
                  <a:pt x="345" y="102"/>
                </a:cubicBezTo>
                <a:cubicBezTo>
                  <a:pt x="345" y="102"/>
                  <a:pt x="345" y="102"/>
                  <a:pt x="345" y="102"/>
                </a:cubicBezTo>
                <a:cubicBezTo>
                  <a:pt x="345" y="102"/>
                  <a:pt x="345" y="102"/>
                  <a:pt x="345" y="102"/>
                </a:cubicBezTo>
                <a:cubicBezTo>
                  <a:pt x="345" y="103"/>
                  <a:pt x="345" y="103"/>
                  <a:pt x="345" y="103"/>
                </a:cubicBezTo>
                <a:cubicBezTo>
                  <a:pt x="345" y="104"/>
                  <a:pt x="345" y="103"/>
                  <a:pt x="345" y="103"/>
                </a:cubicBezTo>
                <a:cubicBezTo>
                  <a:pt x="345" y="103"/>
                  <a:pt x="345" y="103"/>
                  <a:pt x="345" y="103"/>
                </a:cubicBezTo>
                <a:cubicBezTo>
                  <a:pt x="345" y="102"/>
                  <a:pt x="345" y="103"/>
                  <a:pt x="345" y="102"/>
                </a:cubicBezTo>
                <a:cubicBezTo>
                  <a:pt x="345" y="102"/>
                  <a:pt x="344" y="102"/>
                  <a:pt x="344" y="102"/>
                </a:cubicBezTo>
                <a:cubicBezTo>
                  <a:pt x="344" y="102"/>
                  <a:pt x="344" y="102"/>
                  <a:pt x="344" y="102"/>
                </a:cubicBezTo>
                <a:cubicBezTo>
                  <a:pt x="344" y="102"/>
                  <a:pt x="344" y="102"/>
                  <a:pt x="344" y="102"/>
                </a:cubicBezTo>
                <a:cubicBezTo>
                  <a:pt x="344" y="102"/>
                  <a:pt x="344" y="103"/>
                  <a:pt x="344" y="103"/>
                </a:cubicBezTo>
                <a:cubicBezTo>
                  <a:pt x="344" y="103"/>
                  <a:pt x="344" y="103"/>
                  <a:pt x="344" y="103"/>
                </a:cubicBezTo>
                <a:cubicBezTo>
                  <a:pt x="344" y="103"/>
                  <a:pt x="344" y="103"/>
                  <a:pt x="344" y="103"/>
                </a:cubicBezTo>
                <a:cubicBezTo>
                  <a:pt x="344" y="104"/>
                  <a:pt x="344" y="104"/>
                  <a:pt x="345" y="104"/>
                </a:cubicBezTo>
                <a:cubicBezTo>
                  <a:pt x="345" y="104"/>
                  <a:pt x="345" y="104"/>
                  <a:pt x="345" y="104"/>
                </a:cubicBezTo>
                <a:cubicBezTo>
                  <a:pt x="345" y="104"/>
                  <a:pt x="345" y="104"/>
                  <a:pt x="345" y="104"/>
                </a:cubicBezTo>
                <a:cubicBezTo>
                  <a:pt x="345" y="104"/>
                  <a:pt x="345" y="105"/>
                  <a:pt x="346" y="105"/>
                </a:cubicBezTo>
                <a:cubicBezTo>
                  <a:pt x="346" y="105"/>
                  <a:pt x="346" y="105"/>
                  <a:pt x="346" y="104"/>
                </a:cubicBezTo>
                <a:cubicBezTo>
                  <a:pt x="346" y="104"/>
                  <a:pt x="346" y="104"/>
                  <a:pt x="346" y="104"/>
                </a:cubicBezTo>
                <a:cubicBezTo>
                  <a:pt x="346" y="104"/>
                  <a:pt x="346" y="104"/>
                  <a:pt x="346" y="104"/>
                </a:cubicBezTo>
                <a:cubicBezTo>
                  <a:pt x="346" y="105"/>
                  <a:pt x="346" y="105"/>
                  <a:pt x="346" y="105"/>
                </a:cubicBezTo>
                <a:cubicBezTo>
                  <a:pt x="346" y="105"/>
                  <a:pt x="346" y="105"/>
                  <a:pt x="346" y="105"/>
                </a:cubicBezTo>
                <a:cubicBezTo>
                  <a:pt x="346" y="105"/>
                  <a:pt x="346" y="106"/>
                  <a:pt x="345" y="105"/>
                </a:cubicBezTo>
                <a:cubicBezTo>
                  <a:pt x="345" y="105"/>
                  <a:pt x="345" y="105"/>
                  <a:pt x="345" y="105"/>
                </a:cubicBezTo>
                <a:cubicBezTo>
                  <a:pt x="345" y="105"/>
                  <a:pt x="345" y="104"/>
                  <a:pt x="345" y="104"/>
                </a:cubicBezTo>
                <a:cubicBezTo>
                  <a:pt x="345" y="104"/>
                  <a:pt x="345" y="104"/>
                  <a:pt x="345" y="104"/>
                </a:cubicBezTo>
                <a:cubicBezTo>
                  <a:pt x="344" y="104"/>
                  <a:pt x="344" y="104"/>
                  <a:pt x="344" y="104"/>
                </a:cubicBezTo>
                <a:cubicBezTo>
                  <a:pt x="344" y="104"/>
                  <a:pt x="344" y="104"/>
                  <a:pt x="344" y="104"/>
                </a:cubicBezTo>
                <a:cubicBezTo>
                  <a:pt x="344" y="104"/>
                  <a:pt x="344" y="103"/>
                  <a:pt x="343" y="103"/>
                </a:cubicBezTo>
                <a:cubicBezTo>
                  <a:pt x="343" y="103"/>
                  <a:pt x="344" y="104"/>
                  <a:pt x="344" y="104"/>
                </a:cubicBezTo>
                <a:cubicBezTo>
                  <a:pt x="344" y="104"/>
                  <a:pt x="344" y="104"/>
                  <a:pt x="344" y="105"/>
                </a:cubicBezTo>
                <a:cubicBezTo>
                  <a:pt x="344" y="105"/>
                  <a:pt x="344" y="105"/>
                  <a:pt x="344" y="105"/>
                </a:cubicBezTo>
                <a:cubicBezTo>
                  <a:pt x="344" y="105"/>
                  <a:pt x="344" y="106"/>
                  <a:pt x="344" y="106"/>
                </a:cubicBezTo>
                <a:cubicBezTo>
                  <a:pt x="344" y="106"/>
                  <a:pt x="344" y="106"/>
                  <a:pt x="344" y="106"/>
                </a:cubicBezTo>
                <a:cubicBezTo>
                  <a:pt x="344" y="106"/>
                  <a:pt x="344" y="106"/>
                  <a:pt x="344" y="106"/>
                </a:cubicBezTo>
                <a:cubicBezTo>
                  <a:pt x="344" y="106"/>
                  <a:pt x="344" y="106"/>
                  <a:pt x="344" y="106"/>
                </a:cubicBezTo>
                <a:cubicBezTo>
                  <a:pt x="344" y="106"/>
                  <a:pt x="345" y="106"/>
                  <a:pt x="345" y="106"/>
                </a:cubicBezTo>
                <a:cubicBezTo>
                  <a:pt x="345" y="107"/>
                  <a:pt x="345" y="107"/>
                  <a:pt x="344" y="107"/>
                </a:cubicBezTo>
                <a:cubicBezTo>
                  <a:pt x="344" y="107"/>
                  <a:pt x="344" y="106"/>
                  <a:pt x="344" y="106"/>
                </a:cubicBezTo>
                <a:cubicBezTo>
                  <a:pt x="344" y="106"/>
                  <a:pt x="344" y="106"/>
                  <a:pt x="344" y="106"/>
                </a:cubicBezTo>
                <a:cubicBezTo>
                  <a:pt x="344" y="106"/>
                  <a:pt x="344" y="106"/>
                  <a:pt x="344" y="106"/>
                </a:cubicBezTo>
                <a:cubicBezTo>
                  <a:pt x="343" y="106"/>
                  <a:pt x="343" y="106"/>
                  <a:pt x="343" y="107"/>
                </a:cubicBezTo>
                <a:cubicBezTo>
                  <a:pt x="343" y="107"/>
                  <a:pt x="343" y="107"/>
                  <a:pt x="343" y="108"/>
                </a:cubicBezTo>
                <a:cubicBezTo>
                  <a:pt x="343" y="108"/>
                  <a:pt x="343" y="108"/>
                  <a:pt x="343" y="109"/>
                </a:cubicBezTo>
                <a:cubicBezTo>
                  <a:pt x="343" y="109"/>
                  <a:pt x="343" y="109"/>
                  <a:pt x="343" y="109"/>
                </a:cubicBezTo>
                <a:cubicBezTo>
                  <a:pt x="343" y="109"/>
                  <a:pt x="344" y="109"/>
                  <a:pt x="344" y="110"/>
                </a:cubicBezTo>
                <a:cubicBezTo>
                  <a:pt x="344" y="110"/>
                  <a:pt x="344" y="110"/>
                  <a:pt x="344" y="110"/>
                </a:cubicBezTo>
                <a:cubicBezTo>
                  <a:pt x="344" y="110"/>
                  <a:pt x="344" y="110"/>
                  <a:pt x="344" y="110"/>
                </a:cubicBezTo>
                <a:cubicBezTo>
                  <a:pt x="345" y="110"/>
                  <a:pt x="345" y="110"/>
                  <a:pt x="345" y="110"/>
                </a:cubicBezTo>
                <a:cubicBezTo>
                  <a:pt x="345" y="110"/>
                  <a:pt x="345" y="110"/>
                  <a:pt x="346" y="109"/>
                </a:cubicBezTo>
                <a:cubicBezTo>
                  <a:pt x="346" y="109"/>
                  <a:pt x="346" y="109"/>
                  <a:pt x="346" y="109"/>
                </a:cubicBezTo>
                <a:cubicBezTo>
                  <a:pt x="346" y="109"/>
                  <a:pt x="346" y="109"/>
                  <a:pt x="346" y="109"/>
                </a:cubicBezTo>
                <a:cubicBezTo>
                  <a:pt x="346" y="109"/>
                  <a:pt x="346" y="109"/>
                  <a:pt x="346" y="109"/>
                </a:cubicBezTo>
                <a:cubicBezTo>
                  <a:pt x="346" y="109"/>
                  <a:pt x="346" y="109"/>
                  <a:pt x="346" y="109"/>
                </a:cubicBezTo>
                <a:cubicBezTo>
                  <a:pt x="346" y="108"/>
                  <a:pt x="346" y="108"/>
                  <a:pt x="346" y="108"/>
                </a:cubicBezTo>
                <a:cubicBezTo>
                  <a:pt x="346" y="108"/>
                  <a:pt x="346" y="108"/>
                  <a:pt x="346" y="108"/>
                </a:cubicBezTo>
                <a:cubicBezTo>
                  <a:pt x="347" y="108"/>
                  <a:pt x="347" y="108"/>
                  <a:pt x="347" y="108"/>
                </a:cubicBezTo>
                <a:cubicBezTo>
                  <a:pt x="347" y="108"/>
                  <a:pt x="347" y="108"/>
                  <a:pt x="347" y="108"/>
                </a:cubicBezTo>
                <a:cubicBezTo>
                  <a:pt x="347" y="107"/>
                  <a:pt x="347" y="107"/>
                  <a:pt x="347" y="107"/>
                </a:cubicBezTo>
                <a:cubicBezTo>
                  <a:pt x="347" y="107"/>
                  <a:pt x="347" y="107"/>
                  <a:pt x="347" y="107"/>
                </a:cubicBezTo>
                <a:cubicBezTo>
                  <a:pt x="347" y="107"/>
                  <a:pt x="347" y="107"/>
                  <a:pt x="347" y="107"/>
                </a:cubicBezTo>
                <a:cubicBezTo>
                  <a:pt x="347" y="106"/>
                  <a:pt x="347" y="106"/>
                  <a:pt x="347" y="106"/>
                </a:cubicBezTo>
                <a:cubicBezTo>
                  <a:pt x="347" y="106"/>
                  <a:pt x="347" y="106"/>
                  <a:pt x="347" y="106"/>
                </a:cubicBezTo>
                <a:cubicBezTo>
                  <a:pt x="347" y="107"/>
                  <a:pt x="347" y="107"/>
                  <a:pt x="347" y="107"/>
                </a:cubicBezTo>
                <a:cubicBezTo>
                  <a:pt x="348" y="107"/>
                  <a:pt x="348" y="107"/>
                  <a:pt x="348" y="107"/>
                </a:cubicBezTo>
                <a:cubicBezTo>
                  <a:pt x="348" y="107"/>
                  <a:pt x="348" y="107"/>
                  <a:pt x="348" y="106"/>
                </a:cubicBezTo>
                <a:cubicBezTo>
                  <a:pt x="348" y="106"/>
                  <a:pt x="348" y="106"/>
                  <a:pt x="348" y="106"/>
                </a:cubicBezTo>
                <a:cubicBezTo>
                  <a:pt x="348" y="106"/>
                  <a:pt x="348" y="106"/>
                  <a:pt x="348" y="106"/>
                </a:cubicBezTo>
                <a:cubicBezTo>
                  <a:pt x="348" y="106"/>
                  <a:pt x="348" y="106"/>
                  <a:pt x="348" y="106"/>
                </a:cubicBezTo>
                <a:cubicBezTo>
                  <a:pt x="348" y="106"/>
                  <a:pt x="348" y="106"/>
                  <a:pt x="348" y="106"/>
                </a:cubicBezTo>
                <a:cubicBezTo>
                  <a:pt x="348" y="105"/>
                  <a:pt x="347" y="105"/>
                  <a:pt x="347" y="105"/>
                </a:cubicBezTo>
                <a:cubicBezTo>
                  <a:pt x="347" y="105"/>
                  <a:pt x="347" y="105"/>
                  <a:pt x="347" y="105"/>
                </a:cubicBezTo>
                <a:cubicBezTo>
                  <a:pt x="347" y="105"/>
                  <a:pt x="347" y="105"/>
                  <a:pt x="347" y="105"/>
                </a:cubicBezTo>
                <a:cubicBezTo>
                  <a:pt x="347" y="105"/>
                  <a:pt x="347" y="105"/>
                  <a:pt x="347" y="105"/>
                </a:cubicBezTo>
                <a:cubicBezTo>
                  <a:pt x="347" y="105"/>
                  <a:pt x="348" y="105"/>
                  <a:pt x="348" y="105"/>
                </a:cubicBezTo>
                <a:cubicBezTo>
                  <a:pt x="348" y="105"/>
                  <a:pt x="348" y="105"/>
                  <a:pt x="348" y="105"/>
                </a:cubicBezTo>
                <a:cubicBezTo>
                  <a:pt x="349" y="105"/>
                  <a:pt x="349" y="105"/>
                  <a:pt x="349" y="105"/>
                </a:cubicBezTo>
                <a:cubicBezTo>
                  <a:pt x="349" y="105"/>
                  <a:pt x="349" y="105"/>
                  <a:pt x="349" y="104"/>
                </a:cubicBezTo>
                <a:cubicBezTo>
                  <a:pt x="349" y="104"/>
                  <a:pt x="349" y="104"/>
                  <a:pt x="349" y="104"/>
                </a:cubicBezTo>
                <a:cubicBezTo>
                  <a:pt x="349" y="104"/>
                  <a:pt x="349" y="103"/>
                  <a:pt x="349" y="103"/>
                </a:cubicBezTo>
                <a:cubicBezTo>
                  <a:pt x="349" y="103"/>
                  <a:pt x="349" y="103"/>
                  <a:pt x="349" y="103"/>
                </a:cubicBezTo>
                <a:cubicBezTo>
                  <a:pt x="349" y="103"/>
                  <a:pt x="349" y="103"/>
                  <a:pt x="349" y="103"/>
                </a:cubicBezTo>
                <a:cubicBezTo>
                  <a:pt x="349" y="103"/>
                  <a:pt x="349" y="103"/>
                  <a:pt x="349" y="103"/>
                </a:cubicBezTo>
                <a:cubicBezTo>
                  <a:pt x="349" y="103"/>
                  <a:pt x="349" y="103"/>
                  <a:pt x="349" y="102"/>
                </a:cubicBezTo>
                <a:cubicBezTo>
                  <a:pt x="349" y="102"/>
                  <a:pt x="349" y="102"/>
                  <a:pt x="349" y="102"/>
                </a:cubicBezTo>
                <a:close/>
                <a:moveTo>
                  <a:pt x="350" y="105"/>
                </a:moveTo>
                <a:cubicBezTo>
                  <a:pt x="350" y="105"/>
                  <a:pt x="350" y="105"/>
                  <a:pt x="350" y="105"/>
                </a:cubicBezTo>
                <a:cubicBezTo>
                  <a:pt x="350" y="105"/>
                  <a:pt x="350" y="105"/>
                  <a:pt x="350" y="105"/>
                </a:cubicBezTo>
                <a:cubicBezTo>
                  <a:pt x="350" y="105"/>
                  <a:pt x="350" y="105"/>
                  <a:pt x="350" y="105"/>
                </a:cubicBezTo>
                <a:cubicBezTo>
                  <a:pt x="350" y="105"/>
                  <a:pt x="350" y="105"/>
                  <a:pt x="350" y="105"/>
                </a:cubicBezTo>
                <a:cubicBezTo>
                  <a:pt x="350" y="105"/>
                  <a:pt x="350" y="106"/>
                  <a:pt x="350" y="106"/>
                </a:cubicBezTo>
                <a:cubicBezTo>
                  <a:pt x="350" y="106"/>
                  <a:pt x="350" y="106"/>
                  <a:pt x="350" y="106"/>
                </a:cubicBezTo>
                <a:cubicBezTo>
                  <a:pt x="350" y="106"/>
                  <a:pt x="350" y="106"/>
                  <a:pt x="350" y="106"/>
                </a:cubicBezTo>
                <a:cubicBezTo>
                  <a:pt x="350" y="106"/>
                  <a:pt x="350" y="106"/>
                  <a:pt x="350" y="106"/>
                </a:cubicBezTo>
                <a:cubicBezTo>
                  <a:pt x="350" y="106"/>
                  <a:pt x="350" y="106"/>
                  <a:pt x="350" y="106"/>
                </a:cubicBezTo>
                <a:cubicBezTo>
                  <a:pt x="350" y="106"/>
                  <a:pt x="350" y="106"/>
                  <a:pt x="350" y="106"/>
                </a:cubicBezTo>
                <a:cubicBezTo>
                  <a:pt x="350" y="106"/>
                  <a:pt x="350" y="105"/>
                  <a:pt x="350" y="105"/>
                </a:cubicBezTo>
                <a:cubicBezTo>
                  <a:pt x="350" y="105"/>
                  <a:pt x="350" y="105"/>
                  <a:pt x="350" y="105"/>
                </a:cubicBezTo>
                <a:cubicBezTo>
                  <a:pt x="350" y="105"/>
                  <a:pt x="350" y="105"/>
                  <a:pt x="350" y="105"/>
                </a:cubicBezTo>
                <a:cubicBezTo>
                  <a:pt x="350" y="105"/>
                  <a:pt x="350" y="105"/>
                  <a:pt x="350" y="105"/>
                </a:cubicBezTo>
                <a:cubicBezTo>
                  <a:pt x="350" y="105"/>
                  <a:pt x="350" y="105"/>
                  <a:pt x="350" y="105"/>
                </a:cubicBezTo>
                <a:close/>
                <a:moveTo>
                  <a:pt x="314" y="83"/>
                </a:moveTo>
                <a:cubicBezTo>
                  <a:pt x="314" y="83"/>
                  <a:pt x="315" y="83"/>
                  <a:pt x="315" y="83"/>
                </a:cubicBezTo>
                <a:cubicBezTo>
                  <a:pt x="315" y="83"/>
                  <a:pt x="315" y="83"/>
                  <a:pt x="315" y="83"/>
                </a:cubicBezTo>
                <a:cubicBezTo>
                  <a:pt x="315" y="82"/>
                  <a:pt x="315" y="82"/>
                  <a:pt x="315" y="82"/>
                </a:cubicBezTo>
                <a:cubicBezTo>
                  <a:pt x="315" y="82"/>
                  <a:pt x="315" y="82"/>
                  <a:pt x="315" y="82"/>
                </a:cubicBezTo>
                <a:cubicBezTo>
                  <a:pt x="315" y="82"/>
                  <a:pt x="315" y="82"/>
                  <a:pt x="315" y="81"/>
                </a:cubicBezTo>
                <a:cubicBezTo>
                  <a:pt x="315" y="81"/>
                  <a:pt x="315" y="81"/>
                  <a:pt x="315" y="81"/>
                </a:cubicBezTo>
                <a:cubicBezTo>
                  <a:pt x="315" y="81"/>
                  <a:pt x="315" y="81"/>
                  <a:pt x="315" y="81"/>
                </a:cubicBezTo>
                <a:cubicBezTo>
                  <a:pt x="315" y="81"/>
                  <a:pt x="315" y="81"/>
                  <a:pt x="315" y="81"/>
                </a:cubicBezTo>
                <a:cubicBezTo>
                  <a:pt x="315" y="80"/>
                  <a:pt x="315" y="80"/>
                  <a:pt x="315" y="80"/>
                </a:cubicBezTo>
                <a:cubicBezTo>
                  <a:pt x="315" y="80"/>
                  <a:pt x="315" y="80"/>
                  <a:pt x="315" y="80"/>
                </a:cubicBezTo>
                <a:cubicBezTo>
                  <a:pt x="315" y="80"/>
                  <a:pt x="315" y="80"/>
                  <a:pt x="315" y="80"/>
                </a:cubicBezTo>
                <a:cubicBezTo>
                  <a:pt x="315" y="80"/>
                  <a:pt x="315" y="80"/>
                  <a:pt x="315" y="80"/>
                </a:cubicBezTo>
                <a:cubicBezTo>
                  <a:pt x="315" y="80"/>
                  <a:pt x="315" y="79"/>
                  <a:pt x="315" y="79"/>
                </a:cubicBezTo>
                <a:cubicBezTo>
                  <a:pt x="315" y="79"/>
                  <a:pt x="315" y="79"/>
                  <a:pt x="315" y="79"/>
                </a:cubicBezTo>
                <a:cubicBezTo>
                  <a:pt x="315" y="79"/>
                  <a:pt x="315" y="79"/>
                  <a:pt x="315" y="79"/>
                </a:cubicBezTo>
                <a:cubicBezTo>
                  <a:pt x="315" y="79"/>
                  <a:pt x="315" y="79"/>
                  <a:pt x="314" y="79"/>
                </a:cubicBezTo>
                <a:cubicBezTo>
                  <a:pt x="314" y="79"/>
                  <a:pt x="314" y="79"/>
                  <a:pt x="314" y="79"/>
                </a:cubicBezTo>
                <a:cubicBezTo>
                  <a:pt x="314" y="79"/>
                  <a:pt x="314" y="79"/>
                  <a:pt x="314" y="79"/>
                </a:cubicBezTo>
                <a:cubicBezTo>
                  <a:pt x="314" y="79"/>
                  <a:pt x="314" y="79"/>
                  <a:pt x="313" y="79"/>
                </a:cubicBezTo>
                <a:cubicBezTo>
                  <a:pt x="313" y="79"/>
                  <a:pt x="313" y="79"/>
                  <a:pt x="313" y="79"/>
                </a:cubicBezTo>
                <a:cubicBezTo>
                  <a:pt x="313" y="79"/>
                  <a:pt x="313" y="79"/>
                  <a:pt x="313" y="78"/>
                </a:cubicBezTo>
                <a:cubicBezTo>
                  <a:pt x="313" y="78"/>
                  <a:pt x="313" y="78"/>
                  <a:pt x="313" y="78"/>
                </a:cubicBezTo>
                <a:cubicBezTo>
                  <a:pt x="313" y="78"/>
                  <a:pt x="313" y="77"/>
                  <a:pt x="313" y="77"/>
                </a:cubicBezTo>
                <a:cubicBezTo>
                  <a:pt x="313" y="77"/>
                  <a:pt x="313" y="77"/>
                  <a:pt x="313" y="76"/>
                </a:cubicBezTo>
                <a:cubicBezTo>
                  <a:pt x="312" y="76"/>
                  <a:pt x="312" y="76"/>
                  <a:pt x="312" y="76"/>
                </a:cubicBezTo>
                <a:cubicBezTo>
                  <a:pt x="312" y="76"/>
                  <a:pt x="312" y="76"/>
                  <a:pt x="312" y="76"/>
                </a:cubicBezTo>
                <a:cubicBezTo>
                  <a:pt x="312" y="76"/>
                  <a:pt x="312" y="76"/>
                  <a:pt x="312" y="76"/>
                </a:cubicBezTo>
                <a:cubicBezTo>
                  <a:pt x="312" y="76"/>
                  <a:pt x="311" y="76"/>
                  <a:pt x="311" y="76"/>
                </a:cubicBezTo>
                <a:cubicBezTo>
                  <a:pt x="311" y="76"/>
                  <a:pt x="311" y="76"/>
                  <a:pt x="311" y="75"/>
                </a:cubicBezTo>
                <a:cubicBezTo>
                  <a:pt x="311" y="75"/>
                  <a:pt x="310" y="75"/>
                  <a:pt x="310" y="75"/>
                </a:cubicBezTo>
                <a:cubicBezTo>
                  <a:pt x="309" y="75"/>
                  <a:pt x="309" y="75"/>
                  <a:pt x="309" y="75"/>
                </a:cubicBezTo>
                <a:cubicBezTo>
                  <a:pt x="309" y="75"/>
                  <a:pt x="309" y="75"/>
                  <a:pt x="309" y="75"/>
                </a:cubicBezTo>
                <a:cubicBezTo>
                  <a:pt x="309" y="75"/>
                  <a:pt x="309" y="75"/>
                  <a:pt x="308" y="75"/>
                </a:cubicBezTo>
                <a:cubicBezTo>
                  <a:pt x="308" y="75"/>
                  <a:pt x="308" y="75"/>
                  <a:pt x="308" y="75"/>
                </a:cubicBezTo>
                <a:cubicBezTo>
                  <a:pt x="308" y="75"/>
                  <a:pt x="308" y="75"/>
                  <a:pt x="308" y="75"/>
                </a:cubicBezTo>
                <a:cubicBezTo>
                  <a:pt x="308" y="75"/>
                  <a:pt x="308" y="75"/>
                  <a:pt x="308" y="75"/>
                </a:cubicBezTo>
                <a:cubicBezTo>
                  <a:pt x="308" y="75"/>
                  <a:pt x="308" y="75"/>
                  <a:pt x="308" y="75"/>
                </a:cubicBezTo>
                <a:cubicBezTo>
                  <a:pt x="307" y="75"/>
                  <a:pt x="307" y="75"/>
                  <a:pt x="307" y="75"/>
                </a:cubicBezTo>
                <a:cubicBezTo>
                  <a:pt x="307" y="75"/>
                  <a:pt x="307" y="75"/>
                  <a:pt x="307" y="75"/>
                </a:cubicBezTo>
                <a:cubicBezTo>
                  <a:pt x="307" y="75"/>
                  <a:pt x="307" y="75"/>
                  <a:pt x="307" y="75"/>
                </a:cubicBezTo>
                <a:cubicBezTo>
                  <a:pt x="306" y="75"/>
                  <a:pt x="306" y="74"/>
                  <a:pt x="306" y="74"/>
                </a:cubicBezTo>
                <a:cubicBezTo>
                  <a:pt x="306" y="74"/>
                  <a:pt x="306" y="75"/>
                  <a:pt x="306" y="75"/>
                </a:cubicBezTo>
                <a:cubicBezTo>
                  <a:pt x="306" y="75"/>
                  <a:pt x="306" y="75"/>
                  <a:pt x="306" y="75"/>
                </a:cubicBezTo>
                <a:cubicBezTo>
                  <a:pt x="306" y="75"/>
                  <a:pt x="306" y="75"/>
                  <a:pt x="306" y="75"/>
                </a:cubicBezTo>
                <a:cubicBezTo>
                  <a:pt x="306" y="74"/>
                  <a:pt x="306" y="74"/>
                  <a:pt x="306" y="74"/>
                </a:cubicBezTo>
                <a:cubicBezTo>
                  <a:pt x="306" y="74"/>
                  <a:pt x="306" y="74"/>
                  <a:pt x="305" y="74"/>
                </a:cubicBezTo>
                <a:cubicBezTo>
                  <a:pt x="305" y="74"/>
                  <a:pt x="305" y="74"/>
                  <a:pt x="305" y="74"/>
                </a:cubicBezTo>
                <a:cubicBezTo>
                  <a:pt x="305" y="74"/>
                  <a:pt x="305" y="74"/>
                  <a:pt x="305" y="74"/>
                </a:cubicBezTo>
                <a:cubicBezTo>
                  <a:pt x="304" y="74"/>
                  <a:pt x="304" y="74"/>
                  <a:pt x="304" y="74"/>
                </a:cubicBezTo>
                <a:cubicBezTo>
                  <a:pt x="304" y="74"/>
                  <a:pt x="304" y="74"/>
                  <a:pt x="304" y="74"/>
                </a:cubicBezTo>
                <a:cubicBezTo>
                  <a:pt x="304" y="74"/>
                  <a:pt x="304" y="74"/>
                  <a:pt x="304" y="74"/>
                </a:cubicBezTo>
                <a:cubicBezTo>
                  <a:pt x="304" y="74"/>
                  <a:pt x="304" y="74"/>
                  <a:pt x="304" y="74"/>
                </a:cubicBezTo>
                <a:cubicBezTo>
                  <a:pt x="303" y="73"/>
                  <a:pt x="303" y="73"/>
                  <a:pt x="303" y="74"/>
                </a:cubicBezTo>
                <a:cubicBezTo>
                  <a:pt x="303" y="74"/>
                  <a:pt x="303" y="74"/>
                  <a:pt x="303" y="74"/>
                </a:cubicBezTo>
                <a:cubicBezTo>
                  <a:pt x="303" y="74"/>
                  <a:pt x="303" y="73"/>
                  <a:pt x="303" y="73"/>
                </a:cubicBezTo>
                <a:cubicBezTo>
                  <a:pt x="303" y="73"/>
                  <a:pt x="303" y="73"/>
                  <a:pt x="303" y="73"/>
                </a:cubicBezTo>
                <a:cubicBezTo>
                  <a:pt x="302" y="73"/>
                  <a:pt x="302" y="73"/>
                  <a:pt x="302" y="74"/>
                </a:cubicBezTo>
                <a:cubicBezTo>
                  <a:pt x="302" y="74"/>
                  <a:pt x="302" y="74"/>
                  <a:pt x="302" y="74"/>
                </a:cubicBezTo>
                <a:cubicBezTo>
                  <a:pt x="302" y="74"/>
                  <a:pt x="302" y="74"/>
                  <a:pt x="302" y="74"/>
                </a:cubicBezTo>
                <a:cubicBezTo>
                  <a:pt x="302" y="74"/>
                  <a:pt x="302" y="74"/>
                  <a:pt x="301" y="74"/>
                </a:cubicBezTo>
                <a:cubicBezTo>
                  <a:pt x="301" y="74"/>
                  <a:pt x="301" y="74"/>
                  <a:pt x="301" y="74"/>
                </a:cubicBezTo>
                <a:cubicBezTo>
                  <a:pt x="301" y="74"/>
                  <a:pt x="301" y="75"/>
                  <a:pt x="301" y="75"/>
                </a:cubicBezTo>
                <a:cubicBezTo>
                  <a:pt x="301" y="75"/>
                  <a:pt x="300" y="75"/>
                  <a:pt x="300" y="75"/>
                </a:cubicBezTo>
                <a:cubicBezTo>
                  <a:pt x="300" y="75"/>
                  <a:pt x="300" y="75"/>
                  <a:pt x="300" y="75"/>
                </a:cubicBezTo>
                <a:cubicBezTo>
                  <a:pt x="299" y="75"/>
                  <a:pt x="299" y="74"/>
                  <a:pt x="299" y="74"/>
                </a:cubicBezTo>
                <a:cubicBezTo>
                  <a:pt x="299" y="74"/>
                  <a:pt x="299" y="74"/>
                  <a:pt x="299" y="74"/>
                </a:cubicBezTo>
                <a:cubicBezTo>
                  <a:pt x="299" y="74"/>
                  <a:pt x="299" y="74"/>
                  <a:pt x="299" y="74"/>
                </a:cubicBezTo>
                <a:cubicBezTo>
                  <a:pt x="299" y="74"/>
                  <a:pt x="299" y="74"/>
                  <a:pt x="299" y="74"/>
                </a:cubicBezTo>
                <a:cubicBezTo>
                  <a:pt x="298" y="74"/>
                  <a:pt x="298" y="74"/>
                  <a:pt x="298" y="74"/>
                </a:cubicBezTo>
                <a:cubicBezTo>
                  <a:pt x="298" y="74"/>
                  <a:pt x="298" y="74"/>
                  <a:pt x="297" y="74"/>
                </a:cubicBezTo>
                <a:cubicBezTo>
                  <a:pt x="297" y="74"/>
                  <a:pt x="297" y="74"/>
                  <a:pt x="297" y="74"/>
                </a:cubicBezTo>
                <a:cubicBezTo>
                  <a:pt x="296" y="74"/>
                  <a:pt x="296" y="74"/>
                  <a:pt x="296" y="74"/>
                </a:cubicBezTo>
                <a:cubicBezTo>
                  <a:pt x="296" y="74"/>
                  <a:pt x="296" y="74"/>
                  <a:pt x="296" y="74"/>
                </a:cubicBezTo>
                <a:cubicBezTo>
                  <a:pt x="296" y="74"/>
                  <a:pt x="296" y="74"/>
                  <a:pt x="296" y="74"/>
                </a:cubicBezTo>
                <a:cubicBezTo>
                  <a:pt x="296" y="74"/>
                  <a:pt x="296" y="74"/>
                  <a:pt x="295" y="74"/>
                </a:cubicBezTo>
                <a:cubicBezTo>
                  <a:pt x="295" y="74"/>
                  <a:pt x="295" y="74"/>
                  <a:pt x="295" y="74"/>
                </a:cubicBezTo>
                <a:cubicBezTo>
                  <a:pt x="294" y="74"/>
                  <a:pt x="294" y="74"/>
                  <a:pt x="294" y="74"/>
                </a:cubicBezTo>
                <a:cubicBezTo>
                  <a:pt x="294" y="74"/>
                  <a:pt x="294" y="74"/>
                  <a:pt x="294" y="74"/>
                </a:cubicBezTo>
                <a:cubicBezTo>
                  <a:pt x="294" y="74"/>
                  <a:pt x="294" y="74"/>
                  <a:pt x="293" y="74"/>
                </a:cubicBezTo>
                <a:cubicBezTo>
                  <a:pt x="293" y="74"/>
                  <a:pt x="293" y="74"/>
                  <a:pt x="293" y="74"/>
                </a:cubicBezTo>
                <a:cubicBezTo>
                  <a:pt x="293" y="74"/>
                  <a:pt x="293" y="74"/>
                  <a:pt x="293" y="74"/>
                </a:cubicBezTo>
                <a:cubicBezTo>
                  <a:pt x="293" y="74"/>
                  <a:pt x="293" y="74"/>
                  <a:pt x="292" y="74"/>
                </a:cubicBezTo>
                <a:cubicBezTo>
                  <a:pt x="292" y="74"/>
                  <a:pt x="292" y="74"/>
                  <a:pt x="291" y="74"/>
                </a:cubicBezTo>
                <a:cubicBezTo>
                  <a:pt x="291" y="74"/>
                  <a:pt x="291" y="75"/>
                  <a:pt x="291" y="75"/>
                </a:cubicBezTo>
                <a:cubicBezTo>
                  <a:pt x="291" y="75"/>
                  <a:pt x="291" y="75"/>
                  <a:pt x="291" y="75"/>
                </a:cubicBezTo>
                <a:cubicBezTo>
                  <a:pt x="291" y="75"/>
                  <a:pt x="291" y="75"/>
                  <a:pt x="291" y="75"/>
                </a:cubicBezTo>
                <a:cubicBezTo>
                  <a:pt x="291" y="75"/>
                  <a:pt x="291" y="75"/>
                  <a:pt x="291" y="75"/>
                </a:cubicBezTo>
                <a:cubicBezTo>
                  <a:pt x="291" y="75"/>
                  <a:pt x="291" y="75"/>
                  <a:pt x="291" y="75"/>
                </a:cubicBezTo>
                <a:cubicBezTo>
                  <a:pt x="291" y="75"/>
                  <a:pt x="291" y="75"/>
                  <a:pt x="291" y="75"/>
                </a:cubicBezTo>
                <a:cubicBezTo>
                  <a:pt x="291" y="75"/>
                  <a:pt x="291" y="75"/>
                  <a:pt x="291" y="76"/>
                </a:cubicBezTo>
                <a:cubicBezTo>
                  <a:pt x="291" y="76"/>
                  <a:pt x="291" y="76"/>
                  <a:pt x="291" y="76"/>
                </a:cubicBezTo>
                <a:cubicBezTo>
                  <a:pt x="291" y="76"/>
                  <a:pt x="291" y="76"/>
                  <a:pt x="291" y="76"/>
                </a:cubicBezTo>
                <a:cubicBezTo>
                  <a:pt x="290" y="76"/>
                  <a:pt x="290" y="76"/>
                  <a:pt x="290" y="76"/>
                </a:cubicBezTo>
                <a:cubicBezTo>
                  <a:pt x="290" y="76"/>
                  <a:pt x="290" y="76"/>
                  <a:pt x="290" y="76"/>
                </a:cubicBezTo>
                <a:cubicBezTo>
                  <a:pt x="290" y="76"/>
                  <a:pt x="290" y="76"/>
                  <a:pt x="290" y="76"/>
                </a:cubicBezTo>
                <a:cubicBezTo>
                  <a:pt x="290" y="76"/>
                  <a:pt x="290" y="76"/>
                  <a:pt x="290" y="76"/>
                </a:cubicBezTo>
                <a:cubicBezTo>
                  <a:pt x="290" y="76"/>
                  <a:pt x="290" y="76"/>
                  <a:pt x="290" y="76"/>
                </a:cubicBezTo>
                <a:cubicBezTo>
                  <a:pt x="290" y="76"/>
                  <a:pt x="290" y="76"/>
                  <a:pt x="290" y="76"/>
                </a:cubicBezTo>
                <a:cubicBezTo>
                  <a:pt x="290" y="76"/>
                  <a:pt x="289" y="76"/>
                  <a:pt x="289" y="76"/>
                </a:cubicBezTo>
                <a:cubicBezTo>
                  <a:pt x="289" y="77"/>
                  <a:pt x="289" y="77"/>
                  <a:pt x="289" y="77"/>
                </a:cubicBezTo>
                <a:cubicBezTo>
                  <a:pt x="289" y="77"/>
                  <a:pt x="289" y="77"/>
                  <a:pt x="289" y="77"/>
                </a:cubicBezTo>
                <a:cubicBezTo>
                  <a:pt x="289" y="77"/>
                  <a:pt x="289" y="77"/>
                  <a:pt x="289" y="77"/>
                </a:cubicBezTo>
                <a:cubicBezTo>
                  <a:pt x="289" y="77"/>
                  <a:pt x="289" y="77"/>
                  <a:pt x="289" y="77"/>
                </a:cubicBezTo>
                <a:cubicBezTo>
                  <a:pt x="289" y="77"/>
                  <a:pt x="289" y="78"/>
                  <a:pt x="289" y="78"/>
                </a:cubicBezTo>
                <a:cubicBezTo>
                  <a:pt x="289" y="78"/>
                  <a:pt x="289" y="78"/>
                  <a:pt x="289" y="78"/>
                </a:cubicBezTo>
                <a:cubicBezTo>
                  <a:pt x="289" y="78"/>
                  <a:pt x="289" y="79"/>
                  <a:pt x="289" y="79"/>
                </a:cubicBezTo>
                <a:cubicBezTo>
                  <a:pt x="289" y="79"/>
                  <a:pt x="289" y="79"/>
                  <a:pt x="289" y="80"/>
                </a:cubicBezTo>
                <a:cubicBezTo>
                  <a:pt x="289" y="80"/>
                  <a:pt x="289" y="80"/>
                  <a:pt x="289" y="80"/>
                </a:cubicBezTo>
                <a:cubicBezTo>
                  <a:pt x="289" y="80"/>
                  <a:pt x="289" y="80"/>
                  <a:pt x="289" y="80"/>
                </a:cubicBezTo>
                <a:cubicBezTo>
                  <a:pt x="289" y="80"/>
                  <a:pt x="289" y="80"/>
                  <a:pt x="289" y="80"/>
                </a:cubicBezTo>
                <a:cubicBezTo>
                  <a:pt x="289" y="79"/>
                  <a:pt x="290" y="79"/>
                  <a:pt x="290" y="79"/>
                </a:cubicBezTo>
                <a:cubicBezTo>
                  <a:pt x="290" y="79"/>
                  <a:pt x="290" y="79"/>
                  <a:pt x="290" y="79"/>
                </a:cubicBezTo>
                <a:cubicBezTo>
                  <a:pt x="290" y="79"/>
                  <a:pt x="290" y="79"/>
                  <a:pt x="290" y="79"/>
                </a:cubicBezTo>
                <a:cubicBezTo>
                  <a:pt x="290" y="78"/>
                  <a:pt x="290" y="78"/>
                  <a:pt x="290" y="78"/>
                </a:cubicBezTo>
                <a:cubicBezTo>
                  <a:pt x="290" y="78"/>
                  <a:pt x="290" y="78"/>
                  <a:pt x="290" y="78"/>
                </a:cubicBezTo>
                <a:cubicBezTo>
                  <a:pt x="290" y="77"/>
                  <a:pt x="291" y="77"/>
                  <a:pt x="291" y="77"/>
                </a:cubicBezTo>
                <a:cubicBezTo>
                  <a:pt x="291" y="77"/>
                  <a:pt x="291" y="77"/>
                  <a:pt x="291" y="77"/>
                </a:cubicBezTo>
                <a:cubicBezTo>
                  <a:pt x="291" y="77"/>
                  <a:pt x="291" y="76"/>
                  <a:pt x="291" y="76"/>
                </a:cubicBezTo>
                <a:cubicBezTo>
                  <a:pt x="291" y="76"/>
                  <a:pt x="291" y="76"/>
                  <a:pt x="291" y="76"/>
                </a:cubicBezTo>
                <a:cubicBezTo>
                  <a:pt x="291" y="76"/>
                  <a:pt x="291" y="76"/>
                  <a:pt x="291" y="76"/>
                </a:cubicBezTo>
                <a:cubicBezTo>
                  <a:pt x="291" y="76"/>
                  <a:pt x="292" y="76"/>
                  <a:pt x="292" y="76"/>
                </a:cubicBezTo>
                <a:cubicBezTo>
                  <a:pt x="292" y="76"/>
                  <a:pt x="292" y="76"/>
                  <a:pt x="292" y="76"/>
                </a:cubicBezTo>
                <a:cubicBezTo>
                  <a:pt x="292" y="77"/>
                  <a:pt x="291" y="77"/>
                  <a:pt x="291" y="77"/>
                </a:cubicBezTo>
                <a:cubicBezTo>
                  <a:pt x="291" y="77"/>
                  <a:pt x="291" y="77"/>
                  <a:pt x="291" y="77"/>
                </a:cubicBezTo>
                <a:cubicBezTo>
                  <a:pt x="292" y="77"/>
                  <a:pt x="292" y="77"/>
                  <a:pt x="292" y="77"/>
                </a:cubicBezTo>
                <a:cubicBezTo>
                  <a:pt x="292" y="77"/>
                  <a:pt x="292" y="77"/>
                  <a:pt x="292" y="77"/>
                </a:cubicBezTo>
                <a:cubicBezTo>
                  <a:pt x="293" y="78"/>
                  <a:pt x="293" y="78"/>
                  <a:pt x="293" y="78"/>
                </a:cubicBezTo>
                <a:cubicBezTo>
                  <a:pt x="293" y="78"/>
                  <a:pt x="293" y="78"/>
                  <a:pt x="293" y="78"/>
                </a:cubicBezTo>
                <a:cubicBezTo>
                  <a:pt x="293" y="78"/>
                  <a:pt x="293" y="78"/>
                  <a:pt x="293" y="78"/>
                </a:cubicBezTo>
                <a:cubicBezTo>
                  <a:pt x="293" y="78"/>
                  <a:pt x="293" y="79"/>
                  <a:pt x="293" y="79"/>
                </a:cubicBezTo>
                <a:cubicBezTo>
                  <a:pt x="293" y="79"/>
                  <a:pt x="293" y="79"/>
                  <a:pt x="293" y="79"/>
                </a:cubicBezTo>
                <a:cubicBezTo>
                  <a:pt x="294" y="79"/>
                  <a:pt x="294" y="79"/>
                  <a:pt x="294" y="79"/>
                </a:cubicBezTo>
                <a:cubicBezTo>
                  <a:pt x="294" y="79"/>
                  <a:pt x="294" y="79"/>
                  <a:pt x="294" y="79"/>
                </a:cubicBezTo>
                <a:cubicBezTo>
                  <a:pt x="295" y="79"/>
                  <a:pt x="295" y="79"/>
                  <a:pt x="295" y="79"/>
                </a:cubicBezTo>
                <a:cubicBezTo>
                  <a:pt x="295" y="79"/>
                  <a:pt x="295" y="79"/>
                  <a:pt x="295" y="79"/>
                </a:cubicBezTo>
                <a:cubicBezTo>
                  <a:pt x="296" y="79"/>
                  <a:pt x="296" y="79"/>
                  <a:pt x="296" y="79"/>
                </a:cubicBezTo>
                <a:cubicBezTo>
                  <a:pt x="296" y="79"/>
                  <a:pt x="296" y="79"/>
                  <a:pt x="296" y="79"/>
                </a:cubicBezTo>
                <a:cubicBezTo>
                  <a:pt x="296" y="79"/>
                  <a:pt x="296" y="79"/>
                  <a:pt x="296" y="79"/>
                </a:cubicBezTo>
                <a:cubicBezTo>
                  <a:pt x="296" y="78"/>
                  <a:pt x="296" y="78"/>
                  <a:pt x="297" y="78"/>
                </a:cubicBezTo>
                <a:cubicBezTo>
                  <a:pt x="297" y="78"/>
                  <a:pt x="297" y="78"/>
                  <a:pt x="297" y="78"/>
                </a:cubicBezTo>
                <a:cubicBezTo>
                  <a:pt x="297" y="78"/>
                  <a:pt x="297" y="77"/>
                  <a:pt x="297" y="77"/>
                </a:cubicBezTo>
                <a:cubicBezTo>
                  <a:pt x="297" y="77"/>
                  <a:pt x="297" y="77"/>
                  <a:pt x="297" y="77"/>
                </a:cubicBezTo>
                <a:cubicBezTo>
                  <a:pt x="297" y="77"/>
                  <a:pt x="297" y="77"/>
                  <a:pt x="297" y="77"/>
                </a:cubicBezTo>
                <a:cubicBezTo>
                  <a:pt x="298" y="77"/>
                  <a:pt x="298" y="77"/>
                  <a:pt x="298" y="77"/>
                </a:cubicBezTo>
                <a:cubicBezTo>
                  <a:pt x="298" y="77"/>
                  <a:pt x="298" y="77"/>
                  <a:pt x="298" y="77"/>
                </a:cubicBezTo>
                <a:cubicBezTo>
                  <a:pt x="298" y="77"/>
                  <a:pt x="298" y="77"/>
                  <a:pt x="298" y="77"/>
                </a:cubicBezTo>
                <a:cubicBezTo>
                  <a:pt x="298" y="77"/>
                  <a:pt x="298" y="78"/>
                  <a:pt x="298" y="78"/>
                </a:cubicBezTo>
                <a:cubicBezTo>
                  <a:pt x="298" y="78"/>
                  <a:pt x="298" y="78"/>
                  <a:pt x="298" y="78"/>
                </a:cubicBezTo>
                <a:cubicBezTo>
                  <a:pt x="298" y="78"/>
                  <a:pt x="298" y="78"/>
                  <a:pt x="298" y="78"/>
                </a:cubicBezTo>
                <a:cubicBezTo>
                  <a:pt x="298" y="79"/>
                  <a:pt x="298" y="78"/>
                  <a:pt x="298" y="78"/>
                </a:cubicBezTo>
                <a:cubicBezTo>
                  <a:pt x="299" y="78"/>
                  <a:pt x="299" y="78"/>
                  <a:pt x="299" y="78"/>
                </a:cubicBezTo>
                <a:cubicBezTo>
                  <a:pt x="299" y="78"/>
                  <a:pt x="299" y="78"/>
                  <a:pt x="299" y="78"/>
                </a:cubicBezTo>
                <a:cubicBezTo>
                  <a:pt x="300" y="78"/>
                  <a:pt x="300" y="78"/>
                  <a:pt x="300" y="79"/>
                </a:cubicBezTo>
                <a:cubicBezTo>
                  <a:pt x="300" y="79"/>
                  <a:pt x="301" y="79"/>
                  <a:pt x="301" y="79"/>
                </a:cubicBezTo>
                <a:cubicBezTo>
                  <a:pt x="301" y="79"/>
                  <a:pt x="302" y="79"/>
                  <a:pt x="302" y="79"/>
                </a:cubicBezTo>
                <a:cubicBezTo>
                  <a:pt x="302" y="79"/>
                  <a:pt x="302" y="79"/>
                  <a:pt x="303" y="79"/>
                </a:cubicBezTo>
                <a:cubicBezTo>
                  <a:pt x="303" y="79"/>
                  <a:pt x="303" y="79"/>
                  <a:pt x="303" y="79"/>
                </a:cubicBezTo>
                <a:cubicBezTo>
                  <a:pt x="303" y="79"/>
                  <a:pt x="303" y="79"/>
                  <a:pt x="304" y="79"/>
                </a:cubicBezTo>
                <a:cubicBezTo>
                  <a:pt x="304" y="79"/>
                  <a:pt x="304" y="79"/>
                  <a:pt x="303" y="79"/>
                </a:cubicBezTo>
                <a:cubicBezTo>
                  <a:pt x="303" y="78"/>
                  <a:pt x="303" y="78"/>
                  <a:pt x="303" y="78"/>
                </a:cubicBezTo>
                <a:cubicBezTo>
                  <a:pt x="303" y="78"/>
                  <a:pt x="303" y="78"/>
                  <a:pt x="303" y="78"/>
                </a:cubicBezTo>
                <a:cubicBezTo>
                  <a:pt x="303" y="78"/>
                  <a:pt x="303" y="78"/>
                  <a:pt x="303" y="78"/>
                </a:cubicBezTo>
                <a:cubicBezTo>
                  <a:pt x="303" y="78"/>
                  <a:pt x="304" y="78"/>
                  <a:pt x="304" y="78"/>
                </a:cubicBezTo>
                <a:cubicBezTo>
                  <a:pt x="304" y="78"/>
                  <a:pt x="304" y="78"/>
                  <a:pt x="305" y="78"/>
                </a:cubicBezTo>
                <a:cubicBezTo>
                  <a:pt x="305" y="78"/>
                  <a:pt x="305" y="78"/>
                  <a:pt x="306" y="78"/>
                </a:cubicBezTo>
                <a:cubicBezTo>
                  <a:pt x="306" y="78"/>
                  <a:pt x="306" y="78"/>
                  <a:pt x="306" y="78"/>
                </a:cubicBezTo>
                <a:cubicBezTo>
                  <a:pt x="306" y="78"/>
                  <a:pt x="307" y="78"/>
                  <a:pt x="307" y="78"/>
                </a:cubicBezTo>
                <a:cubicBezTo>
                  <a:pt x="307" y="78"/>
                  <a:pt x="307" y="78"/>
                  <a:pt x="307" y="79"/>
                </a:cubicBezTo>
                <a:cubicBezTo>
                  <a:pt x="307" y="79"/>
                  <a:pt x="307" y="79"/>
                  <a:pt x="307" y="79"/>
                </a:cubicBezTo>
                <a:cubicBezTo>
                  <a:pt x="307" y="79"/>
                  <a:pt x="307" y="79"/>
                  <a:pt x="307" y="79"/>
                </a:cubicBezTo>
                <a:cubicBezTo>
                  <a:pt x="307" y="79"/>
                  <a:pt x="308" y="80"/>
                  <a:pt x="308" y="80"/>
                </a:cubicBezTo>
                <a:cubicBezTo>
                  <a:pt x="308" y="80"/>
                  <a:pt x="308" y="80"/>
                  <a:pt x="309" y="80"/>
                </a:cubicBezTo>
                <a:cubicBezTo>
                  <a:pt x="309" y="80"/>
                  <a:pt x="309" y="80"/>
                  <a:pt x="309" y="80"/>
                </a:cubicBezTo>
                <a:cubicBezTo>
                  <a:pt x="309" y="80"/>
                  <a:pt x="309" y="80"/>
                  <a:pt x="310" y="80"/>
                </a:cubicBezTo>
                <a:cubicBezTo>
                  <a:pt x="310" y="80"/>
                  <a:pt x="310" y="80"/>
                  <a:pt x="310" y="81"/>
                </a:cubicBezTo>
                <a:cubicBezTo>
                  <a:pt x="310" y="81"/>
                  <a:pt x="310" y="81"/>
                  <a:pt x="311" y="81"/>
                </a:cubicBezTo>
                <a:cubicBezTo>
                  <a:pt x="311" y="81"/>
                  <a:pt x="311" y="81"/>
                  <a:pt x="311" y="81"/>
                </a:cubicBezTo>
                <a:cubicBezTo>
                  <a:pt x="311" y="81"/>
                  <a:pt x="311" y="81"/>
                  <a:pt x="311" y="81"/>
                </a:cubicBezTo>
                <a:cubicBezTo>
                  <a:pt x="312" y="81"/>
                  <a:pt x="312" y="81"/>
                  <a:pt x="312" y="81"/>
                </a:cubicBezTo>
                <a:cubicBezTo>
                  <a:pt x="312" y="82"/>
                  <a:pt x="312" y="81"/>
                  <a:pt x="312" y="82"/>
                </a:cubicBezTo>
                <a:cubicBezTo>
                  <a:pt x="312" y="82"/>
                  <a:pt x="312" y="82"/>
                  <a:pt x="313" y="82"/>
                </a:cubicBezTo>
                <a:cubicBezTo>
                  <a:pt x="313" y="82"/>
                  <a:pt x="313" y="82"/>
                  <a:pt x="313" y="82"/>
                </a:cubicBezTo>
                <a:cubicBezTo>
                  <a:pt x="313" y="82"/>
                  <a:pt x="313" y="82"/>
                  <a:pt x="314" y="83"/>
                </a:cubicBezTo>
                <a:cubicBezTo>
                  <a:pt x="314" y="83"/>
                  <a:pt x="314" y="83"/>
                  <a:pt x="314" y="83"/>
                </a:cubicBezTo>
                <a:cubicBezTo>
                  <a:pt x="314" y="83"/>
                  <a:pt x="314" y="83"/>
                  <a:pt x="314" y="83"/>
                </a:cubicBezTo>
                <a:close/>
                <a:moveTo>
                  <a:pt x="307" y="66"/>
                </a:moveTo>
                <a:cubicBezTo>
                  <a:pt x="307" y="66"/>
                  <a:pt x="307" y="66"/>
                  <a:pt x="306" y="67"/>
                </a:cubicBezTo>
                <a:cubicBezTo>
                  <a:pt x="306" y="67"/>
                  <a:pt x="306" y="67"/>
                  <a:pt x="306" y="67"/>
                </a:cubicBezTo>
                <a:cubicBezTo>
                  <a:pt x="306" y="67"/>
                  <a:pt x="306" y="67"/>
                  <a:pt x="306" y="67"/>
                </a:cubicBezTo>
                <a:cubicBezTo>
                  <a:pt x="306" y="67"/>
                  <a:pt x="306" y="67"/>
                  <a:pt x="305" y="67"/>
                </a:cubicBezTo>
                <a:cubicBezTo>
                  <a:pt x="305" y="67"/>
                  <a:pt x="305" y="67"/>
                  <a:pt x="305" y="67"/>
                </a:cubicBezTo>
                <a:cubicBezTo>
                  <a:pt x="305" y="67"/>
                  <a:pt x="304" y="67"/>
                  <a:pt x="304" y="67"/>
                </a:cubicBezTo>
                <a:cubicBezTo>
                  <a:pt x="304" y="67"/>
                  <a:pt x="304" y="67"/>
                  <a:pt x="303" y="67"/>
                </a:cubicBezTo>
                <a:cubicBezTo>
                  <a:pt x="303" y="66"/>
                  <a:pt x="303" y="66"/>
                  <a:pt x="303" y="66"/>
                </a:cubicBezTo>
                <a:cubicBezTo>
                  <a:pt x="303" y="66"/>
                  <a:pt x="303" y="66"/>
                  <a:pt x="302" y="66"/>
                </a:cubicBezTo>
                <a:cubicBezTo>
                  <a:pt x="302" y="66"/>
                  <a:pt x="302" y="66"/>
                  <a:pt x="302" y="66"/>
                </a:cubicBezTo>
                <a:cubicBezTo>
                  <a:pt x="302" y="66"/>
                  <a:pt x="301" y="65"/>
                  <a:pt x="301" y="65"/>
                </a:cubicBezTo>
                <a:cubicBezTo>
                  <a:pt x="301" y="65"/>
                  <a:pt x="302" y="65"/>
                  <a:pt x="302" y="65"/>
                </a:cubicBezTo>
                <a:cubicBezTo>
                  <a:pt x="302" y="65"/>
                  <a:pt x="302" y="65"/>
                  <a:pt x="302" y="65"/>
                </a:cubicBezTo>
                <a:cubicBezTo>
                  <a:pt x="303" y="65"/>
                  <a:pt x="303" y="65"/>
                  <a:pt x="303" y="64"/>
                </a:cubicBezTo>
                <a:cubicBezTo>
                  <a:pt x="303" y="64"/>
                  <a:pt x="303" y="64"/>
                  <a:pt x="304" y="64"/>
                </a:cubicBezTo>
                <a:cubicBezTo>
                  <a:pt x="304" y="64"/>
                  <a:pt x="304" y="64"/>
                  <a:pt x="304" y="64"/>
                </a:cubicBezTo>
                <a:cubicBezTo>
                  <a:pt x="304" y="64"/>
                  <a:pt x="304" y="64"/>
                  <a:pt x="304" y="64"/>
                </a:cubicBezTo>
                <a:cubicBezTo>
                  <a:pt x="304" y="64"/>
                  <a:pt x="305" y="64"/>
                  <a:pt x="305" y="64"/>
                </a:cubicBezTo>
                <a:cubicBezTo>
                  <a:pt x="305" y="64"/>
                  <a:pt x="305" y="64"/>
                  <a:pt x="305" y="64"/>
                </a:cubicBezTo>
                <a:cubicBezTo>
                  <a:pt x="305" y="64"/>
                  <a:pt x="306" y="64"/>
                  <a:pt x="306" y="64"/>
                </a:cubicBezTo>
                <a:cubicBezTo>
                  <a:pt x="306" y="64"/>
                  <a:pt x="306" y="64"/>
                  <a:pt x="307" y="63"/>
                </a:cubicBezTo>
                <a:cubicBezTo>
                  <a:pt x="307" y="63"/>
                  <a:pt x="307" y="63"/>
                  <a:pt x="307" y="64"/>
                </a:cubicBezTo>
                <a:cubicBezTo>
                  <a:pt x="307" y="64"/>
                  <a:pt x="307" y="64"/>
                  <a:pt x="307" y="64"/>
                </a:cubicBezTo>
                <a:cubicBezTo>
                  <a:pt x="307" y="64"/>
                  <a:pt x="307" y="64"/>
                  <a:pt x="307" y="64"/>
                </a:cubicBezTo>
                <a:cubicBezTo>
                  <a:pt x="307" y="64"/>
                  <a:pt x="307" y="64"/>
                  <a:pt x="307" y="64"/>
                </a:cubicBezTo>
                <a:cubicBezTo>
                  <a:pt x="307" y="64"/>
                  <a:pt x="307" y="64"/>
                  <a:pt x="308" y="64"/>
                </a:cubicBezTo>
                <a:cubicBezTo>
                  <a:pt x="308" y="65"/>
                  <a:pt x="308" y="65"/>
                  <a:pt x="307" y="65"/>
                </a:cubicBezTo>
                <a:cubicBezTo>
                  <a:pt x="307" y="65"/>
                  <a:pt x="307" y="65"/>
                  <a:pt x="307" y="66"/>
                </a:cubicBezTo>
                <a:cubicBezTo>
                  <a:pt x="307" y="66"/>
                  <a:pt x="307" y="66"/>
                  <a:pt x="307" y="66"/>
                </a:cubicBezTo>
                <a:cubicBezTo>
                  <a:pt x="307" y="66"/>
                  <a:pt x="307" y="66"/>
                  <a:pt x="307" y="66"/>
                </a:cubicBezTo>
                <a:cubicBezTo>
                  <a:pt x="307" y="66"/>
                  <a:pt x="307" y="66"/>
                  <a:pt x="308" y="66"/>
                </a:cubicBezTo>
                <a:cubicBezTo>
                  <a:pt x="308" y="66"/>
                  <a:pt x="308" y="66"/>
                  <a:pt x="308" y="66"/>
                </a:cubicBezTo>
                <a:cubicBezTo>
                  <a:pt x="308" y="66"/>
                  <a:pt x="308" y="67"/>
                  <a:pt x="308" y="67"/>
                </a:cubicBezTo>
                <a:cubicBezTo>
                  <a:pt x="308" y="67"/>
                  <a:pt x="307" y="67"/>
                  <a:pt x="307" y="67"/>
                </a:cubicBezTo>
                <a:cubicBezTo>
                  <a:pt x="307" y="67"/>
                  <a:pt x="307" y="66"/>
                  <a:pt x="307" y="66"/>
                </a:cubicBezTo>
                <a:close/>
                <a:moveTo>
                  <a:pt x="308" y="53"/>
                </a:moveTo>
                <a:cubicBezTo>
                  <a:pt x="308" y="53"/>
                  <a:pt x="308" y="53"/>
                  <a:pt x="308" y="53"/>
                </a:cubicBezTo>
                <a:cubicBezTo>
                  <a:pt x="308" y="53"/>
                  <a:pt x="308" y="53"/>
                  <a:pt x="308" y="53"/>
                </a:cubicBezTo>
                <a:cubicBezTo>
                  <a:pt x="308" y="53"/>
                  <a:pt x="308" y="53"/>
                  <a:pt x="308" y="53"/>
                </a:cubicBezTo>
                <a:cubicBezTo>
                  <a:pt x="309" y="53"/>
                  <a:pt x="309" y="53"/>
                  <a:pt x="309" y="53"/>
                </a:cubicBezTo>
                <a:cubicBezTo>
                  <a:pt x="309" y="53"/>
                  <a:pt x="309" y="53"/>
                  <a:pt x="309" y="53"/>
                </a:cubicBezTo>
                <a:cubicBezTo>
                  <a:pt x="309" y="53"/>
                  <a:pt x="309" y="53"/>
                  <a:pt x="309" y="53"/>
                </a:cubicBezTo>
                <a:cubicBezTo>
                  <a:pt x="309" y="53"/>
                  <a:pt x="309" y="53"/>
                  <a:pt x="309" y="53"/>
                </a:cubicBezTo>
                <a:cubicBezTo>
                  <a:pt x="309" y="53"/>
                  <a:pt x="309" y="53"/>
                  <a:pt x="309" y="53"/>
                </a:cubicBezTo>
                <a:cubicBezTo>
                  <a:pt x="309" y="53"/>
                  <a:pt x="309" y="53"/>
                  <a:pt x="310" y="53"/>
                </a:cubicBezTo>
                <a:cubicBezTo>
                  <a:pt x="310" y="53"/>
                  <a:pt x="310" y="53"/>
                  <a:pt x="310" y="53"/>
                </a:cubicBezTo>
                <a:cubicBezTo>
                  <a:pt x="310" y="53"/>
                  <a:pt x="310" y="53"/>
                  <a:pt x="310" y="52"/>
                </a:cubicBezTo>
                <a:cubicBezTo>
                  <a:pt x="310" y="52"/>
                  <a:pt x="310" y="52"/>
                  <a:pt x="310" y="52"/>
                </a:cubicBezTo>
                <a:cubicBezTo>
                  <a:pt x="309" y="52"/>
                  <a:pt x="309" y="52"/>
                  <a:pt x="309" y="52"/>
                </a:cubicBezTo>
                <a:cubicBezTo>
                  <a:pt x="309" y="52"/>
                  <a:pt x="309" y="52"/>
                  <a:pt x="309" y="52"/>
                </a:cubicBezTo>
                <a:cubicBezTo>
                  <a:pt x="309" y="52"/>
                  <a:pt x="309" y="52"/>
                  <a:pt x="309" y="52"/>
                </a:cubicBezTo>
                <a:cubicBezTo>
                  <a:pt x="309" y="52"/>
                  <a:pt x="309" y="52"/>
                  <a:pt x="309" y="52"/>
                </a:cubicBezTo>
                <a:cubicBezTo>
                  <a:pt x="309" y="52"/>
                  <a:pt x="309" y="52"/>
                  <a:pt x="309" y="52"/>
                </a:cubicBezTo>
                <a:cubicBezTo>
                  <a:pt x="309" y="51"/>
                  <a:pt x="309" y="51"/>
                  <a:pt x="309" y="51"/>
                </a:cubicBezTo>
                <a:cubicBezTo>
                  <a:pt x="310" y="51"/>
                  <a:pt x="310" y="51"/>
                  <a:pt x="310" y="51"/>
                </a:cubicBezTo>
                <a:cubicBezTo>
                  <a:pt x="310" y="51"/>
                  <a:pt x="310" y="52"/>
                  <a:pt x="310" y="52"/>
                </a:cubicBezTo>
                <a:cubicBezTo>
                  <a:pt x="310" y="52"/>
                  <a:pt x="310" y="52"/>
                  <a:pt x="310" y="52"/>
                </a:cubicBezTo>
                <a:cubicBezTo>
                  <a:pt x="310" y="52"/>
                  <a:pt x="310" y="52"/>
                  <a:pt x="310" y="52"/>
                </a:cubicBezTo>
                <a:cubicBezTo>
                  <a:pt x="310" y="52"/>
                  <a:pt x="310" y="52"/>
                  <a:pt x="310" y="52"/>
                </a:cubicBezTo>
                <a:cubicBezTo>
                  <a:pt x="310" y="53"/>
                  <a:pt x="311" y="52"/>
                  <a:pt x="311" y="52"/>
                </a:cubicBezTo>
                <a:cubicBezTo>
                  <a:pt x="311" y="52"/>
                  <a:pt x="311" y="52"/>
                  <a:pt x="311" y="52"/>
                </a:cubicBezTo>
                <a:cubicBezTo>
                  <a:pt x="312" y="52"/>
                  <a:pt x="312" y="52"/>
                  <a:pt x="312" y="52"/>
                </a:cubicBezTo>
                <a:cubicBezTo>
                  <a:pt x="312" y="52"/>
                  <a:pt x="312" y="52"/>
                  <a:pt x="312" y="52"/>
                </a:cubicBezTo>
                <a:cubicBezTo>
                  <a:pt x="312" y="52"/>
                  <a:pt x="312" y="52"/>
                  <a:pt x="312" y="52"/>
                </a:cubicBezTo>
                <a:cubicBezTo>
                  <a:pt x="312" y="51"/>
                  <a:pt x="311" y="51"/>
                  <a:pt x="311" y="51"/>
                </a:cubicBezTo>
                <a:cubicBezTo>
                  <a:pt x="311" y="51"/>
                  <a:pt x="311" y="51"/>
                  <a:pt x="311" y="51"/>
                </a:cubicBezTo>
                <a:cubicBezTo>
                  <a:pt x="311" y="51"/>
                  <a:pt x="311" y="51"/>
                  <a:pt x="311" y="51"/>
                </a:cubicBezTo>
                <a:cubicBezTo>
                  <a:pt x="310" y="51"/>
                  <a:pt x="310" y="51"/>
                  <a:pt x="310" y="51"/>
                </a:cubicBezTo>
                <a:cubicBezTo>
                  <a:pt x="310" y="51"/>
                  <a:pt x="310" y="50"/>
                  <a:pt x="310" y="50"/>
                </a:cubicBezTo>
                <a:cubicBezTo>
                  <a:pt x="310" y="50"/>
                  <a:pt x="310" y="50"/>
                  <a:pt x="309" y="50"/>
                </a:cubicBezTo>
                <a:cubicBezTo>
                  <a:pt x="309" y="50"/>
                  <a:pt x="310" y="50"/>
                  <a:pt x="310" y="50"/>
                </a:cubicBezTo>
                <a:cubicBezTo>
                  <a:pt x="310" y="50"/>
                  <a:pt x="310" y="50"/>
                  <a:pt x="310" y="50"/>
                </a:cubicBezTo>
                <a:cubicBezTo>
                  <a:pt x="310" y="49"/>
                  <a:pt x="310" y="49"/>
                  <a:pt x="310" y="49"/>
                </a:cubicBezTo>
                <a:cubicBezTo>
                  <a:pt x="310" y="50"/>
                  <a:pt x="310" y="50"/>
                  <a:pt x="310" y="50"/>
                </a:cubicBezTo>
                <a:cubicBezTo>
                  <a:pt x="310" y="50"/>
                  <a:pt x="310" y="50"/>
                  <a:pt x="311" y="50"/>
                </a:cubicBezTo>
                <a:cubicBezTo>
                  <a:pt x="311" y="50"/>
                  <a:pt x="311" y="50"/>
                  <a:pt x="311" y="50"/>
                </a:cubicBezTo>
                <a:cubicBezTo>
                  <a:pt x="311" y="50"/>
                  <a:pt x="311" y="50"/>
                  <a:pt x="311" y="51"/>
                </a:cubicBezTo>
                <a:cubicBezTo>
                  <a:pt x="311" y="51"/>
                  <a:pt x="311" y="51"/>
                  <a:pt x="311" y="51"/>
                </a:cubicBezTo>
                <a:cubicBezTo>
                  <a:pt x="311" y="51"/>
                  <a:pt x="312" y="51"/>
                  <a:pt x="312" y="51"/>
                </a:cubicBezTo>
                <a:cubicBezTo>
                  <a:pt x="312" y="51"/>
                  <a:pt x="312" y="51"/>
                  <a:pt x="312" y="51"/>
                </a:cubicBezTo>
                <a:cubicBezTo>
                  <a:pt x="312" y="51"/>
                  <a:pt x="312" y="51"/>
                  <a:pt x="312" y="51"/>
                </a:cubicBezTo>
                <a:cubicBezTo>
                  <a:pt x="312" y="51"/>
                  <a:pt x="312" y="51"/>
                  <a:pt x="312" y="52"/>
                </a:cubicBezTo>
                <a:cubicBezTo>
                  <a:pt x="312" y="52"/>
                  <a:pt x="312" y="52"/>
                  <a:pt x="312" y="52"/>
                </a:cubicBezTo>
                <a:cubicBezTo>
                  <a:pt x="313" y="52"/>
                  <a:pt x="313" y="52"/>
                  <a:pt x="313" y="51"/>
                </a:cubicBezTo>
                <a:cubicBezTo>
                  <a:pt x="314" y="51"/>
                  <a:pt x="314" y="52"/>
                  <a:pt x="314" y="52"/>
                </a:cubicBezTo>
                <a:cubicBezTo>
                  <a:pt x="314" y="52"/>
                  <a:pt x="314" y="52"/>
                  <a:pt x="315" y="52"/>
                </a:cubicBezTo>
                <a:cubicBezTo>
                  <a:pt x="315" y="52"/>
                  <a:pt x="315" y="52"/>
                  <a:pt x="315" y="52"/>
                </a:cubicBezTo>
                <a:cubicBezTo>
                  <a:pt x="315" y="52"/>
                  <a:pt x="316" y="51"/>
                  <a:pt x="316" y="51"/>
                </a:cubicBezTo>
                <a:cubicBezTo>
                  <a:pt x="316" y="51"/>
                  <a:pt x="315" y="51"/>
                  <a:pt x="315" y="51"/>
                </a:cubicBezTo>
                <a:cubicBezTo>
                  <a:pt x="315" y="50"/>
                  <a:pt x="315" y="50"/>
                  <a:pt x="315" y="50"/>
                </a:cubicBezTo>
                <a:cubicBezTo>
                  <a:pt x="315" y="50"/>
                  <a:pt x="315" y="50"/>
                  <a:pt x="314" y="50"/>
                </a:cubicBezTo>
                <a:cubicBezTo>
                  <a:pt x="314" y="50"/>
                  <a:pt x="314" y="49"/>
                  <a:pt x="314" y="49"/>
                </a:cubicBezTo>
                <a:cubicBezTo>
                  <a:pt x="314" y="49"/>
                  <a:pt x="314" y="49"/>
                  <a:pt x="314" y="49"/>
                </a:cubicBezTo>
                <a:cubicBezTo>
                  <a:pt x="314" y="49"/>
                  <a:pt x="313" y="49"/>
                  <a:pt x="313" y="49"/>
                </a:cubicBezTo>
                <a:cubicBezTo>
                  <a:pt x="313" y="49"/>
                  <a:pt x="313" y="49"/>
                  <a:pt x="313" y="49"/>
                </a:cubicBezTo>
                <a:cubicBezTo>
                  <a:pt x="313" y="49"/>
                  <a:pt x="313" y="49"/>
                  <a:pt x="313" y="49"/>
                </a:cubicBezTo>
                <a:cubicBezTo>
                  <a:pt x="313" y="49"/>
                  <a:pt x="313" y="49"/>
                  <a:pt x="312" y="49"/>
                </a:cubicBezTo>
                <a:cubicBezTo>
                  <a:pt x="312" y="49"/>
                  <a:pt x="312" y="49"/>
                  <a:pt x="312" y="49"/>
                </a:cubicBezTo>
                <a:cubicBezTo>
                  <a:pt x="312" y="49"/>
                  <a:pt x="312" y="49"/>
                  <a:pt x="312" y="49"/>
                </a:cubicBezTo>
                <a:cubicBezTo>
                  <a:pt x="312" y="49"/>
                  <a:pt x="312" y="49"/>
                  <a:pt x="312" y="49"/>
                </a:cubicBezTo>
                <a:cubicBezTo>
                  <a:pt x="312" y="49"/>
                  <a:pt x="311" y="49"/>
                  <a:pt x="311" y="49"/>
                </a:cubicBezTo>
                <a:cubicBezTo>
                  <a:pt x="311" y="49"/>
                  <a:pt x="311" y="49"/>
                  <a:pt x="311" y="49"/>
                </a:cubicBezTo>
                <a:cubicBezTo>
                  <a:pt x="311" y="49"/>
                  <a:pt x="311" y="49"/>
                  <a:pt x="311" y="49"/>
                </a:cubicBezTo>
                <a:cubicBezTo>
                  <a:pt x="310" y="49"/>
                  <a:pt x="310" y="49"/>
                  <a:pt x="310" y="49"/>
                </a:cubicBezTo>
                <a:cubicBezTo>
                  <a:pt x="310" y="49"/>
                  <a:pt x="310" y="49"/>
                  <a:pt x="310" y="49"/>
                </a:cubicBezTo>
                <a:cubicBezTo>
                  <a:pt x="310" y="49"/>
                  <a:pt x="310" y="49"/>
                  <a:pt x="310" y="49"/>
                </a:cubicBezTo>
                <a:cubicBezTo>
                  <a:pt x="309" y="49"/>
                  <a:pt x="309" y="49"/>
                  <a:pt x="309" y="49"/>
                </a:cubicBezTo>
                <a:cubicBezTo>
                  <a:pt x="309" y="49"/>
                  <a:pt x="309" y="49"/>
                  <a:pt x="309" y="49"/>
                </a:cubicBezTo>
                <a:cubicBezTo>
                  <a:pt x="309" y="49"/>
                  <a:pt x="309" y="49"/>
                  <a:pt x="309" y="49"/>
                </a:cubicBezTo>
                <a:cubicBezTo>
                  <a:pt x="308" y="49"/>
                  <a:pt x="308" y="49"/>
                  <a:pt x="308" y="49"/>
                </a:cubicBezTo>
                <a:cubicBezTo>
                  <a:pt x="308" y="49"/>
                  <a:pt x="308" y="49"/>
                  <a:pt x="308" y="49"/>
                </a:cubicBezTo>
                <a:cubicBezTo>
                  <a:pt x="308" y="49"/>
                  <a:pt x="308" y="50"/>
                  <a:pt x="307" y="49"/>
                </a:cubicBezTo>
                <a:cubicBezTo>
                  <a:pt x="307" y="49"/>
                  <a:pt x="307" y="49"/>
                  <a:pt x="307" y="49"/>
                </a:cubicBezTo>
                <a:cubicBezTo>
                  <a:pt x="307" y="49"/>
                  <a:pt x="307" y="49"/>
                  <a:pt x="307" y="50"/>
                </a:cubicBezTo>
                <a:cubicBezTo>
                  <a:pt x="307" y="50"/>
                  <a:pt x="307" y="50"/>
                  <a:pt x="307" y="50"/>
                </a:cubicBezTo>
                <a:cubicBezTo>
                  <a:pt x="307" y="50"/>
                  <a:pt x="307" y="50"/>
                  <a:pt x="307" y="50"/>
                </a:cubicBezTo>
                <a:cubicBezTo>
                  <a:pt x="307" y="50"/>
                  <a:pt x="306" y="50"/>
                  <a:pt x="306" y="50"/>
                </a:cubicBezTo>
                <a:cubicBezTo>
                  <a:pt x="306" y="50"/>
                  <a:pt x="306" y="50"/>
                  <a:pt x="306" y="50"/>
                </a:cubicBezTo>
                <a:cubicBezTo>
                  <a:pt x="307" y="50"/>
                  <a:pt x="307" y="50"/>
                  <a:pt x="307" y="50"/>
                </a:cubicBezTo>
                <a:cubicBezTo>
                  <a:pt x="307" y="50"/>
                  <a:pt x="307" y="50"/>
                  <a:pt x="307" y="50"/>
                </a:cubicBezTo>
                <a:cubicBezTo>
                  <a:pt x="307" y="50"/>
                  <a:pt x="307" y="50"/>
                  <a:pt x="307" y="50"/>
                </a:cubicBezTo>
                <a:cubicBezTo>
                  <a:pt x="307" y="50"/>
                  <a:pt x="307" y="50"/>
                  <a:pt x="307" y="50"/>
                </a:cubicBezTo>
                <a:cubicBezTo>
                  <a:pt x="307" y="50"/>
                  <a:pt x="307" y="50"/>
                  <a:pt x="308" y="50"/>
                </a:cubicBezTo>
                <a:cubicBezTo>
                  <a:pt x="308" y="50"/>
                  <a:pt x="308" y="50"/>
                  <a:pt x="308" y="50"/>
                </a:cubicBezTo>
                <a:cubicBezTo>
                  <a:pt x="308" y="50"/>
                  <a:pt x="308" y="50"/>
                  <a:pt x="308" y="50"/>
                </a:cubicBezTo>
                <a:cubicBezTo>
                  <a:pt x="308" y="50"/>
                  <a:pt x="308" y="50"/>
                  <a:pt x="308" y="50"/>
                </a:cubicBezTo>
                <a:cubicBezTo>
                  <a:pt x="308" y="50"/>
                  <a:pt x="308" y="50"/>
                  <a:pt x="308" y="51"/>
                </a:cubicBezTo>
                <a:cubicBezTo>
                  <a:pt x="307" y="51"/>
                  <a:pt x="307" y="51"/>
                  <a:pt x="307" y="51"/>
                </a:cubicBezTo>
                <a:cubicBezTo>
                  <a:pt x="307" y="51"/>
                  <a:pt x="307" y="51"/>
                  <a:pt x="307" y="50"/>
                </a:cubicBezTo>
                <a:cubicBezTo>
                  <a:pt x="307" y="50"/>
                  <a:pt x="307" y="50"/>
                  <a:pt x="307" y="51"/>
                </a:cubicBezTo>
                <a:cubicBezTo>
                  <a:pt x="307" y="51"/>
                  <a:pt x="306" y="50"/>
                  <a:pt x="306" y="50"/>
                </a:cubicBezTo>
                <a:cubicBezTo>
                  <a:pt x="306" y="50"/>
                  <a:pt x="306" y="50"/>
                  <a:pt x="306" y="51"/>
                </a:cubicBezTo>
                <a:cubicBezTo>
                  <a:pt x="306" y="51"/>
                  <a:pt x="306" y="51"/>
                  <a:pt x="306" y="51"/>
                </a:cubicBezTo>
                <a:cubicBezTo>
                  <a:pt x="306" y="51"/>
                  <a:pt x="306" y="51"/>
                  <a:pt x="307" y="51"/>
                </a:cubicBezTo>
                <a:cubicBezTo>
                  <a:pt x="307" y="51"/>
                  <a:pt x="307" y="51"/>
                  <a:pt x="307" y="51"/>
                </a:cubicBezTo>
                <a:cubicBezTo>
                  <a:pt x="307" y="51"/>
                  <a:pt x="307" y="51"/>
                  <a:pt x="307" y="51"/>
                </a:cubicBezTo>
                <a:cubicBezTo>
                  <a:pt x="308" y="51"/>
                  <a:pt x="308" y="51"/>
                  <a:pt x="308" y="51"/>
                </a:cubicBezTo>
                <a:cubicBezTo>
                  <a:pt x="308" y="51"/>
                  <a:pt x="308" y="51"/>
                  <a:pt x="308" y="51"/>
                </a:cubicBezTo>
                <a:cubicBezTo>
                  <a:pt x="308" y="51"/>
                  <a:pt x="308" y="51"/>
                  <a:pt x="308" y="51"/>
                </a:cubicBezTo>
                <a:cubicBezTo>
                  <a:pt x="308" y="51"/>
                  <a:pt x="308" y="51"/>
                  <a:pt x="308" y="51"/>
                </a:cubicBezTo>
                <a:cubicBezTo>
                  <a:pt x="309" y="51"/>
                  <a:pt x="308" y="51"/>
                  <a:pt x="309" y="51"/>
                </a:cubicBezTo>
                <a:cubicBezTo>
                  <a:pt x="309" y="51"/>
                  <a:pt x="309" y="51"/>
                  <a:pt x="309" y="51"/>
                </a:cubicBezTo>
                <a:cubicBezTo>
                  <a:pt x="309" y="51"/>
                  <a:pt x="309" y="52"/>
                  <a:pt x="309" y="52"/>
                </a:cubicBezTo>
                <a:cubicBezTo>
                  <a:pt x="309" y="52"/>
                  <a:pt x="309" y="52"/>
                  <a:pt x="309" y="52"/>
                </a:cubicBezTo>
                <a:cubicBezTo>
                  <a:pt x="308" y="53"/>
                  <a:pt x="308" y="52"/>
                  <a:pt x="308" y="53"/>
                </a:cubicBezTo>
                <a:close/>
                <a:moveTo>
                  <a:pt x="308" y="57"/>
                </a:moveTo>
                <a:cubicBezTo>
                  <a:pt x="308" y="57"/>
                  <a:pt x="308" y="57"/>
                  <a:pt x="308" y="57"/>
                </a:cubicBezTo>
                <a:cubicBezTo>
                  <a:pt x="309" y="57"/>
                  <a:pt x="309" y="57"/>
                  <a:pt x="309" y="57"/>
                </a:cubicBezTo>
                <a:cubicBezTo>
                  <a:pt x="310" y="57"/>
                  <a:pt x="310" y="57"/>
                  <a:pt x="310" y="56"/>
                </a:cubicBezTo>
                <a:cubicBezTo>
                  <a:pt x="311" y="56"/>
                  <a:pt x="311" y="56"/>
                  <a:pt x="311" y="56"/>
                </a:cubicBezTo>
                <a:cubicBezTo>
                  <a:pt x="311" y="56"/>
                  <a:pt x="311" y="56"/>
                  <a:pt x="311" y="56"/>
                </a:cubicBezTo>
                <a:cubicBezTo>
                  <a:pt x="311" y="56"/>
                  <a:pt x="312" y="56"/>
                  <a:pt x="312" y="56"/>
                </a:cubicBezTo>
                <a:cubicBezTo>
                  <a:pt x="312" y="56"/>
                  <a:pt x="311" y="56"/>
                  <a:pt x="312" y="56"/>
                </a:cubicBezTo>
                <a:cubicBezTo>
                  <a:pt x="312" y="56"/>
                  <a:pt x="312" y="56"/>
                  <a:pt x="312" y="56"/>
                </a:cubicBezTo>
                <a:cubicBezTo>
                  <a:pt x="312" y="56"/>
                  <a:pt x="312" y="56"/>
                  <a:pt x="312" y="56"/>
                </a:cubicBezTo>
                <a:cubicBezTo>
                  <a:pt x="312" y="56"/>
                  <a:pt x="311" y="55"/>
                  <a:pt x="311" y="56"/>
                </a:cubicBezTo>
                <a:cubicBezTo>
                  <a:pt x="311" y="56"/>
                  <a:pt x="311" y="56"/>
                  <a:pt x="311" y="56"/>
                </a:cubicBezTo>
                <a:cubicBezTo>
                  <a:pt x="311" y="56"/>
                  <a:pt x="311" y="56"/>
                  <a:pt x="311" y="56"/>
                </a:cubicBezTo>
                <a:cubicBezTo>
                  <a:pt x="311" y="56"/>
                  <a:pt x="311" y="56"/>
                  <a:pt x="311" y="56"/>
                </a:cubicBezTo>
                <a:cubicBezTo>
                  <a:pt x="311" y="56"/>
                  <a:pt x="311" y="56"/>
                  <a:pt x="311" y="56"/>
                </a:cubicBezTo>
                <a:cubicBezTo>
                  <a:pt x="311" y="56"/>
                  <a:pt x="311" y="56"/>
                  <a:pt x="310" y="56"/>
                </a:cubicBezTo>
                <a:cubicBezTo>
                  <a:pt x="310" y="56"/>
                  <a:pt x="310" y="56"/>
                  <a:pt x="310" y="56"/>
                </a:cubicBezTo>
                <a:cubicBezTo>
                  <a:pt x="310" y="56"/>
                  <a:pt x="310" y="56"/>
                  <a:pt x="310" y="56"/>
                </a:cubicBezTo>
                <a:cubicBezTo>
                  <a:pt x="310" y="56"/>
                  <a:pt x="310" y="56"/>
                  <a:pt x="310" y="56"/>
                </a:cubicBezTo>
                <a:cubicBezTo>
                  <a:pt x="310" y="56"/>
                  <a:pt x="310" y="56"/>
                  <a:pt x="310" y="56"/>
                </a:cubicBezTo>
                <a:cubicBezTo>
                  <a:pt x="310" y="56"/>
                  <a:pt x="309" y="56"/>
                  <a:pt x="309" y="56"/>
                </a:cubicBezTo>
                <a:cubicBezTo>
                  <a:pt x="309" y="56"/>
                  <a:pt x="309" y="56"/>
                  <a:pt x="309" y="56"/>
                </a:cubicBezTo>
                <a:cubicBezTo>
                  <a:pt x="309" y="56"/>
                  <a:pt x="309" y="56"/>
                  <a:pt x="309" y="56"/>
                </a:cubicBezTo>
                <a:cubicBezTo>
                  <a:pt x="309" y="56"/>
                  <a:pt x="309" y="56"/>
                  <a:pt x="309" y="56"/>
                </a:cubicBezTo>
                <a:cubicBezTo>
                  <a:pt x="309" y="56"/>
                  <a:pt x="309" y="56"/>
                  <a:pt x="309" y="56"/>
                </a:cubicBezTo>
                <a:cubicBezTo>
                  <a:pt x="309" y="56"/>
                  <a:pt x="309" y="56"/>
                  <a:pt x="309" y="56"/>
                </a:cubicBezTo>
                <a:cubicBezTo>
                  <a:pt x="309" y="56"/>
                  <a:pt x="308" y="56"/>
                  <a:pt x="308" y="56"/>
                </a:cubicBezTo>
                <a:cubicBezTo>
                  <a:pt x="308" y="56"/>
                  <a:pt x="308" y="56"/>
                  <a:pt x="308" y="56"/>
                </a:cubicBezTo>
                <a:cubicBezTo>
                  <a:pt x="308" y="56"/>
                  <a:pt x="308" y="56"/>
                  <a:pt x="308" y="56"/>
                </a:cubicBezTo>
                <a:cubicBezTo>
                  <a:pt x="308" y="56"/>
                  <a:pt x="308" y="56"/>
                  <a:pt x="308" y="56"/>
                </a:cubicBezTo>
                <a:cubicBezTo>
                  <a:pt x="308" y="56"/>
                  <a:pt x="308" y="56"/>
                  <a:pt x="308" y="56"/>
                </a:cubicBezTo>
                <a:cubicBezTo>
                  <a:pt x="308" y="56"/>
                  <a:pt x="308" y="56"/>
                  <a:pt x="308" y="56"/>
                </a:cubicBezTo>
                <a:cubicBezTo>
                  <a:pt x="308" y="56"/>
                  <a:pt x="308" y="56"/>
                  <a:pt x="308" y="57"/>
                </a:cubicBezTo>
                <a:cubicBezTo>
                  <a:pt x="308" y="57"/>
                  <a:pt x="308" y="57"/>
                  <a:pt x="308" y="57"/>
                </a:cubicBezTo>
                <a:close/>
                <a:moveTo>
                  <a:pt x="310" y="59"/>
                </a:moveTo>
                <a:cubicBezTo>
                  <a:pt x="310" y="59"/>
                  <a:pt x="310" y="59"/>
                  <a:pt x="310" y="59"/>
                </a:cubicBezTo>
                <a:cubicBezTo>
                  <a:pt x="310" y="60"/>
                  <a:pt x="311" y="60"/>
                  <a:pt x="311" y="60"/>
                </a:cubicBezTo>
                <a:cubicBezTo>
                  <a:pt x="311" y="60"/>
                  <a:pt x="311" y="60"/>
                  <a:pt x="311" y="60"/>
                </a:cubicBezTo>
                <a:cubicBezTo>
                  <a:pt x="311" y="60"/>
                  <a:pt x="311" y="60"/>
                  <a:pt x="311" y="61"/>
                </a:cubicBezTo>
                <a:cubicBezTo>
                  <a:pt x="312" y="61"/>
                  <a:pt x="312" y="61"/>
                  <a:pt x="312" y="60"/>
                </a:cubicBezTo>
                <a:cubicBezTo>
                  <a:pt x="312" y="60"/>
                  <a:pt x="312" y="60"/>
                  <a:pt x="312" y="60"/>
                </a:cubicBezTo>
                <a:cubicBezTo>
                  <a:pt x="312" y="60"/>
                  <a:pt x="312" y="60"/>
                  <a:pt x="312" y="60"/>
                </a:cubicBezTo>
                <a:cubicBezTo>
                  <a:pt x="312" y="60"/>
                  <a:pt x="312" y="61"/>
                  <a:pt x="312" y="61"/>
                </a:cubicBezTo>
                <a:cubicBezTo>
                  <a:pt x="312" y="61"/>
                  <a:pt x="313" y="61"/>
                  <a:pt x="313" y="60"/>
                </a:cubicBezTo>
                <a:cubicBezTo>
                  <a:pt x="313" y="60"/>
                  <a:pt x="313" y="60"/>
                  <a:pt x="313" y="60"/>
                </a:cubicBezTo>
                <a:cubicBezTo>
                  <a:pt x="313" y="60"/>
                  <a:pt x="313" y="60"/>
                  <a:pt x="313" y="60"/>
                </a:cubicBezTo>
                <a:cubicBezTo>
                  <a:pt x="313" y="60"/>
                  <a:pt x="313" y="60"/>
                  <a:pt x="313" y="60"/>
                </a:cubicBezTo>
                <a:cubicBezTo>
                  <a:pt x="313" y="59"/>
                  <a:pt x="313" y="59"/>
                  <a:pt x="313" y="59"/>
                </a:cubicBezTo>
                <a:cubicBezTo>
                  <a:pt x="313" y="58"/>
                  <a:pt x="313" y="58"/>
                  <a:pt x="313" y="58"/>
                </a:cubicBezTo>
                <a:cubicBezTo>
                  <a:pt x="313" y="58"/>
                  <a:pt x="313" y="57"/>
                  <a:pt x="313" y="57"/>
                </a:cubicBezTo>
                <a:cubicBezTo>
                  <a:pt x="313" y="57"/>
                  <a:pt x="313" y="57"/>
                  <a:pt x="313" y="57"/>
                </a:cubicBezTo>
                <a:cubicBezTo>
                  <a:pt x="313" y="57"/>
                  <a:pt x="313" y="57"/>
                  <a:pt x="313" y="57"/>
                </a:cubicBezTo>
                <a:cubicBezTo>
                  <a:pt x="313" y="57"/>
                  <a:pt x="312" y="57"/>
                  <a:pt x="312" y="57"/>
                </a:cubicBezTo>
                <a:cubicBezTo>
                  <a:pt x="312" y="57"/>
                  <a:pt x="312" y="57"/>
                  <a:pt x="312" y="57"/>
                </a:cubicBezTo>
                <a:cubicBezTo>
                  <a:pt x="312" y="57"/>
                  <a:pt x="312" y="57"/>
                  <a:pt x="312" y="57"/>
                </a:cubicBezTo>
                <a:cubicBezTo>
                  <a:pt x="312" y="57"/>
                  <a:pt x="311" y="57"/>
                  <a:pt x="311" y="57"/>
                </a:cubicBezTo>
                <a:cubicBezTo>
                  <a:pt x="311" y="57"/>
                  <a:pt x="311" y="57"/>
                  <a:pt x="311" y="57"/>
                </a:cubicBezTo>
                <a:cubicBezTo>
                  <a:pt x="311" y="57"/>
                  <a:pt x="311" y="57"/>
                  <a:pt x="311" y="57"/>
                </a:cubicBezTo>
                <a:cubicBezTo>
                  <a:pt x="310" y="57"/>
                  <a:pt x="310" y="57"/>
                  <a:pt x="310" y="57"/>
                </a:cubicBezTo>
                <a:cubicBezTo>
                  <a:pt x="310" y="57"/>
                  <a:pt x="310" y="57"/>
                  <a:pt x="310" y="57"/>
                </a:cubicBezTo>
                <a:cubicBezTo>
                  <a:pt x="310" y="57"/>
                  <a:pt x="310" y="57"/>
                  <a:pt x="310" y="57"/>
                </a:cubicBezTo>
                <a:cubicBezTo>
                  <a:pt x="310" y="58"/>
                  <a:pt x="310" y="58"/>
                  <a:pt x="310" y="58"/>
                </a:cubicBezTo>
                <a:cubicBezTo>
                  <a:pt x="310" y="58"/>
                  <a:pt x="310" y="58"/>
                  <a:pt x="310" y="58"/>
                </a:cubicBezTo>
                <a:cubicBezTo>
                  <a:pt x="310" y="58"/>
                  <a:pt x="310" y="58"/>
                  <a:pt x="310" y="58"/>
                </a:cubicBezTo>
                <a:cubicBezTo>
                  <a:pt x="310" y="59"/>
                  <a:pt x="310" y="59"/>
                  <a:pt x="310" y="59"/>
                </a:cubicBezTo>
                <a:close/>
                <a:moveTo>
                  <a:pt x="335" y="71"/>
                </a:moveTo>
                <a:cubicBezTo>
                  <a:pt x="335" y="71"/>
                  <a:pt x="335" y="71"/>
                  <a:pt x="335" y="71"/>
                </a:cubicBezTo>
                <a:cubicBezTo>
                  <a:pt x="335" y="71"/>
                  <a:pt x="336" y="71"/>
                  <a:pt x="336" y="71"/>
                </a:cubicBezTo>
                <a:cubicBezTo>
                  <a:pt x="336" y="71"/>
                  <a:pt x="336" y="71"/>
                  <a:pt x="336" y="71"/>
                </a:cubicBezTo>
                <a:cubicBezTo>
                  <a:pt x="336" y="71"/>
                  <a:pt x="336" y="71"/>
                  <a:pt x="336" y="71"/>
                </a:cubicBezTo>
                <a:cubicBezTo>
                  <a:pt x="336" y="71"/>
                  <a:pt x="336" y="71"/>
                  <a:pt x="336" y="71"/>
                </a:cubicBezTo>
                <a:cubicBezTo>
                  <a:pt x="336" y="71"/>
                  <a:pt x="336" y="71"/>
                  <a:pt x="336" y="71"/>
                </a:cubicBezTo>
                <a:cubicBezTo>
                  <a:pt x="336" y="71"/>
                  <a:pt x="336" y="71"/>
                  <a:pt x="335" y="70"/>
                </a:cubicBezTo>
                <a:cubicBezTo>
                  <a:pt x="335" y="70"/>
                  <a:pt x="335" y="70"/>
                  <a:pt x="335" y="70"/>
                </a:cubicBezTo>
                <a:cubicBezTo>
                  <a:pt x="335" y="70"/>
                  <a:pt x="335" y="70"/>
                  <a:pt x="335" y="70"/>
                </a:cubicBezTo>
                <a:cubicBezTo>
                  <a:pt x="335" y="70"/>
                  <a:pt x="335" y="71"/>
                  <a:pt x="335" y="71"/>
                </a:cubicBezTo>
                <a:close/>
                <a:moveTo>
                  <a:pt x="338" y="68"/>
                </a:moveTo>
                <a:cubicBezTo>
                  <a:pt x="338" y="68"/>
                  <a:pt x="338" y="69"/>
                  <a:pt x="338" y="69"/>
                </a:cubicBezTo>
                <a:cubicBezTo>
                  <a:pt x="338" y="69"/>
                  <a:pt x="337" y="69"/>
                  <a:pt x="337" y="69"/>
                </a:cubicBezTo>
                <a:cubicBezTo>
                  <a:pt x="337" y="69"/>
                  <a:pt x="338" y="69"/>
                  <a:pt x="338" y="69"/>
                </a:cubicBezTo>
                <a:cubicBezTo>
                  <a:pt x="338" y="69"/>
                  <a:pt x="338" y="69"/>
                  <a:pt x="338" y="69"/>
                </a:cubicBezTo>
                <a:cubicBezTo>
                  <a:pt x="338" y="69"/>
                  <a:pt x="338" y="69"/>
                  <a:pt x="339" y="69"/>
                </a:cubicBezTo>
                <a:cubicBezTo>
                  <a:pt x="339" y="69"/>
                  <a:pt x="339" y="69"/>
                  <a:pt x="339" y="69"/>
                </a:cubicBezTo>
                <a:cubicBezTo>
                  <a:pt x="339" y="69"/>
                  <a:pt x="339" y="69"/>
                  <a:pt x="339" y="68"/>
                </a:cubicBezTo>
                <a:cubicBezTo>
                  <a:pt x="339" y="68"/>
                  <a:pt x="339" y="68"/>
                  <a:pt x="339" y="68"/>
                </a:cubicBezTo>
                <a:cubicBezTo>
                  <a:pt x="339" y="68"/>
                  <a:pt x="338" y="68"/>
                  <a:pt x="338" y="68"/>
                </a:cubicBezTo>
                <a:cubicBezTo>
                  <a:pt x="338" y="68"/>
                  <a:pt x="338" y="68"/>
                  <a:pt x="338" y="68"/>
                </a:cubicBezTo>
                <a:cubicBezTo>
                  <a:pt x="338" y="68"/>
                  <a:pt x="338" y="68"/>
                  <a:pt x="338" y="68"/>
                </a:cubicBezTo>
                <a:close/>
                <a:moveTo>
                  <a:pt x="333" y="85"/>
                </a:moveTo>
                <a:cubicBezTo>
                  <a:pt x="333" y="86"/>
                  <a:pt x="334" y="86"/>
                  <a:pt x="334" y="86"/>
                </a:cubicBezTo>
                <a:cubicBezTo>
                  <a:pt x="334" y="86"/>
                  <a:pt x="334" y="86"/>
                  <a:pt x="334" y="86"/>
                </a:cubicBezTo>
                <a:cubicBezTo>
                  <a:pt x="334" y="86"/>
                  <a:pt x="334" y="86"/>
                  <a:pt x="335" y="87"/>
                </a:cubicBezTo>
                <a:cubicBezTo>
                  <a:pt x="335" y="87"/>
                  <a:pt x="335" y="87"/>
                  <a:pt x="335" y="87"/>
                </a:cubicBezTo>
                <a:cubicBezTo>
                  <a:pt x="335" y="87"/>
                  <a:pt x="335" y="87"/>
                  <a:pt x="335" y="87"/>
                </a:cubicBezTo>
                <a:cubicBezTo>
                  <a:pt x="335" y="87"/>
                  <a:pt x="336" y="87"/>
                  <a:pt x="336" y="87"/>
                </a:cubicBezTo>
                <a:cubicBezTo>
                  <a:pt x="336" y="87"/>
                  <a:pt x="336" y="87"/>
                  <a:pt x="336" y="87"/>
                </a:cubicBezTo>
                <a:cubicBezTo>
                  <a:pt x="336" y="87"/>
                  <a:pt x="336" y="87"/>
                  <a:pt x="336" y="87"/>
                </a:cubicBezTo>
                <a:cubicBezTo>
                  <a:pt x="336" y="86"/>
                  <a:pt x="336" y="86"/>
                  <a:pt x="335" y="86"/>
                </a:cubicBezTo>
                <a:cubicBezTo>
                  <a:pt x="335" y="86"/>
                  <a:pt x="335" y="86"/>
                  <a:pt x="335" y="86"/>
                </a:cubicBezTo>
                <a:cubicBezTo>
                  <a:pt x="335" y="86"/>
                  <a:pt x="335" y="86"/>
                  <a:pt x="334" y="86"/>
                </a:cubicBezTo>
                <a:cubicBezTo>
                  <a:pt x="334" y="86"/>
                  <a:pt x="334" y="86"/>
                  <a:pt x="334" y="86"/>
                </a:cubicBezTo>
                <a:cubicBezTo>
                  <a:pt x="334" y="86"/>
                  <a:pt x="334" y="86"/>
                  <a:pt x="334" y="85"/>
                </a:cubicBezTo>
                <a:cubicBezTo>
                  <a:pt x="334" y="85"/>
                  <a:pt x="333" y="85"/>
                  <a:pt x="333" y="85"/>
                </a:cubicBezTo>
                <a:close/>
                <a:moveTo>
                  <a:pt x="351" y="82"/>
                </a:moveTo>
                <a:cubicBezTo>
                  <a:pt x="348" y="81"/>
                  <a:pt x="348" y="81"/>
                  <a:pt x="348" y="81"/>
                </a:cubicBezTo>
                <a:cubicBezTo>
                  <a:pt x="345" y="80"/>
                  <a:pt x="345" y="80"/>
                  <a:pt x="345" y="80"/>
                </a:cubicBezTo>
                <a:cubicBezTo>
                  <a:pt x="345" y="80"/>
                  <a:pt x="345" y="80"/>
                  <a:pt x="345" y="80"/>
                </a:cubicBezTo>
                <a:cubicBezTo>
                  <a:pt x="346" y="79"/>
                  <a:pt x="346" y="79"/>
                  <a:pt x="346" y="79"/>
                </a:cubicBezTo>
                <a:cubicBezTo>
                  <a:pt x="346" y="79"/>
                  <a:pt x="346" y="79"/>
                  <a:pt x="346" y="79"/>
                </a:cubicBezTo>
                <a:cubicBezTo>
                  <a:pt x="346" y="78"/>
                  <a:pt x="346" y="78"/>
                  <a:pt x="346" y="78"/>
                </a:cubicBezTo>
                <a:cubicBezTo>
                  <a:pt x="345" y="71"/>
                  <a:pt x="345" y="71"/>
                  <a:pt x="345" y="71"/>
                </a:cubicBezTo>
                <a:cubicBezTo>
                  <a:pt x="345" y="71"/>
                  <a:pt x="345" y="71"/>
                  <a:pt x="345" y="71"/>
                </a:cubicBezTo>
                <a:cubicBezTo>
                  <a:pt x="345" y="71"/>
                  <a:pt x="345" y="71"/>
                  <a:pt x="345" y="71"/>
                </a:cubicBezTo>
                <a:cubicBezTo>
                  <a:pt x="344" y="71"/>
                  <a:pt x="344" y="71"/>
                  <a:pt x="344" y="71"/>
                </a:cubicBezTo>
                <a:cubicBezTo>
                  <a:pt x="344" y="71"/>
                  <a:pt x="344" y="71"/>
                  <a:pt x="344" y="71"/>
                </a:cubicBezTo>
                <a:cubicBezTo>
                  <a:pt x="344" y="71"/>
                  <a:pt x="344" y="71"/>
                  <a:pt x="344" y="72"/>
                </a:cubicBezTo>
                <a:cubicBezTo>
                  <a:pt x="344" y="72"/>
                  <a:pt x="344" y="72"/>
                  <a:pt x="344" y="72"/>
                </a:cubicBezTo>
                <a:cubicBezTo>
                  <a:pt x="344" y="72"/>
                  <a:pt x="344" y="72"/>
                  <a:pt x="344" y="73"/>
                </a:cubicBezTo>
                <a:cubicBezTo>
                  <a:pt x="344" y="73"/>
                  <a:pt x="344" y="73"/>
                  <a:pt x="344" y="74"/>
                </a:cubicBezTo>
                <a:cubicBezTo>
                  <a:pt x="344" y="74"/>
                  <a:pt x="344" y="74"/>
                  <a:pt x="344" y="74"/>
                </a:cubicBezTo>
                <a:cubicBezTo>
                  <a:pt x="344" y="74"/>
                  <a:pt x="344" y="74"/>
                  <a:pt x="344" y="74"/>
                </a:cubicBezTo>
                <a:cubicBezTo>
                  <a:pt x="344" y="74"/>
                  <a:pt x="344" y="74"/>
                  <a:pt x="344" y="74"/>
                </a:cubicBezTo>
                <a:cubicBezTo>
                  <a:pt x="343" y="74"/>
                  <a:pt x="343" y="73"/>
                  <a:pt x="343" y="73"/>
                </a:cubicBezTo>
                <a:cubicBezTo>
                  <a:pt x="343" y="73"/>
                  <a:pt x="343" y="73"/>
                  <a:pt x="343" y="73"/>
                </a:cubicBezTo>
                <a:cubicBezTo>
                  <a:pt x="343" y="73"/>
                  <a:pt x="343" y="72"/>
                  <a:pt x="343" y="72"/>
                </a:cubicBezTo>
                <a:cubicBezTo>
                  <a:pt x="343" y="72"/>
                  <a:pt x="343" y="72"/>
                  <a:pt x="342" y="72"/>
                </a:cubicBezTo>
                <a:cubicBezTo>
                  <a:pt x="342" y="72"/>
                  <a:pt x="342" y="72"/>
                  <a:pt x="342" y="72"/>
                </a:cubicBezTo>
                <a:cubicBezTo>
                  <a:pt x="342" y="71"/>
                  <a:pt x="342" y="71"/>
                  <a:pt x="342" y="71"/>
                </a:cubicBezTo>
                <a:cubicBezTo>
                  <a:pt x="342" y="71"/>
                  <a:pt x="342" y="71"/>
                  <a:pt x="342" y="71"/>
                </a:cubicBezTo>
                <a:cubicBezTo>
                  <a:pt x="342" y="71"/>
                  <a:pt x="342" y="71"/>
                  <a:pt x="342" y="71"/>
                </a:cubicBezTo>
                <a:cubicBezTo>
                  <a:pt x="342" y="70"/>
                  <a:pt x="342" y="70"/>
                  <a:pt x="342" y="70"/>
                </a:cubicBezTo>
                <a:cubicBezTo>
                  <a:pt x="341" y="70"/>
                  <a:pt x="341" y="70"/>
                  <a:pt x="341" y="70"/>
                </a:cubicBezTo>
                <a:cubicBezTo>
                  <a:pt x="341" y="70"/>
                  <a:pt x="341" y="70"/>
                  <a:pt x="341" y="69"/>
                </a:cubicBezTo>
                <a:cubicBezTo>
                  <a:pt x="341" y="69"/>
                  <a:pt x="341" y="69"/>
                  <a:pt x="341" y="69"/>
                </a:cubicBezTo>
                <a:cubicBezTo>
                  <a:pt x="341" y="69"/>
                  <a:pt x="341" y="68"/>
                  <a:pt x="341" y="68"/>
                </a:cubicBezTo>
                <a:cubicBezTo>
                  <a:pt x="341" y="68"/>
                  <a:pt x="340" y="68"/>
                  <a:pt x="340" y="68"/>
                </a:cubicBezTo>
                <a:cubicBezTo>
                  <a:pt x="340" y="68"/>
                  <a:pt x="340" y="67"/>
                  <a:pt x="340" y="67"/>
                </a:cubicBezTo>
                <a:cubicBezTo>
                  <a:pt x="340" y="67"/>
                  <a:pt x="341" y="67"/>
                  <a:pt x="341" y="66"/>
                </a:cubicBezTo>
                <a:cubicBezTo>
                  <a:pt x="341" y="66"/>
                  <a:pt x="341" y="66"/>
                  <a:pt x="340" y="65"/>
                </a:cubicBezTo>
                <a:cubicBezTo>
                  <a:pt x="340" y="65"/>
                  <a:pt x="340" y="65"/>
                  <a:pt x="340" y="65"/>
                </a:cubicBezTo>
                <a:cubicBezTo>
                  <a:pt x="340" y="65"/>
                  <a:pt x="340" y="65"/>
                  <a:pt x="340" y="64"/>
                </a:cubicBezTo>
                <a:cubicBezTo>
                  <a:pt x="340" y="64"/>
                  <a:pt x="340" y="64"/>
                  <a:pt x="340" y="64"/>
                </a:cubicBezTo>
                <a:cubicBezTo>
                  <a:pt x="340" y="64"/>
                  <a:pt x="340" y="64"/>
                  <a:pt x="340" y="64"/>
                </a:cubicBezTo>
                <a:cubicBezTo>
                  <a:pt x="340" y="63"/>
                  <a:pt x="340" y="63"/>
                  <a:pt x="340" y="63"/>
                </a:cubicBezTo>
                <a:cubicBezTo>
                  <a:pt x="340" y="63"/>
                  <a:pt x="340" y="63"/>
                  <a:pt x="340" y="63"/>
                </a:cubicBezTo>
                <a:cubicBezTo>
                  <a:pt x="340" y="63"/>
                  <a:pt x="340" y="63"/>
                  <a:pt x="340" y="63"/>
                </a:cubicBezTo>
                <a:cubicBezTo>
                  <a:pt x="341" y="63"/>
                  <a:pt x="341" y="63"/>
                  <a:pt x="341" y="63"/>
                </a:cubicBezTo>
                <a:cubicBezTo>
                  <a:pt x="341" y="63"/>
                  <a:pt x="341" y="63"/>
                  <a:pt x="341" y="63"/>
                </a:cubicBezTo>
                <a:cubicBezTo>
                  <a:pt x="341" y="63"/>
                  <a:pt x="341" y="63"/>
                  <a:pt x="341" y="63"/>
                </a:cubicBezTo>
                <a:cubicBezTo>
                  <a:pt x="341" y="63"/>
                  <a:pt x="341" y="62"/>
                  <a:pt x="341" y="62"/>
                </a:cubicBezTo>
                <a:cubicBezTo>
                  <a:pt x="341" y="62"/>
                  <a:pt x="341" y="62"/>
                  <a:pt x="341" y="62"/>
                </a:cubicBezTo>
                <a:cubicBezTo>
                  <a:pt x="341" y="62"/>
                  <a:pt x="341" y="62"/>
                  <a:pt x="341" y="62"/>
                </a:cubicBezTo>
                <a:cubicBezTo>
                  <a:pt x="341" y="61"/>
                  <a:pt x="341" y="61"/>
                  <a:pt x="341" y="61"/>
                </a:cubicBezTo>
                <a:cubicBezTo>
                  <a:pt x="341" y="61"/>
                  <a:pt x="342" y="61"/>
                  <a:pt x="342" y="61"/>
                </a:cubicBezTo>
                <a:cubicBezTo>
                  <a:pt x="342" y="61"/>
                  <a:pt x="342" y="61"/>
                  <a:pt x="342" y="61"/>
                </a:cubicBezTo>
                <a:cubicBezTo>
                  <a:pt x="342" y="60"/>
                  <a:pt x="342" y="60"/>
                  <a:pt x="342" y="60"/>
                </a:cubicBezTo>
                <a:cubicBezTo>
                  <a:pt x="342" y="60"/>
                  <a:pt x="341" y="60"/>
                  <a:pt x="341" y="60"/>
                </a:cubicBezTo>
                <a:cubicBezTo>
                  <a:pt x="341" y="60"/>
                  <a:pt x="341" y="60"/>
                  <a:pt x="341" y="60"/>
                </a:cubicBezTo>
                <a:cubicBezTo>
                  <a:pt x="341" y="59"/>
                  <a:pt x="341" y="59"/>
                  <a:pt x="341" y="59"/>
                </a:cubicBezTo>
                <a:cubicBezTo>
                  <a:pt x="341" y="59"/>
                  <a:pt x="341" y="59"/>
                  <a:pt x="341" y="59"/>
                </a:cubicBezTo>
                <a:cubicBezTo>
                  <a:pt x="340" y="59"/>
                  <a:pt x="340" y="59"/>
                  <a:pt x="340" y="59"/>
                </a:cubicBezTo>
                <a:cubicBezTo>
                  <a:pt x="340" y="58"/>
                  <a:pt x="340" y="58"/>
                  <a:pt x="340" y="58"/>
                </a:cubicBezTo>
                <a:cubicBezTo>
                  <a:pt x="340" y="58"/>
                  <a:pt x="340" y="58"/>
                  <a:pt x="340" y="58"/>
                </a:cubicBezTo>
                <a:cubicBezTo>
                  <a:pt x="340" y="58"/>
                  <a:pt x="340" y="57"/>
                  <a:pt x="340" y="57"/>
                </a:cubicBezTo>
                <a:cubicBezTo>
                  <a:pt x="340" y="57"/>
                  <a:pt x="340" y="57"/>
                  <a:pt x="340" y="57"/>
                </a:cubicBezTo>
                <a:cubicBezTo>
                  <a:pt x="340" y="57"/>
                  <a:pt x="340" y="57"/>
                  <a:pt x="340" y="57"/>
                </a:cubicBezTo>
                <a:cubicBezTo>
                  <a:pt x="340" y="57"/>
                  <a:pt x="340" y="56"/>
                  <a:pt x="340" y="56"/>
                </a:cubicBezTo>
                <a:cubicBezTo>
                  <a:pt x="340" y="56"/>
                  <a:pt x="340" y="56"/>
                  <a:pt x="340" y="56"/>
                </a:cubicBezTo>
                <a:cubicBezTo>
                  <a:pt x="340" y="56"/>
                  <a:pt x="340" y="56"/>
                  <a:pt x="340" y="56"/>
                </a:cubicBezTo>
                <a:cubicBezTo>
                  <a:pt x="341" y="56"/>
                  <a:pt x="340" y="56"/>
                  <a:pt x="340" y="56"/>
                </a:cubicBezTo>
                <a:cubicBezTo>
                  <a:pt x="340" y="56"/>
                  <a:pt x="340" y="56"/>
                  <a:pt x="339" y="55"/>
                </a:cubicBezTo>
                <a:cubicBezTo>
                  <a:pt x="339" y="55"/>
                  <a:pt x="339" y="55"/>
                  <a:pt x="339" y="55"/>
                </a:cubicBezTo>
                <a:cubicBezTo>
                  <a:pt x="339" y="55"/>
                  <a:pt x="339" y="55"/>
                  <a:pt x="339" y="55"/>
                </a:cubicBezTo>
                <a:cubicBezTo>
                  <a:pt x="339" y="55"/>
                  <a:pt x="339" y="55"/>
                  <a:pt x="338" y="55"/>
                </a:cubicBezTo>
                <a:cubicBezTo>
                  <a:pt x="338" y="55"/>
                  <a:pt x="338" y="55"/>
                  <a:pt x="338" y="55"/>
                </a:cubicBezTo>
                <a:cubicBezTo>
                  <a:pt x="338" y="55"/>
                  <a:pt x="338" y="55"/>
                  <a:pt x="338" y="55"/>
                </a:cubicBezTo>
                <a:cubicBezTo>
                  <a:pt x="337" y="55"/>
                  <a:pt x="337" y="55"/>
                  <a:pt x="337" y="55"/>
                </a:cubicBezTo>
                <a:cubicBezTo>
                  <a:pt x="337" y="55"/>
                  <a:pt x="336" y="55"/>
                  <a:pt x="336" y="55"/>
                </a:cubicBezTo>
                <a:cubicBezTo>
                  <a:pt x="336" y="55"/>
                  <a:pt x="336" y="55"/>
                  <a:pt x="336" y="55"/>
                </a:cubicBezTo>
                <a:cubicBezTo>
                  <a:pt x="336" y="55"/>
                  <a:pt x="336" y="55"/>
                  <a:pt x="336" y="55"/>
                </a:cubicBezTo>
                <a:cubicBezTo>
                  <a:pt x="336" y="55"/>
                  <a:pt x="335" y="55"/>
                  <a:pt x="335" y="55"/>
                </a:cubicBezTo>
                <a:cubicBezTo>
                  <a:pt x="335" y="55"/>
                  <a:pt x="335" y="55"/>
                  <a:pt x="335" y="55"/>
                </a:cubicBezTo>
                <a:cubicBezTo>
                  <a:pt x="335" y="55"/>
                  <a:pt x="334" y="55"/>
                  <a:pt x="334" y="55"/>
                </a:cubicBezTo>
                <a:cubicBezTo>
                  <a:pt x="334" y="55"/>
                  <a:pt x="333" y="55"/>
                  <a:pt x="333" y="54"/>
                </a:cubicBezTo>
                <a:cubicBezTo>
                  <a:pt x="333" y="54"/>
                  <a:pt x="333" y="54"/>
                  <a:pt x="333" y="54"/>
                </a:cubicBezTo>
                <a:cubicBezTo>
                  <a:pt x="333" y="54"/>
                  <a:pt x="333" y="54"/>
                  <a:pt x="332" y="54"/>
                </a:cubicBezTo>
                <a:cubicBezTo>
                  <a:pt x="332" y="54"/>
                  <a:pt x="332" y="54"/>
                  <a:pt x="332" y="54"/>
                </a:cubicBezTo>
                <a:cubicBezTo>
                  <a:pt x="332" y="54"/>
                  <a:pt x="332" y="54"/>
                  <a:pt x="332" y="54"/>
                </a:cubicBezTo>
                <a:cubicBezTo>
                  <a:pt x="332" y="53"/>
                  <a:pt x="332" y="53"/>
                  <a:pt x="332" y="53"/>
                </a:cubicBezTo>
                <a:cubicBezTo>
                  <a:pt x="332" y="53"/>
                  <a:pt x="332" y="53"/>
                  <a:pt x="331" y="53"/>
                </a:cubicBezTo>
                <a:cubicBezTo>
                  <a:pt x="331" y="53"/>
                  <a:pt x="331" y="53"/>
                  <a:pt x="331" y="53"/>
                </a:cubicBezTo>
                <a:cubicBezTo>
                  <a:pt x="331" y="53"/>
                  <a:pt x="331" y="53"/>
                  <a:pt x="331" y="53"/>
                </a:cubicBezTo>
                <a:cubicBezTo>
                  <a:pt x="331" y="53"/>
                  <a:pt x="331" y="53"/>
                  <a:pt x="331" y="53"/>
                </a:cubicBezTo>
                <a:cubicBezTo>
                  <a:pt x="331" y="53"/>
                  <a:pt x="331" y="53"/>
                  <a:pt x="331" y="53"/>
                </a:cubicBezTo>
                <a:cubicBezTo>
                  <a:pt x="330" y="53"/>
                  <a:pt x="330" y="53"/>
                  <a:pt x="330" y="53"/>
                </a:cubicBezTo>
                <a:cubicBezTo>
                  <a:pt x="330" y="53"/>
                  <a:pt x="330" y="53"/>
                  <a:pt x="330" y="53"/>
                </a:cubicBezTo>
                <a:cubicBezTo>
                  <a:pt x="330" y="53"/>
                  <a:pt x="330" y="53"/>
                  <a:pt x="330" y="53"/>
                </a:cubicBezTo>
                <a:cubicBezTo>
                  <a:pt x="330" y="53"/>
                  <a:pt x="329" y="53"/>
                  <a:pt x="329" y="53"/>
                </a:cubicBezTo>
                <a:cubicBezTo>
                  <a:pt x="329" y="52"/>
                  <a:pt x="329" y="52"/>
                  <a:pt x="328" y="52"/>
                </a:cubicBezTo>
                <a:cubicBezTo>
                  <a:pt x="328" y="52"/>
                  <a:pt x="328" y="52"/>
                  <a:pt x="328" y="52"/>
                </a:cubicBezTo>
                <a:cubicBezTo>
                  <a:pt x="328" y="52"/>
                  <a:pt x="327" y="52"/>
                  <a:pt x="327" y="52"/>
                </a:cubicBezTo>
                <a:cubicBezTo>
                  <a:pt x="327" y="52"/>
                  <a:pt x="327" y="52"/>
                  <a:pt x="327" y="52"/>
                </a:cubicBezTo>
                <a:cubicBezTo>
                  <a:pt x="327" y="52"/>
                  <a:pt x="326" y="52"/>
                  <a:pt x="326" y="52"/>
                </a:cubicBezTo>
                <a:cubicBezTo>
                  <a:pt x="326" y="52"/>
                  <a:pt x="326" y="52"/>
                  <a:pt x="326" y="52"/>
                </a:cubicBezTo>
                <a:cubicBezTo>
                  <a:pt x="325" y="52"/>
                  <a:pt x="325" y="52"/>
                  <a:pt x="325" y="52"/>
                </a:cubicBezTo>
                <a:cubicBezTo>
                  <a:pt x="325" y="52"/>
                  <a:pt x="324" y="52"/>
                  <a:pt x="324" y="52"/>
                </a:cubicBezTo>
                <a:cubicBezTo>
                  <a:pt x="324" y="52"/>
                  <a:pt x="324" y="52"/>
                  <a:pt x="324" y="52"/>
                </a:cubicBezTo>
                <a:cubicBezTo>
                  <a:pt x="324" y="52"/>
                  <a:pt x="323" y="52"/>
                  <a:pt x="323" y="52"/>
                </a:cubicBezTo>
                <a:cubicBezTo>
                  <a:pt x="323" y="52"/>
                  <a:pt x="323" y="53"/>
                  <a:pt x="323" y="53"/>
                </a:cubicBezTo>
                <a:cubicBezTo>
                  <a:pt x="323" y="53"/>
                  <a:pt x="322" y="53"/>
                  <a:pt x="322" y="53"/>
                </a:cubicBezTo>
                <a:cubicBezTo>
                  <a:pt x="322" y="53"/>
                  <a:pt x="322" y="53"/>
                  <a:pt x="322" y="53"/>
                </a:cubicBezTo>
                <a:cubicBezTo>
                  <a:pt x="322" y="54"/>
                  <a:pt x="322" y="54"/>
                  <a:pt x="321" y="54"/>
                </a:cubicBezTo>
                <a:cubicBezTo>
                  <a:pt x="321" y="54"/>
                  <a:pt x="321" y="55"/>
                  <a:pt x="321" y="55"/>
                </a:cubicBezTo>
                <a:cubicBezTo>
                  <a:pt x="320" y="55"/>
                  <a:pt x="320" y="55"/>
                  <a:pt x="320" y="55"/>
                </a:cubicBezTo>
                <a:cubicBezTo>
                  <a:pt x="319" y="55"/>
                  <a:pt x="319" y="55"/>
                  <a:pt x="319" y="55"/>
                </a:cubicBezTo>
                <a:cubicBezTo>
                  <a:pt x="319" y="55"/>
                  <a:pt x="318" y="55"/>
                  <a:pt x="318" y="55"/>
                </a:cubicBezTo>
                <a:cubicBezTo>
                  <a:pt x="318" y="55"/>
                  <a:pt x="318" y="55"/>
                  <a:pt x="318" y="55"/>
                </a:cubicBezTo>
                <a:cubicBezTo>
                  <a:pt x="318" y="56"/>
                  <a:pt x="317" y="56"/>
                  <a:pt x="317" y="55"/>
                </a:cubicBezTo>
                <a:cubicBezTo>
                  <a:pt x="317" y="55"/>
                  <a:pt x="318" y="55"/>
                  <a:pt x="318" y="55"/>
                </a:cubicBezTo>
                <a:cubicBezTo>
                  <a:pt x="317" y="55"/>
                  <a:pt x="317" y="55"/>
                  <a:pt x="317" y="55"/>
                </a:cubicBezTo>
                <a:cubicBezTo>
                  <a:pt x="317" y="55"/>
                  <a:pt x="316" y="55"/>
                  <a:pt x="316" y="56"/>
                </a:cubicBezTo>
                <a:cubicBezTo>
                  <a:pt x="316" y="56"/>
                  <a:pt x="316" y="56"/>
                  <a:pt x="315" y="56"/>
                </a:cubicBezTo>
                <a:cubicBezTo>
                  <a:pt x="315" y="56"/>
                  <a:pt x="315" y="56"/>
                  <a:pt x="315" y="56"/>
                </a:cubicBezTo>
                <a:cubicBezTo>
                  <a:pt x="315" y="56"/>
                  <a:pt x="315" y="56"/>
                  <a:pt x="315" y="56"/>
                </a:cubicBezTo>
                <a:cubicBezTo>
                  <a:pt x="315" y="57"/>
                  <a:pt x="315" y="57"/>
                  <a:pt x="315" y="57"/>
                </a:cubicBezTo>
                <a:cubicBezTo>
                  <a:pt x="315" y="57"/>
                  <a:pt x="315" y="57"/>
                  <a:pt x="315" y="57"/>
                </a:cubicBezTo>
                <a:cubicBezTo>
                  <a:pt x="315" y="57"/>
                  <a:pt x="315" y="57"/>
                  <a:pt x="315" y="58"/>
                </a:cubicBezTo>
                <a:cubicBezTo>
                  <a:pt x="315" y="58"/>
                  <a:pt x="315" y="58"/>
                  <a:pt x="315" y="58"/>
                </a:cubicBezTo>
                <a:cubicBezTo>
                  <a:pt x="315" y="58"/>
                  <a:pt x="315" y="59"/>
                  <a:pt x="315" y="59"/>
                </a:cubicBezTo>
                <a:cubicBezTo>
                  <a:pt x="315" y="59"/>
                  <a:pt x="314" y="59"/>
                  <a:pt x="314" y="59"/>
                </a:cubicBezTo>
                <a:cubicBezTo>
                  <a:pt x="314" y="59"/>
                  <a:pt x="314" y="59"/>
                  <a:pt x="314" y="59"/>
                </a:cubicBezTo>
                <a:cubicBezTo>
                  <a:pt x="314" y="59"/>
                  <a:pt x="314" y="59"/>
                  <a:pt x="314" y="59"/>
                </a:cubicBezTo>
                <a:cubicBezTo>
                  <a:pt x="314" y="60"/>
                  <a:pt x="314" y="60"/>
                  <a:pt x="314" y="60"/>
                </a:cubicBezTo>
                <a:cubicBezTo>
                  <a:pt x="314" y="60"/>
                  <a:pt x="313" y="60"/>
                  <a:pt x="313" y="60"/>
                </a:cubicBezTo>
                <a:cubicBezTo>
                  <a:pt x="313" y="60"/>
                  <a:pt x="313" y="60"/>
                  <a:pt x="313" y="60"/>
                </a:cubicBezTo>
                <a:cubicBezTo>
                  <a:pt x="313" y="60"/>
                  <a:pt x="313" y="60"/>
                  <a:pt x="313" y="60"/>
                </a:cubicBezTo>
                <a:cubicBezTo>
                  <a:pt x="313" y="61"/>
                  <a:pt x="313" y="61"/>
                  <a:pt x="313" y="61"/>
                </a:cubicBezTo>
                <a:cubicBezTo>
                  <a:pt x="313" y="61"/>
                  <a:pt x="313" y="61"/>
                  <a:pt x="312" y="61"/>
                </a:cubicBezTo>
                <a:cubicBezTo>
                  <a:pt x="312" y="61"/>
                  <a:pt x="312" y="61"/>
                  <a:pt x="312" y="61"/>
                </a:cubicBezTo>
                <a:cubicBezTo>
                  <a:pt x="312" y="61"/>
                  <a:pt x="312" y="61"/>
                  <a:pt x="312" y="61"/>
                </a:cubicBezTo>
                <a:cubicBezTo>
                  <a:pt x="312" y="62"/>
                  <a:pt x="312" y="62"/>
                  <a:pt x="312" y="62"/>
                </a:cubicBezTo>
                <a:cubicBezTo>
                  <a:pt x="312" y="62"/>
                  <a:pt x="312" y="62"/>
                  <a:pt x="313" y="62"/>
                </a:cubicBezTo>
                <a:cubicBezTo>
                  <a:pt x="313" y="62"/>
                  <a:pt x="313" y="62"/>
                  <a:pt x="313" y="62"/>
                </a:cubicBezTo>
                <a:cubicBezTo>
                  <a:pt x="314" y="62"/>
                  <a:pt x="314" y="62"/>
                  <a:pt x="314" y="62"/>
                </a:cubicBezTo>
                <a:cubicBezTo>
                  <a:pt x="314" y="62"/>
                  <a:pt x="314" y="62"/>
                  <a:pt x="314" y="62"/>
                </a:cubicBezTo>
                <a:cubicBezTo>
                  <a:pt x="315" y="62"/>
                  <a:pt x="315" y="62"/>
                  <a:pt x="315" y="62"/>
                </a:cubicBezTo>
                <a:cubicBezTo>
                  <a:pt x="315" y="62"/>
                  <a:pt x="315" y="62"/>
                  <a:pt x="315" y="62"/>
                </a:cubicBezTo>
                <a:cubicBezTo>
                  <a:pt x="316" y="62"/>
                  <a:pt x="316" y="62"/>
                  <a:pt x="316" y="62"/>
                </a:cubicBezTo>
                <a:cubicBezTo>
                  <a:pt x="316" y="61"/>
                  <a:pt x="316" y="61"/>
                  <a:pt x="316" y="61"/>
                </a:cubicBezTo>
                <a:cubicBezTo>
                  <a:pt x="316" y="61"/>
                  <a:pt x="316" y="61"/>
                  <a:pt x="316" y="61"/>
                </a:cubicBezTo>
                <a:cubicBezTo>
                  <a:pt x="316" y="61"/>
                  <a:pt x="316" y="61"/>
                  <a:pt x="316" y="61"/>
                </a:cubicBezTo>
                <a:cubicBezTo>
                  <a:pt x="316" y="61"/>
                  <a:pt x="316" y="61"/>
                  <a:pt x="316" y="61"/>
                </a:cubicBezTo>
                <a:cubicBezTo>
                  <a:pt x="316" y="61"/>
                  <a:pt x="316" y="61"/>
                  <a:pt x="316" y="61"/>
                </a:cubicBezTo>
                <a:cubicBezTo>
                  <a:pt x="316" y="61"/>
                  <a:pt x="316" y="61"/>
                  <a:pt x="316" y="61"/>
                </a:cubicBezTo>
                <a:cubicBezTo>
                  <a:pt x="316" y="61"/>
                  <a:pt x="316" y="61"/>
                  <a:pt x="316" y="62"/>
                </a:cubicBezTo>
                <a:cubicBezTo>
                  <a:pt x="316" y="62"/>
                  <a:pt x="316" y="62"/>
                  <a:pt x="316" y="62"/>
                </a:cubicBezTo>
                <a:cubicBezTo>
                  <a:pt x="316" y="62"/>
                  <a:pt x="316" y="62"/>
                  <a:pt x="317" y="62"/>
                </a:cubicBezTo>
                <a:cubicBezTo>
                  <a:pt x="317" y="62"/>
                  <a:pt x="317" y="62"/>
                  <a:pt x="317" y="62"/>
                </a:cubicBezTo>
                <a:cubicBezTo>
                  <a:pt x="317" y="62"/>
                  <a:pt x="317" y="62"/>
                  <a:pt x="317" y="62"/>
                </a:cubicBezTo>
                <a:cubicBezTo>
                  <a:pt x="317" y="62"/>
                  <a:pt x="317" y="62"/>
                  <a:pt x="317" y="62"/>
                </a:cubicBezTo>
                <a:cubicBezTo>
                  <a:pt x="317" y="61"/>
                  <a:pt x="317" y="61"/>
                  <a:pt x="317" y="61"/>
                </a:cubicBezTo>
                <a:cubicBezTo>
                  <a:pt x="317" y="61"/>
                  <a:pt x="318" y="61"/>
                  <a:pt x="318" y="61"/>
                </a:cubicBezTo>
                <a:cubicBezTo>
                  <a:pt x="318" y="61"/>
                  <a:pt x="318" y="61"/>
                  <a:pt x="318" y="61"/>
                </a:cubicBezTo>
                <a:cubicBezTo>
                  <a:pt x="318" y="61"/>
                  <a:pt x="318" y="61"/>
                  <a:pt x="318" y="61"/>
                </a:cubicBezTo>
                <a:cubicBezTo>
                  <a:pt x="317" y="61"/>
                  <a:pt x="317" y="62"/>
                  <a:pt x="317" y="62"/>
                </a:cubicBezTo>
                <a:cubicBezTo>
                  <a:pt x="317" y="62"/>
                  <a:pt x="317" y="62"/>
                  <a:pt x="318" y="62"/>
                </a:cubicBezTo>
                <a:cubicBezTo>
                  <a:pt x="318" y="62"/>
                  <a:pt x="318" y="62"/>
                  <a:pt x="318" y="62"/>
                </a:cubicBezTo>
                <a:cubicBezTo>
                  <a:pt x="318" y="62"/>
                  <a:pt x="318" y="62"/>
                  <a:pt x="318" y="62"/>
                </a:cubicBezTo>
                <a:cubicBezTo>
                  <a:pt x="318" y="62"/>
                  <a:pt x="318" y="62"/>
                  <a:pt x="318" y="61"/>
                </a:cubicBezTo>
                <a:cubicBezTo>
                  <a:pt x="318" y="61"/>
                  <a:pt x="318" y="61"/>
                  <a:pt x="318" y="61"/>
                </a:cubicBezTo>
                <a:cubicBezTo>
                  <a:pt x="318" y="61"/>
                  <a:pt x="318" y="61"/>
                  <a:pt x="318" y="61"/>
                </a:cubicBezTo>
                <a:cubicBezTo>
                  <a:pt x="318" y="62"/>
                  <a:pt x="319" y="62"/>
                  <a:pt x="319" y="62"/>
                </a:cubicBezTo>
                <a:cubicBezTo>
                  <a:pt x="319" y="62"/>
                  <a:pt x="319" y="62"/>
                  <a:pt x="319" y="62"/>
                </a:cubicBezTo>
                <a:cubicBezTo>
                  <a:pt x="318" y="62"/>
                  <a:pt x="318" y="62"/>
                  <a:pt x="318" y="62"/>
                </a:cubicBezTo>
                <a:cubicBezTo>
                  <a:pt x="318" y="62"/>
                  <a:pt x="318" y="62"/>
                  <a:pt x="318" y="62"/>
                </a:cubicBezTo>
                <a:cubicBezTo>
                  <a:pt x="318" y="62"/>
                  <a:pt x="319" y="62"/>
                  <a:pt x="319" y="62"/>
                </a:cubicBezTo>
                <a:cubicBezTo>
                  <a:pt x="319" y="62"/>
                  <a:pt x="319" y="62"/>
                  <a:pt x="319" y="62"/>
                </a:cubicBezTo>
                <a:cubicBezTo>
                  <a:pt x="319" y="62"/>
                  <a:pt x="319" y="62"/>
                  <a:pt x="319" y="62"/>
                </a:cubicBezTo>
                <a:cubicBezTo>
                  <a:pt x="319" y="62"/>
                  <a:pt x="319" y="62"/>
                  <a:pt x="319" y="62"/>
                </a:cubicBezTo>
                <a:cubicBezTo>
                  <a:pt x="319" y="62"/>
                  <a:pt x="319" y="62"/>
                  <a:pt x="319" y="62"/>
                </a:cubicBezTo>
                <a:cubicBezTo>
                  <a:pt x="319" y="62"/>
                  <a:pt x="319" y="62"/>
                  <a:pt x="319" y="62"/>
                </a:cubicBezTo>
                <a:cubicBezTo>
                  <a:pt x="319" y="62"/>
                  <a:pt x="319" y="62"/>
                  <a:pt x="319" y="62"/>
                </a:cubicBezTo>
                <a:cubicBezTo>
                  <a:pt x="319" y="62"/>
                  <a:pt x="319" y="62"/>
                  <a:pt x="319" y="62"/>
                </a:cubicBezTo>
                <a:cubicBezTo>
                  <a:pt x="319" y="62"/>
                  <a:pt x="319" y="62"/>
                  <a:pt x="319" y="63"/>
                </a:cubicBezTo>
                <a:cubicBezTo>
                  <a:pt x="319" y="63"/>
                  <a:pt x="319" y="63"/>
                  <a:pt x="319" y="63"/>
                </a:cubicBezTo>
                <a:cubicBezTo>
                  <a:pt x="319" y="63"/>
                  <a:pt x="319" y="63"/>
                  <a:pt x="320" y="63"/>
                </a:cubicBezTo>
                <a:cubicBezTo>
                  <a:pt x="320" y="63"/>
                  <a:pt x="320" y="63"/>
                  <a:pt x="320" y="63"/>
                </a:cubicBezTo>
                <a:cubicBezTo>
                  <a:pt x="320" y="63"/>
                  <a:pt x="320" y="63"/>
                  <a:pt x="320" y="63"/>
                </a:cubicBezTo>
                <a:cubicBezTo>
                  <a:pt x="320" y="63"/>
                  <a:pt x="320" y="63"/>
                  <a:pt x="320" y="63"/>
                </a:cubicBezTo>
                <a:cubicBezTo>
                  <a:pt x="320" y="63"/>
                  <a:pt x="320" y="63"/>
                  <a:pt x="320" y="63"/>
                </a:cubicBezTo>
                <a:cubicBezTo>
                  <a:pt x="320" y="63"/>
                  <a:pt x="320" y="63"/>
                  <a:pt x="321" y="63"/>
                </a:cubicBezTo>
                <a:cubicBezTo>
                  <a:pt x="321" y="63"/>
                  <a:pt x="321" y="63"/>
                  <a:pt x="321" y="63"/>
                </a:cubicBezTo>
                <a:cubicBezTo>
                  <a:pt x="321" y="63"/>
                  <a:pt x="321" y="63"/>
                  <a:pt x="321" y="63"/>
                </a:cubicBezTo>
                <a:cubicBezTo>
                  <a:pt x="321" y="63"/>
                  <a:pt x="321" y="63"/>
                  <a:pt x="321" y="63"/>
                </a:cubicBezTo>
                <a:cubicBezTo>
                  <a:pt x="321" y="63"/>
                  <a:pt x="321" y="62"/>
                  <a:pt x="321" y="62"/>
                </a:cubicBezTo>
                <a:cubicBezTo>
                  <a:pt x="321" y="62"/>
                  <a:pt x="321" y="62"/>
                  <a:pt x="321" y="62"/>
                </a:cubicBezTo>
                <a:cubicBezTo>
                  <a:pt x="321" y="62"/>
                  <a:pt x="321" y="62"/>
                  <a:pt x="321" y="62"/>
                </a:cubicBezTo>
                <a:cubicBezTo>
                  <a:pt x="321" y="62"/>
                  <a:pt x="321" y="62"/>
                  <a:pt x="322" y="62"/>
                </a:cubicBezTo>
                <a:cubicBezTo>
                  <a:pt x="322" y="62"/>
                  <a:pt x="321" y="62"/>
                  <a:pt x="321" y="62"/>
                </a:cubicBezTo>
                <a:cubicBezTo>
                  <a:pt x="321" y="62"/>
                  <a:pt x="321" y="62"/>
                  <a:pt x="322" y="62"/>
                </a:cubicBezTo>
                <a:cubicBezTo>
                  <a:pt x="322" y="62"/>
                  <a:pt x="322" y="62"/>
                  <a:pt x="322" y="62"/>
                </a:cubicBezTo>
                <a:cubicBezTo>
                  <a:pt x="322" y="62"/>
                  <a:pt x="322" y="62"/>
                  <a:pt x="321" y="63"/>
                </a:cubicBezTo>
                <a:cubicBezTo>
                  <a:pt x="321" y="63"/>
                  <a:pt x="321" y="63"/>
                  <a:pt x="321" y="63"/>
                </a:cubicBezTo>
                <a:cubicBezTo>
                  <a:pt x="321" y="63"/>
                  <a:pt x="321" y="63"/>
                  <a:pt x="321" y="63"/>
                </a:cubicBezTo>
                <a:cubicBezTo>
                  <a:pt x="321" y="63"/>
                  <a:pt x="321" y="63"/>
                  <a:pt x="321" y="63"/>
                </a:cubicBezTo>
                <a:cubicBezTo>
                  <a:pt x="321" y="64"/>
                  <a:pt x="321" y="64"/>
                  <a:pt x="321" y="64"/>
                </a:cubicBezTo>
                <a:cubicBezTo>
                  <a:pt x="321" y="64"/>
                  <a:pt x="321" y="64"/>
                  <a:pt x="321" y="64"/>
                </a:cubicBezTo>
                <a:cubicBezTo>
                  <a:pt x="321" y="64"/>
                  <a:pt x="321" y="64"/>
                  <a:pt x="321" y="64"/>
                </a:cubicBezTo>
                <a:cubicBezTo>
                  <a:pt x="322" y="64"/>
                  <a:pt x="322" y="64"/>
                  <a:pt x="322" y="64"/>
                </a:cubicBezTo>
                <a:cubicBezTo>
                  <a:pt x="322" y="64"/>
                  <a:pt x="322" y="64"/>
                  <a:pt x="322" y="64"/>
                </a:cubicBezTo>
                <a:cubicBezTo>
                  <a:pt x="322" y="64"/>
                  <a:pt x="322" y="64"/>
                  <a:pt x="322" y="63"/>
                </a:cubicBezTo>
                <a:cubicBezTo>
                  <a:pt x="322" y="63"/>
                  <a:pt x="322" y="63"/>
                  <a:pt x="322" y="63"/>
                </a:cubicBezTo>
                <a:cubicBezTo>
                  <a:pt x="322" y="63"/>
                  <a:pt x="322" y="63"/>
                  <a:pt x="322" y="63"/>
                </a:cubicBezTo>
                <a:cubicBezTo>
                  <a:pt x="322" y="63"/>
                  <a:pt x="322" y="63"/>
                  <a:pt x="322" y="63"/>
                </a:cubicBezTo>
                <a:cubicBezTo>
                  <a:pt x="322" y="63"/>
                  <a:pt x="322" y="63"/>
                  <a:pt x="322" y="63"/>
                </a:cubicBezTo>
                <a:cubicBezTo>
                  <a:pt x="322" y="63"/>
                  <a:pt x="322" y="64"/>
                  <a:pt x="322" y="64"/>
                </a:cubicBezTo>
                <a:cubicBezTo>
                  <a:pt x="322" y="64"/>
                  <a:pt x="322" y="64"/>
                  <a:pt x="322" y="64"/>
                </a:cubicBezTo>
                <a:cubicBezTo>
                  <a:pt x="322" y="64"/>
                  <a:pt x="322" y="64"/>
                  <a:pt x="322" y="64"/>
                </a:cubicBezTo>
                <a:cubicBezTo>
                  <a:pt x="322" y="64"/>
                  <a:pt x="322" y="64"/>
                  <a:pt x="322" y="64"/>
                </a:cubicBezTo>
                <a:cubicBezTo>
                  <a:pt x="322" y="64"/>
                  <a:pt x="322" y="64"/>
                  <a:pt x="322" y="64"/>
                </a:cubicBezTo>
                <a:cubicBezTo>
                  <a:pt x="322" y="64"/>
                  <a:pt x="322" y="64"/>
                  <a:pt x="322" y="64"/>
                </a:cubicBezTo>
                <a:cubicBezTo>
                  <a:pt x="321" y="64"/>
                  <a:pt x="321" y="65"/>
                  <a:pt x="321" y="65"/>
                </a:cubicBezTo>
                <a:cubicBezTo>
                  <a:pt x="321" y="65"/>
                  <a:pt x="321" y="65"/>
                  <a:pt x="321" y="65"/>
                </a:cubicBezTo>
                <a:cubicBezTo>
                  <a:pt x="321" y="65"/>
                  <a:pt x="321" y="65"/>
                  <a:pt x="321" y="65"/>
                </a:cubicBezTo>
                <a:cubicBezTo>
                  <a:pt x="321" y="65"/>
                  <a:pt x="321" y="65"/>
                  <a:pt x="321" y="65"/>
                </a:cubicBezTo>
                <a:cubicBezTo>
                  <a:pt x="321" y="65"/>
                  <a:pt x="321" y="65"/>
                  <a:pt x="321" y="65"/>
                </a:cubicBezTo>
                <a:cubicBezTo>
                  <a:pt x="321" y="65"/>
                  <a:pt x="321" y="66"/>
                  <a:pt x="321" y="66"/>
                </a:cubicBezTo>
                <a:cubicBezTo>
                  <a:pt x="322" y="66"/>
                  <a:pt x="322" y="66"/>
                  <a:pt x="321" y="66"/>
                </a:cubicBezTo>
                <a:cubicBezTo>
                  <a:pt x="321" y="66"/>
                  <a:pt x="321" y="66"/>
                  <a:pt x="321" y="66"/>
                </a:cubicBezTo>
                <a:cubicBezTo>
                  <a:pt x="322" y="66"/>
                  <a:pt x="322" y="66"/>
                  <a:pt x="322" y="66"/>
                </a:cubicBezTo>
                <a:cubicBezTo>
                  <a:pt x="322" y="67"/>
                  <a:pt x="322" y="67"/>
                  <a:pt x="322" y="67"/>
                </a:cubicBezTo>
                <a:cubicBezTo>
                  <a:pt x="322" y="67"/>
                  <a:pt x="322" y="66"/>
                  <a:pt x="322" y="66"/>
                </a:cubicBezTo>
                <a:cubicBezTo>
                  <a:pt x="322" y="66"/>
                  <a:pt x="322" y="66"/>
                  <a:pt x="322" y="66"/>
                </a:cubicBezTo>
                <a:cubicBezTo>
                  <a:pt x="322" y="66"/>
                  <a:pt x="322" y="66"/>
                  <a:pt x="322" y="66"/>
                </a:cubicBezTo>
                <a:cubicBezTo>
                  <a:pt x="322" y="66"/>
                  <a:pt x="322" y="66"/>
                  <a:pt x="322" y="66"/>
                </a:cubicBezTo>
                <a:cubicBezTo>
                  <a:pt x="322" y="66"/>
                  <a:pt x="322" y="66"/>
                  <a:pt x="322" y="67"/>
                </a:cubicBezTo>
                <a:cubicBezTo>
                  <a:pt x="322" y="67"/>
                  <a:pt x="322" y="67"/>
                  <a:pt x="322" y="67"/>
                </a:cubicBezTo>
                <a:cubicBezTo>
                  <a:pt x="323" y="67"/>
                  <a:pt x="322" y="67"/>
                  <a:pt x="322" y="67"/>
                </a:cubicBezTo>
                <a:cubicBezTo>
                  <a:pt x="322" y="67"/>
                  <a:pt x="322" y="67"/>
                  <a:pt x="322" y="67"/>
                </a:cubicBezTo>
                <a:cubicBezTo>
                  <a:pt x="322" y="67"/>
                  <a:pt x="322" y="67"/>
                  <a:pt x="322" y="67"/>
                </a:cubicBezTo>
                <a:cubicBezTo>
                  <a:pt x="322" y="68"/>
                  <a:pt x="323" y="68"/>
                  <a:pt x="323" y="68"/>
                </a:cubicBezTo>
                <a:cubicBezTo>
                  <a:pt x="323" y="68"/>
                  <a:pt x="323" y="68"/>
                  <a:pt x="323" y="68"/>
                </a:cubicBezTo>
                <a:cubicBezTo>
                  <a:pt x="323" y="68"/>
                  <a:pt x="323" y="68"/>
                  <a:pt x="323" y="68"/>
                </a:cubicBezTo>
                <a:cubicBezTo>
                  <a:pt x="324" y="68"/>
                  <a:pt x="324" y="68"/>
                  <a:pt x="324" y="68"/>
                </a:cubicBezTo>
                <a:cubicBezTo>
                  <a:pt x="324" y="68"/>
                  <a:pt x="324" y="68"/>
                  <a:pt x="324" y="69"/>
                </a:cubicBezTo>
                <a:cubicBezTo>
                  <a:pt x="324" y="69"/>
                  <a:pt x="324" y="69"/>
                  <a:pt x="324" y="69"/>
                </a:cubicBezTo>
                <a:cubicBezTo>
                  <a:pt x="324" y="69"/>
                  <a:pt x="325" y="69"/>
                  <a:pt x="325" y="69"/>
                </a:cubicBezTo>
                <a:cubicBezTo>
                  <a:pt x="325" y="69"/>
                  <a:pt x="325" y="69"/>
                  <a:pt x="325" y="69"/>
                </a:cubicBezTo>
                <a:cubicBezTo>
                  <a:pt x="325" y="69"/>
                  <a:pt x="325" y="69"/>
                  <a:pt x="325" y="69"/>
                </a:cubicBezTo>
                <a:cubicBezTo>
                  <a:pt x="326" y="69"/>
                  <a:pt x="326" y="68"/>
                  <a:pt x="326" y="68"/>
                </a:cubicBezTo>
                <a:cubicBezTo>
                  <a:pt x="326" y="68"/>
                  <a:pt x="326" y="68"/>
                  <a:pt x="327" y="68"/>
                </a:cubicBezTo>
                <a:cubicBezTo>
                  <a:pt x="327" y="68"/>
                  <a:pt x="327" y="68"/>
                  <a:pt x="327" y="68"/>
                </a:cubicBezTo>
                <a:cubicBezTo>
                  <a:pt x="327" y="68"/>
                  <a:pt x="327" y="69"/>
                  <a:pt x="327" y="69"/>
                </a:cubicBezTo>
                <a:cubicBezTo>
                  <a:pt x="327" y="69"/>
                  <a:pt x="327" y="69"/>
                  <a:pt x="327" y="69"/>
                </a:cubicBezTo>
                <a:cubicBezTo>
                  <a:pt x="328" y="69"/>
                  <a:pt x="328" y="69"/>
                  <a:pt x="328" y="69"/>
                </a:cubicBezTo>
                <a:cubicBezTo>
                  <a:pt x="328" y="69"/>
                  <a:pt x="328" y="69"/>
                  <a:pt x="328" y="69"/>
                </a:cubicBezTo>
                <a:cubicBezTo>
                  <a:pt x="328" y="69"/>
                  <a:pt x="328" y="69"/>
                  <a:pt x="328" y="69"/>
                </a:cubicBezTo>
                <a:cubicBezTo>
                  <a:pt x="328" y="69"/>
                  <a:pt x="328" y="69"/>
                  <a:pt x="328" y="69"/>
                </a:cubicBezTo>
                <a:cubicBezTo>
                  <a:pt x="328" y="69"/>
                  <a:pt x="329" y="69"/>
                  <a:pt x="329" y="69"/>
                </a:cubicBezTo>
                <a:cubicBezTo>
                  <a:pt x="329" y="69"/>
                  <a:pt x="329" y="69"/>
                  <a:pt x="330" y="69"/>
                </a:cubicBezTo>
                <a:cubicBezTo>
                  <a:pt x="330" y="69"/>
                  <a:pt x="330" y="69"/>
                  <a:pt x="330" y="69"/>
                </a:cubicBezTo>
                <a:cubicBezTo>
                  <a:pt x="330" y="69"/>
                  <a:pt x="330" y="69"/>
                  <a:pt x="330" y="69"/>
                </a:cubicBezTo>
                <a:cubicBezTo>
                  <a:pt x="330" y="69"/>
                  <a:pt x="330" y="69"/>
                  <a:pt x="330" y="69"/>
                </a:cubicBezTo>
                <a:cubicBezTo>
                  <a:pt x="330" y="69"/>
                  <a:pt x="330" y="69"/>
                  <a:pt x="330" y="69"/>
                </a:cubicBezTo>
                <a:cubicBezTo>
                  <a:pt x="331" y="69"/>
                  <a:pt x="331" y="69"/>
                  <a:pt x="331" y="69"/>
                </a:cubicBezTo>
                <a:cubicBezTo>
                  <a:pt x="331" y="69"/>
                  <a:pt x="331" y="69"/>
                  <a:pt x="331" y="69"/>
                </a:cubicBezTo>
                <a:cubicBezTo>
                  <a:pt x="332" y="69"/>
                  <a:pt x="332" y="69"/>
                  <a:pt x="332" y="68"/>
                </a:cubicBezTo>
                <a:cubicBezTo>
                  <a:pt x="332" y="68"/>
                  <a:pt x="332" y="68"/>
                  <a:pt x="332" y="68"/>
                </a:cubicBezTo>
                <a:cubicBezTo>
                  <a:pt x="332" y="68"/>
                  <a:pt x="332" y="68"/>
                  <a:pt x="332" y="68"/>
                </a:cubicBezTo>
                <a:cubicBezTo>
                  <a:pt x="332" y="68"/>
                  <a:pt x="332" y="68"/>
                  <a:pt x="332" y="68"/>
                </a:cubicBezTo>
                <a:cubicBezTo>
                  <a:pt x="333" y="68"/>
                  <a:pt x="333" y="68"/>
                  <a:pt x="333" y="68"/>
                </a:cubicBezTo>
                <a:cubicBezTo>
                  <a:pt x="333" y="68"/>
                  <a:pt x="333" y="68"/>
                  <a:pt x="333" y="68"/>
                </a:cubicBezTo>
                <a:cubicBezTo>
                  <a:pt x="333" y="68"/>
                  <a:pt x="333" y="68"/>
                  <a:pt x="334" y="68"/>
                </a:cubicBezTo>
                <a:cubicBezTo>
                  <a:pt x="334" y="68"/>
                  <a:pt x="334" y="68"/>
                  <a:pt x="334" y="68"/>
                </a:cubicBezTo>
                <a:cubicBezTo>
                  <a:pt x="334" y="68"/>
                  <a:pt x="334" y="68"/>
                  <a:pt x="334" y="68"/>
                </a:cubicBezTo>
                <a:cubicBezTo>
                  <a:pt x="334" y="68"/>
                  <a:pt x="334" y="69"/>
                  <a:pt x="334" y="69"/>
                </a:cubicBezTo>
                <a:cubicBezTo>
                  <a:pt x="335" y="69"/>
                  <a:pt x="335" y="69"/>
                  <a:pt x="335" y="69"/>
                </a:cubicBezTo>
                <a:cubicBezTo>
                  <a:pt x="335" y="68"/>
                  <a:pt x="335" y="69"/>
                  <a:pt x="336" y="68"/>
                </a:cubicBezTo>
                <a:cubicBezTo>
                  <a:pt x="336" y="68"/>
                  <a:pt x="336" y="68"/>
                  <a:pt x="336" y="68"/>
                </a:cubicBezTo>
                <a:cubicBezTo>
                  <a:pt x="336" y="68"/>
                  <a:pt x="336" y="68"/>
                  <a:pt x="336" y="68"/>
                </a:cubicBezTo>
                <a:cubicBezTo>
                  <a:pt x="336" y="68"/>
                  <a:pt x="336" y="68"/>
                  <a:pt x="336" y="68"/>
                </a:cubicBezTo>
                <a:cubicBezTo>
                  <a:pt x="336" y="68"/>
                  <a:pt x="336" y="68"/>
                  <a:pt x="336" y="68"/>
                </a:cubicBezTo>
                <a:cubicBezTo>
                  <a:pt x="336" y="68"/>
                  <a:pt x="336" y="69"/>
                  <a:pt x="336" y="69"/>
                </a:cubicBezTo>
                <a:cubicBezTo>
                  <a:pt x="336" y="68"/>
                  <a:pt x="336" y="68"/>
                  <a:pt x="336" y="68"/>
                </a:cubicBezTo>
                <a:cubicBezTo>
                  <a:pt x="337" y="68"/>
                  <a:pt x="337" y="68"/>
                  <a:pt x="337" y="68"/>
                </a:cubicBezTo>
                <a:cubicBezTo>
                  <a:pt x="337" y="68"/>
                  <a:pt x="337" y="68"/>
                  <a:pt x="337" y="68"/>
                </a:cubicBezTo>
                <a:cubicBezTo>
                  <a:pt x="337" y="68"/>
                  <a:pt x="337" y="68"/>
                  <a:pt x="337" y="68"/>
                </a:cubicBezTo>
                <a:cubicBezTo>
                  <a:pt x="337" y="68"/>
                  <a:pt x="337" y="68"/>
                  <a:pt x="337" y="68"/>
                </a:cubicBezTo>
                <a:cubicBezTo>
                  <a:pt x="337" y="68"/>
                  <a:pt x="337" y="68"/>
                  <a:pt x="337" y="68"/>
                </a:cubicBezTo>
                <a:cubicBezTo>
                  <a:pt x="337" y="68"/>
                  <a:pt x="337" y="68"/>
                  <a:pt x="337" y="68"/>
                </a:cubicBezTo>
                <a:cubicBezTo>
                  <a:pt x="338" y="68"/>
                  <a:pt x="337" y="68"/>
                  <a:pt x="338" y="68"/>
                </a:cubicBezTo>
                <a:cubicBezTo>
                  <a:pt x="338" y="68"/>
                  <a:pt x="338" y="68"/>
                  <a:pt x="338" y="68"/>
                </a:cubicBezTo>
                <a:cubicBezTo>
                  <a:pt x="338" y="68"/>
                  <a:pt x="338" y="68"/>
                  <a:pt x="338" y="68"/>
                </a:cubicBezTo>
                <a:cubicBezTo>
                  <a:pt x="338" y="68"/>
                  <a:pt x="338" y="68"/>
                  <a:pt x="338" y="68"/>
                </a:cubicBezTo>
                <a:cubicBezTo>
                  <a:pt x="338" y="68"/>
                  <a:pt x="338" y="68"/>
                  <a:pt x="338" y="68"/>
                </a:cubicBezTo>
                <a:cubicBezTo>
                  <a:pt x="338" y="68"/>
                  <a:pt x="339" y="68"/>
                  <a:pt x="339" y="68"/>
                </a:cubicBezTo>
                <a:cubicBezTo>
                  <a:pt x="339" y="68"/>
                  <a:pt x="339" y="68"/>
                  <a:pt x="338" y="68"/>
                </a:cubicBezTo>
                <a:cubicBezTo>
                  <a:pt x="338" y="68"/>
                  <a:pt x="338" y="68"/>
                  <a:pt x="338" y="68"/>
                </a:cubicBezTo>
                <a:cubicBezTo>
                  <a:pt x="339" y="68"/>
                  <a:pt x="339" y="68"/>
                  <a:pt x="339" y="68"/>
                </a:cubicBezTo>
                <a:cubicBezTo>
                  <a:pt x="339" y="68"/>
                  <a:pt x="339" y="68"/>
                  <a:pt x="339" y="68"/>
                </a:cubicBezTo>
                <a:cubicBezTo>
                  <a:pt x="339" y="68"/>
                  <a:pt x="339" y="68"/>
                  <a:pt x="339" y="68"/>
                </a:cubicBezTo>
                <a:cubicBezTo>
                  <a:pt x="339" y="68"/>
                  <a:pt x="339" y="68"/>
                  <a:pt x="339" y="68"/>
                </a:cubicBezTo>
                <a:cubicBezTo>
                  <a:pt x="339" y="68"/>
                  <a:pt x="339" y="68"/>
                  <a:pt x="339" y="69"/>
                </a:cubicBezTo>
                <a:cubicBezTo>
                  <a:pt x="339" y="69"/>
                  <a:pt x="339" y="69"/>
                  <a:pt x="339" y="69"/>
                </a:cubicBezTo>
                <a:cubicBezTo>
                  <a:pt x="339" y="69"/>
                  <a:pt x="339" y="69"/>
                  <a:pt x="339" y="69"/>
                </a:cubicBezTo>
                <a:cubicBezTo>
                  <a:pt x="339" y="69"/>
                  <a:pt x="339" y="69"/>
                  <a:pt x="339" y="69"/>
                </a:cubicBezTo>
                <a:cubicBezTo>
                  <a:pt x="339" y="69"/>
                  <a:pt x="338" y="69"/>
                  <a:pt x="338" y="69"/>
                </a:cubicBezTo>
                <a:cubicBezTo>
                  <a:pt x="338" y="69"/>
                  <a:pt x="338" y="69"/>
                  <a:pt x="338" y="69"/>
                </a:cubicBezTo>
                <a:cubicBezTo>
                  <a:pt x="338" y="70"/>
                  <a:pt x="338" y="69"/>
                  <a:pt x="338" y="69"/>
                </a:cubicBezTo>
                <a:cubicBezTo>
                  <a:pt x="339" y="69"/>
                  <a:pt x="339" y="69"/>
                  <a:pt x="339" y="69"/>
                </a:cubicBezTo>
                <a:cubicBezTo>
                  <a:pt x="339" y="69"/>
                  <a:pt x="339" y="69"/>
                  <a:pt x="339" y="69"/>
                </a:cubicBezTo>
                <a:cubicBezTo>
                  <a:pt x="339" y="69"/>
                  <a:pt x="339" y="69"/>
                  <a:pt x="339" y="69"/>
                </a:cubicBezTo>
                <a:cubicBezTo>
                  <a:pt x="339" y="69"/>
                  <a:pt x="339" y="69"/>
                  <a:pt x="339" y="70"/>
                </a:cubicBezTo>
                <a:cubicBezTo>
                  <a:pt x="339" y="70"/>
                  <a:pt x="339" y="69"/>
                  <a:pt x="339" y="69"/>
                </a:cubicBezTo>
                <a:cubicBezTo>
                  <a:pt x="339" y="69"/>
                  <a:pt x="338" y="70"/>
                  <a:pt x="338" y="70"/>
                </a:cubicBezTo>
                <a:cubicBezTo>
                  <a:pt x="338" y="70"/>
                  <a:pt x="339" y="70"/>
                  <a:pt x="339" y="70"/>
                </a:cubicBezTo>
                <a:cubicBezTo>
                  <a:pt x="339" y="70"/>
                  <a:pt x="339" y="70"/>
                  <a:pt x="339" y="70"/>
                </a:cubicBezTo>
                <a:cubicBezTo>
                  <a:pt x="339" y="70"/>
                  <a:pt x="339" y="70"/>
                  <a:pt x="339" y="70"/>
                </a:cubicBezTo>
                <a:cubicBezTo>
                  <a:pt x="339" y="70"/>
                  <a:pt x="339" y="70"/>
                  <a:pt x="339" y="70"/>
                </a:cubicBezTo>
                <a:cubicBezTo>
                  <a:pt x="340" y="71"/>
                  <a:pt x="339" y="71"/>
                  <a:pt x="339" y="71"/>
                </a:cubicBezTo>
                <a:cubicBezTo>
                  <a:pt x="339" y="71"/>
                  <a:pt x="338" y="71"/>
                  <a:pt x="338" y="70"/>
                </a:cubicBezTo>
                <a:cubicBezTo>
                  <a:pt x="338" y="70"/>
                  <a:pt x="338" y="70"/>
                  <a:pt x="338" y="70"/>
                </a:cubicBezTo>
                <a:cubicBezTo>
                  <a:pt x="338" y="70"/>
                  <a:pt x="338" y="70"/>
                  <a:pt x="338" y="70"/>
                </a:cubicBezTo>
                <a:cubicBezTo>
                  <a:pt x="337" y="70"/>
                  <a:pt x="337" y="70"/>
                  <a:pt x="337" y="71"/>
                </a:cubicBezTo>
                <a:cubicBezTo>
                  <a:pt x="337" y="71"/>
                  <a:pt x="337" y="71"/>
                  <a:pt x="337" y="71"/>
                </a:cubicBezTo>
                <a:cubicBezTo>
                  <a:pt x="337" y="71"/>
                  <a:pt x="337" y="71"/>
                  <a:pt x="337" y="71"/>
                </a:cubicBezTo>
                <a:cubicBezTo>
                  <a:pt x="338" y="71"/>
                  <a:pt x="338" y="71"/>
                  <a:pt x="338" y="71"/>
                </a:cubicBezTo>
                <a:cubicBezTo>
                  <a:pt x="338" y="71"/>
                  <a:pt x="338" y="71"/>
                  <a:pt x="338" y="71"/>
                </a:cubicBezTo>
                <a:cubicBezTo>
                  <a:pt x="338" y="71"/>
                  <a:pt x="338" y="71"/>
                  <a:pt x="338" y="71"/>
                </a:cubicBezTo>
                <a:cubicBezTo>
                  <a:pt x="338" y="71"/>
                  <a:pt x="338" y="71"/>
                  <a:pt x="338" y="71"/>
                </a:cubicBezTo>
                <a:cubicBezTo>
                  <a:pt x="338" y="71"/>
                  <a:pt x="338" y="72"/>
                  <a:pt x="338" y="72"/>
                </a:cubicBezTo>
                <a:cubicBezTo>
                  <a:pt x="338" y="72"/>
                  <a:pt x="338" y="72"/>
                  <a:pt x="338" y="72"/>
                </a:cubicBezTo>
                <a:cubicBezTo>
                  <a:pt x="338" y="71"/>
                  <a:pt x="338" y="71"/>
                  <a:pt x="338" y="71"/>
                </a:cubicBezTo>
                <a:cubicBezTo>
                  <a:pt x="337" y="71"/>
                  <a:pt x="337" y="71"/>
                  <a:pt x="338" y="71"/>
                </a:cubicBezTo>
                <a:cubicBezTo>
                  <a:pt x="338" y="72"/>
                  <a:pt x="338" y="72"/>
                  <a:pt x="338" y="72"/>
                </a:cubicBezTo>
                <a:cubicBezTo>
                  <a:pt x="338" y="72"/>
                  <a:pt x="338" y="72"/>
                  <a:pt x="338" y="72"/>
                </a:cubicBezTo>
                <a:cubicBezTo>
                  <a:pt x="338" y="72"/>
                  <a:pt x="338" y="72"/>
                  <a:pt x="338" y="72"/>
                </a:cubicBezTo>
                <a:cubicBezTo>
                  <a:pt x="338" y="72"/>
                  <a:pt x="338" y="72"/>
                  <a:pt x="338" y="73"/>
                </a:cubicBezTo>
                <a:cubicBezTo>
                  <a:pt x="338" y="73"/>
                  <a:pt x="338" y="72"/>
                  <a:pt x="338" y="72"/>
                </a:cubicBezTo>
                <a:cubicBezTo>
                  <a:pt x="338" y="72"/>
                  <a:pt x="338" y="72"/>
                  <a:pt x="338" y="72"/>
                </a:cubicBezTo>
                <a:cubicBezTo>
                  <a:pt x="338" y="72"/>
                  <a:pt x="338" y="72"/>
                  <a:pt x="338" y="72"/>
                </a:cubicBezTo>
                <a:cubicBezTo>
                  <a:pt x="337" y="72"/>
                  <a:pt x="337" y="72"/>
                  <a:pt x="337" y="71"/>
                </a:cubicBezTo>
                <a:cubicBezTo>
                  <a:pt x="337" y="71"/>
                  <a:pt x="337" y="71"/>
                  <a:pt x="337" y="71"/>
                </a:cubicBezTo>
                <a:cubicBezTo>
                  <a:pt x="337" y="71"/>
                  <a:pt x="337" y="71"/>
                  <a:pt x="337" y="71"/>
                </a:cubicBezTo>
                <a:cubicBezTo>
                  <a:pt x="337" y="71"/>
                  <a:pt x="337" y="71"/>
                  <a:pt x="337" y="71"/>
                </a:cubicBezTo>
                <a:cubicBezTo>
                  <a:pt x="337" y="71"/>
                  <a:pt x="337" y="72"/>
                  <a:pt x="337" y="72"/>
                </a:cubicBezTo>
                <a:cubicBezTo>
                  <a:pt x="337" y="72"/>
                  <a:pt x="337" y="72"/>
                  <a:pt x="337" y="72"/>
                </a:cubicBezTo>
                <a:cubicBezTo>
                  <a:pt x="337" y="72"/>
                  <a:pt x="337" y="72"/>
                  <a:pt x="337" y="72"/>
                </a:cubicBezTo>
                <a:cubicBezTo>
                  <a:pt x="337" y="73"/>
                  <a:pt x="337" y="73"/>
                  <a:pt x="337" y="73"/>
                </a:cubicBezTo>
                <a:cubicBezTo>
                  <a:pt x="337" y="73"/>
                  <a:pt x="337" y="73"/>
                  <a:pt x="336" y="73"/>
                </a:cubicBezTo>
                <a:cubicBezTo>
                  <a:pt x="336" y="73"/>
                  <a:pt x="337" y="73"/>
                  <a:pt x="337" y="73"/>
                </a:cubicBezTo>
                <a:cubicBezTo>
                  <a:pt x="337" y="73"/>
                  <a:pt x="337" y="73"/>
                  <a:pt x="337" y="73"/>
                </a:cubicBezTo>
                <a:cubicBezTo>
                  <a:pt x="337" y="73"/>
                  <a:pt x="337" y="72"/>
                  <a:pt x="337" y="72"/>
                </a:cubicBezTo>
                <a:cubicBezTo>
                  <a:pt x="337" y="72"/>
                  <a:pt x="337" y="72"/>
                  <a:pt x="337" y="72"/>
                </a:cubicBezTo>
                <a:cubicBezTo>
                  <a:pt x="336" y="71"/>
                  <a:pt x="336" y="71"/>
                  <a:pt x="336" y="71"/>
                </a:cubicBezTo>
                <a:cubicBezTo>
                  <a:pt x="336" y="71"/>
                  <a:pt x="336" y="71"/>
                  <a:pt x="336" y="71"/>
                </a:cubicBezTo>
                <a:cubicBezTo>
                  <a:pt x="336" y="71"/>
                  <a:pt x="336" y="71"/>
                  <a:pt x="336" y="71"/>
                </a:cubicBezTo>
                <a:cubicBezTo>
                  <a:pt x="336" y="72"/>
                  <a:pt x="336" y="72"/>
                  <a:pt x="336" y="72"/>
                </a:cubicBezTo>
                <a:cubicBezTo>
                  <a:pt x="336" y="72"/>
                  <a:pt x="336" y="72"/>
                  <a:pt x="336" y="72"/>
                </a:cubicBezTo>
                <a:cubicBezTo>
                  <a:pt x="336" y="72"/>
                  <a:pt x="336" y="72"/>
                  <a:pt x="336" y="72"/>
                </a:cubicBezTo>
                <a:cubicBezTo>
                  <a:pt x="336" y="72"/>
                  <a:pt x="336" y="72"/>
                  <a:pt x="336" y="72"/>
                </a:cubicBezTo>
                <a:cubicBezTo>
                  <a:pt x="336" y="72"/>
                  <a:pt x="336" y="72"/>
                  <a:pt x="336" y="72"/>
                </a:cubicBezTo>
                <a:cubicBezTo>
                  <a:pt x="336" y="72"/>
                  <a:pt x="336" y="71"/>
                  <a:pt x="336" y="71"/>
                </a:cubicBezTo>
                <a:cubicBezTo>
                  <a:pt x="335" y="71"/>
                  <a:pt x="335" y="71"/>
                  <a:pt x="335" y="72"/>
                </a:cubicBezTo>
                <a:cubicBezTo>
                  <a:pt x="335" y="72"/>
                  <a:pt x="335" y="72"/>
                  <a:pt x="335" y="72"/>
                </a:cubicBezTo>
                <a:cubicBezTo>
                  <a:pt x="335" y="72"/>
                  <a:pt x="335" y="72"/>
                  <a:pt x="335" y="72"/>
                </a:cubicBezTo>
                <a:cubicBezTo>
                  <a:pt x="335" y="72"/>
                  <a:pt x="335" y="72"/>
                  <a:pt x="336" y="72"/>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1"/>
                  <a:pt x="335" y="71"/>
                </a:cubicBezTo>
                <a:cubicBezTo>
                  <a:pt x="335" y="71"/>
                  <a:pt x="335" y="71"/>
                  <a:pt x="335" y="71"/>
                </a:cubicBezTo>
                <a:cubicBezTo>
                  <a:pt x="335" y="71"/>
                  <a:pt x="335" y="71"/>
                  <a:pt x="335" y="71"/>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2"/>
                  <a:pt x="335" y="72"/>
                </a:cubicBezTo>
                <a:cubicBezTo>
                  <a:pt x="335" y="72"/>
                  <a:pt x="335" y="72"/>
                  <a:pt x="335" y="71"/>
                </a:cubicBezTo>
                <a:cubicBezTo>
                  <a:pt x="335" y="71"/>
                  <a:pt x="335" y="71"/>
                  <a:pt x="335" y="71"/>
                </a:cubicBezTo>
                <a:cubicBezTo>
                  <a:pt x="335" y="71"/>
                  <a:pt x="335" y="71"/>
                  <a:pt x="335" y="71"/>
                </a:cubicBezTo>
                <a:cubicBezTo>
                  <a:pt x="334" y="71"/>
                  <a:pt x="334" y="71"/>
                  <a:pt x="334" y="71"/>
                </a:cubicBezTo>
                <a:cubicBezTo>
                  <a:pt x="334" y="71"/>
                  <a:pt x="334" y="71"/>
                  <a:pt x="334" y="72"/>
                </a:cubicBezTo>
                <a:cubicBezTo>
                  <a:pt x="334" y="72"/>
                  <a:pt x="334" y="72"/>
                  <a:pt x="334" y="72"/>
                </a:cubicBezTo>
                <a:cubicBezTo>
                  <a:pt x="334" y="72"/>
                  <a:pt x="334" y="72"/>
                  <a:pt x="334" y="72"/>
                </a:cubicBezTo>
                <a:cubicBezTo>
                  <a:pt x="334" y="72"/>
                  <a:pt x="334" y="73"/>
                  <a:pt x="334" y="73"/>
                </a:cubicBezTo>
                <a:cubicBezTo>
                  <a:pt x="334" y="73"/>
                  <a:pt x="334" y="72"/>
                  <a:pt x="334" y="72"/>
                </a:cubicBezTo>
                <a:cubicBezTo>
                  <a:pt x="334" y="72"/>
                  <a:pt x="334" y="72"/>
                  <a:pt x="334" y="72"/>
                </a:cubicBezTo>
                <a:cubicBezTo>
                  <a:pt x="334" y="72"/>
                  <a:pt x="334" y="71"/>
                  <a:pt x="334" y="71"/>
                </a:cubicBezTo>
                <a:cubicBezTo>
                  <a:pt x="334" y="71"/>
                  <a:pt x="334" y="71"/>
                  <a:pt x="334" y="71"/>
                </a:cubicBezTo>
                <a:cubicBezTo>
                  <a:pt x="334" y="71"/>
                  <a:pt x="333" y="71"/>
                  <a:pt x="333" y="71"/>
                </a:cubicBezTo>
                <a:cubicBezTo>
                  <a:pt x="333" y="71"/>
                  <a:pt x="333" y="71"/>
                  <a:pt x="333" y="71"/>
                </a:cubicBezTo>
                <a:cubicBezTo>
                  <a:pt x="333" y="70"/>
                  <a:pt x="333" y="70"/>
                  <a:pt x="333" y="70"/>
                </a:cubicBezTo>
                <a:cubicBezTo>
                  <a:pt x="333" y="70"/>
                  <a:pt x="333" y="70"/>
                  <a:pt x="333" y="70"/>
                </a:cubicBezTo>
                <a:cubicBezTo>
                  <a:pt x="332" y="70"/>
                  <a:pt x="332" y="70"/>
                  <a:pt x="332" y="70"/>
                </a:cubicBezTo>
                <a:cubicBezTo>
                  <a:pt x="332" y="70"/>
                  <a:pt x="331" y="71"/>
                  <a:pt x="331" y="71"/>
                </a:cubicBezTo>
                <a:cubicBezTo>
                  <a:pt x="331" y="71"/>
                  <a:pt x="331" y="71"/>
                  <a:pt x="331" y="71"/>
                </a:cubicBezTo>
                <a:cubicBezTo>
                  <a:pt x="331" y="72"/>
                  <a:pt x="331" y="72"/>
                  <a:pt x="330" y="72"/>
                </a:cubicBezTo>
                <a:cubicBezTo>
                  <a:pt x="330" y="72"/>
                  <a:pt x="330" y="72"/>
                  <a:pt x="330" y="72"/>
                </a:cubicBezTo>
                <a:cubicBezTo>
                  <a:pt x="330" y="73"/>
                  <a:pt x="330" y="73"/>
                  <a:pt x="329" y="73"/>
                </a:cubicBezTo>
                <a:cubicBezTo>
                  <a:pt x="329" y="73"/>
                  <a:pt x="329" y="73"/>
                  <a:pt x="329" y="73"/>
                </a:cubicBezTo>
                <a:cubicBezTo>
                  <a:pt x="329" y="73"/>
                  <a:pt x="329" y="73"/>
                  <a:pt x="329" y="74"/>
                </a:cubicBezTo>
                <a:cubicBezTo>
                  <a:pt x="328" y="74"/>
                  <a:pt x="328" y="74"/>
                  <a:pt x="328" y="74"/>
                </a:cubicBezTo>
                <a:cubicBezTo>
                  <a:pt x="328" y="74"/>
                  <a:pt x="328" y="73"/>
                  <a:pt x="328" y="73"/>
                </a:cubicBezTo>
                <a:cubicBezTo>
                  <a:pt x="328" y="73"/>
                  <a:pt x="327" y="73"/>
                  <a:pt x="327" y="73"/>
                </a:cubicBezTo>
                <a:cubicBezTo>
                  <a:pt x="327" y="73"/>
                  <a:pt x="327" y="73"/>
                  <a:pt x="326" y="73"/>
                </a:cubicBezTo>
                <a:cubicBezTo>
                  <a:pt x="326" y="73"/>
                  <a:pt x="326" y="73"/>
                  <a:pt x="326" y="73"/>
                </a:cubicBezTo>
                <a:cubicBezTo>
                  <a:pt x="326" y="73"/>
                  <a:pt x="326" y="73"/>
                  <a:pt x="326" y="73"/>
                </a:cubicBezTo>
                <a:cubicBezTo>
                  <a:pt x="326" y="73"/>
                  <a:pt x="326" y="73"/>
                  <a:pt x="326" y="73"/>
                </a:cubicBezTo>
                <a:cubicBezTo>
                  <a:pt x="326" y="73"/>
                  <a:pt x="326" y="73"/>
                  <a:pt x="326" y="73"/>
                </a:cubicBezTo>
                <a:cubicBezTo>
                  <a:pt x="326" y="73"/>
                  <a:pt x="326" y="73"/>
                  <a:pt x="326" y="73"/>
                </a:cubicBezTo>
                <a:cubicBezTo>
                  <a:pt x="326" y="73"/>
                  <a:pt x="325" y="73"/>
                  <a:pt x="325" y="73"/>
                </a:cubicBezTo>
                <a:cubicBezTo>
                  <a:pt x="325" y="73"/>
                  <a:pt x="325" y="73"/>
                  <a:pt x="325" y="73"/>
                </a:cubicBezTo>
                <a:cubicBezTo>
                  <a:pt x="325" y="73"/>
                  <a:pt x="325" y="73"/>
                  <a:pt x="325" y="73"/>
                </a:cubicBezTo>
                <a:cubicBezTo>
                  <a:pt x="325" y="73"/>
                  <a:pt x="324" y="72"/>
                  <a:pt x="324" y="72"/>
                </a:cubicBezTo>
                <a:cubicBezTo>
                  <a:pt x="324" y="72"/>
                  <a:pt x="324" y="72"/>
                  <a:pt x="323" y="72"/>
                </a:cubicBezTo>
                <a:cubicBezTo>
                  <a:pt x="323" y="72"/>
                  <a:pt x="323" y="72"/>
                  <a:pt x="323" y="73"/>
                </a:cubicBezTo>
                <a:cubicBezTo>
                  <a:pt x="323" y="73"/>
                  <a:pt x="323" y="73"/>
                  <a:pt x="323" y="73"/>
                </a:cubicBezTo>
                <a:cubicBezTo>
                  <a:pt x="323" y="73"/>
                  <a:pt x="323" y="73"/>
                  <a:pt x="323" y="73"/>
                </a:cubicBezTo>
                <a:cubicBezTo>
                  <a:pt x="323" y="73"/>
                  <a:pt x="323" y="73"/>
                  <a:pt x="323" y="73"/>
                </a:cubicBezTo>
                <a:cubicBezTo>
                  <a:pt x="323" y="73"/>
                  <a:pt x="323" y="73"/>
                  <a:pt x="323" y="73"/>
                </a:cubicBezTo>
                <a:cubicBezTo>
                  <a:pt x="323" y="73"/>
                  <a:pt x="323" y="73"/>
                  <a:pt x="323" y="73"/>
                </a:cubicBezTo>
                <a:cubicBezTo>
                  <a:pt x="323" y="73"/>
                  <a:pt x="323" y="73"/>
                  <a:pt x="323" y="73"/>
                </a:cubicBezTo>
                <a:cubicBezTo>
                  <a:pt x="322" y="73"/>
                  <a:pt x="322" y="73"/>
                  <a:pt x="322" y="73"/>
                </a:cubicBezTo>
                <a:cubicBezTo>
                  <a:pt x="322" y="73"/>
                  <a:pt x="322" y="73"/>
                  <a:pt x="322" y="73"/>
                </a:cubicBezTo>
                <a:cubicBezTo>
                  <a:pt x="322" y="73"/>
                  <a:pt x="321" y="73"/>
                  <a:pt x="321" y="73"/>
                </a:cubicBezTo>
                <a:cubicBezTo>
                  <a:pt x="321" y="73"/>
                  <a:pt x="321" y="73"/>
                  <a:pt x="321" y="73"/>
                </a:cubicBezTo>
                <a:cubicBezTo>
                  <a:pt x="322" y="74"/>
                  <a:pt x="322" y="73"/>
                  <a:pt x="322" y="74"/>
                </a:cubicBezTo>
                <a:cubicBezTo>
                  <a:pt x="322" y="74"/>
                  <a:pt x="322" y="74"/>
                  <a:pt x="322" y="74"/>
                </a:cubicBezTo>
                <a:cubicBezTo>
                  <a:pt x="322" y="74"/>
                  <a:pt x="322" y="74"/>
                  <a:pt x="322" y="74"/>
                </a:cubicBezTo>
                <a:cubicBezTo>
                  <a:pt x="322" y="74"/>
                  <a:pt x="322" y="74"/>
                  <a:pt x="322" y="74"/>
                </a:cubicBezTo>
                <a:cubicBezTo>
                  <a:pt x="322" y="74"/>
                  <a:pt x="322" y="74"/>
                  <a:pt x="322" y="74"/>
                </a:cubicBezTo>
                <a:cubicBezTo>
                  <a:pt x="322" y="74"/>
                  <a:pt x="322" y="74"/>
                  <a:pt x="322" y="74"/>
                </a:cubicBezTo>
                <a:cubicBezTo>
                  <a:pt x="322" y="74"/>
                  <a:pt x="322" y="74"/>
                  <a:pt x="321" y="74"/>
                </a:cubicBezTo>
                <a:cubicBezTo>
                  <a:pt x="321" y="74"/>
                  <a:pt x="321" y="74"/>
                  <a:pt x="322" y="75"/>
                </a:cubicBezTo>
                <a:cubicBezTo>
                  <a:pt x="322" y="75"/>
                  <a:pt x="322" y="75"/>
                  <a:pt x="322" y="75"/>
                </a:cubicBezTo>
                <a:cubicBezTo>
                  <a:pt x="322" y="75"/>
                  <a:pt x="322" y="75"/>
                  <a:pt x="322" y="75"/>
                </a:cubicBezTo>
                <a:cubicBezTo>
                  <a:pt x="322" y="75"/>
                  <a:pt x="322" y="75"/>
                  <a:pt x="322" y="75"/>
                </a:cubicBezTo>
                <a:cubicBezTo>
                  <a:pt x="322" y="75"/>
                  <a:pt x="322" y="75"/>
                  <a:pt x="322" y="75"/>
                </a:cubicBezTo>
                <a:cubicBezTo>
                  <a:pt x="322" y="75"/>
                  <a:pt x="322" y="75"/>
                  <a:pt x="322" y="75"/>
                </a:cubicBezTo>
                <a:cubicBezTo>
                  <a:pt x="322" y="75"/>
                  <a:pt x="322" y="75"/>
                  <a:pt x="322" y="75"/>
                </a:cubicBezTo>
                <a:cubicBezTo>
                  <a:pt x="323" y="75"/>
                  <a:pt x="323" y="75"/>
                  <a:pt x="323" y="75"/>
                </a:cubicBezTo>
                <a:cubicBezTo>
                  <a:pt x="323" y="75"/>
                  <a:pt x="323" y="75"/>
                  <a:pt x="323" y="75"/>
                </a:cubicBezTo>
                <a:cubicBezTo>
                  <a:pt x="323" y="75"/>
                  <a:pt x="323" y="75"/>
                  <a:pt x="323" y="75"/>
                </a:cubicBezTo>
                <a:cubicBezTo>
                  <a:pt x="323" y="75"/>
                  <a:pt x="323" y="75"/>
                  <a:pt x="324" y="75"/>
                </a:cubicBezTo>
                <a:cubicBezTo>
                  <a:pt x="324" y="75"/>
                  <a:pt x="324" y="75"/>
                  <a:pt x="324" y="75"/>
                </a:cubicBezTo>
                <a:cubicBezTo>
                  <a:pt x="325" y="75"/>
                  <a:pt x="325" y="75"/>
                  <a:pt x="325" y="75"/>
                </a:cubicBezTo>
                <a:cubicBezTo>
                  <a:pt x="325" y="75"/>
                  <a:pt x="325" y="75"/>
                  <a:pt x="325" y="75"/>
                </a:cubicBezTo>
                <a:cubicBezTo>
                  <a:pt x="325" y="75"/>
                  <a:pt x="325" y="75"/>
                  <a:pt x="325" y="75"/>
                </a:cubicBezTo>
                <a:cubicBezTo>
                  <a:pt x="325" y="75"/>
                  <a:pt x="325" y="75"/>
                  <a:pt x="325" y="75"/>
                </a:cubicBezTo>
                <a:cubicBezTo>
                  <a:pt x="325" y="75"/>
                  <a:pt x="325" y="75"/>
                  <a:pt x="325" y="75"/>
                </a:cubicBezTo>
                <a:cubicBezTo>
                  <a:pt x="325" y="75"/>
                  <a:pt x="326" y="75"/>
                  <a:pt x="326" y="76"/>
                </a:cubicBezTo>
                <a:cubicBezTo>
                  <a:pt x="326" y="76"/>
                  <a:pt x="326" y="76"/>
                  <a:pt x="326" y="76"/>
                </a:cubicBezTo>
                <a:cubicBezTo>
                  <a:pt x="327" y="76"/>
                  <a:pt x="327" y="77"/>
                  <a:pt x="327" y="77"/>
                </a:cubicBezTo>
                <a:cubicBezTo>
                  <a:pt x="327" y="77"/>
                  <a:pt x="327" y="77"/>
                  <a:pt x="327" y="77"/>
                </a:cubicBezTo>
                <a:cubicBezTo>
                  <a:pt x="327" y="77"/>
                  <a:pt x="327" y="77"/>
                  <a:pt x="327" y="77"/>
                </a:cubicBezTo>
                <a:cubicBezTo>
                  <a:pt x="327" y="77"/>
                  <a:pt x="327" y="77"/>
                  <a:pt x="327" y="77"/>
                </a:cubicBezTo>
                <a:cubicBezTo>
                  <a:pt x="327" y="77"/>
                  <a:pt x="327" y="77"/>
                  <a:pt x="327" y="77"/>
                </a:cubicBezTo>
                <a:cubicBezTo>
                  <a:pt x="327" y="78"/>
                  <a:pt x="327" y="78"/>
                  <a:pt x="327" y="78"/>
                </a:cubicBezTo>
                <a:cubicBezTo>
                  <a:pt x="327" y="78"/>
                  <a:pt x="327" y="78"/>
                  <a:pt x="327" y="78"/>
                </a:cubicBezTo>
                <a:cubicBezTo>
                  <a:pt x="327" y="78"/>
                  <a:pt x="327" y="78"/>
                  <a:pt x="328" y="78"/>
                </a:cubicBezTo>
                <a:cubicBezTo>
                  <a:pt x="328" y="78"/>
                  <a:pt x="328" y="78"/>
                  <a:pt x="328" y="78"/>
                </a:cubicBezTo>
                <a:cubicBezTo>
                  <a:pt x="328" y="78"/>
                  <a:pt x="328" y="78"/>
                  <a:pt x="328" y="78"/>
                </a:cubicBezTo>
                <a:cubicBezTo>
                  <a:pt x="328" y="78"/>
                  <a:pt x="328" y="78"/>
                  <a:pt x="328" y="78"/>
                </a:cubicBezTo>
                <a:cubicBezTo>
                  <a:pt x="328" y="78"/>
                  <a:pt x="328" y="78"/>
                  <a:pt x="328" y="78"/>
                </a:cubicBezTo>
                <a:cubicBezTo>
                  <a:pt x="328" y="78"/>
                  <a:pt x="328" y="78"/>
                  <a:pt x="329" y="78"/>
                </a:cubicBezTo>
                <a:cubicBezTo>
                  <a:pt x="329" y="78"/>
                  <a:pt x="329" y="78"/>
                  <a:pt x="329" y="78"/>
                </a:cubicBezTo>
                <a:cubicBezTo>
                  <a:pt x="329" y="78"/>
                  <a:pt x="329" y="78"/>
                  <a:pt x="329" y="78"/>
                </a:cubicBezTo>
                <a:cubicBezTo>
                  <a:pt x="329" y="78"/>
                  <a:pt x="329" y="78"/>
                  <a:pt x="329" y="78"/>
                </a:cubicBezTo>
                <a:cubicBezTo>
                  <a:pt x="329" y="78"/>
                  <a:pt x="329" y="78"/>
                  <a:pt x="329" y="78"/>
                </a:cubicBezTo>
                <a:cubicBezTo>
                  <a:pt x="329" y="79"/>
                  <a:pt x="329" y="79"/>
                  <a:pt x="329" y="79"/>
                </a:cubicBezTo>
                <a:cubicBezTo>
                  <a:pt x="329" y="79"/>
                  <a:pt x="329" y="79"/>
                  <a:pt x="329" y="79"/>
                </a:cubicBezTo>
                <a:cubicBezTo>
                  <a:pt x="329" y="79"/>
                  <a:pt x="329" y="79"/>
                  <a:pt x="329" y="79"/>
                </a:cubicBezTo>
                <a:cubicBezTo>
                  <a:pt x="329" y="79"/>
                  <a:pt x="329" y="79"/>
                  <a:pt x="329" y="79"/>
                </a:cubicBezTo>
                <a:cubicBezTo>
                  <a:pt x="329" y="79"/>
                  <a:pt x="329" y="79"/>
                  <a:pt x="329" y="80"/>
                </a:cubicBezTo>
                <a:cubicBezTo>
                  <a:pt x="329" y="80"/>
                  <a:pt x="329" y="80"/>
                  <a:pt x="329" y="80"/>
                </a:cubicBezTo>
                <a:cubicBezTo>
                  <a:pt x="329" y="80"/>
                  <a:pt x="329" y="80"/>
                  <a:pt x="330" y="80"/>
                </a:cubicBezTo>
                <a:cubicBezTo>
                  <a:pt x="330" y="80"/>
                  <a:pt x="330" y="80"/>
                  <a:pt x="330" y="80"/>
                </a:cubicBezTo>
                <a:cubicBezTo>
                  <a:pt x="330" y="80"/>
                  <a:pt x="330" y="80"/>
                  <a:pt x="330" y="81"/>
                </a:cubicBezTo>
                <a:cubicBezTo>
                  <a:pt x="330" y="81"/>
                  <a:pt x="330" y="81"/>
                  <a:pt x="330" y="81"/>
                </a:cubicBezTo>
                <a:cubicBezTo>
                  <a:pt x="330" y="81"/>
                  <a:pt x="330" y="81"/>
                  <a:pt x="330" y="81"/>
                </a:cubicBezTo>
                <a:cubicBezTo>
                  <a:pt x="330" y="81"/>
                  <a:pt x="330" y="81"/>
                  <a:pt x="330" y="81"/>
                </a:cubicBezTo>
                <a:cubicBezTo>
                  <a:pt x="330" y="81"/>
                  <a:pt x="329" y="81"/>
                  <a:pt x="329" y="81"/>
                </a:cubicBezTo>
                <a:cubicBezTo>
                  <a:pt x="329" y="81"/>
                  <a:pt x="329" y="81"/>
                  <a:pt x="329" y="81"/>
                </a:cubicBezTo>
                <a:cubicBezTo>
                  <a:pt x="329" y="81"/>
                  <a:pt x="329" y="81"/>
                  <a:pt x="329" y="81"/>
                </a:cubicBezTo>
                <a:cubicBezTo>
                  <a:pt x="329" y="81"/>
                  <a:pt x="328" y="81"/>
                  <a:pt x="328" y="81"/>
                </a:cubicBezTo>
                <a:cubicBezTo>
                  <a:pt x="328" y="81"/>
                  <a:pt x="328" y="82"/>
                  <a:pt x="328" y="82"/>
                </a:cubicBezTo>
                <a:cubicBezTo>
                  <a:pt x="328" y="82"/>
                  <a:pt x="329" y="82"/>
                  <a:pt x="329" y="82"/>
                </a:cubicBezTo>
                <a:cubicBezTo>
                  <a:pt x="329" y="83"/>
                  <a:pt x="329" y="83"/>
                  <a:pt x="329" y="83"/>
                </a:cubicBezTo>
                <a:cubicBezTo>
                  <a:pt x="329" y="83"/>
                  <a:pt x="329" y="83"/>
                  <a:pt x="329" y="83"/>
                </a:cubicBezTo>
                <a:cubicBezTo>
                  <a:pt x="329" y="83"/>
                  <a:pt x="329" y="83"/>
                  <a:pt x="329" y="83"/>
                </a:cubicBezTo>
                <a:cubicBezTo>
                  <a:pt x="329" y="84"/>
                  <a:pt x="329" y="84"/>
                  <a:pt x="329" y="84"/>
                </a:cubicBezTo>
                <a:cubicBezTo>
                  <a:pt x="329" y="84"/>
                  <a:pt x="329" y="84"/>
                  <a:pt x="329" y="84"/>
                </a:cubicBezTo>
                <a:cubicBezTo>
                  <a:pt x="329" y="84"/>
                  <a:pt x="329" y="84"/>
                  <a:pt x="329" y="84"/>
                </a:cubicBezTo>
                <a:cubicBezTo>
                  <a:pt x="329" y="84"/>
                  <a:pt x="329" y="84"/>
                  <a:pt x="329" y="84"/>
                </a:cubicBezTo>
                <a:cubicBezTo>
                  <a:pt x="329" y="84"/>
                  <a:pt x="329" y="84"/>
                  <a:pt x="329" y="84"/>
                </a:cubicBezTo>
                <a:cubicBezTo>
                  <a:pt x="329" y="84"/>
                  <a:pt x="329" y="84"/>
                  <a:pt x="329" y="84"/>
                </a:cubicBezTo>
                <a:cubicBezTo>
                  <a:pt x="329" y="85"/>
                  <a:pt x="330" y="85"/>
                  <a:pt x="330" y="85"/>
                </a:cubicBezTo>
                <a:cubicBezTo>
                  <a:pt x="330" y="85"/>
                  <a:pt x="330" y="85"/>
                  <a:pt x="330" y="85"/>
                </a:cubicBezTo>
                <a:cubicBezTo>
                  <a:pt x="330" y="85"/>
                  <a:pt x="330" y="85"/>
                  <a:pt x="330" y="85"/>
                </a:cubicBezTo>
                <a:cubicBezTo>
                  <a:pt x="330" y="85"/>
                  <a:pt x="330" y="85"/>
                  <a:pt x="330" y="85"/>
                </a:cubicBezTo>
                <a:cubicBezTo>
                  <a:pt x="331" y="85"/>
                  <a:pt x="331" y="85"/>
                  <a:pt x="331" y="85"/>
                </a:cubicBezTo>
                <a:cubicBezTo>
                  <a:pt x="331" y="85"/>
                  <a:pt x="331" y="85"/>
                  <a:pt x="331" y="85"/>
                </a:cubicBezTo>
                <a:cubicBezTo>
                  <a:pt x="331" y="85"/>
                  <a:pt x="331" y="85"/>
                  <a:pt x="332" y="85"/>
                </a:cubicBezTo>
                <a:cubicBezTo>
                  <a:pt x="332" y="85"/>
                  <a:pt x="332" y="85"/>
                  <a:pt x="332" y="85"/>
                </a:cubicBezTo>
                <a:cubicBezTo>
                  <a:pt x="332" y="85"/>
                  <a:pt x="332" y="85"/>
                  <a:pt x="332" y="85"/>
                </a:cubicBezTo>
                <a:cubicBezTo>
                  <a:pt x="332" y="85"/>
                  <a:pt x="333" y="85"/>
                  <a:pt x="333" y="85"/>
                </a:cubicBezTo>
                <a:cubicBezTo>
                  <a:pt x="333" y="85"/>
                  <a:pt x="333" y="85"/>
                  <a:pt x="333" y="85"/>
                </a:cubicBezTo>
                <a:cubicBezTo>
                  <a:pt x="333" y="85"/>
                  <a:pt x="333" y="85"/>
                  <a:pt x="333" y="84"/>
                </a:cubicBezTo>
                <a:cubicBezTo>
                  <a:pt x="333" y="84"/>
                  <a:pt x="333" y="84"/>
                  <a:pt x="334" y="84"/>
                </a:cubicBezTo>
                <a:cubicBezTo>
                  <a:pt x="334" y="84"/>
                  <a:pt x="334" y="84"/>
                  <a:pt x="334" y="84"/>
                </a:cubicBezTo>
                <a:cubicBezTo>
                  <a:pt x="334" y="84"/>
                  <a:pt x="334" y="84"/>
                  <a:pt x="334" y="84"/>
                </a:cubicBezTo>
                <a:cubicBezTo>
                  <a:pt x="334" y="84"/>
                  <a:pt x="334" y="84"/>
                  <a:pt x="334" y="84"/>
                </a:cubicBezTo>
                <a:cubicBezTo>
                  <a:pt x="334" y="84"/>
                  <a:pt x="334" y="84"/>
                  <a:pt x="334" y="84"/>
                </a:cubicBezTo>
                <a:cubicBezTo>
                  <a:pt x="334" y="83"/>
                  <a:pt x="334" y="84"/>
                  <a:pt x="334" y="84"/>
                </a:cubicBezTo>
                <a:cubicBezTo>
                  <a:pt x="334" y="84"/>
                  <a:pt x="334" y="83"/>
                  <a:pt x="334" y="83"/>
                </a:cubicBezTo>
                <a:cubicBezTo>
                  <a:pt x="333" y="83"/>
                  <a:pt x="333" y="83"/>
                  <a:pt x="333" y="83"/>
                </a:cubicBezTo>
                <a:cubicBezTo>
                  <a:pt x="334" y="83"/>
                  <a:pt x="334" y="83"/>
                  <a:pt x="334" y="83"/>
                </a:cubicBezTo>
                <a:cubicBezTo>
                  <a:pt x="334" y="83"/>
                  <a:pt x="334" y="83"/>
                  <a:pt x="334" y="83"/>
                </a:cubicBezTo>
                <a:cubicBezTo>
                  <a:pt x="334" y="83"/>
                  <a:pt x="334" y="83"/>
                  <a:pt x="334" y="83"/>
                </a:cubicBezTo>
                <a:cubicBezTo>
                  <a:pt x="334" y="83"/>
                  <a:pt x="334" y="83"/>
                  <a:pt x="334" y="83"/>
                </a:cubicBezTo>
                <a:cubicBezTo>
                  <a:pt x="334" y="83"/>
                  <a:pt x="334" y="83"/>
                  <a:pt x="334" y="83"/>
                </a:cubicBezTo>
                <a:cubicBezTo>
                  <a:pt x="335" y="83"/>
                  <a:pt x="335" y="83"/>
                  <a:pt x="335" y="83"/>
                </a:cubicBezTo>
                <a:cubicBezTo>
                  <a:pt x="335" y="83"/>
                  <a:pt x="335" y="83"/>
                  <a:pt x="335" y="83"/>
                </a:cubicBezTo>
                <a:cubicBezTo>
                  <a:pt x="334" y="83"/>
                  <a:pt x="334" y="83"/>
                  <a:pt x="334" y="83"/>
                </a:cubicBezTo>
                <a:cubicBezTo>
                  <a:pt x="334" y="83"/>
                  <a:pt x="334" y="82"/>
                  <a:pt x="334" y="82"/>
                </a:cubicBezTo>
                <a:cubicBezTo>
                  <a:pt x="334" y="82"/>
                  <a:pt x="334" y="82"/>
                  <a:pt x="334" y="82"/>
                </a:cubicBezTo>
                <a:cubicBezTo>
                  <a:pt x="334" y="82"/>
                  <a:pt x="334" y="82"/>
                  <a:pt x="334" y="82"/>
                </a:cubicBezTo>
                <a:cubicBezTo>
                  <a:pt x="334" y="81"/>
                  <a:pt x="334" y="81"/>
                  <a:pt x="334" y="81"/>
                </a:cubicBezTo>
                <a:cubicBezTo>
                  <a:pt x="334" y="81"/>
                  <a:pt x="334" y="81"/>
                  <a:pt x="334" y="81"/>
                </a:cubicBezTo>
                <a:cubicBezTo>
                  <a:pt x="334" y="81"/>
                  <a:pt x="334" y="81"/>
                  <a:pt x="334" y="81"/>
                </a:cubicBezTo>
                <a:cubicBezTo>
                  <a:pt x="334" y="81"/>
                  <a:pt x="334" y="81"/>
                  <a:pt x="334" y="81"/>
                </a:cubicBezTo>
                <a:cubicBezTo>
                  <a:pt x="334" y="81"/>
                  <a:pt x="334" y="81"/>
                  <a:pt x="334" y="81"/>
                </a:cubicBezTo>
                <a:cubicBezTo>
                  <a:pt x="334" y="81"/>
                  <a:pt x="334" y="81"/>
                  <a:pt x="334" y="81"/>
                </a:cubicBezTo>
                <a:cubicBezTo>
                  <a:pt x="335" y="81"/>
                  <a:pt x="335" y="81"/>
                  <a:pt x="335" y="81"/>
                </a:cubicBezTo>
                <a:cubicBezTo>
                  <a:pt x="335" y="81"/>
                  <a:pt x="334" y="81"/>
                  <a:pt x="334" y="81"/>
                </a:cubicBezTo>
                <a:cubicBezTo>
                  <a:pt x="334" y="81"/>
                  <a:pt x="334" y="81"/>
                  <a:pt x="334" y="81"/>
                </a:cubicBezTo>
                <a:cubicBezTo>
                  <a:pt x="334" y="81"/>
                  <a:pt x="334" y="81"/>
                  <a:pt x="334" y="81"/>
                </a:cubicBezTo>
                <a:cubicBezTo>
                  <a:pt x="334" y="82"/>
                  <a:pt x="334" y="82"/>
                  <a:pt x="335" y="82"/>
                </a:cubicBezTo>
                <a:cubicBezTo>
                  <a:pt x="335" y="81"/>
                  <a:pt x="335" y="81"/>
                  <a:pt x="335" y="81"/>
                </a:cubicBezTo>
                <a:cubicBezTo>
                  <a:pt x="335" y="81"/>
                  <a:pt x="335" y="81"/>
                  <a:pt x="336" y="81"/>
                </a:cubicBezTo>
                <a:cubicBezTo>
                  <a:pt x="336" y="81"/>
                  <a:pt x="336" y="81"/>
                  <a:pt x="336" y="80"/>
                </a:cubicBezTo>
                <a:cubicBezTo>
                  <a:pt x="336" y="80"/>
                  <a:pt x="336" y="80"/>
                  <a:pt x="336" y="80"/>
                </a:cubicBezTo>
                <a:cubicBezTo>
                  <a:pt x="336" y="80"/>
                  <a:pt x="336" y="80"/>
                  <a:pt x="336" y="80"/>
                </a:cubicBezTo>
                <a:cubicBezTo>
                  <a:pt x="335" y="79"/>
                  <a:pt x="335" y="80"/>
                  <a:pt x="335" y="79"/>
                </a:cubicBezTo>
                <a:cubicBezTo>
                  <a:pt x="335" y="79"/>
                  <a:pt x="335" y="79"/>
                  <a:pt x="335" y="79"/>
                </a:cubicBezTo>
                <a:cubicBezTo>
                  <a:pt x="334" y="79"/>
                  <a:pt x="334" y="79"/>
                  <a:pt x="334" y="79"/>
                </a:cubicBezTo>
                <a:cubicBezTo>
                  <a:pt x="334" y="79"/>
                  <a:pt x="334" y="79"/>
                  <a:pt x="334" y="79"/>
                </a:cubicBezTo>
                <a:cubicBezTo>
                  <a:pt x="334" y="79"/>
                  <a:pt x="334" y="79"/>
                  <a:pt x="334" y="79"/>
                </a:cubicBezTo>
                <a:cubicBezTo>
                  <a:pt x="334" y="79"/>
                  <a:pt x="334" y="79"/>
                  <a:pt x="334" y="79"/>
                </a:cubicBezTo>
                <a:cubicBezTo>
                  <a:pt x="335" y="79"/>
                  <a:pt x="334" y="79"/>
                  <a:pt x="334" y="79"/>
                </a:cubicBezTo>
                <a:cubicBezTo>
                  <a:pt x="334" y="79"/>
                  <a:pt x="335" y="79"/>
                  <a:pt x="335" y="79"/>
                </a:cubicBezTo>
                <a:cubicBezTo>
                  <a:pt x="335" y="79"/>
                  <a:pt x="335" y="79"/>
                  <a:pt x="335" y="79"/>
                </a:cubicBezTo>
                <a:cubicBezTo>
                  <a:pt x="335" y="79"/>
                  <a:pt x="335" y="79"/>
                  <a:pt x="335" y="79"/>
                </a:cubicBezTo>
                <a:cubicBezTo>
                  <a:pt x="335" y="79"/>
                  <a:pt x="335" y="79"/>
                  <a:pt x="335" y="79"/>
                </a:cubicBezTo>
                <a:cubicBezTo>
                  <a:pt x="335" y="78"/>
                  <a:pt x="335" y="79"/>
                  <a:pt x="335" y="79"/>
                </a:cubicBezTo>
                <a:cubicBezTo>
                  <a:pt x="335" y="79"/>
                  <a:pt x="335" y="79"/>
                  <a:pt x="335" y="79"/>
                </a:cubicBezTo>
                <a:cubicBezTo>
                  <a:pt x="335" y="79"/>
                  <a:pt x="335" y="79"/>
                  <a:pt x="335" y="79"/>
                </a:cubicBezTo>
                <a:cubicBezTo>
                  <a:pt x="336" y="79"/>
                  <a:pt x="336" y="79"/>
                  <a:pt x="336" y="79"/>
                </a:cubicBezTo>
                <a:cubicBezTo>
                  <a:pt x="336" y="79"/>
                  <a:pt x="336" y="79"/>
                  <a:pt x="336" y="79"/>
                </a:cubicBezTo>
                <a:cubicBezTo>
                  <a:pt x="336" y="79"/>
                  <a:pt x="336" y="79"/>
                  <a:pt x="336" y="79"/>
                </a:cubicBezTo>
                <a:cubicBezTo>
                  <a:pt x="337" y="79"/>
                  <a:pt x="337" y="79"/>
                  <a:pt x="337" y="78"/>
                </a:cubicBezTo>
                <a:cubicBezTo>
                  <a:pt x="337" y="78"/>
                  <a:pt x="337" y="78"/>
                  <a:pt x="337" y="78"/>
                </a:cubicBezTo>
                <a:cubicBezTo>
                  <a:pt x="337" y="78"/>
                  <a:pt x="336" y="78"/>
                  <a:pt x="336" y="78"/>
                </a:cubicBezTo>
                <a:cubicBezTo>
                  <a:pt x="336" y="77"/>
                  <a:pt x="337" y="77"/>
                  <a:pt x="337" y="77"/>
                </a:cubicBezTo>
                <a:cubicBezTo>
                  <a:pt x="337" y="77"/>
                  <a:pt x="337" y="77"/>
                  <a:pt x="337" y="77"/>
                </a:cubicBezTo>
                <a:cubicBezTo>
                  <a:pt x="337" y="77"/>
                  <a:pt x="336" y="77"/>
                  <a:pt x="336" y="77"/>
                </a:cubicBezTo>
                <a:cubicBezTo>
                  <a:pt x="336" y="77"/>
                  <a:pt x="337" y="76"/>
                  <a:pt x="337" y="76"/>
                </a:cubicBezTo>
                <a:cubicBezTo>
                  <a:pt x="337" y="76"/>
                  <a:pt x="337" y="76"/>
                  <a:pt x="337" y="76"/>
                </a:cubicBezTo>
                <a:cubicBezTo>
                  <a:pt x="337" y="76"/>
                  <a:pt x="337" y="76"/>
                  <a:pt x="337" y="76"/>
                </a:cubicBezTo>
                <a:cubicBezTo>
                  <a:pt x="337" y="76"/>
                  <a:pt x="337" y="76"/>
                  <a:pt x="338" y="76"/>
                </a:cubicBezTo>
                <a:cubicBezTo>
                  <a:pt x="338" y="76"/>
                  <a:pt x="338" y="76"/>
                  <a:pt x="338" y="76"/>
                </a:cubicBezTo>
                <a:cubicBezTo>
                  <a:pt x="338" y="76"/>
                  <a:pt x="338" y="76"/>
                  <a:pt x="338" y="76"/>
                </a:cubicBezTo>
                <a:cubicBezTo>
                  <a:pt x="338" y="75"/>
                  <a:pt x="338" y="75"/>
                  <a:pt x="338" y="75"/>
                </a:cubicBezTo>
                <a:cubicBezTo>
                  <a:pt x="338" y="75"/>
                  <a:pt x="338" y="75"/>
                  <a:pt x="338" y="75"/>
                </a:cubicBezTo>
                <a:cubicBezTo>
                  <a:pt x="338" y="75"/>
                  <a:pt x="338" y="75"/>
                  <a:pt x="338" y="75"/>
                </a:cubicBezTo>
                <a:cubicBezTo>
                  <a:pt x="338" y="75"/>
                  <a:pt x="338" y="75"/>
                  <a:pt x="338" y="75"/>
                </a:cubicBezTo>
                <a:cubicBezTo>
                  <a:pt x="338" y="76"/>
                  <a:pt x="338" y="76"/>
                  <a:pt x="338" y="76"/>
                </a:cubicBezTo>
                <a:cubicBezTo>
                  <a:pt x="338" y="76"/>
                  <a:pt x="339" y="76"/>
                  <a:pt x="339" y="76"/>
                </a:cubicBezTo>
                <a:cubicBezTo>
                  <a:pt x="338" y="76"/>
                  <a:pt x="338" y="76"/>
                  <a:pt x="338" y="76"/>
                </a:cubicBezTo>
                <a:cubicBezTo>
                  <a:pt x="338" y="76"/>
                  <a:pt x="338" y="76"/>
                  <a:pt x="338" y="76"/>
                </a:cubicBezTo>
                <a:cubicBezTo>
                  <a:pt x="338" y="76"/>
                  <a:pt x="338" y="76"/>
                  <a:pt x="338" y="76"/>
                </a:cubicBezTo>
                <a:cubicBezTo>
                  <a:pt x="338" y="76"/>
                  <a:pt x="338" y="76"/>
                  <a:pt x="338" y="76"/>
                </a:cubicBezTo>
                <a:cubicBezTo>
                  <a:pt x="338" y="76"/>
                  <a:pt x="338" y="76"/>
                  <a:pt x="338" y="76"/>
                </a:cubicBezTo>
                <a:cubicBezTo>
                  <a:pt x="338" y="76"/>
                  <a:pt x="338" y="76"/>
                  <a:pt x="338" y="76"/>
                </a:cubicBezTo>
                <a:cubicBezTo>
                  <a:pt x="338" y="76"/>
                  <a:pt x="338" y="76"/>
                  <a:pt x="338" y="76"/>
                </a:cubicBezTo>
                <a:cubicBezTo>
                  <a:pt x="338" y="77"/>
                  <a:pt x="338" y="76"/>
                  <a:pt x="338" y="76"/>
                </a:cubicBezTo>
                <a:cubicBezTo>
                  <a:pt x="337" y="77"/>
                  <a:pt x="338" y="77"/>
                  <a:pt x="337" y="77"/>
                </a:cubicBezTo>
                <a:cubicBezTo>
                  <a:pt x="337" y="77"/>
                  <a:pt x="337" y="77"/>
                  <a:pt x="337" y="77"/>
                </a:cubicBezTo>
                <a:cubicBezTo>
                  <a:pt x="337" y="77"/>
                  <a:pt x="337" y="77"/>
                  <a:pt x="337" y="77"/>
                </a:cubicBezTo>
                <a:cubicBezTo>
                  <a:pt x="337" y="77"/>
                  <a:pt x="337" y="77"/>
                  <a:pt x="337" y="77"/>
                </a:cubicBezTo>
                <a:cubicBezTo>
                  <a:pt x="337" y="77"/>
                  <a:pt x="337" y="77"/>
                  <a:pt x="337" y="78"/>
                </a:cubicBezTo>
                <a:cubicBezTo>
                  <a:pt x="337" y="78"/>
                  <a:pt x="337" y="78"/>
                  <a:pt x="337" y="78"/>
                </a:cubicBezTo>
                <a:cubicBezTo>
                  <a:pt x="337" y="78"/>
                  <a:pt x="337" y="78"/>
                  <a:pt x="337" y="78"/>
                </a:cubicBezTo>
                <a:cubicBezTo>
                  <a:pt x="337" y="78"/>
                  <a:pt x="337" y="78"/>
                  <a:pt x="337" y="79"/>
                </a:cubicBezTo>
                <a:cubicBezTo>
                  <a:pt x="337" y="79"/>
                  <a:pt x="337" y="79"/>
                  <a:pt x="337" y="79"/>
                </a:cubicBezTo>
                <a:cubicBezTo>
                  <a:pt x="337" y="79"/>
                  <a:pt x="337" y="79"/>
                  <a:pt x="337" y="79"/>
                </a:cubicBezTo>
                <a:cubicBezTo>
                  <a:pt x="337" y="79"/>
                  <a:pt x="337" y="79"/>
                  <a:pt x="336" y="79"/>
                </a:cubicBezTo>
                <a:cubicBezTo>
                  <a:pt x="336" y="80"/>
                  <a:pt x="336" y="80"/>
                  <a:pt x="336" y="80"/>
                </a:cubicBezTo>
                <a:cubicBezTo>
                  <a:pt x="336" y="80"/>
                  <a:pt x="336" y="80"/>
                  <a:pt x="336" y="80"/>
                </a:cubicBezTo>
                <a:cubicBezTo>
                  <a:pt x="336" y="80"/>
                  <a:pt x="336" y="80"/>
                  <a:pt x="336" y="80"/>
                </a:cubicBezTo>
                <a:cubicBezTo>
                  <a:pt x="337" y="80"/>
                  <a:pt x="337" y="81"/>
                  <a:pt x="337" y="81"/>
                </a:cubicBezTo>
                <a:cubicBezTo>
                  <a:pt x="337" y="81"/>
                  <a:pt x="337" y="81"/>
                  <a:pt x="337" y="81"/>
                </a:cubicBezTo>
                <a:cubicBezTo>
                  <a:pt x="337" y="81"/>
                  <a:pt x="337" y="81"/>
                  <a:pt x="337" y="82"/>
                </a:cubicBezTo>
                <a:cubicBezTo>
                  <a:pt x="337" y="82"/>
                  <a:pt x="337" y="81"/>
                  <a:pt x="337" y="81"/>
                </a:cubicBezTo>
                <a:cubicBezTo>
                  <a:pt x="337" y="81"/>
                  <a:pt x="337" y="81"/>
                  <a:pt x="337" y="81"/>
                </a:cubicBezTo>
                <a:cubicBezTo>
                  <a:pt x="338" y="81"/>
                  <a:pt x="338" y="82"/>
                  <a:pt x="338" y="82"/>
                </a:cubicBezTo>
                <a:cubicBezTo>
                  <a:pt x="338" y="82"/>
                  <a:pt x="338" y="82"/>
                  <a:pt x="338" y="82"/>
                </a:cubicBezTo>
                <a:cubicBezTo>
                  <a:pt x="338" y="82"/>
                  <a:pt x="338" y="82"/>
                  <a:pt x="338" y="81"/>
                </a:cubicBezTo>
                <a:cubicBezTo>
                  <a:pt x="338" y="81"/>
                  <a:pt x="338" y="81"/>
                  <a:pt x="338" y="81"/>
                </a:cubicBezTo>
                <a:cubicBezTo>
                  <a:pt x="338" y="81"/>
                  <a:pt x="338" y="81"/>
                  <a:pt x="338" y="80"/>
                </a:cubicBezTo>
                <a:cubicBezTo>
                  <a:pt x="338" y="81"/>
                  <a:pt x="338" y="81"/>
                  <a:pt x="338" y="81"/>
                </a:cubicBezTo>
                <a:cubicBezTo>
                  <a:pt x="338" y="81"/>
                  <a:pt x="338" y="81"/>
                  <a:pt x="338" y="81"/>
                </a:cubicBezTo>
                <a:cubicBezTo>
                  <a:pt x="338" y="81"/>
                  <a:pt x="338" y="81"/>
                  <a:pt x="339" y="82"/>
                </a:cubicBezTo>
                <a:cubicBezTo>
                  <a:pt x="339" y="82"/>
                  <a:pt x="339" y="82"/>
                  <a:pt x="339" y="82"/>
                </a:cubicBezTo>
                <a:cubicBezTo>
                  <a:pt x="339" y="82"/>
                  <a:pt x="339" y="82"/>
                  <a:pt x="339" y="82"/>
                </a:cubicBezTo>
                <a:cubicBezTo>
                  <a:pt x="339" y="82"/>
                  <a:pt x="339" y="82"/>
                  <a:pt x="339" y="82"/>
                </a:cubicBezTo>
                <a:cubicBezTo>
                  <a:pt x="339" y="82"/>
                  <a:pt x="339" y="83"/>
                  <a:pt x="339" y="83"/>
                </a:cubicBezTo>
                <a:cubicBezTo>
                  <a:pt x="339" y="83"/>
                  <a:pt x="339" y="83"/>
                  <a:pt x="339" y="83"/>
                </a:cubicBezTo>
                <a:cubicBezTo>
                  <a:pt x="339" y="83"/>
                  <a:pt x="339" y="83"/>
                  <a:pt x="339" y="83"/>
                </a:cubicBezTo>
                <a:cubicBezTo>
                  <a:pt x="339" y="83"/>
                  <a:pt x="339" y="83"/>
                  <a:pt x="339" y="83"/>
                </a:cubicBezTo>
                <a:cubicBezTo>
                  <a:pt x="339" y="83"/>
                  <a:pt x="339" y="83"/>
                  <a:pt x="339" y="83"/>
                </a:cubicBezTo>
                <a:cubicBezTo>
                  <a:pt x="340" y="83"/>
                  <a:pt x="340" y="83"/>
                  <a:pt x="340" y="83"/>
                </a:cubicBezTo>
                <a:cubicBezTo>
                  <a:pt x="340" y="83"/>
                  <a:pt x="340" y="83"/>
                  <a:pt x="340" y="83"/>
                </a:cubicBezTo>
                <a:cubicBezTo>
                  <a:pt x="340" y="83"/>
                  <a:pt x="340" y="83"/>
                  <a:pt x="340" y="83"/>
                </a:cubicBezTo>
                <a:cubicBezTo>
                  <a:pt x="340" y="83"/>
                  <a:pt x="340" y="83"/>
                  <a:pt x="340" y="83"/>
                </a:cubicBezTo>
                <a:cubicBezTo>
                  <a:pt x="340" y="83"/>
                  <a:pt x="340" y="83"/>
                  <a:pt x="340" y="83"/>
                </a:cubicBezTo>
                <a:cubicBezTo>
                  <a:pt x="340" y="83"/>
                  <a:pt x="340" y="83"/>
                  <a:pt x="340" y="83"/>
                </a:cubicBezTo>
                <a:cubicBezTo>
                  <a:pt x="340" y="83"/>
                  <a:pt x="340" y="83"/>
                  <a:pt x="340" y="83"/>
                </a:cubicBezTo>
                <a:cubicBezTo>
                  <a:pt x="340" y="82"/>
                  <a:pt x="341" y="82"/>
                  <a:pt x="341" y="82"/>
                </a:cubicBezTo>
                <a:cubicBezTo>
                  <a:pt x="341" y="82"/>
                  <a:pt x="341" y="82"/>
                  <a:pt x="341" y="82"/>
                </a:cubicBezTo>
                <a:cubicBezTo>
                  <a:pt x="341" y="82"/>
                  <a:pt x="341" y="82"/>
                  <a:pt x="341" y="83"/>
                </a:cubicBezTo>
                <a:cubicBezTo>
                  <a:pt x="341" y="83"/>
                  <a:pt x="341" y="83"/>
                  <a:pt x="341" y="83"/>
                </a:cubicBezTo>
                <a:cubicBezTo>
                  <a:pt x="341" y="83"/>
                  <a:pt x="341" y="83"/>
                  <a:pt x="341" y="83"/>
                </a:cubicBezTo>
                <a:cubicBezTo>
                  <a:pt x="341" y="83"/>
                  <a:pt x="341" y="83"/>
                  <a:pt x="341" y="83"/>
                </a:cubicBezTo>
                <a:cubicBezTo>
                  <a:pt x="341" y="84"/>
                  <a:pt x="341" y="84"/>
                  <a:pt x="341" y="84"/>
                </a:cubicBezTo>
                <a:cubicBezTo>
                  <a:pt x="341" y="84"/>
                  <a:pt x="341" y="84"/>
                  <a:pt x="341" y="84"/>
                </a:cubicBezTo>
                <a:cubicBezTo>
                  <a:pt x="341" y="84"/>
                  <a:pt x="341" y="84"/>
                  <a:pt x="341" y="84"/>
                </a:cubicBezTo>
                <a:cubicBezTo>
                  <a:pt x="341" y="84"/>
                  <a:pt x="341" y="84"/>
                  <a:pt x="341" y="84"/>
                </a:cubicBezTo>
                <a:cubicBezTo>
                  <a:pt x="341" y="84"/>
                  <a:pt x="342" y="84"/>
                  <a:pt x="342" y="84"/>
                </a:cubicBezTo>
                <a:cubicBezTo>
                  <a:pt x="342" y="84"/>
                  <a:pt x="342" y="84"/>
                  <a:pt x="342" y="85"/>
                </a:cubicBezTo>
                <a:cubicBezTo>
                  <a:pt x="342" y="85"/>
                  <a:pt x="342" y="85"/>
                  <a:pt x="342" y="85"/>
                </a:cubicBezTo>
                <a:cubicBezTo>
                  <a:pt x="342" y="85"/>
                  <a:pt x="342" y="85"/>
                  <a:pt x="343" y="85"/>
                </a:cubicBezTo>
                <a:cubicBezTo>
                  <a:pt x="343" y="85"/>
                  <a:pt x="343" y="85"/>
                  <a:pt x="342" y="84"/>
                </a:cubicBezTo>
                <a:cubicBezTo>
                  <a:pt x="342" y="84"/>
                  <a:pt x="342" y="84"/>
                  <a:pt x="342" y="84"/>
                </a:cubicBezTo>
                <a:cubicBezTo>
                  <a:pt x="342" y="84"/>
                  <a:pt x="342" y="84"/>
                  <a:pt x="342" y="84"/>
                </a:cubicBezTo>
                <a:cubicBezTo>
                  <a:pt x="342" y="84"/>
                  <a:pt x="342" y="84"/>
                  <a:pt x="342" y="84"/>
                </a:cubicBezTo>
                <a:cubicBezTo>
                  <a:pt x="342" y="84"/>
                  <a:pt x="342" y="84"/>
                  <a:pt x="343" y="84"/>
                </a:cubicBezTo>
                <a:cubicBezTo>
                  <a:pt x="343" y="84"/>
                  <a:pt x="343" y="84"/>
                  <a:pt x="343" y="84"/>
                </a:cubicBezTo>
                <a:cubicBezTo>
                  <a:pt x="343" y="84"/>
                  <a:pt x="343" y="84"/>
                  <a:pt x="343" y="84"/>
                </a:cubicBezTo>
                <a:cubicBezTo>
                  <a:pt x="343" y="84"/>
                  <a:pt x="343" y="84"/>
                  <a:pt x="343" y="84"/>
                </a:cubicBezTo>
                <a:cubicBezTo>
                  <a:pt x="343" y="84"/>
                  <a:pt x="343" y="84"/>
                  <a:pt x="343" y="83"/>
                </a:cubicBezTo>
                <a:cubicBezTo>
                  <a:pt x="343" y="83"/>
                  <a:pt x="343" y="84"/>
                  <a:pt x="343" y="84"/>
                </a:cubicBezTo>
                <a:cubicBezTo>
                  <a:pt x="343" y="84"/>
                  <a:pt x="343" y="84"/>
                  <a:pt x="343" y="84"/>
                </a:cubicBezTo>
                <a:cubicBezTo>
                  <a:pt x="343" y="84"/>
                  <a:pt x="343" y="84"/>
                  <a:pt x="343" y="84"/>
                </a:cubicBezTo>
                <a:cubicBezTo>
                  <a:pt x="344" y="84"/>
                  <a:pt x="344" y="84"/>
                  <a:pt x="344" y="84"/>
                </a:cubicBezTo>
                <a:cubicBezTo>
                  <a:pt x="344" y="84"/>
                  <a:pt x="344" y="84"/>
                  <a:pt x="344" y="84"/>
                </a:cubicBezTo>
                <a:cubicBezTo>
                  <a:pt x="344" y="84"/>
                  <a:pt x="344" y="84"/>
                  <a:pt x="344" y="84"/>
                </a:cubicBezTo>
                <a:cubicBezTo>
                  <a:pt x="344" y="85"/>
                  <a:pt x="344" y="85"/>
                  <a:pt x="344" y="85"/>
                </a:cubicBezTo>
                <a:cubicBezTo>
                  <a:pt x="344" y="85"/>
                  <a:pt x="344" y="85"/>
                  <a:pt x="344" y="85"/>
                </a:cubicBezTo>
                <a:cubicBezTo>
                  <a:pt x="344" y="85"/>
                  <a:pt x="344" y="85"/>
                  <a:pt x="345" y="84"/>
                </a:cubicBezTo>
                <a:cubicBezTo>
                  <a:pt x="345" y="84"/>
                  <a:pt x="345" y="85"/>
                  <a:pt x="345" y="84"/>
                </a:cubicBezTo>
                <a:cubicBezTo>
                  <a:pt x="345" y="84"/>
                  <a:pt x="345" y="84"/>
                  <a:pt x="345" y="84"/>
                </a:cubicBezTo>
                <a:cubicBezTo>
                  <a:pt x="345" y="84"/>
                  <a:pt x="345" y="84"/>
                  <a:pt x="345" y="84"/>
                </a:cubicBezTo>
                <a:cubicBezTo>
                  <a:pt x="345" y="84"/>
                  <a:pt x="345" y="84"/>
                  <a:pt x="346" y="84"/>
                </a:cubicBezTo>
                <a:cubicBezTo>
                  <a:pt x="346" y="84"/>
                  <a:pt x="346" y="84"/>
                  <a:pt x="346" y="84"/>
                </a:cubicBezTo>
                <a:cubicBezTo>
                  <a:pt x="346" y="84"/>
                  <a:pt x="346" y="84"/>
                  <a:pt x="346" y="84"/>
                </a:cubicBezTo>
                <a:cubicBezTo>
                  <a:pt x="346" y="84"/>
                  <a:pt x="346" y="84"/>
                  <a:pt x="346" y="84"/>
                </a:cubicBezTo>
                <a:cubicBezTo>
                  <a:pt x="347" y="84"/>
                  <a:pt x="347" y="84"/>
                  <a:pt x="347" y="84"/>
                </a:cubicBezTo>
                <a:cubicBezTo>
                  <a:pt x="347" y="84"/>
                  <a:pt x="347" y="84"/>
                  <a:pt x="348" y="84"/>
                </a:cubicBezTo>
                <a:cubicBezTo>
                  <a:pt x="348" y="84"/>
                  <a:pt x="348" y="84"/>
                  <a:pt x="348" y="84"/>
                </a:cubicBezTo>
                <a:cubicBezTo>
                  <a:pt x="348" y="84"/>
                  <a:pt x="348" y="84"/>
                  <a:pt x="348" y="84"/>
                </a:cubicBezTo>
                <a:cubicBezTo>
                  <a:pt x="348" y="84"/>
                  <a:pt x="348" y="84"/>
                  <a:pt x="348" y="84"/>
                </a:cubicBezTo>
                <a:cubicBezTo>
                  <a:pt x="348" y="84"/>
                  <a:pt x="348" y="84"/>
                  <a:pt x="348" y="84"/>
                </a:cubicBezTo>
                <a:cubicBezTo>
                  <a:pt x="348" y="84"/>
                  <a:pt x="348" y="84"/>
                  <a:pt x="347" y="84"/>
                </a:cubicBezTo>
                <a:cubicBezTo>
                  <a:pt x="347" y="84"/>
                  <a:pt x="347" y="84"/>
                  <a:pt x="347" y="84"/>
                </a:cubicBezTo>
                <a:cubicBezTo>
                  <a:pt x="347" y="84"/>
                  <a:pt x="347" y="84"/>
                  <a:pt x="347" y="84"/>
                </a:cubicBezTo>
                <a:cubicBezTo>
                  <a:pt x="347" y="84"/>
                  <a:pt x="347" y="84"/>
                  <a:pt x="347" y="84"/>
                </a:cubicBezTo>
                <a:cubicBezTo>
                  <a:pt x="347" y="84"/>
                  <a:pt x="347" y="84"/>
                  <a:pt x="347" y="84"/>
                </a:cubicBezTo>
                <a:cubicBezTo>
                  <a:pt x="347" y="84"/>
                  <a:pt x="346" y="84"/>
                  <a:pt x="346" y="84"/>
                </a:cubicBezTo>
                <a:cubicBezTo>
                  <a:pt x="346" y="84"/>
                  <a:pt x="346" y="84"/>
                  <a:pt x="346" y="84"/>
                </a:cubicBezTo>
                <a:cubicBezTo>
                  <a:pt x="346" y="84"/>
                  <a:pt x="346" y="84"/>
                  <a:pt x="346" y="84"/>
                </a:cubicBezTo>
                <a:cubicBezTo>
                  <a:pt x="346" y="84"/>
                  <a:pt x="346" y="84"/>
                  <a:pt x="346" y="84"/>
                </a:cubicBezTo>
                <a:cubicBezTo>
                  <a:pt x="346" y="84"/>
                  <a:pt x="346" y="84"/>
                  <a:pt x="345" y="84"/>
                </a:cubicBezTo>
                <a:cubicBezTo>
                  <a:pt x="345" y="84"/>
                  <a:pt x="346" y="84"/>
                  <a:pt x="346" y="84"/>
                </a:cubicBezTo>
                <a:cubicBezTo>
                  <a:pt x="346" y="85"/>
                  <a:pt x="346" y="85"/>
                  <a:pt x="346" y="85"/>
                </a:cubicBezTo>
                <a:cubicBezTo>
                  <a:pt x="346" y="85"/>
                  <a:pt x="346" y="85"/>
                  <a:pt x="346" y="85"/>
                </a:cubicBezTo>
                <a:cubicBezTo>
                  <a:pt x="346" y="85"/>
                  <a:pt x="346" y="85"/>
                  <a:pt x="346" y="85"/>
                </a:cubicBezTo>
                <a:cubicBezTo>
                  <a:pt x="346" y="85"/>
                  <a:pt x="346" y="85"/>
                  <a:pt x="346" y="85"/>
                </a:cubicBezTo>
                <a:cubicBezTo>
                  <a:pt x="346" y="85"/>
                  <a:pt x="345" y="85"/>
                  <a:pt x="345" y="85"/>
                </a:cubicBezTo>
                <a:cubicBezTo>
                  <a:pt x="345" y="85"/>
                  <a:pt x="345" y="85"/>
                  <a:pt x="345" y="85"/>
                </a:cubicBezTo>
                <a:cubicBezTo>
                  <a:pt x="345" y="85"/>
                  <a:pt x="345" y="85"/>
                  <a:pt x="345" y="86"/>
                </a:cubicBezTo>
                <a:cubicBezTo>
                  <a:pt x="345" y="86"/>
                  <a:pt x="345" y="86"/>
                  <a:pt x="345" y="86"/>
                </a:cubicBezTo>
                <a:cubicBezTo>
                  <a:pt x="345" y="86"/>
                  <a:pt x="346" y="86"/>
                  <a:pt x="346" y="86"/>
                </a:cubicBezTo>
                <a:cubicBezTo>
                  <a:pt x="346" y="85"/>
                  <a:pt x="346" y="86"/>
                  <a:pt x="346" y="86"/>
                </a:cubicBezTo>
                <a:cubicBezTo>
                  <a:pt x="346" y="86"/>
                  <a:pt x="346" y="86"/>
                  <a:pt x="346" y="86"/>
                </a:cubicBezTo>
                <a:cubicBezTo>
                  <a:pt x="346" y="86"/>
                  <a:pt x="346" y="86"/>
                  <a:pt x="346" y="86"/>
                </a:cubicBezTo>
                <a:cubicBezTo>
                  <a:pt x="346" y="86"/>
                  <a:pt x="346" y="86"/>
                  <a:pt x="346" y="86"/>
                </a:cubicBezTo>
                <a:cubicBezTo>
                  <a:pt x="347" y="87"/>
                  <a:pt x="347" y="87"/>
                  <a:pt x="347" y="87"/>
                </a:cubicBezTo>
                <a:cubicBezTo>
                  <a:pt x="347" y="87"/>
                  <a:pt x="347" y="87"/>
                  <a:pt x="347" y="87"/>
                </a:cubicBezTo>
                <a:cubicBezTo>
                  <a:pt x="348" y="86"/>
                  <a:pt x="348" y="86"/>
                  <a:pt x="348" y="86"/>
                </a:cubicBezTo>
                <a:lnTo>
                  <a:pt x="351" y="82"/>
                </a:lnTo>
                <a:close/>
                <a:moveTo>
                  <a:pt x="383" y="123"/>
                </a:moveTo>
                <a:cubicBezTo>
                  <a:pt x="383" y="123"/>
                  <a:pt x="383" y="123"/>
                  <a:pt x="383" y="123"/>
                </a:cubicBezTo>
                <a:cubicBezTo>
                  <a:pt x="383" y="123"/>
                  <a:pt x="383" y="123"/>
                  <a:pt x="383" y="124"/>
                </a:cubicBezTo>
                <a:cubicBezTo>
                  <a:pt x="383" y="124"/>
                  <a:pt x="382" y="124"/>
                  <a:pt x="382" y="124"/>
                </a:cubicBezTo>
                <a:cubicBezTo>
                  <a:pt x="382" y="124"/>
                  <a:pt x="381" y="124"/>
                  <a:pt x="381" y="124"/>
                </a:cubicBezTo>
                <a:cubicBezTo>
                  <a:pt x="381" y="124"/>
                  <a:pt x="380" y="124"/>
                  <a:pt x="380" y="123"/>
                </a:cubicBezTo>
                <a:cubicBezTo>
                  <a:pt x="380" y="123"/>
                  <a:pt x="381" y="123"/>
                  <a:pt x="381" y="123"/>
                </a:cubicBezTo>
                <a:cubicBezTo>
                  <a:pt x="381" y="123"/>
                  <a:pt x="381" y="123"/>
                  <a:pt x="381" y="123"/>
                </a:cubicBezTo>
                <a:cubicBezTo>
                  <a:pt x="381" y="122"/>
                  <a:pt x="381" y="122"/>
                  <a:pt x="382" y="122"/>
                </a:cubicBezTo>
                <a:cubicBezTo>
                  <a:pt x="382" y="122"/>
                  <a:pt x="382" y="122"/>
                  <a:pt x="382" y="122"/>
                </a:cubicBezTo>
                <a:cubicBezTo>
                  <a:pt x="382" y="122"/>
                  <a:pt x="382" y="122"/>
                  <a:pt x="382" y="122"/>
                </a:cubicBezTo>
                <a:cubicBezTo>
                  <a:pt x="383" y="122"/>
                  <a:pt x="383" y="123"/>
                  <a:pt x="383" y="123"/>
                </a:cubicBezTo>
                <a:close/>
                <a:moveTo>
                  <a:pt x="383" y="121"/>
                </a:moveTo>
                <a:cubicBezTo>
                  <a:pt x="383" y="121"/>
                  <a:pt x="383" y="121"/>
                  <a:pt x="383" y="121"/>
                </a:cubicBezTo>
                <a:cubicBezTo>
                  <a:pt x="383" y="120"/>
                  <a:pt x="383" y="120"/>
                  <a:pt x="383" y="120"/>
                </a:cubicBezTo>
                <a:cubicBezTo>
                  <a:pt x="383" y="120"/>
                  <a:pt x="383" y="120"/>
                  <a:pt x="384" y="119"/>
                </a:cubicBezTo>
                <a:cubicBezTo>
                  <a:pt x="384" y="119"/>
                  <a:pt x="384" y="119"/>
                  <a:pt x="384" y="119"/>
                </a:cubicBezTo>
                <a:cubicBezTo>
                  <a:pt x="384" y="119"/>
                  <a:pt x="384" y="119"/>
                  <a:pt x="384" y="119"/>
                </a:cubicBezTo>
                <a:cubicBezTo>
                  <a:pt x="384" y="118"/>
                  <a:pt x="384" y="118"/>
                  <a:pt x="384" y="118"/>
                </a:cubicBezTo>
                <a:cubicBezTo>
                  <a:pt x="384" y="118"/>
                  <a:pt x="385" y="118"/>
                  <a:pt x="385" y="117"/>
                </a:cubicBezTo>
                <a:cubicBezTo>
                  <a:pt x="385" y="117"/>
                  <a:pt x="385" y="117"/>
                  <a:pt x="385" y="117"/>
                </a:cubicBezTo>
                <a:cubicBezTo>
                  <a:pt x="385" y="117"/>
                  <a:pt x="385" y="117"/>
                  <a:pt x="385" y="117"/>
                </a:cubicBezTo>
                <a:cubicBezTo>
                  <a:pt x="385" y="116"/>
                  <a:pt x="385" y="116"/>
                  <a:pt x="384" y="116"/>
                </a:cubicBezTo>
                <a:cubicBezTo>
                  <a:pt x="384" y="116"/>
                  <a:pt x="384" y="116"/>
                  <a:pt x="384" y="116"/>
                </a:cubicBezTo>
                <a:cubicBezTo>
                  <a:pt x="384" y="116"/>
                  <a:pt x="384" y="116"/>
                  <a:pt x="384" y="116"/>
                </a:cubicBezTo>
                <a:cubicBezTo>
                  <a:pt x="384" y="116"/>
                  <a:pt x="383" y="116"/>
                  <a:pt x="383" y="116"/>
                </a:cubicBezTo>
                <a:cubicBezTo>
                  <a:pt x="383" y="115"/>
                  <a:pt x="383" y="115"/>
                  <a:pt x="382" y="115"/>
                </a:cubicBezTo>
                <a:cubicBezTo>
                  <a:pt x="382" y="115"/>
                  <a:pt x="381" y="115"/>
                  <a:pt x="381" y="115"/>
                </a:cubicBezTo>
                <a:cubicBezTo>
                  <a:pt x="380" y="115"/>
                  <a:pt x="379" y="115"/>
                  <a:pt x="379" y="115"/>
                </a:cubicBezTo>
                <a:cubicBezTo>
                  <a:pt x="378" y="115"/>
                  <a:pt x="378" y="116"/>
                  <a:pt x="377" y="116"/>
                </a:cubicBezTo>
                <a:cubicBezTo>
                  <a:pt x="377" y="116"/>
                  <a:pt x="376" y="117"/>
                  <a:pt x="376" y="117"/>
                </a:cubicBezTo>
                <a:cubicBezTo>
                  <a:pt x="375" y="117"/>
                  <a:pt x="375" y="118"/>
                  <a:pt x="375" y="118"/>
                </a:cubicBezTo>
                <a:cubicBezTo>
                  <a:pt x="374" y="119"/>
                  <a:pt x="374" y="119"/>
                  <a:pt x="374" y="120"/>
                </a:cubicBezTo>
                <a:cubicBezTo>
                  <a:pt x="374" y="120"/>
                  <a:pt x="374" y="121"/>
                  <a:pt x="373" y="121"/>
                </a:cubicBezTo>
                <a:cubicBezTo>
                  <a:pt x="373" y="121"/>
                  <a:pt x="373" y="121"/>
                  <a:pt x="373" y="122"/>
                </a:cubicBezTo>
                <a:cubicBezTo>
                  <a:pt x="373" y="122"/>
                  <a:pt x="373" y="122"/>
                  <a:pt x="373" y="123"/>
                </a:cubicBezTo>
                <a:cubicBezTo>
                  <a:pt x="372" y="123"/>
                  <a:pt x="372" y="123"/>
                  <a:pt x="372" y="123"/>
                </a:cubicBezTo>
                <a:cubicBezTo>
                  <a:pt x="372" y="124"/>
                  <a:pt x="372" y="124"/>
                  <a:pt x="372" y="124"/>
                </a:cubicBezTo>
                <a:cubicBezTo>
                  <a:pt x="372" y="125"/>
                  <a:pt x="373" y="124"/>
                  <a:pt x="373" y="124"/>
                </a:cubicBezTo>
                <a:cubicBezTo>
                  <a:pt x="373" y="124"/>
                  <a:pt x="373" y="124"/>
                  <a:pt x="374" y="124"/>
                </a:cubicBezTo>
                <a:cubicBezTo>
                  <a:pt x="374" y="124"/>
                  <a:pt x="375" y="124"/>
                  <a:pt x="375" y="124"/>
                </a:cubicBezTo>
                <a:cubicBezTo>
                  <a:pt x="376" y="124"/>
                  <a:pt x="376" y="124"/>
                  <a:pt x="377" y="124"/>
                </a:cubicBezTo>
                <a:cubicBezTo>
                  <a:pt x="378" y="124"/>
                  <a:pt x="378" y="124"/>
                  <a:pt x="379" y="124"/>
                </a:cubicBezTo>
                <a:cubicBezTo>
                  <a:pt x="379" y="124"/>
                  <a:pt x="379" y="123"/>
                  <a:pt x="380" y="123"/>
                </a:cubicBezTo>
                <a:cubicBezTo>
                  <a:pt x="380" y="123"/>
                  <a:pt x="380" y="123"/>
                  <a:pt x="381" y="123"/>
                </a:cubicBezTo>
                <a:cubicBezTo>
                  <a:pt x="381" y="123"/>
                  <a:pt x="381" y="122"/>
                  <a:pt x="381" y="122"/>
                </a:cubicBezTo>
                <a:cubicBezTo>
                  <a:pt x="381" y="122"/>
                  <a:pt x="381" y="122"/>
                  <a:pt x="382" y="122"/>
                </a:cubicBezTo>
                <a:cubicBezTo>
                  <a:pt x="382" y="122"/>
                  <a:pt x="382" y="122"/>
                  <a:pt x="382" y="121"/>
                </a:cubicBezTo>
                <a:cubicBezTo>
                  <a:pt x="383" y="121"/>
                  <a:pt x="383" y="121"/>
                  <a:pt x="383" y="121"/>
                </a:cubicBezTo>
                <a:cubicBezTo>
                  <a:pt x="383" y="121"/>
                  <a:pt x="383" y="121"/>
                  <a:pt x="383" y="121"/>
                </a:cubicBezTo>
                <a:close/>
                <a:moveTo>
                  <a:pt x="355" y="56"/>
                </a:moveTo>
                <a:cubicBezTo>
                  <a:pt x="355" y="56"/>
                  <a:pt x="355" y="56"/>
                  <a:pt x="355" y="56"/>
                </a:cubicBezTo>
                <a:cubicBezTo>
                  <a:pt x="355" y="56"/>
                  <a:pt x="355" y="56"/>
                  <a:pt x="355" y="57"/>
                </a:cubicBezTo>
                <a:cubicBezTo>
                  <a:pt x="355" y="57"/>
                  <a:pt x="356" y="57"/>
                  <a:pt x="356" y="57"/>
                </a:cubicBezTo>
                <a:cubicBezTo>
                  <a:pt x="356" y="58"/>
                  <a:pt x="356" y="58"/>
                  <a:pt x="356" y="58"/>
                </a:cubicBezTo>
                <a:cubicBezTo>
                  <a:pt x="356" y="59"/>
                  <a:pt x="356" y="59"/>
                  <a:pt x="356" y="59"/>
                </a:cubicBezTo>
                <a:cubicBezTo>
                  <a:pt x="356" y="59"/>
                  <a:pt x="356" y="59"/>
                  <a:pt x="357" y="59"/>
                </a:cubicBezTo>
                <a:cubicBezTo>
                  <a:pt x="357" y="59"/>
                  <a:pt x="358" y="59"/>
                  <a:pt x="358" y="59"/>
                </a:cubicBezTo>
                <a:cubicBezTo>
                  <a:pt x="358" y="59"/>
                  <a:pt x="358" y="59"/>
                  <a:pt x="359" y="59"/>
                </a:cubicBezTo>
                <a:cubicBezTo>
                  <a:pt x="359" y="59"/>
                  <a:pt x="359" y="59"/>
                  <a:pt x="359" y="59"/>
                </a:cubicBezTo>
                <a:cubicBezTo>
                  <a:pt x="359" y="59"/>
                  <a:pt x="360" y="59"/>
                  <a:pt x="360" y="59"/>
                </a:cubicBezTo>
                <a:cubicBezTo>
                  <a:pt x="360" y="59"/>
                  <a:pt x="360" y="59"/>
                  <a:pt x="360" y="59"/>
                </a:cubicBezTo>
                <a:cubicBezTo>
                  <a:pt x="360" y="59"/>
                  <a:pt x="361" y="59"/>
                  <a:pt x="361" y="59"/>
                </a:cubicBezTo>
                <a:cubicBezTo>
                  <a:pt x="361" y="58"/>
                  <a:pt x="360" y="58"/>
                  <a:pt x="360" y="58"/>
                </a:cubicBezTo>
                <a:cubicBezTo>
                  <a:pt x="360" y="58"/>
                  <a:pt x="360" y="58"/>
                  <a:pt x="360" y="58"/>
                </a:cubicBezTo>
                <a:cubicBezTo>
                  <a:pt x="360" y="58"/>
                  <a:pt x="359" y="58"/>
                  <a:pt x="359" y="58"/>
                </a:cubicBezTo>
                <a:cubicBezTo>
                  <a:pt x="359" y="58"/>
                  <a:pt x="359" y="58"/>
                  <a:pt x="359" y="58"/>
                </a:cubicBezTo>
                <a:cubicBezTo>
                  <a:pt x="359" y="58"/>
                  <a:pt x="359" y="57"/>
                  <a:pt x="359" y="57"/>
                </a:cubicBezTo>
                <a:cubicBezTo>
                  <a:pt x="358" y="57"/>
                  <a:pt x="358" y="57"/>
                  <a:pt x="358" y="57"/>
                </a:cubicBezTo>
                <a:cubicBezTo>
                  <a:pt x="358" y="57"/>
                  <a:pt x="358" y="57"/>
                  <a:pt x="358" y="57"/>
                </a:cubicBezTo>
                <a:cubicBezTo>
                  <a:pt x="358" y="57"/>
                  <a:pt x="358" y="57"/>
                  <a:pt x="358" y="57"/>
                </a:cubicBezTo>
                <a:cubicBezTo>
                  <a:pt x="358" y="56"/>
                  <a:pt x="358" y="56"/>
                  <a:pt x="358" y="56"/>
                </a:cubicBezTo>
                <a:cubicBezTo>
                  <a:pt x="358" y="56"/>
                  <a:pt x="357" y="56"/>
                  <a:pt x="357" y="56"/>
                </a:cubicBezTo>
                <a:cubicBezTo>
                  <a:pt x="357" y="56"/>
                  <a:pt x="357" y="56"/>
                  <a:pt x="357" y="56"/>
                </a:cubicBezTo>
                <a:cubicBezTo>
                  <a:pt x="357" y="55"/>
                  <a:pt x="357" y="55"/>
                  <a:pt x="357" y="55"/>
                </a:cubicBezTo>
                <a:cubicBezTo>
                  <a:pt x="356" y="55"/>
                  <a:pt x="356" y="55"/>
                  <a:pt x="356" y="55"/>
                </a:cubicBezTo>
                <a:cubicBezTo>
                  <a:pt x="356" y="55"/>
                  <a:pt x="356" y="55"/>
                  <a:pt x="356" y="55"/>
                </a:cubicBezTo>
                <a:cubicBezTo>
                  <a:pt x="355" y="55"/>
                  <a:pt x="355" y="55"/>
                  <a:pt x="355" y="55"/>
                </a:cubicBezTo>
                <a:cubicBezTo>
                  <a:pt x="355" y="55"/>
                  <a:pt x="355" y="55"/>
                  <a:pt x="355" y="55"/>
                </a:cubicBezTo>
                <a:cubicBezTo>
                  <a:pt x="355" y="55"/>
                  <a:pt x="355" y="55"/>
                  <a:pt x="355" y="55"/>
                </a:cubicBezTo>
                <a:cubicBezTo>
                  <a:pt x="355" y="55"/>
                  <a:pt x="355" y="55"/>
                  <a:pt x="354" y="55"/>
                </a:cubicBezTo>
                <a:cubicBezTo>
                  <a:pt x="354" y="55"/>
                  <a:pt x="354" y="55"/>
                  <a:pt x="354" y="55"/>
                </a:cubicBezTo>
                <a:cubicBezTo>
                  <a:pt x="354" y="55"/>
                  <a:pt x="354" y="55"/>
                  <a:pt x="354" y="55"/>
                </a:cubicBezTo>
                <a:cubicBezTo>
                  <a:pt x="354" y="55"/>
                  <a:pt x="354" y="55"/>
                  <a:pt x="354" y="55"/>
                </a:cubicBezTo>
                <a:cubicBezTo>
                  <a:pt x="354" y="55"/>
                  <a:pt x="353" y="55"/>
                  <a:pt x="353" y="55"/>
                </a:cubicBezTo>
                <a:cubicBezTo>
                  <a:pt x="353" y="55"/>
                  <a:pt x="353" y="55"/>
                  <a:pt x="353" y="55"/>
                </a:cubicBezTo>
                <a:cubicBezTo>
                  <a:pt x="352" y="55"/>
                  <a:pt x="352" y="54"/>
                  <a:pt x="352" y="54"/>
                </a:cubicBezTo>
                <a:cubicBezTo>
                  <a:pt x="352" y="54"/>
                  <a:pt x="352" y="54"/>
                  <a:pt x="352" y="54"/>
                </a:cubicBezTo>
                <a:cubicBezTo>
                  <a:pt x="352" y="54"/>
                  <a:pt x="352" y="54"/>
                  <a:pt x="352" y="55"/>
                </a:cubicBezTo>
                <a:cubicBezTo>
                  <a:pt x="352" y="55"/>
                  <a:pt x="352" y="55"/>
                  <a:pt x="352" y="55"/>
                </a:cubicBezTo>
                <a:cubicBezTo>
                  <a:pt x="352" y="55"/>
                  <a:pt x="352" y="55"/>
                  <a:pt x="353" y="56"/>
                </a:cubicBezTo>
                <a:cubicBezTo>
                  <a:pt x="353" y="56"/>
                  <a:pt x="353" y="56"/>
                  <a:pt x="353" y="56"/>
                </a:cubicBezTo>
                <a:cubicBezTo>
                  <a:pt x="353" y="56"/>
                  <a:pt x="353" y="56"/>
                  <a:pt x="353" y="56"/>
                </a:cubicBezTo>
                <a:cubicBezTo>
                  <a:pt x="353" y="56"/>
                  <a:pt x="353" y="56"/>
                  <a:pt x="353" y="56"/>
                </a:cubicBezTo>
                <a:cubicBezTo>
                  <a:pt x="353" y="56"/>
                  <a:pt x="353" y="56"/>
                  <a:pt x="353" y="55"/>
                </a:cubicBezTo>
                <a:cubicBezTo>
                  <a:pt x="353" y="56"/>
                  <a:pt x="354" y="56"/>
                  <a:pt x="354" y="56"/>
                </a:cubicBezTo>
                <a:cubicBezTo>
                  <a:pt x="354" y="56"/>
                  <a:pt x="354" y="56"/>
                  <a:pt x="354" y="56"/>
                </a:cubicBezTo>
                <a:cubicBezTo>
                  <a:pt x="355" y="56"/>
                  <a:pt x="355" y="56"/>
                  <a:pt x="355" y="56"/>
                </a:cubicBezTo>
                <a:close/>
                <a:moveTo>
                  <a:pt x="364" y="65"/>
                </a:moveTo>
                <a:cubicBezTo>
                  <a:pt x="365" y="65"/>
                  <a:pt x="365" y="65"/>
                  <a:pt x="365" y="65"/>
                </a:cubicBezTo>
                <a:cubicBezTo>
                  <a:pt x="365" y="65"/>
                  <a:pt x="365" y="64"/>
                  <a:pt x="365" y="64"/>
                </a:cubicBezTo>
                <a:cubicBezTo>
                  <a:pt x="365" y="64"/>
                  <a:pt x="365" y="64"/>
                  <a:pt x="365" y="64"/>
                </a:cubicBezTo>
                <a:cubicBezTo>
                  <a:pt x="364" y="64"/>
                  <a:pt x="364" y="64"/>
                  <a:pt x="364" y="64"/>
                </a:cubicBezTo>
                <a:cubicBezTo>
                  <a:pt x="364" y="64"/>
                  <a:pt x="364" y="64"/>
                  <a:pt x="363" y="64"/>
                </a:cubicBezTo>
                <a:cubicBezTo>
                  <a:pt x="363" y="64"/>
                  <a:pt x="363" y="64"/>
                  <a:pt x="362" y="64"/>
                </a:cubicBezTo>
                <a:cubicBezTo>
                  <a:pt x="362" y="64"/>
                  <a:pt x="362" y="64"/>
                  <a:pt x="362" y="64"/>
                </a:cubicBezTo>
                <a:cubicBezTo>
                  <a:pt x="362" y="64"/>
                  <a:pt x="362" y="64"/>
                  <a:pt x="362" y="64"/>
                </a:cubicBezTo>
                <a:cubicBezTo>
                  <a:pt x="361" y="64"/>
                  <a:pt x="361" y="64"/>
                  <a:pt x="361" y="64"/>
                </a:cubicBezTo>
                <a:cubicBezTo>
                  <a:pt x="361" y="64"/>
                  <a:pt x="360" y="64"/>
                  <a:pt x="360" y="64"/>
                </a:cubicBezTo>
                <a:cubicBezTo>
                  <a:pt x="360" y="64"/>
                  <a:pt x="360" y="64"/>
                  <a:pt x="360" y="64"/>
                </a:cubicBezTo>
                <a:cubicBezTo>
                  <a:pt x="360" y="64"/>
                  <a:pt x="359" y="63"/>
                  <a:pt x="359" y="63"/>
                </a:cubicBezTo>
                <a:cubicBezTo>
                  <a:pt x="359" y="63"/>
                  <a:pt x="359" y="63"/>
                  <a:pt x="359" y="63"/>
                </a:cubicBezTo>
                <a:cubicBezTo>
                  <a:pt x="358" y="63"/>
                  <a:pt x="358" y="63"/>
                  <a:pt x="358" y="63"/>
                </a:cubicBezTo>
                <a:cubicBezTo>
                  <a:pt x="357" y="63"/>
                  <a:pt x="357" y="63"/>
                  <a:pt x="356" y="63"/>
                </a:cubicBezTo>
                <a:cubicBezTo>
                  <a:pt x="356" y="63"/>
                  <a:pt x="356" y="63"/>
                  <a:pt x="355" y="63"/>
                </a:cubicBezTo>
                <a:cubicBezTo>
                  <a:pt x="355" y="63"/>
                  <a:pt x="355" y="63"/>
                  <a:pt x="355" y="63"/>
                </a:cubicBezTo>
                <a:cubicBezTo>
                  <a:pt x="354" y="63"/>
                  <a:pt x="354" y="63"/>
                  <a:pt x="354" y="63"/>
                </a:cubicBezTo>
                <a:cubicBezTo>
                  <a:pt x="354" y="63"/>
                  <a:pt x="354" y="63"/>
                  <a:pt x="353" y="63"/>
                </a:cubicBezTo>
                <a:cubicBezTo>
                  <a:pt x="353" y="63"/>
                  <a:pt x="353" y="63"/>
                  <a:pt x="353" y="63"/>
                </a:cubicBezTo>
                <a:cubicBezTo>
                  <a:pt x="353" y="63"/>
                  <a:pt x="352" y="63"/>
                  <a:pt x="352" y="63"/>
                </a:cubicBezTo>
                <a:cubicBezTo>
                  <a:pt x="353" y="63"/>
                  <a:pt x="353" y="63"/>
                  <a:pt x="353" y="64"/>
                </a:cubicBezTo>
                <a:cubicBezTo>
                  <a:pt x="353" y="64"/>
                  <a:pt x="353" y="64"/>
                  <a:pt x="353" y="64"/>
                </a:cubicBezTo>
                <a:cubicBezTo>
                  <a:pt x="353" y="64"/>
                  <a:pt x="353" y="64"/>
                  <a:pt x="353" y="64"/>
                </a:cubicBezTo>
                <a:cubicBezTo>
                  <a:pt x="354" y="63"/>
                  <a:pt x="354" y="64"/>
                  <a:pt x="354" y="64"/>
                </a:cubicBezTo>
                <a:cubicBezTo>
                  <a:pt x="354" y="64"/>
                  <a:pt x="354" y="64"/>
                  <a:pt x="355" y="64"/>
                </a:cubicBezTo>
                <a:cubicBezTo>
                  <a:pt x="355" y="64"/>
                  <a:pt x="355" y="64"/>
                  <a:pt x="355" y="64"/>
                </a:cubicBezTo>
                <a:cubicBezTo>
                  <a:pt x="355" y="64"/>
                  <a:pt x="355" y="64"/>
                  <a:pt x="355" y="64"/>
                </a:cubicBezTo>
                <a:cubicBezTo>
                  <a:pt x="355" y="64"/>
                  <a:pt x="356" y="64"/>
                  <a:pt x="356" y="64"/>
                </a:cubicBezTo>
                <a:cubicBezTo>
                  <a:pt x="356" y="64"/>
                  <a:pt x="356" y="64"/>
                  <a:pt x="356" y="64"/>
                </a:cubicBezTo>
                <a:cubicBezTo>
                  <a:pt x="356" y="64"/>
                  <a:pt x="356" y="64"/>
                  <a:pt x="356" y="65"/>
                </a:cubicBezTo>
                <a:cubicBezTo>
                  <a:pt x="357" y="65"/>
                  <a:pt x="357" y="64"/>
                  <a:pt x="357" y="64"/>
                </a:cubicBezTo>
                <a:cubicBezTo>
                  <a:pt x="357" y="64"/>
                  <a:pt x="357" y="64"/>
                  <a:pt x="357" y="65"/>
                </a:cubicBezTo>
                <a:cubicBezTo>
                  <a:pt x="357" y="65"/>
                  <a:pt x="357" y="65"/>
                  <a:pt x="358" y="65"/>
                </a:cubicBezTo>
                <a:cubicBezTo>
                  <a:pt x="358" y="65"/>
                  <a:pt x="358" y="65"/>
                  <a:pt x="359" y="65"/>
                </a:cubicBezTo>
                <a:cubicBezTo>
                  <a:pt x="359" y="65"/>
                  <a:pt x="359" y="65"/>
                  <a:pt x="359" y="65"/>
                </a:cubicBezTo>
                <a:cubicBezTo>
                  <a:pt x="359" y="65"/>
                  <a:pt x="359" y="65"/>
                  <a:pt x="360" y="66"/>
                </a:cubicBezTo>
                <a:cubicBezTo>
                  <a:pt x="360" y="66"/>
                  <a:pt x="360" y="65"/>
                  <a:pt x="360" y="65"/>
                </a:cubicBezTo>
                <a:cubicBezTo>
                  <a:pt x="360" y="65"/>
                  <a:pt x="360" y="65"/>
                  <a:pt x="361" y="65"/>
                </a:cubicBezTo>
                <a:cubicBezTo>
                  <a:pt x="361" y="65"/>
                  <a:pt x="361" y="65"/>
                  <a:pt x="361" y="65"/>
                </a:cubicBezTo>
                <a:cubicBezTo>
                  <a:pt x="361" y="65"/>
                  <a:pt x="361" y="65"/>
                  <a:pt x="361" y="65"/>
                </a:cubicBezTo>
                <a:cubicBezTo>
                  <a:pt x="362" y="66"/>
                  <a:pt x="362" y="66"/>
                  <a:pt x="362" y="66"/>
                </a:cubicBezTo>
                <a:cubicBezTo>
                  <a:pt x="362" y="65"/>
                  <a:pt x="362" y="65"/>
                  <a:pt x="362" y="65"/>
                </a:cubicBezTo>
                <a:cubicBezTo>
                  <a:pt x="362" y="65"/>
                  <a:pt x="362" y="65"/>
                  <a:pt x="363" y="65"/>
                </a:cubicBezTo>
                <a:cubicBezTo>
                  <a:pt x="363" y="65"/>
                  <a:pt x="363" y="65"/>
                  <a:pt x="363" y="65"/>
                </a:cubicBezTo>
                <a:cubicBezTo>
                  <a:pt x="363" y="65"/>
                  <a:pt x="363" y="65"/>
                  <a:pt x="363" y="65"/>
                </a:cubicBezTo>
                <a:cubicBezTo>
                  <a:pt x="363" y="65"/>
                  <a:pt x="364" y="65"/>
                  <a:pt x="364" y="65"/>
                </a:cubicBezTo>
                <a:cubicBezTo>
                  <a:pt x="364" y="65"/>
                  <a:pt x="364" y="65"/>
                  <a:pt x="364" y="65"/>
                </a:cubicBezTo>
                <a:close/>
                <a:moveTo>
                  <a:pt x="348" y="57"/>
                </a:moveTo>
                <a:cubicBezTo>
                  <a:pt x="348" y="57"/>
                  <a:pt x="347" y="57"/>
                  <a:pt x="347" y="57"/>
                </a:cubicBezTo>
                <a:cubicBezTo>
                  <a:pt x="347" y="57"/>
                  <a:pt x="347" y="57"/>
                  <a:pt x="347" y="57"/>
                </a:cubicBezTo>
                <a:cubicBezTo>
                  <a:pt x="347" y="57"/>
                  <a:pt x="347" y="57"/>
                  <a:pt x="347" y="57"/>
                </a:cubicBezTo>
                <a:cubicBezTo>
                  <a:pt x="347" y="57"/>
                  <a:pt x="347" y="57"/>
                  <a:pt x="347" y="58"/>
                </a:cubicBezTo>
                <a:cubicBezTo>
                  <a:pt x="347" y="58"/>
                  <a:pt x="347" y="58"/>
                  <a:pt x="347" y="58"/>
                </a:cubicBezTo>
                <a:cubicBezTo>
                  <a:pt x="347" y="58"/>
                  <a:pt x="347" y="59"/>
                  <a:pt x="347" y="59"/>
                </a:cubicBezTo>
                <a:cubicBezTo>
                  <a:pt x="347" y="59"/>
                  <a:pt x="348" y="59"/>
                  <a:pt x="348" y="59"/>
                </a:cubicBezTo>
                <a:cubicBezTo>
                  <a:pt x="348" y="59"/>
                  <a:pt x="348" y="59"/>
                  <a:pt x="348" y="58"/>
                </a:cubicBezTo>
                <a:cubicBezTo>
                  <a:pt x="348" y="58"/>
                  <a:pt x="348" y="58"/>
                  <a:pt x="348" y="58"/>
                </a:cubicBezTo>
                <a:cubicBezTo>
                  <a:pt x="348" y="58"/>
                  <a:pt x="348" y="59"/>
                  <a:pt x="348" y="58"/>
                </a:cubicBezTo>
                <a:cubicBezTo>
                  <a:pt x="348" y="57"/>
                  <a:pt x="348" y="57"/>
                  <a:pt x="348" y="57"/>
                </a:cubicBezTo>
                <a:close/>
                <a:moveTo>
                  <a:pt x="382" y="110"/>
                </a:moveTo>
                <a:cubicBezTo>
                  <a:pt x="382" y="111"/>
                  <a:pt x="382" y="110"/>
                  <a:pt x="381" y="110"/>
                </a:cubicBezTo>
                <a:cubicBezTo>
                  <a:pt x="381" y="110"/>
                  <a:pt x="381" y="110"/>
                  <a:pt x="381" y="110"/>
                </a:cubicBezTo>
                <a:cubicBezTo>
                  <a:pt x="381" y="110"/>
                  <a:pt x="381" y="110"/>
                  <a:pt x="381" y="110"/>
                </a:cubicBezTo>
                <a:cubicBezTo>
                  <a:pt x="380" y="111"/>
                  <a:pt x="380" y="111"/>
                  <a:pt x="380" y="111"/>
                </a:cubicBezTo>
                <a:cubicBezTo>
                  <a:pt x="380" y="111"/>
                  <a:pt x="381" y="111"/>
                  <a:pt x="381" y="111"/>
                </a:cubicBezTo>
                <a:cubicBezTo>
                  <a:pt x="381" y="112"/>
                  <a:pt x="381" y="112"/>
                  <a:pt x="381" y="112"/>
                </a:cubicBezTo>
                <a:cubicBezTo>
                  <a:pt x="382" y="112"/>
                  <a:pt x="382" y="112"/>
                  <a:pt x="383" y="113"/>
                </a:cubicBezTo>
                <a:cubicBezTo>
                  <a:pt x="383" y="113"/>
                  <a:pt x="383" y="113"/>
                  <a:pt x="384" y="113"/>
                </a:cubicBezTo>
                <a:cubicBezTo>
                  <a:pt x="384" y="113"/>
                  <a:pt x="384" y="113"/>
                  <a:pt x="384" y="113"/>
                </a:cubicBezTo>
                <a:cubicBezTo>
                  <a:pt x="385" y="113"/>
                  <a:pt x="385" y="113"/>
                  <a:pt x="386" y="113"/>
                </a:cubicBezTo>
                <a:cubicBezTo>
                  <a:pt x="386" y="113"/>
                  <a:pt x="386" y="113"/>
                  <a:pt x="386" y="113"/>
                </a:cubicBezTo>
                <a:cubicBezTo>
                  <a:pt x="387" y="113"/>
                  <a:pt x="387" y="113"/>
                  <a:pt x="387" y="113"/>
                </a:cubicBezTo>
                <a:cubicBezTo>
                  <a:pt x="387" y="113"/>
                  <a:pt x="387" y="113"/>
                  <a:pt x="387" y="113"/>
                </a:cubicBezTo>
                <a:cubicBezTo>
                  <a:pt x="387" y="113"/>
                  <a:pt x="387" y="113"/>
                  <a:pt x="387" y="113"/>
                </a:cubicBezTo>
                <a:cubicBezTo>
                  <a:pt x="387" y="113"/>
                  <a:pt x="387" y="113"/>
                  <a:pt x="387" y="113"/>
                </a:cubicBezTo>
                <a:cubicBezTo>
                  <a:pt x="387" y="113"/>
                  <a:pt x="387" y="113"/>
                  <a:pt x="387" y="113"/>
                </a:cubicBezTo>
                <a:cubicBezTo>
                  <a:pt x="387" y="113"/>
                  <a:pt x="387" y="113"/>
                  <a:pt x="387" y="112"/>
                </a:cubicBezTo>
                <a:cubicBezTo>
                  <a:pt x="387" y="112"/>
                  <a:pt x="387" y="112"/>
                  <a:pt x="387" y="112"/>
                </a:cubicBezTo>
                <a:cubicBezTo>
                  <a:pt x="387" y="112"/>
                  <a:pt x="387" y="112"/>
                  <a:pt x="387" y="112"/>
                </a:cubicBezTo>
                <a:cubicBezTo>
                  <a:pt x="386" y="112"/>
                  <a:pt x="386" y="112"/>
                  <a:pt x="386" y="111"/>
                </a:cubicBezTo>
                <a:cubicBezTo>
                  <a:pt x="386" y="111"/>
                  <a:pt x="386" y="111"/>
                  <a:pt x="386" y="111"/>
                </a:cubicBezTo>
                <a:cubicBezTo>
                  <a:pt x="385" y="111"/>
                  <a:pt x="385" y="111"/>
                  <a:pt x="385" y="111"/>
                </a:cubicBezTo>
                <a:cubicBezTo>
                  <a:pt x="385" y="111"/>
                  <a:pt x="385" y="111"/>
                  <a:pt x="385" y="110"/>
                </a:cubicBezTo>
                <a:cubicBezTo>
                  <a:pt x="384" y="110"/>
                  <a:pt x="384" y="110"/>
                  <a:pt x="384" y="110"/>
                </a:cubicBezTo>
                <a:cubicBezTo>
                  <a:pt x="383" y="110"/>
                  <a:pt x="383" y="110"/>
                  <a:pt x="382" y="110"/>
                </a:cubicBezTo>
                <a:cubicBezTo>
                  <a:pt x="382" y="110"/>
                  <a:pt x="382" y="110"/>
                  <a:pt x="382" y="110"/>
                </a:cubicBezTo>
                <a:close/>
                <a:moveTo>
                  <a:pt x="382" y="110"/>
                </a:moveTo>
                <a:cubicBezTo>
                  <a:pt x="382" y="110"/>
                  <a:pt x="382" y="110"/>
                  <a:pt x="382" y="109"/>
                </a:cubicBezTo>
                <a:cubicBezTo>
                  <a:pt x="382" y="109"/>
                  <a:pt x="382" y="109"/>
                  <a:pt x="382" y="109"/>
                </a:cubicBezTo>
                <a:cubicBezTo>
                  <a:pt x="382" y="109"/>
                  <a:pt x="382" y="109"/>
                  <a:pt x="382" y="109"/>
                </a:cubicBezTo>
                <a:cubicBezTo>
                  <a:pt x="382" y="109"/>
                  <a:pt x="382" y="109"/>
                  <a:pt x="382" y="109"/>
                </a:cubicBezTo>
                <a:cubicBezTo>
                  <a:pt x="381" y="109"/>
                  <a:pt x="381" y="109"/>
                  <a:pt x="381" y="109"/>
                </a:cubicBezTo>
                <a:cubicBezTo>
                  <a:pt x="381" y="109"/>
                  <a:pt x="381" y="109"/>
                  <a:pt x="381" y="109"/>
                </a:cubicBezTo>
                <a:cubicBezTo>
                  <a:pt x="381" y="109"/>
                  <a:pt x="381" y="109"/>
                  <a:pt x="381" y="109"/>
                </a:cubicBezTo>
                <a:cubicBezTo>
                  <a:pt x="381" y="110"/>
                  <a:pt x="381" y="110"/>
                  <a:pt x="381" y="110"/>
                </a:cubicBezTo>
                <a:cubicBezTo>
                  <a:pt x="381" y="110"/>
                  <a:pt x="381" y="110"/>
                  <a:pt x="381" y="110"/>
                </a:cubicBezTo>
                <a:cubicBezTo>
                  <a:pt x="381" y="110"/>
                  <a:pt x="381" y="110"/>
                  <a:pt x="381" y="110"/>
                </a:cubicBezTo>
                <a:cubicBezTo>
                  <a:pt x="381" y="110"/>
                  <a:pt x="381" y="110"/>
                  <a:pt x="381" y="110"/>
                </a:cubicBezTo>
                <a:cubicBezTo>
                  <a:pt x="382" y="110"/>
                  <a:pt x="382" y="110"/>
                  <a:pt x="382" y="110"/>
                </a:cubicBezTo>
                <a:cubicBezTo>
                  <a:pt x="382" y="110"/>
                  <a:pt x="382" y="110"/>
                  <a:pt x="382" y="110"/>
                </a:cubicBezTo>
                <a:cubicBezTo>
                  <a:pt x="382" y="110"/>
                  <a:pt x="382" y="110"/>
                  <a:pt x="382" y="110"/>
                </a:cubicBezTo>
                <a:cubicBezTo>
                  <a:pt x="382" y="110"/>
                  <a:pt x="382" y="110"/>
                  <a:pt x="382" y="110"/>
                </a:cubicBezTo>
                <a:cubicBezTo>
                  <a:pt x="382" y="110"/>
                  <a:pt x="382" y="110"/>
                  <a:pt x="382" y="110"/>
                </a:cubicBezTo>
                <a:close/>
                <a:moveTo>
                  <a:pt x="383" y="110"/>
                </a:moveTo>
                <a:cubicBezTo>
                  <a:pt x="383" y="110"/>
                  <a:pt x="383" y="110"/>
                  <a:pt x="383" y="110"/>
                </a:cubicBezTo>
                <a:cubicBezTo>
                  <a:pt x="383" y="110"/>
                  <a:pt x="383" y="110"/>
                  <a:pt x="383" y="110"/>
                </a:cubicBezTo>
                <a:cubicBezTo>
                  <a:pt x="383" y="110"/>
                  <a:pt x="383" y="110"/>
                  <a:pt x="383" y="110"/>
                </a:cubicBezTo>
                <a:cubicBezTo>
                  <a:pt x="383" y="110"/>
                  <a:pt x="383" y="110"/>
                  <a:pt x="383" y="109"/>
                </a:cubicBezTo>
                <a:cubicBezTo>
                  <a:pt x="383" y="109"/>
                  <a:pt x="383" y="109"/>
                  <a:pt x="383" y="109"/>
                </a:cubicBezTo>
                <a:cubicBezTo>
                  <a:pt x="383" y="109"/>
                  <a:pt x="383" y="109"/>
                  <a:pt x="383" y="109"/>
                </a:cubicBezTo>
                <a:cubicBezTo>
                  <a:pt x="383" y="109"/>
                  <a:pt x="382" y="109"/>
                  <a:pt x="382" y="109"/>
                </a:cubicBezTo>
                <a:cubicBezTo>
                  <a:pt x="382" y="108"/>
                  <a:pt x="382" y="108"/>
                  <a:pt x="382" y="108"/>
                </a:cubicBezTo>
                <a:cubicBezTo>
                  <a:pt x="382" y="108"/>
                  <a:pt x="382" y="108"/>
                  <a:pt x="382" y="108"/>
                </a:cubicBezTo>
                <a:cubicBezTo>
                  <a:pt x="382" y="108"/>
                  <a:pt x="381" y="108"/>
                  <a:pt x="381" y="108"/>
                </a:cubicBezTo>
                <a:cubicBezTo>
                  <a:pt x="381" y="108"/>
                  <a:pt x="381" y="108"/>
                  <a:pt x="381" y="109"/>
                </a:cubicBezTo>
                <a:cubicBezTo>
                  <a:pt x="381" y="109"/>
                  <a:pt x="381" y="109"/>
                  <a:pt x="381" y="109"/>
                </a:cubicBezTo>
                <a:cubicBezTo>
                  <a:pt x="381" y="109"/>
                  <a:pt x="381" y="109"/>
                  <a:pt x="382" y="109"/>
                </a:cubicBezTo>
                <a:cubicBezTo>
                  <a:pt x="382" y="109"/>
                  <a:pt x="382" y="109"/>
                  <a:pt x="382" y="109"/>
                </a:cubicBezTo>
                <a:cubicBezTo>
                  <a:pt x="382" y="109"/>
                  <a:pt x="382" y="109"/>
                  <a:pt x="382" y="109"/>
                </a:cubicBezTo>
                <a:cubicBezTo>
                  <a:pt x="382" y="109"/>
                  <a:pt x="382" y="110"/>
                  <a:pt x="383" y="110"/>
                </a:cubicBezTo>
                <a:cubicBezTo>
                  <a:pt x="383" y="110"/>
                  <a:pt x="383" y="110"/>
                  <a:pt x="383" y="110"/>
                </a:cubicBezTo>
                <a:cubicBezTo>
                  <a:pt x="383" y="110"/>
                  <a:pt x="383" y="110"/>
                  <a:pt x="383" y="110"/>
                </a:cubicBezTo>
                <a:close/>
                <a:moveTo>
                  <a:pt x="372" y="63"/>
                </a:moveTo>
                <a:cubicBezTo>
                  <a:pt x="372" y="63"/>
                  <a:pt x="372" y="63"/>
                  <a:pt x="372" y="63"/>
                </a:cubicBezTo>
                <a:cubicBezTo>
                  <a:pt x="372" y="63"/>
                  <a:pt x="372" y="63"/>
                  <a:pt x="372" y="63"/>
                </a:cubicBezTo>
                <a:cubicBezTo>
                  <a:pt x="372" y="63"/>
                  <a:pt x="372" y="63"/>
                  <a:pt x="372" y="63"/>
                </a:cubicBezTo>
                <a:cubicBezTo>
                  <a:pt x="372" y="63"/>
                  <a:pt x="372" y="63"/>
                  <a:pt x="372" y="63"/>
                </a:cubicBezTo>
                <a:close/>
                <a:moveTo>
                  <a:pt x="402" y="110"/>
                </a:moveTo>
                <a:cubicBezTo>
                  <a:pt x="402" y="110"/>
                  <a:pt x="402" y="111"/>
                  <a:pt x="402" y="111"/>
                </a:cubicBezTo>
                <a:cubicBezTo>
                  <a:pt x="402" y="111"/>
                  <a:pt x="402" y="111"/>
                  <a:pt x="402" y="111"/>
                </a:cubicBezTo>
                <a:cubicBezTo>
                  <a:pt x="402" y="111"/>
                  <a:pt x="402" y="111"/>
                  <a:pt x="402" y="111"/>
                </a:cubicBezTo>
                <a:cubicBezTo>
                  <a:pt x="402" y="111"/>
                  <a:pt x="402" y="111"/>
                  <a:pt x="402" y="111"/>
                </a:cubicBezTo>
                <a:cubicBezTo>
                  <a:pt x="402" y="111"/>
                  <a:pt x="402" y="111"/>
                  <a:pt x="402" y="110"/>
                </a:cubicBezTo>
                <a:cubicBezTo>
                  <a:pt x="402" y="110"/>
                  <a:pt x="402" y="110"/>
                  <a:pt x="402" y="110"/>
                </a:cubicBezTo>
                <a:cubicBezTo>
                  <a:pt x="402" y="110"/>
                  <a:pt x="402" y="110"/>
                  <a:pt x="402" y="110"/>
                </a:cubicBezTo>
                <a:cubicBezTo>
                  <a:pt x="402" y="110"/>
                  <a:pt x="402" y="110"/>
                  <a:pt x="402" y="110"/>
                </a:cubicBezTo>
                <a:cubicBezTo>
                  <a:pt x="402" y="110"/>
                  <a:pt x="402" y="111"/>
                  <a:pt x="402" y="111"/>
                </a:cubicBezTo>
                <a:cubicBezTo>
                  <a:pt x="402" y="111"/>
                  <a:pt x="402" y="111"/>
                  <a:pt x="402" y="111"/>
                </a:cubicBezTo>
                <a:cubicBezTo>
                  <a:pt x="402" y="111"/>
                  <a:pt x="402" y="111"/>
                  <a:pt x="402" y="111"/>
                </a:cubicBezTo>
                <a:cubicBezTo>
                  <a:pt x="402" y="110"/>
                  <a:pt x="402" y="110"/>
                  <a:pt x="402" y="110"/>
                </a:cubicBezTo>
                <a:cubicBezTo>
                  <a:pt x="402" y="110"/>
                  <a:pt x="402" y="110"/>
                  <a:pt x="402" y="110"/>
                </a:cubicBezTo>
                <a:cubicBezTo>
                  <a:pt x="402" y="110"/>
                  <a:pt x="402" y="110"/>
                  <a:pt x="402" y="110"/>
                </a:cubicBezTo>
                <a:cubicBezTo>
                  <a:pt x="402" y="110"/>
                  <a:pt x="402" y="110"/>
                  <a:pt x="402"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10"/>
                  <a:pt x="401" y="110"/>
                  <a:pt x="401" y="110"/>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9"/>
                  <a:pt x="401" y="109"/>
                </a:cubicBezTo>
                <a:cubicBezTo>
                  <a:pt x="401" y="109"/>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8"/>
                </a:cubicBezTo>
                <a:cubicBezTo>
                  <a:pt x="401" y="108"/>
                  <a:pt x="401" y="108"/>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1" y="107"/>
                  <a:pt x="401" y="107"/>
                  <a:pt x="401" y="107"/>
                </a:cubicBezTo>
                <a:cubicBezTo>
                  <a:pt x="402" y="107"/>
                  <a:pt x="402" y="107"/>
                  <a:pt x="402" y="107"/>
                </a:cubicBezTo>
                <a:cubicBezTo>
                  <a:pt x="402" y="107"/>
                  <a:pt x="402" y="107"/>
                  <a:pt x="402" y="107"/>
                </a:cubicBezTo>
                <a:cubicBezTo>
                  <a:pt x="402" y="107"/>
                  <a:pt x="402" y="107"/>
                  <a:pt x="402" y="107"/>
                </a:cubicBezTo>
                <a:cubicBezTo>
                  <a:pt x="402" y="107"/>
                  <a:pt x="402" y="107"/>
                  <a:pt x="402" y="107"/>
                </a:cubicBezTo>
                <a:cubicBezTo>
                  <a:pt x="402" y="107"/>
                  <a:pt x="402" y="107"/>
                  <a:pt x="402" y="107"/>
                </a:cubicBezTo>
                <a:cubicBezTo>
                  <a:pt x="402" y="107"/>
                  <a:pt x="402" y="107"/>
                  <a:pt x="402" y="107"/>
                </a:cubicBezTo>
                <a:cubicBezTo>
                  <a:pt x="402" y="107"/>
                  <a:pt x="401" y="107"/>
                  <a:pt x="401" y="107"/>
                </a:cubicBezTo>
                <a:cubicBezTo>
                  <a:pt x="401" y="107"/>
                  <a:pt x="401" y="107"/>
                  <a:pt x="401" y="107"/>
                </a:cubicBezTo>
                <a:cubicBezTo>
                  <a:pt x="401" y="106"/>
                  <a:pt x="401" y="106"/>
                  <a:pt x="401" y="106"/>
                </a:cubicBezTo>
                <a:cubicBezTo>
                  <a:pt x="401" y="106"/>
                  <a:pt x="401" y="106"/>
                  <a:pt x="401" y="106"/>
                </a:cubicBezTo>
                <a:cubicBezTo>
                  <a:pt x="401" y="106"/>
                  <a:pt x="401" y="106"/>
                  <a:pt x="401" y="106"/>
                </a:cubicBezTo>
                <a:cubicBezTo>
                  <a:pt x="401" y="106"/>
                  <a:pt x="401" y="106"/>
                  <a:pt x="401" y="106"/>
                </a:cubicBezTo>
                <a:cubicBezTo>
                  <a:pt x="401" y="106"/>
                  <a:pt x="401" y="106"/>
                  <a:pt x="401" y="106"/>
                </a:cubicBezTo>
                <a:cubicBezTo>
                  <a:pt x="401" y="106"/>
                  <a:pt x="401" y="106"/>
                  <a:pt x="401" y="106"/>
                </a:cubicBezTo>
                <a:cubicBezTo>
                  <a:pt x="401" y="106"/>
                  <a:pt x="401" y="106"/>
                  <a:pt x="401" y="106"/>
                </a:cubicBezTo>
                <a:cubicBezTo>
                  <a:pt x="401"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6"/>
                  <a:pt x="402" y="106"/>
                </a:cubicBezTo>
                <a:cubicBezTo>
                  <a:pt x="402" y="106"/>
                  <a:pt x="402" y="105"/>
                  <a:pt x="402" y="105"/>
                </a:cubicBezTo>
                <a:cubicBezTo>
                  <a:pt x="402" y="105"/>
                  <a:pt x="402" y="105"/>
                  <a:pt x="402" y="105"/>
                </a:cubicBezTo>
                <a:cubicBezTo>
                  <a:pt x="402" y="105"/>
                  <a:pt x="402" y="105"/>
                  <a:pt x="402" y="105"/>
                </a:cubicBezTo>
                <a:cubicBezTo>
                  <a:pt x="402" y="105"/>
                  <a:pt x="402" y="105"/>
                  <a:pt x="402" y="105"/>
                </a:cubicBezTo>
                <a:cubicBezTo>
                  <a:pt x="402" y="105"/>
                  <a:pt x="402" y="105"/>
                  <a:pt x="402" y="105"/>
                </a:cubicBezTo>
                <a:cubicBezTo>
                  <a:pt x="402" y="105"/>
                  <a:pt x="402" y="105"/>
                  <a:pt x="402" y="105"/>
                </a:cubicBezTo>
                <a:cubicBezTo>
                  <a:pt x="402" y="105"/>
                  <a:pt x="402" y="105"/>
                  <a:pt x="402" y="105"/>
                </a:cubicBezTo>
                <a:cubicBezTo>
                  <a:pt x="402" y="94"/>
                  <a:pt x="402" y="94"/>
                  <a:pt x="402" y="94"/>
                </a:cubicBezTo>
                <a:cubicBezTo>
                  <a:pt x="402" y="72"/>
                  <a:pt x="402" y="72"/>
                  <a:pt x="402" y="72"/>
                </a:cubicBezTo>
                <a:cubicBezTo>
                  <a:pt x="402" y="72"/>
                  <a:pt x="402" y="72"/>
                  <a:pt x="402" y="72"/>
                </a:cubicBezTo>
                <a:cubicBezTo>
                  <a:pt x="402" y="72"/>
                  <a:pt x="401" y="72"/>
                  <a:pt x="401" y="72"/>
                </a:cubicBezTo>
                <a:cubicBezTo>
                  <a:pt x="401" y="72"/>
                  <a:pt x="401" y="72"/>
                  <a:pt x="401" y="72"/>
                </a:cubicBezTo>
                <a:cubicBezTo>
                  <a:pt x="401" y="72"/>
                  <a:pt x="400" y="72"/>
                  <a:pt x="400" y="72"/>
                </a:cubicBezTo>
                <a:cubicBezTo>
                  <a:pt x="400" y="72"/>
                  <a:pt x="400" y="72"/>
                  <a:pt x="400" y="72"/>
                </a:cubicBezTo>
                <a:cubicBezTo>
                  <a:pt x="400" y="72"/>
                  <a:pt x="399" y="72"/>
                  <a:pt x="399" y="72"/>
                </a:cubicBezTo>
                <a:cubicBezTo>
                  <a:pt x="399" y="72"/>
                  <a:pt x="399" y="72"/>
                  <a:pt x="399" y="72"/>
                </a:cubicBezTo>
                <a:cubicBezTo>
                  <a:pt x="400" y="71"/>
                  <a:pt x="400" y="71"/>
                  <a:pt x="400" y="71"/>
                </a:cubicBezTo>
                <a:cubicBezTo>
                  <a:pt x="400" y="71"/>
                  <a:pt x="399" y="71"/>
                  <a:pt x="399" y="71"/>
                </a:cubicBezTo>
                <a:cubicBezTo>
                  <a:pt x="399" y="71"/>
                  <a:pt x="399" y="71"/>
                  <a:pt x="399" y="71"/>
                </a:cubicBezTo>
                <a:cubicBezTo>
                  <a:pt x="399" y="71"/>
                  <a:pt x="399" y="71"/>
                  <a:pt x="399" y="71"/>
                </a:cubicBezTo>
                <a:cubicBezTo>
                  <a:pt x="399" y="70"/>
                  <a:pt x="398" y="70"/>
                  <a:pt x="398" y="70"/>
                </a:cubicBezTo>
                <a:cubicBezTo>
                  <a:pt x="398" y="70"/>
                  <a:pt x="398" y="70"/>
                  <a:pt x="398" y="70"/>
                </a:cubicBezTo>
                <a:cubicBezTo>
                  <a:pt x="398" y="70"/>
                  <a:pt x="397" y="70"/>
                  <a:pt x="397" y="70"/>
                </a:cubicBezTo>
                <a:cubicBezTo>
                  <a:pt x="397" y="70"/>
                  <a:pt x="397" y="70"/>
                  <a:pt x="397" y="70"/>
                </a:cubicBezTo>
                <a:cubicBezTo>
                  <a:pt x="397" y="70"/>
                  <a:pt x="396" y="70"/>
                  <a:pt x="396" y="70"/>
                </a:cubicBezTo>
                <a:cubicBezTo>
                  <a:pt x="396" y="70"/>
                  <a:pt x="396" y="70"/>
                  <a:pt x="396" y="70"/>
                </a:cubicBezTo>
                <a:cubicBezTo>
                  <a:pt x="396" y="70"/>
                  <a:pt x="396" y="71"/>
                  <a:pt x="396" y="71"/>
                </a:cubicBezTo>
                <a:cubicBezTo>
                  <a:pt x="396" y="71"/>
                  <a:pt x="396" y="70"/>
                  <a:pt x="396" y="70"/>
                </a:cubicBezTo>
                <a:cubicBezTo>
                  <a:pt x="396" y="70"/>
                  <a:pt x="396" y="70"/>
                  <a:pt x="396" y="70"/>
                </a:cubicBezTo>
                <a:cubicBezTo>
                  <a:pt x="396" y="70"/>
                  <a:pt x="395" y="70"/>
                  <a:pt x="395" y="70"/>
                </a:cubicBezTo>
                <a:cubicBezTo>
                  <a:pt x="395" y="70"/>
                  <a:pt x="395" y="70"/>
                  <a:pt x="395" y="70"/>
                </a:cubicBezTo>
                <a:cubicBezTo>
                  <a:pt x="395" y="70"/>
                  <a:pt x="395" y="70"/>
                  <a:pt x="395" y="70"/>
                </a:cubicBezTo>
                <a:cubicBezTo>
                  <a:pt x="395" y="70"/>
                  <a:pt x="394" y="70"/>
                  <a:pt x="394" y="70"/>
                </a:cubicBezTo>
                <a:cubicBezTo>
                  <a:pt x="394" y="70"/>
                  <a:pt x="394" y="70"/>
                  <a:pt x="393" y="70"/>
                </a:cubicBezTo>
                <a:cubicBezTo>
                  <a:pt x="393" y="70"/>
                  <a:pt x="393" y="70"/>
                  <a:pt x="392" y="70"/>
                </a:cubicBezTo>
                <a:cubicBezTo>
                  <a:pt x="392" y="70"/>
                  <a:pt x="392" y="70"/>
                  <a:pt x="391" y="70"/>
                </a:cubicBezTo>
                <a:cubicBezTo>
                  <a:pt x="391" y="70"/>
                  <a:pt x="391" y="70"/>
                  <a:pt x="391" y="70"/>
                </a:cubicBezTo>
                <a:cubicBezTo>
                  <a:pt x="390" y="69"/>
                  <a:pt x="390" y="69"/>
                  <a:pt x="390" y="69"/>
                </a:cubicBezTo>
                <a:cubicBezTo>
                  <a:pt x="390" y="69"/>
                  <a:pt x="390" y="69"/>
                  <a:pt x="389" y="69"/>
                </a:cubicBezTo>
                <a:cubicBezTo>
                  <a:pt x="389" y="69"/>
                  <a:pt x="389" y="69"/>
                  <a:pt x="389" y="69"/>
                </a:cubicBezTo>
                <a:cubicBezTo>
                  <a:pt x="389" y="69"/>
                  <a:pt x="389" y="68"/>
                  <a:pt x="388" y="68"/>
                </a:cubicBezTo>
                <a:cubicBezTo>
                  <a:pt x="388" y="68"/>
                  <a:pt x="387" y="68"/>
                  <a:pt x="387" y="68"/>
                </a:cubicBezTo>
                <a:cubicBezTo>
                  <a:pt x="386" y="67"/>
                  <a:pt x="386" y="67"/>
                  <a:pt x="385" y="67"/>
                </a:cubicBezTo>
                <a:cubicBezTo>
                  <a:pt x="385" y="67"/>
                  <a:pt x="385" y="67"/>
                  <a:pt x="385" y="66"/>
                </a:cubicBezTo>
                <a:cubicBezTo>
                  <a:pt x="385" y="66"/>
                  <a:pt x="385" y="66"/>
                  <a:pt x="384" y="66"/>
                </a:cubicBezTo>
                <a:cubicBezTo>
                  <a:pt x="384" y="66"/>
                  <a:pt x="384" y="66"/>
                  <a:pt x="384" y="66"/>
                </a:cubicBezTo>
                <a:cubicBezTo>
                  <a:pt x="384" y="66"/>
                  <a:pt x="384" y="66"/>
                  <a:pt x="384" y="66"/>
                </a:cubicBezTo>
                <a:cubicBezTo>
                  <a:pt x="383" y="66"/>
                  <a:pt x="383" y="66"/>
                  <a:pt x="383" y="66"/>
                </a:cubicBezTo>
                <a:cubicBezTo>
                  <a:pt x="383" y="66"/>
                  <a:pt x="383" y="66"/>
                  <a:pt x="382" y="66"/>
                </a:cubicBezTo>
                <a:cubicBezTo>
                  <a:pt x="382" y="66"/>
                  <a:pt x="382" y="66"/>
                  <a:pt x="382" y="65"/>
                </a:cubicBezTo>
                <a:cubicBezTo>
                  <a:pt x="382" y="65"/>
                  <a:pt x="382" y="65"/>
                  <a:pt x="382" y="65"/>
                </a:cubicBezTo>
                <a:cubicBezTo>
                  <a:pt x="382" y="65"/>
                  <a:pt x="382" y="65"/>
                  <a:pt x="382" y="65"/>
                </a:cubicBezTo>
                <a:cubicBezTo>
                  <a:pt x="381" y="65"/>
                  <a:pt x="381" y="65"/>
                  <a:pt x="381" y="65"/>
                </a:cubicBezTo>
                <a:cubicBezTo>
                  <a:pt x="381" y="65"/>
                  <a:pt x="381" y="65"/>
                  <a:pt x="380" y="65"/>
                </a:cubicBezTo>
                <a:cubicBezTo>
                  <a:pt x="380" y="64"/>
                  <a:pt x="380" y="64"/>
                  <a:pt x="380" y="64"/>
                </a:cubicBezTo>
                <a:cubicBezTo>
                  <a:pt x="379" y="64"/>
                  <a:pt x="379" y="64"/>
                  <a:pt x="378" y="64"/>
                </a:cubicBezTo>
                <a:cubicBezTo>
                  <a:pt x="378" y="64"/>
                  <a:pt x="378" y="64"/>
                  <a:pt x="378" y="63"/>
                </a:cubicBezTo>
                <a:cubicBezTo>
                  <a:pt x="377" y="63"/>
                  <a:pt x="377" y="63"/>
                  <a:pt x="377" y="63"/>
                </a:cubicBezTo>
                <a:cubicBezTo>
                  <a:pt x="377" y="63"/>
                  <a:pt x="376" y="63"/>
                  <a:pt x="376" y="63"/>
                </a:cubicBezTo>
                <a:cubicBezTo>
                  <a:pt x="376" y="63"/>
                  <a:pt x="376" y="63"/>
                  <a:pt x="376" y="63"/>
                </a:cubicBezTo>
                <a:cubicBezTo>
                  <a:pt x="375" y="63"/>
                  <a:pt x="375" y="63"/>
                  <a:pt x="375" y="62"/>
                </a:cubicBezTo>
                <a:cubicBezTo>
                  <a:pt x="375" y="62"/>
                  <a:pt x="375" y="63"/>
                  <a:pt x="375" y="63"/>
                </a:cubicBezTo>
                <a:cubicBezTo>
                  <a:pt x="375" y="62"/>
                  <a:pt x="375" y="62"/>
                  <a:pt x="375" y="62"/>
                </a:cubicBezTo>
                <a:cubicBezTo>
                  <a:pt x="375" y="62"/>
                  <a:pt x="375" y="62"/>
                  <a:pt x="375" y="62"/>
                </a:cubicBezTo>
                <a:cubicBezTo>
                  <a:pt x="375" y="62"/>
                  <a:pt x="374" y="62"/>
                  <a:pt x="374" y="62"/>
                </a:cubicBezTo>
                <a:cubicBezTo>
                  <a:pt x="374" y="62"/>
                  <a:pt x="374" y="62"/>
                  <a:pt x="374" y="62"/>
                </a:cubicBezTo>
                <a:cubicBezTo>
                  <a:pt x="374" y="62"/>
                  <a:pt x="374" y="62"/>
                  <a:pt x="374" y="62"/>
                </a:cubicBezTo>
                <a:cubicBezTo>
                  <a:pt x="373" y="62"/>
                  <a:pt x="373" y="62"/>
                  <a:pt x="373" y="62"/>
                </a:cubicBezTo>
                <a:cubicBezTo>
                  <a:pt x="372" y="62"/>
                  <a:pt x="372" y="62"/>
                  <a:pt x="372" y="63"/>
                </a:cubicBezTo>
                <a:cubicBezTo>
                  <a:pt x="371" y="63"/>
                  <a:pt x="371" y="63"/>
                  <a:pt x="371" y="63"/>
                </a:cubicBezTo>
                <a:cubicBezTo>
                  <a:pt x="371" y="63"/>
                  <a:pt x="371" y="63"/>
                  <a:pt x="370" y="63"/>
                </a:cubicBezTo>
                <a:cubicBezTo>
                  <a:pt x="370" y="64"/>
                  <a:pt x="370" y="64"/>
                  <a:pt x="369" y="64"/>
                </a:cubicBezTo>
                <a:cubicBezTo>
                  <a:pt x="369" y="64"/>
                  <a:pt x="369" y="64"/>
                  <a:pt x="369" y="64"/>
                </a:cubicBezTo>
                <a:cubicBezTo>
                  <a:pt x="369" y="65"/>
                  <a:pt x="370" y="64"/>
                  <a:pt x="370" y="65"/>
                </a:cubicBezTo>
                <a:cubicBezTo>
                  <a:pt x="369" y="65"/>
                  <a:pt x="369" y="65"/>
                  <a:pt x="369" y="65"/>
                </a:cubicBezTo>
                <a:cubicBezTo>
                  <a:pt x="369" y="65"/>
                  <a:pt x="369" y="64"/>
                  <a:pt x="368" y="64"/>
                </a:cubicBezTo>
                <a:cubicBezTo>
                  <a:pt x="368" y="64"/>
                  <a:pt x="368" y="64"/>
                  <a:pt x="368" y="65"/>
                </a:cubicBezTo>
                <a:cubicBezTo>
                  <a:pt x="368" y="65"/>
                  <a:pt x="368" y="65"/>
                  <a:pt x="368" y="65"/>
                </a:cubicBezTo>
                <a:cubicBezTo>
                  <a:pt x="368" y="65"/>
                  <a:pt x="368" y="65"/>
                  <a:pt x="368" y="65"/>
                </a:cubicBezTo>
                <a:cubicBezTo>
                  <a:pt x="368" y="65"/>
                  <a:pt x="368" y="65"/>
                  <a:pt x="368" y="65"/>
                </a:cubicBezTo>
                <a:cubicBezTo>
                  <a:pt x="368" y="65"/>
                  <a:pt x="368" y="64"/>
                  <a:pt x="367" y="64"/>
                </a:cubicBezTo>
                <a:cubicBezTo>
                  <a:pt x="367" y="65"/>
                  <a:pt x="367" y="65"/>
                  <a:pt x="367" y="65"/>
                </a:cubicBezTo>
                <a:cubicBezTo>
                  <a:pt x="367" y="65"/>
                  <a:pt x="367" y="66"/>
                  <a:pt x="367" y="66"/>
                </a:cubicBezTo>
                <a:cubicBezTo>
                  <a:pt x="367" y="66"/>
                  <a:pt x="367" y="65"/>
                  <a:pt x="368" y="65"/>
                </a:cubicBezTo>
                <a:cubicBezTo>
                  <a:pt x="368" y="66"/>
                  <a:pt x="368" y="66"/>
                  <a:pt x="368" y="66"/>
                </a:cubicBezTo>
                <a:cubicBezTo>
                  <a:pt x="368" y="66"/>
                  <a:pt x="368" y="66"/>
                  <a:pt x="368" y="66"/>
                </a:cubicBezTo>
                <a:cubicBezTo>
                  <a:pt x="368" y="67"/>
                  <a:pt x="368" y="67"/>
                  <a:pt x="368" y="67"/>
                </a:cubicBezTo>
                <a:cubicBezTo>
                  <a:pt x="368" y="67"/>
                  <a:pt x="368" y="67"/>
                  <a:pt x="368" y="67"/>
                </a:cubicBezTo>
                <a:cubicBezTo>
                  <a:pt x="368" y="67"/>
                  <a:pt x="368" y="67"/>
                  <a:pt x="367" y="67"/>
                </a:cubicBezTo>
                <a:cubicBezTo>
                  <a:pt x="367" y="68"/>
                  <a:pt x="367" y="67"/>
                  <a:pt x="366" y="67"/>
                </a:cubicBezTo>
                <a:cubicBezTo>
                  <a:pt x="366" y="68"/>
                  <a:pt x="366" y="68"/>
                  <a:pt x="365" y="68"/>
                </a:cubicBezTo>
                <a:cubicBezTo>
                  <a:pt x="365" y="68"/>
                  <a:pt x="365" y="68"/>
                  <a:pt x="365" y="68"/>
                </a:cubicBezTo>
                <a:cubicBezTo>
                  <a:pt x="365" y="68"/>
                  <a:pt x="365" y="68"/>
                  <a:pt x="365" y="68"/>
                </a:cubicBezTo>
                <a:cubicBezTo>
                  <a:pt x="364" y="69"/>
                  <a:pt x="364" y="69"/>
                  <a:pt x="364" y="69"/>
                </a:cubicBezTo>
                <a:cubicBezTo>
                  <a:pt x="364" y="69"/>
                  <a:pt x="364" y="69"/>
                  <a:pt x="364" y="69"/>
                </a:cubicBezTo>
                <a:cubicBezTo>
                  <a:pt x="363" y="69"/>
                  <a:pt x="363" y="69"/>
                  <a:pt x="363" y="69"/>
                </a:cubicBezTo>
                <a:cubicBezTo>
                  <a:pt x="363" y="69"/>
                  <a:pt x="363" y="69"/>
                  <a:pt x="363" y="69"/>
                </a:cubicBezTo>
                <a:cubicBezTo>
                  <a:pt x="363" y="68"/>
                  <a:pt x="363" y="68"/>
                  <a:pt x="362" y="68"/>
                </a:cubicBezTo>
                <a:cubicBezTo>
                  <a:pt x="362" y="68"/>
                  <a:pt x="362" y="68"/>
                  <a:pt x="362" y="68"/>
                </a:cubicBezTo>
                <a:cubicBezTo>
                  <a:pt x="362" y="68"/>
                  <a:pt x="361" y="68"/>
                  <a:pt x="361" y="68"/>
                </a:cubicBezTo>
                <a:cubicBezTo>
                  <a:pt x="361" y="69"/>
                  <a:pt x="360" y="69"/>
                  <a:pt x="361" y="69"/>
                </a:cubicBezTo>
                <a:cubicBezTo>
                  <a:pt x="361" y="69"/>
                  <a:pt x="361" y="69"/>
                  <a:pt x="360" y="70"/>
                </a:cubicBezTo>
                <a:cubicBezTo>
                  <a:pt x="360" y="70"/>
                  <a:pt x="360" y="70"/>
                  <a:pt x="360" y="71"/>
                </a:cubicBezTo>
                <a:cubicBezTo>
                  <a:pt x="360" y="71"/>
                  <a:pt x="360" y="72"/>
                  <a:pt x="359" y="72"/>
                </a:cubicBezTo>
                <a:cubicBezTo>
                  <a:pt x="359" y="72"/>
                  <a:pt x="358" y="72"/>
                  <a:pt x="358" y="73"/>
                </a:cubicBezTo>
                <a:cubicBezTo>
                  <a:pt x="358" y="73"/>
                  <a:pt x="358" y="73"/>
                  <a:pt x="357" y="73"/>
                </a:cubicBezTo>
                <a:cubicBezTo>
                  <a:pt x="357" y="73"/>
                  <a:pt x="357" y="73"/>
                  <a:pt x="357" y="74"/>
                </a:cubicBezTo>
                <a:cubicBezTo>
                  <a:pt x="357" y="74"/>
                  <a:pt x="357" y="74"/>
                  <a:pt x="357" y="74"/>
                </a:cubicBezTo>
                <a:cubicBezTo>
                  <a:pt x="357" y="74"/>
                  <a:pt x="357" y="74"/>
                  <a:pt x="357" y="74"/>
                </a:cubicBezTo>
                <a:cubicBezTo>
                  <a:pt x="356" y="74"/>
                  <a:pt x="357" y="75"/>
                  <a:pt x="357" y="75"/>
                </a:cubicBezTo>
                <a:cubicBezTo>
                  <a:pt x="357" y="75"/>
                  <a:pt x="357" y="75"/>
                  <a:pt x="356" y="75"/>
                </a:cubicBezTo>
                <a:cubicBezTo>
                  <a:pt x="356" y="76"/>
                  <a:pt x="356" y="76"/>
                  <a:pt x="356" y="76"/>
                </a:cubicBezTo>
                <a:cubicBezTo>
                  <a:pt x="356" y="76"/>
                  <a:pt x="355" y="76"/>
                  <a:pt x="355" y="76"/>
                </a:cubicBezTo>
                <a:cubicBezTo>
                  <a:pt x="355" y="76"/>
                  <a:pt x="355" y="76"/>
                  <a:pt x="355" y="76"/>
                </a:cubicBezTo>
                <a:cubicBezTo>
                  <a:pt x="355" y="76"/>
                  <a:pt x="355" y="76"/>
                  <a:pt x="355" y="77"/>
                </a:cubicBezTo>
                <a:cubicBezTo>
                  <a:pt x="355" y="77"/>
                  <a:pt x="354" y="77"/>
                  <a:pt x="354" y="77"/>
                </a:cubicBezTo>
                <a:cubicBezTo>
                  <a:pt x="354" y="77"/>
                  <a:pt x="354" y="78"/>
                  <a:pt x="353" y="78"/>
                </a:cubicBezTo>
                <a:cubicBezTo>
                  <a:pt x="353" y="78"/>
                  <a:pt x="353" y="79"/>
                  <a:pt x="353" y="79"/>
                </a:cubicBezTo>
                <a:cubicBezTo>
                  <a:pt x="353" y="79"/>
                  <a:pt x="353" y="79"/>
                  <a:pt x="352" y="79"/>
                </a:cubicBezTo>
                <a:cubicBezTo>
                  <a:pt x="352" y="79"/>
                  <a:pt x="352" y="79"/>
                  <a:pt x="352" y="79"/>
                </a:cubicBezTo>
                <a:cubicBezTo>
                  <a:pt x="352" y="79"/>
                  <a:pt x="351" y="79"/>
                  <a:pt x="351" y="79"/>
                </a:cubicBezTo>
                <a:cubicBezTo>
                  <a:pt x="351" y="79"/>
                  <a:pt x="351" y="79"/>
                  <a:pt x="351" y="79"/>
                </a:cubicBezTo>
                <a:cubicBezTo>
                  <a:pt x="350" y="79"/>
                  <a:pt x="350" y="79"/>
                  <a:pt x="350" y="79"/>
                </a:cubicBezTo>
                <a:cubicBezTo>
                  <a:pt x="350" y="79"/>
                  <a:pt x="350" y="79"/>
                  <a:pt x="350" y="79"/>
                </a:cubicBezTo>
                <a:cubicBezTo>
                  <a:pt x="349" y="79"/>
                  <a:pt x="349" y="79"/>
                  <a:pt x="349" y="79"/>
                </a:cubicBezTo>
                <a:cubicBezTo>
                  <a:pt x="349" y="78"/>
                  <a:pt x="349" y="79"/>
                  <a:pt x="349" y="78"/>
                </a:cubicBezTo>
                <a:cubicBezTo>
                  <a:pt x="348" y="78"/>
                  <a:pt x="348" y="78"/>
                  <a:pt x="348" y="78"/>
                </a:cubicBezTo>
                <a:cubicBezTo>
                  <a:pt x="348" y="78"/>
                  <a:pt x="348" y="78"/>
                  <a:pt x="348" y="78"/>
                </a:cubicBezTo>
                <a:cubicBezTo>
                  <a:pt x="348" y="78"/>
                  <a:pt x="348" y="78"/>
                  <a:pt x="348" y="78"/>
                </a:cubicBezTo>
                <a:cubicBezTo>
                  <a:pt x="348" y="78"/>
                  <a:pt x="348" y="78"/>
                  <a:pt x="348" y="78"/>
                </a:cubicBezTo>
                <a:cubicBezTo>
                  <a:pt x="348" y="78"/>
                  <a:pt x="347" y="78"/>
                  <a:pt x="347" y="78"/>
                </a:cubicBezTo>
                <a:cubicBezTo>
                  <a:pt x="347" y="78"/>
                  <a:pt x="347" y="78"/>
                  <a:pt x="347" y="78"/>
                </a:cubicBezTo>
                <a:cubicBezTo>
                  <a:pt x="347" y="77"/>
                  <a:pt x="347" y="77"/>
                  <a:pt x="347" y="77"/>
                </a:cubicBezTo>
                <a:cubicBezTo>
                  <a:pt x="347" y="77"/>
                  <a:pt x="347" y="77"/>
                  <a:pt x="347" y="77"/>
                </a:cubicBezTo>
                <a:cubicBezTo>
                  <a:pt x="347" y="77"/>
                  <a:pt x="347" y="77"/>
                  <a:pt x="347" y="77"/>
                </a:cubicBezTo>
                <a:cubicBezTo>
                  <a:pt x="347" y="77"/>
                  <a:pt x="347" y="77"/>
                  <a:pt x="347" y="77"/>
                </a:cubicBezTo>
                <a:cubicBezTo>
                  <a:pt x="347" y="77"/>
                  <a:pt x="347" y="76"/>
                  <a:pt x="347" y="76"/>
                </a:cubicBezTo>
                <a:cubicBezTo>
                  <a:pt x="347" y="76"/>
                  <a:pt x="347" y="76"/>
                  <a:pt x="347" y="76"/>
                </a:cubicBezTo>
                <a:cubicBezTo>
                  <a:pt x="347" y="76"/>
                  <a:pt x="347" y="76"/>
                  <a:pt x="347" y="76"/>
                </a:cubicBezTo>
                <a:cubicBezTo>
                  <a:pt x="347" y="75"/>
                  <a:pt x="347" y="75"/>
                  <a:pt x="347" y="75"/>
                </a:cubicBezTo>
                <a:cubicBezTo>
                  <a:pt x="347" y="75"/>
                  <a:pt x="347" y="75"/>
                  <a:pt x="347" y="75"/>
                </a:cubicBezTo>
                <a:cubicBezTo>
                  <a:pt x="347" y="75"/>
                  <a:pt x="347" y="74"/>
                  <a:pt x="347" y="75"/>
                </a:cubicBezTo>
                <a:cubicBezTo>
                  <a:pt x="347" y="75"/>
                  <a:pt x="347" y="75"/>
                  <a:pt x="347" y="75"/>
                </a:cubicBezTo>
                <a:cubicBezTo>
                  <a:pt x="347" y="75"/>
                  <a:pt x="347" y="75"/>
                  <a:pt x="347" y="75"/>
                </a:cubicBezTo>
                <a:cubicBezTo>
                  <a:pt x="347" y="75"/>
                  <a:pt x="347" y="75"/>
                  <a:pt x="347" y="75"/>
                </a:cubicBezTo>
                <a:cubicBezTo>
                  <a:pt x="346" y="75"/>
                  <a:pt x="347" y="75"/>
                  <a:pt x="346" y="75"/>
                </a:cubicBezTo>
                <a:cubicBezTo>
                  <a:pt x="346" y="75"/>
                  <a:pt x="346" y="75"/>
                  <a:pt x="346" y="75"/>
                </a:cubicBezTo>
                <a:cubicBezTo>
                  <a:pt x="346" y="75"/>
                  <a:pt x="346" y="75"/>
                  <a:pt x="346" y="75"/>
                </a:cubicBezTo>
                <a:cubicBezTo>
                  <a:pt x="346" y="75"/>
                  <a:pt x="346" y="75"/>
                  <a:pt x="346" y="75"/>
                </a:cubicBezTo>
                <a:cubicBezTo>
                  <a:pt x="346" y="74"/>
                  <a:pt x="346" y="74"/>
                  <a:pt x="346" y="74"/>
                </a:cubicBezTo>
                <a:cubicBezTo>
                  <a:pt x="346" y="74"/>
                  <a:pt x="346" y="74"/>
                  <a:pt x="346" y="74"/>
                </a:cubicBezTo>
                <a:cubicBezTo>
                  <a:pt x="345" y="73"/>
                  <a:pt x="345" y="73"/>
                  <a:pt x="345" y="73"/>
                </a:cubicBezTo>
                <a:cubicBezTo>
                  <a:pt x="345" y="72"/>
                  <a:pt x="345" y="72"/>
                  <a:pt x="345" y="72"/>
                </a:cubicBezTo>
                <a:cubicBezTo>
                  <a:pt x="345" y="72"/>
                  <a:pt x="345" y="71"/>
                  <a:pt x="345" y="71"/>
                </a:cubicBezTo>
                <a:cubicBezTo>
                  <a:pt x="345" y="71"/>
                  <a:pt x="345" y="71"/>
                  <a:pt x="345" y="71"/>
                </a:cubicBezTo>
                <a:cubicBezTo>
                  <a:pt x="346" y="78"/>
                  <a:pt x="346" y="78"/>
                  <a:pt x="346" y="78"/>
                </a:cubicBezTo>
                <a:cubicBezTo>
                  <a:pt x="346" y="79"/>
                  <a:pt x="346" y="79"/>
                  <a:pt x="346" y="79"/>
                </a:cubicBezTo>
                <a:cubicBezTo>
                  <a:pt x="346" y="79"/>
                  <a:pt x="346" y="79"/>
                  <a:pt x="346" y="79"/>
                </a:cubicBezTo>
                <a:cubicBezTo>
                  <a:pt x="345" y="80"/>
                  <a:pt x="345" y="80"/>
                  <a:pt x="345" y="80"/>
                </a:cubicBezTo>
                <a:cubicBezTo>
                  <a:pt x="345" y="80"/>
                  <a:pt x="345" y="80"/>
                  <a:pt x="345" y="80"/>
                </a:cubicBezTo>
                <a:cubicBezTo>
                  <a:pt x="348" y="81"/>
                  <a:pt x="348" y="81"/>
                  <a:pt x="348" y="81"/>
                </a:cubicBezTo>
                <a:cubicBezTo>
                  <a:pt x="351" y="82"/>
                  <a:pt x="351" y="82"/>
                  <a:pt x="351" y="82"/>
                </a:cubicBezTo>
                <a:cubicBezTo>
                  <a:pt x="348" y="86"/>
                  <a:pt x="348" y="86"/>
                  <a:pt x="348" y="86"/>
                </a:cubicBezTo>
                <a:cubicBezTo>
                  <a:pt x="347" y="87"/>
                  <a:pt x="347" y="87"/>
                  <a:pt x="347" y="87"/>
                </a:cubicBezTo>
                <a:cubicBezTo>
                  <a:pt x="347" y="87"/>
                  <a:pt x="347" y="87"/>
                  <a:pt x="347" y="87"/>
                </a:cubicBezTo>
                <a:cubicBezTo>
                  <a:pt x="347" y="87"/>
                  <a:pt x="348" y="87"/>
                  <a:pt x="348" y="87"/>
                </a:cubicBezTo>
                <a:cubicBezTo>
                  <a:pt x="348" y="87"/>
                  <a:pt x="348" y="87"/>
                  <a:pt x="348" y="87"/>
                </a:cubicBezTo>
                <a:cubicBezTo>
                  <a:pt x="348" y="87"/>
                  <a:pt x="348" y="87"/>
                  <a:pt x="348" y="87"/>
                </a:cubicBezTo>
                <a:cubicBezTo>
                  <a:pt x="348" y="87"/>
                  <a:pt x="348" y="87"/>
                  <a:pt x="349" y="87"/>
                </a:cubicBezTo>
                <a:cubicBezTo>
                  <a:pt x="349" y="88"/>
                  <a:pt x="349" y="88"/>
                  <a:pt x="349" y="88"/>
                </a:cubicBezTo>
                <a:cubicBezTo>
                  <a:pt x="349" y="88"/>
                  <a:pt x="349" y="88"/>
                  <a:pt x="349" y="88"/>
                </a:cubicBezTo>
                <a:cubicBezTo>
                  <a:pt x="350" y="88"/>
                  <a:pt x="350" y="88"/>
                  <a:pt x="350" y="88"/>
                </a:cubicBezTo>
                <a:cubicBezTo>
                  <a:pt x="350" y="88"/>
                  <a:pt x="350" y="89"/>
                  <a:pt x="350" y="89"/>
                </a:cubicBezTo>
                <a:cubicBezTo>
                  <a:pt x="351" y="89"/>
                  <a:pt x="351" y="88"/>
                  <a:pt x="351" y="88"/>
                </a:cubicBezTo>
                <a:cubicBezTo>
                  <a:pt x="352" y="88"/>
                  <a:pt x="352" y="88"/>
                  <a:pt x="353" y="88"/>
                </a:cubicBezTo>
                <a:cubicBezTo>
                  <a:pt x="353" y="89"/>
                  <a:pt x="354" y="89"/>
                  <a:pt x="354" y="89"/>
                </a:cubicBezTo>
                <a:cubicBezTo>
                  <a:pt x="354" y="89"/>
                  <a:pt x="355" y="89"/>
                  <a:pt x="355" y="89"/>
                </a:cubicBezTo>
                <a:cubicBezTo>
                  <a:pt x="355" y="89"/>
                  <a:pt x="355" y="89"/>
                  <a:pt x="356" y="89"/>
                </a:cubicBezTo>
                <a:cubicBezTo>
                  <a:pt x="356" y="89"/>
                  <a:pt x="356" y="89"/>
                  <a:pt x="356" y="89"/>
                </a:cubicBezTo>
                <a:cubicBezTo>
                  <a:pt x="356" y="89"/>
                  <a:pt x="356" y="89"/>
                  <a:pt x="357" y="89"/>
                </a:cubicBezTo>
                <a:cubicBezTo>
                  <a:pt x="357" y="89"/>
                  <a:pt x="357" y="89"/>
                  <a:pt x="357" y="89"/>
                </a:cubicBezTo>
                <a:cubicBezTo>
                  <a:pt x="357" y="89"/>
                  <a:pt x="357" y="89"/>
                  <a:pt x="357" y="89"/>
                </a:cubicBezTo>
                <a:cubicBezTo>
                  <a:pt x="357" y="89"/>
                  <a:pt x="357" y="89"/>
                  <a:pt x="357" y="89"/>
                </a:cubicBezTo>
                <a:cubicBezTo>
                  <a:pt x="357" y="89"/>
                  <a:pt x="357" y="89"/>
                  <a:pt x="357" y="89"/>
                </a:cubicBezTo>
                <a:cubicBezTo>
                  <a:pt x="357" y="89"/>
                  <a:pt x="357" y="89"/>
                  <a:pt x="357" y="89"/>
                </a:cubicBezTo>
                <a:cubicBezTo>
                  <a:pt x="357" y="89"/>
                  <a:pt x="357" y="89"/>
                  <a:pt x="357" y="89"/>
                </a:cubicBezTo>
                <a:cubicBezTo>
                  <a:pt x="358" y="89"/>
                  <a:pt x="358" y="89"/>
                  <a:pt x="358" y="90"/>
                </a:cubicBezTo>
                <a:cubicBezTo>
                  <a:pt x="358" y="90"/>
                  <a:pt x="358" y="90"/>
                  <a:pt x="358" y="90"/>
                </a:cubicBezTo>
                <a:cubicBezTo>
                  <a:pt x="358" y="90"/>
                  <a:pt x="358" y="90"/>
                  <a:pt x="358" y="90"/>
                </a:cubicBezTo>
                <a:cubicBezTo>
                  <a:pt x="358" y="90"/>
                  <a:pt x="359" y="90"/>
                  <a:pt x="359" y="90"/>
                </a:cubicBezTo>
                <a:cubicBezTo>
                  <a:pt x="359" y="90"/>
                  <a:pt x="359" y="90"/>
                  <a:pt x="359" y="90"/>
                </a:cubicBezTo>
                <a:cubicBezTo>
                  <a:pt x="359" y="90"/>
                  <a:pt x="359" y="90"/>
                  <a:pt x="359" y="90"/>
                </a:cubicBezTo>
                <a:cubicBezTo>
                  <a:pt x="359" y="90"/>
                  <a:pt x="360" y="90"/>
                  <a:pt x="360" y="90"/>
                </a:cubicBezTo>
                <a:cubicBezTo>
                  <a:pt x="360" y="90"/>
                  <a:pt x="360" y="90"/>
                  <a:pt x="361" y="91"/>
                </a:cubicBezTo>
                <a:cubicBezTo>
                  <a:pt x="361" y="91"/>
                  <a:pt x="361" y="91"/>
                  <a:pt x="361" y="91"/>
                </a:cubicBezTo>
                <a:cubicBezTo>
                  <a:pt x="361" y="91"/>
                  <a:pt x="361" y="91"/>
                  <a:pt x="361" y="91"/>
                </a:cubicBezTo>
                <a:cubicBezTo>
                  <a:pt x="361" y="91"/>
                  <a:pt x="361" y="91"/>
                  <a:pt x="361" y="91"/>
                </a:cubicBezTo>
                <a:cubicBezTo>
                  <a:pt x="361" y="91"/>
                  <a:pt x="361" y="91"/>
                  <a:pt x="361" y="91"/>
                </a:cubicBezTo>
                <a:cubicBezTo>
                  <a:pt x="362" y="91"/>
                  <a:pt x="362" y="91"/>
                  <a:pt x="362" y="91"/>
                </a:cubicBezTo>
                <a:cubicBezTo>
                  <a:pt x="362" y="91"/>
                  <a:pt x="362" y="91"/>
                  <a:pt x="362" y="91"/>
                </a:cubicBezTo>
                <a:cubicBezTo>
                  <a:pt x="362" y="91"/>
                  <a:pt x="362" y="91"/>
                  <a:pt x="362" y="91"/>
                </a:cubicBezTo>
                <a:cubicBezTo>
                  <a:pt x="362" y="91"/>
                  <a:pt x="363" y="92"/>
                  <a:pt x="363" y="92"/>
                </a:cubicBezTo>
                <a:cubicBezTo>
                  <a:pt x="363" y="92"/>
                  <a:pt x="363" y="92"/>
                  <a:pt x="363" y="92"/>
                </a:cubicBezTo>
                <a:cubicBezTo>
                  <a:pt x="364" y="92"/>
                  <a:pt x="364" y="92"/>
                  <a:pt x="364" y="92"/>
                </a:cubicBezTo>
                <a:cubicBezTo>
                  <a:pt x="364" y="92"/>
                  <a:pt x="364" y="92"/>
                  <a:pt x="364" y="92"/>
                </a:cubicBezTo>
                <a:cubicBezTo>
                  <a:pt x="364" y="92"/>
                  <a:pt x="364" y="92"/>
                  <a:pt x="364" y="92"/>
                </a:cubicBezTo>
                <a:cubicBezTo>
                  <a:pt x="364" y="92"/>
                  <a:pt x="364" y="92"/>
                  <a:pt x="364" y="92"/>
                </a:cubicBezTo>
                <a:cubicBezTo>
                  <a:pt x="364" y="92"/>
                  <a:pt x="364" y="92"/>
                  <a:pt x="364" y="92"/>
                </a:cubicBezTo>
                <a:cubicBezTo>
                  <a:pt x="364" y="92"/>
                  <a:pt x="364" y="92"/>
                  <a:pt x="364" y="92"/>
                </a:cubicBezTo>
                <a:cubicBezTo>
                  <a:pt x="364" y="92"/>
                  <a:pt x="364" y="92"/>
                  <a:pt x="364" y="92"/>
                </a:cubicBezTo>
                <a:cubicBezTo>
                  <a:pt x="364" y="92"/>
                  <a:pt x="364" y="92"/>
                  <a:pt x="364" y="92"/>
                </a:cubicBezTo>
                <a:cubicBezTo>
                  <a:pt x="364" y="92"/>
                  <a:pt x="364" y="92"/>
                  <a:pt x="365" y="92"/>
                </a:cubicBezTo>
                <a:cubicBezTo>
                  <a:pt x="365" y="92"/>
                  <a:pt x="365" y="92"/>
                  <a:pt x="365" y="92"/>
                </a:cubicBezTo>
                <a:cubicBezTo>
                  <a:pt x="365" y="92"/>
                  <a:pt x="365" y="92"/>
                  <a:pt x="365" y="92"/>
                </a:cubicBezTo>
                <a:cubicBezTo>
                  <a:pt x="365" y="92"/>
                  <a:pt x="365" y="92"/>
                  <a:pt x="365" y="92"/>
                </a:cubicBezTo>
                <a:cubicBezTo>
                  <a:pt x="365" y="92"/>
                  <a:pt x="365" y="92"/>
                  <a:pt x="365" y="92"/>
                </a:cubicBezTo>
                <a:cubicBezTo>
                  <a:pt x="365" y="92"/>
                  <a:pt x="365" y="92"/>
                  <a:pt x="365" y="92"/>
                </a:cubicBezTo>
                <a:cubicBezTo>
                  <a:pt x="365" y="92"/>
                  <a:pt x="365" y="92"/>
                  <a:pt x="365" y="93"/>
                </a:cubicBezTo>
                <a:cubicBezTo>
                  <a:pt x="365" y="93"/>
                  <a:pt x="365" y="93"/>
                  <a:pt x="365" y="93"/>
                </a:cubicBezTo>
                <a:cubicBezTo>
                  <a:pt x="365" y="93"/>
                  <a:pt x="365" y="93"/>
                  <a:pt x="365" y="93"/>
                </a:cubicBezTo>
                <a:cubicBezTo>
                  <a:pt x="365" y="92"/>
                  <a:pt x="365" y="92"/>
                  <a:pt x="365" y="92"/>
                </a:cubicBezTo>
                <a:cubicBezTo>
                  <a:pt x="365" y="92"/>
                  <a:pt x="366" y="92"/>
                  <a:pt x="366" y="92"/>
                </a:cubicBezTo>
                <a:cubicBezTo>
                  <a:pt x="366" y="92"/>
                  <a:pt x="366" y="92"/>
                  <a:pt x="366" y="92"/>
                </a:cubicBezTo>
                <a:cubicBezTo>
                  <a:pt x="366" y="92"/>
                  <a:pt x="366" y="92"/>
                  <a:pt x="366" y="92"/>
                </a:cubicBezTo>
                <a:cubicBezTo>
                  <a:pt x="366" y="92"/>
                  <a:pt x="366" y="92"/>
                  <a:pt x="366" y="92"/>
                </a:cubicBezTo>
                <a:cubicBezTo>
                  <a:pt x="366" y="92"/>
                  <a:pt x="366" y="92"/>
                  <a:pt x="366" y="92"/>
                </a:cubicBezTo>
                <a:cubicBezTo>
                  <a:pt x="366" y="92"/>
                  <a:pt x="366" y="92"/>
                  <a:pt x="366" y="92"/>
                </a:cubicBezTo>
                <a:cubicBezTo>
                  <a:pt x="366" y="92"/>
                  <a:pt x="366" y="92"/>
                  <a:pt x="366" y="92"/>
                </a:cubicBezTo>
                <a:cubicBezTo>
                  <a:pt x="366" y="92"/>
                  <a:pt x="366" y="92"/>
                  <a:pt x="366" y="92"/>
                </a:cubicBezTo>
                <a:cubicBezTo>
                  <a:pt x="366" y="92"/>
                  <a:pt x="366" y="92"/>
                  <a:pt x="366" y="92"/>
                </a:cubicBezTo>
                <a:cubicBezTo>
                  <a:pt x="366" y="93"/>
                  <a:pt x="366" y="93"/>
                  <a:pt x="366" y="93"/>
                </a:cubicBezTo>
                <a:cubicBezTo>
                  <a:pt x="366" y="93"/>
                  <a:pt x="366" y="93"/>
                  <a:pt x="366" y="93"/>
                </a:cubicBezTo>
                <a:cubicBezTo>
                  <a:pt x="366" y="93"/>
                  <a:pt x="367" y="93"/>
                  <a:pt x="367" y="93"/>
                </a:cubicBezTo>
                <a:cubicBezTo>
                  <a:pt x="367" y="93"/>
                  <a:pt x="367" y="92"/>
                  <a:pt x="367" y="92"/>
                </a:cubicBezTo>
                <a:cubicBezTo>
                  <a:pt x="367" y="92"/>
                  <a:pt x="367" y="92"/>
                  <a:pt x="367" y="92"/>
                </a:cubicBezTo>
                <a:cubicBezTo>
                  <a:pt x="367" y="92"/>
                  <a:pt x="367" y="92"/>
                  <a:pt x="367" y="92"/>
                </a:cubicBezTo>
                <a:cubicBezTo>
                  <a:pt x="367" y="92"/>
                  <a:pt x="367" y="92"/>
                  <a:pt x="367" y="93"/>
                </a:cubicBezTo>
                <a:cubicBezTo>
                  <a:pt x="367" y="93"/>
                  <a:pt x="367" y="93"/>
                  <a:pt x="367" y="93"/>
                </a:cubicBezTo>
                <a:cubicBezTo>
                  <a:pt x="367" y="93"/>
                  <a:pt x="367" y="93"/>
                  <a:pt x="367" y="93"/>
                </a:cubicBezTo>
                <a:cubicBezTo>
                  <a:pt x="367" y="93"/>
                  <a:pt x="368" y="93"/>
                  <a:pt x="368" y="93"/>
                </a:cubicBezTo>
                <a:cubicBezTo>
                  <a:pt x="367" y="93"/>
                  <a:pt x="367" y="93"/>
                  <a:pt x="368" y="92"/>
                </a:cubicBezTo>
                <a:cubicBezTo>
                  <a:pt x="368" y="92"/>
                  <a:pt x="368" y="92"/>
                  <a:pt x="368" y="92"/>
                </a:cubicBezTo>
                <a:cubicBezTo>
                  <a:pt x="368" y="92"/>
                  <a:pt x="368" y="92"/>
                  <a:pt x="368" y="92"/>
                </a:cubicBezTo>
                <a:cubicBezTo>
                  <a:pt x="368" y="92"/>
                  <a:pt x="368" y="92"/>
                  <a:pt x="368" y="92"/>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8" y="93"/>
                  <a:pt x="368" y="93"/>
                  <a:pt x="368" y="93"/>
                </a:cubicBezTo>
                <a:cubicBezTo>
                  <a:pt x="369" y="93"/>
                  <a:pt x="369" y="93"/>
                  <a:pt x="369" y="93"/>
                </a:cubicBezTo>
                <a:cubicBezTo>
                  <a:pt x="369" y="93"/>
                  <a:pt x="369" y="93"/>
                  <a:pt x="369" y="93"/>
                </a:cubicBezTo>
                <a:cubicBezTo>
                  <a:pt x="369" y="93"/>
                  <a:pt x="369" y="93"/>
                  <a:pt x="369" y="93"/>
                </a:cubicBezTo>
                <a:cubicBezTo>
                  <a:pt x="369" y="93"/>
                  <a:pt x="369" y="93"/>
                  <a:pt x="369" y="93"/>
                </a:cubicBezTo>
                <a:cubicBezTo>
                  <a:pt x="369" y="93"/>
                  <a:pt x="369" y="93"/>
                  <a:pt x="369" y="93"/>
                </a:cubicBezTo>
                <a:cubicBezTo>
                  <a:pt x="369" y="93"/>
                  <a:pt x="369" y="93"/>
                  <a:pt x="369" y="93"/>
                </a:cubicBezTo>
                <a:cubicBezTo>
                  <a:pt x="369" y="93"/>
                  <a:pt x="369" y="93"/>
                  <a:pt x="369" y="93"/>
                </a:cubicBezTo>
                <a:cubicBezTo>
                  <a:pt x="369" y="93"/>
                  <a:pt x="369" y="94"/>
                  <a:pt x="369" y="94"/>
                </a:cubicBezTo>
                <a:cubicBezTo>
                  <a:pt x="369" y="93"/>
                  <a:pt x="369" y="94"/>
                  <a:pt x="369" y="93"/>
                </a:cubicBezTo>
                <a:cubicBezTo>
                  <a:pt x="369" y="93"/>
                  <a:pt x="369" y="93"/>
                  <a:pt x="369" y="93"/>
                </a:cubicBezTo>
                <a:cubicBezTo>
                  <a:pt x="369" y="93"/>
                  <a:pt x="369" y="93"/>
                  <a:pt x="369" y="93"/>
                </a:cubicBezTo>
                <a:cubicBezTo>
                  <a:pt x="369" y="93"/>
                  <a:pt x="369" y="93"/>
                  <a:pt x="369" y="93"/>
                </a:cubicBezTo>
                <a:cubicBezTo>
                  <a:pt x="370" y="93"/>
                  <a:pt x="369" y="93"/>
                  <a:pt x="369" y="93"/>
                </a:cubicBezTo>
                <a:cubicBezTo>
                  <a:pt x="369" y="93"/>
                  <a:pt x="369" y="93"/>
                  <a:pt x="369" y="93"/>
                </a:cubicBezTo>
                <a:cubicBezTo>
                  <a:pt x="369" y="93"/>
                  <a:pt x="369" y="93"/>
                  <a:pt x="369" y="94"/>
                </a:cubicBezTo>
                <a:cubicBezTo>
                  <a:pt x="369" y="94"/>
                  <a:pt x="369" y="94"/>
                  <a:pt x="369" y="94"/>
                </a:cubicBezTo>
                <a:cubicBezTo>
                  <a:pt x="369" y="93"/>
                  <a:pt x="369" y="93"/>
                  <a:pt x="370" y="93"/>
                </a:cubicBezTo>
                <a:cubicBezTo>
                  <a:pt x="370" y="93"/>
                  <a:pt x="370" y="93"/>
                  <a:pt x="370" y="93"/>
                </a:cubicBezTo>
                <a:cubicBezTo>
                  <a:pt x="370" y="93"/>
                  <a:pt x="370" y="93"/>
                  <a:pt x="370" y="93"/>
                </a:cubicBezTo>
                <a:cubicBezTo>
                  <a:pt x="370" y="94"/>
                  <a:pt x="370" y="94"/>
                  <a:pt x="369" y="94"/>
                </a:cubicBezTo>
                <a:cubicBezTo>
                  <a:pt x="369" y="94"/>
                  <a:pt x="370" y="94"/>
                  <a:pt x="370" y="94"/>
                </a:cubicBezTo>
                <a:cubicBezTo>
                  <a:pt x="370" y="94"/>
                  <a:pt x="370" y="94"/>
                  <a:pt x="370" y="94"/>
                </a:cubicBezTo>
                <a:cubicBezTo>
                  <a:pt x="370" y="94"/>
                  <a:pt x="370" y="94"/>
                  <a:pt x="370" y="94"/>
                </a:cubicBezTo>
                <a:cubicBezTo>
                  <a:pt x="370" y="94"/>
                  <a:pt x="370" y="94"/>
                  <a:pt x="370" y="94"/>
                </a:cubicBezTo>
                <a:cubicBezTo>
                  <a:pt x="370" y="94"/>
                  <a:pt x="370" y="94"/>
                  <a:pt x="370" y="94"/>
                </a:cubicBezTo>
                <a:cubicBezTo>
                  <a:pt x="370" y="94"/>
                  <a:pt x="370" y="94"/>
                  <a:pt x="370" y="94"/>
                </a:cubicBezTo>
                <a:cubicBezTo>
                  <a:pt x="370" y="94"/>
                  <a:pt x="371" y="94"/>
                  <a:pt x="371" y="94"/>
                </a:cubicBezTo>
                <a:cubicBezTo>
                  <a:pt x="371" y="94"/>
                  <a:pt x="371" y="94"/>
                  <a:pt x="371" y="94"/>
                </a:cubicBezTo>
                <a:cubicBezTo>
                  <a:pt x="371" y="94"/>
                  <a:pt x="371" y="94"/>
                  <a:pt x="371" y="94"/>
                </a:cubicBezTo>
                <a:cubicBezTo>
                  <a:pt x="371" y="94"/>
                  <a:pt x="371" y="94"/>
                  <a:pt x="371" y="94"/>
                </a:cubicBezTo>
                <a:cubicBezTo>
                  <a:pt x="371" y="94"/>
                  <a:pt x="370" y="94"/>
                  <a:pt x="371" y="94"/>
                </a:cubicBezTo>
                <a:cubicBezTo>
                  <a:pt x="371" y="94"/>
                  <a:pt x="371" y="94"/>
                  <a:pt x="371" y="94"/>
                </a:cubicBezTo>
                <a:cubicBezTo>
                  <a:pt x="371" y="95"/>
                  <a:pt x="371" y="95"/>
                  <a:pt x="371" y="95"/>
                </a:cubicBezTo>
                <a:cubicBezTo>
                  <a:pt x="371" y="95"/>
                  <a:pt x="371" y="95"/>
                  <a:pt x="371" y="95"/>
                </a:cubicBezTo>
                <a:cubicBezTo>
                  <a:pt x="371" y="94"/>
                  <a:pt x="371" y="94"/>
                  <a:pt x="371" y="94"/>
                </a:cubicBezTo>
                <a:cubicBezTo>
                  <a:pt x="371" y="94"/>
                  <a:pt x="371" y="94"/>
                  <a:pt x="371" y="94"/>
                </a:cubicBezTo>
                <a:cubicBezTo>
                  <a:pt x="371" y="94"/>
                  <a:pt x="371" y="94"/>
                  <a:pt x="372" y="93"/>
                </a:cubicBezTo>
                <a:cubicBezTo>
                  <a:pt x="372" y="93"/>
                  <a:pt x="372" y="93"/>
                  <a:pt x="372" y="93"/>
                </a:cubicBezTo>
                <a:cubicBezTo>
                  <a:pt x="372" y="93"/>
                  <a:pt x="372" y="93"/>
                  <a:pt x="372" y="93"/>
                </a:cubicBezTo>
                <a:cubicBezTo>
                  <a:pt x="372" y="93"/>
                  <a:pt x="372" y="93"/>
                  <a:pt x="372" y="93"/>
                </a:cubicBezTo>
                <a:cubicBezTo>
                  <a:pt x="372" y="93"/>
                  <a:pt x="372" y="94"/>
                  <a:pt x="372" y="94"/>
                </a:cubicBezTo>
                <a:cubicBezTo>
                  <a:pt x="372" y="94"/>
                  <a:pt x="372" y="94"/>
                  <a:pt x="372" y="94"/>
                </a:cubicBezTo>
                <a:cubicBezTo>
                  <a:pt x="372" y="94"/>
                  <a:pt x="372" y="94"/>
                  <a:pt x="372" y="94"/>
                </a:cubicBezTo>
                <a:cubicBezTo>
                  <a:pt x="371" y="94"/>
                  <a:pt x="371" y="94"/>
                  <a:pt x="371" y="94"/>
                </a:cubicBezTo>
                <a:cubicBezTo>
                  <a:pt x="371" y="95"/>
                  <a:pt x="371" y="95"/>
                  <a:pt x="371" y="95"/>
                </a:cubicBezTo>
                <a:cubicBezTo>
                  <a:pt x="372" y="95"/>
                  <a:pt x="372" y="95"/>
                  <a:pt x="372" y="94"/>
                </a:cubicBezTo>
                <a:cubicBezTo>
                  <a:pt x="372" y="94"/>
                  <a:pt x="372" y="94"/>
                  <a:pt x="372" y="94"/>
                </a:cubicBezTo>
                <a:cubicBezTo>
                  <a:pt x="372" y="94"/>
                  <a:pt x="372" y="94"/>
                  <a:pt x="372" y="94"/>
                </a:cubicBezTo>
                <a:cubicBezTo>
                  <a:pt x="372" y="94"/>
                  <a:pt x="372" y="94"/>
                  <a:pt x="372" y="94"/>
                </a:cubicBezTo>
                <a:cubicBezTo>
                  <a:pt x="372" y="94"/>
                  <a:pt x="372" y="94"/>
                  <a:pt x="372" y="94"/>
                </a:cubicBezTo>
                <a:cubicBezTo>
                  <a:pt x="372" y="94"/>
                  <a:pt x="372" y="94"/>
                  <a:pt x="372" y="94"/>
                </a:cubicBezTo>
                <a:cubicBezTo>
                  <a:pt x="372" y="95"/>
                  <a:pt x="372" y="95"/>
                  <a:pt x="372" y="95"/>
                </a:cubicBezTo>
                <a:cubicBezTo>
                  <a:pt x="372" y="95"/>
                  <a:pt x="372" y="95"/>
                  <a:pt x="371" y="95"/>
                </a:cubicBezTo>
                <a:cubicBezTo>
                  <a:pt x="371" y="95"/>
                  <a:pt x="372" y="95"/>
                  <a:pt x="372" y="95"/>
                </a:cubicBezTo>
                <a:cubicBezTo>
                  <a:pt x="372" y="95"/>
                  <a:pt x="372" y="95"/>
                  <a:pt x="373" y="95"/>
                </a:cubicBezTo>
                <a:cubicBezTo>
                  <a:pt x="373" y="95"/>
                  <a:pt x="373" y="95"/>
                  <a:pt x="373" y="95"/>
                </a:cubicBezTo>
                <a:cubicBezTo>
                  <a:pt x="373" y="95"/>
                  <a:pt x="373" y="95"/>
                  <a:pt x="373" y="95"/>
                </a:cubicBezTo>
                <a:cubicBezTo>
                  <a:pt x="373" y="95"/>
                  <a:pt x="373" y="95"/>
                  <a:pt x="373" y="95"/>
                </a:cubicBezTo>
                <a:cubicBezTo>
                  <a:pt x="373" y="95"/>
                  <a:pt x="373" y="95"/>
                  <a:pt x="373" y="95"/>
                </a:cubicBezTo>
                <a:cubicBezTo>
                  <a:pt x="373" y="95"/>
                  <a:pt x="373" y="96"/>
                  <a:pt x="373" y="96"/>
                </a:cubicBezTo>
                <a:cubicBezTo>
                  <a:pt x="373" y="96"/>
                  <a:pt x="373" y="96"/>
                  <a:pt x="373" y="96"/>
                </a:cubicBezTo>
                <a:cubicBezTo>
                  <a:pt x="373" y="96"/>
                  <a:pt x="373" y="96"/>
                  <a:pt x="373" y="96"/>
                </a:cubicBezTo>
                <a:cubicBezTo>
                  <a:pt x="373" y="96"/>
                  <a:pt x="373" y="96"/>
                  <a:pt x="373" y="96"/>
                </a:cubicBezTo>
                <a:cubicBezTo>
                  <a:pt x="373" y="96"/>
                  <a:pt x="373" y="96"/>
                  <a:pt x="373" y="96"/>
                </a:cubicBezTo>
                <a:cubicBezTo>
                  <a:pt x="373" y="96"/>
                  <a:pt x="373" y="97"/>
                  <a:pt x="373" y="97"/>
                </a:cubicBezTo>
                <a:cubicBezTo>
                  <a:pt x="373" y="97"/>
                  <a:pt x="373" y="97"/>
                  <a:pt x="373" y="97"/>
                </a:cubicBezTo>
                <a:cubicBezTo>
                  <a:pt x="373" y="97"/>
                  <a:pt x="373" y="97"/>
                  <a:pt x="373" y="97"/>
                </a:cubicBezTo>
                <a:cubicBezTo>
                  <a:pt x="373" y="96"/>
                  <a:pt x="373" y="96"/>
                  <a:pt x="373" y="96"/>
                </a:cubicBezTo>
                <a:cubicBezTo>
                  <a:pt x="373" y="96"/>
                  <a:pt x="374" y="96"/>
                  <a:pt x="374" y="96"/>
                </a:cubicBezTo>
                <a:cubicBezTo>
                  <a:pt x="374" y="96"/>
                  <a:pt x="373" y="96"/>
                  <a:pt x="373" y="97"/>
                </a:cubicBezTo>
                <a:cubicBezTo>
                  <a:pt x="373" y="97"/>
                  <a:pt x="374" y="97"/>
                  <a:pt x="374" y="97"/>
                </a:cubicBezTo>
                <a:cubicBezTo>
                  <a:pt x="374" y="97"/>
                  <a:pt x="374" y="97"/>
                  <a:pt x="374" y="97"/>
                </a:cubicBezTo>
                <a:cubicBezTo>
                  <a:pt x="374" y="97"/>
                  <a:pt x="374" y="96"/>
                  <a:pt x="374" y="96"/>
                </a:cubicBezTo>
                <a:cubicBezTo>
                  <a:pt x="374" y="96"/>
                  <a:pt x="375" y="96"/>
                  <a:pt x="375" y="96"/>
                </a:cubicBezTo>
                <a:cubicBezTo>
                  <a:pt x="375" y="96"/>
                  <a:pt x="375" y="96"/>
                  <a:pt x="375" y="96"/>
                </a:cubicBezTo>
                <a:cubicBezTo>
                  <a:pt x="375" y="96"/>
                  <a:pt x="375" y="96"/>
                  <a:pt x="375" y="96"/>
                </a:cubicBezTo>
                <a:cubicBezTo>
                  <a:pt x="375" y="96"/>
                  <a:pt x="375" y="96"/>
                  <a:pt x="376" y="96"/>
                </a:cubicBezTo>
                <a:cubicBezTo>
                  <a:pt x="376" y="96"/>
                  <a:pt x="375" y="96"/>
                  <a:pt x="375" y="96"/>
                </a:cubicBezTo>
                <a:cubicBezTo>
                  <a:pt x="375" y="96"/>
                  <a:pt x="375" y="96"/>
                  <a:pt x="375" y="96"/>
                </a:cubicBezTo>
                <a:cubicBezTo>
                  <a:pt x="375" y="96"/>
                  <a:pt x="375" y="96"/>
                  <a:pt x="375" y="96"/>
                </a:cubicBezTo>
                <a:cubicBezTo>
                  <a:pt x="375" y="96"/>
                  <a:pt x="375" y="96"/>
                  <a:pt x="375" y="96"/>
                </a:cubicBezTo>
                <a:cubicBezTo>
                  <a:pt x="375" y="96"/>
                  <a:pt x="374" y="96"/>
                  <a:pt x="374" y="97"/>
                </a:cubicBezTo>
                <a:cubicBezTo>
                  <a:pt x="374" y="97"/>
                  <a:pt x="374" y="97"/>
                  <a:pt x="374" y="97"/>
                </a:cubicBezTo>
                <a:cubicBezTo>
                  <a:pt x="375" y="97"/>
                  <a:pt x="375" y="97"/>
                  <a:pt x="375" y="97"/>
                </a:cubicBezTo>
                <a:cubicBezTo>
                  <a:pt x="375" y="97"/>
                  <a:pt x="375" y="97"/>
                  <a:pt x="375" y="97"/>
                </a:cubicBezTo>
                <a:cubicBezTo>
                  <a:pt x="375" y="98"/>
                  <a:pt x="375" y="98"/>
                  <a:pt x="375" y="98"/>
                </a:cubicBezTo>
                <a:cubicBezTo>
                  <a:pt x="375" y="98"/>
                  <a:pt x="375" y="98"/>
                  <a:pt x="376" y="98"/>
                </a:cubicBezTo>
                <a:cubicBezTo>
                  <a:pt x="376" y="98"/>
                  <a:pt x="376" y="98"/>
                  <a:pt x="376" y="97"/>
                </a:cubicBezTo>
                <a:cubicBezTo>
                  <a:pt x="375" y="97"/>
                  <a:pt x="375" y="97"/>
                  <a:pt x="375" y="97"/>
                </a:cubicBezTo>
                <a:cubicBezTo>
                  <a:pt x="375" y="97"/>
                  <a:pt x="375" y="97"/>
                  <a:pt x="375" y="97"/>
                </a:cubicBezTo>
                <a:cubicBezTo>
                  <a:pt x="375" y="97"/>
                  <a:pt x="375" y="97"/>
                  <a:pt x="375" y="97"/>
                </a:cubicBezTo>
                <a:cubicBezTo>
                  <a:pt x="375" y="97"/>
                  <a:pt x="375" y="97"/>
                  <a:pt x="376" y="97"/>
                </a:cubicBezTo>
                <a:cubicBezTo>
                  <a:pt x="376" y="97"/>
                  <a:pt x="376" y="97"/>
                  <a:pt x="376" y="97"/>
                </a:cubicBezTo>
                <a:cubicBezTo>
                  <a:pt x="376" y="97"/>
                  <a:pt x="376" y="97"/>
                  <a:pt x="376" y="97"/>
                </a:cubicBezTo>
                <a:cubicBezTo>
                  <a:pt x="376" y="97"/>
                  <a:pt x="376" y="97"/>
                  <a:pt x="376" y="97"/>
                </a:cubicBezTo>
                <a:cubicBezTo>
                  <a:pt x="376" y="97"/>
                  <a:pt x="376" y="97"/>
                  <a:pt x="376" y="97"/>
                </a:cubicBezTo>
                <a:cubicBezTo>
                  <a:pt x="376" y="97"/>
                  <a:pt x="376" y="97"/>
                  <a:pt x="376" y="97"/>
                </a:cubicBezTo>
                <a:cubicBezTo>
                  <a:pt x="376" y="97"/>
                  <a:pt x="376" y="97"/>
                  <a:pt x="377" y="97"/>
                </a:cubicBezTo>
                <a:cubicBezTo>
                  <a:pt x="377" y="97"/>
                  <a:pt x="377" y="96"/>
                  <a:pt x="377" y="96"/>
                </a:cubicBezTo>
                <a:cubicBezTo>
                  <a:pt x="377" y="96"/>
                  <a:pt x="377" y="96"/>
                  <a:pt x="377" y="97"/>
                </a:cubicBezTo>
                <a:cubicBezTo>
                  <a:pt x="377" y="97"/>
                  <a:pt x="377" y="97"/>
                  <a:pt x="377" y="97"/>
                </a:cubicBezTo>
                <a:cubicBezTo>
                  <a:pt x="377" y="97"/>
                  <a:pt x="377" y="97"/>
                  <a:pt x="377" y="97"/>
                </a:cubicBezTo>
                <a:cubicBezTo>
                  <a:pt x="377" y="97"/>
                  <a:pt x="376" y="97"/>
                  <a:pt x="376" y="97"/>
                </a:cubicBezTo>
                <a:cubicBezTo>
                  <a:pt x="376" y="97"/>
                  <a:pt x="376" y="97"/>
                  <a:pt x="376" y="97"/>
                </a:cubicBezTo>
                <a:cubicBezTo>
                  <a:pt x="376" y="97"/>
                  <a:pt x="376" y="98"/>
                  <a:pt x="376" y="98"/>
                </a:cubicBezTo>
                <a:cubicBezTo>
                  <a:pt x="376" y="98"/>
                  <a:pt x="376" y="98"/>
                  <a:pt x="376" y="98"/>
                </a:cubicBezTo>
                <a:cubicBezTo>
                  <a:pt x="376" y="98"/>
                  <a:pt x="376" y="98"/>
                  <a:pt x="376" y="98"/>
                </a:cubicBezTo>
                <a:cubicBezTo>
                  <a:pt x="376" y="98"/>
                  <a:pt x="376" y="98"/>
                  <a:pt x="376" y="98"/>
                </a:cubicBezTo>
                <a:cubicBezTo>
                  <a:pt x="376" y="98"/>
                  <a:pt x="376" y="98"/>
                  <a:pt x="377" y="97"/>
                </a:cubicBezTo>
                <a:cubicBezTo>
                  <a:pt x="377" y="97"/>
                  <a:pt x="377" y="97"/>
                  <a:pt x="377" y="97"/>
                </a:cubicBezTo>
                <a:cubicBezTo>
                  <a:pt x="377" y="97"/>
                  <a:pt x="377" y="97"/>
                  <a:pt x="377" y="98"/>
                </a:cubicBezTo>
                <a:cubicBezTo>
                  <a:pt x="377"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7"/>
                  <a:pt x="378" y="97"/>
                </a:cubicBezTo>
                <a:cubicBezTo>
                  <a:pt x="378" y="97"/>
                  <a:pt x="378" y="98"/>
                  <a:pt x="378" y="98"/>
                </a:cubicBezTo>
                <a:cubicBezTo>
                  <a:pt x="378" y="98"/>
                  <a:pt x="378" y="98"/>
                  <a:pt x="378" y="98"/>
                </a:cubicBezTo>
                <a:cubicBezTo>
                  <a:pt x="378" y="98"/>
                  <a:pt x="378" y="98"/>
                  <a:pt x="378" y="98"/>
                </a:cubicBezTo>
                <a:cubicBezTo>
                  <a:pt x="378" y="98"/>
                  <a:pt x="378" y="98"/>
                  <a:pt x="378" y="98"/>
                </a:cubicBezTo>
                <a:cubicBezTo>
                  <a:pt x="378" y="98"/>
                  <a:pt x="378" y="98"/>
                  <a:pt x="377" y="98"/>
                </a:cubicBezTo>
                <a:cubicBezTo>
                  <a:pt x="377" y="98"/>
                  <a:pt x="377" y="98"/>
                  <a:pt x="377" y="98"/>
                </a:cubicBezTo>
                <a:cubicBezTo>
                  <a:pt x="377" y="98"/>
                  <a:pt x="377" y="98"/>
                  <a:pt x="377" y="98"/>
                </a:cubicBezTo>
                <a:cubicBezTo>
                  <a:pt x="377" y="98"/>
                  <a:pt x="377" y="98"/>
                  <a:pt x="377" y="98"/>
                </a:cubicBezTo>
                <a:cubicBezTo>
                  <a:pt x="377" y="98"/>
                  <a:pt x="377" y="98"/>
                  <a:pt x="377" y="98"/>
                </a:cubicBezTo>
                <a:cubicBezTo>
                  <a:pt x="377" y="98"/>
                  <a:pt x="377" y="98"/>
                  <a:pt x="376" y="98"/>
                </a:cubicBezTo>
                <a:cubicBezTo>
                  <a:pt x="376" y="98"/>
                  <a:pt x="376" y="98"/>
                  <a:pt x="376" y="98"/>
                </a:cubicBezTo>
                <a:cubicBezTo>
                  <a:pt x="376" y="98"/>
                  <a:pt x="376" y="99"/>
                  <a:pt x="376" y="99"/>
                </a:cubicBezTo>
                <a:cubicBezTo>
                  <a:pt x="376" y="99"/>
                  <a:pt x="376" y="99"/>
                  <a:pt x="376" y="100"/>
                </a:cubicBezTo>
                <a:cubicBezTo>
                  <a:pt x="376" y="100"/>
                  <a:pt x="376" y="100"/>
                  <a:pt x="376" y="100"/>
                </a:cubicBezTo>
                <a:cubicBezTo>
                  <a:pt x="376" y="100"/>
                  <a:pt x="376" y="100"/>
                  <a:pt x="376" y="100"/>
                </a:cubicBezTo>
                <a:cubicBezTo>
                  <a:pt x="377" y="100"/>
                  <a:pt x="377" y="100"/>
                  <a:pt x="377" y="100"/>
                </a:cubicBezTo>
                <a:cubicBezTo>
                  <a:pt x="377" y="100"/>
                  <a:pt x="377" y="100"/>
                  <a:pt x="377" y="100"/>
                </a:cubicBezTo>
                <a:cubicBezTo>
                  <a:pt x="377" y="100"/>
                  <a:pt x="377" y="100"/>
                  <a:pt x="377" y="100"/>
                </a:cubicBezTo>
                <a:cubicBezTo>
                  <a:pt x="377" y="99"/>
                  <a:pt x="377" y="99"/>
                  <a:pt x="377" y="99"/>
                </a:cubicBezTo>
                <a:cubicBezTo>
                  <a:pt x="377" y="99"/>
                  <a:pt x="378" y="99"/>
                  <a:pt x="378" y="99"/>
                </a:cubicBezTo>
                <a:cubicBezTo>
                  <a:pt x="378" y="99"/>
                  <a:pt x="377" y="99"/>
                  <a:pt x="377" y="100"/>
                </a:cubicBezTo>
                <a:cubicBezTo>
                  <a:pt x="377" y="100"/>
                  <a:pt x="377" y="100"/>
                  <a:pt x="377" y="100"/>
                </a:cubicBezTo>
                <a:cubicBezTo>
                  <a:pt x="378" y="100"/>
                  <a:pt x="378" y="99"/>
                  <a:pt x="378" y="99"/>
                </a:cubicBezTo>
                <a:cubicBezTo>
                  <a:pt x="378" y="99"/>
                  <a:pt x="379" y="99"/>
                  <a:pt x="379" y="99"/>
                </a:cubicBezTo>
                <a:cubicBezTo>
                  <a:pt x="379" y="99"/>
                  <a:pt x="379" y="99"/>
                  <a:pt x="380" y="99"/>
                </a:cubicBezTo>
                <a:cubicBezTo>
                  <a:pt x="380" y="99"/>
                  <a:pt x="380" y="99"/>
                  <a:pt x="380" y="99"/>
                </a:cubicBezTo>
                <a:cubicBezTo>
                  <a:pt x="380" y="99"/>
                  <a:pt x="381" y="99"/>
                  <a:pt x="381" y="99"/>
                </a:cubicBezTo>
                <a:cubicBezTo>
                  <a:pt x="381" y="99"/>
                  <a:pt x="381" y="99"/>
                  <a:pt x="381" y="99"/>
                </a:cubicBezTo>
                <a:cubicBezTo>
                  <a:pt x="380" y="99"/>
                  <a:pt x="380" y="99"/>
                  <a:pt x="380" y="99"/>
                </a:cubicBezTo>
                <a:cubicBezTo>
                  <a:pt x="380" y="99"/>
                  <a:pt x="380" y="99"/>
                  <a:pt x="380" y="99"/>
                </a:cubicBezTo>
                <a:cubicBezTo>
                  <a:pt x="380" y="99"/>
                  <a:pt x="380" y="99"/>
                  <a:pt x="380" y="99"/>
                </a:cubicBezTo>
                <a:cubicBezTo>
                  <a:pt x="379" y="99"/>
                  <a:pt x="379" y="99"/>
                  <a:pt x="379" y="99"/>
                </a:cubicBezTo>
                <a:cubicBezTo>
                  <a:pt x="379" y="99"/>
                  <a:pt x="379" y="99"/>
                  <a:pt x="378" y="99"/>
                </a:cubicBezTo>
                <a:cubicBezTo>
                  <a:pt x="378" y="99"/>
                  <a:pt x="378" y="100"/>
                  <a:pt x="378" y="100"/>
                </a:cubicBezTo>
                <a:cubicBezTo>
                  <a:pt x="378" y="100"/>
                  <a:pt x="377" y="100"/>
                  <a:pt x="377" y="100"/>
                </a:cubicBezTo>
                <a:cubicBezTo>
                  <a:pt x="377" y="100"/>
                  <a:pt x="377" y="100"/>
                  <a:pt x="377" y="100"/>
                </a:cubicBezTo>
                <a:cubicBezTo>
                  <a:pt x="377" y="100"/>
                  <a:pt x="377" y="100"/>
                  <a:pt x="377" y="101"/>
                </a:cubicBezTo>
                <a:cubicBezTo>
                  <a:pt x="377" y="101"/>
                  <a:pt x="378" y="101"/>
                  <a:pt x="378" y="101"/>
                </a:cubicBezTo>
                <a:cubicBezTo>
                  <a:pt x="378" y="101"/>
                  <a:pt x="379" y="101"/>
                  <a:pt x="379" y="101"/>
                </a:cubicBezTo>
                <a:cubicBezTo>
                  <a:pt x="379" y="101"/>
                  <a:pt x="379" y="100"/>
                  <a:pt x="379" y="100"/>
                </a:cubicBezTo>
                <a:cubicBezTo>
                  <a:pt x="379" y="100"/>
                  <a:pt x="379" y="100"/>
                  <a:pt x="379" y="100"/>
                </a:cubicBezTo>
                <a:cubicBezTo>
                  <a:pt x="379" y="100"/>
                  <a:pt x="379" y="100"/>
                  <a:pt x="379" y="100"/>
                </a:cubicBezTo>
                <a:cubicBezTo>
                  <a:pt x="379" y="100"/>
                  <a:pt x="379" y="100"/>
                  <a:pt x="379" y="100"/>
                </a:cubicBezTo>
                <a:cubicBezTo>
                  <a:pt x="379" y="100"/>
                  <a:pt x="379" y="100"/>
                  <a:pt x="379" y="99"/>
                </a:cubicBezTo>
                <a:cubicBezTo>
                  <a:pt x="380" y="99"/>
                  <a:pt x="380" y="99"/>
                  <a:pt x="380" y="99"/>
                </a:cubicBezTo>
                <a:cubicBezTo>
                  <a:pt x="380" y="99"/>
                  <a:pt x="380" y="99"/>
                  <a:pt x="380" y="99"/>
                </a:cubicBezTo>
                <a:cubicBezTo>
                  <a:pt x="380" y="99"/>
                  <a:pt x="380" y="99"/>
                  <a:pt x="380" y="99"/>
                </a:cubicBezTo>
                <a:cubicBezTo>
                  <a:pt x="380" y="99"/>
                  <a:pt x="380" y="99"/>
                  <a:pt x="380" y="100"/>
                </a:cubicBezTo>
                <a:cubicBezTo>
                  <a:pt x="380" y="100"/>
                  <a:pt x="379" y="100"/>
                  <a:pt x="379" y="100"/>
                </a:cubicBezTo>
                <a:cubicBezTo>
                  <a:pt x="379" y="100"/>
                  <a:pt x="379" y="100"/>
                  <a:pt x="379" y="100"/>
                </a:cubicBezTo>
                <a:cubicBezTo>
                  <a:pt x="379" y="100"/>
                  <a:pt x="379" y="100"/>
                  <a:pt x="379" y="100"/>
                </a:cubicBezTo>
                <a:cubicBezTo>
                  <a:pt x="379" y="100"/>
                  <a:pt x="379" y="100"/>
                  <a:pt x="379" y="100"/>
                </a:cubicBezTo>
                <a:cubicBezTo>
                  <a:pt x="379" y="100"/>
                  <a:pt x="379" y="101"/>
                  <a:pt x="379" y="101"/>
                </a:cubicBezTo>
                <a:cubicBezTo>
                  <a:pt x="379" y="101"/>
                  <a:pt x="379" y="101"/>
                  <a:pt x="379" y="101"/>
                </a:cubicBezTo>
                <a:cubicBezTo>
                  <a:pt x="378" y="101"/>
                  <a:pt x="378" y="101"/>
                  <a:pt x="378" y="101"/>
                </a:cubicBezTo>
                <a:cubicBezTo>
                  <a:pt x="378" y="101"/>
                  <a:pt x="378" y="101"/>
                  <a:pt x="378" y="101"/>
                </a:cubicBezTo>
                <a:cubicBezTo>
                  <a:pt x="378" y="101"/>
                  <a:pt x="378" y="101"/>
                  <a:pt x="378" y="102"/>
                </a:cubicBezTo>
                <a:cubicBezTo>
                  <a:pt x="378" y="102"/>
                  <a:pt x="378" y="102"/>
                  <a:pt x="378" y="102"/>
                </a:cubicBezTo>
                <a:cubicBezTo>
                  <a:pt x="378" y="102"/>
                  <a:pt x="378" y="103"/>
                  <a:pt x="378" y="103"/>
                </a:cubicBezTo>
                <a:cubicBezTo>
                  <a:pt x="378" y="103"/>
                  <a:pt x="378" y="103"/>
                  <a:pt x="378" y="103"/>
                </a:cubicBezTo>
                <a:cubicBezTo>
                  <a:pt x="379" y="103"/>
                  <a:pt x="379" y="103"/>
                  <a:pt x="379" y="104"/>
                </a:cubicBezTo>
                <a:cubicBezTo>
                  <a:pt x="379" y="104"/>
                  <a:pt x="379" y="104"/>
                  <a:pt x="379" y="104"/>
                </a:cubicBezTo>
                <a:cubicBezTo>
                  <a:pt x="379" y="104"/>
                  <a:pt x="379" y="104"/>
                  <a:pt x="379" y="104"/>
                </a:cubicBezTo>
                <a:cubicBezTo>
                  <a:pt x="379" y="104"/>
                  <a:pt x="379" y="105"/>
                  <a:pt x="379" y="105"/>
                </a:cubicBezTo>
                <a:cubicBezTo>
                  <a:pt x="379" y="105"/>
                  <a:pt x="379" y="105"/>
                  <a:pt x="379" y="105"/>
                </a:cubicBezTo>
                <a:cubicBezTo>
                  <a:pt x="379" y="105"/>
                  <a:pt x="379" y="105"/>
                  <a:pt x="379" y="106"/>
                </a:cubicBezTo>
                <a:cubicBezTo>
                  <a:pt x="379" y="106"/>
                  <a:pt x="379" y="106"/>
                  <a:pt x="379" y="106"/>
                </a:cubicBezTo>
                <a:cubicBezTo>
                  <a:pt x="380" y="106"/>
                  <a:pt x="380" y="106"/>
                  <a:pt x="380" y="107"/>
                </a:cubicBezTo>
                <a:cubicBezTo>
                  <a:pt x="381" y="107"/>
                  <a:pt x="381" y="107"/>
                  <a:pt x="381" y="107"/>
                </a:cubicBezTo>
                <a:cubicBezTo>
                  <a:pt x="381" y="108"/>
                  <a:pt x="381" y="108"/>
                  <a:pt x="382" y="108"/>
                </a:cubicBezTo>
                <a:cubicBezTo>
                  <a:pt x="382" y="108"/>
                  <a:pt x="382" y="108"/>
                  <a:pt x="382" y="108"/>
                </a:cubicBezTo>
                <a:cubicBezTo>
                  <a:pt x="383" y="109"/>
                  <a:pt x="383" y="109"/>
                  <a:pt x="383" y="109"/>
                </a:cubicBezTo>
                <a:cubicBezTo>
                  <a:pt x="383" y="109"/>
                  <a:pt x="383" y="109"/>
                  <a:pt x="383" y="109"/>
                </a:cubicBezTo>
                <a:cubicBezTo>
                  <a:pt x="383" y="109"/>
                  <a:pt x="383" y="109"/>
                  <a:pt x="383" y="109"/>
                </a:cubicBezTo>
                <a:cubicBezTo>
                  <a:pt x="383" y="109"/>
                  <a:pt x="383" y="109"/>
                  <a:pt x="383" y="109"/>
                </a:cubicBezTo>
                <a:cubicBezTo>
                  <a:pt x="384" y="110"/>
                  <a:pt x="384" y="110"/>
                  <a:pt x="384" y="110"/>
                </a:cubicBezTo>
                <a:cubicBezTo>
                  <a:pt x="384" y="110"/>
                  <a:pt x="384" y="110"/>
                  <a:pt x="384" y="110"/>
                </a:cubicBezTo>
                <a:cubicBezTo>
                  <a:pt x="384" y="110"/>
                  <a:pt x="384" y="110"/>
                  <a:pt x="384" y="110"/>
                </a:cubicBezTo>
                <a:cubicBezTo>
                  <a:pt x="385" y="110"/>
                  <a:pt x="385" y="110"/>
                  <a:pt x="385" y="111"/>
                </a:cubicBezTo>
                <a:cubicBezTo>
                  <a:pt x="385" y="111"/>
                  <a:pt x="385" y="111"/>
                  <a:pt x="385" y="111"/>
                </a:cubicBezTo>
                <a:cubicBezTo>
                  <a:pt x="385" y="111"/>
                  <a:pt x="386" y="111"/>
                  <a:pt x="386" y="111"/>
                </a:cubicBezTo>
                <a:cubicBezTo>
                  <a:pt x="386" y="111"/>
                  <a:pt x="386" y="111"/>
                  <a:pt x="386" y="111"/>
                </a:cubicBezTo>
                <a:cubicBezTo>
                  <a:pt x="387" y="111"/>
                  <a:pt x="387" y="112"/>
                  <a:pt x="387" y="112"/>
                </a:cubicBezTo>
                <a:cubicBezTo>
                  <a:pt x="387" y="112"/>
                  <a:pt x="387" y="112"/>
                  <a:pt x="388" y="112"/>
                </a:cubicBezTo>
                <a:cubicBezTo>
                  <a:pt x="388" y="112"/>
                  <a:pt x="388" y="112"/>
                  <a:pt x="388" y="113"/>
                </a:cubicBezTo>
                <a:cubicBezTo>
                  <a:pt x="388" y="113"/>
                  <a:pt x="388" y="113"/>
                  <a:pt x="388" y="113"/>
                </a:cubicBezTo>
                <a:cubicBezTo>
                  <a:pt x="389" y="113"/>
                  <a:pt x="389" y="113"/>
                  <a:pt x="389" y="113"/>
                </a:cubicBezTo>
                <a:cubicBezTo>
                  <a:pt x="389" y="113"/>
                  <a:pt x="389" y="113"/>
                  <a:pt x="389" y="113"/>
                </a:cubicBezTo>
                <a:cubicBezTo>
                  <a:pt x="389" y="114"/>
                  <a:pt x="389" y="114"/>
                  <a:pt x="389" y="114"/>
                </a:cubicBezTo>
                <a:cubicBezTo>
                  <a:pt x="389" y="114"/>
                  <a:pt x="389" y="114"/>
                  <a:pt x="389" y="114"/>
                </a:cubicBezTo>
                <a:cubicBezTo>
                  <a:pt x="389" y="113"/>
                  <a:pt x="389" y="113"/>
                  <a:pt x="390" y="113"/>
                </a:cubicBezTo>
                <a:cubicBezTo>
                  <a:pt x="390" y="113"/>
                  <a:pt x="390" y="113"/>
                  <a:pt x="390" y="113"/>
                </a:cubicBezTo>
                <a:cubicBezTo>
                  <a:pt x="390" y="113"/>
                  <a:pt x="390" y="114"/>
                  <a:pt x="390" y="114"/>
                </a:cubicBezTo>
                <a:cubicBezTo>
                  <a:pt x="391" y="114"/>
                  <a:pt x="391" y="113"/>
                  <a:pt x="391" y="113"/>
                </a:cubicBezTo>
                <a:cubicBezTo>
                  <a:pt x="391" y="113"/>
                  <a:pt x="391" y="113"/>
                  <a:pt x="391" y="113"/>
                </a:cubicBezTo>
                <a:cubicBezTo>
                  <a:pt x="391" y="113"/>
                  <a:pt x="391" y="113"/>
                  <a:pt x="391" y="112"/>
                </a:cubicBezTo>
                <a:cubicBezTo>
                  <a:pt x="391" y="112"/>
                  <a:pt x="391" y="112"/>
                  <a:pt x="391" y="112"/>
                </a:cubicBezTo>
                <a:cubicBezTo>
                  <a:pt x="392" y="112"/>
                  <a:pt x="392" y="112"/>
                  <a:pt x="392" y="112"/>
                </a:cubicBezTo>
                <a:cubicBezTo>
                  <a:pt x="392" y="112"/>
                  <a:pt x="391" y="112"/>
                  <a:pt x="391" y="112"/>
                </a:cubicBezTo>
                <a:cubicBezTo>
                  <a:pt x="391" y="113"/>
                  <a:pt x="391" y="113"/>
                  <a:pt x="391" y="113"/>
                </a:cubicBezTo>
                <a:cubicBezTo>
                  <a:pt x="391" y="113"/>
                  <a:pt x="391" y="113"/>
                  <a:pt x="391" y="114"/>
                </a:cubicBezTo>
                <a:cubicBezTo>
                  <a:pt x="391" y="114"/>
                  <a:pt x="391" y="114"/>
                  <a:pt x="391" y="114"/>
                </a:cubicBezTo>
                <a:cubicBezTo>
                  <a:pt x="391" y="114"/>
                  <a:pt x="390" y="114"/>
                  <a:pt x="390" y="114"/>
                </a:cubicBezTo>
                <a:cubicBezTo>
                  <a:pt x="390" y="114"/>
                  <a:pt x="390" y="114"/>
                  <a:pt x="390" y="114"/>
                </a:cubicBezTo>
                <a:cubicBezTo>
                  <a:pt x="390" y="114"/>
                  <a:pt x="390" y="114"/>
                  <a:pt x="390" y="113"/>
                </a:cubicBezTo>
                <a:cubicBezTo>
                  <a:pt x="390" y="113"/>
                  <a:pt x="390" y="113"/>
                  <a:pt x="390" y="113"/>
                </a:cubicBezTo>
                <a:cubicBezTo>
                  <a:pt x="390" y="113"/>
                  <a:pt x="390" y="113"/>
                  <a:pt x="390" y="114"/>
                </a:cubicBezTo>
                <a:cubicBezTo>
                  <a:pt x="389" y="114"/>
                  <a:pt x="389" y="114"/>
                  <a:pt x="389" y="114"/>
                </a:cubicBezTo>
                <a:cubicBezTo>
                  <a:pt x="389" y="114"/>
                  <a:pt x="389" y="114"/>
                  <a:pt x="389" y="114"/>
                </a:cubicBezTo>
                <a:cubicBezTo>
                  <a:pt x="389" y="114"/>
                  <a:pt x="389" y="114"/>
                  <a:pt x="389" y="114"/>
                </a:cubicBezTo>
                <a:cubicBezTo>
                  <a:pt x="388" y="113"/>
                  <a:pt x="388" y="113"/>
                  <a:pt x="388" y="113"/>
                </a:cubicBezTo>
                <a:cubicBezTo>
                  <a:pt x="388" y="113"/>
                  <a:pt x="388" y="113"/>
                  <a:pt x="388" y="113"/>
                </a:cubicBezTo>
                <a:cubicBezTo>
                  <a:pt x="388" y="113"/>
                  <a:pt x="388" y="113"/>
                  <a:pt x="388" y="113"/>
                </a:cubicBezTo>
                <a:cubicBezTo>
                  <a:pt x="387" y="113"/>
                  <a:pt x="388" y="113"/>
                  <a:pt x="388" y="113"/>
                </a:cubicBezTo>
                <a:cubicBezTo>
                  <a:pt x="388" y="113"/>
                  <a:pt x="388" y="113"/>
                  <a:pt x="388" y="113"/>
                </a:cubicBezTo>
                <a:cubicBezTo>
                  <a:pt x="388" y="113"/>
                  <a:pt x="388" y="114"/>
                  <a:pt x="388" y="114"/>
                </a:cubicBezTo>
                <a:cubicBezTo>
                  <a:pt x="388" y="114"/>
                  <a:pt x="388" y="114"/>
                  <a:pt x="388" y="114"/>
                </a:cubicBezTo>
                <a:cubicBezTo>
                  <a:pt x="387" y="113"/>
                  <a:pt x="387" y="113"/>
                  <a:pt x="387" y="113"/>
                </a:cubicBezTo>
                <a:cubicBezTo>
                  <a:pt x="387" y="113"/>
                  <a:pt x="387" y="113"/>
                  <a:pt x="387" y="113"/>
                </a:cubicBezTo>
                <a:cubicBezTo>
                  <a:pt x="387" y="113"/>
                  <a:pt x="387" y="113"/>
                  <a:pt x="387" y="113"/>
                </a:cubicBezTo>
                <a:cubicBezTo>
                  <a:pt x="387" y="113"/>
                  <a:pt x="386" y="113"/>
                  <a:pt x="386" y="113"/>
                </a:cubicBezTo>
                <a:cubicBezTo>
                  <a:pt x="386" y="113"/>
                  <a:pt x="386" y="113"/>
                  <a:pt x="386" y="113"/>
                </a:cubicBezTo>
                <a:cubicBezTo>
                  <a:pt x="386" y="113"/>
                  <a:pt x="386" y="114"/>
                  <a:pt x="386" y="114"/>
                </a:cubicBezTo>
                <a:cubicBezTo>
                  <a:pt x="385" y="114"/>
                  <a:pt x="385" y="114"/>
                  <a:pt x="385" y="114"/>
                </a:cubicBezTo>
                <a:cubicBezTo>
                  <a:pt x="384" y="114"/>
                  <a:pt x="384" y="113"/>
                  <a:pt x="384" y="113"/>
                </a:cubicBezTo>
                <a:cubicBezTo>
                  <a:pt x="384" y="113"/>
                  <a:pt x="384" y="113"/>
                  <a:pt x="384" y="113"/>
                </a:cubicBezTo>
                <a:cubicBezTo>
                  <a:pt x="384" y="113"/>
                  <a:pt x="384" y="113"/>
                  <a:pt x="384" y="113"/>
                </a:cubicBezTo>
                <a:cubicBezTo>
                  <a:pt x="383" y="113"/>
                  <a:pt x="383" y="113"/>
                  <a:pt x="383" y="113"/>
                </a:cubicBezTo>
                <a:cubicBezTo>
                  <a:pt x="383" y="113"/>
                  <a:pt x="383" y="113"/>
                  <a:pt x="383" y="113"/>
                </a:cubicBezTo>
                <a:cubicBezTo>
                  <a:pt x="382" y="113"/>
                  <a:pt x="382" y="113"/>
                  <a:pt x="382" y="113"/>
                </a:cubicBezTo>
                <a:cubicBezTo>
                  <a:pt x="382" y="113"/>
                  <a:pt x="382" y="113"/>
                  <a:pt x="382" y="113"/>
                </a:cubicBezTo>
                <a:cubicBezTo>
                  <a:pt x="382" y="113"/>
                  <a:pt x="382" y="113"/>
                  <a:pt x="382" y="113"/>
                </a:cubicBezTo>
                <a:cubicBezTo>
                  <a:pt x="382" y="113"/>
                  <a:pt x="381" y="113"/>
                  <a:pt x="381" y="113"/>
                </a:cubicBezTo>
                <a:cubicBezTo>
                  <a:pt x="381" y="113"/>
                  <a:pt x="381" y="113"/>
                  <a:pt x="381" y="113"/>
                </a:cubicBezTo>
                <a:cubicBezTo>
                  <a:pt x="382" y="113"/>
                  <a:pt x="382" y="114"/>
                  <a:pt x="382" y="114"/>
                </a:cubicBezTo>
                <a:cubicBezTo>
                  <a:pt x="382" y="114"/>
                  <a:pt x="382" y="114"/>
                  <a:pt x="382" y="114"/>
                </a:cubicBezTo>
                <a:cubicBezTo>
                  <a:pt x="383" y="114"/>
                  <a:pt x="383" y="114"/>
                  <a:pt x="383" y="114"/>
                </a:cubicBezTo>
                <a:cubicBezTo>
                  <a:pt x="383" y="114"/>
                  <a:pt x="383" y="115"/>
                  <a:pt x="383" y="115"/>
                </a:cubicBezTo>
                <a:cubicBezTo>
                  <a:pt x="383" y="115"/>
                  <a:pt x="384" y="115"/>
                  <a:pt x="384" y="116"/>
                </a:cubicBezTo>
                <a:cubicBezTo>
                  <a:pt x="384" y="116"/>
                  <a:pt x="384" y="116"/>
                  <a:pt x="384" y="116"/>
                </a:cubicBezTo>
                <a:cubicBezTo>
                  <a:pt x="384" y="116"/>
                  <a:pt x="385" y="116"/>
                  <a:pt x="385" y="116"/>
                </a:cubicBezTo>
                <a:cubicBezTo>
                  <a:pt x="385" y="116"/>
                  <a:pt x="385" y="116"/>
                  <a:pt x="385" y="116"/>
                </a:cubicBezTo>
                <a:cubicBezTo>
                  <a:pt x="385" y="116"/>
                  <a:pt x="385" y="116"/>
                  <a:pt x="385" y="117"/>
                </a:cubicBezTo>
                <a:cubicBezTo>
                  <a:pt x="385" y="117"/>
                  <a:pt x="385" y="117"/>
                  <a:pt x="385" y="117"/>
                </a:cubicBezTo>
                <a:cubicBezTo>
                  <a:pt x="385" y="117"/>
                  <a:pt x="385" y="117"/>
                  <a:pt x="385" y="118"/>
                </a:cubicBezTo>
                <a:cubicBezTo>
                  <a:pt x="385" y="118"/>
                  <a:pt x="385" y="118"/>
                  <a:pt x="385" y="118"/>
                </a:cubicBezTo>
                <a:cubicBezTo>
                  <a:pt x="385" y="118"/>
                  <a:pt x="384" y="118"/>
                  <a:pt x="384" y="118"/>
                </a:cubicBezTo>
                <a:cubicBezTo>
                  <a:pt x="384" y="119"/>
                  <a:pt x="385" y="119"/>
                  <a:pt x="384" y="119"/>
                </a:cubicBezTo>
                <a:cubicBezTo>
                  <a:pt x="384" y="119"/>
                  <a:pt x="384" y="119"/>
                  <a:pt x="384" y="119"/>
                </a:cubicBezTo>
                <a:cubicBezTo>
                  <a:pt x="384" y="119"/>
                  <a:pt x="384" y="120"/>
                  <a:pt x="384" y="120"/>
                </a:cubicBezTo>
                <a:cubicBezTo>
                  <a:pt x="384" y="120"/>
                  <a:pt x="384" y="120"/>
                  <a:pt x="384" y="120"/>
                </a:cubicBezTo>
                <a:cubicBezTo>
                  <a:pt x="384" y="120"/>
                  <a:pt x="384" y="120"/>
                  <a:pt x="384" y="120"/>
                </a:cubicBezTo>
                <a:cubicBezTo>
                  <a:pt x="384" y="120"/>
                  <a:pt x="383" y="121"/>
                  <a:pt x="383" y="121"/>
                </a:cubicBezTo>
                <a:cubicBezTo>
                  <a:pt x="383" y="121"/>
                  <a:pt x="384" y="121"/>
                  <a:pt x="384" y="121"/>
                </a:cubicBezTo>
                <a:cubicBezTo>
                  <a:pt x="384" y="121"/>
                  <a:pt x="384" y="121"/>
                  <a:pt x="384" y="121"/>
                </a:cubicBezTo>
                <a:cubicBezTo>
                  <a:pt x="383" y="121"/>
                  <a:pt x="383" y="121"/>
                  <a:pt x="383" y="122"/>
                </a:cubicBezTo>
                <a:cubicBezTo>
                  <a:pt x="383" y="122"/>
                  <a:pt x="383" y="122"/>
                  <a:pt x="383" y="122"/>
                </a:cubicBezTo>
                <a:cubicBezTo>
                  <a:pt x="383" y="122"/>
                  <a:pt x="383" y="123"/>
                  <a:pt x="384" y="123"/>
                </a:cubicBezTo>
                <a:cubicBezTo>
                  <a:pt x="384" y="123"/>
                  <a:pt x="384" y="124"/>
                  <a:pt x="384" y="123"/>
                </a:cubicBezTo>
                <a:cubicBezTo>
                  <a:pt x="384" y="123"/>
                  <a:pt x="384" y="123"/>
                  <a:pt x="384" y="123"/>
                </a:cubicBezTo>
                <a:cubicBezTo>
                  <a:pt x="384" y="123"/>
                  <a:pt x="384" y="123"/>
                  <a:pt x="384" y="123"/>
                </a:cubicBezTo>
                <a:cubicBezTo>
                  <a:pt x="384" y="123"/>
                  <a:pt x="384" y="123"/>
                  <a:pt x="384" y="123"/>
                </a:cubicBezTo>
                <a:cubicBezTo>
                  <a:pt x="384" y="123"/>
                  <a:pt x="384" y="122"/>
                  <a:pt x="384" y="122"/>
                </a:cubicBezTo>
                <a:cubicBezTo>
                  <a:pt x="384" y="122"/>
                  <a:pt x="384" y="122"/>
                  <a:pt x="384" y="122"/>
                </a:cubicBezTo>
                <a:cubicBezTo>
                  <a:pt x="384" y="122"/>
                  <a:pt x="384" y="122"/>
                  <a:pt x="384" y="122"/>
                </a:cubicBezTo>
                <a:cubicBezTo>
                  <a:pt x="384" y="122"/>
                  <a:pt x="385" y="122"/>
                  <a:pt x="385" y="122"/>
                </a:cubicBezTo>
                <a:cubicBezTo>
                  <a:pt x="385" y="122"/>
                  <a:pt x="385" y="122"/>
                  <a:pt x="385" y="122"/>
                </a:cubicBezTo>
                <a:cubicBezTo>
                  <a:pt x="385" y="122"/>
                  <a:pt x="385" y="122"/>
                  <a:pt x="385" y="122"/>
                </a:cubicBezTo>
                <a:cubicBezTo>
                  <a:pt x="385" y="122"/>
                  <a:pt x="385" y="122"/>
                  <a:pt x="386" y="122"/>
                </a:cubicBezTo>
                <a:cubicBezTo>
                  <a:pt x="386" y="121"/>
                  <a:pt x="386" y="121"/>
                  <a:pt x="386" y="121"/>
                </a:cubicBezTo>
                <a:cubicBezTo>
                  <a:pt x="386" y="121"/>
                  <a:pt x="386" y="121"/>
                  <a:pt x="386" y="121"/>
                </a:cubicBezTo>
                <a:cubicBezTo>
                  <a:pt x="386" y="121"/>
                  <a:pt x="386" y="121"/>
                  <a:pt x="386" y="121"/>
                </a:cubicBezTo>
                <a:cubicBezTo>
                  <a:pt x="386" y="121"/>
                  <a:pt x="386" y="121"/>
                  <a:pt x="386" y="121"/>
                </a:cubicBezTo>
                <a:cubicBezTo>
                  <a:pt x="386" y="121"/>
                  <a:pt x="386" y="121"/>
                  <a:pt x="386" y="121"/>
                </a:cubicBezTo>
                <a:cubicBezTo>
                  <a:pt x="386" y="121"/>
                  <a:pt x="386" y="121"/>
                  <a:pt x="386" y="121"/>
                </a:cubicBezTo>
                <a:cubicBezTo>
                  <a:pt x="386" y="121"/>
                  <a:pt x="386" y="121"/>
                  <a:pt x="386" y="122"/>
                </a:cubicBezTo>
                <a:cubicBezTo>
                  <a:pt x="386" y="122"/>
                  <a:pt x="387" y="122"/>
                  <a:pt x="387" y="122"/>
                </a:cubicBezTo>
                <a:cubicBezTo>
                  <a:pt x="387" y="122"/>
                  <a:pt x="387" y="122"/>
                  <a:pt x="387" y="122"/>
                </a:cubicBezTo>
                <a:cubicBezTo>
                  <a:pt x="387" y="122"/>
                  <a:pt x="387" y="122"/>
                  <a:pt x="387" y="122"/>
                </a:cubicBezTo>
                <a:cubicBezTo>
                  <a:pt x="387" y="122"/>
                  <a:pt x="387" y="122"/>
                  <a:pt x="387" y="122"/>
                </a:cubicBezTo>
                <a:cubicBezTo>
                  <a:pt x="388" y="122"/>
                  <a:pt x="388" y="122"/>
                  <a:pt x="388" y="122"/>
                </a:cubicBezTo>
                <a:cubicBezTo>
                  <a:pt x="388" y="122"/>
                  <a:pt x="389" y="122"/>
                  <a:pt x="389" y="122"/>
                </a:cubicBezTo>
                <a:cubicBezTo>
                  <a:pt x="389" y="122"/>
                  <a:pt x="389" y="122"/>
                  <a:pt x="389" y="122"/>
                </a:cubicBezTo>
                <a:cubicBezTo>
                  <a:pt x="389" y="122"/>
                  <a:pt x="389" y="122"/>
                  <a:pt x="390" y="122"/>
                </a:cubicBezTo>
                <a:cubicBezTo>
                  <a:pt x="390" y="121"/>
                  <a:pt x="390" y="121"/>
                  <a:pt x="390" y="121"/>
                </a:cubicBezTo>
                <a:cubicBezTo>
                  <a:pt x="391" y="121"/>
                  <a:pt x="391" y="121"/>
                  <a:pt x="392" y="121"/>
                </a:cubicBezTo>
                <a:cubicBezTo>
                  <a:pt x="392" y="121"/>
                  <a:pt x="392" y="121"/>
                  <a:pt x="392" y="121"/>
                </a:cubicBezTo>
                <a:cubicBezTo>
                  <a:pt x="392" y="121"/>
                  <a:pt x="393" y="121"/>
                  <a:pt x="393" y="121"/>
                </a:cubicBezTo>
                <a:cubicBezTo>
                  <a:pt x="393" y="121"/>
                  <a:pt x="393" y="121"/>
                  <a:pt x="393" y="121"/>
                </a:cubicBezTo>
                <a:cubicBezTo>
                  <a:pt x="393" y="121"/>
                  <a:pt x="393" y="121"/>
                  <a:pt x="394" y="121"/>
                </a:cubicBezTo>
                <a:cubicBezTo>
                  <a:pt x="394" y="121"/>
                  <a:pt x="394" y="121"/>
                  <a:pt x="394" y="121"/>
                </a:cubicBezTo>
                <a:cubicBezTo>
                  <a:pt x="394" y="121"/>
                  <a:pt x="394" y="121"/>
                  <a:pt x="394" y="120"/>
                </a:cubicBezTo>
                <a:cubicBezTo>
                  <a:pt x="394" y="120"/>
                  <a:pt x="394" y="120"/>
                  <a:pt x="394" y="120"/>
                </a:cubicBezTo>
                <a:cubicBezTo>
                  <a:pt x="394" y="120"/>
                  <a:pt x="394" y="120"/>
                  <a:pt x="394" y="120"/>
                </a:cubicBezTo>
                <a:cubicBezTo>
                  <a:pt x="394" y="120"/>
                  <a:pt x="394" y="120"/>
                  <a:pt x="394" y="120"/>
                </a:cubicBezTo>
                <a:cubicBezTo>
                  <a:pt x="394" y="120"/>
                  <a:pt x="394" y="120"/>
                  <a:pt x="394" y="120"/>
                </a:cubicBezTo>
                <a:cubicBezTo>
                  <a:pt x="394" y="120"/>
                  <a:pt x="394" y="120"/>
                  <a:pt x="394" y="121"/>
                </a:cubicBezTo>
                <a:cubicBezTo>
                  <a:pt x="394" y="121"/>
                  <a:pt x="394" y="121"/>
                  <a:pt x="394" y="121"/>
                </a:cubicBezTo>
                <a:cubicBezTo>
                  <a:pt x="394" y="121"/>
                  <a:pt x="394" y="121"/>
                  <a:pt x="394" y="121"/>
                </a:cubicBezTo>
                <a:cubicBezTo>
                  <a:pt x="394" y="121"/>
                  <a:pt x="394" y="121"/>
                  <a:pt x="394" y="121"/>
                </a:cubicBezTo>
                <a:cubicBezTo>
                  <a:pt x="394" y="121"/>
                  <a:pt x="393" y="121"/>
                  <a:pt x="393" y="121"/>
                </a:cubicBezTo>
                <a:cubicBezTo>
                  <a:pt x="393" y="121"/>
                  <a:pt x="393" y="121"/>
                  <a:pt x="393" y="121"/>
                </a:cubicBezTo>
                <a:cubicBezTo>
                  <a:pt x="393" y="121"/>
                  <a:pt x="393" y="121"/>
                  <a:pt x="393" y="121"/>
                </a:cubicBezTo>
                <a:cubicBezTo>
                  <a:pt x="393" y="121"/>
                  <a:pt x="393" y="122"/>
                  <a:pt x="393" y="122"/>
                </a:cubicBezTo>
                <a:cubicBezTo>
                  <a:pt x="393" y="122"/>
                  <a:pt x="393" y="122"/>
                  <a:pt x="393" y="122"/>
                </a:cubicBezTo>
                <a:cubicBezTo>
                  <a:pt x="393" y="122"/>
                  <a:pt x="393" y="122"/>
                  <a:pt x="393" y="122"/>
                </a:cubicBezTo>
                <a:cubicBezTo>
                  <a:pt x="393" y="122"/>
                  <a:pt x="394" y="123"/>
                  <a:pt x="394" y="123"/>
                </a:cubicBezTo>
                <a:cubicBezTo>
                  <a:pt x="394" y="123"/>
                  <a:pt x="394" y="123"/>
                  <a:pt x="394" y="123"/>
                </a:cubicBezTo>
                <a:cubicBezTo>
                  <a:pt x="394" y="123"/>
                  <a:pt x="395" y="123"/>
                  <a:pt x="395" y="123"/>
                </a:cubicBezTo>
                <a:cubicBezTo>
                  <a:pt x="395" y="123"/>
                  <a:pt x="395" y="123"/>
                  <a:pt x="395" y="124"/>
                </a:cubicBezTo>
                <a:cubicBezTo>
                  <a:pt x="395" y="124"/>
                  <a:pt x="395" y="124"/>
                  <a:pt x="395" y="124"/>
                </a:cubicBezTo>
                <a:cubicBezTo>
                  <a:pt x="395" y="124"/>
                  <a:pt x="395" y="124"/>
                  <a:pt x="395" y="124"/>
                </a:cubicBezTo>
                <a:cubicBezTo>
                  <a:pt x="395" y="124"/>
                  <a:pt x="395" y="124"/>
                  <a:pt x="395" y="124"/>
                </a:cubicBezTo>
                <a:cubicBezTo>
                  <a:pt x="396" y="124"/>
                  <a:pt x="396" y="124"/>
                  <a:pt x="396" y="124"/>
                </a:cubicBezTo>
                <a:cubicBezTo>
                  <a:pt x="396" y="125"/>
                  <a:pt x="396" y="125"/>
                  <a:pt x="396" y="125"/>
                </a:cubicBezTo>
                <a:cubicBezTo>
                  <a:pt x="396" y="125"/>
                  <a:pt x="396" y="125"/>
                  <a:pt x="397" y="124"/>
                </a:cubicBezTo>
                <a:cubicBezTo>
                  <a:pt x="397" y="124"/>
                  <a:pt x="397" y="124"/>
                  <a:pt x="397" y="125"/>
                </a:cubicBezTo>
                <a:cubicBezTo>
                  <a:pt x="397" y="125"/>
                  <a:pt x="397" y="125"/>
                  <a:pt x="397" y="125"/>
                </a:cubicBezTo>
                <a:cubicBezTo>
                  <a:pt x="397" y="125"/>
                  <a:pt x="397" y="125"/>
                  <a:pt x="397" y="125"/>
                </a:cubicBezTo>
                <a:cubicBezTo>
                  <a:pt x="397" y="125"/>
                  <a:pt x="397" y="125"/>
                  <a:pt x="397" y="125"/>
                </a:cubicBezTo>
                <a:cubicBezTo>
                  <a:pt x="397" y="125"/>
                  <a:pt x="397" y="125"/>
                  <a:pt x="397" y="125"/>
                </a:cubicBezTo>
                <a:cubicBezTo>
                  <a:pt x="397" y="125"/>
                  <a:pt x="396" y="125"/>
                  <a:pt x="397" y="125"/>
                </a:cubicBezTo>
                <a:cubicBezTo>
                  <a:pt x="397" y="125"/>
                  <a:pt x="397" y="125"/>
                  <a:pt x="397" y="125"/>
                </a:cubicBezTo>
                <a:cubicBezTo>
                  <a:pt x="397" y="126"/>
                  <a:pt x="398" y="126"/>
                  <a:pt x="398" y="126"/>
                </a:cubicBezTo>
                <a:cubicBezTo>
                  <a:pt x="398" y="127"/>
                  <a:pt x="398" y="127"/>
                  <a:pt x="398" y="127"/>
                </a:cubicBezTo>
                <a:cubicBezTo>
                  <a:pt x="399" y="127"/>
                  <a:pt x="399" y="128"/>
                  <a:pt x="399" y="128"/>
                </a:cubicBezTo>
                <a:cubicBezTo>
                  <a:pt x="399" y="128"/>
                  <a:pt x="399" y="128"/>
                  <a:pt x="400" y="129"/>
                </a:cubicBezTo>
                <a:cubicBezTo>
                  <a:pt x="400" y="129"/>
                  <a:pt x="400" y="129"/>
                  <a:pt x="400" y="129"/>
                </a:cubicBezTo>
                <a:cubicBezTo>
                  <a:pt x="401" y="129"/>
                  <a:pt x="401" y="130"/>
                  <a:pt x="401" y="130"/>
                </a:cubicBezTo>
                <a:cubicBezTo>
                  <a:pt x="401" y="130"/>
                  <a:pt x="401" y="130"/>
                  <a:pt x="401" y="130"/>
                </a:cubicBezTo>
                <a:cubicBezTo>
                  <a:pt x="402" y="130"/>
                  <a:pt x="402" y="130"/>
                  <a:pt x="402" y="131"/>
                </a:cubicBezTo>
                <a:lnTo>
                  <a:pt x="402" y="110"/>
                </a:lnTo>
                <a:close/>
                <a:moveTo>
                  <a:pt x="317" y="121"/>
                </a:moveTo>
                <a:cubicBezTo>
                  <a:pt x="317" y="121"/>
                  <a:pt x="317" y="121"/>
                  <a:pt x="317" y="121"/>
                </a:cubicBezTo>
                <a:cubicBezTo>
                  <a:pt x="317" y="121"/>
                  <a:pt x="317" y="121"/>
                  <a:pt x="317" y="121"/>
                </a:cubicBezTo>
                <a:cubicBezTo>
                  <a:pt x="317" y="121"/>
                  <a:pt x="317" y="121"/>
                  <a:pt x="317" y="121"/>
                </a:cubicBezTo>
                <a:cubicBezTo>
                  <a:pt x="317" y="120"/>
                  <a:pt x="316" y="120"/>
                  <a:pt x="316" y="121"/>
                </a:cubicBezTo>
                <a:cubicBezTo>
                  <a:pt x="316" y="121"/>
                  <a:pt x="316" y="121"/>
                  <a:pt x="316" y="121"/>
                </a:cubicBezTo>
                <a:cubicBezTo>
                  <a:pt x="316" y="121"/>
                  <a:pt x="316" y="121"/>
                  <a:pt x="316" y="121"/>
                </a:cubicBezTo>
                <a:cubicBezTo>
                  <a:pt x="315" y="121"/>
                  <a:pt x="315" y="121"/>
                  <a:pt x="316" y="121"/>
                </a:cubicBezTo>
                <a:cubicBezTo>
                  <a:pt x="316" y="121"/>
                  <a:pt x="316" y="121"/>
                  <a:pt x="315" y="122"/>
                </a:cubicBezTo>
                <a:cubicBezTo>
                  <a:pt x="315" y="122"/>
                  <a:pt x="315" y="122"/>
                  <a:pt x="315" y="122"/>
                </a:cubicBezTo>
                <a:cubicBezTo>
                  <a:pt x="315" y="122"/>
                  <a:pt x="315" y="122"/>
                  <a:pt x="315" y="122"/>
                </a:cubicBezTo>
                <a:cubicBezTo>
                  <a:pt x="314" y="122"/>
                  <a:pt x="314" y="122"/>
                  <a:pt x="314" y="122"/>
                </a:cubicBezTo>
                <a:cubicBezTo>
                  <a:pt x="314" y="122"/>
                  <a:pt x="314" y="123"/>
                  <a:pt x="314" y="123"/>
                </a:cubicBezTo>
                <a:cubicBezTo>
                  <a:pt x="314" y="123"/>
                  <a:pt x="314" y="123"/>
                  <a:pt x="314" y="123"/>
                </a:cubicBezTo>
                <a:cubicBezTo>
                  <a:pt x="314" y="123"/>
                  <a:pt x="314" y="123"/>
                  <a:pt x="315" y="123"/>
                </a:cubicBezTo>
                <a:cubicBezTo>
                  <a:pt x="315" y="123"/>
                  <a:pt x="315" y="123"/>
                  <a:pt x="315" y="123"/>
                </a:cubicBezTo>
                <a:cubicBezTo>
                  <a:pt x="315" y="123"/>
                  <a:pt x="315" y="122"/>
                  <a:pt x="315" y="122"/>
                </a:cubicBezTo>
                <a:cubicBezTo>
                  <a:pt x="315" y="122"/>
                  <a:pt x="315" y="122"/>
                  <a:pt x="315" y="122"/>
                </a:cubicBezTo>
                <a:cubicBezTo>
                  <a:pt x="315" y="122"/>
                  <a:pt x="315" y="122"/>
                  <a:pt x="315" y="122"/>
                </a:cubicBezTo>
                <a:cubicBezTo>
                  <a:pt x="316" y="122"/>
                  <a:pt x="316" y="122"/>
                  <a:pt x="316" y="122"/>
                </a:cubicBezTo>
                <a:cubicBezTo>
                  <a:pt x="316" y="122"/>
                  <a:pt x="316" y="122"/>
                  <a:pt x="317" y="122"/>
                </a:cubicBezTo>
                <a:cubicBezTo>
                  <a:pt x="317" y="121"/>
                  <a:pt x="317" y="121"/>
                  <a:pt x="317" y="121"/>
                </a:cubicBezTo>
                <a:cubicBezTo>
                  <a:pt x="317" y="121"/>
                  <a:pt x="318" y="121"/>
                  <a:pt x="318" y="121"/>
                </a:cubicBezTo>
                <a:cubicBezTo>
                  <a:pt x="318" y="121"/>
                  <a:pt x="317" y="121"/>
                  <a:pt x="317" y="121"/>
                </a:cubicBezTo>
                <a:close/>
                <a:moveTo>
                  <a:pt x="317" y="115"/>
                </a:moveTo>
                <a:cubicBezTo>
                  <a:pt x="317" y="116"/>
                  <a:pt x="317" y="115"/>
                  <a:pt x="317" y="115"/>
                </a:cubicBezTo>
                <a:cubicBezTo>
                  <a:pt x="317" y="115"/>
                  <a:pt x="318" y="115"/>
                  <a:pt x="318" y="114"/>
                </a:cubicBezTo>
                <a:cubicBezTo>
                  <a:pt x="317" y="114"/>
                  <a:pt x="317" y="114"/>
                  <a:pt x="317" y="114"/>
                </a:cubicBezTo>
                <a:cubicBezTo>
                  <a:pt x="317" y="115"/>
                  <a:pt x="317" y="115"/>
                  <a:pt x="317" y="115"/>
                </a:cubicBezTo>
                <a:cubicBezTo>
                  <a:pt x="317" y="115"/>
                  <a:pt x="316" y="115"/>
                  <a:pt x="316" y="115"/>
                </a:cubicBezTo>
                <a:cubicBezTo>
                  <a:pt x="316" y="115"/>
                  <a:pt x="316" y="115"/>
                  <a:pt x="316" y="115"/>
                </a:cubicBezTo>
                <a:cubicBezTo>
                  <a:pt x="316" y="115"/>
                  <a:pt x="316" y="115"/>
                  <a:pt x="316" y="115"/>
                </a:cubicBezTo>
                <a:cubicBezTo>
                  <a:pt x="316" y="115"/>
                  <a:pt x="316" y="115"/>
                  <a:pt x="316" y="115"/>
                </a:cubicBezTo>
                <a:cubicBezTo>
                  <a:pt x="316" y="115"/>
                  <a:pt x="317" y="115"/>
                  <a:pt x="317" y="115"/>
                </a:cubicBezTo>
                <a:cubicBezTo>
                  <a:pt x="317" y="115"/>
                  <a:pt x="317" y="115"/>
                  <a:pt x="317" y="115"/>
                </a:cubicBezTo>
                <a:close/>
                <a:moveTo>
                  <a:pt x="332" y="98"/>
                </a:moveTo>
                <a:cubicBezTo>
                  <a:pt x="332" y="98"/>
                  <a:pt x="332" y="98"/>
                  <a:pt x="332" y="98"/>
                </a:cubicBezTo>
                <a:cubicBezTo>
                  <a:pt x="332" y="98"/>
                  <a:pt x="332" y="98"/>
                  <a:pt x="332" y="98"/>
                </a:cubicBezTo>
                <a:cubicBezTo>
                  <a:pt x="332" y="98"/>
                  <a:pt x="331" y="99"/>
                  <a:pt x="331" y="99"/>
                </a:cubicBezTo>
                <a:cubicBezTo>
                  <a:pt x="331" y="99"/>
                  <a:pt x="331" y="99"/>
                  <a:pt x="331" y="99"/>
                </a:cubicBezTo>
                <a:cubicBezTo>
                  <a:pt x="331" y="99"/>
                  <a:pt x="331" y="99"/>
                  <a:pt x="331" y="99"/>
                </a:cubicBezTo>
                <a:cubicBezTo>
                  <a:pt x="331" y="99"/>
                  <a:pt x="331" y="99"/>
                  <a:pt x="331" y="99"/>
                </a:cubicBezTo>
                <a:cubicBezTo>
                  <a:pt x="331" y="99"/>
                  <a:pt x="331" y="99"/>
                  <a:pt x="331" y="99"/>
                </a:cubicBezTo>
                <a:cubicBezTo>
                  <a:pt x="331" y="99"/>
                  <a:pt x="331" y="99"/>
                  <a:pt x="331" y="99"/>
                </a:cubicBezTo>
                <a:cubicBezTo>
                  <a:pt x="331" y="99"/>
                  <a:pt x="331" y="99"/>
                  <a:pt x="331" y="99"/>
                </a:cubicBezTo>
                <a:cubicBezTo>
                  <a:pt x="331" y="99"/>
                  <a:pt x="331" y="99"/>
                  <a:pt x="331" y="99"/>
                </a:cubicBezTo>
                <a:cubicBezTo>
                  <a:pt x="331" y="100"/>
                  <a:pt x="331" y="100"/>
                  <a:pt x="331" y="100"/>
                </a:cubicBezTo>
                <a:cubicBezTo>
                  <a:pt x="331" y="100"/>
                  <a:pt x="331" y="100"/>
                  <a:pt x="331" y="100"/>
                </a:cubicBezTo>
                <a:cubicBezTo>
                  <a:pt x="331" y="100"/>
                  <a:pt x="331" y="100"/>
                  <a:pt x="331" y="100"/>
                </a:cubicBezTo>
                <a:cubicBezTo>
                  <a:pt x="331" y="100"/>
                  <a:pt x="331" y="100"/>
                  <a:pt x="331" y="101"/>
                </a:cubicBezTo>
                <a:cubicBezTo>
                  <a:pt x="331" y="100"/>
                  <a:pt x="331" y="100"/>
                  <a:pt x="331" y="100"/>
                </a:cubicBezTo>
                <a:cubicBezTo>
                  <a:pt x="331" y="100"/>
                  <a:pt x="331" y="100"/>
                  <a:pt x="331" y="100"/>
                </a:cubicBezTo>
                <a:cubicBezTo>
                  <a:pt x="331" y="100"/>
                  <a:pt x="331" y="100"/>
                  <a:pt x="331" y="101"/>
                </a:cubicBezTo>
                <a:cubicBezTo>
                  <a:pt x="331" y="101"/>
                  <a:pt x="331" y="101"/>
                  <a:pt x="331" y="101"/>
                </a:cubicBezTo>
                <a:cubicBezTo>
                  <a:pt x="331" y="101"/>
                  <a:pt x="331" y="101"/>
                  <a:pt x="331" y="101"/>
                </a:cubicBezTo>
                <a:cubicBezTo>
                  <a:pt x="331" y="101"/>
                  <a:pt x="331" y="101"/>
                  <a:pt x="331" y="101"/>
                </a:cubicBezTo>
                <a:cubicBezTo>
                  <a:pt x="331" y="101"/>
                  <a:pt x="331" y="101"/>
                  <a:pt x="331" y="101"/>
                </a:cubicBezTo>
                <a:cubicBezTo>
                  <a:pt x="331" y="101"/>
                  <a:pt x="331" y="101"/>
                  <a:pt x="331" y="101"/>
                </a:cubicBezTo>
                <a:cubicBezTo>
                  <a:pt x="331" y="101"/>
                  <a:pt x="331" y="101"/>
                  <a:pt x="331" y="101"/>
                </a:cubicBezTo>
                <a:cubicBezTo>
                  <a:pt x="331" y="101"/>
                  <a:pt x="331" y="101"/>
                  <a:pt x="331" y="101"/>
                </a:cubicBezTo>
                <a:cubicBezTo>
                  <a:pt x="332" y="101"/>
                  <a:pt x="332" y="102"/>
                  <a:pt x="332" y="102"/>
                </a:cubicBezTo>
                <a:cubicBezTo>
                  <a:pt x="332" y="101"/>
                  <a:pt x="332" y="101"/>
                  <a:pt x="332" y="101"/>
                </a:cubicBezTo>
                <a:cubicBezTo>
                  <a:pt x="332" y="101"/>
                  <a:pt x="332" y="101"/>
                  <a:pt x="332" y="101"/>
                </a:cubicBezTo>
                <a:cubicBezTo>
                  <a:pt x="332" y="101"/>
                  <a:pt x="332" y="100"/>
                  <a:pt x="332" y="100"/>
                </a:cubicBezTo>
                <a:cubicBezTo>
                  <a:pt x="332" y="100"/>
                  <a:pt x="332" y="100"/>
                  <a:pt x="332" y="100"/>
                </a:cubicBezTo>
                <a:cubicBezTo>
                  <a:pt x="332" y="100"/>
                  <a:pt x="332" y="100"/>
                  <a:pt x="332" y="100"/>
                </a:cubicBezTo>
                <a:cubicBezTo>
                  <a:pt x="332" y="100"/>
                  <a:pt x="332" y="100"/>
                  <a:pt x="332" y="100"/>
                </a:cubicBezTo>
                <a:cubicBezTo>
                  <a:pt x="332" y="100"/>
                  <a:pt x="332" y="100"/>
                  <a:pt x="332" y="100"/>
                </a:cubicBezTo>
                <a:cubicBezTo>
                  <a:pt x="332" y="100"/>
                  <a:pt x="332" y="100"/>
                  <a:pt x="332" y="100"/>
                </a:cubicBezTo>
                <a:cubicBezTo>
                  <a:pt x="332" y="100"/>
                  <a:pt x="332" y="99"/>
                  <a:pt x="332" y="99"/>
                </a:cubicBezTo>
                <a:cubicBezTo>
                  <a:pt x="332" y="99"/>
                  <a:pt x="331" y="99"/>
                  <a:pt x="332" y="99"/>
                </a:cubicBezTo>
                <a:cubicBezTo>
                  <a:pt x="332" y="99"/>
                  <a:pt x="332" y="99"/>
                  <a:pt x="332" y="99"/>
                </a:cubicBezTo>
                <a:cubicBezTo>
                  <a:pt x="332" y="99"/>
                  <a:pt x="332" y="99"/>
                  <a:pt x="332" y="99"/>
                </a:cubicBezTo>
                <a:cubicBezTo>
                  <a:pt x="332" y="99"/>
                  <a:pt x="332" y="99"/>
                  <a:pt x="332" y="99"/>
                </a:cubicBezTo>
                <a:cubicBezTo>
                  <a:pt x="332" y="98"/>
                  <a:pt x="332" y="98"/>
                  <a:pt x="332" y="98"/>
                </a:cubicBezTo>
                <a:close/>
                <a:moveTo>
                  <a:pt x="324" y="112"/>
                </a:moveTo>
                <a:cubicBezTo>
                  <a:pt x="324" y="112"/>
                  <a:pt x="324" y="112"/>
                  <a:pt x="324" y="112"/>
                </a:cubicBezTo>
                <a:cubicBezTo>
                  <a:pt x="324" y="112"/>
                  <a:pt x="323" y="112"/>
                  <a:pt x="323" y="112"/>
                </a:cubicBezTo>
                <a:cubicBezTo>
                  <a:pt x="323" y="112"/>
                  <a:pt x="322" y="112"/>
                  <a:pt x="322" y="112"/>
                </a:cubicBezTo>
                <a:cubicBezTo>
                  <a:pt x="322" y="112"/>
                  <a:pt x="322" y="112"/>
                  <a:pt x="322" y="112"/>
                </a:cubicBezTo>
                <a:cubicBezTo>
                  <a:pt x="322" y="112"/>
                  <a:pt x="321" y="112"/>
                  <a:pt x="321" y="112"/>
                </a:cubicBezTo>
                <a:cubicBezTo>
                  <a:pt x="321" y="112"/>
                  <a:pt x="321" y="113"/>
                  <a:pt x="321" y="113"/>
                </a:cubicBezTo>
                <a:cubicBezTo>
                  <a:pt x="321" y="113"/>
                  <a:pt x="320" y="113"/>
                  <a:pt x="320" y="113"/>
                </a:cubicBezTo>
                <a:cubicBezTo>
                  <a:pt x="320" y="113"/>
                  <a:pt x="320" y="113"/>
                  <a:pt x="320" y="113"/>
                </a:cubicBezTo>
                <a:cubicBezTo>
                  <a:pt x="320" y="113"/>
                  <a:pt x="320" y="114"/>
                  <a:pt x="320" y="114"/>
                </a:cubicBezTo>
                <a:cubicBezTo>
                  <a:pt x="320" y="114"/>
                  <a:pt x="320" y="114"/>
                  <a:pt x="319" y="114"/>
                </a:cubicBezTo>
                <a:cubicBezTo>
                  <a:pt x="319" y="115"/>
                  <a:pt x="319" y="115"/>
                  <a:pt x="319" y="115"/>
                </a:cubicBezTo>
                <a:cubicBezTo>
                  <a:pt x="319" y="115"/>
                  <a:pt x="319" y="115"/>
                  <a:pt x="319" y="115"/>
                </a:cubicBezTo>
                <a:cubicBezTo>
                  <a:pt x="319" y="115"/>
                  <a:pt x="319" y="115"/>
                  <a:pt x="318" y="115"/>
                </a:cubicBezTo>
                <a:cubicBezTo>
                  <a:pt x="318" y="115"/>
                  <a:pt x="318" y="116"/>
                  <a:pt x="318" y="116"/>
                </a:cubicBezTo>
                <a:cubicBezTo>
                  <a:pt x="318" y="116"/>
                  <a:pt x="318" y="116"/>
                  <a:pt x="318" y="117"/>
                </a:cubicBezTo>
                <a:cubicBezTo>
                  <a:pt x="318" y="117"/>
                  <a:pt x="318" y="117"/>
                  <a:pt x="318" y="117"/>
                </a:cubicBezTo>
                <a:cubicBezTo>
                  <a:pt x="318" y="117"/>
                  <a:pt x="318" y="117"/>
                  <a:pt x="318" y="117"/>
                </a:cubicBezTo>
                <a:cubicBezTo>
                  <a:pt x="318" y="117"/>
                  <a:pt x="317" y="117"/>
                  <a:pt x="317" y="118"/>
                </a:cubicBezTo>
                <a:cubicBezTo>
                  <a:pt x="317" y="118"/>
                  <a:pt x="317" y="118"/>
                  <a:pt x="317" y="118"/>
                </a:cubicBezTo>
                <a:cubicBezTo>
                  <a:pt x="317" y="118"/>
                  <a:pt x="317" y="118"/>
                  <a:pt x="317" y="118"/>
                </a:cubicBezTo>
                <a:cubicBezTo>
                  <a:pt x="317" y="118"/>
                  <a:pt x="317" y="118"/>
                  <a:pt x="317" y="118"/>
                </a:cubicBezTo>
                <a:cubicBezTo>
                  <a:pt x="317" y="118"/>
                  <a:pt x="317" y="119"/>
                  <a:pt x="317" y="119"/>
                </a:cubicBezTo>
                <a:cubicBezTo>
                  <a:pt x="317" y="119"/>
                  <a:pt x="317" y="119"/>
                  <a:pt x="317" y="119"/>
                </a:cubicBezTo>
                <a:cubicBezTo>
                  <a:pt x="317" y="119"/>
                  <a:pt x="317" y="119"/>
                  <a:pt x="317" y="120"/>
                </a:cubicBezTo>
                <a:cubicBezTo>
                  <a:pt x="318" y="120"/>
                  <a:pt x="318" y="120"/>
                  <a:pt x="318" y="120"/>
                </a:cubicBezTo>
                <a:cubicBezTo>
                  <a:pt x="318" y="120"/>
                  <a:pt x="319" y="119"/>
                  <a:pt x="319" y="119"/>
                </a:cubicBezTo>
                <a:cubicBezTo>
                  <a:pt x="319" y="119"/>
                  <a:pt x="319" y="120"/>
                  <a:pt x="319" y="120"/>
                </a:cubicBezTo>
                <a:cubicBezTo>
                  <a:pt x="319" y="120"/>
                  <a:pt x="319" y="120"/>
                  <a:pt x="319" y="119"/>
                </a:cubicBezTo>
                <a:cubicBezTo>
                  <a:pt x="319" y="119"/>
                  <a:pt x="319" y="119"/>
                  <a:pt x="319" y="119"/>
                </a:cubicBezTo>
                <a:cubicBezTo>
                  <a:pt x="319" y="119"/>
                  <a:pt x="320" y="118"/>
                  <a:pt x="320" y="118"/>
                </a:cubicBezTo>
                <a:cubicBezTo>
                  <a:pt x="320" y="118"/>
                  <a:pt x="320" y="118"/>
                  <a:pt x="321" y="117"/>
                </a:cubicBezTo>
                <a:cubicBezTo>
                  <a:pt x="321" y="117"/>
                  <a:pt x="321" y="117"/>
                  <a:pt x="321" y="117"/>
                </a:cubicBezTo>
                <a:cubicBezTo>
                  <a:pt x="321" y="117"/>
                  <a:pt x="321" y="117"/>
                  <a:pt x="322" y="116"/>
                </a:cubicBezTo>
                <a:cubicBezTo>
                  <a:pt x="322" y="116"/>
                  <a:pt x="322" y="116"/>
                  <a:pt x="322" y="116"/>
                </a:cubicBezTo>
                <a:cubicBezTo>
                  <a:pt x="322" y="116"/>
                  <a:pt x="322" y="116"/>
                  <a:pt x="322" y="115"/>
                </a:cubicBezTo>
                <a:cubicBezTo>
                  <a:pt x="322" y="115"/>
                  <a:pt x="322" y="115"/>
                  <a:pt x="322" y="115"/>
                </a:cubicBezTo>
                <a:cubicBezTo>
                  <a:pt x="322" y="115"/>
                  <a:pt x="322" y="115"/>
                  <a:pt x="322" y="114"/>
                </a:cubicBezTo>
                <a:cubicBezTo>
                  <a:pt x="322" y="114"/>
                  <a:pt x="322" y="114"/>
                  <a:pt x="322" y="114"/>
                </a:cubicBezTo>
                <a:cubicBezTo>
                  <a:pt x="322" y="114"/>
                  <a:pt x="322" y="114"/>
                  <a:pt x="322" y="114"/>
                </a:cubicBezTo>
                <a:cubicBezTo>
                  <a:pt x="322" y="114"/>
                  <a:pt x="322" y="114"/>
                  <a:pt x="322" y="113"/>
                </a:cubicBezTo>
                <a:cubicBezTo>
                  <a:pt x="322" y="113"/>
                  <a:pt x="322" y="113"/>
                  <a:pt x="322" y="113"/>
                </a:cubicBezTo>
                <a:cubicBezTo>
                  <a:pt x="322" y="113"/>
                  <a:pt x="322" y="113"/>
                  <a:pt x="323" y="113"/>
                </a:cubicBezTo>
                <a:cubicBezTo>
                  <a:pt x="323" y="113"/>
                  <a:pt x="323" y="113"/>
                  <a:pt x="323" y="112"/>
                </a:cubicBezTo>
                <a:cubicBezTo>
                  <a:pt x="323" y="112"/>
                  <a:pt x="323" y="112"/>
                  <a:pt x="323" y="112"/>
                </a:cubicBezTo>
                <a:cubicBezTo>
                  <a:pt x="324" y="112"/>
                  <a:pt x="324" y="112"/>
                  <a:pt x="324" y="113"/>
                </a:cubicBezTo>
                <a:cubicBezTo>
                  <a:pt x="324" y="113"/>
                  <a:pt x="325" y="113"/>
                  <a:pt x="325" y="113"/>
                </a:cubicBezTo>
                <a:cubicBezTo>
                  <a:pt x="325" y="113"/>
                  <a:pt x="324" y="112"/>
                  <a:pt x="324" y="112"/>
                </a:cubicBezTo>
                <a:cubicBezTo>
                  <a:pt x="324" y="112"/>
                  <a:pt x="324" y="112"/>
                  <a:pt x="324" y="112"/>
                </a:cubicBezTo>
                <a:close/>
                <a:moveTo>
                  <a:pt x="288" y="77"/>
                </a:moveTo>
                <a:cubicBezTo>
                  <a:pt x="288" y="77"/>
                  <a:pt x="287" y="77"/>
                  <a:pt x="287" y="77"/>
                </a:cubicBezTo>
                <a:cubicBezTo>
                  <a:pt x="287" y="77"/>
                  <a:pt x="287" y="77"/>
                  <a:pt x="287" y="77"/>
                </a:cubicBezTo>
                <a:cubicBezTo>
                  <a:pt x="287" y="77"/>
                  <a:pt x="287" y="78"/>
                  <a:pt x="287" y="78"/>
                </a:cubicBezTo>
                <a:cubicBezTo>
                  <a:pt x="288" y="78"/>
                  <a:pt x="288" y="78"/>
                  <a:pt x="288" y="78"/>
                </a:cubicBezTo>
                <a:cubicBezTo>
                  <a:pt x="288" y="77"/>
                  <a:pt x="288" y="77"/>
                  <a:pt x="288" y="77"/>
                </a:cubicBezTo>
                <a:cubicBezTo>
                  <a:pt x="288" y="77"/>
                  <a:pt x="288" y="77"/>
                  <a:pt x="288" y="77"/>
                </a:cubicBezTo>
                <a:cubicBezTo>
                  <a:pt x="288" y="77"/>
                  <a:pt x="288" y="77"/>
                  <a:pt x="288" y="77"/>
                </a:cubicBezTo>
                <a:close/>
                <a:moveTo>
                  <a:pt x="87" y="100"/>
                </a:moveTo>
                <a:cubicBezTo>
                  <a:pt x="87" y="100"/>
                  <a:pt x="87" y="99"/>
                  <a:pt x="86" y="99"/>
                </a:cubicBezTo>
                <a:cubicBezTo>
                  <a:pt x="86" y="99"/>
                  <a:pt x="86" y="99"/>
                  <a:pt x="86" y="99"/>
                </a:cubicBezTo>
                <a:cubicBezTo>
                  <a:pt x="86" y="99"/>
                  <a:pt x="86" y="99"/>
                  <a:pt x="85" y="99"/>
                </a:cubicBezTo>
                <a:cubicBezTo>
                  <a:pt x="85" y="99"/>
                  <a:pt x="85" y="99"/>
                  <a:pt x="85" y="98"/>
                </a:cubicBezTo>
                <a:cubicBezTo>
                  <a:pt x="84" y="98"/>
                  <a:pt x="85" y="98"/>
                  <a:pt x="84" y="98"/>
                </a:cubicBezTo>
                <a:cubicBezTo>
                  <a:pt x="84" y="98"/>
                  <a:pt x="84" y="98"/>
                  <a:pt x="84" y="98"/>
                </a:cubicBezTo>
                <a:cubicBezTo>
                  <a:pt x="84" y="98"/>
                  <a:pt x="83" y="98"/>
                  <a:pt x="83" y="98"/>
                </a:cubicBezTo>
                <a:cubicBezTo>
                  <a:pt x="83" y="97"/>
                  <a:pt x="83" y="97"/>
                  <a:pt x="83" y="97"/>
                </a:cubicBezTo>
                <a:cubicBezTo>
                  <a:pt x="83" y="97"/>
                  <a:pt x="83" y="97"/>
                  <a:pt x="82" y="97"/>
                </a:cubicBezTo>
                <a:cubicBezTo>
                  <a:pt x="82" y="98"/>
                  <a:pt x="82" y="97"/>
                  <a:pt x="82" y="98"/>
                </a:cubicBezTo>
                <a:cubicBezTo>
                  <a:pt x="82" y="98"/>
                  <a:pt x="82" y="98"/>
                  <a:pt x="82" y="98"/>
                </a:cubicBezTo>
                <a:cubicBezTo>
                  <a:pt x="82" y="98"/>
                  <a:pt x="82" y="98"/>
                  <a:pt x="82" y="98"/>
                </a:cubicBezTo>
                <a:cubicBezTo>
                  <a:pt x="82" y="98"/>
                  <a:pt x="83" y="99"/>
                  <a:pt x="83" y="99"/>
                </a:cubicBezTo>
                <a:cubicBezTo>
                  <a:pt x="83" y="99"/>
                  <a:pt x="83" y="99"/>
                  <a:pt x="83" y="99"/>
                </a:cubicBezTo>
                <a:cubicBezTo>
                  <a:pt x="83" y="99"/>
                  <a:pt x="83" y="99"/>
                  <a:pt x="83" y="100"/>
                </a:cubicBezTo>
                <a:cubicBezTo>
                  <a:pt x="83" y="100"/>
                  <a:pt x="83" y="100"/>
                  <a:pt x="83" y="100"/>
                </a:cubicBezTo>
                <a:cubicBezTo>
                  <a:pt x="83" y="100"/>
                  <a:pt x="84" y="100"/>
                  <a:pt x="84" y="100"/>
                </a:cubicBezTo>
                <a:cubicBezTo>
                  <a:pt x="84" y="100"/>
                  <a:pt x="84" y="100"/>
                  <a:pt x="83" y="100"/>
                </a:cubicBezTo>
                <a:cubicBezTo>
                  <a:pt x="83" y="101"/>
                  <a:pt x="83" y="101"/>
                  <a:pt x="84" y="101"/>
                </a:cubicBezTo>
                <a:cubicBezTo>
                  <a:pt x="84" y="101"/>
                  <a:pt x="84" y="101"/>
                  <a:pt x="84" y="101"/>
                </a:cubicBezTo>
                <a:cubicBezTo>
                  <a:pt x="84" y="101"/>
                  <a:pt x="83" y="101"/>
                  <a:pt x="83" y="101"/>
                </a:cubicBezTo>
                <a:cubicBezTo>
                  <a:pt x="83" y="101"/>
                  <a:pt x="82" y="101"/>
                  <a:pt x="82" y="100"/>
                </a:cubicBezTo>
                <a:cubicBezTo>
                  <a:pt x="82" y="100"/>
                  <a:pt x="82" y="100"/>
                  <a:pt x="82" y="100"/>
                </a:cubicBezTo>
                <a:cubicBezTo>
                  <a:pt x="82" y="100"/>
                  <a:pt x="81" y="100"/>
                  <a:pt x="81" y="100"/>
                </a:cubicBezTo>
                <a:cubicBezTo>
                  <a:pt x="81" y="99"/>
                  <a:pt x="81" y="99"/>
                  <a:pt x="81" y="99"/>
                </a:cubicBezTo>
                <a:cubicBezTo>
                  <a:pt x="81" y="99"/>
                  <a:pt x="80" y="99"/>
                  <a:pt x="80" y="99"/>
                </a:cubicBezTo>
                <a:cubicBezTo>
                  <a:pt x="80" y="99"/>
                  <a:pt x="80" y="99"/>
                  <a:pt x="80" y="99"/>
                </a:cubicBezTo>
                <a:cubicBezTo>
                  <a:pt x="80" y="98"/>
                  <a:pt x="80" y="98"/>
                  <a:pt x="80" y="98"/>
                </a:cubicBezTo>
                <a:cubicBezTo>
                  <a:pt x="80" y="98"/>
                  <a:pt x="80" y="98"/>
                  <a:pt x="80" y="98"/>
                </a:cubicBezTo>
                <a:cubicBezTo>
                  <a:pt x="80" y="98"/>
                  <a:pt x="80" y="98"/>
                  <a:pt x="80" y="98"/>
                </a:cubicBezTo>
                <a:cubicBezTo>
                  <a:pt x="79" y="98"/>
                  <a:pt x="79" y="97"/>
                  <a:pt x="79" y="97"/>
                </a:cubicBezTo>
                <a:cubicBezTo>
                  <a:pt x="79" y="97"/>
                  <a:pt x="79" y="97"/>
                  <a:pt x="78" y="97"/>
                </a:cubicBezTo>
                <a:cubicBezTo>
                  <a:pt x="78" y="97"/>
                  <a:pt x="78" y="97"/>
                  <a:pt x="78" y="97"/>
                </a:cubicBezTo>
                <a:cubicBezTo>
                  <a:pt x="78" y="96"/>
                  <a:pt x="77" y="96"/>
                  <a:pt x="77" y="96"/>
                </a:cubicBezTo>
                <a:cubicBezTo>
                  <a:pt x="77" y="96"/>
                  <a:pt x="77" y="95"/>
                  <a:pt x="77" y="95"/>
                </a:cubicBezTo>
                <a:cubicBezTo>
                  <a:pt x="77" y="95"/>
                  <a:pt x="77" y="95"/>
                  <a:pt x="77" y="95"/>
                </a:cubicBezTo>
                <a:cubicBezTo>
                  <a:pt x="77" y="95"/>
                  <a:pt x="77" y="95"/>
                  <a:pt x="77" y="95"/>
                </a:cubicBezTo>
                <a:cubicBezTo>
                  <a:pt x="77" y="95"/>
                  <a:pt x="77" y="94"/>
                  <a:pt x="77" y="94"/>
                </a:cubicBezTo>
                <a:cubicBezTo>
                  <a:pt x="77" y="94"/>
                  <a:pt x="77" y="94"/>
                  <a:pt x="77" y="94"/>
                </a:cubicBezTo>
                <a:cubicBezTo>
                  <a:pt x="77" y="94"/>
                  <a:pt x="76" y="94"/>
                  <a:pt x="76" y="94"/>
                </a:cubicBezTo>
                <a:cubicBezTo>
                  <a:pt x="76" y="94"/>
                  <a:pt x="76" y="94"/>
                  <a:pt x="76" y="94"/>
                </a:cubicBezTo>
                <a:cubicBezTo>
                  <a:pt x="76" y="93"/>
                  <a:pt x="75" y="93"/>
                  <a:pt x="75" y="93"/>
                </a:cubicBezTo>
                <a:cubicBezTo>
                  <a:pt x="75" y="93"/>
                  <a:pt x="75" y="93"/>
                  <a:pt x="75" y="93"/>
                </a:cubicBezTo>
                <a:cubicBezTo>
                  <a:pt x="75" y="93"/>
                  <a:pt x="75" y="93"/>
                  <a:pt x="75" y="93"/>
                </a:cubicBezTo>
                <a:cubicBezTo>
                  <a:pt x="74" y="93"/>
                  <a:pt x="74" y="93"/>
                  <a:pt x="74" y="93"/>
                </a:cubicBezTo>
                <a:cubicBezTo>
                  <a:pt x="74" y="93"/>
                  <a:pt x="74" y="93"/>
                  <a:pt x="74" y="93"/>
                </a:cubicBezTo>
                <a:cubicBezTo>
                  <a:pt x="74" y="93"/>
                  <a:pt x="74" y="93"/>
                  <a:pt x="74" y="93"/>
                </a:cubicBezTo>
                <a:cubicBezTo>
                  <a:pt x="74" y="93"/>
                  <a:pt x="74" y="92"/>
                  <a:pt x="74" y="92"/>
                </a:cubicBezTo>
                <a:cubicBezTo>
                  <a:pt x="74" y="92"/>
                  <a:pt x="74" y="92"/>
                  <a:pt x="74" y="92"/>
                </a:cubicBezTo>
                <a:cubicBezTo>
                  <a:pt x="74" y="92"/>
                  <a:pt x="74" y="92"/>
                  <a:pt x="74" y="92"/>
                </a:cubicBezTo>
                <a:cubicBezTo>
                  <a:pt x="74" y="92"/>
                  <a:pt x="73" y="92"/>
                  <a:pt x="73" y="92"/>
                </a:cubicBezTo>
                <a:cubicBezTo>
                  <a:pt x="73" y="92"/>
                  <a:pt x="73" y="92"/>
                  <a:pt x="73" y="92"/>
                </a:cubicBezTo>
                <a:cubicBezTo>
                  <a:pt x="73" y="92"/>
                  <a:pt x="72" y="92"/>
                  <a:pt x="72" y="92"/>
                </a:cubicBezTo>
                <a:cubicBezTo>
                  <a:pt x="72" y="92"/>
                  <a:pt x="72" y="92"/>
                  <a:pt x="72" y="91"/>
                </a:cubicBezTo>
                <a:cubicBezTo>
                  <a:pt x="72" y="91"/>
                  <a:pt x="72" y="91"/>
                  <a:pt x="72" y="91"/>
                </a:cubicBezTo>
                <a:cubicBezTo>
                  <a:pt x="72" y="91"/>
                  <a:pt x="71" y="91"/>
                  <a:pt x="71" y="91"/>
                </a:cubicBezTo>
                <a:cubicBezTo>
                  <a:pt x="71" y="91"/>
                  <a:pt x="71" y="91"/>
                  <a:pt x="71" y="91"/>
                </a:cubicBezTo>
                <a:cubicBezTo>
                  <a:pt x="71" y="91"/>
                  <a:pt x="71" y="91"/>
                  <a:pt x="71" y="90"/>
                </a:cubicBezTo>
                <a:cubicBezTo>
                  <a:pt x="71" y="90"/>
                  <a:pt x="70" y="89"/>
                  <a:pt x="70" y="89"/>
                </a:cubicBezTo>
                <a:cubicBezTo>
                  <a:pt x="70" y="89"/>
                  <a:pt x="69" y="89"/>
                  <a:pt x="69" y="89"/>
                </a:cubicBezTo>
                <a:cubicBezTo>
                  <a:pt x="69" y="89"/>
                  <a:pt x="68" y="89"/>
                  <a:pt x="68" y="89"/>
                </a:cubicBezTo>
                <a:cubicBezTo>
                  <a:pt x="68" y="89"/>
                  <a:pt x="68" y="89"/>
                  <a:pt x="68" y="89"/>
                </a:cubicBezTo>
                <a:cubicBezTo>
                  <a:pt x="68" y="88"/>
                  <a:pt x="68" y="88"/>
                  <a:pt x="68" y="88"/>
                </a:cubicBezTo>
                <a:cubicBezTo>
                  <a:pt x="68" y="88"/>
                  <a:pt x="67" y="88"/>
                  <a:pt x="67" y="88"/>
                </a:cubicBezTo>
                <a:cubicBezTo>
                  <a:pt x="67" y="87"/>
                  <a:pt x="67" y="87"/>
                  <a:pt x="66" y="87"/>
                </a:cubicBezTo>
                <a:cubicBezTo>
                  <a:pt x="66" y="87"/>
                  <a:pt x="66" y="87"/>
                  <a:pt x="66" y="87"/>
                </a:cubicBezTo>
                <a:cubicBezTo>
                  <a:pt x="66" y="86"/>
                  <a:pt x="65" y="86"/>
                  <a:pt x="65" y="86"/>
                </a:cubicBezTo>
                <a:cubicBezTo>
                  <a:pt x="65" y="86"/>
                  <a:pt x="64" y="85"/>
                  <a:pt x="64" y="85"/>
                </a:cubicBezTo>
                <a:cubicBezTo>
                  <a:pt x="64" y="85"/>
                  <a:pt x="63" y="85"/>
                  <a:pt x="63" y="84"/>
                </a:cubicBezTo>
                <a:cubicBezTo>
                  <a:pt x="63" y="84"/>
                  <a:pt x="63" y="84"/>
                  <a:pt x="62" y="84"/>
                </a:cubicBezTo>
                <a:cubicBezTo>
                  <a:pt x="62" y="84"/>
                  <a:pt x="62" y="84"/>
                  <a:pt x="62" y="84"/>
                </a:cubicBezTo>
                <a:cubicBezTo>
                  <a:pt x="62" y="84"/>
                  <a:pt x="62" y="83"/>
                  <a:pt x="62" y="83"/>
                </a:cubicBezTo>
                <a:cubicBezTo>
                  <a:pt x="62" y="83"/>
                  <a:pt x="62" y="83"/>
                  <a:pt x="62" y="83"/>
                </a:cubicBezTo>
                <a:cubicBezTo>
                  <a:pt x="62" y="83"/>
                  <a:pt x="62" y="83"/>
                  <a:pt x="62" y="83"/>
                </a:cubicBezTo>
                <a:cubicBezTo>
                  <a:pt x="62" y="82"/>
                  <a:pt x="62" y="82"/>
                  <a:pt x="62" y="82"/>
                </a:cubicBezTo>
                <a:cubicBezTo>
                  <a:pt x="62" y="82"/>
                  <a:pt x="62" y="82"/>
                  <a:pt x="62" y="82"/>
                </a:cubicBezTo>
                <a:cubicBezTo>
                  <a:pt x="62" y="82"/>
                  <a:pt x="62" y="81"/>
                  <a:pt x="62" y="81"/>
                </a:cubicBezTo>
                <a:cubicBezTo>
                  <a:pt x="62" y="81"/>
                  <a:pt x="61" y="81"/>
                  <a:pt x="61" y="81"/>
                </a:cubicBezTo>
                <a:cubicBezTo>
                  <a:pt x="61" y="81"/>
                  <a:pt x="61" y="80"/>
                  <a:pt x="61" y="80"/>
                </a:cubicBezTo>
                <a:cubicBezTo>
                  <a:pt x="61" y="80"/>
                  <a:pt x="59" y="80"/>
                  <a:pt x="59" y="80"/>
                </a:cubicBezTo>
                <a:cubicBezTo>
                  <a:pt x="59" y="79"/>
                  <a:pt x="59" y="79"/>
                  <a:pt x="59" y="79"/>
                </a:cubicBezTo>
                <a:cubicBezTo>
                  <a:pt x="58" y="79"/>
                  <a:pt x="58" y="79"/>
                  <a:pt x="58" y="78"/>
                </a:cubicBezTo>
                <a:cubicBezTo>
                  <a:pt x="58" y="78"/>
                  <a:pt x="57" y="78"/>
                  <a:pt x="56" y="77"/>
                </a:cubicBezTo>
                <a:cubicBezTo>
                  <a:pt x="56" y="77"/>
                  <a:pt x="56" y="77"/>
                  <a:pt x="56" y="77"/>
                </a:cubicBezTo>
                <a:cubicBezTo>
                  <a:pt x="56" y="77"/>
                  <a:pt x="55" y="76"/>
                  <a:pt x="55" y="76"/>
                </a:cubicBezTo>
                <a:cubicBezTo>
                  <a:pt x="55" y="76"/>
                  <a:pt x="55" y="75"/>
                  <a:pt x="55" y="75"/>
                </a:cubicBezTo>
                <a:cubicBezTo>
                  <a:pt x="55" y="75"/>
                  <a:pt x="55" y="75"/>
                  <a:pt x="55" y="75"/>
                </a:cubicBezTo>
                <a:cubicBezTo>
                  <a:pt x="54" y="74"/>
                  <a:pt x="54" y="74"/>
                  <a:pt x="54" y="74"/>
                </a:cubicBezTo>
                <a:cubicBezTo>
                  <a:pt x="54" y="73"/>
                  <a:pt x="54" y="73"/>
                  <a:pt x="54" y="73"/>
                </a:cubicBezTo>
                <a:cubicBezTo>
                  <a:pt x="54" y="73"/>
                  <a:pt x="54" y="73"/>
                  <a:pt x="53" y="73"/>
                </a:cubicBezTo>
                <a:cubicBezTo>
                  <a:pt x="53" y="72"/>
                  <a:pt x="52" y="72"/>
                  <a:pt x="52" y="72"/>
                </a:cubicBezTo>
                <a:cubicBezTo>
                  <a:pt x="52" y="72"/>
                  <a:pt x="52" y="71"/>
                  <a:pt x="51" y="71"/>
                </a:cubicBezTo>
                <a:cubicBezTo>
                  <a:pt x="51" y="71"/>
                  <a:pt x="51" y="70"/>
                  <a:pt x="51" y="70"/>
                </a:cubicBezTo>
                <a:cubicBezTo>
                  <a:pt x="51" y="70"/>
                  <a:pt x="50" y="70"/>
                  <a:pt x="50" y="70"/>
                </a:cubicBezTo>
                <a:cubicBezTo>
                  <a:pt x="50" y="70"/>
                  <a:pt x="50" y="69"/>
                  <a:pt x="50" y="69"/>
                </a:cubicBezTo>
                <a:cubicBezTo>
                  <a:pt x="50" y="69"/>
                  <a:pt x="50" y="69"/>
                  <a:pt x="50" y="68"/>
                </a:cubicBezTo>
                <a:cubicBezTo>
                  <a:pt x="50" y="68"/>
                  <a:pt x="50" y="68"/>
                  <a:pt x="50" y="68"/>
                </a:cubicBezTo>
                <a:cubicBezTo>
                  <a:pt x="50" y="68"/>
                  <a:pt x="50" y="68"/>
                  <a:pt x="50" y="68"/>
                </a:cubicBezTo>
                <a:cubicBezTo>
                  <a:pt x="50" y="68"/>
                  <a:pt x="50" y="67"/>
                  <a:pt x="50" y="67"/>
                </a:cubicBezTo>
                <a:cubicBezTo>
                  <a:pt x="50" y="67"/>
                  <a:pt x="50" y="67"/>
                  <a:pt x="50" y="67"/>
                </a:cubicBezTo>
                <a:cubicBezTo>
                  <a:pt x="50" y="67"/>
                  <a:pt x="50" y="66"/>
                  <a:pt x="50" y="66"/>
                </a:cubicBezTo>
                <a:cubicBezTo>
                  <a:pt x="50" y="66"/>
                  <a:pt x="50" y="66"/>
                  <a:pt x="50" y="66"/>
                </a:cubicBezTo>
                <a:cubicBezTo>
                  <a:pt x="50" y="65"/>
                  <a:pt x="49" y="65"/>
                  <a:pt x="49" y="65"/>
                </a:cubicBezTo>
                <a:cubicBezTo>
                  <a:pt x="49" y="64"/>
                  <a:pt x="48" y="63"/>
                  <a:pt x="48" y="63"/>
                </a:cubicBezTo>
                <a:cubicBezTo>
                  <a:pt x="48" y="63"/>
                  <a:pt x="48" y="63"/>
                  <a:pt x="48" y="63"/>
                </a:cubicBezTo>
                <a:cubicBezTo>
                  <a:pt x="48" y="62"/>
                  <a:pt x="47" y="62"/>
                  <a:pt x="47" y="62"/>
                </a:cubicBezTo>
                <a:cubicBezTo>
                  <a:pt x="47" y="62"/>
                  <a:pt x="47" y="61"/>
                  <a:pt x="47" y="61"/>
                </a:cubicBezTo>
                <a:cubicBezTo>
                  <a:pt x="47" y="61"/>
                  <a:pt x="47" y="61"/>
                  <a:pt x="47" y="61"/>
                </a:cubicBezTo>
                <a:cubicBezTo>
                  <a:pt x="46" y="60"/>
                  <a:pt x="46" y="60"/>
                  <a:pt x="46" y="60"/>
                </a:cubicBezTo>
                <a:cubicBezTo>
                  <a:pt x="46" y="60"/>
                  <a:pt x="46" y="60"/>
                  <a:pt x="46" y="60"/>
                </a:cubicBezTo>
                <a:cubicBezTo>
                  <a:pt x="46" y="60"/>
                  <a:pt x="46" y="60"/>
                  <a:pt x="46" y="60"/>
                </a:cubicBezTo>
                <a:cubicBezTo>
                  <a:pt x="46" y="60"/>
                  <a:pt x="46" y="59"/>
                  <a:pt x="46" y="59"/>
                </a:cubicBezTo>
                <a:cubicBezTo>
                  <a:pt x="46" y="59"/>
                  <a:pt x="46" y="59"/>
                  <a:pt x="46" y="59"/>
                </a:cubicBezTo>
                <a:cubicBezTo>
                  <a:pt x="46" y="59"/>
                  <a:pt x="46" y="59"/>
                  <a:pt x="46" y="59"/>
                </a:cubicBezTo>
                <a:cubicBezTo>
                  <a:pt x="46" y="59"/>
                  <a:pt x="46" y="59"/>
                  <a:pt x="46" y="58"/>
                </a:cubicBezTo>
                <a:cubicBezTo>
                  <a:pt x="46" y="58"/>
                  <a:pt x="46" y="58"/>
                  <a:pt x="46" y="58"/>
                </a:cubicBezTo>
                <a:cubicBezTo>
                  <a:pt x="46" y="58"/>
                  <a:pt x="46" y="58"/>
                  <a:pt x="46" y="58"/>
                </a:cubicBezTo>
                <a:cubicBezTo>
                  <a:pt x="46" y="58"/>
                  <a:pt x="45" y="58"/>
                  <a:pt x="45" y="58"/>
                </a:cubicBezTo>
                <a:cubicBezTo>
                  <a:pt x="45" y="57"/>
                  <a:pt x="45" y="57"/>
                  <a:pt x="45" y="57"/>
                </a:cubicBezTo>
                <a:cubicBezTo>
                  <a:pt x="45" y="57"/>
                  <a:pt x="45" y="56"/>
                  <a:pt x="45" y="56"/>
                </a:cubicBezTo>
                <a:cubicBezTo>
                  <a:pt x="44" y="56"/>
                  <a:pt x="43" y="55"/>
                  <a:pt x="43" y="55"/>
                </a:cubicBezTo>
                <a:cubicBezTo>
                  <a:pt x="43" y="54"/>
                  <a:pt x="43" y="54"/>
                  <a:pt x="43" y="54"/>
                </a:cubicBezTo>
                <a:cubicBezTo>
                  <a:pt x="43" y="54"/>
                  <a:pt x="42" y="53"/>
                  <a:pt x="42" y="53"/>
                </a:cubicBezTo>
                <a:cubicBezTo>
                  <a:pt x="42" y="53"/>
                  <a:pt x="42" y="53"/>
                  <a:pt x="41" y="52"/>
                </a:cubicBezTo>
                <a:cubicBezTo>
                  <a:pt x="41" y="52"/>
                  <a:pt x="41" y="52"/>
                  <a:pt x="41" y="52"/>
                </a:cubicBezTo>
                <a:cubicBezTo>
                  <a:pt x="41" y="52"/>
                  <a:pt x="41" y="51"/>
                  <a:pt x="41" y="51"/>
                </a:cubicBezTo>
                <a:cubicBezTo>
                  <a:pt x="40" y="51"/>
                  <a:pt x="40" y="51"/>
                  <a:pt x="40" y="51"/>
                </a:cubicBezTo>
                <a:cubicBezTo>
                  <a:pt x="40" y="50"/>
                  <a:pt x="40" y="50"/>
                  <a:pt x="40" y="50"/>
                </a:cubicBezTo>
                <a:cubicBezTo>
                  <a:pt x="40" y="50"/>
                  <a:pt x="40" y="49"/>
                  <a:pt x="40" y="49"/>
                </a:cubicBezTo>
                <a:cubicBezTo>
                  <a:pt x="39" y="49"/>
                  <a:pt x="39" y="48"/>
                  <a:pt x="39" y="48"/>
                </a:cubicBezTo>
                <a:cubicBezTo>
                  <a:pt x="39" y="48"/>
                  <a:pt x="38" y="48"/>
                  <a:pt x="38" y="48"/>
                </a:cubicBezTo>
                <a:cubicBezTo>
                  <a:pt x="37" y="48"/>
                  <a:pt x="37" y="48"/>
                  <a:pt x="37" y="48"/>
                </a:cubicBezTo>
                <a:cubicBezTo>
                  <a:pt x="37" y="48"/>
                  <a:pt x="37" y="47"/>
                  <a:pt x="37" y="47"/>
                </a:cubicBezTo>
                <a:cubicBezTo>
                  <a:pt x="36" y="47"/>
                  <a:pt x="36" y="47"/>
                  <a:pt x="36" y="47"/>
                </a:cubicBezTo>
                <a:cubicBezTo>
                  <a:pt x="36" y="47"/>
                  <a:pt x="36" y="47"/>
                  <a:pt x="35" y="47"/>
                </a:cubicBezTo>
                <a:cubicBezTo>
                  <a:pt x="35" y="47"/>
                  <a:pt x="35" y="47"/>
                  <a:pt x="35" y="47"/>
                </a:cubicBezTo>
                <a:cubicBezTo>
                  <a:pt x="35" y="47"/>
                  <a:pt x="35" y="47"/>
                  <a:pt x="35" y="47"/>
                </a:cubicBezTo>
                <a:cubicBezTo>
                  <a:pt x="35" y="46"/>
                  <a:pt x="35" y="46"/>
                  <a:pt x="35" y="46"/>
                </a:cubicBezTo>
                <a:cubicBezTo>
                  <a:pt x="34" y="46"/>
                  <a:pt x="35" y="46"/>
                  <a:pt x="35" y="45"/>
                </a:cubicBezTo>
                <a:cubicBezTo>
                  <a:pt x="35" y="45"/>
                  <a:pt x="35" y="45"/>
                  <a:pt x="35" y="45"/>
                </a:cubicBezTo>
                <a:cubicBezTo>
                  <a:pt x="34" y="45"/>
                  <a:pt x="34" y="44"/>
                  <a:pt x="34" y="44"/>
                </a:cubicBezTo>
                <a:cubicBezTo>
                  <a:pt x="34" y="44"/>
                  <a:pt x="35" y="44"/>
                  <a:pt x="34" y="44"/>
                </a:cubicBezTo>
                <a:cubicBezTo>
                  <a:pt x="34" y="44"/>
                  <a:pt x="34" y="44"/>
                  <a:pt x="34" y="43"/>
                </a:cubicBezTo>
                <a:cubicBezTo>
                  <a:pt x="34" y="43"/>
                  <a:pt x="34" y="43"/>
                  <a:pt x="34" y="43"/>
                </a:cubicBezTo>
                <a:cubicBezTo>
                  <a:pt x="34" y="43"/>
                  <a:pt x="34" y="42"/>
                  <a:pt x="34" y="42"/>
                </a:cubicBezTo>
                <a:cubicBezTo>
                  <a:pt x="34" y="42"/>
                  <a:pt x="34" y="42"/>
                  <a:pt x="34" y="42"/>
                </a:cubicBezTo>
                <a:cubicBezTo>
                  <a:pt x="34" y="42"/>
                  <a:pt x="33" y="42"/>
                  <a:pt x="33" y="42"/>
                </a:cubicBezTo>
                <a:cubicBezTo>
                  <a:pt x="33" y="41"/>
                  <a:pt x="33" y="41"/>
                  <a:pt x="33" y="41"/>
                </a:cubicBezTo>
                <a:cubicBezTo>
                  <a:pt x="33" y="40"/>
                  <a:pt x="33" y="40"/>
                  <a:pt x="33" y="40"/>
                </a:cubicBezTo>
                <a:cubicBezTo>
                  <a:pt x="33" y="39"/>
                  <a:pt x="33" y="39"/>
                  <a:pt x="33" y="39"/>
                </a:cubicBezTo>
                <a:cubicBezTo>
                  <a:pt x="32" y="39"/>
                  <a:pt x="32" y="39"/>
                  <a:pt x="32" y="38"/>
                </a:cubicBezTo>
                <a:cubicBezTo>
                  <a:pt x="32" y="38"/>
                  <a:pt x="32" y="38"/>
                  <a:pt x="32" y="38"/>
                </a:cubicBezTo>
                <a:cubicBezTo>
                  <a:pt x="32" y="37"/>
                  <a:pt x="32" y="37"/>
                  <a:pt x="32" y="37"/>
                </a:cubicBezTo>
                <a:cubicBezTo>
                  <a:pt x="32" y="36"/>
                  <a:pt x="32" y="36"/>
                  <a:pt x="31" y="36"/>
                </a:cubicBezTo>
                <a:cubicBezTo>
                  <a:pt x="31" y="36"/>
                  <a:pt x="31" y="36"/>
                  <a:pt x="31" y="36"/>
                </a:cubicBezTo>
                <a:cubicBezTo>
                  <a:pt x="31" y="36"/>
                  <a:pt x="31" y="35"/>
                  <a:pt x="31" y="36"/>
                </a:cubicBezTo>
                <a:cubicBezTo>
                  <a:pt x="31" y="36"/>
                  <a:pt x="32" y="35"/>
                  <a:pt x="32" y="35"/>
                </a:cubicBezTo>
                <a:cubicBezTo>
                  <a:pt x="32" y="35"/>
                  <a:pt x="32" y="36"/>
                  <a:pt x="32" y="36"/>
                </a:cubicBezTo>
                <a:cubicBezTo>
                  <a:pt x="32" y="36"/>
                  <a:pt x="32" y="35"/>
                  <a:pt x="32" y="35"/>
                </a:cubicBezTo>
                <a:cubicBezTo>
                  <a:pt x="32" y="35"/>
                  <a:pt x="32" y="35"/>
                  <a:pt x="32" y="35"/>
                </a:cubicBezTo>
                <a:cubicBezTo>
                  <a:pt x="32" y="35"/>
                  <a:pt x="32" y="35"/>
                  <a:pt x="32" y="35"/>
                </a:cubicBezTo>
                <a:cubicBezTo>
                  <a:pt x="32" y="35"/>
                  <a:pt x="32" y="35"/>
                  <a:pt x="32" y="34"/>
                </a:cubicBezTo>
                <a:cubicBezTo>
                  <a:pt x="32" y="34"/>
                  <a:pt x="32" y="34"/>
                  <a:pt x="32" y="34"/>
                </a:cubicBezTo>
                <a:cubicBezTo>
                  <a:pt x="32" y="34"/>
                  <a:pt x="32" y="34"/>
                  <a:pt x="31" y="34"/>
                </a:cubicBezTo>
                <a:cubicBezTo>
                  <a:pt x="31" y="34"/>
                  <a:pt x="31" y="33"/>
                  <a:pt x="31" y="34"/>
                </a:cubicBezTo>
                <a:cubicBezTo>
                  <a:pt x="31" y="34"/>
                  <a:pt x="31" y="34"/>
                  <a:pt x="31" y="34"/>
                </a:cubicBezTo>
                <a:cubicBezTo>
                  <a:pt x="31" y="34"/>
                  <a:pt x="31" y="34"/>
                  <a:pt x="31" y="34"/>
                </a:cubicBezTo>
                <a:cubicBezTo>
                  <a:pt x="31" y="34"/>
                  <a:pt x="30" y="33"/>
                  <a:pt x="30" y="33"/>
                </a:cubicBezTo>
                <a:cubicBezTo>
                  <a:pt x="30" y="33"/>
                  <a:pt x="30" y="33"/>
                  <a:pt x="29" y="33"/>
                </a:cubicBezTo>
                <a:cubicBezTo>
                  <a:pt x="29" y="32"/>
                  <a:pt x="29" y="32"/>
                  <a:pt x="29" y="32"/>
                </a:cubicBezTo>
                <a:cubicBezTo>
                  <a:pt x="29" y="32"/>
                  <a:pt x="29" y="32"/>
                  <a:pt x="29" y="32"/>
                </a:cubicBezTo>
                <a:cubicBezTo>
                  <a:pt x="29" y="32"/>
                  <a:pt x="29" y="31"/>
                  <a:pt x="28" y="32"/>
                </a:cubicBezTo>
                <a:cubicBezTo>
                  <a:pt x="28" y="32"/>
                  <a:pt x="28" y="32"/>
                  <a:pt x="28" y="32"/>
                </a:cubicBezTo>
                <a:cubicBezTo>
                  <a:pt x="28" y="31"/>
                  <a:pt x="28" y="31"/>
                  <a:pt x="28" y="31"/>
                </a:cubicBezTo>
                <a:cubicBezTo>
                  <a:pt x="28" y="31"/>
                  <a:pt x="28" y="31"/>
                  <a:pt x="27" y="31"/>
                </a:cubicBezTo>
                <a:cubicBezTo>
                  <a:pt x="27" y="31"/>
                  <a:pt x="27" y="31"/>
                  <a:pt x="27" y="31"/>
                </a:cubicBezTo>
                <a:cubicBezTo>
                  <a:pt x="26" y="31"/>
                  <a:pt x="26" y="30"/>
                  <a:pt x="26" y="30"/>
                </a:cubicBezTo>
                <a:cubicBezTo>
                  <a:pt x="26" y="30"/>
                  <a:pt x="26" y="30"/>
                  <a:pt x="26" y="30"/>
                </a:cubicBezTo>
                <a:cubicBezTo>
                  <a:pt x="26" y="30"/>
                  <a:pt x="26" y="30"/>
                  <a:pt x="25" y="30"/>
                </a:cubicBezTo>
                <a:cubicBezTo>
                  <a:pt x="25" y="29"/>
                  <a:pt x="25" y="29"/>
                  <a:pt x="24" y="29"/>
                </a:cubicBezTo>
                <a:cubicBezTo>
                  <a:pt x="24" y="29"/>
                  <a:pt x="24" y="29"/>
                  <a:pt x="24" y="29"/>
                </a:cubicBezTo>
                <a:cubicBezTo>
                  <a:pt x="24" y="30"/>
                  <a:pt x="24" y="30"/>
                  <a:pt x="24" y="30"/>
                </a:cubicBezTo>
                <a:cubicBezTo>
                  <a:pt x="24" y="30"/>
                  <a:pt x="23" y="29"/>
                  <a:pt x="23" y="29"/>
                </a:cubicBezTo>
                <a:cubicBezTo>
                  <a:pt x="23" y="29"/>
                  <a:pt x="23" y="30"/>
                  <a:pt x="23" y="30"/>
                </a:cubicBezTo>
                <a:cubicBezTo>
                  <a:pt x="23" y="29"/>
                  <a:pt x="23" y="30"/>
                  <a:pt x="23" y="29"/>
                </a:cubicBezTo>
                <a:cubicBezTo>
                  <a:pt x="22" y="29"/>
                  <a:pt x="22" y="29"/>
                  <a:pt x="22" y="29"/>
                </a:cubicBezTo>
                <a:cubicBezTo>
                  <a:pt x="22" y="28"/>
                  <a:pt x="22" y="28"/>
                  <a:pt x="22" y="28"/>
                </a:cubicBezTo>
                <a:cubicBezTo>
                  <a:pt x="22" y="28"/>
                  <a:pt x="22" y="28"/>
                  <a:pt x="22" y="27"/>
                </a:cubicBezTo>
                <a:cubicBezTo>
                  <a:pt x="22" y="27"/>
                  <a:pt x="22" y="26"/>
                  <a:pt x="22" y="26"/>
                </a:cubicBezTo>
                <a:cubicBezTo>
                  <a:pt x="22" y="26"/>
                  <a:pt x="22" y="25"/>
                  <a:pt x="22" y="25"/>
                </a:cubicBezTo>
                <a:cubicBezTo>
                  <a:pt x="22" y="25"/>
                  <a:pt x="21" y="24"/>
                  <a:pt x="21" y="24"/>
                </a:cubicBezTo>
                <a:cubicBezTo>
                  <a:pt x="21" y="24"/>
                  <a:pt x="21" y="24"/>
                  <a:pt x="21" y="24"/>
                </a:cubicBezTo>
                <a:cubicBezTo>
                  <a:pt x="21" y="24"/>
                  <a:pt x="21" y="24"/>
                  <a:pt x="21" y="24"/>
                </a:cubicBezTo>
                <a:cubicBezTo>
                  <a:pt x="20" y="24"/>
                  <a:pt x="21" y="24"/>
                  <a:pt x="20" y="24"/>
                </a:cubicBezTo>
                <a:cubicBezTo>
                  <a:pt x="20" y="23"/>
                  <a:pt x="20" y="24"/>
                  <a:pt x="20" y="23"/>
                </a:cubicBezTo>
                <a:cubicBezTo>
                  <a:pt x="19" y="23"/>
                  <a:pt x="19" y="23"/>
                  <a:pt x="19" y="23"/>
                </a:cubicBezTo>
                <a:cubicBezTo>
                  <a:pt x="19" y="23"/>
                  <a:pt x="19" y="22"/>
                  <a:pt x="19" y="22"/>
                </a:cubicBezTo>
                <a:cubicBezTo>
                  <a:pt x="19" y="22"/>
                  <a:pt x="19" y="22"/>
                  <a:pt x="19" y="21"/>
                </a:cubicBezTo>
                <a:cubicBezTo>
                  <a:pt x="18" y="21"/>
                  <a:pt x="18" y="21"/>
                  <a:pt x="18" y="21"/>
                </a:cubicBezTo>
                <a:cubicBezTo>
                  <a:pt x="18" y="21"/>
                  <a:pt x="18" y="21"/>
                  <a:pt x="18" y="21"/>
                </a:cubicBezTo>
                <a:cubicBezTo>
                  <a:pt x="17" y="20"/>
                  <a:pt x="17" y="20"/>
                  <a:pt x="17" y="19"/>
                </a:cubicBezTo>
                <a:cubicBezTo>
                  <a:pt x="17" y="19"/>
                  <a:pt x="17" y="19"/>
                  <a:pt x="16" y="19"/>
                </a:cubicBezTo>
                <a:cubicBezTo>
                  <a:pt x="16" y="19"/>
                  <a:pt x="16" y="18"/>
                  <a:pt x="16" y="18"/>
                </a:cubicBezTo>
                <a:cubicBezTo>
                  <a:pt x="16" y="18"/>
                  <a:pt x="16" y="18"/>
                  <a:pt x="16" y="18"/>
                </a:cubicBezTo>
                <a:cubicBezTo>
                  <a:pt x="15" y="18"/>
                  <a:pt x="15" y="18"/>
                  <a:pt x="15" y="17"/>
                </a:cubicBezTo>
                <a:cubicBezTo>
                  <a:pt x="15" y="17"/>
                  <a:pt x="15" y="17"/>
                  <a:pt x="15" y="17"/>
                </a:cubicBezTo>
                <a:cubicBezTo>
                  <a:pt x="15" y="17"/>
                  <a:pt x="14" y="16"/>
                  <a:pt x="14" y="16"/>
                </a:cubicBezTo>
                <a:cubicBezTo>
                  <a:pt x="14" y="16"/>
                  <a:pt x="13" y="16"/>
                  <a:pt x="13" y="16"/>
                </a:cubicBezTo>
                <a:cubicBezTo>
                  <a:pt x="13" y="16"/>
                  <a:pt x="12" y="16"/>
                  <a:pt x="12" y="16"/>
                </a:cubicBezTo>
                <a:cubicBezTo>
                  <a:pt x="12" y="16"/>
                  <a:pt x="12" y="16"/>
                  <a:pt x="11" y="16"/>
                </a:cubicBezTo>
                <a:cubicBezTo>
                  <a:pt x="11" y="16"/>
                  <a:pt x="11" y="16"/>
                  <a:pt x="11" y="16"/>
                </a:cubicBezTo>
                <a:cubicBezTo>
                  <a:pt x="11" y="15"/>
                  <a:pt x="11" y="15"/>
                  <a:pt x="11" y="15"/>
                </a:cubicBezTo>
                <a:cubicBezTo>
                  <a:pt x="10" y="15"/>
                  <a:pt x="9" y="13"/>
                  <a:pt x="9" y="13"/>
                </a:cubicBezTo>
                <a:cubicBezTo>
                  <a:pt x="9" y="13"/>
                  <a:pt x="8" y="13"/>
                  <a:pt x="8" y="13"/>
                </a:cubicBezTo>
                <a:cubicBezTo>
                  <a:pt x="8" y="13"/>
                  <a:pt x="7" y="12"/>
                  <a:pt x="7" y="12"/>
                </a:cubicBezTo>
                <a:cubicBezTo>
                  <a:pt x="7" y="12"/>
                  <a:pt x="5" y="10"/>
                  <a:pt x="5" y="10"/>
                </a:cubicBezTo>
                <a:cubicBezTo>
                  <a:pt x="5" y="9"/>
                  <a:pt x="4" y="8"/>
                  <a:pt x="4" y="8"/>
                </a:cubicBezTo>
                <a:cubicBezTo>
                  <a:pt x="3" y="8"/>
                  <a:pt x="2" y="7"/>
                  <a:pt x="2" y="7"/>
                </a:cubicBezTo>
                <a:cubicBezTo>
                  <a:pt x="2" y="7"/>
                  <a:pt x="2" y="6"/>
                  <a:pt x="2" y="6"/>
                </a:cubicBezTo>
                <a:cubicBezTo>
                  <a:pt x="2" y="6"/>
                  <a:pt x="2" y="5"/>
                  <a:pt x="2" y="5"/>
                </a:cubicBezTo>
                <a:cubicBezTo>
                  <a:pt x="2" y="5"/>
                  <a:pt x="1" y="4"/>
                  <a:pt x="1" y="4"/>
                </a:cubicBezTo>
                <a:cubicBezTo>
                  <a:pt x="1" y="4"/>
                  <a:pt x="1" y="4"/>
                  <a:pt x="1" y="4"/>
                </a:cubicBezTo>
                <a:cubicBezTo>
                  <a:pt x="1" y="4"/>
                  <a:pt x="1" y="3"/>
                  <a:pt x="1" y="3"/>
                </a:cubicBezTo>
                <a:cubicBezTo>
                  <a:pt x="1" y="3"/>
                  <a:pt x="0" y="2"/>
                  <a:pt x="1" y="2"/>
                </a:cubicBezTo>
                <a:cubicBezTo>
                  <a:pt x="1" y="2"/>
                  <a:pt x="1" y="2"/>
                  <a:pt x="1" y="1"/>
                </a:cubicBezTo>
                <a:cubicBezTo>
                  <a:pt x="1" y="1"/>
                  <a:pt x="0" y="1"/>
                  <a:pt x="0" y="1"/>
                </a:cubicBezTo>
                <a:cubicBezTo>
                  <a:pt x="0" y="0"/>
                  <a:pt x="0" y="0"/>
                  <a:pt x="0" y="0"/>
                </a:cubicBezTo>
                <a:cubicBezTo>
                  <a:pt x="1" y="0"/>
                  <a:pt x="1" y="0"/>
                  <a:pt x="1" y="0"/>
                </a:cubicBezTo>
                <a:cubicBezTo>
                  <a:pt x="1" y="0"/>
                  <a:pt x="2" y="0"/>
                  <a:pt x="2" y="0"/>
                </a:cubicBezTo>
                <a:cubicBezTo>
                  <a:pt x="2" y="0"/>
                  <a:pt x="3" y="0"/>
                  <a:pt x="3" y="0"/>
                </a:cubicBezTo>
                <a:cubicBezTo>
                  <a:pt x="3" y="0"/>
                  <a:pt x="3" y="0"/>
                  <a:pt x="3" y="0"/>
                </a:cubicBezTo>
                <a:cubicBezTo>
                  <a:pt x="3" y="0"/>
                  <a:pt x="3" y="0"/>
                  <a:pt x="4" y="0"/>
                </a:cubicBezTo>
                <a:cubicBezTo>
                  <a:pt x="4" y="0"/>
                  <a:pt x="4" y="0"/>
                  <a:pt x="4" y="0"/>
                </a:cubicBezTo>
                <a:cubicBezTo>
                  <a:pt x="6" y="1"/>
                  <a:pt x="6" y="1"/>
                  <a:pt x="6" y="1"/>
                </a:cubicBezTo>
                <a:cubicBezTo>
                  <a:pt x="6" y="1"/>
                  <a:pt x="6" y="1"/>
                  <a:pt x="6" y="1"/>
                </a:cubicBezTo>
                <a:cubicBezTo>
                  <a:pt x="7" y="2"/>
                  <a:pt x="7" y="2"/>
                  <a:pt x="7" y="2"/>
                </a:cubicBezTo>
                <a:cubicBezTo>
                  <a:pt x="7" y="2"/>
                  <a:pt x="8" y="3"/>
                  <a:pt x="8" y="3"/>
                </a:cubicBezTo>
                <a:cubicBezTo>
                  <a:pt x="8" y="3"/>
                  <a:pt x="9" y="3"/>
                  <a:pt x="9" y="3"/>
                </a:cubicBezTo>
                <a:cubicBezTo>
                  <a:pt x="9" y="3"/>
                  <a:pt x="10" y="3"/>
                  <a:pt x="10" y="3"/>
                </a:cubicBezTo>
                <a:cubicBezTo>
                  <a:pt x="11" y="4"/>
                  <a:pt x="11" y="4"/>
                  <a:pt x="11" y="4"/>
                </a:cubicBezTo>
                <a:cubicBezTo>
                  <a:pt x="11" y="4"/>
                  <a:pt x="11" y="3"/>
                  <a:pt x="11" y="3"/>
                </a:cubicBezTo>
                <a:cubicBezTo>
                  <a:pt x="11" y="3"/>
                  <a:pt x="12" y="3"/>
                  <a:pt x="12" y="4"/>
                </a:cubicBezTo>
                <a:cubicBezTo>
                  <a:pt x="12" y="4"/>
                  <a:pt x="13" y="3"/>
                  <a:pt x="13" y="3"/>
                </a:cubicBezTo>
                <a:cubicBezTo>
                  <a:pt x="13" y="3"/>
                  <a:pt x="14" y="3"/>
                  <a:pt x="14" y="3"/>
                </a:cubicBezTo>
                <a:cubicBezTo>
                  <a:pt x="14" y="3"/>
                  <a:pt x="15" y="3"/>
                  <a:pt x="15" y="3"/>
                </a:cubicBezTo>
                <a:cubicBezTo>
                  <a:pt x="15" y="3"/>
                  <a:pt x="15" y="3"/>
                  <a:pt x="15" y="3"/>
                </a:cubicBezTo>
                <a:cubicBezTo>
                  <a:pt x="16" y="3"/>
                  <a:pt x="16" y="3"/>
                  <a:pt x="16" y="3"/>
                </a:cubicBezTo>
                <a:cubicBezTo>
                  <a:pt x="16" y="3"/>
                  <a:pt x="16" y="3"/>
                  <a:pt x="16" y="3"/>
                </a:cubicBezTo>
                <a:cubicBezTo>
                  <a:pt x="16" y="3"/>
                  <a:pt x="17" y="3"/>
                  <a:pt x="17" y="4"/>
                </a:cubicBezTo>
                <a:cubicBezTo>
                  <a:pt x="17" y="4"/>
                  <a:pt x="17" y="4"/>
                  <a:pt x="17" y="4"/>
                </a:cubicBezTo>
                <a:cubicBezTo>
                  <a:pt x="17" y="4"/>
                  <a:pt x="18" y="4"/>
                  <a:pt x="18" y="4"/>
                </a:cubicBezTo>
                <a:cubicBezTo>
                  <a:pt x="18" y="4"/>
                  <a:pt x="19" y="4"/>
                  <a:pt x="19" y="4"/>
                </a:cubicBezTo>
                <a:cubicBezTo>
                  <a:pt x="20" y="3"/>
                  <a:pt x="20" y="3"/>
                  <a:pt x="21" y="3"/>
                </a:cubicBezTo>
                <a:cubicBezTo>
                  <a:pt x="21" y="3"/>
                  <a:pt x="21" y="3"/>
                  <a:pt x="21" y="3"/>
                </a:cubicBezTo>
                <a:cubicBezTo>
                  <a:pt x="21" y="4"/>
                  <a:pt x="21" y="4"/>
                  <a:pt x="21" y="4"/>
                </a:cubicBezTo>
                <a:cubicBezTo>
                  <a:pt x="21" y="4"/>
                  <a:pt x="21" y="4"/>
                  <a:pt x="21" y="4"/>
                </a:cubicBezTo>
                <a:cubicBezTo>
                  <a:pt x="22" y="4"/>
                  <a:pt x="22" y="4"/>
                  <a:pt x="22" y="4"/>
                </a:cubicBezTo>
                <a:cubicBezTo>
                  <a:pt x="22" y="5"/>
                  <a:pt x="22" y="5"/>
                  <a:pt x="22" y="5"/>
                </a:cubicBezTo>
                <a:cubicBezTo>
                  <a:pt x="23" y="6"/>
                  <a:pt x="23" y="6"/>
                  <a:pt x="23" y="6"/>
                </a:cubicBezTo>
                <a:cubicBezTo>
                  <a:pt x="24" y="6"/>
                  <a:pt x="24" y="6"/>
                  <a:pt x="24" y="6"/>
                </a:cubicBezTo>
                <a:cubicBezTo>
                  <a:pt x="24" y="6"/>
                  <a:pt x="24" y="6"/>
                  <a:pt x="24" y="6"/>
                </a:cubicBezTo>
                <a:cubicBezTo>
                  <a:pt x="24" y="6"/>
                  <a:pt x="24" y="7"/>
                  <a:pt x="24" y="7"/>
                </a:cubicBezTo>
                <a:cubicBezTo>
                  <a:pt x="24" y="7"/>
                  <a:pt x="24" y="8"/>
                  <a:pt x="24" y="8"/>
                </a:cubicBezTo>
                <a:cubicBezTo>
                  <a:pt x="24" y="8"/>
                  <a:pt x="24" y="8"/>
                  <a:pt x="24" y="8"/>
                </a:cubicBezTo>
                <a:cubicBezTo>
                  <a:pt x="25" y="9"/>
                  <a:pt x="25" y="9"/>
                  <a:pt x="25" y="9"/>
                </a:cubicBezTo>
                <a:cubicBezTo>
                  <a:pt x="25" y="9"/>
                  <a:pt x="25" y="9"/>
                  <a:pt x="25" y="9"/>
                </a:cubicBezTo>
                <a:cubicBezTo>
                  <a:pt x="25" y="9"/>
                  <a:pt x="25" y="10"/>
                  <a:pt x="25" y="10"/>
                </a:cubicBezTo>
                <a:cubicBezTo>
                  <a:pt x="25" y="10"/>
                  <a:pt x="25" y="9"/>
                  <a:pt x="25" y="10"/>
                </a:cubicBezTo>
                <a:cubicBezTo>
                  <a:pt x="25" y="10"/>
                  <a:pt x="25" y="10"/>
                  <a:pt x="25" y="10"/>
                </a:cubicBezTo>
                <a:cubicBezTo>
                  <a:pt x="25" y="10"/>
                  <a:pt x="26" y="10"/>
                  <a:pt x="26" y="10"/>
                </a:cubicBezTo>
                <a:cubicBezTo>
                  <a:pt x="26" y="10"/>
                  <a:pt x="26" y="10"/>
                  <a:pt x="26" y="10"/>
                </a:cubicBezTo>
                <a:cubicBezTo>
                  <a:pt x="26" y="10"/>
                  <a:pt x="27" y="10"/>
                  <a:pt x="27" y="10"/>
                </a:cubicBezTo>
                <a:cubicBezTo>
                  <a:pt x="27" y="10"/>
                  <a:pt x="27" y="10"/>
                  <a:pt x="27" y="10"/>
                </a:cubicBezTo>
                <a:cubicBezTo>
                  <a:pt x="27" y="11"/>
                  <a:pt x="27" y="11"/>
                  <a:pt x="27" y="11"/>
                </a:cubicBezTo>
                <a:cubicBezTo>
                  <a:pt x="27" y="11"/>
                  <a:pt x="27" y="11"/>
                  <a:pt x="27" y="12"/>
                </a:cubicBezTo>
                <a:cubicBezTo>
                  <a:pt x="27" y="12"/>
                  <a:pt x="27" y="12"/>
                  <a:pt x="27" y="12"/>
                </a:cubicBezTo>
                <a:cubicBezTo>
                  <a:pt x="27" y="12"/>
                  <a:pt x="27" y="12"/>
                  <a:pt x="27" y="12"/>
                </a:cubicBezTo>
                <a:cubicBezTo>
                  <a:pt x="27" y="12"/>
                  <a:pt x="26" y="13"/>
                  <a:pt x="26" y="13"/>
                </a:cubicBezTo>
                <a:cubicBezTo>
                  <a:pt x="26" y="13"/>
                  <a:pt x="26" y="13"/>
                  <a:pt x="26" y="13"/>
                </a:cubicBezTo>
                <a:cubicBezTo>
                  <a:pt x="27" y="13"/>
                  <a:pt x="27" y="13"/>
                  <a:pt x="27" y="13"/>
                </a:cubicBezTo>
                <a:cubicBezTo>
                  <a:pt x="27" y="13"/>
                  <a:pt x="27" y="13"/>
                  <a:pt x="27" y="13"/>
                </a:cubicBezTo>
                <a:cubicBezTo>
                  <a:pt x="28" y="13"/>
                  <a:pt x="28" y="13"/>
                  <a:pt x="28" y="13"/>
                </a:cubicBezTo>
                <a:cubicBezTo>
                  <a:pt x="28" y="13"/>
                  <a:pt x="28" y="13"/>
                  <a:pt x="28" y="13"/>
                </a:cubicBezTo>
                <a:cubicBezTo>
                  <a:pt x="28" y="13"/>
                  <a:pt x="28" y="13"/>
                  <a:pt x="28" y="13"/>
                </a:cubicBezTo>
                <a:cubicBezTo>
                  <a:pt x="28" y="14"/>
                  <a:pt x="29" y="14"/>
                  <a:pt x="29" y="14"/>
                </a:cubicBezTo>
                <a:cubicBezTo>
                  <a:pt x="29" y="14"/>
                  <a:pt x="29" y="14"/>
                  <a:pt x="29" y="14"/>
                </a:cubicBezTo>
                <a:cubicBezTo>
                  <a:pt x="29" y="14"/>
                  <a:pt x="29" y="14"/>
                  <a:pt x="29" y="14"/>
                </a:cubicBezTo>
                <a:cubicBezTo>
                  <a:pt x="29" y="14"/>
                  <a:pt x="30" y="14"/>
                  <a:pt x="30" y="15"/>
                </a:cubicBezTo>
                <a:cubicBezTo>
                  <a:pt x="30" y="15"/>
                  <a:pt x="30" y="15"/>
                  <a:pt x="30" y="15"/>
                </a:cubicBezTo>
                <a:cubicBezTo>
                  <a:pt x="30" y="15"/>
                  <a:pt x="31" y="15"/>
                  <a:pt x="31" y="15"/>
                </a:cubicBezTo>
                <a:cubicBezTo>
                  <a:pt x="31" y="15"/>
                  <a:pt x="31" y="15"/>
                  <a:pt x="31" y="16"/>
                </a:cubicBezTo>
                <a:cubicBezTo>
                  <a:pt x="31" y="16"/>
                  <a:pt x="31" y="16"/>
                  <a:pt x="31" y="16"/>
                </a:cubicBezTo>
                <a:cubicBezTo>
                  <a:pt x="31" y="16"/>
                  <a:pt x="31" y="16"/>
                  <a:pt x="31" y="16"/>
                </a:cubicBezTo>
                <a:cubicBezTo>
                  <a:pt x="31" y="16"/>
                  <a:pt x="31" y="16"/>
                  <a:pt x="31" y="16"/>
                </a:cubicBezTo>
                <a:cubicBezTo>
                  <a:pt x="31" y="16"/>
                  <a:pt x="31" y="16"/>
                  <a:pt x="31" y="16"/>
                </a:cubicBezTo>
                <a:cubicBezTo>
                  <a:pt x="31" y="16"/>
                  <a:pt x="31" y="16"/>
                  <a:pt x="31" y="16"/>
                </a:cubicBezTo>
                <a:cubicBezTo>
                  <a:pt x="31" y="16"/>
                  <a:pt x="32" y="17"/>
                  <a:pt x="32" y="17"/>
                </a:cubicBezTo>
                <a:cubicBezTo>
                  <a:pt x="32" y="17"/>
                  <a:pt x="33" y="17"/>
                  <a:pt x="33" y="17"/>
                </a:cubicBezTo>
                <a:cubicBezTo>
                  <a:pt x="33" y="17"/>
                  <a:pt x="34" y="18"/>
                  <a:pt x="34" y="18"/>
                </a:cubicBezTo>
                <a:cubicBezTo>
                  <a:pt x="34" y="18"/>
                  <a:pt x="35" y="18"/>
                  <a:pt x="35" y="18"/>
                </a:cubicBezTo>
                <a:cubicBezTo>
                  <a:pt x="35" y="18"/>
                  <a:pt x="36" y="19"/>
                  <a:pt x="36" y="19"/>
                </a:cubicBezTo>
                <a:cubicBezTo>
                  <a:pt x="36" y="19"/>
                  <a:pt x="36" y="19"/>
                  <a:pt x="36" y="19"/>
                </a:cubicBezTo>
                <a:cubicBezTo>
                  <a:pt x="37" y="19"/>
                  <a:pt x="37" y="19"/>
                  <a:pt x="37" y="20"/>
                </a:cubicBezTo>
                <a:cubicBezTo>
                  <a:pt x="37" y="20"/>
                  <a:pt x="38" y="20"/>
                  <a:pt x="38" y="20"/>
                </a:cubicBezTo>
                <a:cubicBezTo>
                  <a:pt x="38" y="20"/>
                  <a:pt x="38" y="20"/>
                  <a:pt x="38" y="21"/>
                </a:cubicBezTo>
                <a:cubicBezTo>
                  <a:pt x="39" y="21"/>
                  <a:pt x="39" y="21"/>
                  <a:pt x="39" y="21"/>
                </a:cubicBezTo>
                <a:cubicBezTo>
                  <a:pt x="39" y="21"/>
                  <a:pt x="40" y="21"/>
                  <a:pt x="40" y="21"/>
                </a:cubicBezTo>
                <a:cubicBezTo>
                  <a:pt x="40" y="21"/>
                  <a:pt x="40" y="22"/>
                  <a:pt x="40" y="22"/>
                </a:cubicBezTo>
                <a:cubicBezTo>
                  <a:pt x="41" y="22"/>
                  <a:pt x="41" y="22"/>
                  <a:pt x="41" y="22"/>
                </a:cubicBezTo>
                <a:cubicBezTo>
                  <a:pt x="41" y="23"/>
                  <a:pt x="41" y="23"/>
                  <a:pt x="41" y="23"/>
                </a:cubicBezTo>
                <a:cubicBezTo>
                  <a:pt x="41" y="23"/>
                  <a:pt x="41" y="23"/>
                  <a:pt x="41" y="23"/>
                </a:cubicBezTo>
                <a:cubicBezTo>
                  <a:pt x="41" y="23"/>
                  <a:pt x="41" y="23"/>
                  <a:pt x="42" y="23"/>
                </a:cubicBezTo>
                <a:cubicBezTo>
                  <a:pt x="42" y="23"/>
                  <a:pt x="42" y="23"/>
                  <a:pt x="42" y="23"/>
                </a:cubicBezTo>
                <a:cubicBezTo>
                  <a:pt x="42" y="25"/>
                  <a:pt x="42" y="25"/>
                  <a:pt x="42" y="25"/>
                </a:cubicBezTo>
                <a:cubicBezTo>
                  <a:pt x="42" y="25"/>
                  <a:pt x="43" y="25"/>
                  <a:pt x="43" y="25"/>
                </a:cubicBezTo>
                <a:cubicBezTo>
                  <a:pt x="43" y="25"/>
                  <a:pt x="43" y="26"/>
                  <a:pt x="43" y="26"/>
                </a:cubicBezTo>
                <a:cubicBezTo>
                  <a:pt x="43" y="26"/>
                  <a:pt x="43" y="26"/>
                  <a:pt x="43" y="26"/>
                </a:cubicBezTo>
                <a:cubicBezTo>
                  <a:pt x="43" y="26"/>
                  <a:pt x="43" y="26"/>
                  <a:pt x="43" y="27"/>
                </a:cubicBezTo>
                <a:cubicBezTo>
                  <a:pt x="43" y="27"/>
                  <a:pt x="43" y="27"/>
                  <a:pt x="43" y="27"/>
                </a:cubicBezTo>
                <a:cubicBezTo>
                  <a:pt x="43" y="27"/>
                  <a:pt x="43" y="27"/>
                  <a:pt x="43" y="27"/>
                </a:cubicBezTo>
                <a:cubicBezTo>
                  <a:pt x="43" y="27"/>
                  <a:pt x="44" y="27"/>
                  <a:pt x="44" y="27"/>
                </a:cubicBezTo>
                <a:cubicBezTo>
                  <a:pt x="44" y="27"/>
                  <a:pt x="43" y="27"/>
                  <a:pt x="43" y="27"/>
                </a:cubicBezTo>
                <a:cubicBezTo>
                  <a:pt x="43" y="26"/>
                  <a:pt x="43" y="26"/>
                  <a:pt x="43" y="26"/>
                </a:cubicBezTo>
                <a:cubicBezTo>
                  <a:pt x="43" y="26"/>
                  <a:pt x="44" y="25"/>
                  <a:pt x="44" y="25"/>
                </a:cubicBezTo>
                <a:cubicBezTo>
                  <a:pt x="44" y="25"/>
                  <a:pt x="44" y="25"/>
                  <a:pt x="44" y="25"/>
                </a:cubicBezTo>
                <a:cubicBezTo>
                  <a:pt x="44" y="25"/>
                  <a:pt x="44" y="26"/>
                  <a:pt x="44" y="26"/>
                </a:cubicBezTo>
                <a:cubicBezTo>
                  <a:pt x="44" y="26"/>
                  <a:pt x="44" y="26"/>
                  <a:pt x="44" y="26"/>
                </a:cubicBezTo>
                <a:cubicBezTo>
                  <a:pt x="45" y="26"/>
                  <a:pt x="45" y="26"/>
                  <a:pt x="45" y="27"/>
                </a:cubicBezTo>
                <a:cubicBezTo>
                  <a:pt x="45" y="27"/>
                  <a:pt x="45" y="27"/>
                  <a:pt x="45" y="27"/>
                </a:cubicBezTo>
                <a:cubicBezTo>
                  <a:pt x="45" y="27"/>
                  <a:pt x="45" y="27"/>
                  <a:pt x="45" y="27"/>
                </a:cubicBezTo>
                <a:cubicBezTo>
                  <a:pt x="45" y="27"/>
                  <a:pt x="45" y="27"/>
                  <a:pt x="45" y="28"/>
                </a:cubicBezTo>
                <a:cubicBezTo>
                  <a:pt x="45" y="28"/>
                  <a:pt x="46" y="29"/>
                  <a:pt x="46" y="29"/>
                </a:cubicBezTo>
                <a:cubicBezTo>
                  <a:pt x="46" y="29"/>
                  <a:pt x="46" y="30"/>
                  <a:pt x="46" y="30"/>
                </a:cubicBezTo>
                <a:cubicBezTo>
                  <a:pt x="47" y="30"/>
                  <a:pt x="47" y="30"/>
                  <a:pt x="47" y="30"/>
                </a:cubicBezTo>
                <a:cubicBezTo>
                  <a:pt x="47" y="30"/>
                  <a:pt x="48" y="31"/>
                  <a:pt x="48" y="31"/>
                </a:cubicBezTo>
                <a:cubicBezTo>
                  <a:pt x="48" y="31"/>
                  <a:pt x="49" y="31"/>
                  <a:pt x="49" y="31"/>
                </a:cubicBezTo>
                <a:cubicBezTo>
                  <a:pt x="49" y="31"/>
                  <a:pt x="50" y="31"/>
                  <a:pt x="50" y="32"/>
                </a:cubicBezTo>
                <a:cubicBezTo>
                  <a:pt x="50" y="32"/>
                  <a:pt x="50" y="32"/>
                  <a:pt x="50" y="32"/>
                </a:cubicBezTo>
                <a:cubicBezTo>
                  <a:pt x="50" y="32"/>
                  <a:pt x="50" y="33"/>
                  <a:pt x="50" y="33"/>
                </a:cubicBezTo>
                <a:cubicBezTo>
                  <a:pt x="50" y="33"/>
                  <a:pt x="50" y="33"/>
                  <a:pt x="50" y="33"/>
                </a:cubicBezTo>
                <a:cubicBezTo>
                  <a:pt x="50" y="33"/>
                  <a:pt x="50" y="33"/>
                  <a:pt x="50" y="33"/>
                </a:cubicBezTo>
                <a:cubicBezTo>
                  <a:pt x="50" y="33"/>
                  <a:pt x="50" y="33"/>
                  <a:pt x="50" y="33"/>
                </a:cubicBezTo>
                <a:cubicBezTo>
                  <a:pt x="50" y="33"/>
                  <a:pt x="51" y="33"/>
                  <a:pt x="51" y="33"/>
                </a:cubicBezTo>
                <a:cubicBezTo>
                  <a:pt x="51" y="33"/>
                  <a:pt x="51" y="33"/>
                  <a:pt x="51" y="33"/>
                </a:cubicBezTo>
                <a:cubicBezTo>
                  <a:pt x="51" y="33"/>
                  <a:pt x="50" y="33"/>
                  <a:pt x="51" y="33"/>
                </a:cubicBezTo>
                <a:cubicBezTo>
                  <a:pt x="51" y="32"/>
                  <a:pt x="50" y="32"/>
                  <a:pt x="50" y="32"/>
                </a:cubicBezTo>
                <a:cubicBezTo>
                  <a:pt x="50" y="32"/>
                  <a:pt x="50" y="31"/>
                  <a:pt x="50" y="31"/>
                </a:cubicBezTo>
                <a:cubicBezTo>
                  <a:pt x="50" y="31"/>
                  <a:pt x="49" y="31"/>
                  <a:pt x="49" y="30"/>
                </a:cubicBezTo>
                <a:cubicBezTo>
                  <a:pt x="49" y="30"/>
                  <a:pt x="49" y="30"/>
                  <a:pt x="49" y="30"/>
                </a:cubicBezTo>
                <a:cubicBezTo>
                  <a:pt x="49" y="30"/>
                  <a:pt x="48" y="30"/>
                  <a:pt x="49" y="30"/>
                </a:cubicBezTo>
                <a:cubicBezTo>
                  <a:pt x="49" y="29"/>
                  <a:pt x="49" y="29"/>
                  <a:pt x="49" y="30"/>
                </a:cubicBezTo>
                <a:cubicBezTo>
                  <a:pt x="49" y="30"/>
                  <a:pt x="49" y="30"/>
                  <a:pt x="49" y="30"/>
                </a:cubicBezTo>
                <a:cubicBezTo>
                  <a:pt x="49" y="30"/>
                  <a:pt x="50" y="29"/>
                  <a:pt x="50" y="29"/>
                </a:cubicBezTo>
                <a:cubicBezTo>
                  <a:pt x="50" y="29"/>
                  <a:pt x="50" y="29"/>
                  <a:pt x="50" y="29"/>
                </a:cubicBezTo>
                <a:cubicBezTo>
                  <a:pt x="50" y="29"/>
                  <a:pt x="51" y="29"/>
                  <a:pt x="51" y="29"/>
                </a:cubicBezTo>
                <a:cubicBezTo>
                  <a:pt x="51" y="29"/>
                  <a:pt x="51" y="29"/>
                  <a:pt x="51" y="29"/>
                </a:cubicBezTo>
                <a:cubicBezTo>
                  <a:pt x="51" y="29"/>
                  <a:pt x="52" y="29"/>
                  <a:pt x="52" y="30"/>
                </a:cubicBezTo>
                <a:cubicBezTo>
                  <a:pt x="52" y="30"/>
                  <a:pt x="52" y="30"/>
                  <a:pt x="52" y="30"/>
                </a:cubicBezTo>
                <a:cubicBezTo>
                  <a:pt x="53" y="31"/>
                  <a:pt x="53" y="31"/>
                  <a:pt x="53" y="31"/>
                </a:cubicBezTo>
                <a:cubicBezTo>
                  <a:pt x="53" y="31"/>
                  <a:pt x="54" y="31"/>
                  <a:pt x="54" y="31"/>
                </a:cubicBezTo>
                <a:cubicBezTo>
                  <a:pt x="54" y="32"/>
                  <a:pt x="54" y="32"/>
                  <a:pt x="54" y="32"/>
                </a:cubicBezTo>
                <a:cubicBezTo>
                  <a:pt x="54" y="33"/>
                  <a:pt x="54" y="33"/>
                  <a:pt x="54" y="33"/>
                </a:cubicBezTo>
                <a:cubicBezTo>
                  <a:pt x="54" y="33"/>
                  <a:pt x="54" y="33"/>
                  <a:pt x="54" y="33"/>
                </a:cubicBezTo>
                <a:cubicBezTo>
                  <a:pt x="54" y="34"/>
                  <a:pt x="54" y="34"/>
                  <a:pt x="55" y="34"/>
                </a:cubicBezTo>
                <a:cubicBezTo>
                  <a:pt x="55" y="35"/>
                  <a:pt x="55" y="35"/>
                  <a:pt x="55" y="35"/>
                </a:cubicBezTo>
                <a:cubicBezTo>
                  <a:pt x="55" y="35"/>
                  <a:pt x="56" y="35"/>
                  <a:pt x="56" y="35"/>
                </a:cubicBezTo>
                <a:cubicBezTo>
                  <a:pt x="56" y="35"/>
                  <a:pt x="56" y="35"/>
                  <a:pt x="56" y="35"/>
                </a:cubicBezTo>
                <a:cubicBezTo>
                  <a:pt x="57" y="35"/>
                  <a:pt x="57" y="35"/>
                  <a:pt x="57" y="35"/>
                </a:cubicBezTo>
                <a:cubicBezTo>
                  <a:pt x="57" y="35"/>
                  <a:pt x="57" y="35"/>
                  <a:pt x="58" y="35"/>
                </a:cubicBezTo>
                <a:cubicBezTo>
                  <a:pt x="58" y="35"/>
                  <a:pt x="59" y="36"/>
                  <a:pt x="59" y="36"/>
                </a:cubicBezTo>
                <a:cubicBezTo>
                  <a:pt x="59" y="36"/>
                  <a:pt x="60" y="37"/>
                  <a:pt x="60" y="37"/>
                </a:cubicBezTo>
                <a:cubicBezTo>
                  <a:pt x="60" y="37"/>
                  <a:pt x="61" y="37"/>
                  <a:pt x="61" y="37"/>
                </a:cubicBezTo>
                <a:cubicBezTo>
                  <a:pt x="61" y="37"/>
                  <a:pt x="61" y="37"/>
                  <a:pt x="61" y="37"/>
                </a:cubicBezTo>
                <a:cubicBezTo>
                  <a:pt x="61" y="37"/>
                  <a:pt x="61" y="38"/>
                  <a:pt x="61" y="38"/>
                </a:cubicBezTo>
                <a:cubicBezTo>
                  <a:pt x="61" y="38"/>
                  <a:pt x="61" y="39"/>
                  <a:pt x="61" y="39"/>
                </a:cubicBezTo>
                <a:cubicBezTo>
                  <a:pt x="61" y="39"/>
                  <a:pt x="61" y="39"/>
                  <a:pt x="61" y="39"/>
                </a:cubicBezTo>
                <a:cubicBezTo>
                  <a:pt x="61" y="39"/>
                  <a:pt x="61" y="39"/>
                  <a:pt x="61" y="39"/>
                </a:cubicBezTo>
                <a:cubicBezTo>
                  <a:pt x="61" y="39"/>
                  <a:pt x="61" y="39"/>
                  <a:pt x="61" y="39"/>
                </a:cubicBezTo>
                <a:cubicBezTo>
                  <a:pt x="61" y="39"/>
                  <a:pt x="61" y="38"/>
                  <a:pt x="61" y="38"/>
                </a:cubicBezTo>
                <a:cubicBezTo>
                  <a:pt x="61" y="38"/>
                  <a:pt x="62" y="38"/>
                  <a:pt x="62" y="39"/>
                </a:cubicBezTo>
                <a:cubicBezTo>
                  <a:pt x="62" y="39"/>
                  <a:pt x="62" y="39"/>
                  <a:pt x="62" y="39"/>
                </a:cubicBezTo>
                <a:cubicBezTo>
                  <a:pt x="62" y="39"/>
                  <a:pt x="62" y="40"/>
                  <a:pt x="62" y="40"/>
                </a:cubicBezTo>
                <a:cubicBezTo>
                  <a:pt x="62" y="40"/>
                  <a:pt x="62" y="40"/>
                  <a:pt x="62" y="41"/>
                </a:cubicBezTo>
                <a:cubicBezTo>
                  <a:pt x="62" y="41"/>
                  <a:pt x="63" y="41"/>
                  <a:pt x="63" y="41"/>
                </a:cubicBezTo>
                <a:cubicBezTo>
                  <a:pt x="63" y="41"/>
                  <a:pt x="63" y="41"/>
                  <a:pt x="63" y="42"/>
                </a:cubicBezTo>
                <a:cubicBezTo>
                  <a:pt x="63" y="42"/>
                  <a:pt x="64" y="42"/>
                  <a:pt x="64" y="42"/>
                </a:cubicBezTo>
                <a:cubicBezTo>
                  <a:pt x="64" y="43"/>
                  <a:pt x="65" y="43"/>
                  <a:pt x="65" y="43"/>
                </a:cubicBezTo>
                <a:cubicBezTo>
                  <a:pt x="65" y="43"/>
                  <a:pt x="66" y="43"/>
                  <a:pt x="66" y="43"/>
                </a:cubicBezTo>
                <a:cubicBezTo>
                  <a:pt x="66" y="43"/>
                  <a:pt x="66" y="43"/>
                  <a:pt x="66" y="43"/>
                </a:cubicBezTo>
                <a:cubicBezTo>
                  <a:pt x="66" y="43"/>
                  <a:pt x="67" y="43"/>
                  <a:pt x="67" y="43"/>
                </a:cubicBezTo>
                <a:cubicBezTo>
                  <a:pt x="67" y="43"/>
                  <a:pt x="67" y="43"/>
                  <a:pt x="67" y="43"/>
                </a:cubicBezTo>
                <a:cubicBezTo>
                  <a:pt x="68" y="43"/>
                  <a:pt x="68" y="43"/>
                  <a:pt x="69" y="44"/>
                </a:cubicBezTo>
                <a:cubicBezTo>
                  <a:pt x="69" y="44"/>
                  <a:pt x="69" y="44"/>
                  <a:pt x="69" y="45"/>
                </a:cubicBezTo>
                <a:cubicBezTo>
                  <a:pt x="69" y="45"/>
                  <a:pt x="69" y="45"/>
                  <a:pt x="69" y="45"/>
                </a:cubicBezTo>
                <a:cubicBezTo>
                  <a:pt x="69" y="45"/>
                  <a:pt x="70" y="45"/>
                  <a:pt x="69" y="45"/>
                </a:cubicBezTo>
                <a:cubicBezTo>
                  <a:pt x="69" y="45"/>
                  <a:pt x="68" y="46"/>
                  <a:pt x="68" y="46"/>
                </a:cubicBezTo>
                <a:cubicBezTo>
                  <a:pt x="68" y="46"/>
                  <a:pt x="67" y="47"/>
                  <a:pt x="67" y="47"/>
                </a:cubicBezTo>
                <a:cubicBezTo>
                  <a:pt x="67" y="47"/>
                  <a:pt x="66" y="47"/>
                  <a:pt x="66" y="47"/>
                </a:cubicBezTo>
                <a:cubicBezTo>
                  <a:pt x="66" y="47"/>
                  <a:pt x="65" y="47"/>
                  <a:pt x="65" y="47"/>
                </a:cubicBezTo>
                <a:cubicBezTo>
                  <a:pt x="65" y="47"/>
                  <a:pt x="65" y="47"/>
                  <a:pt x="65" y="47"/>
                </a:cubicBezTo>
                <a:cubicBezTo>
                  <a:pt x="65" y="47"/>
                  <a:pt x="65" y="47"/>
                  <a:pt x="65" y="47"/>
                </a:cubicBezTo>
                <a:cubicBezTo>
                  <a:pt x="65" y="47"/>
                  <a:pt x="64" y="47"/>
                  <a:pt x="64" y="48"/>
                </a:cubicBezTo>
                <a:cubicBezTo>
                  <a:pt x="64" y="48"/>
                  <a:pt x="65" y="48"/>
                  <a:pt x="65" y="48"/>
                </a:cubicBezTo>
                <a:cubicBezTo>
                  <a:pt x="65" y="48"/>
                  <a:pt x="65" y="47"/>
                  <a:pt x="66" y="47"/>
                </a:cubicBezTo>
                <a:cubicBezTo>
                  <a:pt x="66" y="47"/>
                  <a:pt x="67" y="47"/>
                  <a:pt x="67" y="47"/>
                </a:cubicBezTo>
                <a:cubicBezTo>
                  <a:pt x="67" y="47"/>
                  <a:pt x="67" y="47"/>
                  <a:pt x="67" y="47"/>
                </a:cubicBezTo>
                <a:cubicBezTo>
                  <a:pt x="68" y="47"/>
                  <a:pt x="68" y="47"/>
                  <a:pt x="68" y="47"/>
                </a:cubicBezTo>
                <a:cubicBezTo>
                  <a:pt x="69" y="46"/>
                  <a:pt x="69" y="46"/>
                  <a:pt x="69" y="46"/>
                </a:cubicBezTo>
                <a:cubicBezTo>
                  <a:pt x="69" y="46"/>
                  <a:pt x="70" y="46"/>
                  <a:pt x="70" y="46"/>
                </a:cubicBezTo>
                <a:cubicBezTo>
                  <a:pt x="70" y="46"/>
                  <a:pt x="70" y="45"/>
                  <a:pt x="70" y="45"/>
                </a:cubicBezTo>
                <a:cubicBezTo>
                  <a:pt x="70" y="45"/>
                  <a:pt x="71" y="45"/>
                  <a:pt x="71" y="45"/>
                </a:cubicBezTo>
                <a:cubicBezTo>
                  <a:pt x="71" y="45"/>
                  <a:pt x="71" y="45"/>
                  <a:pt x="71" y="45"/>
                </a:cubicBezTo>
                <a:cubicBezTo>
                  <a:pt x="72" y="44"/>
                  <a:pt x="72" y="45"/>
                  <a:pt x="72" y="45"/>
                </a:cubicBezTo>
                <a:cubicBezTo>
                  <a:pt x="72" y="45"/>
                  <a:pt x="73" y="45"/>
                  <a:pt x="73" y="45"/>
                </a:cubicBezTo>
                <a:cubicBezTo>
                  <a:pt x="73" y="45"/>
                  <a:pt x="73" y="45"/>
                  <a:pt x="73" y="45"/>
                </a:cubicBezTo>
                <a:cubicBezTo>
                  <a:pt x="74" y="46"/>
                  <a:pt x="74" y="46"/>
                  <a:pt x="74" y="46"/>
                </a:cubicBezTo>
                <a:cubicBezTo>
                  <a:pt x="74" y="46"/>
                  <a:pt x="74" y="46"/>
                  <a:pt x="74" y="46"/>
                </a:cubicBezTo>
                <a:cubicBezTo>
                  <a:pt x="75" y="46"/>
                  <a:pt x="75" y="46"/>
                  <a:pt x="75" y="47"/>
                </a:cubicBezTo>
                <a:cubicBezTo>
                  <a:pt x="75" y="47"/>
                  <a:pt x="75" y="48"/>
                  <a:pt x="75" y="48"/>
                </a:cubicBezTo>
                <a:cubicBezTo>
                  <a:pt x="75" y="48"/>
                  <a:pt x="75" y="48"/>
                  <a:pt x="75" y="48"/>
                </a:cubicBezTo>
                <a:cubicBezTo>
                  <a:pt x="75" y="48"/>
                  <a:pt x="75" y="49"/>
                  <a:pt x="76" y="49"/>
                </a:cubicBezTo>
                <a:cubicBezTo>
                  <a:pt x="76" y="49"/>
                  <a:pt x="76" y="49"/>
                  <a:pt x="76" y="49"/>
                </a:cubicBezTo>
                <a:cubicBezTo>
                  <a:pt x="76" y="49"/>
                  <a:pt x="75" y="49"/>
                  <a:pt x="75" y="49"/>
                </a:cubicBezTo>
                <a:cubicBezTo>
                  <a:pt x="75" y="49"/>
                  <a:pt x="75" y="49"/>
                  <a:pt x="75" y="49"/>
                </a:cubicBezTo>
                <a:cubicBezTo>
                  <a:pt x="75" y="49"/>
                  <a:pt x="74" y="49"/>
                  <a:pt x="74" y="49"/>
                </a:cubicBezTo>
                <a:cubicBezTo>
                  <a:pt x="74" y="50"/>
                  <a:pt x="74" y="49"/>
                  <a:pt x="74" y="49"/>
                </a:cubicBezTo>
                <a:cubicBezTo>
                  <a:pt x="74" y="49"/>
                  <a:pt x="74" y="49"/>
                  <a:pt x="74" y="49"/>
                </a:cubicBezTo>
                <a:cubicBezTo>
                  <a:pt x="74" y="49"/>
                  <a:pt x="74" y="50"/>
                  <a:pt x="74" y="50"/>
                </a:cubicBezTo>
                <a:cubicBezTo>
                  <a:pt x="74" y="50"/>
                  <a:pt x="73" y="50"/>
                  <a:pt x="73" y="50"/>
                </a:cubicBezTo>
                <a:cubicBezTo>
                  <a:pt x="74" y="50"/>
                  <a:pt x="74" y="50"/>
                  <a:pt x="74" y="50"/>
                </a:cubicBezTo>
                <a:cubicBezTo>
                  <a:pt x="74" y="50"/>
                  <a:pt x="73" y="50"/>
                  <a:pt x="73" y="50"/>
                </a:cubicBezTo>
                <a:cubicBezTo>
                  <a:pt x="73" y="50"/>
                  <a:pt x="73" y="50"/>
                  <a:pt x="73" y="50"/>
                </a:cubicBezTo>
                <a:cubicBezTo>
                  <a:pt x="73" y="50"/>
                  <a:pt x="73" y="50"/>
                  <a:pt x="73" y="50"/>
                </a:cubicBezTo>
                <a:cubicBezTo>
                  <a:pt x="73" y="50"/>
                  <a:pt x="73" y="51"/>
                  <a:pt x="73" y="51"/>
                </a:cubicBezTo>
                <a:cubicBezTo>
                  <a:pt x="73" y="51"/>
                  <a:pt x="73" y="51"/>
                  <a:pt x="72" y="51"/>
                </a:cubicBezTo>
                <a:cubicBezTo>
                  <a:pt x="72" y="51"/>
                  <a:pt x="72" y="51"/>
                  <a:pt x="71" y="51"/>
                </a:cubicBezTo>
                <a:cubicBezTo>
                  <a:pt x="71" y="51"/>
                  <a:pt x="71" y="51"/>
                  <a:pt x="71" y="51"/>
                </a:cubicBezTo>
                <a:cubicBezTo>
                  <a:pt x="71" y="51"/>
                  <a:pt x="71" y="51"/>
                  <a:pt x="71" y="52"/>
                </a:cubicBezTo>
                <a:cubicBezTo>
                  <a:pt x="71" y="52"/>
                  <a:pt x="71" y="52"/>
                  <a:pt x="71" y="52"/>
                </a:cubicBezTo>
                <a:cubicBezTo>
                  <a:pt x="71" y="52"/>
                  <a:pt x="71" y="52"/>
                  <a:pt x="71" y="52"/>
                </a:cubicBezTo>
                <a:cubicBezTo>
                  <a:pt x="72" y="52"/>
                  <a:pt x="71" y="53"/>
                  <a:pt x="71" y="53"/>
                </a:cubicBezTo>
                <a:cubicBezTo>
                  <a:pt x="71" y="53"/>
                  <a:pt x="71" y="53"/>
                  <a:pt x="71" y="53"/>
                </a:cubicBezTo>
                <a:cubicBezTo>
                  <a:pt x="71" y="53"/>
                  <a:pt x="72" y="53"/>
                  <a:pt x="72" y="53"/>
                </a:cubicBezTo>
                <a:cubicBezTo>
                  <a:pt x="72" y="53"/>
                  <a:pt x="72" y="53"/>
                  <a:pt x="72" y="53"/>
                </a:cubicBezTo>
                <a:cubicBezTo>
                  <a:pt x="72" y="54"/>
                  <a:pt x="72" y="54"/>
                  <a:pt x="72" y="54"/>
                </a:cubicBezTo>
                <a:cubicBezTo>
                  <a:pt x="72" y="54"/>
                  <a:pt x="72" y="54"/>
                  <a:pt x="72" y="54"/>
                </a:cubicBezTo>
                <a:cubicBezTo>
                  <a:pt x="72" y="54"/>
                  <a:pt x="72" y="54"/>
                  <a:pt x="72" y="54"/>
                </a:cubicBezTo>
                <a:cubicBezTo>
                  <a:pt x="72" y="55"/>
                  <a:pt x="72" y="55"/>
                  <a:pt x="72" y="55"/>
                </a:cubicBezTo>
                <a:cubicBezTo>
                  <a:pt x="72" y="55"/>
                  <a:pt x="72" y="55"/>
                  <a:pt x="72" y="55"/>
                </a:cubicBezTo>
                <a:cubicBezTo>
                  <a:pt x="72" y="55"/>
                  <a:pt x="72" y="55"/>
                  <a:pt x="72" y="55"/>
                </a:cubicBezTo>
                <a:cubicBezTo>
                  <a:pt x="72" y="55"/>
                  <a:pt x="72" y="55"/>
                  <a:pt x="72" y="55"/>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7"/>
                  <a:pt x="73" y="57"/>
                  <a:pt x="74" y="57"/>
                </a:cubicBezTo>
                <a:cubicBezTo>
                  <a:pt x="74" y="57"/>
                  <a:pt x="74" y="57"/>
                  <a:pt x="74" y="57"/>
                </a:cubicBezTo>
                <a:cubicBezTo>
                  <a:pt x="74" y="57"/>
                  <a:pt x="75" y="57"/>
                  <a:pt x="75" y="57"/>
                </a:cubicBezTo>
                <a:cubicBezTo>
                  <a:pt x="75" y="57"/>
                  <a:pt x="75" y="57"/>
                  <a:pt x="75" y="58"/>
                </a:cubicBezTo>
                <a:cubicBezTo>
                  <a:pt x="75" y="58"/>
                  <a:pt x="75" y="58"/>
                  <a:pt x="75" y="58"/>
                </a:cubicBezTo>
                <a:cubicBezTo>
                  <a:pt x="76" y="58"/>
                  <a:pt x="76" y="58"/>
                  <a:pt x="76" y="58"/>
                </a:cubicBezTo>
                <a:cubicBezTo>
                  <a:pt x="76" y="59"/>
                  <a:pt x="76" y="59"/>
                  <a:pt x="76" y="59"/>
                </a:cubicBezTo>
                <a:cubicBezTo>
                  <a:pt x="76" y="59"/>
                  <a:pt x="76" y="58"/>
                  <a:pt x="76" y="58"/>
                </a:cubicBezTo>
                <a:cubicBezTo>
                  <a:pt x="76" y="58"/>
                  <a:pt x="76" y="58"/>
                  <a:pt x="76" y="58"/>
                </a:cubicBezTo>
                <a:cubicBezTo>
                  <a:pt x="76" y="58"/>
                  <a:pt x="76" y="58"/>
                  <a:pt x="77" y="58"/>
                </a:cubicBezTo>
                <a:cubicBezTo>
                  <a:pt x="77" y="58"/>
                  <a:pt x="78" y="58"/>
                  <a:pt x="78" y="58"/>
                </a:cubicBezTo>
                <a:cubicBezTo>
                  <a:pt x="78" y="58"/>
                  <a:pt x="78" y="58"/>
                  <a:pt x="78" y="58"/>
                </a:cubicBezTo>
                <a:cubicBezTo>
                  <a:pt x="78" y="58"/>
                  <a:pt x="79" y="58"/>
                  <a:pt x="79" y="58"/>
                </a:cubicBezTo>
                <a:cubicBezTo>
                  <a:pt x="79" y="58"/>
                  <a:pt x="79" y="59"/>
                  <a:pt x="79" y="59"/>
                </a:cubicBezTo>
                <a:cubicBezTo>
                  <a:pt x="79" y="58"/>
                  <a:pt x="79" y="58"/>
                  <a:pt x="79" y="58"/>
                </a:cubicBezTo>
                <a:cubicBezTo>
                  <a:pt x="79" y="58"/>
                  <a:pt x="79" y="58"/>
                  <a:pt x="79" y="58"/>
                </a:cubicBezTo>
                <a:cubicBezTo>
                  <a:pt x="79" y="58"/>
                  <a:pt x="80" y="58"/>
                  <a:pt x="80" y="58"/>
                </a:cubicBezTo>
                <a:cubicBezTo>
                  <a:pt x="80" y="58"/>
                  <a:pt x="80" y="58"/>
                  <a:pt x="80" y="58"/>
                </a:cubicBezTo>
                <a:cubicBezTo>
                  <a:pt x="80" y="58"/>
                  <a:pt x="81" y="58"/>
                  <a:pt x="81" y="58"/>
                </a:cubicBezTo>
                <a:cubicBezTo>
                  <a:pt x="81" y="58"/>
                  <a:pt x="81" y="59"/>
                  <a:pt x="81" y="59"/>
                </a:cubicBezTo>
                <a:cubicBezTo>
                  <a:pt x="81" y="59"/>
                  <a:pt x="81" y="59"/>
                  <a:pt x="81" y="60"/>
                </a:cubicBezTo>
                <a:cubicBezTo>
                  <a:pt x="81" y="60"/>
                  <a:pt x="81" y="60"/>
                  <a:pt x="81" y="60"/>
                </a:cubicBezTo>
                <a:cubicBezTo>
                  <a:pt x="81" y="60"/>
                  <a:pt x="81" y="61"/>
                  <a:pt x="81" y="61"/>
                </a:cubicBezTo>
                <a:cubicBezTo>
                  <a:pt x="81" y="61"/>
                  <a:pt x="81" y="61"/>
                  <a:pt x="81" y="61"/>
                </a:cubicBezTo>
                <a:cubicBezTo>
                  <a:pt x="81" y="62"/>
                  <a:pt x="81" y="62"/>
                  <a:pt x="81" y="62"/>
                </a:cubicBezTo>
                <a:cubicBezTo>
                  <a:pt x="81" y="62"/>
                  <a:pt x="81" y="62"/>
                  <a:pt x="81" y="62"/>
                </a:cubicBezTo>
                <a:cubicBezTo>
                  <a:pt x="81" y="63"/>
                  <a:pt x="81" y="63"/>
                  <a:pt x="81" y="63"/>
                </a:cubicBezTo>
                <a:cubicBezTo>
                  <a:pt x="81" y="63"/>
                  <a:pt x="81" y="63"/>
                  <a:pt x="81" y="63"/>
                </a:cubicBezTo>
                <a:cubicBezTo>
                  <a:pt x="81" y="63"/>
                  <a:pt x="81" y="63"/>
                  <a:pt x="81" y="63"/>
                </a:cubicBezTo>
                <a:cubicBezTo>
                  <a:pt x="81" y="63"/>
                  <a:pt x="80" y="63"/>
                  <a:pt x="80" y="63"/>
                </a:cubicBezTo>
                <a:cubicBezTo>
                  <a:pt x="80" y="63"/>
                  <a:pt x="81" y="63"/>
                  <a:pt x="81" y="63"/>
                </a:cubicBezTo>
                <a:cubicBezTo>
                  <a:pt x="81" y="63"/>
                  <a:pt x="81" y="63"/>
                  <a:pt x="81" y="63"/>
                </a:cubicBezTo>
                <a:cubicBezTo>
                  <a:pt x="81" y="63"/>
                  <a:pt x="81" y="63"/>
                  <a:pt x="81" y="63"/>
                </a:cubicBezTo>
                <a:cubicBezTo>
                  <a:pt x="81" y="63"/>
                  <a:pt x="82" y="64"/>
                  <a:pt x="82" y="64"/>
                </a:cubicBezTo>
                <a:cubicBezTo>
                  <a:pt x="82" y="64"/>
                  <a:pt x="82" y="64"/>
                  <a:pt x="82" y="64"/>
                </a:cubicBezTo>
                <a:cubicBezTo>
                  <a:pt x="82" y="65"/>
                  <a:pt x="82" y="65"/>
                  <a:pt x="82" y="65"/>
                </a:cubicBezTo>
                <a:cubicBezTo>
                  <a:pt x="82" y="65"/>
                  <a:pt x="82" y="65"/>
                  <a:pt x="82" y="65"/>
                </a:cubicBezTo>
                <a:cubicBezTo>
                  <a:pt x="81" y="65"/>
                  <a:pt x="81" y="65"/>
                  <a:pt x="81" y="66"/>
                </a:cubicBezTo>
                <a:cubicBezTo>
                  <a:pt x="81" y="66"/>
                  <a:pt x="82" y="66"/>
                  <a:pt x="82" y="66"/>
                </a:cubicBezTo>
                <a:cubicBezTo>
                  <a:pt x="82" y="66"/>
                  <a:pt x="82" y="66"/>
                  <a:pt x="82" y="66"/>
                </a:cubicBezTo>
                <a:cubicBezTo>
                  <a:pt x="82" y="66"/>
                  <a:pt x="82" y="65"/>
                  <a:pt x="82" y="65"/>
                </a:cubicBezTo>
                <a:cubicBezTo>
                  <a:pt x="82" y="65"/>
                  <a:pt x="82" y="66"/>
                  <a:pt x="83" y="66"/>
                </a:cubicBezTo>
                <a:cubicBezTo>
                  <a:pt x="83" y="66"/>
                  <a:pt x="83" y="66"/>
                  <a:pt x="83" y="66"/>
                </a:cubicBezTo>
                <a:cubicBezTo>
                  <a:pt x="83" y="66"/>
                  <a:pt x="83" y="66"/>
                  <a:pt x="83" y="66"/>
                </a:cubicBezTo>
                <a:cubicBezTo>
                  <a:pt x="83" y="67"/>
                  <a:pt x="83" y="66"/>
                  <a:pt x="83" y="66"/>
                </a:cubicBezTo>
                <a:cubicBezTo>
                  <a:pt x="83" y="66"/>
                  <a:pt x="83" y="66"/>
                  <a:pt x="83" y="67"/>
                </a:cubicBezTo>
                <a:cubicBezTo>
                  <a:pt x="83" y="67"/>
                  <a:pt x="83" y="67"/>
                  <a:pt x="83" y="67"/>
                </a:cubicBezTo>
                <a:cubicBezTo>
                  <a:pt x="83" y="67"/>
                  <a:pt x="83" y="67"/>
                  <a:pt x="84" y="67"/>
                </a:cubicBezTo>
                <a:cubicBezTo>
                  <a:pt x="84" y="67"/>
                  <a:pt x="84" y="67"/>
                  <a:pt x="84" y="67"/>
                </a:cubicBezTo>
                <a:cubicBezTo>
                  <a:pt x="84" y="67"/>
                  <a:pt x="84" y="67"/>
                  <a:pt x="85" y="67"/>
                </a:cubicBezTo>
                <a:cubicBezTo>
                  <a:pt x="85" y="67"/>
                  <a:pt x="85" y="67"/>
                  <a:pt x="85" y="68"/>
                </a:cubicBezTo>
                <a:cubicBezTo>
                  <a:pt x="85" y="68"/>
                  <a:pt x="85" y="68"/>
                  <a:pt x="85" y="68"/>
                </a:cubicBezTo>
                <a:cubicBezTo>
                  <a:pt x="85" y="68"/>
                  <a:pt x="85" y="69"/>
                  <a:pt x="85" y="69"/>
                </a:cubicBezTo>
                <a:cubicBezTo>
                  <a:pt x="84" y="69"/>
                  <a:pt x="84" y="69"/>
                  <a:pt x="84" y="69"/>
                </a:cubicBezTo>
                <a:cubicBezTo>
                  <a:pt x="84" y="69"/>
                  <a:pt x="84" y="70"/>
                  <a:pt x="84" y="70"/>
                </a:cubicBezTo>
                <a:cubicBezTo>
                  <a:pt x="84" y="70"/>
                  <a:pt x="84" y="70"/>
                  <a:pt x="83" y="70"/>
                </a:cubicBezTo>
                <a:cubicBezTo>
                  <a:pt x="83" y="70"/>
                  <a:pt x="83" y="70"/>
                  <a:pt x="83" y="70"/>
                </a:cubicBezTo>
                <a:cubicBezTo>
                  <a:pt x="83" y="70"/>
                  <a:pt x="83" y="70"/>
                  <a:pt x="83" y="70"/>
                </a:cubicBezTo>
                <a:cubicBezTo>
                  <a:pt x="83" y="70"/>
                  <a:pt x="83" y="70"/>
                  <a:pt x="83" y="70"/>
                </a:cubicBezTo>
                <a:cubicBezTo>
                  <a:pt x="83" y="70"/>
                  <a:pt x="83" y="70"/>
                  <a:pt x="83" y="70"/>
                </a:cubicBezTo>
                <a:cubicBezTo>
                  <a:pt x="83" y="70"/>
                  <a:pt x="84" y="70"/>
                  <a:pt x="84" y="70"/>
                </a:cubicBezTo>
                <a:cubicBezTo>
                  <a:pt x="84" y="70"/>
                  <a:pt x="84" y="70"/>
                  <a:pt x="84" y="70"/>
                </a:cubicBezTo>
                <a:cubicBezTo>
                  <a:pt x="84" y="70"/>
                  <a:pt x="84" y="70"/>
                  <a:pt x="84" y="70"/>
                </a:cubicBezTo>
                <a:cubicBezTo>
                  <a:pt x="84" y="70"/>
                  <a:pt x="85" y="70"/>
                  <a:pt x="85" y="70"/>
                </a:cubicBezTo>
                <a:cubicBezTo>
                  <a:pt x="85" y="70"/>
                  <a:pt x="85" y="69"/>
                  <a:pt x="85" y="69"/>
                </a:cubicBezTo>
                <a:cubicBezTo>
                  <a:pt x="85" y="69"/>
                  <a:pt x="85" y="69"/>
                  <a:pt x="85" y="69"/>
                </a:cubicBezTo>
                <a:cubicBezTo>
                  <a:pt x="85" y="69"/>
                  <a:pt x="85" y="69"/>
                  <a:pt x="85" y="69"/>
                </a:cubicBezTo>
                <a:cubicBezTo>
                  <a:pt x="85" y="69"/>
                  <a:pt x="85" y="69"/>
                  <a:pt x="85" y="69"/>
                </a:cubicBezTo>
                <a:cubicBezTo>
                  <a:pt x="85" y="70"/>
                  <a:pt x="85" y="70"/>
                  <a:pt x="85" y="70"/>
                </a:cubicBezTo>
                <a:cubicBezTo>
                  <a:pt x="85" y="70"/>
                  <a:pt x="85" y="70"/>
                  <a:pt x="85" y="70"/>
                </a:cubicBezTo>
                <a:cubicBezTo>
                  <a:pt x="85" y="70"/>
                  <a:pt x="86" y="70"/>
                  <a:pt x="86" y="70"/>
                </a:cubicBezTo>
                <a:cubicBezTo>
                  <a:pt x="86" y="70"/>
                  <a:pt x="86" y="70"/>
                  <a:pt x="86" y="70"/>
                </a:cubicBezTo>
                <a:cubicBezTo>
                  <a:pt x="86" y="70"/>
                  <a:pt x="86" y="70"/>
                  <a:pt x="86" y="70"/>
                </a:cubicBezTo>
                <a:cubicBezTo>
                  <a:pt x="86" y="70"/>
                  <a:pt x="86" y="70"/>
                  <a:pt x="86" y="70"/>
                </a:cubicBezTo>
                <a:cubicBezTo>
                  <a:pt x="87" y="70"/>
                  <a:pt x="87" y="70"/>
                  <a:pt x="87" y="70"/>
                </a:cubicBezTo>
                <a:cubicBezTo>
                  <a:pt x="87" y="70"/>
                  <a:pt x="87" y="70"/>
                  <a:pt x="87" y="70"/>
                </a:cubicBezTo>
                <a:cubicBezTo>
                  <a:pt x="87" y="70"/>
                  <a:pt x="87" y="70"/>
                  <a:pt x="87" y="70"/>
                </a:cubicBezTo>
                <a:cubicBezTo>
                  <a:pt x="87" y="70"/>
                  <a:pt x="87" y="70"/>
                  <a:pt x="87" y="70"/>
                </a:cubicBezTo>
                <a:cubicBezTo>
                  <a:pt x="87" y="70"/>
                  <a:pt x="88" y="70"/>
                  <a:pt x="88" y="70"/>
                </a:cubicBezTo>
                <a:cubicBezTo>
                  <a:pt x="88" y="70"/>
                  <a:pt x="88" y="69"/>
                  <a:pt x="88" y="70"/>
                </a:cubicBezTo>
                <a:cubicBezTo>
                  <a:pt x="88" y="70"/>
                  <a:pt x="88" y="70"/>
                  <a:pt x="88" y="70"/>
                </a:cubicBezTo>
                <a:cubicBezTo>
                  <a:pt x="88" y="70"/>
                  <a:pt x="89" y="70"/>
                  <a:pt x="89" y="70"/>
                </a:cubicBezTo>
                <a:cubicBezTo>
                  <a:pt x="89" y="70"/>
                  <a:pt x="90" y="70"/>
                  <a:pt x="90" y="70"/>
                </a:cubicBezTo>
                <a:cubicBezTo>
                  <a:pt x="90" y="70"/>
                  <a:pt x="90" y="70"/>
                  <a:pt x="91" y="70"/>
                </a:cubicBezTo>
                <a:cubicBezTo>
                  <a:pt x="91" y="70"/>
                  <a:pt x="91" y="70"/>
                  <a:pt x="91" y="70"/>
                </a:cubicBezTo>
                <a:cubicBezTo>
                  <a:pt x="91" y="70"/>
                  <a:pt x="91" y="70"/>
                  <a:pt x="91" y="70"/>
                </a:cubicBezTo>
                <a:cubicBezTo>
                  <a:pt x="91" y="70"/>
                  <a:pt x="92" y="70"/>
                  <a:pt x="92" y="70"/>
                </a:cubicBezTo>
                <a:cubicBezTo>
                  <a:pt x="92" y="70"/>
                  <a:pt x="92" y="71"/>
                  <a:pt x="91" y="71"/>
                </a:cubicBezTo>
                <a:cubicBezTo>
                  <a:pt x="91" y="71"/>
                  <a:pt x="91" y="71"/>
                  <a:pt x="91" y="71"/>
                </a:cubicBezTo>
                <a:cubicBezTo>
                  <a:pt x="91" y="71"/>
                  <a:pt x="91" y="72"/>
                  <a:pt x="92" y="73"/>
                </a:cubicBezTo>
                <a:cubicBezTo>
                  <a:pt x="93" y="73"/>
                  <a:pt x="93" y="73"/>
                  <a:pt x="93" y="73"/>
                </a:cubicBezTo>
                <a:cubicBezTo>
                  <a:pt x="93" y="73"/>
                  <a:pt x="93" y="73"/>
                  <a:pt x="93" y="73"/>
                </a:cubicBezTo>
                <a:cubicBezTo>
                  <a:pt x="93" y="73"/>
                  <a:pt x="93" y="73"/>
                  <a:pt x="93" y="73"/>
                </a:cubicBezTo>
                <a:cubicBezTo>
                  <a:pt x="93" y="74"/>
                  <a:pt x="93" y="74"/>
                  <a:pt x="93" y="74"/>
                </a:cubicBezTo>
                <a:cubicBezTo>
                  <a:pt x="93" y="74"/>
                  <a:pt x="93" y="75"/>
                  <a:pt x="93" y="75"/>
                </a:cubicBezTo>
                <a:cubicBezTo>
                  <a:pt x="94" y="75"/>
                  <a:pt x="94" y="75"/>
                  <a:pt x="94" y="75"/>
                </a:cubicBezTo>
                <a:cubicBezTo>
                  <a:pt x="94" y="75"/>
                  <a:pt x="94" y="75"/>
                  <a:pt x="94" y="75"/>
                </a:cubicBezTo>
                <a:cubicBezTo>
                  <a:pt x="94" y="75"/>
                  <a:pt x="95" y="75"/>
                  <a:pt x="95" y="75"/>
                </a:cubicBezTo>
                <a:cubicBezTo>
                  <a:pt x="95" y="75"/>
                  <a:pt x="95" y="75"/>
                  <a:pt x="95" y="75"/>
                </a:cubicBezTo>
                <a:cubicBezTo>
                  <a:pt x="95" y="75"/>
                  <a:pt x="95" y="75"/>
                  <a:pt x="95" y="75"/>
                </a:cubicBezTo>
                <a:cubicBezTo>
                  <a:pt x="95" y="76"/>
                  <a:pt x="95" y="76"/>
                  <a:pt x="95" y="76"/>
                </a:cubicBezTo>
                <a:cubicBezTo>
                  <a:pt x="95" y="76"/>
                  <a:pt x="95" y="77"/>
                  <a:pt x="95" y="77"/>
                </a:cubicBezTo>
                <a:cubicBezTo>
                  <a:pt x="96" y="77"/>
                  <a:pt x="96" y="77"/>
                  <a:pt x="96" y="77"/>
                </a:cubicBezTo>
                <a:cubicBezTo>
                  <a:pt x="96" y="77"/>
                  <a:pt x="96" y="78"/>
                  <a:pt x="96" y="78"/>
                </a:cubicBezTo>
                <a:cubicBezTo>
                  <a:pt x="96" y="78"/>
                  <a:pt x="94" y="78"/>
                  <a:pt x="94" y="79"/>
                </a:cubicBezTo>
                <a:cubicBezTo>
                  <a:pt x="94" y="80"/>
                  <a:pt x="93" y="80"/>
                  <a:pt x="93" y="80"/>
                </a:cubicBezTo>
                <a:cubicBezTo>
                  <a:pt x="93" y="80"/>
                  <a:pt x="93" y="81"/>
                  <a:pt x="93" y="81"/>
                </a:cubicBezTo>
                <a:cubicBezTo>
                  <a:pt x="93" y="81"/>
                  <a:pt x="93" y="81"/>
                  <a:pt x="93" y="82"/>
                </a:cubicBezTo>
                <a:cubicBezTo>
                  <a:pt x="94" y="82"/>
                  <a:pt x="94" y="82"/>
                  <a:pt x="94" y="82"/>
                </a:cubicBezTo>
                <a:cubicBezTo>
                  <a:pt x="94" y="82"/>
                  <a:pt x="94" y="82"/>
                  <a:pt x="94" y="83"/>
                </a:cubicBezTo>
                <a:cubicBezTo>
                  <a:pt x="94" y="83"/>
                  <a:pt x="94" y="83"/>
                  <a:pt x="94" y="83"/>
                </a:cubicBezTo>
                <a:cubicBezTo>
                  <a:pt x="94" y="83"/>
                  <a:pt x="94" y="84"/>
                  <a:pt x="94" y="84"/>
                </a:cubicBezTo>
                <a:cubicBezTo>
                  <a:pt x="94" y="84"/>
                  <a:pt x="94" y="84"/>
                  <a:pt x="94" y="85"/>
                </a:cubicBezTo>
                <a:cubicBezTo>
                  <a:pt x="94" y="85"/>
                  <a:pt x="94" y="85"/>
                  <a:pt x="94" y="85"/>
                </a:cubicBezTo>
                <a:cubicBezTo>
                  <a:pt x="94" y="85"/>
                  <a:pt x="93" y="85"/>
                  <a:pt x="93" y="85"/>
                </a:cubicBezTo>
                <a:cubicBezTo>
                  <a:pt x="93" y="86"/>
                  <a:pt x="93" y="86"/>
                  <a:pt x="93" y="86"/>
                </a:cubicBezTo>
                <a:cubicBezTo>
                  <a:pt x="93" y="86"/>
                  <a:pt x="93" y="86"/>
                  <a:pt x="93" y="86"/>
                </a:cubicBezTo>
                <a:cubicBezTo>
                  <a:pt x="93" y="86"/>
                  <a:pt x="93" y="87"/>
                  <a:pt x="93" y="87"/>
                </a:cubicBezTo>
                <a:cubicBezTo>
                  <a:pt x="93" y="87"/>
                  <a:pt x="93" y="87"/>
                  <a:pt x="93" y="87"/>
                </a:cubicBezTo>
                <a:cubicBezTo>
                  <a:pt x="94" y="88"/>
                  <a:pt x="93" y="88"/>
                  <a:pt x="94" y="88"/>
                </a:cubicBezTo>
                <a:cubicBezTo>
                  <a:pt x="94" y="88"/>
                  <a:pt x="94" y="88"/>
                  <a:pt x="94" y="88"/>
                </a:cubicBezTo>
                <a:cubicBezTo>
                  <a:pt x="94" y="88"/>
                  <a:pt x="94" y="88"/>
                  <a:pt x="94" y="89"/>
                </a:cubicBezTo>
                <a:cubicBezTo>
                  <a:pt x="94" y="89"/>
                  <a:pt x="94" y="89"/>
                  <a:pt x="94" y="89"/>
                </a:cubicBezTo>
                <a:cubicBezTo>
                  <a:pt x="94" y="89"/>
                  <a:pt x="94" y="89"/>
                  <a:pt x="94" y="89"/>
                </a:cubicBezTo>
                <a:cubicBezTo>
                  <a:pt x="94" y="89"/>
                  <a:pt x="94" y="90"/>
                  <a:pt x="94" y="90"/>
                </a:cubicBezTo>
                <a:cubicBezTo>
                  <a:pt x="94" y="90"/>
                  <a:pt x="94" y="90"/>
                  <a:pt x="94" y="90"/>
                </a:cubicBezTo>
                <a:cubicBezTo>
                  <a:pt x="94" y="90"/>
                  <a:pt x="94" y="90"/>
                  <a:pt x="94" y="91"/>
                </a:cubicBezTo>
                <a:cubicBezTo>
                  <a:pt x="94" y="91"/>
                  <a:pt x="94" y="91"/>
                  <a:pt x="94" y="91"/>
                </a:cubicBezTo>
                <a:cubicBezTo>
                  <a:pt x="94" y="91"/>
                  <a:pt x="94" y="92"/>
                  <a:pt x="94" y="92"/>
                </a:cubicBezTo>
                <a:cubicBezTo>
                  <a:pt x="94" y="92"/>
                  <a:pt x="94" y="92"/>
                  <a:pt x="94" y="92"/>
                </a:cubicBezTo>
                <a:cubicBezTo>
                  <a:pt x="94" y="92"/>
                  <a:pt x="94" y="93"/>
                  <a:pt x="94" y="93"/>
                </a:cubicBezTo>
                <a:cubicBezTo>
                  <a:pt x="94" y="93"/>
                  <a:pt x="94" y="94"/>
                  <a:pt x="94" y="94"/>
                </a:cubicBezTo>
                <a:cubicBezTo>
                  <a:pt x="93" y="94"/>
                  <a:pt x="94" y="95"/>
                  <a:pt x="94" y="95"/>
                </a:cubicBezTo>
                <a:cubicBezTo>
                  <a:pt x="94" y="95"/>
                  <a:pt x="94" y="95"/>
                  <a:pt x="94" y="95"/>
                </a:cubicBezTo>
                <a:cubicBezTo>
                  <a:pt x="93" y="95"/>
                  <a:pt x="93" y="95"/>
                  <a:pt x="93" y="96"/>
                </a:cubicBezTo>
                <a:cubicBezTo>
                  <a:pt x="93" y="96"/>
                  <a:pt x="93" y="97"/>
                  <a:pt x="93" y="97"/>
                </a:cubicBezTo>
                <a:cubicBezTo>
                  <a:pt x="93" y="97"/>
                  <a:pt x="93" y="97"/>
                  <a:pt x="93" y="98"/>
                </a:cubicBezTo>
                <a:cubicBezTo>
                  <a:pt x="93" y="98"/>
                  <a:pt x="93" y="98"/>
                  <a:pt x="93" y="98"/>
                </a:cubicBezTo>
                <a:cubicBezTo>
                  <a:pt x="93" y="98"/>
                  <a:pt x="93" y="98"/>
                  <a:pt x="93" y="98"/>
                </a:cubicBezTo>
                <a:cubicBezTo>
                  <a:pt x="93" y="99"/>
                  <a:pt x="93" y="99"/>
                  <a:pt x="93" y="99"/>
                </a:cubicBezTo>
                <a:cubicBezTo>
                  <a:pt x="93" y="99"/>
                  <a:pt x="93" y="100"/>
                  <a:pt x="93" y="100"/>
                </a:cubicBezTo>
                <a:cubicBezTo>
                  <a:pt x="93" y="100"/>
                  <a:pt x="93" y="101"/>
                  <a:pt x="93" y="101"/>
                </a:cubicBezTo>
                <a:cubicBezTo>
                  <a:pt x="93" y="101"/>
                  <a:pt x="93" y="101"/>
                  <a:pt x="92" y="101"/>
                </a:cubicBezTo>
                <a:cubicBezTo>
                  <a:pt x="92" y="101"/>
                  <a:pt x="92" y="100"/>
                  <a:pt x="92" y="100"/>
                </a:cubicBezTo>
                <a:cubicBezTo>
                  <a:pt x="92" y="100"/>
                  <a:pt x="92" y="100"/>
                  <a:pt x="91" y="100"/>
                </a:cubicBezTo>
                <a:cubicBezTo>
                  <a:pt x="91" y="100"/>
                  <a:pt x="91" y="100"/>
                  <a:pt x="91" y="100"/>
                </a:cubicBezTo>
                <a:cubicBezTo>
                  <a:pt x="91" y="100"/>
                  <a:pt x="91" y="99"/>
                  <a:pt x="91" y="99"/>
                </a:cubicBezTo>
                <a:cubicBezTo>
                  <a:pt x="91" y="99"/>
                  <a:pt x="91" y="99"/>
                  <a:pt x="91" y="99"/>
                </a:cubicBezTo>
                <a:cubicBezTo>
                  <a:pt x="90" y="99"/>
                  <a:pt x="89" y="98"/>
                  <a:pt x="89" y="98"/>
                </a:cubicBezTo>
                <a:cubicBezTo>
                  <a:pt x="89" y="98"/>
                  <a:pt x="89" y="97"/>
                  <a:pt x="89" y="97"/>
                </a:cubicBezTo>
                <a:cubicBezTo>
                  <a:pt x="89" y="97"/>
                  <a:pt x="89" y="97"/>
                  <a:pt x="89" y="97"/>
                </a:cubicBezTo>
                <a:cubicBezTo>
                  <a:pt x="89" y="97"/>
                  <a:pt x="88" y="97"/>
                  <a:pt x="88" y="97"/>
                </a:cubicBezTo>
                <a:cubicBezTo>
                  <a:pt x="88" y="97"/>
                  <a:pt x="88" y="97"/>
                  <a:pt x="88" y="98"/>
                </a:cubicBezTo>
                <a:cubicBezTo>
                  <a:pt x="88" y="98"/>
                  <a:pt x="88" y="98"/>
                  <a:pt x="88" y="98"/>
                </a:cubicBezTo>
                <a:cubicBezTo>
                  <a:pt x="88" y="98"/>
                  <a:pt x="88" y="98"/>
                  <a:pt x="88" y="98"/>
                </a:cubicBezTo>
                <a:cubicBezTo>
                  <a:pt x="88" y="98"/>
                  <a:pt x="88" y="98"/>
                  <a:pt x="88" y="98"/>
                </a:cubicBezTo>
                <a:cubicBezTo>
                  <a:pt x="88" y="98"/>
                  <a:pt x="88" y="99"/>
                  <a:pt x="88" y="99"/>
                </a:cubicBezTo>
                <a:cubicBezTo>
                  <a:pt x="88" y="99"/>
                  <a:pt x="88" y="99"/>
                  <a:pt x="88" y="99"/>
                </a:cubicBezTo>
                <a:cubicBezTo>
                  <a:pt x="88" y="99"/>
                  <a:pt x="88" y="99"/>
                  <a:pt x="88" y="99"/>
                </a:cubicBezTo>
                <a:cubicBezTo>
                  <a:pt x="88" y="99"/>
                  <a:pt x="88" y="99"/>
                  <a:pt x="88" y="99"/>
                </a:cubicBezTo>
                <a:cubicBezTo>
                  <a:pt x="88" y="99"/>
                  <a:pt x="87" y="99"/>
                  <a:pt x="87" y="100"/>
                </a:cubicBezTo>
                <a:cubicBezTo>
                  <a:pt x="87" y="100"/>
                  <a:pt x="87" y="100"/>
                  <a:pt x="88" y="100"/>
                </a:cubicBezTo>
                <a:cubicBezTo>
                  <a:pt x="88" y="100"/>
                  <a:pt x="88" y="100"/>
                  <a:pt x="88" y="100"/>
                </a:cubicBezTo>
                <a:cubicBezTo>
                  <a:pt x="88" y="100"/>
                  <a:pt x="88" y="100"/>
                  <a:pt x="88" y="100"/>
                </a:cubicBezTo>
                <a:cubicBezTo>
                  <a:pt x="87" y="100"/>
                  <a:pt x="87" y="100"/>
                  <a:pt x="87" y="100"/>
                </a:cubicBezTo>
                <a:close/>
                <a:moveTo>
                  <a:pt x="249" y="143"/>
                </a:moveTo>
                <a:cubicBezTo>
                  <a:pt x="249" y="143"/>
                  <a:pt x="249" y="143"/>
                  <a:pt x="249" y="143"/>
                </a:cubicBezTo>
                <a:cubicBezTo>
                  <a:pt x="249" y="143"/>
                  <a:pt x="249" y="143"/>
                  <a:pt x="249" y="143"/>
                </a:cubicBezTo>
                <a:cubicBezTo>
                  <a:pt x="249" y="143"/>
                  <a:pt x="249" y="143"/>
                  <a:pt x="249" y="142"/>
                </a:cubicBezTo>
                <a:cubicBezTo>
                  <a:pt x="249" y="142"/>
                  <a:pt x="249" y="142"/>
                  <a:pt x="249" y="142"/>
                </a:cubicBezTo>
                <a:cubicBezTo>
                  <a:pt x="249" y="142"/>
                  <a:pt x="249" y="142"/>
                  <a:pt x="249" y="142"/>
                </a:cubicBezTo>
                <a:cubicBezTo>
                  <a:pt x="249" y="142"/>
                  <a:pt x="249" y="142"/>
                  <a:pt x="249" y="142"/>
                </a:cubicBezTo>
                <a:cubicBezTo>
                  <a:pt x="249" y="143"/>
                  <a:pt x="249" y="142"/>
                  <a:pt x="249" y="142"/>
                </a:cubicBezTo>
                <a:cubicBezTo>
                  <a:pt x="249" y="142"/>
                  <a:pt x="249" y="142"/>
                  <a:pt x="249" y="142"/>
                </a:cubicBezTo>
                <a:cubicBezTo>
                  <a:pt x="249" y="142"/>
                  <a:pt x="249" y="142"/>
                  <a:pt x="249" y="142"/>
                </a:cubicBezTo>
                <a:cubicBezTo>
                  <a:pt x="249" y="142"/>
                  <a:pt x="249" y="142"/>
                  <a:pt x="248" y="142"/>
                </a:cubicBezTo>
                <a:cubicBezTo>
                  <a:pt x="248" y="142"/>
                  <a:pt x="248" y="142"/>
                  <a:pt x="248" y="142"/>
                </a:cubicBezTo>
                <a:cubicBezTo>
                  <a:pt x="248" y="142"/>
                  <a:pt x="248" y="143"/>
                  <a:pt x="248" y="143"/>
                </a:cubicBezTo>
                <a:cubicBezTo>
                  <a:pt x="248" y="143"/>
                  <a:pt x="248" y="143"/>
                  <a:pt x="248" y="143"/>
                </a:cubicBezTo>
                <a:cubicBezTo>
                  <a:pt x="247" y="143"/>
                  <a:pt x="247" y="143"/>
                  <a:pt x="247" y="143"/>
                </a:cubicBezTo>
                <a:cubicBezTo>
                  <a:pt x="247" y="143"/>
                  <a:pt x="247" y="143"/>
                  <a:pt x="247" y="143"/>
                </a:cubicBezTo>
                <a:cubicBezTo>
                  <a:pt x="247" y="143"/>
                  <a:pt x="247" y="143"/>
                  <a:pt x="247" y="143"/>
                </a:cubicBezTo>
                <a:cubicBezTo>
                  <a:pt x="247" y="143"/>
                  <a:pt x="247" y="144"/>
                  <a:pt x="246" y="144"/>
                </a:cubicBezTo>
                <a:cubicBezTo>
                  <a:pt x="246" y="144"/>
                  <a:pt x="246" y="144"/>
                  <a:pt x="246" y="144"/>
                </a:cubicBezTo>
                <a:cubicBezTo>
                  <a:pt x="246" y="144"/>
                  <a:pt x="245" y="144"/>
                  <a:pt x="245" y="144"/>
                </a:cubicBezTo>
                <a:cubicBezTo>
                  <a:pt x="245" y="144"/>
                  <a:pt x="244" y="144"/>
                  <a:pt x="244" y="145"/>
                </a:cubicBezTo>
                <a:cubicBezTo>
                  <a:pt x="244" y="145"/>
                  <a:pt x="244" y="145"/>
                  <a:pt x="244" y="145"/>
                </a:cubicBezTo>
                <a:cubicBezTo>
                  <a:pt x="244" y="145"/>
                  <a:pt x="244" y="145"/>
                  <a:pt x="244" y="145"/>
                </a:cubicBezTo>
                <a:cubicBezTo>
                  <a:pt x="244" y="145"/>
                  <a:pt x="244" y="146"/>
                  <a:pt x="244" y="146"/>
                </a:cubicBezTo>
                <a:cubicBezTo>
                  <a:pt x="244" y="146"/>
                  <a:pt x="244" y="146"/>
                  <a:pt x="244" y="146"/>
                </a:cubicBezTo>
                <a:cubicBezTo>
                  <a:pt x="244" y="146"/>
                  <a:pt x="244" y="146"/>
                  <a:pt x="244" y="146"/>
                </a:cubicBezTo>
                <a:cubicBezTo>
                  <a:pt x="244" y="146"/>
                  <a:pt x="244" y="146"/>
                  <a:pt x="244" y="146"/>
                </a:cubicBezTo>
                <a:cubicBezTo>
                  <a:pt x="244" y="146"/>
                  <a:pt x="244" y="146"/>
                  <a:pt x="244" y="146"/>
                </a:cubicBezTo>
                <a:cubicBezTo>
                  <a:pt x="244" y="146"/>
                  <a:pt x="244" y="146"/>
                  <a:pt x="244" y="146"/>
                </a:cubicBezTo>
                <a:cubicBezTo>
                  <a:pt x="244" y="146"/>
                  <a:pt x="245" y="146"/>
                  <a:pt x="245" y="146"/>
                </a:cubicBezTo>
                <a:cubicBezTo>
                  <a:pt x="245" y="146"/>
                  <a:pt x="245" y="146"/>
                  <a:pt x="245" y="146"/>
                </a:cubicBezTo>
                <a:cubicBezTo>
                  <a:pt x="245" y="146"/>
                  <a:pt x="245" y="146"/>
                  <a:pt x="245" y="146"/>
                </a:cubicBezTo>
                <a:cubicBezTo>
                  <a:pt x="245" y="146"/>
                  <a:pt x="245" y="146"/>
                  <a:pt x="245" y="145"/>
                </a:cubicBezTo>
                <a:cubicBezTo>
                  <a:pt x="245" y="145"/>
                  <a:pt x="245" y="145"/>
                  <a:pt x="245" y="145"/>
                </a:cubicBezTo>
                <a:cubicBezTo>
                  <a:pt x="245" y="145"/>
                  <a:pt x="246" y="145"/>
                  <a:pt x="246" y="145"/>
                </a:cubicBezTo>
                <a:cubicBezTo>
                  <a:pt x="246" y="145"/>
                  <a:pt x="246" y="145"/>
                  <a:pt x="246" y="145"/>
                </a:cubicBezTo>
                <a:cubicBezTo>
                  <a:pt x="246" y="145"/>
                  <a:pt x="246" y="145"/>
                  <a:pt x="247" y="145"/>
                </a:cubicBezTo>
                <a:cubicBezTo>
                  <a:pt x="247" y="145"/>
                  <a:pt x="247" y="145"/>
                  <a:pt x="247" y="145"/>
                </a:cubicBezTo>
                <a:cubicBezTo>
                  <a:pt x="247" y="145"/>
                  <a:pt x="247" y="145"/>
                  <a:pt x="247" y="145"/>
                </a:cubicBezTo>
                <a:cubicBezTo>
                  <a:pt x="247" y="145"/>
                  <a:pt x="247" y="145"/>
                  <a:pt x="247" y="145"/>
                </a:cubicBezTo>
                <a:cubicBezTo>
                  <a:pt x="247" y="145"/>
                  <a:pt x="247" y="145"/>
                  <a:pt x="247" y="145"/>
                </a:cubicBezTo>
                <a:cubicBezTo>
                  <a:pt x="248" y="145"/>
                  <a:pt x="248" y="145"/>
                  <a:pt x="248" y="145"/>
                </a:cubicBezTo>
                <a:cubicBezTo>
                  <a:pt x="248" y="145"/>
                  <a:pt x="248" y="145"/>
                  <a:pt x="248" y="145"/>
                </a:cubicBezTo>
                <a:cubicBezTo>
                  <a:pt x="248" y="145"/>
                  <a:pt x="248" y="144"/>
                  <a:pt x="248" y="144"/>
                </a:cubicBezTo>
                <a:cubicBezTo>
                  <a:pt x="248" y="144"/>
                  <a:pt x="248" y="144"/>
                  <a:pt x="248" y="144"/>
                </a:cubicBezTo>
                <a:cubicBezTo>
                  <a:pt x="248" y="144"/>
                  <a:pt x="248" y="144"/>
                  <a:pt x="248" y="144"/>
                </a:cubicBezTo>
                <a:cubicBezTo>
                  <a:pt x="248" y="144"/>
                  <a:pt x="248" y="144"/>
                  <a:pt x="248" y="144"/>
                </a:cubicBezTo>
                <a:cubicBezTo>
                  <a:pt x="248" y="144"/>
                  <a:pt x="249" y="144"/>
                  <a:pt x="249" y="144"/>
                </a:cubicBezTo>
                <a:cubicBezTo>
                  <a:pt x="249" y="144"/>
                  <a:pt x="249" y="144"/>
                  <a:pt x="249" y="144"/>
                </a:cubicBezTo>
                <a:cubicBezTo>
                  <a:pt x="249" y="144"/>
                  <a:pt x="249" y="144"/>
                  <a:pt x="249" y="144"/>
                </a:cubicBezTo>
                <a:cubicBezTo>
                  <a:pt x="249" y="144"/>
                  <a:pt x="249" y="143"/>
                  <a:pt x="249" y="143"/>
                </a:cubicBezTo>
                <a:cubicBezTo>
                  <a:pt x="249" y="143"/>
                  <a:pt x="249" y="143"/>
                  <a:pt x="249" y="143"/>
                </a:cubicBezTo>
                <a:close/>
                <a:moveTo>
                  <a:pt x="264" y="122"/>
                </a:moveTo>
                <a:cubicBezTo>
                  <a:pt x="264" y="121"/>
                  <a:pt x="264" y="121"/>
                  <a:pt x="264" y="121"/>
                </a:cubicBezTo>
                <a:cubicBezTo>
                  <a:pt x="264" y="121"/>
                  <a:pt x="264" y="121"/>
                  <a:pt x="264" y="121"/>
                </a:cubicBezTo>
                <a:cubicBezTo>
                  <a:pt x="264" y="121"/>
                  <a:pt x="264" y="121"/>
                  <a:pt x="264" y="121"/>
                </a:cubicBezTo>
                <a:cubicBezTo>
                  <a:pt x="263" y="121"/>
                  <a:pt x="263" y="121"/>
                  <a:pt x="263" y="121"/>
                </a:cubicBezTo>
                <a:cubicBezTo>
                  <a:pt x="263" y="121"/>
                  <a:pt x="263" y="121"/>
                  <a:pt x="263" y="121"/>
                </a:cubicBezTo>
                <a:cubicBezTo>
                  <a:pt x="263" y="121"/>
                  <a:pt x="262" y="121"/>
                  <a:pt x="262" y="121"/>
                </a:cubicBezTo>
                <a:cubicBezTo>
                  <a:pt x="262" y="121"/>
                  <a:pt x="261" y="121"/>
                  <a:pt x="261" y="121"/>
                </a:cubicBezTo>
                <a:cubicBezTo>
                  <a:pt x="261" y="121"/>
                  <a:pt x="261" y="121"/>
                  <a:pt x="261" y="121"/>
                </a:cubicBezTo>
                <a:cubicBezTo>
                  <a:pt x="261" y="121"/>
                  <a:pt x="261" y="121"/>
                  <a:pt x="260" y="121"/>
                </a:cubicBezTo>
                <a:cubicBezTo>
                  <a:pt x="260" y="121"/>
                  <a:pt x="260" y="121"/>
                  <a:pt x="260" y="121"/>
                </a:cubicBezTo>
                <a:cubicBezTo>
                  <a:pt x="260" y="121"/>
                  <a:pt x="260" y="121"/>
                  <a:pt x="260" y="121"/>
                </a:cubicBezTo>
                <a:cubicBezTo>
                  <a:pt x="260" y="121"/>
                  <a:pt x="260" y="121"/>
                  <a:pt x="260" y="121"/>
                </a:cubicBezTo>
                <a:cubicBezTo>
                  <a:pt x="260" y="121"/>
                  <a:pt x="260" y="121"/>
                  <a:pt x="260" y="121"/>
                </a:cubicBezTo>
                <a:cubicBezTo>
                  <a:pt x="260" y="121"/>
                  <a:pt x="260" y="121"/>
                  <a:pt x="259" y="121"/>
                </a:cubicBezTo>
                <a:cubicBezTo>
                  <a:pt x="259" y="121"/>
                  <a:pt x="259" y="121"/>
                  <a:pt x="259" y="121"/>
                </a:cubicBezTo>
                <a:cubicBezTo>
                  <a:pt x="259" y="121"/>
                  <a:pt x="259" y="121"/>
                  <a:pt x="258" y="121"/>
                </a:cubicBezTo>
                <a:cubicBezTo>
                  <a:pt x="258" y="121"/>
                  <a:pt x="258" y="121"/>
                  <a:pt x="258" y="122"/>
                </a:cubicBezTo>
                <a:cubicBezTo>
                  <a:pt x="258" y="122"/>
                  <a:pt x="258" y="122"/>
                  <a:pt x="258" y="122"/>
                </a:cubicBezTo>
                <a:cubicBezTo>
                  <a:pt x="258" y="122"/>
                  <a:pt x="258" y="122"/>
                  <a:pt x="258" y="122"/>
                </a:cubicBezTo>
                <a:cubicBezTo>
                  <a:pt x="259" y="122"/>
                  <a:pt x="259" y="122"/>
                  <a:pt x="259" y="122"/>
                </a:cubicBezTo>
                <a:cubicBezTo>
                  <a:pt x="259" y="121"/>
                  <a:pt x="259" y="121"/>
                  <a:pt x="259" y="122"/>
                </a:cubicBezTo>
                <a:cubicBezTo>
                  <a:pt x="259" y="122"/>
                  <a:pt x="259" y="122"/>
                  <a:pt x="259" y="122"/>
                </a:cubicBezTo>
                <a:cubicBezTo>
                  <a:pt x="259" y="122"/>
                  <a:pt x="259" y="122"/>
                  <a:pt x="259" y="122"/>
                </a:cubicBezTo>
                <a:cubicBezTo>
                  <a:pt x="259" y="122"/>
                  <a:pt x="259" y="122"/>
                  <a:pt x="258" y="122"/>
                </a:cubicBezTo>
                <a:cubicBezTo>
                  <a:pt x="258" y="122"/>
                  <a:pt x="258" y="122"/>
                  <a:pt x="258" y="122"/>
                </a:cubicBezTo>
                <a:cubicBezTo>
                  <a:pt x="258" y="122"/>
                  <a:pt x="258" y="123"/>
                  <a:pt x="258" y="123"/>
                </a:cubicBezTo>
                <a:cubicBezTo>
                  <a:pt x="258" y="123"/>
                  <a:pt x="257" y="123"/>
                  <a:pt x="257" y="123"/>
                </a:cubicBezTo>
                <a:cubicBezTo>
                  <a:pt x="257" y="123"/>
                  <a:pt x="257" y="123"/>
                  <a:pt x="258" y="124"/>
                </a:cubicBezTo>
                <a:cubicBezTo>
                  <a:pt x="258" y="124"/>
                  <a:pt x="258" y="124"/>
                  <a:pt x="258" y="124"/>
                </a:cubicBezTo>
                <a:cubicBezTo>
                  <a:pt x="258" y="124"/>
                  <a:pt x="258" y="124"/>
                  <a:pt x="258" y="124"/>
                </a:cubicBezTo>
                <a:cubicBezTo>
                  <a:pt x="259" y="124"/>
                  <a:pt x="259" y="123"/>
                  <a:pt x="259" y="123"/>
                </a:cubicBezTo>
                <a:cubicBezTo>
                  <a:pt x="259" y="123"/>
                  <a:pt x="259" y="123"/>
                  <a:pt x="259" y="123"/>
                </a:cubicBezTo>
                <a:cubicBezTo>
                  <a:pt x="259" y="123"/>
                  <a:pt x="259" y="124"/>
                  <a:pt x="259" y="124"/>
                </a:cubicBezTo>
                <a:cubicBezTo>
                  <a:pt x="259" y="124"/>
                  <a:pt x="260" y="124"/>
                  <a:pt x="260" y="123"/>
                </a:cubicBezTo>
                <a:cubicBezTo>
                  <a:pt x="260" y="123"/>
                  <a:pt x="260" y="123"/>
                  <a:pt x="260" y="123"/>
                </a:cubicBezTo>
                <a:cubicBezTo>
                  <a:pt x="260" y="123"/>
                  <a:pt x="260" y="123"/>
                  <a:pt x="260" y="123"/>
                </a:cubicBezTo>
                <a:cubicBezTo>
                  <a:pt x="260" y="123"/>
                  <a:pt x="260" y="123"/>
                  <a:pt x="261" y="123"/>
                </a:cubicBezTo>
                <a:cubicBezTo>
                  <a:pt x="261" y="123"/>
                  <a:pt x="261" y="123"/>
                  <a:pt x="261" y="123"/>
                </a:cubicBezTo>
                <a:cubicBezTo>
                  <a:pt x="262" y="123"/>
                  <a:pt x="262" y="123"/>
                  <a:pt x="262" y="123"/>
                </a:cubicBezTo>
                <a:cubicBezTo>
                  <a:pt x="262" y="123"/>
                  <a:pt x="262" y="123"/>
                  <a:pt x="262" y="123"/>
                </a:cubicBezTo>
                <a:cubicBezTo>
                  <a:pt x="263" y="123"/>
                  <a:pt x="263" y="123"/>
                  <a:pt x="263" y="123"/>
                </a:cubicBezTo>
                <a:cubicBezTo>
                  <a:pt x="264" y="123"/>
                  <a:pt x="264" y="123"/>
                  <a:pt x="264" y="123"/>
                </a:cubicBezTo>
                <a:cubicBezTo>
                  <a:pt x="265" y="123"/>
                  <a:pt x="264" y="122"/>
                  <a:pt x="264" y="122"/>
                </a:cubicBezTo>
                <a:cubicBezTo>
                  <a:pt x="264" y="122"/>
                  <a:pt x="265" y="122"/>
                  <a:pt x="264" y="122"/>
                </a:cubicBezTo>
                <a:close/>
                <a:moveTo>
                  <a:pt x="265" y="130"/>
                </a:moveTo>
                <a:cubicBezTo>
                  <a:pt x="265" y="130"/>
                  <a:pt x="265" y="129"/>
                  <a:pt x="265" y="129"/>
                </a:cubicBezTo>
                <a:cubicBezTo>
                  <a:pt x="265" y="129"/>
                  <a:pt x="265" y="129"/>
                  <a:pt x="265" y="129"/>
                </a:cubicBezTo>
                <a:cubicBezTo>
                  <a:pt x="265" y="129"/>
                  <a:pt x="265" y="129"/>
                  <a:pt x="265" y="129"/>
                </a:cubicBezTo>
                <a:cubicBezTo>
                  <a:pt x="265" y="129"/>
                  <a:pt x="265" y="129"/>
                  <a:pt x="265" y="129"/>
                </a:cubicBezTo>
                <a:cubicBezTo>
                  <a:pt x="265" y="129"/>
                  <a:pt x="265" y="129"/>
                  <a:pt x="265" y="129"/>
                </a:cubicBezTo>
                <a:cubicBezTo>
                  <a:pt x="264" y="128"/>
                  <a:pt x="264" y="128"/>
                  <a:pt x="264" y="128"/>
                </a:cubicBezTo>
                <a:cubicBezTo>
                  <a:pt x="264" y="128"/>
                  <a:pt x="264" y="129"/>
                  <a:pt x="264" y="129"/>
                </a:cubicBezTo>
                <a:cubicBezTo>
                  <a:pt x="264" y="129"/>
                  <a:pt x="264" y="129"/>
                  <a:pt x="264" y="129"/>
                </a:cubicBezTo>
                <a:cubicBezTo>
                  <a:pt x="264" y="129"/>
                  <a:pt x="264" y="129"/>
                  <a:pt x="263" y="129"/>
                </a:cubicBezTo>
                <a:cubicBezTo>
                  <a:pt x="263" y="129"/>
                  <a:pt x="263" y="129"/>
                  <a:pt x="263" y="129"/>
                </a:cubicBezTo>
                <a:cubicBezTo>
                  <a:pt x="263" y="129"/>
                  <a:pt x="263" y="129"/>
                  <a:pt x="263" y="129"/>
                </a:cubicBezTo>
                <a:cubicBezTo>
                  <a:pt x="263" y="129"/>
                  <a:pt x="263" y="129"/>
                  <a:pt x="263" y="128"/>
                </a:cubicBezTo>
                <a:cubicBezTo>
                  <a:pt x="263" y="128"/>
                  <a:pt x="263" y="128"/>
                  <a:pt x="263" y="128"/>
                </a:cubicBezTo>
                <a:cubicBezTo>
                  <a:pt x="263" y="128"/>
                  <a:pt x="263" y="128"/>
                  <a:pt x="263" y="128"/>
                </a:cubicBezTo>
                <a:cubicBezTo>
                  <a:pt x="263" y="128"/>
                  <a:pt x="262" y="128"/>
                  <a:pt x="262" y="128"/>
                </a:cubicBezTo>
                <a:cubicBezTo>
                  <a:pt x="262" y="128"/>
                  <a:pt x="262" y="128"/>
                  <a:pt x="262" y="129"/>
                </a:cubicBezTo>
                <a:cubicBezTo>
                  <a:pt x="262" y="129"/>
                  <a:pt x="262" y="129"/>
                  <a:pt x="262" y="129"/>
                </a:cubicBezTo>
                <a:cubicBezTo>
                  <a:pt x="262" y="129"/>
                  <a:pt x="262" y="129"/>
                  <a:pt x="261" y="129"/>
                </a:cubicBezTo>
                <a:cubicBezTo>
                  <a:pt x="261" y="129"/>
                  <a:pt x="261" y="129"/>
                  <a:pt x="261" y="129"/>
                </a:cubicBezTo>
                <a:cubicBezTo>
                  <a:pt x="261" y="129"/>
                  <a:pt x="261" y="129"/>
                  <a:pt x="261" y="129"/>
                </a:cubicBezTo>
                <a:cubicBezTo>
                  <a:pt x="261" y="129"/>
                  <a:pt x="261" y="129"/>
                  <a:pt x="261" y="129"/>
                </a:cubicBezTo>
                <a:cubicBezTo>
                  <a:pt x="261" y="129"/>
                  <a:pt x="260" y="129"/>
                  <a:pt x="260" y="129"/>
                </a:cubicBezTo>
                <a:cubicBezTo>
                  <a:pt x="260" y="129"/>
                  <a:pt x="260" y="130"/>
                  <a:pt x="260" y="130"/>
                </a:cubicBezTo>
                <a:cubicBezTo>
                  <a:pt x="260" y="130"/>
                  <a:pt x="260" y="130"/>
                  <a:pt x="260" y="130"/>
                </a:cubicBezTo>
                <a:cubicBezTo>
                  <a:pt x="260" y="130"/>
                  <a:pt x="259" y="130"/>
                  <a:pt x="259" y="130"/>
                </a:cubicBezTo>
                <a:cubicBezTo>
                  <a:pt x="259" y="130"/>
                  <a:pt x="259" y="130"/>
                  <a:pt x="259" y="130"/>
                </a:cubicBezTo>
                <a:cubicBezTo>
                  <a:pt x="259" y="130"/>
                  <a:pt x="259" y="130"/>
                  <a:pt x="259" y="130"/>
                </a:cubicBezTo>
                <a:cubicBezTo>
                  <a:pt x="259" y="130"/>
                  <a:pt x="259" y="130"/>
                  <a:pt x="259" y="130"/>
                </a:cubicBezTo>
                <a:cubicBezTo>
                  <a:pt x="259" y="130"/>
                  <a:pt x="259" y="130"/>
                  <a:pt x="259" y="130"/>
                </a:cubicBezTo>
                <a:cubicBezTo>
                  <a:pt x="259" y="131"/>
                  <a:pt x="259" y="131"/>
                  <a:pt x="259" y="131"/>
                </a:cubicBezTo>
                <a:cubicBezTo>
                  <a:pt x="259" y="131"/>
                  <a:pt x="259" y="131"/>
                  <a:pt x="259" y="131"/>
                </a:cubicBezTo>
                <a:cubicBezTo>
                  <a:pt x="258" y="131"/>
                  <a:pt x="258" y="131"/>
                  <a:pt x="258" y="131"/>
                </a:cubicBezTo>
                <a:cubicBezTo>
                  <a:pt x="258" y="132"/>
                  <a:pt x="258" y="132"/>
                  <a:pt x="258" y="132"/>
                </a:cubicBezTo>
                <a:cubicBezTo>
                  <a:pt x="258" y="132"/>
                  <a:pt x="258" y="132"/>
                  <a:pt x="258" y="132"/>
                </a:cubicBezTo>
                <a:cubicBezTo>
                  <a:pt x="258" y="132"/>
                  <a:pt x="258" y="132"/>
                  <a:pt x="258" y="132"/>
                </a:cubicBezTo>
                <a:cubicBezTo>
                  <a:pt x="258" y="132"/>
                  <a:pt x="258" y="132"/>
                  <a:pt x="258" y="132"/>
                </a:cubicBezTo>
                <a:cubicBezTo>
                  <a:pt x="258" y="132"/>
                  <a:pt x="258" y="132"/>
                  <a:pt x="258" y="133"/>
                </a:cubicBezTo>
                <a:cubicBezTo>
                  <a:pt x="258" y="133"/>
                  <a:pt x="258" y="133"/>
                  <a:pt x="258" y="133"/>
                </a:cubicBezTo>
                <a:cubicBezTo>
                  <a:pt x="258" y="133"/>
                  <a:pt x="257" y="133"/>
                  <a:pt x="257" y="133"/>
                </a:cubicBezTo>
                <a:cubicBezTo>
                  <a:pt x="257" y="133"/>
                  <a:pt x="257" y="133"/>
                  <a:pt x="257" y="133"/>
                </a:cubicBezTo>
                <a:cubicBezTo>
                  <a:pt x="257" y="133"/>
                  <a:pt x="257" y="133"/>
                  <a:pt x="257" y="133"/>
                </a:cubicBezTo>
                <a:cubicBezTo>
                  <a:pt x="257" y="133"/>
                  <a:pt x="257" y="133"/>
                  <a:pt x="257" y="132"/>
                </a:cubicBezTo>
                <a:cubicBezTo>
                  <a:pt x="257" y="132"/>
                  <a:pt x="257" y="132"/>
                  <a:pt x="257" y="132"/>
                </a:cubicBezTo>
                <a:cubicBezTo>
                  <a:pt x="257" y="132"/>
                  <a:pt x="257" y="132"/>
                  <a:pt x="256" y="132"/>
                </a:cubicBezTo>
                <a:cubicBezTo>
                  <a:pt x="256" y="132"/>
                  <a:pt x="256" y="132"/>
                  <a:pt x="256" y="132"/>
                </a:cubicBezTo>
                <a:cubicBezTo>
                  <a:pt x="256" y="132"/>
                  <a:pt x="256" y="132"/>
                  <a:pt x="256" y="132"/>
                </a:cubicBezTo>
                <a:cubicBezTo>
                  <a:pt x="256" y="132"/>
                  <a:pt x="256" y="132"/>
                  <a:pt x="256" y="132"/>
                </a:cubicBezTo>
                <a:cubicBezTo>
                  <a:pt x="256" y="132"/>
                  <a:pt x="255" y="132"/>
                  <a:pt x="255" y="132"/>
                </a:cubicBezTo>
                <a:cubicBezTo>
                  <a:pt x="255" y="132"/>
                  <a:pt x="255" y="132"/>
                  <a:pt x="255" y="132"/>
                </a:cubicBezTo>
                <a:cubicBezTo>
                  <a:pt x="255" y="132"/>
                  <a:pt x="255" y="132"/>
                  <a:pt x="255" y="132"/>
                </a:cubicBezTo>
                <a:cubicBezTo>
                  <a:pt x="255" y="132"/>
                  <a:pt x="255" y="132"/>
                  <a:pt x="255" y="132"/>
                </a:cubicBezTo>
                <a:cubicBezTo>
                  <a:pt x="255" y="132"/>
                  <a:pt x="254" y="132"/>
                  <a:pt x="254" y="132"/>
                </a:cubicBezTo>
                <a:cubicBezTo>
                  <a:pt x="254" y="132"/>
                  <a:pt x="254" y="132"/>
                  <a:pt x="254" y="132"/>
                </a:cubicBezTo>
                <a:cubicBezTo>
                  <a:pt x="254" y="132"/>
                  <a:pt x="253" y="133"/>
                  <a:pt x="253" y="133"/>
                </a:cubicBezTo>
                <a:cubicBezTo>
                  <a:pt x="253" y="133"/>
                  <a:pt x="253" y="133"/>
                  <a:pt x="253" y="133"/>
                </a:cubicBezTo>
                <a:cubicBezTo>
                  <a:pt x="253" y="133"/>
                  <a:pt x="253" y="133"/>
                  <a:pt x="253" y="133"/>
                </a:cubicBezTo>
                <a:cubicBezTo>
                  <a:pt x="253" y="133"/>
                  <a:pt x="253" y="133"/>
                  <a:pt x="253" y="133"/>
                </a:cubicBezTo>
                <a:cubicBezTo>
                  <a:pt x="253" y="133"/>
                  <a:pt x="253" y="133"/>
                  <a:pt x="253" y="133"/>
                </a:cubicBezTo>
                <a:cubicBezTo>
                  <a:pt x="253" y="133"/>
                  <a:pt x="253" y="133"/>
                  <a:pt x="253" y="133"/>
                </a:cubicBezTo>
                <a:cubicBezTo>
                  <a:pt x="253" y="133"/>
                  <a:pt x="252" y="133"/>
                  <a:pt x="252" y="133"/>
                </a:cubicBezTo>
                <a:cubicBezTo>
                  <a:pt x="252" y="134"/>
                  <a:pt x="252" y="134"/>
                  <a:pt x="252" y="134"/>
                </a:cubicBezTo>
                <a:cubicBezTo>
                  <a:pt x="252" y="134"/>
                  <a:pt x="252" y="134"/>
                  <a:pt x="252" y="134"/>
                </a:cubicBezTo>
                <a:cubicBezTo>
                  <a:pt x="252" y="134"/>
                  <a:pt x="252" y="134"/>
                  <a:pt x="252" y="134"/>
                </a:cubicBezTo>
                <a:cubicBezTo>
                  <a:pt x="252" y="134"/>
                  <a:pt x="251" y="134"/>
                  <a:pt x="251" y="135"/>
                </a:cubicBezTo>
                <a:cubicBezTo>
                  <a:pt x="252" y="135"/>
                  <a:pt x="252" y="135"/>
                  <a:pt x="252" y="135"/>
                </a:cubicBezTo>
                <a:cubicBezTo>
                  <a:pt x="252" y="135"/>
                  <a:pt x="251" y="135"/>
                  <a:pt x="251" y="135"/>
                </a:cubicBezTo>
                <a:cubicBezTo>
                  <a:pt x="251" y="135"/>
                  <a:pt x="251" y="136"/>
                  <a:pt x="251" y="136"/>
                </a:cubicBezTo>
                <a:cubicBezTo>
                  <a:pt x="251" y="136"/>
                  <a:pt x="251" y="136"/>
                  <a:pt x="251" y="136"/>
                </a:cubicBezTo>
                <a:cubicBezTo>
                  <a:pt x="251" y="136"/>
                  <a:pt x="251" y="136"/>
                  <a:pt x="251" y="136"/>
                </a:cubicBezTo>
                <a:cubicBezTo>
                  <a:pt x="251" y="136"/>
                  <a:pt x="251" y="137"/>
                  <a:pt x="251" y="137"/>
                </a:cubicBezTo>
                <a:cubicBezTo>
                  <a:pt x="251" y="137"/>
                  <a:pt x="251" y="137"/>
                  <a:pt x="251" y="137"/>
                </a:cubicBezTo>
                <a:cubicBezTo>
                  <a:pt x="251" y="137"/>
                  <a:pt x="251" y="137"/>
                  <a:pt x="251" y="137"/>
                </a:cubicBezTo>
                <a:cubicBezTo>
                  <a:pt x="251" y="137"/>
                  <a:pt x="251" y="138"/>
                  <a:pt x="251" y="138"/>
                </a:cubicBezTo>
                <a:cubicBezTo>
                  <a:pt x="251" y="138"/>
                  <a:pt x="251" y="138"/>
                  <a:pt x="251" y="138"/>
                </a:cubicBezTo>
                <a:cubicBezTo>
                  <a:pt x="251" y="138"/>
                  <a:pt x="251" y="138"/>
                  <a:pt x="252" y="138"/>
                </a:cubicBezTo>
                <a:cubicBezTo>
                  <a:pt x="252" y="138"/>
                  <a:pt x="252" y="138"/>
                  <a:pt x="252" y="138"/>
                </a:cubicBezTo>
                <a:cubicBezTo>
                  <a:pt x="252" y="138"/>
                  <a:pt x="252" y="138"/>
                  <a:pt x="252" y="138"/>
                </a:cubicBezTo>
                <a:cubicBezTo>
                  <a:pt x="252" y="138"/>
                  <a:pt x="252" y="138"/>
                  <a:pt x="252" y="139"/>
                </a:cubicBezTo>
                <a:cubicBezTo>
                  <a:pt x="252" y="139"/>
                  <a:pt x="251" y="139"/>
                  <a:pt x="251" y="139"/>
                </a:cubicBezTo>
                <a:cubicBezTo>
                  <a:pt x="251" y="139"/>
                  <a:pt x="251" y="139"/>
                  <a:pt x="250" y="139"/>
                </a:cubicBezTo>
                <a:cubicBezTo>
                  <a:pt x="250" y="139"/>
                  <a:pt x="250" y="139"/>
                  <a:pt x="250" y="139"/>
                </a:cubicBezTo>
                <a:cubicBezTo>
                  <a:pt x="250" y="139"/>
                  <a:pt x="250" y="139"/>
                  <a:pt x="250" y="140"/>
                </a:cubicBezTo>
                <a:cubicBezTo>
                  <a:pt x="250" y="140"/>
                  <a:pt x="250" y="140"/>
                  <a:pt x="250" y="140"/>
                </a:cubicBezTo>
                <a:cubicBezTo>
                  <a:pt x="250" y="140"/>
                  <a:pt x="250" y="140"/>
                  <a:pt x="250" y="141"/>
                </a:cubicBezTo>
                <a:cubicBezTo>
                  <a:pt x="250" y="141"/>
                  <a:pt x="250" y="141"/>
                  <a:pt x="250" y="141"/>
                </a:cubicBezTo>
                <a:cubicBezTo>
                  <a:pt x="250" y="141"/>
                  <a:pt x="250" y="141"/>
                  <a:pt x="250" y="141"/>
                </a:cubicBezTo>
                <a:cubicBezTo>
                  <a:pt x="251" y="141"/>
                  <a:pt x="251" y="141"/>
                  <a:pt x="251" y="141"/>
                </a:cubicBezTo>
                <a:cubicBezTo>
                  <a:pt x="251" y="141"/>
                  <a:pt x="251" y="141"/>
                  <a:pt x="251" y="141"/>
                </a:cubicBezTo>
                <a:cubicBezTo>
                  <a:pt x="251" y="141"/>
                  <a:pt x="251" y="141"/>
                  <a:pt x="251" y="141"/>
                </a:cubicBezTo>
                <a:cubicBezTo>
                  <a:pt x="252" y="141"/>
                  <a:pt x="252" y="141"/>
                  <a:pt x="252" y="141"/>
                </a:cubicBezTo>
                <a:cubicBezTo>
                  <a:pt x="252" y="141"/>
                  <a:pt x="252" y="141"/>
                  <a:pt x="252" y="141"/>
                </a:cubicBezTo>
                <a:cubicBezTo>
                  <a:pt x="252" y="141"/>
                  <a:pt x="253" y="141"/>
                  <a:pt x="253" y="141"/>
                </a:cubicBezTo>
                <a:cubicBezTo>
                  <a:pt x="253" y="140"/>
                  <a:pt x="254" y="140"/>
                  <a:pt x="254" y="140"/>
                </a:cubicBezTo>
                <a:cubicBezTo>
                  <a:pt x="254" y="140"/>
                  <a:pt x="254" y="140"/>
                  <a:pt x="254" y="140"/>
                </a:cubicBezTo>
                <a:cubicBezTo>
                  <a:pt x="255" y="140"/>
                  <a:pt x="255" y="140"/>
                  <a:pt x="255" y="140"/>
                </a:cubicBezTo>
                <a:cubicBezTo>
                  <a:pt x="255" y="140"/>
                  <a:pt x="255" y="139"/>
                  <a:pt x="255" y="139"/>
                </a:cubicBezTo>
                <a:cubicBezTo>
                  <a:pt x="255" y="139"/>
                  <a:pt x="255" y="139"/>
                  <a:pt x="255" y="139"/>
                </a:cubicBezTo>
                <a:cubicBezTo>
                  <a:pt x="256" y="139"/>
                  <a:pt x="257" y="139"/>
                  <a:pt x="257" y="139"/>
                </a:cubicBezTo>
                <a:cubicBezTo>
                  <a:pt x="257" y="139"/>
                  <a:pt x="258" y="139"/>
                  <a:pt x="258" y="139"/>
                </a:cubicBezTo>
                <a:cubicBezTo>
                  <a:pt x="258" y="139"/>
                  <a:pt x="258" y="139"/>
                  <a:pt x="259" y="139"/>
                </a:cubicBezTo>
                <a:cubicBezTo>
                  <a:pt x="259" y="138"/>
                  <a:pt x="259" y="138"/>
                  <a:pt x="259" y="138"/>
                </a:cubicBezTo>
                <a:cubicBezTo>
                  <a:pt x="259" y="138"/>
                  <a:pt x="259" y="138"/>
                  <a:pt x="259" y="138"/>
                </a:cubicBezTo>
                <a:cubicBezTo>
                  <a:pt x="260" y="137"/>
                  <a:pt x="260" y="137"/>
                  <a:pt x="260" y="137"/>
                </a:cubicBezTo>
                <a:cubicBezTo>
                  <a:pt x="260" y="137"/>
                  <a:pt x="260" y="137"/>
                  <a:pt x="260" y="137"/>
                </a:cubicBezTo>
                <a:cubicBezTo>
                  <a:pt x="260" y="137"/>
                  <a:pt x="261" y="137"/>
                  <a:pt x="261" y="137"/>
                </a:cubicBezTo>
                <a:cubicBezTo>
                  <a:pt x="261" y="136"/>
                  <a:pt x="261" y="136"/>
                  <a:pt x="261" y="136"/>
                </a:cubicBezTo>
                <a:cubicBezTo>
                  <a:pt x="261" y="136"/>
                  <a:pt x="262" y="136"/>
                  <a:pt x="262" y="135"/>
                </a:cubicBezTo>
                <a:cubicBezTo>
                  <a:pt x="262" y="135"/>
                  <a:pt x="262" y="135"/>
                  <a:pt x="262" y="135"/>
                </a:cubicBezTo>
                <a:cubicBezTo>
                  <a:pt x="263" y="135"/>
                  <a:pt x="263" y="135"/>
                  <a:pt x="263" y="135"/>
                </a:cubicBezTo>
                <a:cubicBezTo>
                  <a:pt x="263" y="135"/>
                  <a:pt x="263" y="134"/>
                  <a:pt x="263" y="134"/>
                </a:cubicBezTo>
                <a:cubicBezTo>
                  <a:pt x="263" y="134"/>
                  <a:pt x="263" y="134"/>
                  <a:pt x="263" y="134"/>
                </a:cubicBezTo>
                <a:cubicBezTo>
                  <a:pt x="263" y="133"/>
                  <a:pt x="263" y="133"/>
                  <a:pt x="263" y="133"/>
                </a:cubicBezTo>
                <a:cubicBezTo>
                  <a:pt x="264" y="133"/>
                  <a:pt x="264" y="133"/>
                  <a:pt x="264" y="133"/>
                </a:cubicBezTo>
                <a:cubicBezTo>
                  <a:pt x="264" y="133"/>
                  <a:pt x="264" y="133"/>
                  <a:pt x="264" y="133"/>
                </a:cubicBezTo>
                <a:cubicBezTo>
                  <a:pt x="264" y="133"/>
                  <a:pt x="264" y="132"/>
                  <a:pt x="264" y="132"/>
                </a:cubicBezTo>
                <a:cubicBezTo>
                  <a:pt x="264" y="132"/>
                  <a:pt x="264" y="132"/>
                  <a:pt x="264" y="132"/>
                </a:cubicBezTo>
                <a:cubicBezTo>
                  <a:pt x="264" y="132"/>
                  <a:pt x="264" y="132"/>
                  <a:pt x="264" y="132"/>
                </a:cubicBezTo>
                <a:cubicBezTo>
                  <a:pt x="264" y="132"/>
                  <a:pt x="264" y="132"/>
                  <a:pt x="264" y="132"/>
                </a:cubicBezTo>
                <a:cubicBezTo>
                  <a:pt x="264" y="132"/>
                  <a:pt x="264" y="131"/>
                  <a:pt x="264" y="131"/>
                </a:cubicBezTo>
                <a:cubicBezTo>
                  <a:pt x="264" y="131"/>
                  <a:pt x="263" y="131"/>
                  <a:pt x="263" y="131"/>
                </a:cubicBezTo>
                <a:cubicBezTo>
                  <a:pt x="263" y="131"/>
                  <a:pt x="263" y="131"/>
                  <a:pt x="263" y="131"/>
                </a:cubicBezTo>
                <a:cubicBezTo>
                  <a:pt x="263" y="131"/>
                  <a:pt x="263" y="131"/>
                  <a:pt x="263" y="131"/>
                </a:cubicBezTo>
                <a:cubicBezTo>
                  <a:pt x="263" y="131"/>
                  <a:pt x="263" y="130"/>
                  <a:pt x="263" y="130"/>
                </a:cubicBezTo>
                <a:cubicBezTo>
                  <a:pt x="263" y="130"/>
                  <a:pt x="263" y="130"/>
                  <a:pt x="263" y="130"/>
                </a:cubicBezTo>
                <a:cubicBezTo>
                  <a:pt x="263" y="130"/>
                  <a:pt x="264" y="130"/>
                  <a:pt x="264" y="130"/>
                </a:cubicBezTo>
                <a:cubicBezTo>
                  <a:pt x="264" y="130"/>
                  <a:pt x="264" y="130"/>
                  <a:pt x="264" y="130"/>
                </a:cubicBezTo>
                <a:cubicBezTo>
                  <a:pt x="264" y="130"/>
                  <a:pt x="264" y="130"/>
                  <a:pt x="264" y="130"/>
                </a:cubicBezTo>
                <a:cubicBezTo>
                  <a:pt x="264" y="130"/>
                  <a:pt x="264" y="130"/>
                  <a:pt x="264" y="130"/>
                </a:cubicBezTo>
                <a:cubicBezTo>
                  <a:pt x="264" y="130"/>
                  <a:pt x="264" y="130"/>
                  <a:pt x="264" y="130"/>
                </a:cubicBezTo>
                <a:cubicBezTo>
                  <a:pt x="265" y="130"/>
                  <a:pt x="265" y="130"/>
                  <a:pt x="265" y="130"/>
                </a:cubicBezTo>
                <a:cubicBezTo>
                  <a:pt x="265" y="130"/>
                  <a:pt x="265" y="130"/>
                  <a:pt x="265" y="130"/>
                </a:cubicBezTo>
                <a:close/>
                <a:moveTo>
                  <a:pt x="257" y="121"/>
                </a:moveTo>
                <a:cubicBezTo>
                  <a:pt x="257" y="121"/>
                  <a:pt x="257" y="121"/>
                  <a:pt x="257" y="121"/>
                </a:cubicBezTo>
                <a:cubicBezTo>
                  <a:pt x="257" y="121"/>
                  <a:pt x="257" y="121"/>
                  <a:pt x="257" y="121"/>
                </a:cubicBezTo>
                <a:cubicBezTo>
                  <a:pt x="257" y="121"/>
                  <a:pt x="257" y="121"/>
                  <a:pt x="257" y="121"/>
                </a:cubicBezTo>
                <a:cubicBezTo>
                  <a:pt x="257" y="121"/>
                  <a:pt x="257" y="121"/>
                  <a:pt x="257" y="121"/>
                </a:cubicBezTo>
                <a:cubicBezTo>
                  <a:pt x="257" y="121"/>
                  <a:pt x="257" y="121"/>
                  <a:pt x="257" y="121"/>
                </a:cubicBezTo>
                <a:cubicBezTo>
                  <a:pt x="257" y="121"/>
                  <a:pt x="256" y="122"/>
                  <a:pt x="256" y="122"/>
                </a:cubicBezTo>
                <a:cubicBezTo>
                  <a:pt x="256" y="122"/>
                  <a:pt x="256" y="122"/>
                  <a:pt x="256" y="122"/>
                </a:cubicBezTo>
                <a:cubicBezTo>
                  <a:pt x="256" y="122"/>
                  <a:pt x="256" y="122"/>
                  <a:pt x="256" y="122"/>
                </a:cubicBezTo>
                <a:cubicBezTo>
                  <a:pt x="256" y="122"/>
                  <a:pt x="256" y="122"/>
                  <a:pt x="256" y="122"/>
                </a:cubicBezTo>
                <a:cubicBezTo>
                  <a:pt x="256" y="122"/>
                  <a:pt x="256" y="122"/>
                  <a:pt x="256" y="122"/>
                </a:cubicBezTo>
                <a:cubicBezTo>
                  <a:pt x="256" y="122"/>
                  <a:pt x="256" y="122"/>
                  <a:pt x="256" y="122"/>
                </a:cubicBezTo>
                <a:cubicBezTo>
                  <a:pt x="256" y="122"/>
                  <a:pt x="256" y="122"/>
                  <a:pt x="256" y="122"/>
                </a:cubicBezTo>
                <a:cubicBezTo>
                  <a:pt x="256" y="122"/>
                  <a:pt x="256" y="122"/>
                  <a:pt x="256" y="123"/>
                </a:cubicBezTo>
                <a:cubicBezTo>
                  <a:pt x="256" y="123"/>
                  <a:pt x="256" y="123"/>
                  <a:pt x="255" y="123"/>
                </a:cubicBezTo>
                <a:cubicBezTo>
                  <a:pt x="255" y="123"/>
                  <a:pt x="255" y="123"/>
                  <a:pt x="255" y="123"/>
                </a:cubicBezTo>
                <a:cubicBezTo>
                  <a:pt x="255" y="123"/>
                  <a:pt x="255" y="123"/>
                  <a:pt x="255" y="123"/>
                </a:cubicBezTo>
                <a:cubicBezTo>
                  <a:pt x="255" y="123"/>
                  <a:pt x="255" y="123"/>
                  <a:pt x="255" y="123"/>
                </a:cubicBezTo>
                <a:cubicBezTo>
                  <a:pt x="255" y="123"/>
                  <a:pt x="255" y="123"/>
                  <a:pt x="255" y="123"/>
                </a:cubicBezTo>
                <a:cubicBezTo>
                  <a:pt x="255" y="123"/>
                  <a:pt x="255" y="122"/>
                  <a:pt x="255" y="122"/>
                </a:cubicBezTo>
                <a:cubicBezTo>
                  <a:pt x="255" y="122"/>
                  <a:pt x="255" y="122"/>
                  <a:pt x="255" y="122"/>
                </a:cubicBezTo>
                <a:cubicBezTo>
                  <a:pt x="254" y="123"/>
                  <a:pt x="254" y="123"/>
                  <a:pt x="254" y="123"/>
                </a:cubicBezTo>
                <a:cubicBezTo>
                  <a:pt x="254" y="123"/>
                  <a:pt x="254" y="123"/>
                  <a:pt x="254" y="123"/>
                </a:cubicBezTo>
                <a:cubicBezTo>
                  <a:pt x="254" y="123"/>
                  <a:pt x="254" y="123"/>
                  <a:pt x="254" y="123"/>
                </a:cubicBezTo>
                <a:cubicBezTo>
                  <a:pt x="254" y="123"/>
                  <a:pt x="254" y="123"/>
                  <a:pt x="254" y="123"/>
                </a:cubicBezTo>
                <a:cubicBezTo>
                  <a:pt x="254" y="123"/>
                  <a:pt x="254" y="123"/>
                  <a:pt x="254" y="124"/>
                </a:cubicBezTo>
                <a:cubicBezTo>
                  <a:pt x="254" y="124"/>
                  <a:pt x="254" y="124"/>
                  <a:pt x="254" y="124"/>
                </a:cubicBezTo>
                <a:cubicBezTo>
                  <a:pt x="254" y="123"/>
                  <a:pt x="254" y="123"/>
                  <a:pt x="254" y="123"/>
                </a:cubicBezTo>
                <a:cubicBezTo>
                  <a:pt x="254" y="123"/>
                  <a:pt x="255" y="123"/>
                  <a:pt x="255" y="123"/>
                </a:cubicBezTo>
                <a:cubicBezTo>
                  <a:pt x="255" y="123"/>
                  <a:pt x="255" y="124"/>
                  <a:pt x="255" y="124"/>
                </a:cubicBezTo>
                <a:cubicBezTo>
                  <a:pt x="255" y="124"/>
                  <a:pt x="255" y="124"/>
                  <a:pt x="255" y="124"/>
                </a:cubicBezTo>
                <a:cubicBezTo>
                  <a:pt x="255" y="124"/>
                  <a:pt x="255" y="124"/>
                  <a:pt x="255" y="124"/>
                </a:cubicBezTo>
                <a:cubicBezTo>
                  <a:pt x="255" y="124"/>
                  <a:pt x="255" y="124"/>
                  <a:pt x="255" y="124"/>
                </a:cubicBezTo>
                <a:cubicBezTo>
                  <a:pt x="255" y="124"/>
                  <a:pt x="255" y="124"/>
                  <a:pt x="255" y="124"/>
                </a:cubicBezTo>
                <a:cubicBezTo>
                  <a:pt x="255" y="124"/>
                  <a:pt x="255" y="125"/>
                  <a:pt x="255" y="125"/>
                </a:cubicBezTo>
                <a:cubicBezTo>
                  <a:pt x="255" y="125"/>
                  <a:pt x="255" y="124"/>
                  <a:pt x="256" y="124"/>
                </a:cubicBezTo>
                <a:cubicBezTo>
                  <a:pt x="256" y="124"/>
                  <a:pt x="256" y="124"/>
                  <a:pt x="256" y="124"/>
                </a:cubicBezTo>
                <a:cubicBezTo>
                  <a:pt x="256" y="124"/>
                  <a:pt x="256" y="124"/>
                  <a:pt x="256" y="124"/>
                </a:cubicBezTo>
                <a:cubicBezTo>
                  <a:pt x="256" y="124"/>
                  <a:pt x="256" y="124"/>
                  <a:pt x="256" y="124"/>
                </a:cubicBezTo>
                <a:cubicBezTo>
                  <a:pt x="256" y="123"/>
                  <a:pt x="256" y="123"/>
                  <a:pt x="256" y="123"/>
                </a:cubicBezTo>
                <a:cubicBezTo>
                  <a:pt x="257" y="123"/>
                  <a:pt x="257" y="123"/>
                  <a:pt x="257" y="123"/>
                </a:cubicBezTo>
                <a:cubicBezTo>
                  <a:pt x="257" y="123"/>
                  <a:pt x="257" y="122"/>
                  <a:pt x="257" y="122"/>
                </a:cubicBezTo>
                <a:cubicBezTo>
                  <a:pt x="257" y="122"/>
                  <a:pt x="257" y="122"/>
                  <a:pt x="257" y="122"/>
                </a:cubicBezTo>
                <a:cubicBezTo>
                  <a:pt x="257" y="122"/>
                  <a:pt x="257" y="122"/>
                  <a:pt x="257" y="122"/>
                </a:cubicBezTo>
                <a:cubicBezTo>
                  <a:pt x="257" y="122"/>
                  <a:pt x="257" y="122"/>
                  <a:pt x="257" y="122"/>
                </a:cubicBezTo>
                <a:cubicBezTo>
                  <a:pt x="257" y="122"/>
                  <a:pt x="257" y="122"/>
                  <a:pt x="257" y="121"/>
                </a:cubicBezTo>
                <a:close/>
                <a:moveTo>
                  <a:pt x="216" y="126"/>
                </a:moveTo>
                <a:cubicBezTo>
                  <a:pt x="216" y="126"/>
                  <a:pt x="217" y="126"/>
                  <a:pt x="217" y="126"/>
                </a:cubicBezTo>
                <a:cubicBezTo>
                  <a:pt x="217" y="126"/>
                  <a:pt x="217" y="126"/>
                  <a:pt x="217" y="126"/>
                </a:cubicBezTo>
                <a:cubicBezTo>
                  <a:pt x="217" y="125"/>
                  <a:pt x="217" y="125"/>
                  <a:pt x="217" y="125"/>
                </a:cubicBezTo>
                <a:cubicBezTo>
                  <a:pt x="217" y="125"/>
                  <a:pt x="217" y="125"/>
                  <a:pt x="217" y="125"/>
                </a:cubicBezTo>
                <a:cubicBezTo>
                  <a:pt x="217" y="125"/>
                  <a:pt x="217" y="125"/>
                  <a:pt x="217" y="125"/>
                </a:cubicBezTo>
                <a:cubicBezTo>
                  <a:pt x="217" y="125"/>
                  <a:pt x="216" y="125"/>
                  <a:pt x="216" y="125"/>
                </a:cubicBezTo>
                <a:cubicBezTo>
                  <a:pt x="216" y="125"/>
                  <a:pt x="216" y="125"/>
                  <a:pt x="216" y="125"/>
                </a:cubicBezTo>
                <a:cubicBezTo>
                  <a:pt x="216" y="125"/>
                  <a:pt x="216" y="126"/>
                  <a:pt x="216" y="126"/>
                </a:cubicBezTo>
                <a:cubicBezTo>
                  <a:pt x="216" y="126"/>
                  <a:pt x="216" y="126"/>
                  <a:pt x="216" y="126"/>
                </a:cubicBezTo>
                <a:cubicBezTo>
                  <a:pt x="216" y="126"/>
                  <a:pt x="216" y="126"/>
                  <a:pt x="216" y="126"/>
                </a:cubicBezTo>
                <a:cubicBezTo>
                  <a:pt x="216" y="126"/>
                  <a:pt x="216" y="125"/>
                  <a:pt x="216" y="125"/>
                </a:cubicBezTo>
                <a:cubicBezTo>
                  <a:pt x="216" y="125"/>
                  <a:pt x="216" y="125"/>
                  <a:pt x="216" y="125"/>
                </a:cubicBezTo>
                <a:cubicBezTo>
                  <a:pt x="216" y="125"/>
                  <a:pt x="216" y="125"/>
                  <a:pt x="216" y="125"/>
                </a:cubicBezTo>
                <a:cubicBezTo>
                  <a:pt x="216" y="125"/>
                  <a:pt x="216" y="125"/>
                  <a:pt x="216" y="125"/>
                </a:cubicBezTo>
                <a:cubicBezTo>
                  <a:pt x="216" y="126"/>
                  <a:pt x="216" y="126"/>
                  <a:pt x="216" y="126"/>
                </a:cubicBezTo>
                <a:cubicBezTo>
                  <a:pt x="216" y="126"/>
                  <a:pt x="216" y="126"/>
                  <a:pt x="216" y="126"/>
                </a:cubicBezTo>
                <a:cubicBezTo>
                  <a:pt x="216" y="126"/>
                  <a:pt x="216" y="126"/>
                  <a:pt x="216" y="126"/>
                </a:cubicBezTo>
                <a:cubicBezTo>
                  <a:pt x="216" y="126"/>
                  <a:pt x="216" y="126"/>
                  <a:pt x="216" y="126"/>
                </a:cubicBezTo>
                <a:cubicBezTo>
                  <a:pt x="216" y="126"/>
                  <a:pt x="216" y="126"/>
                  <a:pt x="216" y="126"/>
                </a:cubicBezTo>
                <a:cubicBezTo>
                  <a:pt x="216" y="126"/>
                  <a:pt x="216" y="127"/>
                  <a:pt x="216" y="127"/>
                </a:cubicBezTo>
                <a:cubicBezTo>
                  <a:pt x="216" y="127"/>
                  <a:pt x="216" y="127"/>
                  <a:pt x="216" y="127"/>
                </a:cubicBezTo>
                <a:cubicBezTo>
                  <a:pt x="216" y="127"/>
                  <a:pt x="216" y="127"/>
                  <a:pt x="216" y="127"/>
                </a:cubicBezTo>
                <a:cubicBezTo>
                  <a:pt x="216" y="127"/>
                  <a:pt x="216" y="127"/>
                  <a:pt x="216" y="126"/>
                </a:cubicBezTo>
                <a:cubicBezTo>
                  <a:pt x="216" y="126"/>
                  <a:pt x="216" y="126"/>
                  <a:pt x="216" y="126"/>
                </a:cubicBezTo>
                <a:cubicBezTo>
                  <a:pt x="216" y="126"/>
                  <a:pt x="216" y="126"/>
                  <a:pt x="216" y="126"/>
                </a:cubicBezTo>
                <a:cubicBezTo>
                  <a:pt x="216" y="126"/>
                  <a:pt x="216" y="126"/>
                  <a:pt x="216" y="126"/>
                </a:cubicBezTo>
                <a:close/>
                <a:moveTo>
                  <a:pt x="248" y="123"/>
                </a:moveTo>
                <a:cubicBezTo>
                  <a:pt x="248" y="123"/>
                  <a:pt x="248" y="123"/>
                  <a:pt x="248" y="123"/>
                </a:cubicBezTo>
                <a:cubicBezTo>
                  <a:pt x="248" y="123"/>
                  <a:pt x="248" y="123"/>
                  <a:pt x="248" y="122"/>
                </a:cubicBezTo>
                <a:cubicBezTo>
                  <a:pt x="248" y="122"/>
                  <a:pt x="249" y="122"/>
                  <a:pt x="248" y="122"/>
                </a:cubicBezTo>
                <a:cubicBezTo>
                  <a:pt x="248" y="122"/>
                  <a:pt x="248" y="122"/>
                  <a:pt x="248" y="122"/>
                </a:cubicBezTo>
                <a:cubicBezTo>
                  <a:pt x="248" y="122"/>
                  <a:pt x="248" y="122"/>
                  <a:pt x="248" y="122"/>
                </a:cubicBezTo>
                <a:cubicBezTo>
                  <a:pt x="248" y="122"/>
                  <a:pt x="247" y="122"/>
                  <a:pt x="247" y="122"/>
                </a:cubicBezTo>
                <a:cubicBezTo>
                  <a:pt x="247" y="122"/>
                  <a:pt x="247" y="122"/>
                  <a:pt x="247" y="122"/>
                </a:cubicBezTo>
                <a:cubicBezTo>
                  <a:pt x="247" y="122"/>
                  <a:pt x="247" y="122"/>
                  <a:pt x="247" y="122"/>
                </a:cubicBezTo>
                <a:cubicBezTo>
                  <a:pt x="247" y="122"/>
                  <a:pt x="247" y="122"/>
                  <a:pt x="247" y="122"/>
                </a:cubicBezTo>
                <a:cubicBezTo>
                  <a:pt x="247" y="122"/>
                  <a:pt x="247" y="122"/>
                  <a:pt x="246" y="122"/>
                </a:cubicBezTo>
                <a:cubicBezTo>
                  <a:pt x="246" y="122"/>
                  <a:pt x="246" y="122"/>
                  <a:pt x="246" y="122"/>
                </a:cubicBezTo>
                <a:cubicBezTo>
                  <a:pt x="246" y="123"/>
                  <a:pt x="246" y="123"/>
                  <a:pt x="246" y="123"/>
                </a:cubicBezTo>
                <a:cubicBezTo>
                  <a:pt x="246" y="123"/>
                  <a:pt x="246" y="123"/>
                  <a:pt x="246" y="123"/>
                </a:cubicBezTo>
                <a:cubicBezTo>
                  <a:pt x="246" y="123"/>
                  <a:pt x="246" y="123"/>
                  <a:pt x="246" y="123"/>
                </a:cubicBezTo>
                <a:cubicBezTo>
                  <a:pt x="246" y="123"/>
                  <a:pt x="246" y="123"/>
                  <a:pt x="246" y="123"/>
                </a:cubicBezTo>
                <a:cubicBezTo>
                  <a:pt x="247" y="123"/>
                  <a:pt x="247" y="123"/>
                  <a:pt x="247" y="123"/>
                </a:cubicBezTo>
                <a:cubicBezTo>
                  <a:pt x="247" y="123"/>
                  <a:pt x="247" y="123"/>
                  <a:pt x="248" y="123"/>
                </a:cubicBezTo>
                <a:close/>
                <a:moveTo>
                  <a:pt x="247" y="123"/>
                </a:moveTo>
                <a:cubicBezTo>
                  <a:pt x="247" y="123"/>
                  <a:pt x="246" y="123"/>
                  <a:pt x="246" y="123"/>
                </a:cubicBezTo>
                <a:cubicBezTo>
                  <a:pt x="246" y="123"/>
                  <a:pt x="246" y="123"/>
                  <a:pt x="246" y="123"/>
                </a:cubicBezTo>
                <a:cubicBezTo>
                  <a:pt x="246" y="124"/>
                  <a:pt x="246" y="123"/>
                  <a:pt x="246" y="124"/>
                </a:cubicBezTo>
                <a:cubicBezTo>
                  <a:pt x="246" y="124"/>
                  <a:pt x="246" y="124"/>
                  <a:pt x="246" y="124"/>
                </a:cubicBezTo>
                <a:cubicBezTo>
                  <a:pt x="245" y="124"/>
                  <a:pt x="245" y="124"/>
                  <a:pt x="245" y="124"/>
                </a:cubicBezTo>
                <a:cubicBezTo>
                  <a:pt x="245" y="123"/>
                  <a:pt x="245" y="124"/>
                  <a:pt x="245" y="124"/>
                </a:cubicBezTo>
                <a:cubicBezTo>
                  <a:pt x="245" y="124"/>
                  <a:pt x="245" y="124"/>
                  <a:pt x="245" y="124"/>
                </a:cubicBezTo>
                <a:cubicBezTo>
                  <a:pt x="245" y="124"/>
                  <a:pt x="245" y="124"/>
                  <a:pt x="245" y="124"/>
                </a:cubicBezTo>
                <a:cubicBezTo>
                  <a:pt x="245" y="124"/>
                  <a:pt x="245" y="124"/>
                  <a:pt x="244" y="124"/>
                </a:cubicBezTo>
                <a:cubicBezTo>
                  <a:pt x="244" y="125"/>
                  <a:pt x="244" y="125"/>
                  <a:pt x="244" y="125"/>
                </a:cubicBezTo>
                <a:cubicBezTo>
                  <a:pt x="245" y="125"/>
                  <a:pt x="245" y="125"/>
                  <a:pt x="245" y="125"/>
                </a:cubicBezTo>
                <a:cubicBezTo>
                  <a:pt x="245" y="125"/>
                  <a:pt x="245" y="125"/>
                  <a:pt x="245" y="125"/>
                </a:cubicBezTo>
                <a:cubicBezTo>
                  <a:pt x="245" y="125"/>
                  <a:pt x="245" y="125"/>
                  <a:pt x="245" y="125"/>
                </a:cubicBezTo>
                <a:cubicBezTo>
                  <a:pt x="245" y="125"/>
                  <a:pt x="245" y="125"/>
                  <a:pt x="245" y="124"/>
                </a:cubicBezTo>
                <a:cubicBezTo>
                  <a:pt x="245" y="124"/>
                  <a:pt x="245" y="124"/>
                  <a:pt x="245" y="124"/>
                </a:cubicBezTo>
                <a:cubicBezTo>
                  <a:pt x="245" y="124"/>
                  <a:pt x="246" y="124"/>
                  <a:pt x="246" y="124"/>
                </a:cubicBezTo>
                <a:cubicBezTo>
                  <a:pt x="246" y="124"/>
                  <a:pt x="246" y="124"/>
                  <a:pt x="246" y="124"/>
                </a:cubicBezTo>
                <a:cubicBezTo>
                  <a:pt x="246" y="124"/>
                  <a:pt x="246" y="124"/>
                  <a:pt x="246" y="124"/>
                </a:cubicBezTo>
                <a:cubicBezTo>
                  <a:pt x="246" y="124"/>
                  <a:pt x="247" y="124"/>
                  <a:pt x="247" y="124"/>
                </a:cubicBezTo>
                <a:cubicBezTo>
                  <a:pt x="247" y="124"/>
                  <a:pt x="247" y="124"/>
                  <a:pt x="247" y="124"/>
                </a:cubicBezTo>
                <a:cubicBezTo>
                  <a:pt x="247" y="123"/>
                  <a:pt x="247" y="123"/>
                  <a:pt x="247" y="123"/>
                </a:cubicBezTo>
                <a:cubicBezTo>
                  <a:pt x="247" y="123"/>
                  <a:pt x="247" y="123"/>
                  <a:pt x="247" y="123"/>
                </a:cubicBezTo>
                <a:close/>
                <a:moveTo>
                  <a:pt x="251" y="123"/>
                </a:moveTo>
                <a:cubicBezTo>
                  <a:pt x="251" y="123"/>
                  <a:pt x="251" y="123"/>
                  <a:pt x="251" y="123"/>
                </a:cubicBezTo>
                <a:cubicBezTo>
                  <a:pt x="251" y="123"/>
                  <a:pt x="251" y="123"/>
                  <a:pt x="251" y="123"/>
                </a:cubicBezTo>
                <a:cubicBezTo>
                  <a:pt x="251" y="123"/>
                  <a:pt x="251" y="123"/>
                  <a:pt x="252" y="123"/>
                </a:cubicBezTo>
                <a:cubicBezTo>
                  <a:pt x="252" y="123"/>
                  <a:pt x="252" y="123"/>
                  <a:pt x="252" y="123"/>
                </a:cubicBezTo>
                <a:cubicBezTo>
                  <a:pt x="252" y="123"/>
                  <a:pt x="252" y="123"/>
                  <a:pt x="252" y="123"/>
                </a:cubicBezTo>
                <a:cubicBezTo>
                  <a:pt x="252" y="123"/>
                  <a:pt x="252" y="123"/>
                  <a:pt x="252" y="123"/>
                </a:cubicBezTo>
                <a:cubicBezTo>
                  <a:pt x="252" y="123"/>
                  <a:pt x="252" y="123"/>
                  <a:pt x="252" y="123"/>
                </a:cubicBezTo>
                <a:cubicBezTo>
                  <a:pt x="252" y="123"/>
                  <a:pt x="252" y="122"/>
                  <a:pt x="252" y="122"/>
                </a:cubicBezTo>
                <a:cubicBezTo>
                  <a:pt x="252" y="122"/>
                  <a:pt x="252" y="122"/>
                  <a:pt x="252" y="122"/>
                </a:cubicBezTo>
                <a:cubicBezTo>
                  <a:pt x="252" y="122"/>
                  <a:pt x="253" y="122"/>
                  <a:pt x="253" y="122"/>
                </a:cubicBezTo>
                <a:cubicBezTo>
                  <a:pt x="253" y="122"/>
                  <a:pt x="253" y="122"/>
                  <a:pt x="253" y="122"/>
                </a:cubicBezTo>
                <a:cubicBezTo>
                  <a:pt x="253" y="122"/>
                  <a:pt x="253" y="122"/>
                  <a:pt x="254" y="122"/>
                </a:cubicBezTo>
                <a:cubicBezTo>
                  <a:pt x="254" y="122"/>
                  <a:pt x="254" y="122"/>
                  <a:pt x="254" y="122"/>
                </a:cubicBezTo>
                <a:cubicBezTo>
                  <a:pt x="254" y="122"/>
                  <a:pt x="254" y="122"/>
                  <a:pt x="254" y="122"/>
                </a:cubicBezTo>
                <a:cubicBezTo>
                  <a:pt x="254" y="122"/>
                  <a:pt x="254" y="122"/>
                  <a:pt x="254" y="122"/>
                </a:cubicBezTo>
                <a:cubicBezTo>
                  <a:pt x="253" y="121"/>
                  <a:pt x="253" y="122"/>
                  <a:pt x="253" y="122"/>
                </a:cubicBezTo>
                <a:cubicBezTo>
                  <a:pt x="253" y="122"/>
                  <a:pt x="253" y="121"/>
                  <a:pt x="253" y="121"/>
                </a:cubicBezTo>
                <a:cubicBezTo>
                  <a:pt x="253" y="121"/>
                  <a:pt x="253" y="121"/>
                  <a:pt x="253" y="121"/>
                </a:cubicBezTo>
                <a:cubicBezTo>
                  <a:pt x="253" y="121"/>
                  <a:pt x="253" y="121"/>
                  <a:pt x="253" y="121"/>
                </a:cubicBezTo>
                <a:cubicBezTo>
                  <a:pt x="253" y="121"/>
                  <a:pt x="252" y="121"/>
                  <a:pt x="252" y="121"/>
                </a:cubicBezTo>
                <a:cubicBezTo>
                  <a:pt x="252" y="121"/>
                  <a:pt x="252" y="121"/>
                  <a:pt x="252" y="121"/>
                </a:cubicBezTo>
                <a:cubicBezTo>
                  <a:pt x="252" y="121"/>
                  <a:pt x="252" y="122"/>
                  <a:pt x="252" y="122"/>
                </a:cubicBezTo>
                <a:cubicBezTo>
                  <a:pt x="252" y="122"/>
                  <a:pt x="252" y="122"/>
                  <a:pt x="251" y="122"/>
                </a:cubicBezTo>
                <a:cubicBezTo>
                  <a:pt x="251" y="122"/>
                  <a:pt x="251" y="122"/>
                  <a:pt x="251" y="122"/>
                </a:cubicBezTo>
                <a:cubicBezTo>
                  <a:pt x="251" y="122"/>
                  <a:pt x="251" y="122"/>
                  <a:pt x="251" y="121"/>
                </a:cubicBezTo>
                <a:cubicBezTo>
                  <a:pt x="251" y="121"/>
                  <a:pt x="251" y="121"/>
                  <a:pt x="251" y="122"/>
                </a:cubicBezTo>
                <a:cubicBezTo>
                  <a:pt x="251" y="122"/>
                  <a:pt x="251" y="122"/>
                  <a:pt x="251" y="122"/>
                </a:cubicBezTo>
                <a:cubicBezTo>
                  <a:pt x="251" y="122"/>
                  <a:pt x="251" y="122"/>
                  <a:pt x="251" y="122"/>
                </a:cubicBezTo>
                <a:cubicBezTo>
                  <a:pt x="251" y="122"/>
                  <a:pt x="251" y="122"/>
                  <a:pt x="251" y="122"/>
                </a:cubicBezTo>
                <a:cubicBezTo>
                  <a:pt x="251" y="122"/>
                  <a:pt x="251" y="122"/>
                  <a:pt x="251" y="122"/>
                </a:cubicBezTo>
                <a:cubicBezTo>
                  <a:pt x="251" y="122"/>
                  <a:pt x="251" y="122"/>
                  <a:pt x="251" y="122"/>
                </a:cubicBezTo>
                <a:cubicBezTo>
                  <a:pt x="251" y="122"/>
                  <a:pt x="251" y="122"/>
                  <a:pt x="251" y="122"/>
                </a:cubicBezTo>
                <a:cubicBezTo>
                  <a:pt x="251" y="123"/>
                  <a:pt x="251" y="123"/>
                  <a:pt x="251" y="123"/>
                </a:cubicBezTo>
                <a:cubicBezTo>
                  <a:pt x="251" y="123"/>
                  <a:pt x="250" y="123"/>
                  <a:pt x="250" y="123"/>
                </a:cubicBezTo>
                <a:cubicBezTo>
                  <a:pt x="250" y="123"/>
                  <a:pt x="250" y="123"/>
                  <a:pt x="250" y="123"/>
                </a:cubicBezTo>
                <a:cubicBezTo>
                  <a:pt x="250" y="123"/>
                  <a:pt x="250" y="123"/>
                  <a:pt x="250" y="122"/>
                </a:cubicBezTo>
                <a:cubicBezTo>
                  <a:pt x="250" y="122"/>
                  <a:pt x="250" y="122"/>
                  <a:pt x="250" y="122"/>
                </a:cubicBezTo>
                <a:cubicBezTo>
                  <a:pt x="250" y="122"/>
                  <a:pt x="250" y="122"/>
                  <a:pt x="250" y="122"/>
                </a:cubicBezTo>
                <a:cubicBezTo>
                  <a:pt x="250" y="122"/>
                  <a:pt x="250" y="122"/>
                  <a:pt x="250" y="122"/>
                </a:cubicBezTo>
                <a:cubicBezTo>
                  <a:pt x="250" y="122"/>
                  <a:pt x="250" y="122"/>
                  <a:pt x="250" y="122"/>
                </a:cubicBezTo>
                <a:cubicBezTo>
                  <a:pt x="250" y="122"/>
                  <a:pt x="250" y="122"/>
                  <a:pt x="250" y="122"/>
                </a:cubicBezTo>
                <a:cubicBezTo>
                  <a:pt x="250" y="122"/>
                  <a:pt x="250" y="122"/>
                  <a:pt x="249" y="122"/>
                </a:cubicBezTo>
                <a:cubicBezTo>
                  <a:pt x="249" y="122"/>
                  <a:pt x="249" y="122"/>
                  <a:pt x="249" y="122"/>
                </a:cubicBezTo>
                <a:cubicBezTo>
                  <a:pt x="249" y="122"/>
                  <a:pt x="249" y="122"/>
                  <a:pt x="249" y="122"/>
                </a:cubicBezTo>
                <a:cubicBezTo>
                  <a:pt x="249" y="122"/>
                  <a:pt x="249" y="122"/>
                  <a:pt x="249" y="122"/>
                </a:cubicBezTo>
                <a:cubicBezTo>
                  <a:pt x="249" y="122"/>
                  <a:pt x="249" y="122"/>
                  <a:pt x="249" y="122"/>
                </a:cubicBezTo>
                <a:cubicBezTo>
                  <a:pt x="249" y="122"/>
                  <a:pt x="249" y="122"/>
                  <a:pt x="249" y="122"/>
                </a:cubicBezTo>
                <a:cubicBezTo>
                  <a:pt x="249" y="122"/>
                  <a:pt x="249" y="122"/>
                  <a:pt x="249" y="122"/>
                </a:cubicBezTo>
                <a:cubicBezTo>
                  <a:pt x="249" y="122"/>
                  <a:pt x="249" y="122"/>
                  <a:pt x="250" y="123"/>
                </a:cubicBezTo>
                <a:cubicBezTo>
                  <a:pt x="250" y="123"/>
                  <a:pt x="250" y="123"/>
                  <a:pt x="250" y="123"/>
                </a:cubicBezTo>
                <a:cubicBezTo>
                  <a:pt x="250" y="123"/>
                  <a:pt x="250" y="123"/>
                  <a:pt x="249" y="123"/>
                </a:cubicBezTo>
                <a:cubicBezTo>
                  <a:pt x="249" y="123"/>
                  <a:pt x="249" y="123"/>
                  <a:pt x="249" y="123"/>
                </a:cubicBezTo>
                <a:cubicBezTo>
                  <a:pt x="249" y="123"/>
                  <a:pt x="249" y="123"/>
                  <a:pt x="249" y="123"/>
                </a:cubicBezTo>
                <a:cubicBezTo>
                  <a:pt x="249" y="123"/>
                  <a:pt x="249" y="123"/>
                  <a:pt x="249" y="123"/>
                </a:cubicBezTo>
                <a:cubicBezTo>
                  <a:pt x="248" y="123"/>
                  <a:pt x="248" y="124"/>
                  <a:pt x="248" y="124"/>
                </a:cubicBezTo>
                <a:cubicBezTo>
                  <a:pt x="248" y="124"/>
                  <a:pt x="248" y="124"/>
                  <a:pt x="248" y="124"/>
                </a:cubicBezTo>
                <a:cubicBezTo>
                  <a:pt x="248" y="124"/>
                  <a:pt x="248" y="124"/>
                  <a:pt x="247" y="124"/>
                </a:cubicBezTo>
                <a:cubicBezTo>
                  <a:pt x="247" y="124"/>
                  <a:pt x="247" y="124"/>
                  <a:pt x="247" y="124"/>
                </a:cubicBezTo>
                <a:cubicBezTo>
                  <a:pt x="247" y="124"/>
                  <a:pt x="248" y="124"/>
                  <a:pt x="248" y="124"/>
                </a:cubicBezTo>
                <a:cubicBezTo>
                  <a:pt x="248" y="124"/>
                  <a:pt x="248" y="124"/>
                  <a:pt x="248" y="124"/>
                </a:cubicBezTo>
                <a:cubicBezTo>
                  <a:pt x="248" y="124"/>
                  <a:pt x="248" y="124"/>
                  <a:pt x="248" y="124"/>
                </a:cubicBezTo>
                <a:cubicBezTo>
                  <a:pt x="248" y="124"/>
                  <a:pt x="248" y="124"/>
                  <a:pt x="248" y="124"/>
                </a:cubicBezTo>
                <a:cubicBezTo>
                  <a:pt x="248" y="124"/>
                  <a:pt x="249" y="125"/>
                  <a:pt x="249" y="125"/>
                </a:cubicBezTo>
                <a:cubicBezTo>
                  <a:pt x="249" y="125"/>
                  <a:pt x="249" y="125"/>
                  <a:pt x="249" y="125"/>
                </a:cubicBezTo>
                <a:cubicBezTo>
                  <a:pt x="249" y="125"/>
                  <a:pt x="249" y="125"/>
                  <a:pt x="249" y="125"/>
                </a:cubicBezTo>
                <a:cubicBezTo>
                  <a:pt x="249" y="125"/>
                  <a:pt x="249" y="125"/>
                  <a:pt x="249" y="125"/>
                </a:cubicBezTo>
                <a:cubicBezTo>
                  <a:pt x="249" y="125"/>
                  <a:pt x="249" y="125"/>
                  <a:pt x="249" y="125"/>
                </a:cubicBezTo>
                <a:cubicBezTo>
                  <a:pt x="249" y="125"/>
                  <a:pt x="249" y="125"/>
                  <a:pt x="249" y="125"/>
                </a:cubicBezTo>
                <a:cubicBezTo>
                  <a:pt x="249" y="125"/>
                  <a:pt x="249" y="125"/>
                  <a:pt x="249" y="124"/>
                </a:cubicBezTo>
                <a:cubicBezTo>
                  <a:pt x="249" y="124"/>
                  <a:pt x="249" y="124"/>
                  <a:pt x="249" y="124"/>
                </a:cubicBezTo>
                <a:cubicBezTo>
                  <a:pt x="249" y="124"/>
                  <a:pt x="250" y="124"/>
                  <a:pt x="250" y="124"/>
                </a:cubicBezTo>
                <a:cubicBezTo>
                  <a:pt x="250" y="124"/>
                  <a:pt x="250" y="124"/>
                  <a:pt x="250" y="124"/>
                </a:cubicBezTo>
                <a:cubicBezTo>
                  <a:pt x="250" y="124"/>
                  <a:pt x="250" y="124"/>
                  <a:pt x="250" y="124"/>
                </a:cubicBezTo>
                <a:cubicBezTo>
                  <a:pt x="250" y="124"/>
                  <a:pt x="250" y="124"/>
                  <a:pt x="250" y="124"/>
                </a:cubicBezTo>
                <a:cubicBezTo>
                  <a:pt x="250" y="124"/>
                  <a:pt x="250" y="124"/>
                  <a:pt x="250" y="124"/>
                </a:cubicBezTo>
                <a:cubicBezTo>
                  <a:pt x="250" y="124"/>
                  <a:pt x="250" y="125"/>
                  <a:pt x="250" y="125"/>
                </a:cubicBezTo>
                <a:cubicBezTo>
                  <a:pt x="250" y="125"/>
                  <a:pt x="250" y="125"/>
                  <a:pt x="250" y="125"/>
                </a:cubicBezTo>
                <a:cubicBezTo>
                  <a:pt x="250" y="125"/>
                  <a:pt x="250" y="125"/>
                  <a:pt x="250" y="125"/>
                </a:cubicBezTo>
                <a:cubicBezTo>
                  <a:pt x="251" y="125"/>
                  <a:pt x="251" y="124"/>
                  <a:pt x="251" y="124"/>
                </a:cubicBezTo>
                <a:cubicBezTo>
                  <a:pt x="251" y="124"/>
                  <a:pt x="251" y="124"/>
                  <a:pt x="251" y="124"/>
                </a:cubicBezTo>
                <a:cubicBezTo>
                  <a:pt x="251" y="124"/>
                  <a:pt x="250" y="124"/>
                  <a:pt x="250" y="124"/>
                </a:cubicBezTo>
                <a:cubicBezTo>
                  <a:pt x="251" y="124"/>
                  <a:pt x="251" y="124"/>
                  <a:pt x="251" y="123"/>
                </a:cubicBezTo>
                <a:close/>
                <a:moveTo>
                  <a:pt x="249" y="140"/>
                </a:moveTo>
                <a:cubicBezTo>
                  <a:pt x="249" y="140"/>
                  <a:pt x="250" y="139"/>
                  <a:pt x="250" y="139"/>
                </a:cubicBezTo>
                <a:cubicBezTo>
                  <a:pt x="250" y="139"/>
                  <a:pt x="250" y="139"/>
                  <a:pt x="250" y="139"/>
                </a:cubicBezTo>
                <a:cubicBezTo>
                  <a:pt x="250" y="139"/>
                  <a:pt x="250" y="139"/>
                  <a:pt x="250" y="139"/>
                </a:cubicBezTo>
                <a:cubicBezTo>
                  <a:pt x="250" y="139"/>
                  <a:pt x="250" y="139"/>
                  <a:pt x="250" y="139"/>
                </a:cubicBezTo>
                <a:cubicBezTo>
                  <a:pt x="250" y="139"/>
                  <a:pt x="250" y="139"/>
                  <a:pt x="249" y="139"/>
                </a:cubicBezTo>
                <a:cubicBezTo>
                  <a:pt x="249" y="139"/>
                  <a:pt x="249" y="139"/>
                  <a:pt x="249" y="139"/>
                </a:cubicBezTo>
                <a:cubicBezTo>
                  <a:pt x="249" y="139"/>
                  <a:pt x="249" y="139"/>
                  <a:pt x="249" y="139"/>
                </a:cubicBezTo>
                <a:cubicBezTo>
                  <a:pt x="249" y="139"/>
                  <a:pt x="249" y="139"/>
                  <a:pt x="249" y="139"/>
                </a:cubicBezTo>
                <a:cubicBezTo>
                  <a:pt x="249" y="139"/>
                  <a:pt x="249" y="140"/>
                  <a:pt x="248" y="140"/>
                </a:cubicBezTo>
                <a:cubicBezTo>
                  <a:pt x="248" y="140"/>
                  <a:pt x="248" y="140"/>
                  <a:pt x="248" y="140"/>
                </a:cubicBezTo>
                <a:cubicBezTo>
                  <a:pt x="248" y="140"/>
                  <a:pt x="248" y="140"/>
                  <a:pt x="248" y="140"/>
                </a:cubicBezTo>
                <a:cubicBezTo>
                  <a:pt x="248" y="140"/>
                  <a:pt x="248" y="140"/>
                  <a:pt x="248" y="140"/>
                </a:cubicBezTo>
                <a:cubicBezTo>
                  <a:pt x="248" y="140"/>
                  <a:pt x="248" y="141"/>
                  <a:pt x="248" y="141"/>
                </a:cubicBezTo>
                <a:cubicBezTo>
                  <a:pt x="249" y="141"/>
                  <a:pt x="249" y="140"/>
                  <a:pt x="249" y="140"/>
                </a:cubicBezTo>
                <a:cubicBezTo>
                  <a:pt x="249" y="140"/>
                  <a:pt x="249" y="140"/>
                  <a:pt x="249" y="140"/>
                </a:cubicBezTo>
                <a:cubicBezTo>
                  <a:pt x="249" y="140"/>
                  <a:pt x="249" y="141"/>
                  <a:pt x="249" y="141"/>
                </a:cubicBezTo>
                <a:cubicBezTo>
                  <a:pt x="249" y="141"/>
                  <a:pt x="249" y="140"/>
                  <a:pt x="249" y="140"/>
                </a:cubicBezTo>
                <a:cubicBezTo>
                  <a:pt x="249" y="140"/>
                  <a:pt x="249" y="140"/>
                  <a:pt x="249" y="140"/>
                </a:cubicBezTo>
                <a:cubicBezTo>
                  <a:pt x="249" y="140"/>
                  <a:pt x="249" y="140"/>
                  <a:pt x="249" y="140"/>
                </a:cubicBezTo>
                <a:cubicBezTo>
                  <a:pt x="249" y="140"/>
                  <a:pt x="249" y="140"/>
                  <a:pt x="249" y="140"/>
                </a:cubicBezTo>
                <a:cubicBezTo>
                  <a:pt x="249" y="140"/>
                  <a:pt x="249" y="140"/>
                  <a:pt x="249" y="140"/>
                </a:cubicBezTo>
                <a:close/>
                <a:moveTo>
                  <a:pt x="226" y="137"/>
                </a:moveTo>
                <a:cubicBezTo>
                  <a:pt x="226" y="137"/>
                  <a:pt x="226" y="137"/>
                  <a:pt x="226" y="137"/>
                </a:cubicBezTo>
                <a:cubicBezTo>
                  <a:pt x="225" y="137"/>
                  <a:pt x="225" y="137"/>
                  <a:pt x="225" y="137"/>
                </a:cubicBezTo>
                <a:cubicBezTo>
                  <a:pt x="225" y="137"/>
                  <a:pt x="225" y="137"/>
                  <a:pt x="225" y="137"/>
                </a:cubicBezTo>
                <a:cubicBezTo>
                  <a:pt x="225" y="137"/>
                  <a:pt x="225" y="136"/>
                  <a:pt x="225" y="136"/>
                </a:cubicBezTo>
                <a:cubicBezTo>
                  <a:pt x="225" y="136"/>
                  <a:pt x="224" y="136"/>
                  <a:pt x="224" y="136"/>
                </a:cubicBezTo>
                <a:cubicBezTo>
                  <a:pt x="224" y="136"/>
                  <a:pt x="224" y="136"/>
                  <a:pt x="224" y="136"/>
                </a:cubicBezTo>
                <a:cubicBezTo>
                  <a:pt x="224" y="136"/>
                  <a:pt x="224" y="135"/>
                  <a:pt x="224" y="135"/>
                </a:cubicBezTo>
                <a:cubicBezTo>
                  <a:pt x="224" y="135"/>
                  <a:pt x="224" y="135"/>
                  <a:pt x="224" y="135"/>
                </a:cubicBezTo>
                <a:cubicBezTo>
                  <a:pt x="224" y="135"/>
                  <a:pt x="224" y="135"/>
                  <a:pt x="224" y="135"/>
                </a:cubicBezTo>
                <a:cubicBezTo>
                  <a:pt x="224" y="135"/>
                  <a:pt x="223" y="135"/>
                  <a:pt x="223" y="135"/>
                </a:cubicBezTo>
                <a:cubicBezTo>
                  <a:pt x="223" y="135"/>
                  <a:pt x="223" y="134"/>
                  <a:pt x="223" y="134"/>
                </a:cubicBezTo>
                <a:cubicBezTo>
                  <a:pt x="223" y="134"/>
                  <a:pt x="223" y="134"/>
                  <a:pt x="223" y="134"/>
                </a:cubicBezTo>
                <a:cubicBezTo>
                  <a:pt x="223" y="134"/>
                  <a:pt x="223" y="134"/>
                  <a:pt x="223" y="134"/>
                </a:cubicBezTo>
                <a:cubicBezTo>
                  <a:pt x="223" y="134"/>
                  <a:pt x="222" y="134"/>
                  <a:pt x="222" y="134"/>
                </a:cubicBezTo>
                <a:cubicBezTo>
                  <a:pt x="222" y="135"/>
                  <a:pt x="222" y="135"/>
                  <a:pt x="222" y="135"/>
                </a:cubicBezTo>
                <a:cubicBezTo>
                  <a:pt x="222" y="134"/>
                  <a:pt x="222" y="134"/>
                  <a:pt x="222" y="134"/>
                </a:cubicBezTo>
                <a:cubicBezTo>
                  <a:pt x="222" y="134"/>
                  <a:pt x="221" y="134"/>
                  <a:pt x="221" y="134"/>
                </a:cubicBezTo>
                <a:cubicBezTo>
                  <a:pt x="221" y="134"/>
                  <a:pt x="221" y="134"/>
                  <a:pt x="221" y="134"/>
                </a:cubicBezTo>
                <a:cubicBezTo>
                  <a:pt x="221" y="134"/>
                  <a:pt x="221" y="134"/>
                  <a:pt x="221" y="134"/>
                </a:cubicBezTo>
                <a:cubicBezTo>
                  <a:pt x="221" y="134"/>
                  <a:pt x="221" y="133"/>
                  <a:pt x="221" y="133"/>
                </a:cubicBezTo>
                <a:cubicBezTo>
                  <a:pt x="221" y="133"/>
                  <a:pt x="221" y="133"/>
                  <a:pt x="221" y="133"/>
                </a:cubicBezTo>
                <a:cubicBezTo>
                  <a:pt x="221" y="133"/>
                  <a:pt x="220" y="133"/>
                  <a:pt x="220" y="133"/>
                </a:cubicBezTo>
                <a:cubicBezTo>
                  <a:pt x="220" y="133"/>
                  <a:pt x="220" y="133"/>
                  <a:pt x="220" y="133"/>
                </a:cubicBezTo>
                <a:cubicBezTo>
                  <a:pt x="220" y="133"/>
                  <a:pt x="219" y="133"/>
                  <a:pt x="219" y="132"/>
                </a:cubicBezTo>
                <a:cubicBezTo>
                  <a:pt x="219" y="132"/>
                  <a:pt x="218" y="131"/>
                  <a:pt x="218" y="131"/>
                </a:cubicBezTo>
                <a:cubicBezTo>
                  <a:pt x="218" y="131"/>
                  <a:pt x="218" y="131"/>
                  <a:pt x="218" y="131"/>
                </a:cubicBezTo>
                <a:cubicBezTo>
                  <a:pt x="218" y="131"/>
                  <a:pt x="217" y="132"/>
                  <a:pt x="217" y="132"/>
                </a:cubicBezTo>
                <a:cubicBezTo>
                  <a:pt x="217" y="132"/>
                  <a:pt x="217" y="132"/>
                  <a:pt x="217" y="132"/>
                </a:cubicBezTo>
                <a:cubicBezTo>
                  <a:pt x="216" y="132"/>
                  <a:pt x="216" y="132"/>
                  <a:pt x="216" y="132"/>
                </a:cubicBezTo>
                <a:cubicBezTo>
                  <a:pt x="216" y="132"/>
                  <a:pt x="216" y="132"/>
                  <a:pt x="216" y="132"/>
                </a:cubicBezTo>
                <a:cubicBezTo>
                  <a:pt x="216" y="132"/>
                  <a:pt x="216" y="132"/>
                  <a:pt x="215" y="132"/>
                </a:cubicBezTo>
                <a:cubicBezTo>
                  <a:pt x="215" y="132"/>
                  <a:pt x="215" y="132"/>
                  <a:pt x="215" y="132"/>
                </a:cubicBezTo>
                <a:cubicBezTo>
                  <a:pt x="215" y="132"/>
                  <a:pt x="215" y="132"/>
                  <a:pt x="215" y="132"/>
                </a:cubicBezTo>
                <a:cubicBezTo>
                  <a:pt x="215" y="132"/>
                  <a:pt x="214" y="132"/>
                  <a:pt x="214" y="132"/>
                </a:cubicBezTo>
                <a:cubicBezTo>
                  <a:pt x="214" y="132"/>
                  <a:pt x="214" y="132"/>
                  <a:pt x="214" y="132"/>
                </a:cubicBezTo>
                <a:cubicBezTo>
                  <a:pt x="214" y="132"/>
                  <a:pt x="214" y="132"/>
                  <a:pt x="214" y="132"/>
                </a:cubicBezTo>
                <a:cubicBezTo>
                  <a:pt x="214" y="132"/>
                  <a:pt x="214" y="132"/>
                  <a:pt x="214" y="132"/>
                </a:cubicBezTo>
                <a:cubicBezTo>
                  <a:pt x="214" y="132"/>
                  <a:pt x="213" y="132"/>
                  <a:pt x="213" y="132"/>
                </a:cubicBezTo>
                <a:cubicBezTo>
                  <a:pt x="213" y="132"/>
                  <a:pt x="213" y="132"/>
                  <a:pt x="213" y="132"/>
                </a:cubicBezTo>
                <a:cubicBezTo>
                  <a:pt x="213" y="132"/>
                  <a:pt x="213" y="132"/>
                  <a:pt x="213" y="132"/>
                </a:cubicBezTo>
                <a:cubicBezTo>
                  <a:pt x="213" y="132"/>
                  <a:pt x="213" y="132"/>
                  <a:pt x="212" y="132"/>
                </a:cubicBezTo>
                <a:cubicBezTo>
                  <a:pt x="212" y="132"/>
                  <a:pt x="212" y="132"/>
                  <a:pt x="212" y="132"/>
                </a:cubicBezTo>
                <a:cubicBezTo>
                  <a:pt x="212" y="132"/>
                  <a:pt x="212" y="132"/>
                  <a:pt x="212" y="132"/>
                </a:cubicBezTo>
                <a:cubicBezTo>
                  <a:pt x="212" y="132"/>
                  <a:pt x="212" y="132"/>
                  <a:pt x="212" y="132"/>
                </a:cubicBezTo>
                <a:cubicBezTo>
                  <a:pt x="212" y="132"/>
                  <a:pt x="211" y="132"/>
                  <a:pt x="211" y="132"/>
                </a:cubicBezTo>
                <a:cubicBezTo>
                  <a:pt x="211" y="132"/>
                  <a:pt x="211" y="132"/>
                  <a:pt x="211" y="132"/>
                </a:cubicBezTo>
                <a:cubicBezTo>
                  <a:pt x="211" y="132"/>
                  <a:pt x="211" y="132"/>
                  <a:pt x="211" y="132"/>
                </a:cubicBezTo>
                <a:cubicBezTo>
                  <a:pt x="210" y="132"/>
                  <a:pt x="210" y="132"/>
                  <a:pt x="210" y="132"/>
                </a:cubicBezTo>
                <a:cubicBezTo>
                  <a:pt x="210" y="133"/>
                  <a:pt x="210" y="133"/>
                  <a:pt x="210" y="133"/>
                </a:cubicBezTo>
                <a:cubicBezTo>
                  <a:pt x="210" y="133"/>
                  <a:pt x="209" y="133"/>
                  <a:pt x="209" y="133"/>
                </a:cubicBezTo>
                <a:cubicBezTo>
                  <a:pt x="209" y="133"/>
                  <a:pt x="209" y="133"/>
                  <a:pt x="209" y="133"/>
                </a:cubicBezTo>
                <a:cubicBezTo>
                  <a:pt x="209" y="133"/>
                  <a:pt x="210" y="134"/>
                  <a:pt x="210" y="134"/>
                </a:cubicBezTo>
                <a:cubicBezTo>
                  <a:pt x="210" y="134"/>
                  <a:pt x="210" y="134"/>
                  <a:pt x="210" y="134"/>
                </a:cubicBezTo>
                <a:cubicBezTo>
                  <a:pt x="210" y="135"/>
                  <a:pt x="210" y="135"/>
                  <a:pt x="210" y="135"/>
                </a:cubicBezTo>
                <a:cubicBezTo>
                  <a:pt x="211" y="135"/>
                  <a:pt x="211" y="135"/>
                  <a:pt x="211" y="135"/>
                </a:cubicBezTo>
                <a:cubicBezTo>
                  <a:pt x="211" y="135"/>
                  <a:pt x="212" y="135"/>
                  <a:pt x="212" y="135"/>
                </a:cubicBezTo>
                <a:cubicBezTo>
                  <a:pt x="212" y="135"/>
                  <a:pt x="213" y="135"/>
                  <a:pt x="213" y="135"/>
                </a:cubicBezTo>
                <a:cubicBezTo>
                  <a:pt x="213" y="135"/>
                  <a:pt x="213" y="135"/>
                  <a:pt x="213" y="135"/>
                </a:cubicBezTo>
                <a:cubicBezTo>
                  <a:pt x="213" y="135"/>
                  <a:pt x="213" y="135"/>
                  <a:pt x="213" y="135"/>
                </a:cubicBezTo>
                <a:cubicBezTo>
                  <a:pt x="213" y="135"/>
                  <a:pt x="213" y="135"/>
                  <a:pt x="213" y="135"/>
                </a:cubicBezTo>
                <a:cubicBezTo>
                  <a:pt x="213" y="135"/>
                  <a:pt x="213" y="135"/>
                  <a:pt x="213" y="136"/>
                </a:cubicBezTo>
                <a:cubicBezTo>
                  <a:pt x="213" y="136"/>
                  <a:pt x="214" y="136"/>
                  <a:pt x="214" y="136"/>
                </a:cubicBezTo>
                <a:cubicBezTo>
                  <a:pt x="214" y="136"/>
                  <a:pt x="214" y="136"/>
                  <a:pt x="214" y="135"/>
                </a:cubicBezTo>
                <a:cubicBezTo>
                  <a:pt x="214" y="135"/>
                  <a:pt x="214" y="135"/>
                  <a:pt x="214" y="135"/>
                </a:cubicBezTo>
                <a:cubicBezTo>
                  <a:pt x="214" y="135"/>
                  <a:pt x="214" y="135"/>
                  <a:pt x="214" y="135"/>
                </a:cubicBezTo>
                <a:cubicBezTo>
                  <a:pt x="214" y="135"/>
                  <a:pt x="215" y="135"/>
                  <a:pt x="215" y="135"/>
                </a:cubicBezTo>
                <a:cubicBezTo>
                  <a:pt x="215" y="135"/>
                  <a:pt x="215" y="135"/>
                  <a:pt x="215" y="135"/>
                </a:cubicBezTo>
                <a:cubicBezTo>
                  <a:pt x="215" y="135"/>
                  <a:pt x="215" y="135"/>
                  <a:pt x="215" y="135"/>
                </a:cubicBezTo>
                <a:cubicBezTo>
                  <a:pt x="216" y="135"/>
                  <a:pt x="215" y="136"/>
                  <a:pt x="216" y="136"/>
                </a:cubicBezTo>
                <a:cubicBezTo>
                  <a:pt x="216" y="136"/>
                  <a:pt x="216" y="136"/>
                  <a:pt x="216" y="136"/>
                </a:cubicBezTo>
                <a:cubicBezTo>
                  <a:pt x="216" y="135"/>
                  <a:pt x="216" y="136"/>
                  <a:pt x="216" y="136"/>
                </a:cubicBezTo>
                <a:cubicBezTo>
                  <a:pt x="216" y="136"/>
                  <a:pt x="216" y="136"/>
                  <a:pt x="216" y="136"/>
                </a:cubicBezTo>
                <a:cubicBezTo>
                  <a:pt x="216" y="136"/>
                  <a:pt x="216" y="136"/>
                  <a:pt x="216" y="136"/>
                </a:cubicBezTo>
                <a:cubicBezTo>
                  <a:pt x="216" y="136"/>
                  <a:pt x="217" y="137"/>
                  <a:pt x="217" y="137"/>
                </a:cubicBezTo>
                <a:cubicBezTo>
                  <a:pt x="217" y="137"/>
                  <a:pt x="217" y="137"/>
                  <a:pt x="217" y="137"/>
                </a:cubicBezTo>
                <a:cubicBezTo>
                  <a:pt x="217" y="137"/>
                  <a:pt x="218" y="137"/>
                  <a:pt x="218" y="137"/>
                </a:cubicBezTo>
                <a:cubicBezTo>
                  <a:pt x="218" y="137"/>
                  <a:pt x="218" y="137"/>
                  <a:pt x="218" y="137"/>
                </a:cubicBezTo>
                <a:cubicBezTo>
                  <a:pt x="218" y="137"/>
                  <a:pt x="218" y="137"/>
                  <a:pt x="218" y="137"/>
                </a:cubicBezTo>
                <a:cubicBezTo>
                  <a:pt x="218" y="137"/>
                  <a:pt x="218" y="137"/>
                  <a:pt x="218" y="137"/>
                </a:cubicBezTo>
                <a:cubicBezTo>
                  <a:pt x="218" y="138"/>
                  <a:pt x="218" y="138"/>
                  <a:pt x="218" y="138"/>
                </a:cubicBezTo>
                <a:cubicBezTo>
                  <a:pt x="218" y="138"/>
                  <a:pt x="219" y="138"/>
                  <a:pt x="219" y="138"/>
                </a:cubicBezTo>
                <a:cubicBezTo>
                  <a:pt x="219" y="138"/>
                  <a:pt x="219" y="138"/>
                  <a:pt x="219" y="138"/>
                </a:cubicBezTo>
                <a:cubicBezTo>
                  <a:pt x="219" y="138"/>
                  <a:pt x="219" y="138"/>
                  <a:pt x="219" y="138"/>
                </a:cubicBezTo>
                <a:cubicBezTo>
                  <a:pt x="219" y="138"/>
                  <a:pt x="219" y="139"/>
                  <a:pt x="219" y="139"/>
                </a:cubicBezTo>
                <a:cubicBezTo>
                  <a:pt x="219" y="139"/>
                  <a:pt x="219" y="139"/>
                  <a:pt x="219" y="139"/>
                </a:cubicBezTo>
                <a:cubicBezTo>
                  <a:pt x="219" y="139"/>
                  <a:pt x="219" y="139"/>
                  <a:pt x="219" y="139"/>
                </a:cubicBezTo>
                <a:cubicBezTo>
                  <a:pt x="220" y="139"/>
                  <a:pt x="220" y="139"/>
                  <a:pt x="220" y="139"/>
                </a:cubicBezTo>
                <a:cubicBezTo>
                  <a:pt x="220" y="139"/>
                  <a:pt x="220" y="140"/>
                  <a:pt x="220" y="140"/>
                </a:cubicBezTo>
                <a:cubicBezTo>
                  <a:pt x="220" y="140"/>
                  <a:pt x="221" y="140"/>
                  <a:pt x="221" y="140"/>
                </a:cubicBezTo>
                <a:cubicBezTo>
                  <a:pt x="221" y="140"/>
                  <a:pt x="221" y="140"/>
                  <a:pt x="221" y="140"/>
                </a:cubicBezTo>
                <a:cubicBezTo>
                  <a:pt x="221" y="140"/>
                  <a:pt x="222" y="140"/>
                  <a:pt x="222" y="140"/>
                </a:cubicBezTo>
                <a:cubicBezTo>
                  <a:pt x="222" y="140"/>
                  <a:pt x="222" y="140"/>
                  <a:pt x="222" y="140"/>
                </a:cubicBezTo>
                <a:cubicBezTo>
                  <a:pt x="222" y="140"/>
                  <a:pt x="222" y="140"/>
                  <a:pt x="223" y="140"/>
                </a:cubicBezTo>
                <a:cubicBezTo>
                  <a:pt x="223" y="140"/>
                  <a:pt x="223" y="140"/>
                  <a:pt x="223" y="140"/>
                </a:cubicBezTo>
                <a:cubicBezTo>
                  <a:pt x="223" y="140"/>
                  <a:pt x="223" y="140"/>
                  <a:pt x="223" y="140"/>
                </a:cubicBezTo>
                <a:cubicBezTo>
                  <a:pt x="223" y="140"/>
                  <a:pt x="223" y="140"/>
                  <a:pt x="223" y="140"/>
                </a:cubicBezTo>
                <a:cubicBezTo>
                  <a:pt x="223" y="140"/>
                  <a:pt x="223" y="140"/>
                  <a:pt x="223" y="140"/>
                </a:cubicBezTo>
                <a:cubicBezTo>
                  <a:pt x="223" y="140"/>
                  <a:pt x="223" y="140"/>
                  <a:pt x="224" y="140"/>
                </a:cubicBezTo>
                <a:cubicBezTo>
                  <a:pt x="224" y="140"/>
                  <a:pt x="224" y="140"/>
                  <a:pt x="224" y="140"/>
                </a:cubicBezTo>
                <a:cubicBezTo>
                  <a:pt x="224" y="140"/>
                  <a:pt x="224" y="140"/>
                  <a:pt x="224" y="140"/>
                </a:cubicBezTo>
                <a:cubicBezTo>
                  <a:pt x="224" y="140"/>
                  <a:pt x="224" y="140"/>
                  <a:pt x="224" y="140"/>
                </a:cubicBezTo>
                <a:cubicBezTo>
                  <a:pt x="224" y="140"/>
                  <a:pt x="225" y="140"/>
                  <a:pt x="225" y="140"/>
                </a:cubicBezTo>
                <a:cubicBezTo>
                  <a:pt x="225" y="140"/>
                  <a:pt x="225" y="139"/>
                  <a:pt x="225" y="139"/>
                </a:cubicBezTo>
                <a:cubicBezTo>
                  <a:pt x="225" y="139"/>
                  <a:pt x="225" y="139"/>
                  <a:pt x="225" y="139"/>
                </a:cubicBezTo>
                <a:cubicBezTo>
                  <a:pt x="226" y="139"/>
                  <a:pt x="226" y="139"/>
                  <a:pt x="226" y="139"/>
                </a:cubicBezTo>
                <a:cubicBezTo>
                  <a:pt x="226" y="139"/>
                  <a:pt x="226" y="139"/>
                  <a:pt x="226" y="139"/>
                </a:cubicBezTo>
                <a:cubicBezTo>
                  <a:pt x="226" y="139"/>
                  <a:pt x="226" y="139"/>
                  <a:pt x="226" y="139"/>
                </a:cubicBezTo>
                <a:cubicBezTo>
                  <a:pt x="226" y="139"/>
                  <a:pt x="226" y="138"/>
                  <a:pt x="226" y="138"/>
                </a:cubicBezTo>
                <a:cubicBezTo>
                  <a:pt x="226" y="138"/>
                  <a:pt x="226" y="138"/>
                  <a:pt x="226" y="138"/>
                </a:cubicBezTo>
                <a:cubicBezTo>
                  <a:pt x="226" y="138"/>
                  <a:pt x="226" y="137"/>
                  <a:pt x="226" y="137"/>
                </a:cubicBezTo>
                <a:close/>
                <a:moveTo>
                  <a:pt x="233" y="143"/>
                </a:moveTo>
                <a:cubicBezTo>
                  <a:pt x="233" y="143"/>
                  <a:pt x="233" y="143"/>
                  <a:pt x="233" y="143"/>
                </a:cubicBezTo>
                <a:cubicBezTo>
                  <a:pt x="233" y="143"/>
                  <a:pt x="233" y="143"/>
                  <a:pt x="233" y="143"/>
                </a:cubicBezTo>
                <a:cubicBezTo>
                  <a:pt x="233" y="143"/>
                  <a:pt x="233" y="143"/>
                  <a:pt x="233" y="143"/>
                </a:cubicBezTo>
                <a:cubicBezTo>
                  <a:pt x="233" y="143"/>
                  <a:pt x="233" y="143"/>
                  <a:pt x="233" y="143"/>
                </a:cubicBezTo>
                <a:cubicBezTo>
                  <a:pt x="234" y="143"/>
                  <a:pt x="233" y="143"/>
                  <a:pt x="233" y="143"/>
                </a:cubicBezTo>
                <a:close/>
                <a:moveTo>
                  <a:pt x="237" y="142"/>
                </a:moveTo>
                <a:cubicBezTo>
                  <a:pt x="236" y="142"/>
                  <a:pt x="236" y="142"/>
                  <a:pt x="236" y="142"/>
                </a:cubicBezTo>
                <a:cubicBezTo>
                  <a:pt x="236" y="142"/>
                  <a:pt x="236" y="141"/>
                  <a:pt x="236" y="141"/>
                </a:cubicBezTo>
                <a:cubicBezTo>
                  <a:pt x="236" y="141"/>
                  <a:pt x="235" y="141"/>
                  <a:pt x="235" y="141"/>
                </a:cubicBezTo>
                <a:cubicBezTo>
                  <a:pt x="235" y="142"/>
                  <a:pt x="235" y="142"/>
                  <a:pt x="235" y="142"/>
                </a:cubicBezTo>
                <a:cubicBezTo>
                  <a:pt x="235" y="142"/>
                  <a:pt x="235" y="142"/>
                  <a:pt x="235" y="142"/>
                </a:cubicBezTo>
                <a:cubicBezTo>
                  <a:pt x="235" y="142"/>
                  <a:pt x="235" y="142"/>
                  <a:pt x="235" y="142"/>
                </a:cubicBezTo>
                <a:cubicBezTo>
                  <a:pt x="235" y="142"/>
                  <a:pt x="234" y="142"/>
                  <a:pt x="234" y="142"/>
                </a:cubicBezTo>
                <a:cubicBezTo>
                  <a:pt x="234" y="143"/>
                  <a:pt x="234" y="143"/>
                  <a:pt x="234" y="143"/>
                </a:cubicBezTo>
                <a:cubicBezTo>
                  <a:pt x="234" y="143"/>
                  <a:pt x="234" y="143"/>
                  <a:pt x="234" y="143"/>
                </a:cubicBezTo>
                <a:cubicBezTo>
                  <a:pt x="234" y="143"/>
                  <a:pt x="235" y="143"/>
                  <a:pt x="235" y="143"/>
                </a:cubicBezTo>
                <a:cubicBezTo>
                  <a:pt x="235" y="143"/>
                  <a:pt x="235" y="143"/>
                  <a:pt x="235" y="143"/>
                </a:cubicBezTo>
                <a:cubicBezTo>
                  <a:pt x="235" y="143"/>
                  <a:pt x="235" y="143"/>
                  <a:pt x="235" y="143"/>
                </a:cubicBezTo>
                <a:cubicBezTo>
                  <a:pt x="235" y="143"/>
                  <a:pt x="235" y="143"/>
                  <a:pt x="236" y="143"/>
                </a:cubicBezTo>
                <a:cubicBezTo>
                  <a:pt x="236" y="143"/>
                  <a:pt x="236" y="143"/>
                  <a:pt x="236" y="143"/>
                </a:cubicBezTo>
                <a:cubicBezTo>
                  <a:pt x="236" y="143"/>
                  <a:pt x="236" y="143"/>
                  <a:pt x="236" y="143"/>
                </a:cubicBezTo>
                <a:cubicBezTo>
                  <a:pt x="236" y="143"/>
                  <a:pt x="237" y="143"/>
                  <a:pt x="237" y="143"/>
                </a:cubicBezTo>
                <a:cubicBezTo>
                  <a:pt x="237" y="142"/>
                  <a:pt x="237" y="142"/>
                  <a:pt x="237" y="142"/>
                </a:cubicBezTo>
                <a:cubicBezTo>
                  <a:pt x="237" y="142"/>
                  <a:pt x="237" y="142"/>
                  <a:pt x="237" y="142"/>
                </a:cubicBezTo>
                <a:cubicBezTo>
                  <a:pt x="237" y="142"/>
                  <a:pt x="237" y="142"/>
                  <a:pt x="237" y="142"/>
                </a:cubicBezTo>
                <a:close/>
                <a:moveTo>
                  <a:pt x="215" y="124"/>
                </a:moveTo>
                <a:cubicBezTo>
                  <a:pt x="215" y="124"/>
                  <a:pt x="215" y="124"/>
                  <a:pt x="215" y="124"/>
                </a:cubicBezTo>
                <a:cubicBezTo>
                  <a:pt x="215" y="124"/>
                  <a:pt x="215" y="124"/>
                  <a:pt x="215" y="124"/>
                </a:cubicBezTo>
                <a:cubicBezTo>
                  <a:pt x="214" y="124"/>
                  <a:pt x="214" y="124"/>
                  <a:pt x="214" y="124"/>
                </a:cubicBezTo>
                <a:cubicBezTo>
                  <a:pt x="214" y="124"/>
                  <a:pt x="214" y="124"/>
                  <a:pt x="214" y="124"/>
                </a:cubicBezTo>
                <a:cubicBezTo>
                  <a:pt x="214" y="124"/>
                  <a:pt x="214" y="124"/>
                  <a:pt x="214" y="124"/>
                </a:cubicBezTo>
                <a:cubicBezTo>
                  <a:pt x="214" y="124"/>
                  <a:pt x="214" y="124"/>
                  <a:pt x="214" y="124"/>
                </a:cubicBezTo>
                <a:cubicBezTo>
                  <a:pt x="214" y="124"/>
                  <a:pt x="214" y="124"/>
                  <a:pt x="214" y="124"/>
                </a:cubicBezTo>
                <a:cubicBezTo>
                  <a:pt x="214" y="124"/>
                  <a:pt x="214" y="124"/>
                  <a:pt x="214" y="124"/>
                </a:cubicBezTo>
                <a:cubicBezTo>
                  <a:pt x="214" y="124"/>
                  <a:pt x="214" y="125"/>
                  <a:pt x="214" y="125"/>
                </a:cubicBezTo>
                <a:cubicBezTo>
                  <a:pt x="213" y="125"/>
                  <a:pt x="213" y="125"/>
                  <a:pt x="213" y="125"/>
                </a:cubicBezTo>
                <a:cubicBezTo>
                  <a:pt x="213" y="125"/>
                  <a:pt x="213" y="125"/>
                  <a:pt x="213" y="125"/>
                </a:cubicBezTo>
                <a:cubicBezTo>
                  <a:pt x="213" y="125"/>
                  <a:pt x="214" y="125"/>
                  <a:pt x="214" y="125"/>
                </a:cubicBezTo>
                <a:cubicBezTo>
                  <a:pt x="214" y="125"/>
                  <a:pt x="214" y="125"/>
                  <a:pt x="214" y="125"/>
                </a:cubicBezTo>
                <a:cubicBezTo>
                  <a:pt x="214" y="125"/>
                  <a:pt x="214" y="126"/>
                  <a:pt x="214" y="126"/>
                </a:cubicBezTo>
                <a:cubicBezTo>
                  <a:pt x="214" y="126"/>
                  <a:pt x="214" y="126"/>
                  <a:pt x="214" y="126"/>
                </a:cubicBezTo>
                <a:cubicBezTo>
                  <a:pt x="213" y="126"/>
                  <a:pt x="213" y="126"/>
                  <a:pt x="213" y="126"/>
                </a:cubicBezTo>
                <a:cubicBezTo>
                  <a:pt x="214" y="126"/>
                  <a:pt x="214" y="126"/>
                  <a:pt x="214" y="126"/>
                </a:cubicBezTo>
                <a:cubicBezTo>
                  <a:pt x="214" y="126"/>
                  <a:pt x="214" y="126"/>
                  <a:pt x="214" y="126"/>
                </a:cubicBezTo>
                <a:cubicBezTo>
                  <a:pt x="214" y="126"/>
                  <a:pt x="214" y="126"/>
                  <a:pt x="214" y="126"/>
                </a:cubicBezTo>
                <a:cubicBezTo>
                  <a:pt x="214" y="126"/>
                  <a:pt x="214" y="126"/>
                  <a:pt x="214" y="126"/>
                </a:cubicBezTo>
                <a:cubicBezTo>
                  <a:pt x="214" y="126"/>
                  <a:pt x="214" y="126"/>
                  <a:pt x="214" y="126"/>
                </a:cubicBezTo>
                <a:cubicBezTo>
                  <a:pt x="214" y="125"/>
                  <a:pt x="214" y="125"/>
                  <a:pt x="214" y="125"/>
                </a:cubicBezTo>
                <a:cubicBezTo>
                  <a:pt x="214" y="125"/>
                  <a:pt x="214" y="125"/>
                  <a:pt x="214" y="125"/>
                </a:cubicBezTo>
                <a:cubicBezTo>
                  <a:pt x="214" y="125"/>
                  <a:pt x="214" y="125"/>
                  <a:pt x="214" y="125"/>
                </a:cubicBezTo>
                <a:cubicBezTo>
                  <a:pt x="214" y="125"/>
                  <a:pt x="214" y="125"/>
                  <a:pt x="214" y="125"/>
                </a:cubicBezTo>
                <a:cubicBezTo>
                  <a:pt x="214" y="125"/>
                  <a:pt x="214" y="125"/>
                  <a:pt x="214" y="125"/>
                </a:cubicBezTo>
                <a:cubicBezTo>
                  <a:pt x="214" y="125"/>
                  <a:pt x="214" y="125"/>
                  <a:pt x="214" y="125"/>
                </a:cubicBezTo>
                <a:cubicBezTo>
                  <a:pt x="214" y="125"/>
                  <a:pt x="215" y="125"/>
                  <a:pt x="215" y="125"/>
                </a:cubicBezTo>
                <a:cubicBezTo>
                  <a:pt x="215" y="125"/>
                  <a:pt x="215" y="125"/>
                  <a:pt x="215" y="125"/>
                </a:cubicBezTo>
                <a:cubicBezTo>
                  <a:pt x="215" y="125"/>
                  <a:pt x="215" y="125"/>
                  <a:pt x="215" y="125"/>
                </a:cubicBezTo>
                <a:cubicBezTo>
                  <a:pt x="215" y="125"/>
                  <a:pt x="215" y="125"/>
                  <a:pt x="215" y="125"/>
                </a:cubicBezTo>
                <a:cubicBezTo>
                  <a:pt x="215" y="125"/>
                  <a:pt x="215" y="125"/>
                  <a:pt x="215" y="124"/>
                </a:cubicBezTo>
                <a:cubicBezTo>
                  <a:pt x="215" y="124"/>
                  <a:pt x="215" y="124"/>
                  <a:pt x="215" y="124"/>
                </a:cubicBezTo>
                <a:close/>
                <a:moveTo>
                  <a:pt x="244" y="124"/>
                </a:moveTo>
                <a:cubicBezTo>
                  <a:pt x="244" y="124"/>
                  <a:pt x="244" y="124"/>
                  <a:pt x="244" y="124"/>
                </a:cubicBezTo>
                <a:cubicBezTo>
                  <a:pt x="244" y="124"/>
                  <a:pt x="244" y="124"/>
                  <a:pt x="244" y="124"/>
                </a:cubicBezTo>
                <a:cubicBezTo>
                  <a:pt x="244" y="124"/>
                  <a:pt x="244" y="124"/>
                  <a:pt x="244" y="124"/>
                </a:cubicBezTo>
                <a:cubicBezTo>
                  <a:pt x="244" y="124"/>
                  <a:pt x="244" y="123"/>
                  <a:pt x="244" y="123"/>
                </a:cubicBezTo>
                <a:cubicBezTo>
                  <a:pt x="244" y="123"/>
                  <a:pt x="244" y="123"/>
                  <a:pt x="244" y="123"/>
                </a:cubicBezTo>
                <a:cubicBezTo>
                  <a:pt x="244" y="123"/>
                  <a:pt x="244" y="123"/>
                  <a:pt x="244" y="123"/>
                </a:cubicBezTo>
                <a:cubicBezTo>
                  <a:pt x="244" y="124"/>
                  <a:pt x="244" y="124"/>
                  <a:pt x="244" y="124"/>
                </a:cubicBezTo>
                <a:cubicBezTo>
                  <a:pt x="245" y="124"/>
                  <a:pt x="245" y="124"/>
                  <a:pt x="245" y="123"/>
                </a:cubicBezTo>
                <a:cubicBezTo>
                  <a:pt x="245" y="123"/>
                  <a:pt x="244" y="123"/>
                  <a:pt x="244" y="123"/>
                </a:cubicBezTo>
                <a:cubicBezTo>
                  <a:pt x="244" y="123"/>
                  <a:pt x="244" y="123"/>
                  <a:pt x="244" y="123"/>
                </a:cubicBezTo>
                <a:cubicBezTo>
                  <a:pt x="244" y="123"/>
                  <a:pt x="244" y="123"/>
                  <a:pt x="244" y="123"/>
                </a:cubicBezTo>
                <a:cubicBezTo>
                  <a:pt x="245" y="123"/>
                  <a:pt x="245" y="123"/>
                  <a:pt x="245" y="123"/>
                </a:cubicBezTo>
                <a:cubicBezTo>
                  <a:pt x="245" y="123"/>
                  <a:pt x="245" y="123"/>
                  <a:pt x="245" y="123"/>
                </a:cubicBezTo>
                <a:cubicBezTo>
                  <a:pt x="245" y="123"/>
                  <a:pt x="245" y="123"/>
                  <a:pt x="245" y="123"/>
                </a:cubicBezTo>
                <a:cubicBezTo>
                  <a:pt x="245" y="123"/>
                  <a:pt x="246" y="123"/>
                  <a:pt x="246" y="122"/>
                </a:cubicBezTo>
                <a:cubicBezTo>
                  <a:pt x="246" y="122"/>
                  <a:pt x="246" y="122"/>
                  <a:pt x="246" y="122"/>
                </a:cubicBezTo>
                <a:cubicBezTo>
                  <a:pt x="246" y="122"/>
                  <a:pt x="246" y="122"/>
                  <a:pt x="246" y="122"/>
                </a:cubicBezTo>
                <a:cubicBezTo>
                  <a:pt x="245" y="122"/>
                  <a:pt x="245" y="122"/>
                  <a:pt x="245" y="122"/>
                </a:cubicBezTo>
                <a:cubicBezTo>
                  <a:pt x="245" y="122"/>
                  <a:pt x="245" y="122"/>
                  <a:pt x="245" y="122"/>
                </a:cubicBezTo>
                <a:cubicBezTo>
                  <a:pt x="245" y="122"/>
                  <a:pt x="245" y="122"/>
                  <a:pt x="245" y="122"/>
                </a:cubicBezTo>
                <a:cubicBezTo>
                  <a:pt x="245" y="122"/>
                  <a:pt x="245" y="121"/>
                  <a:pt x="245" y="121"/>
                </a:cubicBezTo>
                <a:cubicBezTo>
                  <a:pt x="245" y="121"/>
                  <a:pt x="245" y="121"/>
                  <a:pt x="245" y="121"/>
                </a:cubicBezTo>
                <a:cubicBezTo>
                  <a:pt x="245" y="121"/>
                  <a:pt x="245" y="121"/>
                  <a:pt x="245" y="121"/>
                </a:cubicBezTo>
                <a:cubicBezTo>
                  <a:pt x="245" y="121"/>
                  <a:pt x="245" y="121"/>
                  <a:pt x="245" y="121"/>
                </a:cubicBezTo>
                <a:cubicBezTo>
                  <a:pt x="245" y="121"/>
                  <a:pt x="245" y="121"/>
                  <a:pt x="245" y="121"/>
                </a:cubicBezTo>
                <a:cubicBezTo>
                  <a:pt x="245" y="121"/>
                  <a:pt x="245" y="120"/>
                  <a:pt x="245" y="120"/>
                </a:cubicBezTo>
                <a:cubicBezTo>
                  <a:pt x="245" y="120"/>
                  <a:pt x="245" y="120"/>
                  <a:pt x="244" y="120"/>
                </a:cubicBezTo>
                <a:cubicBezTo>
                  <a:pt x="244" y="120"/>
                  <a:pt x="244" y="120"/>
                  <a:pt x="244" y="120"/>
                </a:cubicBezTo>
                <a:cubicBezTo>
                  <a:pt x="244" y="120"/>
                  <a:pt x="244" y="121"/>
                  <a:pt x="244" y="121"/>
                </a:cubicBezTo>
                <a:cubicBezTo>
                  <a:pt x="244" y="121"/>
                  <a:pt x="244" y="121"/>
                  <a:pt x="244" y="121"/>
                </a:cubicBezTo>
                <a:cubicBezTo>
                  <a:pt x="244" y="121"/>
                  <a:pt x="244" y="121"/>
                  <a:pt x="244" y="121"/>
                </a:cubicBezTo>
                <a:cubicBezTo>
                  <a:pt x="244" y="121"/>
                  <a:pt x="243" y="121"/>
                  <a:pt x="243" y="121"/>
                </a:cubicBezTo>
                <a:cubicBezTo>
                  <a:pt x="243" y="121"/>
                  <a:pt x="243" y="121"/>
                  <a:pt x="243" y="121"/>
                </a:cubicBezTo>
                <a:cubicBezTo>
                  <a:pt x="243" y="122"/>
                  <a:pt x="244" y="122"/>
                  <a:pt x="244" y="122"/>
                </a:cubicBezTo>
                <a:cubicBezTo>
                  <a:pt x="244" y="122"/>
                  <a:pt x="244" y="121"/>
                  <a:pt x="244" y="121"/>
                </a:cubicBezTo>
                <a:cubicBezTo>
                  <a:pt x="244" y="121"/>
                  <a:pt x="244" y="121"/>
                  <a:pt x="244" y="121"/>
                </a:cubicBezTo>
                <a:cubicBezTo>
                  <a:pt x="244" y="121"/>
                  <a:pt x="245" y="121"/>
                  <a:pt x="245" y="121"/>
                </a:cubicBezTo>
                <a:cubicBezTo>
                  <a:pt x="245" y="121"/>
                  <a:pt x="245" y="121"/>
                  <a:pt x="245" y="121"/>
                </a:cubicBezTo>
                <a:cubicBezTo>
                  <a:pt x="245" y="121"/>
                  <a:pt x="245" y="122"/>
                  <a:pt x="245" y="122"/>
                </a:cubicBezTo>
                <a:cubicBezTo>
                  <a:pt x="245" y="122"/>
                  <a:pt x="245" y="122"/>
                  <a:pt x="245" y="122"/>
                </a:cubicBezTo>
                <a:cubicBezTo>
                  <a:pt x="245" y="122"/>
                  <a:pt x="245" y="122"/>
                  <a:pt x="244" y="122"/>
                </a:cubicBezTo>
                <a:cubicBezTo>
                  <a:pt x="244" y="122"/>
                  <a:pt x="244" y="122"/>
                  <a:pt x="244" y="122"/>
                </a:cubicBezTo>
                <a:cubicBezTo>
                  <a:pt x="244" y="122"/>
                  <a:pt x="244" y="122"/>
                  <a:pt x="244" y="122"/>
                </a:cubicBezTo>
                <a:cubicBezTo>
                  <a:pt x="244" y="122"/>
                  <a:pt x="244" y="123"/>
                  <a:pt x="244" y="123"/>
                </a:cubicBezTo>
                <a:cubicBezTo>
                  <a:pt x="244" y="123"/>
                  <a:pt x="243" y="123"/>
                  <a:pt x="243" y="123"/>
                </a:cubicBezTo>
                <a:cubicBezTo>
                  <a:pt x="243" y="123"/>
                  <a:pt x="243" y="123"/>
                  <a:pt x="243" y="123"/>
                </a:cubicBezTo>
                <a:cubicBezTo>
                  <a:pt x="243" y="123"/>
                  <a:pt x="242" y="123"/>
                  <a:pt x="242" y="123"/>
                </a:cubicBezTo>
                <a:cubicBezTo>
                  <a:pt x="242" y="123"/>
                  <a:pt x="242" y="123"/>
                  <a:pt x="242" y="123"/>
                </a:cubicBezTo>
                <a:cubicBezTo>
                  <a:pt x="242" y="123"/>
                  <a:pt x="242" y="123"/>
                  <a:pt x="242" y="124"/>
                </a:cubicBezTo>
                <a:cubicBezTo>
                  <a:pt x="242" y="124"/>
                  <a:pt x="241" y="124"/>
                  <a:pt x="241" y="124"/>
                </a:cubicBezTo>
                <a:cubicBezTo>
                  <a:pt x="241" y="124"/>
                  <a:pt x="241" y="124"/>
                  <a:pt x="241" y="124"/>
                </a:cubicBezTo>
                <a:cubicBezTo>
                  <a:pt x="241" y="124"/>
                  <a:pt x="241" y="124"/>
                  <a:pt x="241" y="124"/>
                </a:cubicBezTo>
                <a:cubicBezTo>
                  <a:pt x="241" y="124"/>
                  <a:pt x="241" y="124"/>
                  <a:pt x="241" y="124"/>
                </a:cubicBezTo>
                <a:cubicBezTo>
                  <a:pt x="241" y="124"/>
                  <a:pt x="241" y="124"/>
                  <a:pt x="241" y="124"/>
                </a:cubicBezTo>
                <a:cubicBezTo>
                  <a:pt x="241" y="124"/>
                  <a:pt x="241" y="125"/>
                  <a:pt x="241" y="125"/>
                </a:cubicBezTo>
                <a:cubicBezTo>
                  <a:pt x="241" y="125"/>
                  <a:pt x="241" y="125"/>
                  <a:pt x="241" y="125"/>
                </a:cubicBezTo>
                <a:cubicBezTo>
                  <a:pt x="241" y="125"/>
                  <a:pt x="240" y="125"/>
                  <a:pt x="240" y="125"/>
                </a:cubicBezTo>
                <a:cubicBezTo>
                  <a:pt x="240" y="125"/>
                  <a:pt x="240" y="125"/>
                  <a:pt x="240" y="125"/>
                </a:cubicBezTo>
                <a:cubicBezTo>
                  <a:pt x="240" y="125"/>
                  <a:pt x="240" y="125"/>
                  <a:pt x="240" y="125"/>
                </a:cubicBezTo>
                <a:cubicBezTo>
                  <a:pt x="240" y="125"/>
                  <a:pt x="239" y="125"/>
                  <a:pt x="239" y="125"/>
                </a:cubicBezTo>
                <a:cubicBezTo>
                  <a:pt x="239" y="125"/>
                  <a:pt x="239" y="125"/>
                  <a:pt x="239" y="125"/>
                </a:cubicBezTo>
                <a:cubicBezTo>
                  <a:pt x="239" y="125"/>
                  <a:pt x="239" y="125"/>
                  <a:pt x="239" y="125"/>
                </a:cubicBezTo>
                <a:cubicBezTo>
                  <a:pt x="239" y="125"/>
                  <a:pt x="238" y="124"/>
                  <a:pt x="238" y="124"/>
                </a:cubicBezTo>
                <a:cubicBezTo>
                  <a:pt x="238" y="124"/>
                  <a:pt x="237" y="124"/>
                  <a:pt x="237" y="124"/>
                </a:cubicBezTo>
                <a:cubicBezTo>
                  <a:pt x="237" y="124"/>
                  <a:pt x="237" y="124"/>
                  <a:pt x="237" y="124"/>
                </a:cubicBezTo>
                <a:cubicBezTo>
                  <a:pt x="237" y="124"/>
                  <a:pt x="237" y="124"/>
                  <a:pt x="237" y="124"/>
                </a:cubicBezTo>
                <a:cubicBezTo>
                  <a:pt x="237" y="124"/>
                  <a:pt x="237" y="124"/>
                  <a:pt x="237" y="124"/>
                </a:cubicBezTo>
                <a:cubicBezTo>
                  <a:pt x="237" y="124"/>
                  <a:pt x="237" y="124"/>
                  <a:pt x="237" y="124"/>
                </a:cubicBezTo>
                <a:cubicBezTo>
                  <a:pt x="237" y="124"/>
                  <a:pt x="237" y="124"/>
                  <a:pt x="237" y="124"/>
                </a:cubicBezTo>
                <a:cubicBezTo>
                  <a:pt x="237" y="124"/>
                  <a:pt x="237" y="123"/>
                  <a:pt x="237" y="123"/>
                </a:cubicBezTo>
                <a:cubicBezTo>
                  <a:pt x="237" y="123"/>
                  <a:pt x="237" y="124"/>
                  <a:pt x="237" y="124"/>
                </a:cubicBezTo>
                <a:cubicBezTo>
                  <a:pt x="237" y="124"/>
                  <a:pt x="236" y="124"/>
                  <a:pt x="236" y="124"/>
                </a:cubicBezTo>
                <a:cubicBezTo>
                  <a:pt x="236" y="124"/>
                  <a:pt x="236" y="124"/>
                  <a:pt x="236" y="124"/>
                </a:cubicBezTo>
                <a:cubicBezTo>
                  <a:pt x="236" y="124"/>
                  <a:pt x="236" y="124"/>
                  <a:pt x="236" y="124"/>
                </a:cubicBezTo>
                <a:cubicBezTo>
                  <a:pt x="235" y="124"/>
                  <a:pt x="235" y="124"/>
                  <a:pt x="235" y="124"/>
                </a:cubicBezTo>
                <a:cubicBezTo>
                  <a:pt x="235" y="124"/>
                  <a:pt x="235" y="124"/>
                  <a:pt x="235" y="124"/>
                </a:cubicBezTo>
                <a:cubicBezTo>
                  <a:pt x="235" y="124"/>
                  <a:pt x="235" y="124"/>
                  <a:pt x="235" y="124"/>
                </a:cubicBezTo>
                <a:cubicBezTo>
                  <a:pt x="235" y="124"/>
                  <a:pt x="234" y="124"/>
                  <a:pt x="234" y="124"/>
                </a:cubicBezTo>
                <a:cubicBezTo>
                  <a:pt x="234" y="124"/>
                  <a:pt x="234" y="124"/>
                  <a:pt x="234" y="124"/>
                </a:cubicBezTo>
                <a:cubicBezTo>
                  <a:pt x="234" y="124"/>
                  <a:pt x="234" y="124"/>
                  <a:pt x="234" y="124"/>
                </a:cubicBezTo>
                <a:cubicBezTo>
                  <a:pt x="234" y="124"/>
                  <a:pt x="234" y="124"/>
                  <a:pt x="233" y="124"/>
                </a:cubicBezTo>
                <a:cubicBezTo>
                  <a:pt x="233" y="124"/>
                  <a:pt x="233" y="124"/>
                  <a:pt x="233" y="124"/>
                </a:cubicBezTo>
                <a:cubicBezTo>
                  <a:pt x="233" y="124"/>
                  <a:pt x="233" y="124"/>
                  <a:pt x="233" y="124"/>
                </a:cubicBezTo>
                <a:cubicBezTo>
                  <a:pt x="233" y="124"/>
                  <a:pt x="233" y="124"/>
                  <a:pt x="233" y="124"/>
                </a:cubicBezTo>
                <a:cubicBezTo>
                  <a:pt x="233" y="124"/>
                  <a:pt x="233" y="124"/>
                  <a:pt x="233" y="124"/>
                </a:cubicBezTo>
                <a:cubicBezTo>
                  <a:pt x="233" y="124"/>
                  <a:pt x="233" y="124"/>
                  <a:pt x="233" y="124"/>
                </a:cubicBezTo>
                <a:cubicBezTo>
                  <a:pt x="233" y="124"/>
                  <a:pt x="233" y="124"/>
                  <a:pt x="233" y="125"/>
                </a:cubicBezTo>
                <a:cubicBezTo>
                  <a:pt x="233" y="125"/>
                  <a:pt x="233" y="125"/>
                  <a:pt x="233" y="125"/>
                </a:cubicBezTo>
                <a:cubicBezTo>
                  <a:pt x="233" y="125"/>
                  <a:pt x="233" y="125"/>
                  <a:pt x="233" y="125"/>
                </a:cubicBezTo>
                <a:cubicBezTo>
                  <a:pt x="233" y="125"/>
                  <a:pt x="233" y="125"/>
                  <a:pt x="233" y="125"/>
                </a:cubicBezTo>
                <a:cubicBezTo>
                  <a:pt x="232" y="125"/>
                  <a:pt x="232" y="125"/>
                  <a:pt x="232" y="125"/>
                </a:cubicBezTo>
                <a:cubicBezTo>
                  <a:pt x="232" y="125"/>
                  <a:pt x="232" y="125"/>
                  <a:pt x="232" y="125"/>
                </a:cubicBezTo>
                <a:cubicBezTo>
                  <a:pt x="232" y="125"/>
                  <a:pt x="232" y="125"/>
                  <a:pt x="232" y="125"/>
                </a:cubicBezTo>
                <a:cubicBezTo>
                  <a:pt x="232" y="125"/>
                  <a:pt x="232" y="125"/>
                  <a:pt x="232" y="125"/>
                </a:cubicBezTo>
                <a:cubicBezTo>
                  <a:pt x="232" y="125"/>
                  <a:pt x="231" y="125"/>
                  <a:pt x="231" y="125"/>
                </a:cubicBezTo>
                <a:cubicBezTo>
                  <a:pt x="231" y="125"/>
                  <a:pt x="231" y="125"/>
                  <a:pt x="231" y="125"/>
                </a:cubicBezTo>
                <a:cubicBezTo>
                  <a:pt x="231" y="125"/>
                  <a:pt x="231" y="125"/>
                  <a:pt x="231" y="125"/>
                </a:cubicBezTo>
                <a:cubicBezTo>
                  <a:pt x="231" y="125"/>
                  <a:pt x="231" y="124"/>
                  <a:pt x="231" y="124"/>
                </a:cubicBezTo>
                <a:cubicBezTo>
                  <a:pt x="231" y="124"/>
                  <a:pt x="231" y="124"/>
                  <a:pt x="231" y="124"/>
                </a:cubicBezTo>
                <a:cubicBezTo>
                  <a:pt x="231" y="124"/>
                  <a:pt x="230" y="124"/>
                  <a:pt x="230" y="124"/>
                </a:cubicBezTo>
                <a:cubicBezTo>
                  <a:pt x="230" y="124"/>
                  <a:pt x="230" y="124"/>
                  <a:pt x="230" y="124"/>
                </a:cubicBezTo>
                <a:cubicBezTo>
                  <a:pt x="230" y="124"/>
                  <a:pt x="230" y="124"/>
                  <a:pt x="230" y="124"/>
                </a:cubicBezTo>
                <a:cubicBezTo>
                  <a:pt x="230" y="124"/>
                  <a:pt x="229" y="123"/>
                  <a:pt x="229" y="123"/>
                </a:cubicBezTo>
                <a:cubicBezTo>
                  <a:pt x="229" y="123"/>
                  <a:pt x="229" y="123"/>
                  <a:pt x="229" y="123"/>
                </a:cubicBezTo>
                <a:cubicBezTo>
                  <a:pt x="229" y="123"/>
                  <a:pt x="229" y="123"/>
                  <a:pt x="228" y="123"/>
                </a:cubicBezTo>
                <a:cubicBezTo>
                  <a:pt x="228" y="123"/>
                  <a:pt x="228" y="123"/>
                  <a:pt x="228" y="123"/>
                </a:cubicBezTo>
                <a:cubicBezTo>
                  <a:pt x="228" y="123"/>
                  <a:pt x="228" y="123"/>
                  <a:pt x="228" y="123"/>
                </a:cubicBezTo>
                <a:cubicBezTo>
                  <a:pt x="228" y="123"/>
                  <a:pt x="228" y="123"/>
                  <a:pt x="228" y="123"/>
                </a:cubicBezTo>
                <a:cubicBezTo>
                  <a:pt x="228" y="123"/>
                  <a:pt x="227" y="123"/>
                  <a:pt x="227" y="123"/>
                </a:cubicBezTo>
                <a:cubicBezTo>
                  <a:pt x="227" y="123"/>
                  <a:pt x="227" y="123"/>
                  <a:pt x="227" y="123"/>
                </a:cubicBezTo>
                <a:cubicBezTo>
                  <a:pt x="227" y="123"/>
                  <a:pt x="227" y="123"/>
                  <a:pt x="227" y="123"/>
                </a:cubicBezTo>
                <a:cubicBezTo>
                  <a:pt x="226" y="123"/>
                  <a:pt x="226" y="123"/>
                  <a:pt x="226" y="123"/>
                </a:cubicBezTo>
                <a:cubicBezTo>
                  <a:pt x="226" y="123"/>
                  <a:pt x="226" y="123"/>
                  <a:pt x="226" y="123"/>
                </a:cubicBezTo>
                <a:cubicBezTo>
                  <a:pt x="225" y="123"/>
                  <a:pt x="225" y="123"/>
                  <a:pt x="225" y="123"/>
                </a:cubicBezTo>
                <a:cubicBezTo>
                  <a:pt x="225" y="123"/>
                  <a:pt x="225" y="122"/>
                  <a:pt x="225" y="122"/>
                </a:cubicBezTo>
                <a:cubicBezTo>
                  <a:pt x="225" y="122"/>
                  <a:pt x="224" y="122"/>
                  <a:pt x="224" y="122"/>
                </a:cubicBezTo>
                <a:cubicBezTo>
                  <a:pt x="224" y="122"/>
                  <a:pt x="224" y="122"/>
                  <a:pt x="224" y="122"/>
                </a:cubicBezTo>
                <a:cubicBezTo>
                  <a:pt x="224" y="122"/>
                  <a:pt x="224" y="122"/>
                  <a:pt x="224" y="122"/>
                </a:cubicBezTo>
                <a:cubicBezTo>
                  <a:pt x="224" y="122"/>
                  <a:pt x="224" y="122"/>
                  <a:pt x="224" y="122"/>
                </a:cubicBezTo>
                <a:cubicBezTo>
                  <a:pt x="224" y="122"/>
                  <a:pt x="224" y="122"/>
                  <a:pt x="224" y="122"/>
                </a:cubicBezTo>
                <a:cubicBezTo>
                  <a:pt x="224" y="122"/>
                  <a:pt x="223" y="122"/>
                  <a:pt x="223" y="122"/>
                </a:cubicBezTo>
                <a:cubicBezTo>
                  <a:pt x="223" y="122"/>
                  <a:pt x="223" y="122"/>
                  <a:pt x="223" y="122"/>
                </a:cubicBezTo>
                <a:cubicBezTo>
                  <a:pt x="223" y="122"/>
                  <a:pt x="223" y="122"/>
                  <a:pt x="223" y="122"/>
                </a:cubicBezTo>
                <a:cubicBezTo>
                  <a:pt x="223" y="122"/>
                  <a:pt x="223" y="122"/>
                  <a:pt x="223" y="122"/>
                </a:cubicBezTo>
                <a:cubicBezTo>
                  <a:pt x="223" y="122"/>
                  <a:pt x="223" y="122"/>
                  <a:pt x="223" y="122"/>
                </a:cubicBezTo>
                <a:cubicBezTo>
                  <a:pt x="223" y="122"/>
                  <a:pt x="222" y="122"/>
                  <a:pt x="222" y="122"/>
                </a:cubicBezTo>
                <a:cubicBezTo>
                  <a:pt x="222" y="122"/>
                  <a:pt x="222" y="122"/>
                  <a:pt x="222" y="122"/>
                </a:cubicBezTo>
                <a:cubicBezTo>
                  <a:pt x="222" y="122"/>
                  <a:pt x="222" y="122"/>
                  <a:pt x="222" y="122"/>
                </a:cubicBezTo>
                <a:cubicBezTo>
                  <a:pt x="222" y="122"/>
                  <a:pt x="222" y="122"/>
                  <a:pt x="222" y="122"/>
                </a:cubicBezTo>
                <a:cubicBezTo>
                  <a:pt x="222" y="122"/>
                  <a:pt x="221" y="122"/>
                  <a:pt x="221" y="122"/>
                </a:cubicBezTo>
                <a:cubicBezTo>
                  <a:pt x="221" y="122"/>
                  <a:pt x="221" y="122"/>
                  <a:pt x="221" y="122"/>
                </a:cubicBezTo>
                <a:cubicBezTo>
                  <a:pt x="221" y="122"/>
                  <a:pt x="221" y="122"/>
                  <a:pt x="221" y="122"/>
                </a:cubicBezTo>
                <a:cubicBezTo>
                  <a:pt x="221" y="122"/>
                  <a:pt x="221" y="123"/>
                  <a:pt x="221" y="123"/>
                </a:cubicBezTo>
                <a:cubicBezTo>
                  <a:pt x="221" y="123"/>
                  <a:pt x="221" y="123"/>
                  <a:pt x="221" y="123"/>
                </a:cubicBezTo>
                <a:cubicBezTo>
                  <a:pt x="221" y="123"/>
                  <a:pt x="220" y="123"/>
                  <a:pt x="220" y="123"/>
                </a:cubicBezTo>
                <a:cubicBezTo>
                  <a:pt x="220" y="123"/>
                  <a:pt x="220" y="123"/>
                  <a:pt x="220" y="123"/>
                </a:cubicBezTo>
                <a:cubicBezTo>
                  <a:pt x="220" y="123"/>
                  <a:pt x="220" y="123"/>
                  <a:pt x="220" y="123"/>
                </a:cubicBezTo>
                <a:cubicBezTo>
                  <a:pt x="220" y="123"/>
                  <a:pt x="220" y="123"/>
                  <a:pt x="220" y="123"/>
                </a:cubicBezTo>
                <a:cubicBezTo>
                  <a:pt x="220" y="123"/>
                  <a:pt x="220" y="123"/>
                  <a:pt x="220" y="123"/>
                </a:cubicBezTo>
                <a:cubicBezTo>
                  <a:pt x="220" y="123"/>
                  <a:pt x="220" y="123"/>
                  <a:pt x="220" y="123"/>
                </a:cubicBezTo>
                <a:cubicBezTo>
                  <a:pt x="220" y="123"/>
                  <a:pt x="220" y="123"/>
                  <a:pt x="220" y="123"/>
                </a:cubicBezTo>
                <a:cubicBezTo>
                  <a:pt x="220" y="123"/>
                  <a:pt x="220" y="123"/>
                  <a:pt x="220" y="123"/>
                </a:cubicBezTo>
                <a:cubicBezTo>
                  <a:pt x="220" y="123"/>
                  <a:pt x="220" y="123"/>
                  <a:pt x="220" y="123"/>
                </a:cubicBezTo>
                <a:cubicBezTo>
                  <a:pt x="219" y="123"/>
                  <a:pt x="219" y="123"/>
                  <a:pt x="219" y="123"/>
                </a:cubicBezTo>
                <a:cubicBezTo>
                  <a:pt x="219" y="123"/>
                  <a:pt x="219" y="123"/>
                  <a:pt x="219" y="123"/>
                </a:cubicBezTo>
                <a:cubicBezTo>
                  <a:pt x="219" y="123"/>
                  <a:pt x="219" y="123"/>
                  <a:pt x="219" y="123"/>
                </a:cubicBezTo>
                <a:cubicBezTo>
                  <a:pt x="219" y="123"/>
                  <a:pt x="219" y="123"/>
                  <a:pt x="219" y="123"/>
                </a:cubicBezTo>
                <a:cubicBezTo>
                  <a:pt x="219" y="123"/>
                  <a:pt x="219" y="124"/>
                  <a:pt x="219" y="124"/>
                </a:cubicBezTo>
                <a:cubicBezTo>
                  <a:pt x="219" y="124"/>
                  <a:pt x="219" y="124"/>
                  <a:pt x="219" y="124"/>
                </a:cubicBezTo>
                <a:cubicBezTo>
                  <a:pt x="219" y="124"/>
                  <a:pt x="218" y="123"/>
                  <a:pt x="218" y="124"/>
                </a:cubicBezTo>
                <a:cubicBezTo>
                  <a:pt x="218" y="124"/>
                  <a:pt x="218" y="124"/>
                  <a:pt x="218" y="124"/>
                </a:cubicBezTo>
                <a:cubicBezTo>
                  <a:pt x="218" y="124"/>
                  <a:pt x="218" y="124"/>
                  <a:pt x="218" y="124"/>
                </a:cubicBezTo>
                <a:cubicBezTo>
                  <a:pt x="218" y="124"/>
                  <a:pt x="218" y="124"/>
                  <a:pt x="218" y="124"/>
                </a:cubicBezTo>
                <a:cubicBezTo>
                  <a:pt x="218" y="123"/>
                  <a:pt x="218" y="124"/>
                  <a:pt x="218" y="124"/>
                </a:cubicBezTo>
                <a:cubicBezTo>
                  <a:pt x="218" y="124"/>
                  <a:pt x="218" y="124"/>
                  <a:pt x="218" y="124"/>
                </a:cubicBezTo>
                <a:cubicBezTo>
                  <a:pt x="218" y="124"/>
                  <a:pt x="218" y="124"/>
                  <a:pt x="218" y="124"/>
                </a:cubicBezTo>
                <a:cubicBezTo>
                  <a:pt x="218" y="124"/>
                  <a:pt x="218" y="124"/>
                  <a:pt x="217" y="124"/>
                </a:cubicBezTo>
                <a:cubicBezTo>
                  <a:pt x="217" y="124"/>
                  <a:pt x="217" y="125"/>
                  <a:pt x="217" y="125"/>
                </a:cubicBezTo>
                <a:cubicBezTo>
                  <a:pt x="217" y="125"/>
                  <a:pt x="217" y="125"/>
                  <a:pt x="217" y="125"/>
                </a:cubicBezTo>
                <a:cubicBezTo>
                  <a:pt x="217" y="125"/>
                  <a:pt x="217" y="125"/>
                  <a:pt x="217" y="125"/>
                </a:cubicBezTo>
                <a:cubicBezTo>
                  <a:pt x="217" y="125"/>
                  <a:pt x="217" y="126"/>
                  <a:pt x="217" y="126"/>
                </a:cubicBezTo>
                <a:cubicBezTo>
                  <a:pt x="217" y="126"/>
                  <a:pt x="217" y="127"/>
                  <a:pt x="217" y="127"/>
                </a:cubicBezTo>
                <a:cubicBezTo>
                  <a:pt x="217" y="127"/>
                  <a:pt x="218" y="127"/>
                  <a:pt x="218" y="127"/>
                </a:cubicBezTo>
                <a:cubicBezTo>
                  <a:pt x="218" y="127"/>
                  <a:pt x="218" y="127"/>
                  <a:pt x="218" y="127"/>
                </a:cubicBezTo>
                <a:cubicBezTo>
                  <a:pt x="218" y="127"/>
                  <a:pt x="218" y="127"/>
                  <a:pt x="218" y="127"/>
                </a:cubicBezTo>
                <a:cubicBezTo>
                  <a:pt x="218" y="127"/>
                  <a:pt x="218" y="127"/>
                  <a:pt x="218" y="127"/>
                </a:cubicBezTo>
                <a:cubicBezTo>
                  <a:pt x="218" y="127"/>
                  <a:pt x="218" y="127"/>
                  <a:pt x="218" y="127"/>
                </a:cubicBezTo>
                <a:cubicBezTo>
                  <a:pt x="218" y="127"/>
                  <a:pt x="218" y="127"/>
                  <a:pt x="219" y="127"/>
                </a:cubicBezTo>
                <a:cubicBezTo>
                  <a:pt x="219" y="127"/>
                  <a:pt x="219" y="127"/>
                  <a:pt x="219" y="127"/>
                </a:cubicBezTo>
                <a:cubicBezTo>
                  <a:pt x="219" y="127"/>
                  <a:pt x="220" y="127"/>
                  <a:pt x="220" y="127"/>
                </a:cubicBezTo>
                <a:cubicBezTo>
                  <a:pt x="220" y="127"/>
                  <a:pt x="220" y="127"/>
                  <a:pt x="220" y="127"/>
                </a:cubicBezTo>
                <a:cubicBezTo>
                  <a:pt x="220" y="127"/>
                  <a:pt x="220" y="127"/>
                  <a:pt x="220" y="127"/>
                </a:cubicBezTo>
                <a:cubicBezTo>
                  <a:pt x="220" y="127"/>
                  <a:pt x="221" y="127"/>
                  <a:pt x="221" y="127"/>
                </a:cubicBezTo>
                <a:cubicBezTo>
                  <a:pt x="221" y="127"/>
                  <a:pt x="221" y="127"/>
                  <a:pt x="221" y="127"/>
                </a:cubicBezTo>
                <a:cubicBezTo>
                  <a:pt x="222" y="127"/>
                  <a:pt x="222" y="127"/>
                  <a:pt x="222" y="127"/>
                </a:cubicBezTo>
                <a:cubicBezTo>
                  <a:pt x="222" y="127"/>
                  <a:pt x="222" y="127"/>
                  <a:pt x="222" y="127"/>
                </a:cubicBezTo>
                <a:cubicBezTo>
                  <a:pt x="222" y="127"/>
                  <a:pt x="222" y="127"/>
                  <a:pt x="222" y="127"/>
                </a:cubicBezTo>
                <a:cubicBezTo>
                  <a:pt x="224" y="127"/>
                  <a:pt x="224" y="127"/>
                  <a:pt x="224" y="127"/>
                </a:cubicBezTo>
                <a:cubicBezTo>
                  <a:pt x="224" y="127"/>
                  <a:pt x="224" y="127"/>
                  <a:pt x="224" y="127"/>
                </a:cubicBezTo>
                <a:cubicBezTo>
                  <a:pt x="224" y="127"/>
                  <a:pt x="225" y="127"/>
                  <a:pt x="225" y="127"/>
                </a:cubicBezTo>
                <a:cubicBezTo>
                  <a:pt x="225" y="127"/>
                  <a:pt x="225" y="128"/>
                  <a:pt x="225" y="128"/>
                </a:cubicBezTo>
                <a:cubicBezTo>
                  <a:pt x="225" y="128"/>
                  <a:pt x="226" y="128"/>
                  <a:pt x="226" y="128"/>
                </a:cubicBezTo>
                <a:cubicBezTo>
                  <a:pt x="226" y="128"/>
                  <a:pt x="226" y="127"/>
                  <a:pt x="226" y="127"/>
                </a:cubicBezTo>
                <a:cubicBezTo>
                  <a:pt x="226" y="127"/>
                  <a:pt x="226" y="127"/>
                  <a:pt x="226" y="127"/>
                </a:cubicBezTo>
                <a:cubicBezTo>
                  <a:pt x="226" y="127"/>
                  <a:pt x="226" y="127"/>
                  <a:pt x="226" y="127"/>
                </a:cubicBezTo>
                <a:cubicBezTo>
                  <a:pt x="226" y="127"/>
                  <a:pt x="227" y="127"/>
                  <a:pt x="227" y="127"/>
                </a:cubicBezTo>
                <a:cubicBezTo>
                  <a:pt x="227" y="127"/>
                  <a:pt x="227" y="128"/>
                  <a:pt x="227" y="128"/>
                </a:cubicBezTo>
                <a:cubicBezTo>
                  <a:pt x="227" y="128"/>
                  <a:pt x="227" y="128"/>
                  <a:pt x="227" y="128"/>
                </a:cubicBezTo>
                <a:cubicBezTo>
                  <a:pt x="227" y="128"/>
                  <a:pt x="227" y="128"/>
                  <a:pt x="227" y="128"/>
                </a:cubicBezTo>
                <a:cubicBezTo>
                  <a:pt x="228" y="128"/>
                  <a:pt x="228" y="128"/>
                  <a:pt x="228" y="128"/>
                </a:cubicBezTo>
                <a:cubicBezTo>
                  <a:pt x="228" y="128"/>
                  <a:pt x="228" y="128"/>
                  <a:pt x="228" y="128"/>
                </a:cubicBezTo>
                <a:cubicBezTo>
                  <a:pt x="228" y="128"/>
                  <a:pt x="229" y="128"/>
                  <a:pt x="229" y="128"/>
                </a:cubicBezTo>
                <a:cubicBezTo>
                  <a:pt x="229" y="128"/>
                  <a:pt x="229" y="128"/>
                  <a:pt x="229" y="128"/>
                </a:cubicBezTo>
                <a:cubicBezTo>
                  <a:pt x="229" y="128"/>
                  <a:pt x="230" y="128"/>
                  <a:pt x="230" y="128"/>
                </a:cubicBezTo>
                <a:cubicBezTo>
                  <a:pt x="230" y="128"/>
                  <a:pt x="230" y="128"/>
                  <a:pt x="230" y="128"/>
                </a:cubicBezTo>
                <a:cubicBezTo>
                  <a:pt x="230" y="128"/>
                  <a:pt x="231" y="128"/>
                  <a:pt x="231" y="128"/>
                </a:cubicBezTo>
                <a:cubicBezTo>
                  <a:pt x="231" y="128"/>
                  <a:pt x="231" y="128"/>
                  <a:pt x="231" y="128"/>
                </a:cubicBezTo>
                <a:cubicBezTo>
                  <a:pt x="231" y="128"/>
                  <a:pt x="231" y="127"/>
                  <a:pt x="231" y="127"/>
                </a:cubicBezTo>
                <a:cubicBezTo>
                  <a:pt x="231" y="127"/>
                  <a:pt x="231" y="127"/>
                  <a:pt x="231" y="127"/>
                </a:cubicBezTo>
                <a:cubicBezTo>
                  <a:pt x="231" y="127"/>
                  <a:pt x="231" y="127"/>
                  <a:pt x="231" y="127"/>
                </a:cubicBezTo>
                <a:cubicBezTo>
                  <a:pt x="231" y="127"/>
                  <a:pt x="231" y="127"/>
                  <a:pt x="231" y="127"/>
                </a:cubicBezTo>
                <a:cubicBezTo>
                  <a:pt x="231" y="127"/>
                  <a:pt x="232" y="127"/>
                  <a:pt x="232" y="127"/>
                </a:cubicBezTo>
                <a:cubicBezTo>
                  <a:pt x="232" y="127"/>
                  <a:pt x="233" y="127"/>
                  <a:pt x="233" y="127"/>
                </a:cubicBezTo>
                <a:cubicBezTo>
                  <a:pt x="233" y="127"/>
                  <a:pt x="233" y="127"/>
                  <a:pt x="233" y="127"/>
                </a:cubicBezTo>
                <a:cubicBezTo>
                  <a:pt x="233" y="127"/>
                  <a:pt x="233" y="127"/>
                  <a:pt x="233" y="127"/>
                </a:cubicBezTo>
                <a:cubicBezTo>
                  <a:pt x="233" y="127"/>
                  <a:pt x="233" y="127"/>
                  <a:pt x="233" y="127"/>
                </a:cubicBezTo>
                <a:cubicBezTo>
                  <a:pt x="233" y="127"/>
                  <a:pt x="233" y="128"/>
                  <a:pt x="233" y="128"/>
                </a:cubicBezTo>
                <a:cubicBezTo>
                  <a:pt x="233" y="128"/>
                  <a:pt x="233" y="128"/>
                  <a:pt x="233" y="128"/>
                </a:cubicBezTo>
                <a:cubicBezTo>
                  <a:pt x="234" y="128"/>
                  <a:pt x="234" y="127"/>
                  <a:pt x="234" y="127"/>
                </a:cubicBezTo>
                <a:cubicBezTo>
                  <a:pt x="234" y="127"/>
                  <a:pt x="234" y="127"/>
                  <a:pt x="234" y="127"/>
                </a:cubicBezTo>
                <a:cubicBezTo>
                  <a:pt x="234" y="127"/>
                  <a:pt x="234" y="127"/>
                  <a:pt x="234" y="127"/>
                </a:cubicBezTo>
                <a:cubicBezTo>
                  <a:pt x="234" y="127"/>
                  <a:pt x="234" y="127"/>
                  <a:pt x="234" y="127"/>
                </a:cubicBezTo>
                <a:cubicBezTo>
                  <a:pt x="234" y="128"/>
                  <a:pt x="235" y="127"/>
                  <a:pt x="235" y="127"/>
                </a:cubicBezTo>
                <a:cubicBezTo>
                  <a:pt x="235" y="127"/>
                  <a:pt x="235" y="127"/>
                  <a:pt x="235" y="127"/>
                </a:cubicBezTo>
                <a:cubicBezTo>
                  <a:pt x="235" y="127"/>
                  <a:pt x="236" y="127"/>
                  <a:pt x="236" y="127"/>
                </a:cubicBezTo>
                <a:cubicBezTo>
                  <a:pt x="236" y="127"/>
                  <a:pt x="236" y="127"/>
                  <a:pt x="236" y="127"/>
                </a:cubicBezTo>
                <a:cubicBezTo>
                  <a:pt x="236" y="127"/>
                  <a:pt x="236" y="127"/>
                  <a:pt x="236" y="127"/>
                </a:cubicBezTo>
                <a:cubicBezTo>
                  <a:pt x="236" y="127"/>
                  <a:pt x="237" y="127"/>
                  <a:pt x="237" y="127"/>
                </a:cubicBezTo>
                <a:cubicBezTo>
                  <a:pt x="237" y="127"/>
                  <a:pt x="237" y="126"/>
                  <a:pt x="237" y="126"/>
                </a:cubicBezTo>
                <a:cubicBezTo>
                  <a:pt x="237" y="126"/>
                  <a:pt x="238" y="126"/>
                  <a:pt x="238" y="126"/>
                </a:cubicBezTo>
                <a:cubicBezTo>
                  <a:pt x="238" y="126"/>
                  <a:pt x="238" y="126"/>
                  <a:pt x="238" y="126"/>
                </a:cubicBezTo>
                <a:cubicBezTo>
                  <a:pt x="238" y="126"/>
                  <a:pt x="238" y="126"/>
                  <a:pt x="238" y="126"/>
                </a:cubicBezTo>
                <a:cubicBezTo>
                  <a:pt x="238" y="126"/>
                  <a:pt x="239" y="126"/>
                  <a:pt x="239" y="126"/>
                </a:cubicBezTo>
                <a:cubicBezTo>
                  <a:pt x="239" y="126"/>
                  <a:pt x="239" y="126"/>
                  <a:pt x="239" y="126"/>
                </a:cubicBezTo>
                <a:cubicBezTo>
                  <a:pt x="240" y="126"/>
                  <a:pt x="240" y="126"/>
                  <a:pt x="240" y="126"/>
                </a:cubicBezTo>
                <a:cubicBezTo>
                  <a:pt x="240" y="126"/>
                  <a:pt x="240" y="126"/>
                  <a:pt x="240" y="126"/>
                </a:cubicBezTo>
                <a:cubicBezTo>
                  <a:pt x="241" y="126"/>
                  <a:pt x="241" y="126"/>
                  <a:pt x="241" y="126"/>
                </a:cubicBezTo>
                <a:cubicBezTo>
                  <a:pt x="241" y="126"/>
                  <a:pt x="241" y="126"/>
                  <a:pt x="241" y="126"/>
                </a:cubicBezTo>
                <a:cubicBezTo>
                  <a:pt x="242" y="125"/>
                  <a:pt x="242" y="125"/>
                  <a:pt x="242" y="125"/>
                </a:cubicBezTo>
                <a:cubicBezTo>
                  <a:pt x="242" y="125"/>
                  <a:pt x="243" y="125"/>
                  <a:pt x="243" y="125"/>
                </a:cubicBezTo>
                <a:cubicBezTo>
                  <a:pt x="243" y="125"/>
                  <a:pt x="244" y="125"/>
                  <a:pt x="244" y="125"/>
                </a:cubicBezTo>
                <a:cubicBezTo>
                  <a:pt x="244" y="125"/>
                  <a:pt x="244" y="125"/>
                  <a:pt x="244" y="125"/>
                </a:cubicBezTo>
                <a:cubicBezTo>
                  <a:pt x="244" y="125"/>
                  <a:pt x="244" y="125"/>
                  <a:pt x="244" y="124"/>
                </a:cubicBezTo>
                <a:close/>
                <a:moveTo>
                  <a:pt x="248" y="60"/>
                </a:moveTo>
                <a:cubicBezTo>
                  <a:pt x="248" y="60"/>
                  <a:pt x="248" y="60"/>
                  <a:pt x="248" y="60"/>
                </a:cubicBezTo>
                <a:cubicBezTo>
                  <a:pt x="248" y="60"/>
                  <a:pt x="248" y="59"/>
                  <a:pt x="248" y="59"/>
                </a:cubicBezTo>
                <a:cubicBezTo>
                  <a:pt x="248" y="60"/>
                  <a:pt x="248" y="60"/>
                  <a:pt x="247" y="59"/>
                </a:cubicBezTo>
                <a:cubicBezTo>
                  <a:pt x="247" y="59"/>
                  <a:pt x="247" y="59"/>
                  <a:pt x="247" y="59"/>
                </a:cubicBezTo>
                <a:cubicBezTo>
                  <a:pt x="247" y="59"/>
                  <a:pt x="246" y="59"/>
                  <a:pt x="246" y="60"/>
                </a:cubicBezTo>
                <a:cubicBezTo>
                  <a:pt x="246" y="60"/>
                  <a:pt x="246" y="60"/>
                  <a:pt x="246" y="60"/>
                </a:cubicBezTo>
                <a:cubicBezTo>
                  <a:pt x="246" y="60"/>
                  <a:pt x="246" y="59"/>
                  <a:pt x="245" y="59"/>
                </a:cubicBezTo>
                <a:cubicBezTo>
                  <a:pt x="245" y="60"/>
                  <a:pt x="245" y="60"/>
                  <a:pt x="245" y="60"/>
                </a:cubicBezTo>
                <a:cubicBezTo>
                  <a:pt x="245" y="60"/>
                  <a:pt x="245" y="60"/>
                  <a:pt x="245" y="60"/>
                </a:cubicBezTo>
                <a:cubicBezTo>
                  <a:pt x="244" y="61"/>
                  <a:pt x="244" y="61"/>
                  <a:pt x="244" y="61"/>
                </a:cubicBezTo>
                <a:cubicBezTo>
                  <a:pt x="244" y="61"/>
                  <a:pt x="244" y="62"/>
                  <a:pt x="244" y="62"/>
                </a:cubicBezTo>
                <a:cubicBezTo>
                  <a:pt x="244" y="62"/>
                  <a:pt x="245" y="62"/>
                  <a:pt x="245" y="62"/>
                </a:cubicBezTo>
                <a:cubicBezTo>
                  <a:pt x="245" y="63"/>
                  <a:pt x="245" y="63"/>
                  <a:pt x="245" y="63"/>
                </a:cubicBezTo>
                <a:cubicBezTo>
                  <a:pt x="245" y="63"/>
                  <a:pt x="246" y="63"/>
                  <a:pt x="246" y="63"/>
                </a:cubicBezTo>
                <a:cubicBezTo>
                  <a:pt x="246" y="62"/>
                  <a:pt x="246" y="62"/>
                  <a:pt x="246" y="62"/>
                </a:cubicBezTo>
                <a:cubicBezTo>
                  <a:pt x="246" y="62"/>
                  <a:pt x="246" y="62"/>
                  <a:pt x="247" y="62"/>
                </a:cubicBezTo>
                <a:cubicBezTo>
                  <a:pt x="247" y="61"/>
                  <a:pt x="247" y="61"/>
                  <a:pt x="247" y="61"/>
                </a:cubicBezTo>
                <a:cubicBezTo>
                  <a:pt x="247" y="61"/>
                  <a:pt x="247" y="61"/>
                  <a:pt x="247" y="61"/>
                </a:cubicBezTo>
                <a:cubicBezTo>
                  <a:pt x="247" y="60"/>
                  <a:pt x="247" y="61"/>
                  <a:pt x="248" y="61"/>
                </a:cubicBezTo>
                <a:cubicBezTo>
                  <a:pt x="248" y="61"/>
                  <a:pt x="248" y="61"/>
                  <a:pt x="248" y="62"/>
                </a:cubicBezTo>
                <a:cubicBezTo>
                  <a:pt x="248" y="62"/>
                  <a:pt x="248" y="62"/>
                  <a:pt x="247" y="63"/>
                </a:cubicBezTo>
                <a:cubicBezTo>
                  <a:pt x="247" y="63"/>
                  <a:pt x="247" y="63"/>
                  <a:pt x="247" y="63"/>
                </a:cubicBezTo>
                <a:cubicBezTo>
                  <a:pt x="247" y="63"/>
                  <a:pt x="247" y="63"/>
                  <a:pt x="247" y="63"/>
                </a:cubicBezTo>
                <a:cubicBezTo>
                  <a:pt x="248" y="63"/>
                  <a:pt x="248" y="63"/>
                  <a:pt x="248" y="63"/>
                </a:cubicBezTo>
                <a:cubicBezTo>
                  <a:pt x="248" y="63"/>
                  <a:pt x="248" y="63"/>
                  <a:pt x="248" y="63"/>
                </a:cubicBezTo>
                <a:cubicBezTo>
                  <a:pt x="248" y="63"/>
                  <a:pt x="248" y="63"/>
                  <a:pt x="248" y="63"/>
                </a:cubicBezTo>
                <a:cubicBezTo>
                  <a:pt x="248" y="63"/>
                  <a:pt x="248" y="64"/>
                  <a:pt x="248" y="63"/>
                </a:cubicBezTo>
                <a:cubicBezTo>
                  <a:pt x="248" y="63"/>
                  <a:pt x="248" y="63"/>
                  <a:pt x="248" y="63"/>
                </a:cubicBezTo>
                <a:cubicBezTo>
                  <a:pt x="248" y="63"/>
                  <a:pt x="248" y="62"/>
                  <a:pt x="248" y="62"/>
                </a:cubicBezTo>
                <a:cubicBezTo>
                  <a:pt x="248" y="62"/>
                  <a:pt x="248" y="62"/>
                  <a:pt x="248" y="62"/>
                </a:cubicBezTo>
                <a:cubicBezTo>
                  <a:pt x="248" y="62"/>
                  <a:pt x="248" y="62"/>
                  <a:pt x="249" y="62"/>
                </a:cubicBezTo>
                <a:cubicBezTo>
                  <a:pt x="249" y="62"/>
                  <a:pt x="249" y="62"/>
                  <a:pt x="249" y="61"/>
                </a:cubicBezTo>
                <a:cubicBezTo>
                  <a:pt x="249" y="62"/>
                  <a:pt x="249" y="62"/>
                  <a:pt x="250" y="62"/>
                </a:cubicBezTo>
                <a:cubicBezTo>
                  <a:pt x="250" y="62"/>
                  <a:pt x="250" y="62"/>
                  <a:pt x="250" y="62"/>
                </a:cubicBezTo>
                <a:cubicBezTo>
                  <a:pt x="250" y="62"/>
                  <a:pt x="250" y="62"/>
                  <a:pt x="250" y="62"/>
                </a:cubicBezTo>
                <a:cubicBezTo>
                  <a:pt x="250" y="62"/>
                  <a:pt x="251" y="62"/>
                  <a:pt x="251" y="62"/>
                </a:cubicBezTo>
                <a:cubicBezTo>
                  <a:pt x="251" y="62"/>
                  <a:pt x="251" y="61"/>
                  <a:pt x="251" y="61"/>
                </a:cubicBezTo>
                <a:cubicBezTo>
                  <a:pt x="251" y="61"/>
                  <a:pt x="251" y="60"/>
                  <a:pt x="251" y="60"/>
                </a:cubicBezTo>
                <a:cubicBezTo>
                  <a:pt x="251" y="60"/>
                  <a:pt x="251" y="60"/>
                  <a:pt x="251" y="60"/>
                </a:cubicBezTo>
                <a:cubicBezTo>
                  <a:pt x="251" y="60"/>
                  <a:pt x="250" y="60"/>
                  <a:pt x="250" y="60"/>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0"/>
                  <a:pt x="249" y="60"/>
                </a:cubicBezTo>
                <a:cubicBezTo>
                  <a:pt x="249" y="60"/>
                  <a:pt x="249" y="60"/>
                  <a:pt x="249" y="60"/>
                </a:cubicBezTo>
                <a:cubicBezTo>
                  <a:pt x="249" y="61"/>
                  <a:pt x="249" y="60"/>
                  <a:pt x="249" y="61"/>
                </a:cubicBezTo>
                <a:cubicBezTo>
                  <a:pt x="249" y="61"/>
                  <a:pt x="249" y="61"/>
                  <a:pt x="249" y="61"/>
                </a:cubicBezTo>
                <a:cubicBezTo>
                  <a:pt x="249" y="61"/>
                  <a:pt x="249" y="61"/>
                  <a:pt x="249" y="61"/>
                </a:cubicBezTo>
                <a:cubicBezTo>
                  <a:pt x="249" y="61"/>
                  <a:pt x="248" y="61"/>
                  <a:pt x="248" y="61"/>
                </a:cubicBezTo>
                <a:cubicBezTo>
                  <a:pt x="248" y="61"/>
                  <a:pt x="248" y="61"/>
                  <a:pt x="248" y="61"/>
                </a:cubicBezTo>
                <a:cubicBezTo>
                  <a:pt x="248" y="61"/>
                  <a:pt x="248" y="61"/>
                  <a:pt x="248" y="61"/>
                </a:cubicBezTo>
                <a:cubicBezTo>
                  <a:pt x="248" y="61"/>
                  <a:pt x="248" y="60"/>
                  <a:pt x="248" y="60"/>
                </a:cubicBezTo>
                <a:cubicBezTo>
                  <a:pt x="248" y="60"/>
                  <a:pt x="248" y="60"/>
                  <a:pt x="248" y="60"/>
                </a:cubicBezTo>
                <a:close/>
                <a:moveTo>
                  <a:pt x="251" y="64"/>
                </a:moveTo>
                <a:cubicBezTo>
                  <a:pt x="251" y="64"/>
                  <a:pt x="251" y="64"/>
                  <a:pt x="251" y="64"/>
                </a:cubicBezTo>
                <a:cubicBezTo>
                  <a:pt x="251" y="64"/>
                  <a:pt x="251" y="64"/>
                  <a:pt x="251" y="64"/>
                </a:cubicBezTo>
                <a:cubicBezTo>
                  <a:pt x="252" y="64"/>
                  <a:pt x="251" y="64"/>
                  <a:pt x="251" y="64"/>
                </a:cubicBezTo>
                <a:cubicBezTo>
                  <a:pt x="251" y="63"/>
                  <a:pt x="251" y="63"/>
                  <a:pt x="251" y="63"/>
                </a:cubicBezTo>
                <a:cubicBezTo>
                  <a:pt x="251" y="63"/>
                  <a:pt x="251" y="63"/>
                  <a:pt x="251" y="63"/>
                </a:cubicBezTo>
                <a:cubicBezTo>
                  <a:pt x="251" y="63"/>
                  <a:pt x="251" y="63"/>
                  <a:pt x="251" y="63"/>
                </a:cubicBezTo>
                <a:cubicBezTo>
                  <a:pt x="251" y="63"/>
                  <a:pt x="251" y="62"/>
                  <a:pt x="251" y="62"/>
                </a:cubicBezTo>
                <a:cubicBezTo>
                  <a:pt x="251" y="62"/>
                  <a:pt x="251" y="62"/>
                  <a:pt x="251" y="62"/>
                </a:cubicBezTo>
                <a:cubicBezTo>
                  <a:pt x="251" y="62"/>
                  <a:pt x="250" y="63"/>
                  <a:pt x="250" y="63"/>
                </a:cubicBezTo>
                <a:cubicBezTo>
                  <a:pt x="250" y="63"/>
                  <a:pt x="250" y="63"/>
                  <a:pt x="251" y="63"/>
                </a:cubicBezTo>
                <a:cubicBezTo>
                  <a:pt x="251" y="63"/>
                  <a:pt x="250" y="64"/>
                  <a:pt x="251" y="64"/>
                </a:cubicBezTo>
                <a:close/>
                <a:moveTo>
                  <a:pt x="247" y="66"/>
                </a:moveTo>
                <a:cubicBezTo>
                  <a:pt x="247" y="66"/>
                  <a:pt x="247" y="66"/>
                  <a:pt x="247" y="65"/>
                </a:cubicBezTo>
                <a:cubicBezTo>
                  <a:pt x="247" y="65"/>
                  <a:pt x="247" y="65"/>
                  <a:pt x="247" y="65"/>
                </a:cubicBezTo>
                <a:cubicBezTo>
                  <a:pt x="247" y="65"/>
                  <a:pt x="247" y="64"/>
                  <a:pt x="247" y="64"/>
                </a:cubicBezTo>
                <a:cubicBezTo>
                  <a:pt x="247" y="65"/>
                  <a:pt x="247" y="65"/>
                  <a:pt x="247" y="65"/>
                </a:cubicBezTo>
                <a:cubicBezTo>
                  <a:pt x="247" y="65"/>
                  <a:pt x="247" y="66"/>
                  <a:pt x="247" y="66"/>
                </a:cubicBezTo>
                <a:cubicBezTo>
                  <a:pt x="247" y="66"/>
                  <a:pt x="247" y="66"/>
                  <a:pt x="247" y="66"/>
                </a:cubicBezTo>
                <a:close/>
                <a:moveTo>
                  <a:pt x="249" y="64"/>
                </a:moveTo>
                <a:cubicBezTo>
                  <a:pt x="249" y="64"/>
                  <a:pt x="249" y="64"/>
                  <a:pt x="249" y="64"/>
                </a:cubicBezTo>
                <a:cubicBezTo>
                  <a:pt x="249" y="64"/>
                  <a:pt x="249" y="64"/>
                  <a:pt x="249" y="65"/>
                </a:cubicBezTo>
                <a:cubicBezTo>
                  <a:pt x="249" y="65"/>
                  <a:pt x="249" y="65"/>
                  <a:pt x="249" y="65"/>
                </a:cubicBezTo>
                <a:cubicBezTo>
                  <a:pt x="249" y="64"/>
                  <a:pt x="249" y="64"/>
                  <a:pt x="249" y="64"/>
                </a:cubicBezTo>
                <a:cubicBezTo>
                  <a:pt x="250" y="64"/>
                  <a:pt x="249" y="64"/>
                  <a:pt x="249" y="64"/>
                </a:cubicBezTo>
                <a:cubicBezTo>
                  <a:pt x="249" y="64"/>
                  <a:pt x="249" y="64"/>
                  <a:pt x="249" y="64"/>
                </a:cubicBezTo>
                <a:close/>
                <a:moveTo>
                  <a:pt x="236" y="53"/>
                </a:moveTo>
                <a:cubicBezTo>
                  <a:pt x="236" y="53"/>
                  <a:pt x="236" y="53"/>
                  <a:pt x="236" y="53"/>
                </a:cubicBezTo>
                <a:cubicBezTo>
                  <a:pt x="236" y="53"/>
                  <a:pt x="236" y="53"/>
                  <a:pt x="236" y="53"/>
                </a:cubicBezTo>
                <a:cubicBezTo>
                  <a:pt x="235" y="53"/>
                  <a:pt x="236" y="53"/>
                  <a:pt x="235" y="53"/>
                </a:cubicBezTo>
                <a:cubicBezTo>
                  <a:pt x="235" y="53"/>
                  <a:pt x="235" y="53"/>
                  <a:pt x="235" y="53"/>
                </a:cubicBezTo>
                <a:cubicBezTo>
                  <a:pt x="235" y="53"/>
                  <a:pt x="235" y="53"/>
                  <a:pt x="235" y="53"/>
                </a:cubicBezTo>
                <a:cubicBezTo>
                  <a:pt x="235" y="53"/>
                  <a:pt x="235" y="53"/>
                  <a:pt x="235" y="53"/>
                </a:cubicBezTo>
                <a:cubicBezTo>
                  <a:pt x="235" y="53"/>
                  <a:pt x="234" y="54"/>
                  <a:pt x="234" y="54"/>
                </a:cubicBezTo>
                <a:cubicBezTo>
                  <a:pt x="235" y="54"/>
                  <a:pt x="235" y="54"/>
                  <a:pt x="235" y="54"/>
                </a:cubicBezTo>
                <a:cubicBezTo>
                  <a:pt x="235" y="54"/>
                  <a:pt x="235" y="54"/>
                  <a:pt x="235" y="54"/>
                </a:cubicBezTo>
                <a:cubicBezTo>
                  <a:pt x="235" y="53"/>
                  <a:pt x="236" y="54"/>
                  <a:pt x="236" y="54"/>
                </a:cubicBezTo>
                <a:cubicBezTo>
                  <a:pt x="236" y="54"/>
                  <a:pt x="236" y="54"/>
                  <a:pt x="236" y="54"/>
                </a:cubicBezTo>
                <a:cubicBezTo>
                  <a:pt x="236" y="54"/>
                  <a:pt x="236" y="54"/>
                  <a:pt x="236" y="54"/>
                </a:cubicBezTo>
                <a:cubicBezTo>
                  <a:pt x="236" y="54"/>
                  <a:pt x="236" y="54"/>
                  <a:pt x="236" y="54"/>
                </a:cubicBezTo>
                <a:cubicBezTo>
                  <a:pt x="237" y="54"/>
                  <a:pt x="237" y="53"/>
                  <a:pt x="237" y="53"/>
                </a:cubicBezTo>
                <a:cubicBezTo>
                  <a:pt x="237" y="53"/>
                  <a:pt x="237" y="53"/>
                  <a:pt x="238" y="53"/>
                </a:cubicBezTo>
                <a:cubicBezTo>
                  <a:pt x="238" y="53"/>
                  <a:pt x="238" y="53"/>
                  <a:pt x="238" y="53"/>
                </a:cubicBezTo>
                <a:cubicBezTo>
                  <a:pt x="238" y="53"/>
                  <a:pt x="238" y="53"/>
                  <a:pt x="238" y="53"/>
                </a:cubicBezTo>
                <a:cubicBezTo>
                  <a:pt x="238" y="53"/>
                  <a:pt x="238" y="53"/>
                  <a:pt x="238" y="53"/>
                </a:cubicBezTo>
                <a:cubicBezTo>
                  <a:pt x="238" y="53"/>
                  <a:pt x="238" y="53"/>
                  <a:pt x="238" y="53"/>
                </a:cubicBezTo>
                <a:cubicBezTo>
                  <a:pt x="239" y="53"/>
                  <a:pt x="239" y="53"/>
                  <a:pt x="239" y="52"/>
                </a:cubicBezTo>
                <a:cubicBezTo>
                  <a:pt x="239" y="52"/>
                  <a:pt x="239" y="52"/>
                  <a:pt x="239" y="52"/>
                </a:cubicBezTo>
                <a:cubicBezTo>
                  <a:pt x="239" y="52"/>
                  <a:pt x="238" y="52"/>
                  <a:pt x="238" y="52"/>
                </a:cubicBezTo>
                <a:cubicBezTo>
                  <a:pt x="238" y="52"/>
                  <a:pt x="238" y="52"/>
                  <a:pt x="238" y="52"/>
                </a:cubicBezTo>
                <a:cubicBezTo>
                  <a:pt x="238" y="52"/>
                  <a:pt x="238" y="52"/>
                  <a:pt x="238" y="52"/>
                </a:cubicBezTo>
                <a:cubicBezTo>
                  <a:pt x="238" y="52"/>
                  <a:pt x="238" y="52"/>
                  <a:pt x="238" y="52"/>
                </a:cubicBezTo>
                <a:cubicBezTo>
                  <a:pt x="237" y="52"/>
                  <a:pt x="237" y="52"/>
                  <a:pt x="237" y="52"/>
                </a:cubicBezTo>
                <a:cubicBezTo>
                  <a:pt x="237" y="52"/>
                  <a:pt x="237" y="52"/>
                  <a:pt x="237" y="52"/>
                </a:cubicBezTo>
                <a:cubicBezTo>
                  <a:pt x="237" y="52"/>
                  <a:pt x="237" y="52"/>
                  <a:pt x="237" y="52"/>
                </a:cubicBezTo>
                <a:cubicBezTo>
                  <a:pt x="237" y="52"/>
                  <a:pt x="236" y="52"/>
                  <a:pt x="236" y="52"/>
                </a:cubicBezTo>
                <a:cubicBezTo>
                  <a:pt x="236" y="52"/>
                  <a:pt x="236" y="53"/>
                  <a:pt x="236" y="53"/>
                </a:cubicBezTo>
                <a:cubicBezTo>
                  <a:pt x="236" y="53"/>
                  <a:pt x="236" y="53"/>
                  <a:pt x="236" y="53"/>
                </a:cubicBezTo>
                <a:close/>
                <a:moveTo>
                  <a:pt x="171" y="126"/>
                </a:moveTo>
                <a:cubicBezTo>
                  <a:pt x="171" y="126"/>
                  <a:pt x="171" y="126"/>
                  <a:pt x="171" y="126"/>
                </a:cubicBezTo>
                <a:cubicBezTo>
                  <a:pt x="171" y="126"/>
                  <a:pt x="170" y="127"/>
                  <a:pt x="170" y="127"/>
                </a:cubicBezTo>
                <a:cubicBezTo>
                  <a:pt x="170" y="127"/>
                  <a:pt x="170" y="126"/>
                  <a:pt x="170" y="126"/>
                </a:cubicBezTo>
                <a:cubicBezTo>
                  <a:pt x="170" y="126"/>
                  <a:pt x="170" y="126"/>
                  <a:pt x="169" y="126"/>
                </a:cubicBezTo>
                <a:cubicBezTo>
                  <a:pt x="169" y="126"/>
                  <a:pt x="169" y="126"/>
                  <a:pt x="169" y="126"/>
                </a:cubicBezTo>
                <a:cubicBezTo>
                  <a:pt x="169" y="126"/>
                  <a:pt x="169" y="126"/>
                  <a:pt x="169" y="126"/>
                </a:cubicBezTo>
                <a:cubicBezTo>
                  <a:pt x="169" y="126"/>
                  <a:pt x="169" y="126"/>
                  <a:pt x="169" y="125"/>
                </a:cubicBezTo>
                <a:cubicBezTo>
                  <a:pt x="169" y="125"/>
                  <a:pt x="168" y="125"/>
                  <a:pt x="168" y="125"/>
                </a:cubicBezTo>
                <a:cubicBezTo>
                  <a:pt x="168" y="125"/>
                  <a:pt x="168" y="125"/>
                  <a:pt x="168" y="125"/>
                </a:cubicBezTo>
                <a:cubicBezTo>
                  <a:pt x="168" y="125"/>
                  <a:pt x="168" y="125"/>
                  <a:pt x="167" y="125"/>
                </a:cubicBezTo>
                <a:cubicBezTo>
                  <a:pt x="167" y="125"/>
                  <a:pt x="167" y="125"/>
                  <a:pt x="167" y="125"/>
                </a:cubicBezTo>
                <a:cubicBezTo>
                  <a:pt x="166" y="125"/>
                  <a:pt x="166" y="125"/>
                  <a:pt x="166" y="125"/>
                </a:cubicBezTo>
                <a:cubicBezTo>
                  <a:pt x="166" y="125"/>
                  <a:pt x="166" y="125"/>
                  <a:pt x="166" y="125"/>
                </a:cubicBezTo>
                <a:cubicBezTo>
                  <a:pt x="166" y="125"/>
                  <a:pt x="166" y="125"/>
                  <a:pt x="166" y="125"/>
                </a:cubicBezTo>
                <a:cubicBezTo>
                  <a:pt x="166" y="125"/>
                  <a:pt x="166" y="125"/>
                  <a:pt x="165" y="125"/>
                </a:cubicBezTo>
                <a:cubicBezTo>
                  <a:pt x="165" y="125"/>
                  <a:pt x="165" y="125"/>
                  <a:pt x="165" y="125"/>
                </a:cubicBezTo>
                <a:cubicBezTo>
                  <a:pt x="165" y="125"/>
                  <a:pt x="165" y="125"/>
                  <a:pt x="165" y="125"/>
                </a:cubicBezTo>
                <a:cubicBezTo>
                  <a:pt x="165" y="125"/>
                  <a:pt x="165" y="125"/>
                  <a:pt x="165" y="125"/>
                </a:cubicBezTo>
                <a:cubicBezTo>
                  <a:pt x="165" y="125"/>
                  <a:pt x="165" y="125"/>
                  <a:pt x="164" y="125"/>
                </a:cubicBezTo>
                <a:cubicBezTo>
                  <a:pt x="164" y="125"/>
                  <a:pt x="164" y="125"/>
                  <a:pt x="164" y="124"/>
                </a:cubicBezTo>
                <a:cubicBezTo>
                  <a:pt x="164" y="124"/>
                  <a:pt x="164" y="124"/>
                  <a:pt x="164" y="124"/>
                </a:cubicBezTo>
                <a:cubicBezTo>
                  <a:pt x="164" y="124"/>
                  <a:pt x="164" y="124"/>
                  <a:pt x="164" y="124"/>
                </a:cubicBezTo>
                <a:cubicBezTo>
                  <a:pt x="163" y="124"/>
                  <a:pt x="163" y="124"/>
                  <a:pt x="163" y="124"/>
                </a:cubicBezTo>
                <a:cubicBezTo>
                  <a:pt x="163" y="124"/>
                  <a:pt x="163" y="124"/>
                  <a:pt x="163" y="124"/>
                </a:cubicBezTo>
                <a:cubicBezTo>
                  <a:pt x="163" y="124"/>
                  <a:pt x="163" y="124"/>
                  <a:pt x="163" y="124"/>
                </a:cubicBezTo>
                <a:cubicBezTo>
                  <a:pt x="162" y="124"/>
                  <a:pt x="162" y="124"/>
                  <a:pt x="162" y="124"/>
                </a:cubicBezTo>
                <a:cubicBezTo>
                  <a:pt x="162" y="124"/>
                  <a:pt x="162" y="123"/>
                  <a:pt x="161" y="123"/>
                </a:cubicBezTo>
                <a:cubicBezTo>
                  <a:pt x="161" y="123"/>
                  <a:pt x="161" y="123"/>
                  <a:pt x="161" y="123"/>
                </a:cubicBezTo>
                <a:cubicBezTo>
                  <a:pt x="161" y="123"/>
                  <a:pt x="161" y="123"/>
                  <a:pt x="160" y="123"/>
                </a:cubicBezTo>
                <a:cubicBezTo>
                  <a:pt x="160" y="123"/>
                  <a:pt x="160" y="123"/>
                  <a:pt x="160" y="123"/>
                </a:cubicBezTo>
                <a:cubicBezTo>
                  <a:pt x="160" y="123"/>
                  <a:pt x="160" y="122"/>
                  <a:pt x="159" y="122"/>
                </a:cubicBezTo>
                <a:cubicBezTo>
                  <a:pt x="159" y="122"/>
                  <a:pt x="159" y="122"/>
                  <a:pt x="158" y="122"/>
                </a:cubicBezTo>
                <a:cubicBezTo>
                  <a:pt x="158" y="122"/>
                  <a:pt x="157" y="122"/>
                  <a:pt x="157" y="122"/>
                </a:cubicBezTo>
                <a:cubicBezTo>
                  <a:pt x="157" y="122"/>
                  <a:pt x="157" y="122"/>
                  <a:pt x="156" y="123"/>
                </a:cubicBezTo>
                <a:cubicBezTo>
                  <a:pt x="156" y="123"/>
                  <a:pt x="156" y="123"/>
                  <a:pt x="156" y="123"/>
                </a:cubicBezTo>
                <a:cubicBezTo>
                  <a:pt x="156" y="123"/>
                  <a:pt x="156" y="123"/>
                  <a:pt x="156" y="123"/>
                </a:cubicBezTo>
                <a:cubicBezTo>
                  <a:pt x="156" y="123"/>
                  <a:pt x="156" y="123"/>
                  <a:pt x="156" y="123"/>
                </a:cubicBezTo>
                <a:cubicBezTo>
                  <a:pt x="156" y="123"/>
                  <a:pt x="155" y="123"/>
                  <a:pt x="155" y="123"/>
                </a:cubicBezTo>
                <a:cubicBezTo>
                  <a:pt x="155" y="123"/>
                  <a:pt x="155" y="123"/>
                  <a:pt x="155" y="123"/>
                </a:cubicBezTo>
                <a:cubicBezTo>
                  <a:pt x="155" y="123"/>
                  <a:pt x="155" y="123"/>
                  <a:pt x="155" y="123"/>
                </a:cubicBezTo>
                <a:cubicBezTo>
                  <a:pt x="155" y="123"/>
                  <a:pt x="155" y="123"/>
                  <a:pt x="155" y="123"/>
                </a:cubicBezTo>
                <a:cubicBezTo>
                  <a:pt x="155" y="123"/>
                  <a:pt x="155" y="123"/>
                  <a:pt x="155" y="123"/>
                </a:cubicBezTo>
                <a:cubicBezTo>
                  <a:pt x="154" y="123"/>
                  <a:pt x="154" y="123"/>
                  <a:pt x="154" y="123"/>
                </a:cubicBezTo>
                <a:cubicBezTo>
                  <a:pt x="154" y="123"/>
                  <a:pt x="154" y="124"/>
                  <a:pt x="154" y="124"/>
                </a:cubicBezTo>
                <a:cubicBezTo>
                  <a:pt x="154" y="124"/>
                  <a:pt x="154" y="124"/>
                  <a:pt x="153" y="123"/>
                </a:cubicBezTo>
                <a:cubicBezTo>
                  <a:pt x="153" y="123"/>
                  <a:pt x="153" y="123"/>
                  <a:pt x="153" y="123"/>
                </a:cubicBezTo>
                <a:cubicBezTo>
                  <a:pt x="152" y="123"/>
                  <a:pt x="152" y="123"/>
                  <a:pt x="152" y="123"/>
                </a:cubicBezTo>
                <a:cubicBezTo>
                  <a:pt x="151" y="123"/>
                  <a:pt x="151" y="123"/>
                  <a:pt x="151" y="123"/>
                </a:cubicBezTo>
                <a:cubicBezTo>
                  <a:pt x="151" y="123"/>
                  <a:pt x="151" y="122"/>
                  <a:pt x="151" y="122"/>
                </a:cubicBezTo>
                <a:cubicBezTo>
                  <a:pt x="150" y="123"/>
                  <a:pt x="150" y="123"/>
                  <a:pt x="150" y="123"/>
                </a:cubicBezTo>
                <a:cubicBezTo>
                  <a:pt x="150" y="123"/>
                  <a:pt x="150" y="123"/>
                  <a:pt x="150" y="123"/>
                </a:cubicBezTo>
                <a:cubicBezTo>
                  <a:pt x="150" y="123"/>
                  <a:pt x="149" y="122"/>
                  <a:pt x="149" y="122"/>
                </a:cubicBezTo>
                <a:cubicBezTo>
                  <a:pt x="149" y="122"/>
                  <a:pt x="149" y="122"/>
                  <a:pt x="149" y="122"/>
                </a:cubicBezTo>
                <a:cubicBezTo>
                  <a:pt x="149" y="122"/>
                  <a:pt x="149" y="122"/>
                  <a:pt x="148" y="122"/>
                </a:cubicBezTo>
                <a:cubicBezTo>
                  <a:pt x="148" y="122"/>
                  <a:pt x="148" y="122"/>
                  <a:pt x="148" y="122"/>
                </a:cubicBezTo>
                <a:cubicBezTo>
                  <a:pt x="148" y="122"/>
                  <a:pt x="147" y="122"/>
                  <a:pt x="147" y="122"/>
                </a:cubicBezTo>
                <a:cubicBezTo>
                  <a:pt x="147" y="122"/>
                  <a:pt x="147" y="122"/>
                  <a:pt x="147" y="122"/>
                </a:cubicBezTo>
                <a:cubicBezTo>
                  <a:pt x="147" y="122"/>
                  <a:pt x="147" y="122"/>
                  <a:pt x="147" y="122"/>
                </a:cubicBezTo>
                <a:cubicBezTo>
                  <a:pt x="147" y="122"/>
                  <a:pt x="147" y="122"/>
                  <a:pt x="146" y="122"/>
                </a:cubicBezTo>
                <a:cubicBezTo>
                  <a:pt x="146" y="122"/>
                  <a:pt x="146" y="122"/>
                  <a:pt x="146" y="122"/>
                </a:cubicBezTo>
                <a:cubicBezTo>
                  <a:pt x="146" y="122"/>
                  <a:pt x="146" y="122"/>
                  <a:pt x="146" y="122"/>
                </a:cubicBezTo>
                <a:cubicBezTo>
                  <a:pt x="146" y="122"/>
                  <a:pt x="146" y="122"/>
                  <a:pt x="146" y="122"/>
                </a:cubicBezTo>
                <a:cubicBezTo>
                  <a:pt x="146" y="123"/>
                  <a:pt x="146" y="122"/>
                  <a:pt x="146" y="122"/>
                </a:cubicBezTo>
                <a:cubicBezTo>
                  <a:pt x="146" y="122"/>
                  <a:pt x="146" y="122"/>
                  <a:pt x="145" y="122"/>
                </a:cubicBezTo>
                <a:cubicBezTo>
                  <a:pt x="145" y="122"/>
                  <a:pt x="145" y="122"/>
                  <a:pt x="145" y="122"/>
                </a:cubicBezTo>
                <a:cubicBezTo>
                  <a:pt x="145" y="122"/>
                  <a:pt x="145" y="123"/>
                  <a:pt x="145" y="123"/>
                </a:cubicBezTo>
                <a:cubicBezTo>
                  <a:pt x="145" y="123"/>
                  <a:pt x="146" y="123"/>
                  <a:pt x="145" y="123"/>
                </a:cubicBezTo>
                <a:cubicBezTo>
                  <a:pt x="145" y="123"/>
                  <a:pt x="145" y="123"/>
                  <a:pt x="145" y="123"/>
                </a:cubicBezTo>
                <a:cubicBezTo>
                  <a:pt x="145" y="123"/>
                  <a:pt x="145" y="123"/>
                  <a:pt x="145" y="123"/>
                </a:cubicBezTo>
                <a:cubicBezTo>
                  <a:pt x="144" y="122"/>
                  <a:pt x="144" y="123"/>
                  <a:pt x="144" y="123"/>
                </a:cubicBezTo>
                <a:cubicBezTo>
                  <a:pt x="144" y="123"/>
                  <a:pt x="144" y="122"/>
                  <a:pt x="144" y="122"/>
                </a:cubicBezTo>
                <a:cubicBezTo>
                  <a:pt x="144" y="122"/>
                  <a:pt x="144" y="123"/>
                  <a:pt x="144" y="123"/>
                </a:cubicBezTo>
                <a:cubicBezTo>
                  <a:pt x="144" y="123"/>
                  <a:pt x="143" y="122"/>
                  <a:pt x="143" y="122"/>
                </a:cubicBezTo>
                <a:cubicBezTo>
                  <a:pt x="143" y="122"/>
                  <a:pt x="143" y="123"/>
                  <a:pt x="143" y="122"/>
                </a:cubicBezTo>
                <a:cubicBezTo>
                  <a:pt x="143" y="122"/>
                  <a:pt x="143" y="122"/>
                  <a:pt x="143" y="122"/>
                </a:cubicBezTo>
                <a:cubicBezTo>
                  <a:pt x="143" y="122"/>
                  <a:pt x="143" y="122"/>
                  <a:pt x="143" y="122"/>
                </a:cubicBezTo>
                <a:cubicBezTo>
                  <a:pt x="143" y="122"/>
                  <a:pt x="142" y="122"/>
                  <a:pt x="142" y="122"/>
                </a:cubicBezTo>
                <a:cubicBezTo>
                  <a:pt x="142" y="122"/>
                  <a:pt x="142" y="122"/>
                  <a:pt x="142" y="122"/>
                </a:cubicBezTo>
                <a:cubicBezTo>
                  <a:pt x="142" y="122"/>
                  <a:pt x="142" y="122"/>
                  <a:pt x="142" y="122"/>
                </a:cubicBezTo>
                <a:cubicBezTo>
                  <a:pt x="142" y="122"/>
                  <a:pt x="142" y="122"/>
                  <a:pt x="141" y="122"/>
                </a:cubicBezTo>
                <a:cubicBezTo>
                  <a:pt x="141" y="122"/>
                  <a:pt x="141" y="122"/>
                  <a:pt x="141" y="122"/>
                </a:cubicBezTo>
                <a:cubicBezTo>
                  <a:pt x="141" y="122"/>
                  <a:pt x="141" y="122"/>
                  <a:pt x="141" y="122"/>
                </a:cubicBezTo>
                <a:cubicBezTo>
                  <a:pt x="140" y="122"/>
                  <a:pt x="140" y="122"/>
                  <a:pt x="140" y="122"/>
                </a:cubicBezTo>
                <a:cubicBezTo>
                  <a:pt x="140" y="122"/>
                  <a:pt x="140" y="121"/>
                  <a:pt x="140" y="122"/>
                </a:cubicBezTo>
                <a:cubicBezTo>
                  <a:pt x="140" y="122"/>
                  <a:pt x="140" y="122"/>
                  <a:pt x="139" y="122"/>
                </a:cubicBezTo>
                <a:cubicBezTo>
                  <a:pt x="139" y="122"/>
                  <a:pt x="139" y="122"/>
                  <a:pt x="138" y="122"/>
                </a:cubicBezTo>
                <a:cubicBezTo>
                  <a:pt x="138" y="122"/>
                  <a:pt x="138" y="121"/>
                  <a:pt x="138" y="121"/>
                </a:cubicBezTo>
                <a:cubicBezTo>
                  <a:pt x="138" y="121"/>
                  <a:pt x="138" y="121"/>
                  <a:pt x="138" y="121"/>
                </a:cubicBezTo>
                <a:cubicBezTo>
                  <a:pt x="138" y="121"/>
                  <a:pt x="138" y="121"/>
                  <a:pt x="138" y="121"/>
                </a:cubicBezTo>
                <a:cubicBezTo>
                  <a:pt x="137" y="121"/>
                  <a:pt x="137" y="121"/>
                  <a:pt x="137" y="121"/>
                </a:cubicBezTo>
                <a:cubicBezTo>
                  <a:pt x="136" y="121"/>
                  <a:pt x="136" y="121"/>
                  <a:pt x="136" y="121"/>
                </a:cubicBezTo>
                <a:cubicBezTo>
                  <a:pt x="136" y="121"/>
                  <a:pt x="135" y="121"/>
                  <a:pt x="134" y="121"/>
                </a:cubicBezTo>
                <a:cubicBezTo>
                  <a:pt x="134" y="120"/>
                  <a:pt x="133" y="120"/>
                  <a:pt x="133" y="120"/>
                </a:cubicBezTo>
                <a:cubicBezTo>
                  <a:pt x="133" y="120"/>
                  <a:pt x="133" y="120"/>
                  <a:pt x="132" y="120"/>
                </a:cubicBezTo>
                <a:cubicBezTo>
                  <a:pt x="132" y="120"/>
                  <a:pt x="132" y="119"/>
                  <a:pt x="131" y="119"/>
                </a:cubicBezTo>
                <a:cubicBezTo>
                  <a:pt x="131" y="119"/>
                  <a:pt x="131" y="119"/>
                  <a:pt x="130" y="119"/>
                </a:cubicBezTo>
                <a:cubicBezTo>
                  <a:pt x="130" y="119"/>
                  <a:pt x="130" y="119"/>
                  <a:pt x="130" y="119"/>
                </a:cubicBezTo>
                <a:cubicBezTo>
                  <a:pt x="130" y="118"/>
                  <a:pt x="129" y="118"/>
                  <a:pt x="129" y="118"/>
                </a:cubicBezTo>
                <a:cubicBezTo>
                  <a:pt x="128" y="118"/>
                  <a:pt x="128" y="118"/>
                  <a:pt x="127" y="118"/>
                </a:cubicBezTo>
                <a:cubicBezTo>
                  <a:pt x="127" y="118"/>
                  <a:pt x="127" y="118"/>
                  <a:pt x="126" y="118"/>
                </a:cubicBezTo>
                <a:cubicBezTo>
                  <a:pt x="125" y="117"/>
                  <a:pt x="125" y="117"/>
                  <a:pt x="125" y="117"/>
                </a:cubicBezTo>
                <a:cubicBezTo>
                  <a:pt x="125" y="118"/>
                  <a:pt x="125" y="118"/>
                  <a:pt x="125" y="117"/>
                </a:cubicBezTo>
                <a:cubicBezTo>
                  <a:pt x="125" y="117"/>
                  <a:pt x="125" y="117"/>
                  <a:pt x="124" y="117"/>
                </a:cubicBezTo>
                <a:cubicBezTo>
                  <a:pt x="124" y="117"/>
                  <a:pt x="123" y="117"/>
                  <a:pt x="123" y="117"/>
                </a:cubicBezTo>
                <a:cubicBezTo>
                  <a:pt x="122" y="117"/>
                  <a:pt x="122" y="117"/>
                  <a:pt x="122" y="117"/>
                </a:cubicBezTo>
                <a:cubicBezTo>
                  <a:pt x="122" y="117"/>
                  <a:pt x="122" y="117"/>
                  <a:pt x="121" y="117"/>
                </a:cubicBezTo>
                <a:cubicBezTo>
                  <a:pt x="121" y="117"/>
                  <a:pt x="121" y="117"/>
                  <a:pt x="121" y="117"/>
                </a:cubicBezTo>
                <a:cubicBezTo>
                  <a:pt x="121" y="117"/>
                  <a:pt x="121" y="117"/>
                  <a:pt x="121" y="117"/>
                </a:cubicBezTo>
                <a:cubicBezTo>
                  <a:pt x="121" y="117"/>
                  <a:pt x="121" y="118"/>
                  <a:pt x="121" y="118"/>
                </a:cubicBezTo>
                <a:cubicBezTo>
                  <a:pt x="121" y="118"/>
                  <a:pt x="121" y="117"/>
                  <a:pt x="121" y="117"/>
                </a:cubicBezTo>
                <a:cubicBezTo>
                  <a:pt x="121" y="117"/>
                  <a:pt x="120" y="117"/>
                  <a:pt x="120" y="117"/>
                </a:cubicBezTo>
                <a:cubicBezTo>
                  <a:pt x="120" y="117"/>
                  <a:pt x="119" y="117"/>
                  <a:pt x="119" y="117"/>
                </a:cubicBezTo>
                <a:cubicBezTo>
                  <a:pt x="119" y="117"/>
                  <a:pt x="119" y="117"/>
                  <a:pt x="119" y="117"/>
                </a:cubicBezTo>
                <a:cubicBezTo>
                  <a:pt x="119" y="117"/>
                  <a:pt x="119" y="117"/>
                  <a:pt x="119" y="117"/>
                </a:cubicBezTo>
                <a:cubicBezTo>
                  <a:pt x="119" y="117"/>
                  <a:pt x="119" y="117"/>
                  <a:pt x="119" y="117"/>
                </a:cubicBezTo>
                <a:cubicBezTo>
                  <a:pt x="119" y="117"/>
                  <a:pt x="118" y="117"/>
                  <a:pt x="118" y="117"/>
                </a:cubicBezTo>
                <a:cubicBezTo>
                  <a:pt x="118" y="117"/>
                  <a:pt x="118" y="117"/>
                  <a:pt x="118" y="117"/>
                </a:cubicBezTo>
                <a:cubicBezTo>
                  <a:pt x="118" y="117"/>
                  <a:pt x="117" y="117"/>
                  <a:pt x="117" y="117"/>
                </a:cubicBezTo>
                <a:cubicBezTo>
                  <a:pt x="117" y="117"/>
                  <a:pt x="117" y="117"/>
                  <a:pt x="117" y="117"/>
                </a:cubicBezTo>
                <a:cubicBezTo>
                  <a:pt x="117" y="117"/>
                  <a:pt x="117" y="118"/>
                  <a:pt x="117" y="118"/>
                </a:cubicBezTo>
                <a:cubicBezTo>
                  <a:pt x="117" y="118"/>
                  <a:pt x="117" y="118"/>
                  <a:pt x="116" y="118"/>
                </a:cubicBezTo>
                <a:cubicBezTo>
                  <a:pt x="115" y="118"/>
                  <a:pt x="115" y="118"/>
                  <a:pt x="114" y="118"/>
                </a:cubicBezTo>
                <a:cubicBezTo>
                  <a:pt x="114" y="118"/>
                  <a:pt x="113" y="118"/>
                  <a:pt x="113" y="117"/>
                </a:cubicBezTo>
                <a:cubicBezTo>
                  <a:pt x="113" y="117"/>
                  <a:pt x="113" y="117"/>
                  <a:pt x="113" y="117"/>
                </a:cubicBezTo>
                <a:cubicBezTo>
                  <a:pt x="112" y="117"/>
                  <a:pt x="112" y="117"/>
                  <a:pt x="112" y="117"/>
                </a:cubicBezTo>
                <a:cubicBezTo>
                  <a:pt x="111" y="117"/>
                  <a:pt x="111" y="117"/>
                  <a:pt x="111" y="117"/>
                </a:cubicBezTo>
                <a:cubicBezTo>
                  <a:pt x="111" y="117"/>
                  <a:pt x="111" y="117"/>
                  <a:pt x="111" y="117"/>
                </a:cubicBezTo>
                <a:cubicBezTo>
                  <a:pt x="110" y="117"/>
                  <a:pt x="110" y="117"/>
                  <a:pt x="110" y="117"/>
                </a:cubicBezTo>
                <a:cubicBezTo>
                  <a:pt x="110" y="117"/>
                  <a:pt x="110" y="117"/>
                  <a:pt x="109" y="116"/>
                </a:cubicBezTo>
                <a:cubicBezTo>
                  <a:pt x="109" y="116"/>
                  <a:pt x="109" y="116"/>
                  <a:pt x="109" y="116"/>
                </a:cubicBezTo>
                <a:cubicBezTo>
                  <a:pt x="108" y="116"/>
                  <a:pt x="108" y="115"/>
                  <a:pt x="108" y="115"/>
                </a:cubicBezTo>
                <a:cubicBezTo>
                  <a:pt x="108" y="115"/>
                  <a:pt x="108" y="115"/>
                  <a:pt x="108" y="115"/>
                </a:cubicBezTo>
                <a:cubicBezTo>
                  <a:pt x="108" y="115"/>
                  <a:pt x="108" y="115"/>
                  <a:pt x="108" y="115"/>
                </a:cubicBezTo>
                <a:cubicBezTo>
                  <a:pt x="107" y="115"/>
                  <a:pt x="107" y="115"/>
                  <a:pt x="107" y="115"/>
                </a:cubicBezTo>
                <a:cubicBezTo>
                  <a:pt x="106" y="115"/>
                  <a:pt x="106" y="115"/>
                  <a:pt x="106" y="115"/>
                </a:cubicBezTo>
                <a:cubicBezTo>
                  <a:pt x="105" y="115"/>
                  <a:pt x="105" y="115"/>
                  <a:pt x="105" y="115"/>
                </a:cubicBezTo>
                <a:cubicBezTo>
                  <a:pt x="104" y="115"/>
                  <a:pt x="104" y="115"/>
                  <a:pt x="104" y="115"/>
                </a:cubicBezTo>
                <a:cubicBezTo>
                  <a:pt x="103" y="115"/>
                  <a:pt x="102" y="114"/>
                  <a:pt x="102" y="114"/>
                </a:cubicBezTo>
                <a:cubicBezTo>
                  <a:pt x="101" y="114"/>
                  <a:pt x="101" y="114"/>
                  <a:pt x="100" y="114"/>
                </a:cubicBezTo>
                <a:cubicBezTo>
                  <a:pt x="100" y="114"/>
                  <a:pt x="99" y="114"/>
                  <a:pt x="99" y="114"/>
                </a:cubicBezTo>
                <a:cubicBezTo>
                  <a:pt x="99" y="114"/>
                  <a:pt x="99" y="114"/>
                  <a:pt x="99" y="114"/>
                </a:cubicBezTo>
                <a:cubicBezTo>
                  <a:pt x="98" y="114"/>
                  <a:pt x="98" y="114"/>
                  <a:pt x="98" y="114"/>
                </a:cubicBezTo>
                <a:cubicBezTo>
                  <a:pt x="98" y="114"/>
                  <a:pt x="98" y="114"/>
                  <a:pt x="98" y="114"/>
                </a:cubicBezTo>
                <a:cubicBezTo>
                  <a:pt x="98" y="114"/>
                  <a:pt x="98" y="113"/>
                  <a:pt x="98" y="113"/>
                </a:cubicBezTo>
                <a:cubicBezTo>
                  <a:pt x="98" y="113"/>
                  <a:pt x="98" y="113"/>
                  <a:pt x="98" y="113"/>
                </a:cubicBezTo>
                <a:cubicBezTo>
                  <a:pt x="98" y="113"/>
                  <a:pt x="98" y="112"/>
                  <a:pt x="98" y="112"/>
                </a:cubicBezTo>
                <a:cubicBezTo>
                  <a:pt x="99" y="112"/>
                  <a:pt x="99" y="112"/>
                  <a:pt x="99" y="112"/>
                </a:cubicBezTo>
                <a:cubicBezTo>
                  <a:pt x="99" y="112"/>
                  <a:pt x="99" y="112"/>
                  <a:pt x="99" y="112"/>
                </a:cubicBezTo>
                <a:cubicBezTo>
                  <a:pt x="99" y="112"/>
                  <a:pt x="99" y="111"/>
                  <a:pt x="99" y="111"/>
                </a:cubicBezTo>
                <a:cubicBezTo>
                  <a:pt x="99" y="111"/>
                  <a:pt x="100" y="111"/>
                  <a:pt x="99" y="111"/>
                </a:cubicBezTo>
                <a:cubicBezTo>
                  <a:pt x="99" y="111"/>
                  <a:pt x="99" y="110"/>
                  <a:pt x="99" y="110"/>
                </a:cubicBezTo>
                <a:cubicBezTo>
                  <a:pt x="98" y="110"/>
                  <a:pt x="98" y="110"/>
                  <a:pt x="98" y="110"/>
                </a:cubicBezTo>
                <a:cubicBezTo>
                  <a:pt x="98" y="110"/>
                  <a:pt x="98" y="110"/>
                  <a:pt x="98" y="110"/>
                </a:cubicBezTo>
                <a:cubicBezTo>
                  <a:pt x="98" y="111"/>
                  <a:pt x="98" y="111"/>
                  <a:pt x="98" y="111"/>
                </a:cubicBezTo>
                <a:cubicBezTo>
                  <a:pt x="98" y="111"/>
                  <a:pt x="97" y="110"/>
                  <a:pt x="97" y="110"/>
                </a:cubicBezTo>
                <a:cubicBezTo>
                  <a:pt x="97" y="110"/>
                  <a:pt x="96" y="110"/>
                  <a:pt x="96" y="110"/>
                </a:cubicBezTo>
                <a:cubicBezTo>
                  <a:pt x="96" y="110"/>
                  <a:pt x="95" y="110"/>
                  <a:pt x="95" y="109"/>
                </a:cubicBezTo>
                <a:cubicBezTo>
                  <a:pt x="95" y="109"/>
                  <a:pt x="95" y="109"/>
                  <a:pt x="94" y="109"/>
                </a:cubicBezTo>
                <a:cubicBezTo>
                  <a:pt x="94" y="109"/>
                  <a:pt x="94" y="109"/>
                  <a:pt x="94" y="109"/>
                </a:cubicBezTo>
                <a:cubicBezTo>
                  <a:pt x="94" y="109"/>
                  <a:pt x="94" y="109"/>
                  <a:pt x="93" y="109"/>
                </a:cubicBezTo>
                <a:cubicBezTo>
                  <a:pt x="93" y="109"/>
                  <a:pt x="93" y="109"/>
                  <a:pt x="92" y="109"/>
                </a:cubicBezTo>
                <a:cubicBezTo>
                  <a:pt x="92" y="109"/>
                  <a:pt x="92" y="109"/>
                  <a:pt x="92" y="109"/>
                </a:cubicBezTo>
                <a:cubicBezTo>
                  <a:pt x="92" y="109"/>
                  <a:pt x="92" y="109"/>
                  <a:pt x="91" y="109"/>
                </a:cubicBezTo>
                <a:cubicBezTo>
                  <a:pt x="91" y="109"/>
                  <a:pt x="91" y="109"/>
                  <a:pt x="91" y="109"/>
                </a:cubicBezTo>
                <a:cubicBezTo>
                  <a:pt x="90" y="109"/>
                  <a:pt x="90" y="109"/>
                  <a:pt x="90" y="109"/>
                </a:cubicBezTo>
                <a:cubicBezTo>
                  <a:pt x="90" y="109"/>
                  <a:pt x="90" y="109"/>
                  <a:pt x="90" y="109"/>
                </a:cubicBezTo>
                <a:cubicBezTo>
                  <a:pt x="89" y="109"/>
                  <a:pt x="89" y="109"/>
                  <a:pt x="89" y="109"/>
                </a:cubicBezTo>
                <a:cubicBezTo>
                  <a:pt x="89" y="109"/>
                  <a:pt x="89" y="109"/>
                  <a:pt x="88" y="109"/>
                </a:cubicBezTo>
                <a:cubicBezTo>
                  <a:pt x="88" y="109"/>
                  <a:pt x="88" y="109"/>
                  <a:pt x="88" y="109"/>
                </a:cubicBezTo>
                <a:cubicBezTo>
                  <a:pt x="88" y="109"/>
                  <a:pt x="88" y="109"/>
                  <a:pt x="88" y="109"/>
                </a:cubicBezTo>
                <a:cubicBezTo>
                  <a:pt x="88" y="109"/>
                  <a:pt x="88" y="109"/>
                  <a:pt x="88" y="109"/>
                </a:cubicBezTo>
                <a:cubicBezTo>
                  <a:pt x="88" y="109"/>
                  <a:pt x="88" y="108"/>
                  <a:pt x="88" y="108"/>
                </a:cubicBezTo>
                <a:cubicBezTo>
                  <a:pt x="88" y="108"/>
                  <a:pt x="88" y="108"/>
                  <a:pt x="88" y="108"/>
                </a:cubicBezTo>
                <a:cubicBezTo>
                  <a:pt x="88" y="108"/>
                  <a:pt x="88" y="108"/>
                  <a:pt x="88" y="108"/>
                </a:cubicBezTo>
                <a:cubicBezTo>
                  <a:pt x="89" y="108"/>
                  <a:pt x="89" y="108"/>
                  <a:pt x="89" y="108"/>
                </a:cubicBezTo>
                <a:cubicBezTo>
                  <a:pt x="89" y="108"/>
                  <a:pt x="89" y="108"/>
                  <a:pt x="89" y="108"/>
                </a:cubicBezTo>
                <a:cubicBezTo>
                  <a:pt x="89" y="108"/>
                  <a:pt x="89" y="107"/>
                  <a:pt x="89" y="108"/>
                </a:cubicBezTo>
                <a:cubicBezTo>
                  <a:pt x="89" y="108"/>
                  <a:pt x="89" y="108"/>
                  <a:pt x="89" y="108"/>
                </a:cubicBezTo>
                <a:cubicBezTo>
                  <a:pt x="89" y="108"/>
                  <a:pt x="89" y="108"/>
                  <a:pt x="89" y="108"/>
                </a:cubicBezTo>
                <a:cubicBezTo>
                  <a:pt x="89" y="109"/>
                  <a:pt x="89" y="109"/>
                  <a:pt x="90" y="109"/>
                </a:cubicBezTo>
                <a:cubicBezTo>
                  <a:pt x="90" y="109"/>
                  <a:pt x="90" y="109"/>
                  <a:pt x="90" y="109"/>
                </a:cubicBezTo>
                <a:cubicBezTo>
                  <a:pt x="90" y="108"/>
                  <a:pt x="90" y="108"/>
                  <a:pt x="90" y="108"/>
                </a:cubicBezTo>
                <a:cubicBezTo>
                  <a:pt x="90" y="108"/>
                  <a:pt x="91" y="108"/>
                  <a:pt x="91" y="108"/>
                </a:cubicBezTo>
                <a:cubicBezTo>
                  <a:pt x="91" y="107"/>
                  <a:pt x="91" y="107"/>
                  <a:pt x="91" y="107"/>
                </a:cubicBezTo>
                <a:cubicBezTo>
                  <a:pt x="91" y="107"/>
                  <a:pt x="91" y="107"/>
                  <a:pt x="91" y="107"/>
                </a:cubicBezTo>
                <a:cubicBezTo>
                  <a:pt x="91" y="107"/>
                  <a:pt x="91" y="106"/>
                  <a:pt x="91" y="106"/>
                </a:cubicBezTo>
                <a:cubicBezTo>
                  <a:pt x="91" y="106"/>
                  <a:pt x="91" y="106"/>
                  <a:pt x="92" y="106"/>
                </a:cubicBezTo>
                <a:cubicBezTo>
                  <a:pt x="92" y="106"/>
                  <a:pt x="92" y="106"/>
                  <a:pt x="92" y="106"/>
                </a:cubicBezTo>
                <a:cubicBezTo>
                  <a:pt x="92" y="106"/>
                  <a:pt x="93" y="106"/>
                  <a:pt x="93" y="106"/>
                </a:cubicBezTo>
                <a:cubicBezTo>
                  <a:pt x="93" y="106"/>
                  <a:pt x="93" y="106"/>
                  <a:pt x="93" y="105"/>
                </a:cubicBezTo>
                <a:cubicBezTo>
                  <a:pt x="93" y="105"/>
                  <a:pt x="93" y="105"/>
                  <a:pt x="93" y="104"/>
                </a:cubicBezTo>
                <a:cubicBezTo>
                  <a:pt x="93" y="104"/>
                  <a:pt x="93" y="104"/>
                  <a:pt x="93" y="103"/>
                </a:cubicBezTo>
                <a:cubicBezTo>
                  <a:pt x="93" y="103"/>
                  <a:pt x="93" y="103"/>
                  <a:pt x="94" y="102"/>
                </a:cubicBezTo>
                <a:cubicBezTo>
                  <a:pt x="94" y="102"/>
                  <a:pt x="94" y="102"/>
                  <a:pt x="94" y="102"/>
                </a:cubicBezTo>
                <a:cubicBezTo>
                  <a:pt x="94" y="102"/>
                  <a:pt x="95" y="102"/>
                  <a:pt x="95" y="101"/>
                </a:cubicBezTo>
                <a:cubicBezTo>
                  <a:pt x="95" y="101"/>
                  <a:pt x="94" y="101"/>
                  <a:pt x="95" y="101"/>
                </a:cubicBezTo>
                <a:cubicBezTo>
                  <a:pt x="95" y="101"/>
                  <a:pt x="95" y="101"/>
                  <a:pt x="95" y="101"/>
                </a:cubicBezTo>
                <a:cubicBezTo>
                  <a:pt x="95" y="101"/>
                  <a:pt x="95" y="101"/>
                  <a:pt x="95" y="101"/>
                </a:cubicBezTo>
                <a:cubicBezTo>
                  <a:pt x="95" y="101"/>
                  <a:pt x="95" y="101"/>
                  <a:pt x="95" y="101"/>
                </a:cubicBezTo>
                <a:cubicBezTo>
                  <a:pt x="96" y="102"/>
                  <a:pt x="96" y="102"/>
                  <a:pt x="96" y="102"/>
                </a:cubicBezTo>
                <a:cubicBezTo>
                  <a:pt x="96" y="102"/>
                  <a:pt x="96" y="102"/>
                  <a:pt x="96" y="102"/>
                </a:cubicBezTo>
                <a:cubicBezTo>
                  <a:pt x="97" y="102"/>
                  <a:pt x="97" y="102"/>
                  <a:pt x="97" y="102"/>
                </a:cubicBezTo>
                <a:cubicBezTo>
                  <a:pt x="97" y="101"/>
                  <a:pt x="97" y="101"/>
                  <a:pt x="97" y="101"/>
                </a:cubicBezTo>
                <a:cubicBezTo>
                  <a:pt x="97" y="101"/>
                  <a:pt x="97" y="101"/>
                  <a:pt x="97" y="101"/>
                </a:cubicBezTo>
                <a:cubicBezTo>
                  <a:pt x="97" y="101"/>
                  <a:pt x="98" y="101"/>
                  <a:pt x="98" y="101"/>
                </a:cubicBezTo>
                <a:cubicBezTo>
                  <a:pt x="98" y="101"/>
                  <a:pt x="98" y="101"/>
                  <a:pt x="98" y="102"/>
                </a:cubicBezTo>
                <a:cubicBezTo>
                  <a:pt x="98" y="102"/>
                  <a:pt x="98" y="102"/>
                  <a:pt x="99" y="102"/>
                </a:cubicBezTo>
                <a:cubicBezTo>
                  <a:pt x="99" y="102"/>
                  <a:pt x="99" y="102"/>
                  <a:pt x="99" y="102"/>
                </a:cubicBezTo>
                <a:cubicBezTo>
                  <a:pt x="99" y="102"/>
                  <a:pt x="100" y="102"/>
                  <a:pt x="100" y="102"/>
                </a:cubicBezTo>
                <a:cubicBezTo>
                  <a:pt x="100" y="102"/>
                  <a:pt x="100" y="102"/>
                  <a:pt x="100" y="102"/>
                </a:cubicBezTo>
                <a:cubicBezTo>
                  <a:pt x="100" y="102"/>
                  <a:pt x="100" y="102"/>
                  <a:pt x="101" y="102"/>
                </a:cubicBezTo>
                <a:cubicBezTo>
                  <a:pt x="101" y="102"/>
                  <a:pt x="101" y="102"/>
                  <a:pt x="101" y="102"/>
                </a:cubicBezTo>
                <a:cubicBezTo>
                  <a:pt x="101" y="102"/>
                  <a:pt x="101" y="102"/>
                  <a:pt x="101" y="102"/>
                </a:cubicBezTo>
                <a:cubicBezTo>
                  <a:pt x="101" y="102"/>
                  <a:pt x="101" y="102"/>
                  <a:pt x="101" y="102"/>
                </a:cubicBezTo>
                <a:cubicBezTo>
                  <a:pt x="101" y="102"/>
                  <a:pt x="101" y="102"/>
                  <a:pt x="101" y="102"/>
                </a:cubicBezTo>
                <a:cubicBezTo>
                  <a:pt x="101" y="102"/>
                  <a:pt x="102" y="103"/>
                  <a:pt x="102" y="103"/>
                </a:cubicBezTo>
                <a:cubicBezTo>
                  <a:pt x="102" y="103"/>
                  <a:pt x="102" y="103"/>
                  <a:pt x="102" y="103"/>
                </a:cubicBezTo>
                <a:cubicBezTo>
                  <a:pt x="102" y="103"/>
                  <a:pt x="102" y="102"/>
                  <a:pt x="103" y="102"/>
                </a:cubicBezTo>
                <a:cubicBezTo>
                  <a:pt x="103" y="102"/>
                  <a:pt x="103" y="102"/>
                  <a:pt x="103" y="102"/>
                </a:cubicBezTo>
                <a:cubicBezTo>
                  <a:pt x="103" y="102"/>
                  <a:pt x="103" y="102"/>
                  <a:pt x="103" y="102"/>
                </a:cubicBezTo>
                <a:cubicBezTo>
                  <a:pt x="103" y="102"/>
                  <a:pt x="103" y="102"/>
                  <a:pt x="103" y="102"/>
                </a:cubicBezTo>
                <a:cubicBezTo>
                  <a:pt x="103" y="102"/>
                  <a:pt x="103" y="102"/>
                  <a:pt x="103" y="102"/>
                </a:cubicBezTo>
                <a:cubicBezTo>
                  <a:pt x="103" y="102"/>
                  <a:pt x="103" y="102"/>
                  <a:pt x="103" y="102"/>
                </a:cubicBezTo>
                <a:cubicBezTo>
                  <a:pt x="103" y="102"/>
                  <a:pt x="104" y="102"/>
                  <a:pt x="104" y="102"/>
                </a:cubicBezTo>
                <a:cubicBezTo>
                  <a:pt x="103" y="101"/>
                  <a:pt x="103" y="101"/>
                  <a:pt x="103" y="101"/>
                </a:cubicBezTo>
                <a:cubicBezTo>
                  <a:pt x="103" y="101"/>
                  <a:pt x="104" y="101"/>
                  <a:pt x="104" y="101"/>
                </a:cubicBezTo>
                <a:cubicBezTo>
                  <a:pt x="104" y="101"/>
                  <a:pt x="104" y="101"/>
                  <a:pt x="104" y="101"/>
                </a:cubicBezTo>
                <a:cubicBezTo>
                  <a:pt x="104" y="101"/>
                  <a:pt x="105" y="101"/>
                  <a:pt x="105" y="101"/>
                </a:cubicBezTo>
                <a:cubicBezTo>
                  <a:pt x="105" y="102"/>
                  <a:pt x="105" y="102"/>
                  <a:pt x="105" y="102"/>
                </a:cubicBezTo>
                <a:cubicBezTo>
                  <a:pt x="106" y="101"/>
                  <a:pt x="105" y="101"/>
                  <a:pt x="106" y="101"/>
                </a:cubicBezTo>
                <a:cubicBezTo>
                  <a:pt x="106" y="101"/>
                  <a:pt x="107" y="101"/>
                  <a:pt x="107" y="102"/>
                </a:cubicBezTo>
                <a:cubicBezTo>
                  <a:pt x="107" y="102"/>
                  <a:pt x="107" y="102"/>
                  <a:pt x="107" y="102"/>
                </a:cubicBezTo>
                <a:cubicBezTo>
                  <a:pt x="107" y="102"/>
                  <a:pt x="107" y="103"/>
                  <a:pt x="108" y="103"/>
                </a:cubicBezTo>
                <a:cubicBezTo>
                  <a:pt x="108" y="103"/>
                  <a:pt x="109" y="103"/>
                  <a:pt x="109" y="103"/>
                </a:cubicBezTo>
                <a:cubicBezTo>
                  <a:pt x="109" y="103"/>
                  <a:pt x="109" y="104"/>
                  <a:pt x="109" y="104"/>
                </a:cubicBezTo>
                <a:cubicBezTo>
                  <a:pt x="109" y="104"/>
                  <a:pt x="110" y="104"/>
                  <a:pt x="110" y="104"/>
                </a:cubicBezTo>
                <a:cubicBezTo>
                  <a:pt x="110" y="104"/>
                  <a:pt x="110" y="103"/>
                  <a:pt x="111" y="103"/>
                </a:cubicBezTo>
                <a:cubicBezTo>
                  <a:pt x="111" y="103"/>
                  <a:pt x="111" y="104"/>
                  <a:pt x="111" y="104"/>
                </a:cubicBezTo>
                <a:cubicBezTo>
                  <a:pt x="111" y="103"/>
                  <a:pt x="111" y="103"/>
                  <a:pt x="111" y="103"/>
                </a:cubicBezTo>
                <a:cubicBezTo>
                  <a:pt x="111" y="103"/>
                  <a:pt x="111" y="103"/>
                  <a:pt x="111" y="104"/>
                </a:cubicBezTo>
                <a:cubicBezTo>
                  <a:pt x="111" y="104"/>
                  <a:pt x="111" y="104"/>
                  <a:pt x="112" y="104"/>
                </a:cubicBezTo>
                <a:cubicBezTo>
                  <a:pt x="112" y="104"/>
                  <a:pt x="112" y="105"/>
                  <a:pt x="113" y="105"/>
                </a:cubicBezTo>
                <a:cubicBezTo>
                  <a:pt x="114" y="105"/>
                  <a:pt x="114" y="105"/>
                  <a:pt x="114" y="104"/>
                </a:cubicBezTo>
                <a:cubicBezTo>
                  <a:pt x="114" y="104"/>
                  <a:pt x="114" y="104"/>
                  <a:pt x="114" y="104"/>
                </a:cubicBezTo>
                <a:cubicBezTo>
                  <a:pt x="114" y="104"/>
                  <a:pt x="114" y="104"/>
                  <a:pt x="114" y="104"/>
                </a:cubicBezTo>
                <a:cubicBezTo>
                  <a:pt x="115" y="104"/>
                  <a:pt x="114" y="104"/>
                  <a:pt x="115" y="104"/>
                </a:cubicBezTo>
                <a:cubicBezTo>
                  <a:pt x="115" y="104"/>
                  <a:pt x="115" y="104"/>
                  <a:pt x="115" y="104"/>
                </a:cubicBezTo>
                <a:cubicBezTo>
                  <a:pt x="115" y="104"/>
                  <a:pt x="115" y="105"/>
                  <a:pt x="115" y="104"/>
                </a:cubicBezTo>
                <a:cubicBezTo>
                  <a:pt x="115" y="104"/>
                  <a:pt x="115" y="104"/>
                  <a:pt x="115" y="104"/>
                </a:cubicBezTo>
                <a:cubicBezTo>
                  <a:pt x="115" y="104"/>
                  <a:pt x="115" y="104"/>
                  <a:pt x="116" y="104"/>
                </a:cubicBezTo>
                <a:cubicBezTo>
                  <a:pt x="116" y="105"/>
                  <a:pt x="116" y="105"/>
                  <a:pt x="116" y="106"/>
                </a:cubicBezTo>
                <a:cubicBezTo>
                  <a:pt x="117" y="106"/>
                  <a:pt x="117" y="106"/>
                  <a:pt x="117" y="106"/>
                </a:cubicBezTo>
                <a:cubicBezTo>
                  <a:pt x="117" y="106"/>
                  <a:pt x="117" y="106"/>
                  <a:pt x="117" y="106"/>
                </a:cubicBezTo>
                <a:cubicBezTo>
                  <a:pt x="117" y="106"/>
                  <a:pt x="117" y="107"/>
                  <a:pt x="117" y="107"/>
                </a:cubicBezTo>
                <a:cubicBezTo>
                  <a:pt x="117" y="108"/>
                  <a:pt x="117" y="108"/>
                  <a:pt x="118" y="108"/>
                </a:cubicBezTo>
                <a:cubicBezTo>
                  <a:pt x="118" y="108"/>
                  <a:pt x="118" y="109"/>
                  <a:pt x="118" y="109"/>
                </a:cubicBezTo>
                <a:cubicBezTo>
                  <a:pt x="118" y="108"/>
                  <a:pt x="118" y="108"/>
                  <a:pt x="118" y="108"/>
                </a:cubicBezTo>
                <a:cubicBezTo>
                  <a:pt x="118" y="109"/>
                  <a:pt x="118" y="109"/>
                  <a:pt x="119" y="109"/>
                </a:cubicBezTo>
                <a:cubicBezTo>
                  <a:pt x="119" y="109"/>
                  <a:pt x="119" y="109"/>
                  <a:pt x="119" y="109"/>
                </a:cubicBezTo>
                <a:cubicBezTo>
                  <a:pt x="120" y="109"/>
                  <a:pt x="119" y="108"/>
                  <a:pt x="120" y="108"/>
                </a:cubicBezTo>
                <a:cubicBezTo>
                  <a:pt x="120" y="108"/>
                  <a:pt x="120" y="108"/>
                  <a:pt x="120" y="109"/>
                </a:cubicBezTo>
                <a:cubicBezTo>
                  <a:pt x="120" y="109"/>
                  <a:pt x="120" y="109"/>
                  <a:pt x="120" y="109"/>
                </a:cubicBezTo>
                <a:cubicBezTo>
                  <a:pt x="120" y="109"/>
                  <a:pt x="120" y="109"/>
                  <a:pt x="120" y="109"/>
                </a:cubicBezTo>
                <a:cubicBezTo>
                  <a:pt x="121" y="109"/>
                  <a:pt x="121" y="109"/>
                  <a:pt x="121" y="109"/>
                </a:cubicBezTo>
                <a:cubicBezTo>
                  <a:pt x="121" y="109"/>
                  <a:pt x="122" y="109"/>
                  <a:pt x="122" y="109"/>
                </a:cubicBezTo>
                <a:cubicBezTo>
                  <a:pt x="122" y="108"/>
                  <a:pt x="122" y="109"/>
                  <a:pt x="122" y="109"/>
                </a:cubicBezTo>
                <a:cubicBezTo>
                  <a:pt x="122" y="109"/>
                  <a:pt x="122" y="110"/>
                  <a:pt x="124" y="109"/>
                </a:cubicBezTo>
                <a:cubicBezTo>
                  <a:pt x="125" y="109"/>
                  <a:pt x="126" y="109"/>
                  <a:pt x="126" y="109"/>
                </a:cubicBezTo>
                <a:cubicBezTo>
                  <a:pt x="126" y="109"/>
                  <a:pt x="126" y="109"/>
                  <a:pt x="126" y="109"/>
                </a:cubicBezTo>
                <a:cubicBezTo>
                  <a:pt x="126" y="109"/>
                  <a:pt x="127" y="109"/>
                  <a:pt x="128" y="110"/>
                </a:cubicBezTo>
                <a:cubicBezTo>
                  <a:pt x="128" y="110"/>
                  <a:pt x="129" y="110"/>
                  <a:pt x="130" y="110"/>
                </a:cubicBezTo>
                <a:cubicBezTo>
                  <a:pt x="130" y="110"/>
                  <a:pt x="130" y="110"/>
                  <a:pt x="131" y="110"/>
                </a:cubicBezTo>
                <a:cubicBezTo>
                  <a:pt x="131" y="110"/>
                  <a:pt x="132" y="109"/>
                  <a:pt x="132" y="109"/>
                </a:cubicBezTo>
                <a:cubicBezTo>
                  <a:pt x="132" y="109"/>
                  <a:pt x="132" y="109"/>
                  <a:pt x="132" y="109"/>
                </a:cubicBezTo>
                <a:cubicBezTo>
                  <a:pt x="132" y="110"/>
                  <a:pt x="132" y="110"/>
                  <a:pt x="132" y="110"/>
                </a:cubicBezTo>
                <a:cubicBezTo>
                  <a:pt x="133" y="110"/>
                  <a:pt x="133" y="110"/>
                  <a:pt x="133" y="110"/>
                </a:cubicBezTo>
                <a:cubicBezTo>
                  <a:pt x="133" y="110"/>
                  <a:pt x="133" y="110"/>
                  <a:pt x="133" y="110"/>
                </a:cubicBezTo>
                <a:cubicBezTo>
                  <a:pt x="133" y="110"/>
                  <a:pt x="133" y="110"/>
                  <a:pt x="134" y="110"/>
                </a:cubicBezTo>
                <a:cubicBezTo>
                  <a:pt x="134" y="110"/>
                  <a:pt x="134" y="110"/>
                  <a:pt x="134" y="110"/>
                </a:cubicBezTo>
                <a:cubicBezTo>
                  <a:pt x="134" y="110"/>
                  <a:pt x="135" y="109"/>
                  <a:pt x="135" y="109"/>
                </a:cubicBezTo>
                <a:cubicBezTo>
                  <a:pt x="135" y="109"/>
                  <a:pt x="135" y="109"/>
                  <a:pt x="135" y="109"/>
                </a:cubicBezTo>
                <a:cubicBezTo>
                  <a:pt x="135" y="109"/>
                  <a:pt x="135" y="108"/>
                  <a:pt x="135" y="108"/>
                </a:cubicBezTo>
                <a:cubicBezTo>
                  <a:pt x="135" y="108"/>
                  <a:pt x="135" y="108"/>
                  <a:pt x="135" y="108"/>
                </a:cubicBezTo>
                <a:cubicBezTo>
                  <a:pt x="135" y="108"/>
                  <a:pt x="136" y="108"/>
                  <a:pt x="136" y="108"/>
                </a:cubicBezTo>
                <a:cubicBezTo>
                  <a:pt x="136" y="107"/>
                  <a:pt x="136" y="107"/>
                  <a:pt x="136" y="107"/>
                </a:cubicBezTo>
                <a:cubicBezTo>
                  <a:pt x="136" y="106"/>
                  <a:pt x="136" y="106"/>
                  <a:pt x="136" y="106"/>
                </a:cubicBezTo>
                <a:cubicBezTo>
                  <a:pt x="137" y="106"/>
                  <a:pt x="137" y="106"/>
                  <a:pt x="137" y="105"/>
                </a:cubicBezTo>
                <a:cubicBezTo>
                  <a:pt x="137" y="105"/>
                  <a:pt x="138" y="105"/>
                  <a:pt x="138" y="105"/>
                </a:cubicBezTo>
                <a:cubicBezTo>
                  <a:pt x="138" y="105"/>
                  <a:pt x="139" y="105"/>
                  <a:pt x="139" y="105"/>
                </a:cubicBezTo>
                <a:cubicBezTo>
                  <a:pt x="139" y="105"/>
                  <a:pt x="139" y="105"/>
                  <a:pt x="139" y="105"/>
                </a:cubicBezTo>
                <a:cubicBezTo>
                  <a:pt x="139" y="105"/>
                  <a:pt x="139" y="106"/>
                  <a:pt x="139" y="106"/>
                </a:cubicBezTo>
                <a:cubicBezTo>
                  <a:pt x="140" y="106"/>
                  <a:pt x="140" y="107"/>
                  <a:pt x="140" y="107"/>
                </a:cubicBezTo>
                <a:cubicBezTo>
                  <a:pt x="140" y="107"/>
                  <a:pt x="140" y="107"/>
                  <a:pt x="140" y="108"/>
                </a:cubicBezTo>
                <a:cubicBezTo>
                  <a:pt x="141" y="108"/>
                  <a:pt x="141" y="108"/>
                  <a:pt x="142" y="108"/>
                </a:cubicBezTo>
                <a:cubicBezTo>
                  <a:pt x="142" y="108"/>
                  <a:pt x="143" y="108"/>
                  <a:pt x="143" y="108"/>
                </a:cubicBezTo>
                <a:cubicBezTo>
                  <a:pt x="143" y="108"/>
                  <a:pt x="143" y="107"/>
                  <a:pt x="143" y="107"/>
                </a:cubicBezTo>
                <a:cubicBezTo>
                  <a:pt x="144" y="107"/>
                  <a:pt x="144" y="107"/>
                  <a:pt x="144" y="107"/>
                </a:cubicBezTo>
                <a:cubicBezTo>
                  <a:pt x="144" y="108"/>
                  <a:pt x="144" y="108"/>
                  <a:pt x="145" y="108"/>
                </a:cubicBezTo>
                <a:cubicBezTo>
                  <a:pt x="145" y="108"/>
                  <a:pt x="145" y="108"/>
                  <a:pt x="145" y="108"/>
                </a:cubicBezTo>
                <a:cubicBezTo>
                  <a:pt x="145" y="108"/>
                  <a:pt x="146" y="109"/>
                  <a:pt x="146" y="109"/>
                </a:cubicBezTo>
                <a:cubicBezTo>
                  <a:pt x="146" y="109"/>
                  <a:pt x="146" y="109"/>
                  <a:pt x="147" y="109"/>
                </a:cubicBezTo>
                <a:cubicBezTo>
                  <a:pt x="147" y="109"/>
                  <a:pt x="147" y="109"/>
                  <a:pt x="147" y="109"/>
                </a:cubicBezTo>
                <a:cubicBezTo>
                  <a:pt x="147" y="109"/>
                  <a:pt x="148" y="108"/>
                  <a:pt x="148" y="109"/>
                </a:cubicBezTo>
                <a:cubicBezTo>
                  <a:pt x="148" y="109"/>
                  <a:pt x="148" y="109"/>
                  <a:pt x="148" y="109"/>
                </a:cubicBezTo>
                <a:cubicBezTo>
                  <a:pt x="148" y="109"/>
                  <a:pt x="148" y="109"/>
                  <a:pt x="148" y="110"/>
                </a:cubicBezTo>
                <a:cubicBezTo>
                  <a:pt x="149" y="110"/>
                  <a:pt x="149" y="110"/>
                  <a:pt x="149" y="110"/>
                </a:cubicBezTo>
                <a:cubicBezTo>
                  <a:pt x="150" y="110"/>
                  <a:pt x="150" y="110"/>
                  <a:pt x="150" y="110"/>
                </a:cubicBezTo>
                <a:cubicBezTo>
                  <a:pt x="151" y="109"/>
                  <a:pt x="151" y="109"/>
                  <a:pt x="151" y="109"/>
                </a:cubicBezTo>
                <a:cubicBezTo>
                  <a:pt x="151" y="109"/>
                  <a:pt x="151" y="109"/>
                  <a:pt x="152" y="109"/>
                </a:cubicBezTo>
                <a:cubicBezTo>
                  <a:pt x="152" y="110"/>
                  <a:pt x="152" y="110"/>
                  <a:pt x="152" y="110"/>
                </a:cubicBezTo>
                <a:cubicBezTo>
                  <a:pt x="152" y="110"/>
                  <a:pt x="152" y="110"/>
                  <a:pt x="153" y="110"/>
                </a:cubicBezTo>
                <a:cubicBezTo>
                  <a:pt x="153" y="109"/>
                  <a:pt x="153" y="109"/>
                  <a:pt x="153" y="109"/>
                </a:cubicBezTo>
                <a:cubicBezTo>
                  <a:pt x="153" y="109"/>
                  <a:pt x="153" y="109"/>
                  <a:pt x="153" y="109"/>
                </a:cubicBezTo>
                <a:cubicBezTo>
                  <a:pt x="153" y="110"/>
                  <a:pt x="153" y="110"/>
                  <a:pt x="153" y="110"/>
                </a:cubicBezTo>
                <a:cubicBezTo>
                  <a:pt x="153" y="110"/>
                  <a:pt x="153" y="110"/>
                  <a:pt x="153" y="110"/>
                </a:cubicBezTo>
                <a:cubicBezTo>
                  <a:pt x="153" y="110"/>
                  <a:pt x="153" y="110"/>
                  <a:pt x="153" y="110"/>
                </a:cubicBezTo>
                <a:cubicBezTo>
                  <a:pt x="153" y="110"/>
                  <a:pt x="154" y="111"/>
                  <a:pt x="154" y="111"/>
                </a:cubicBezTo>
                <a:cubicBezTo>
                  <a:pt x="154" y="111"/>
                  <a:pt x="153" y="111"/>
                  <a:pt x="153" y="111"/>
                </a:cubicBezTo>
                <a:cubicBezTo>
                  <a:pt x="153" y="111"/>
                  <a:pt x="154" y="111"/>
                  <a:pt x="154" y="111"/>
                </a:cubicBezTo>
                <a:cubicBezTo>
                  <a:pt x="154" y="111"/>
                  <a:pt x="153" y="111"/>
                  <a:pt x="153" y="111"/>
                </a:cubicBezTo>
                <a:cubicBezTo>
                  <a:pt x="153" y="112"/>
                  <a:pt x="153" y="112"/>
                  <a:pt x="153" y="112"/>
                </a:cubicBezTo>
                <a:cubicBezTo>
                  <a:pt x="154" y="112"/>
                  <a:pt x="154" y="112"/>
                  <a:pt x="154" y="112"/>
                </a:cubicBezTo>
                <a:cubicBezTo>
                  <a:pt x="154" y="112"/>
                  <a:pt x="154" y="112"/>
                  <a:pt x="154" y="112"/>
                </a:cubicBezTo>
                <a:cubicBezTo>
                  <a:pt x="154" y="113"/>
                  <a:pt x="154" y="113"/>
                  <a:pt x="154" y="113"/>
                </a:cubicBezTo>
                <a:cubicBezTo>
                  <a:pt x="154" y="113"/>
                  <a:pt x="154" y="112"/>
                  <a:pt x="155" y="112"/>
                </a:cubicBezTo>
                <a:cubicBezTo>
                  <a:pt x="155" y="112"/>
                  <a:pt x="155" y="113"/>
                  <a:pt x="155" y="113"/>
                </a:cubicBezTo>
                <a:cubicBezTo>
                  <a:pt x="155" y="113"/>
                  <a:pt x="155" y="113"/>
                  <a:pt x="155" y="113"/>
                </a:cubicBezTo>
                <a:cubicBezTo>
                  <a:pt x="155" y="114"/>
                  <a:pt x="155" y="114"/>
                  <a:pt x="155" y="114"/>
                </a:cubicBezTo>
                <a:cubicBezTo>
                  <a:pt x="155" y="114"/>
                  <a:pt x="155" y="114"/>
                  <a:pt x="155" y="114"/>
                </a:cubicBezTo>
                <a:cubicBezTo>
                  <a:pt x="155" y="114"/>
                  <a:pt x="155" y="115"/>
                  <a:pt x="155" y="115"/>
                </a:cubicBezTo>
                <a:cubicBezTo>
                  <a:pt x="155" y="115"/>
                  <a:pt x="155" y="115"/>
                  <a:pt x="155" y="115"/>
                </a:cubicBezTo>
                <a:cubicBezTo>
                  <a:pt x="156" y="115"/>
                  <a:pt x="156" y="115"/>
                  <a:pt x="156" y="115"/>
                </a:cubicBezTo>
                <a:cubicBezTo>
                  <a:pt x="156" y="115"/>
                  <a:pt x="156" y="116"/>
                  <a:pt x="156" y="116"/>
                </a:cubicBezTo>
                <a:cubicBezTo>
                  <a:pt x="156" y="116"/>
                  <a:pt x="156" y="116"/>
                  <a:pt x="156" y="116"/>
                </a:cubicBezTo>
                <a:cubicBezTo>
                  <a:pt x="156" y="116"/>
                  <a:pt x="156" y="116"/>
                  <a:pt x="156" y="116"/>
                </a:cubicBezTo>
                <a:cubicBezTo>
                  <a:pt x="156" y="116"/>
                  <a:pt x="156" y="116"/>
                  <a:pt x="156" y="116"/>
                </a:cubicBezTo>
                <a:cubicBezTo>
                  <a:pt x="156" y="116"/>
                  <a:pt x="157" y="116"/>
                  <a:pt x="157" y="117"/>
                </a:cubicBezTo>
                <a:cubicBezTo>
                  <a:pt x="157" y="117"/>
                  <a:pt x="157" y="117"/>
                  <a:pt x="157" y="117"/>
                </a:cubicBezTo>
                <a:cubicBezTo>
                  <a:pt x="157" y="117"/>
                  <a:pt x="158" y="117"/>
                  <a:pt x="158" y="117"/>
                </a:cubicBezTo>
                <a:cubicBezTo>
                  <a:pt x="158" y="117"/>
                  <a:pt x="158" y="117"/>
                  <a:pt x="158" y="117"/>
                </a:cubicBezTo>
                <a:cubicBezTo>
                  <a:pt x="158" y="117"/>
                  <a:pt x="158" y="117"/>
                  <a:pt x="158" y="117"/>
                </a:cubicBezTo>
                <a:cubicBezTo>
                  <a:pt x="158" y="117"/>
                  <a:pt x="158" y="117"/>
                  <a:pt x="158" y="117"/>
                </a:cubicBezTo>
                <a:cubicBezTo>
                  <a:pt x="158" y="117"/>
                  <a:pt x="158" y="117"/>
                  <a:pt x="159" y="117"/>
                </a:cubicBezTo>
                <a:cubicBezTo>
                  <a:pt x="159" y="117"/>
                  <a:pt x="159" y="117"/>
                  <a:pt x="159" y="117"/>
                </a:cubicBezTo>
                <a:cubicBezTo>
                  <a:pt x="159" y="118"/>
                  <a:pt x="159" y="118"/>
                  <a:pt x="159" y="118"/>
                </a:cubicBezTo>
                <a:cubicBezTo>
                  <a:pt x="159" y="118"/>
                  <a:pt x="160" y="117"/>
                  <a:pt x="160" y="117"/>
                </a:cubicBezTo>
                <a:cubicBezTo>
                  <a:pt x="160" y="117"/>
                  <a:pt x="160" y="117"/>
                  <a:pt x="161" y="117"/>
                </a:cubicBezTo>
                <a:cubicBezTo>
                  <a:pt x="161" y="117"/>
                  <a:pt x="161" y="117"/>
                  <a:pt x="161" y="117"/>
                </a:cubicBezTo>
                <a:cubicBezTo>
                  <a:pt x="162" y="117"/>
                  <a:pt x="163" y="117"/>
                  <a:pt x="163" y="117"/>
                </a:cubicBezTo>
                <a:cubicBezTo>
                  <a:pt x="163" y="117"/>
                  <a:pt x="163" y="117"/>
                  <a:pt x="163" y="117"/>
                </a:cubicBezTo>
                <a:cubicBezTo>
                  <a:pt x="163" y="117"/>
                  <a:pt x="164" y="117"/>
                  <a:pt x="164" y="117"/>
                </a:cubicBezTo>
                <a:cubicBezTo>
                  <a:pt x="164" y="117"/>
                  <a:pt x="164" y="117"/>
                  <a:pt x="164" y="117"/>
                </a:cubicBezTo>
                <a:cubicBezTo>
                  <a:pt x="164" y="117"/>
                  <a:pt x="165" y="117"/>
                  <a:pt x="165" y="117"/>
                </a:cubicBezTo>
                <a:cubicBezTo>
                  <a:pt x="165" y="117"/>
                  <a:pt x="165" y="117"/>
                  <a:pt x="165" y="117"/>
                </a:cubicBezTo>
                <a:cubicBezTo>
                  <a:pt x="165" y="116"/>
                  <a:pt x="166" y="116"/>
                  <a:pt x="166" y="116"/>
                </a:cubicBezTo>
                <a:cubicBezTo>
                  <a:pt x="166" y="116"/>
                  <a:pt x="166" y="116"/>
                  <a:pt x="166" y="116"/>
                </a:cubicBezTo>
                <a:cubicBezTo>
                  <a:pt x="166" y="116"/>
                  <a:pt x="166" y="117"/>
                  <a:pt x="166" y="117"/>
                </a:cubicBezTo>
                <a:cubicBezTo>
                  <a:pt x="167" y="117"/>
                  <a:pt x="167" y="117"/>
                  <a:pt x="167" y="117"/>
                </a:cubicBezTo>
                <a:cubicBezTo>
                  <a:pt x="167" y="117"/>
                  <a:pt x="167" y="117"/>
                  <a:pt x="168" y="117"/>
                </a:cubicBezTo>
                <a:cubicBezTo>
                  <a:pt x="168" y="117"/>
                  <a:pt x="168" y="117"/>
                  <a:pt x="168" y="117"/>
                </a:cubicBezTo>
                <a:cubicBezTo>
                  <a:pt x="168" y="117"/>
                  <a:pt x="168" y="117"/>
                  <a:pt x="168" y="117"/>
                </a:cubicBezTo>
                <a:cubicBezTo>
                  <a:pt x="169" y="117"/>
                  <a:pt x="169" y="117"/>
                  <a:pt x="169" y="118"/>
                </a:cubicBezTo>
                <a:cubicBezTo>
                  <a:pt x="170" y="118"/>
                  <a:pt x="170" y="118"/>
                  <a:pt x="170" y="118"/>
                </a:cubicBezTo>
                <a:cubicBezTo>
                  <a:pt x="170" y="119"/>
                  <a:pt x="169" y="119"/>
                  <a:pt x="169" y="119"/>
                </a:cubicBezTo>
                <a:cubicBezTo>
                  <a:pt x="169" y="119"/>
                  <a:pt x="169" y="119"/>
                  <a:pt x="169" y="120"/>
                </a:cubicBezTo>
                <a:cubicBezTo>
                  <a:pt x="169" y="120"/>
                  <a:pt x="169" y="120"/>
                  <a:pt x="169" y="121"/>
                </a:cubicBezTo>
                <a:cubicBezTo>
                  <a:pt x="169" y="121"/>
                  <a:pt x="169" y="121"/>
                  <a:pt x="169" y="121"/>
                </a:cubicBezTo>
                <a:cubicBezTo>
                  <a:pt x="169" y="121"/>
                  <a:pt x="169" y="121"/>
                  <a:pt x="169" y="122"/>
                </a:cubicBezTo>
                <a:cubicBezTo>
                  <a:pt x="169" y="122"/>
                  <a:pt x="169" y="122"/>
                  <a:pt x="169" y="122"/>
                </a:cubicBezTo>
                <a:cubicBezTo>
                  <a:pt x="169" y="122"/>
                  <a:pt x="169" y="123"/>
                  <a:pt x="169" y="123"/>
                </a:cubicBezTo>
                <a:cubicBezTo>
                  <a:pt x="169" y="123"/>
                  <a:pt x="169" y="123"/>
                  <a:pt x="169" y="123"/>
                </a:cubicBezTo>
                <a:cubicBezTo>
                  <a:pt x="169" y="123"/>
                  <a:pt x="169" y="124"/>
                  <a:pt x="169" y="124"/>
                </a:cubicBezTo>
                <a:cubicBezTo>
                  <a:pt x="169" y="124"/>
                  <a:pt x="169" y="124"/>
                  <a:pt x="169" y="124"/>
                </a:cubicBezTo>
                <a:cubicBezTo>
                  <a:pt x="169" y="124"/>
                  <a:pt x="169" y="124"/>
                  <a:pt x="169" y="124"/>
                </a:cubicBezTo>
                <a:cubicBezTo>
                  <a:pt x="169" y="124"/>
                  <a:pt x="169" y="124"/>
                  <a:pt x="169" y="124"/>
                </a:cubicBezTo>
                <a:cubicBezTo>
                  <a:pt x="169" y="124"/>
                  <a:pt x="169" y="124"/>
                  <a:pt x="169" y="124"/>
                </a:cubicBezTo>
                <a:cubicBezTo>
                  <a:pt x="169" y="124"/>
                  <a:pt x="169" y="125"/>
                  <a:pt x="169" y="125"/>
                </a:cubicBezTo>
                <a:cubicBezTo>
                  <a:pt x="169" y="125"/>
                  <a:pt x="170" y="125"/>
                  <a:pt x="170" y="125"/>
                </a:cubicBezTo>
                <a:cubicBezTo>
                  <a:pt x="170" y="125"/>
                  <a:pt x="170" y="125"/>
                  <a:pt x="170" y="125"/>
                </a:cubicBezTo>
                <a:cubicBezTo>
                  <a:pt x="170" y="125"/>
                  <a:pt x="170" y="125"/>
                  <a:pt x="170" y="125"/>
                </a:cubicBezTo>
                <a:cubicBezTo>
                  <a:pt x="170" y="125"/>
                  <a:pt x="171" y="125"/>
                  <a:pt x="171" y="125"/>
                </a:cubicBezTo>
                <a:cubicBezTo>
                  <a:pt x="171" y="126"/>
                  <a:pt x="171" y="126"/>
                  <a:pt x="171" y="126"/>
                </a:cubicBezTo>
                <a:cubicBezTo>
                  <a:pt x="171" y="126"/>
                  <a:pt x="171" y="126"/>
                  <a:pt x="171" y="126"/>
                </a:cubicBezTo>
                <a:close/>
                <a:moveTo>
                  <a:pt x="166" y="111"/>
                </a:moveTo>
                <a:cubicBezTo>
                  <a:pt x="166" y="111"/>
                  <a:pt x="166" y="111"/>
                  <a:pt x="166" y="111"/>
                </a:cubicBezTo>
                <a:cubicBezTo>
                  <a:pt x="166" y="111"/>
                  <a:pt x="166" y="111"/>
                  <a:pt x="166" y="111"/>
                </a:cubicBezTo>
                <a:cubicBezTo>
                  <a:pt x="166" y="110"/>
                  <a:pt x="167" y="110"/>
                  <a:pt x="167" y="110"/>
                </a:cubicBezTo>
                <a:cubicBezTo>
                  <a:pt x="167" y="110"/>
                  <a:pt x="166" y="110"/>
                  <a:pt x="166" y="110"/>
                </a:cubicBezTo>
                <a:cubicBezTo>
                  <a:pt x="166" y="110"/>
                  <a:pt x="166" y="110"/>
                  <a:pt x="166" y="110"/>
                </a:cubicBezTo>
                <a:cubicBezTo>
                  <a:pt x="166" y="110"/>
                  <a:pt x="165" y="109"/>
                  <a:pt x="165" y="109"/>
                </a:cubicBezTo>
                <a:cubicBezTo>
                  <a:pt x="165" y="109"/>
                  <a:pt x="164" y="110"/>
                  <a:pt x="164" y="110"/>
                </a:cubicBezTo>
                <a:cubicBezTo>
                  <a:pt x="163" y="110"/>
                  <a:pt x="163" y="110"/>
                  <a:pt x="162" y="110"/>
                </a:cubicBezTo>
                <a:cubicBezTo>
                  <a:pt x="161" y="110"/>
                  <a:pt x="161" y="110"/>
                  <a:pt x="160" y="110"/>
                </a:cubicBezTo>
                <a:cubicBezTo>
                  <a:pt x="159" y="110"/>
                  <a:pt x="159" y="110"/>
                  <a:pt x="158" y="110"/>
                </a:cubicBezTo>
                <a:cubicBezTo>
                  <a:pt x="158" y="110"/>
                  <a:pt x="157" y="110"/>
                  <a:pt x="157" y="110"/>
                </a:cubicBezTo>
                <a:cubicBezTo>
                  <a:pt x="156" y="110"/>
                  <a:pt x="156" y="110"/>
                  <a:pt x="155" y="110"/>
                </a:cubicBezTo>
                <a:cubicBezTo>
                  <a:pt x="155" y="110"/>
                  <a:pt x="155" y="110"/>
                  <a:pt x="155" y="110"/>
                </a:cubicBezTo>
                <a:cubicBezTo>
                  <a:pt x="155" y="110"/>
                  <a:pt x="155" y="110"/>
                  <a:pt x="155" y="111"/>
                </a:cubicBezTo>
                <a:cubicBezTo>
                  <a:pt x="155" y="111"/>
                  <a:pt x="155" y="111"/>
                  <a:pt x="154" y="111"/>
                </a:cubicBezTo>
                <a:cubicBezTo>
                  <a:pt x="154" y="111"/>
                  <a:pt x="154" y="111"/>
                  <a:pt x="154" y="111"/>
                </a:cubicBezTo>
                <a:cubicBezTo>
                  <a:pt x="154" y="111"/>
                  <a:pt x="154" y="111"/>
                  <a:pt x="154" y="111"/>
                </a:cubicBezTo>
                <a:cubicBezTo>
                  <a:pt x="154" y="111"/>
                  <a:pt x="154" y="111"/>
                  <a:pt x="154" y="111"/>
                </a:cubicBezTo>
                <a:cubicBezTo>
                  <a:pt x="154" y="112"/>
                  <a:pt x="154" y="112"/>
                  <a:pt x="154" y="112"/>
                </a:cubicBezTo>
                <a:cubicBezTo>
                  <a:pt x="154" y="112"/>
                  <a:pt x="154" y="112"/>
                  <a:pt x="154" y="112"/>
                </a:cubicBezTo>
                <a:cubicBezTo>
                  <a:pt x="154" y="112"/>
                  <a:pt x="155" y="112"/>
                  <a:pt x="155" y="112"/>
                </a:cubicBezTo>
                <a:cubicBezTo>
                  <a:pt x="155" y="112"/>
                  <a:pt x="155" y="112"/>
                  <a:pt x="156" y="112"/>
                </a:cubicBezTo>
                <a:cubicBezTo>
                  <a:pt x="156" y="112"/>
                  <a:pt x="156" y="112"/>
                  <a:pt x="156" y="112"/>
                </a:cubicBezTo>
                <a:cubicBezTo>
                  <a:pt x="157" y="112"/>
                  <a:pt x="157" y="113"/>
                  <a:pt x="157" y="113"/>
                </a:cubicBezTo>
                <a:cubicBezTo>
                  <a:pt x="157" y="113"/>
                  <a:pt x="158" y="113"/>
                  <a:pt x="158" y="113"/>
                </a:cubicBezTo>
                <a:cubicBezTo>
                  <a:pt x="158" y="113"/>
                  <a:pt x="159" y="113"/>
                  <a:pt x="159" y="113"/>
                </a:cubicBezTo>
                <a:cubicBezTo>
                  <a:pt x="159" y="113"/>
                  <a:pt x="159" y="113"/>
                  <a:pt x="160" y="113"/>
                </a:cubicBezTo>
                <a:cubicBezTo>
                  <a:pt x="160" y="113"/>
                  <a:pt x="161" y="113"/>
                  <a:pt x="161" y="113"/>
                </a:cubicBezTo>
                <a:cubicBezTo>
                  <a:pt x="161" y="113"/>
                  <a:pt x="161" y="113"/>
                  <a:pt x="161" y="113"/>
                </a:cubicBezTo>
                <a:cubicBezTo>
                  <a:pt x="161" y="113"/>
                  <a:pt x="162" y="113"/>
                  <a:pt x="162" y="112"/>
                </a:cubicBezTo>
                <a:cubicBezTo>
                  <a:pt x="162" y="112"/>
                  <a:pt x="162" y="112"/>
                  <a:pt x="162" y="112"/>
                </a:cubicBezTo>
                <a:cubicBezTo>
                  <a:pt x="162" y="112"/>
                  <a:pt x="162" y="112"/>
                  <a:pt x="162" y="112"/>
                </a:cubicBezTo>
                <a:cubicBezTo>
                  <a:pt x="163" y="112"/>
                  <a:pt x="163" y="112"/>
                  <a:pt x="163" y="112"/>
                </a:cubicBezTo>
                <a:cubicBezTo>
                  <a:pt x="163" y="112"/>
                  <a:pt x="163" y="112"/>
                  <a:pt x="164" y="112"/>
                </a:cubicBezTo>
                <a:cubicBezTo>
                  <a:pt x="164" y="112"/>
                  <a:pt x="164" y="112"/>
                  <a:pt x="164" y="112"/>
                </a:cubicBezTo>
                <a:cubicBezTo>
                  <a:pt x="164" y="112"/>
                  <a:pt x="164" y="112"/>
                  <a:pt x="165" y="112"/>
                </a:cubicBezTo>
                <a:cubicBezTo>
                  <a:pt x="165" y="112"/>
                  <a:pt x="165" y="112"/>
                  <a:pt x="165" y="112"/>
                </a:cubicBezTo>
                <a:cubicBezTo>
                  <a:pt x="165" y="112"/>
                  <a:pt x="164" y="112"/>
                  <a:pt x="165" y="111"/>
                </a:cubicBezTo>
                <a:cubicBezTo>
                  <a:pt x="165" y="111"/>
                  <a:pt x="165" y="111"/>
                  <a:pt x="165" y="111"/>
                </a:cubicBezTo>
                <a:cubicBezTo>
                  <a:pt x="165" y="111"/>
                  <a:pt x="165" y="111"/>
                  <a:pt x="165" y="111"/>
                </a:cubicBezTo>
                <a:cubicBezTo>
                  <a:pt x="165" y="111"/>
                  <a:pt x="165" y="111"/>
                  <a:pt x="165" y="111"/>
                </a:cubicBezTo>
                <a:cubicBezTo>
                  <a:pt x="165" y="112"/>
                  <a:pt x="166" y="112"/>
                  <a:pt x="166" y="112"/>
                </a:cubicBezTo>
                <a:cubicBezTo>
                  <a:pt x="166" y="112"/>
                  <a:pt x="166" y="112"/>
                  <a:pt x="166" y="111"/>
                </a:cubicBezTo>
                <a:cubicBezTo>
                  <a:pt x="166" y="111"/>
                  <a:pt x="166" y="111"/>
                  <a:pt x="166" y="111"/>
                </a:cubicBezTo>
                <a:cubicBezTo>
                  <a:pt x="166" y="111"/>
                  <a:pt x="165" y="111"/>
                  <a:pt x="165" y="111"/>
                </a:cubicBezTo>
                <a:cubicBezTo>
                  <a:pt x="165" y="111"/>
                  <a:pt x="165" y="111"/>
                  <a:pt x="166" y="111"/>
                </a:cubicBezTo>
                <a:close/>
                <a:moveTo>
                  <a:pt x="63" y="96"/>
                </a:moveTo>
                <a:cubicBezTo>
                  <a:pt x="62" y="96"/>
                  <a:pt x="62" y="96"/>
                  <a:pt x="62" y="96"/>
                </a:cubicBezTo>
                <a:cubicBezTo>
                  <a:pt x="62" y="96"/>
                  <a:pt x="62" y="96"/>
                  <a:pt x="62" y="96"/>
                </a:cubicBezTo>
                <a:cubicBezTo>
                  <a:pt x="62" y="96"/>
                  <a:pt x="62" y="96"/>
                  <a:pt x="62" y="96"/>
                </a:cubicBezTo>
                <a:cubicBezTo>
                  <a:pt x="62" y="96"/>
                  <a:pt x="61" y="96"/>
                  <a:pt x="61" y="95"/>
                </a:cubicBezTo>
                <a:cubicBezTo>
                  <a:pt x="61" y="95"/>
                  <a:pt x="61" y="96"/>
                  <a:pt x="61" y="96"/>
                </a:cubicBezTo>
                <a:cubicBezTo>
                  <a:pt x="61" y="96"/>
                  <a:pt x="61" y="96"/>
                  <a:pt x="61" y="96"/>
                </a:cubicBezTo>
                <a:cubicBezTo>
                  <a:pt x="61" y="96"/>
                  <a:pt x="61" y="96"/>
                  <a:pt x="61" y="96"/>
                </a:cubicBezTo>
                <a:cubicBezTo>
                  <a:pt x="61" y="96"/>
                  <a:pt x="61" y="96"/>
                  <a:pt x="61" y="96"/>
                </a:cubicBezTo>
                <a:cubicBezTo>
                  <a:pt x="61" y="96"/>
                  <a:pt x="61" y="96"/>
                  <a:pt x="61" y="96"/>
                </a:cubicBezTo>
                <a:cubicBezTo>
                  <a:pt x="61" y="96"/>
                  <a:pt x="61" y="96"/>
                  <a:pt x="61" y="97"/>
                </a:cubicBezTo>
                <a:cubicBezTo>
                  <a:pt x="62" y="97"/>
                  <a:pt x="62" y="97"/>
                  <a:pt x="62" y="97"/>
                </a:cubicBezTo>
                <a:cubicBezTo>
                  <a:pt x="62" y="97"/>
                  <a:pt x="62" y="97"/>
                  <a:pt x="62" y="97"/>
                </a:cubicBezTo>
                <a:cubicBezTo>
                  <a:pt x="62" y="97"/>
                  <a:pt x="62" y="97"/>
                  <a:pt x="62" y="97"/>
                </a:cubicBezTo>
                <a:cubicBezTo>
                  <a:pt x="63" y="97"/>
                  <a:pt x="63" y="97"/>
                  <a:pt x="63" y="97"/>
                </a:cubicBezTo>
                <a:cubicBezTo>
                  <a:pt x="63" y="97"/>
                  <a:pt x="63" y="97"/>
                  <a:pt x="63" y="97"/>
                </a:cubicBezTo>
                <a:cubicBezTo>
                  <a:pt x="63" y="97"/>
                  <a:pt x="63" y="97"/>
                  <a:pt x="63" y="97"/>
                </a:cubicBezTo>
                <a:cubicBezTo>
                  <a:pt x="63" y="97"/>
                  <a:pt x="63" y="97"/>
                  <a:pt x="63" y="97"/>
                </a:cubicBezTo>
                <a:cubicBezTo>
                  <a:pt x="63" y="97"/>
                  <a:pt x="63" y="97"/>
                  <a:pt x="63" y="97"/>
                </a:cubicBezTo>
                <a:cubicBezTo>
                  <a:pt x="63" y="96"/>
                  <a:pt x="63" y="96"/>
                  <a:pt x="63" y="96"/>
                </a:cubicBezTo>
                <a:cubicBezTo>
                  <a:pt x="63" y="96"/>
                  <a:pt x="63" y="96"/>
                  <a:pt x="63" y="96"/>
                </a:cubicBezTo>
                <a:close/>
                <a:moveTo>
                  <a:pt x="88" y="107"/>
                </a:moveTo>
                <a:cubicBezTo>
                  <a:pt x="88" y="107"/>
                  <a:pt x="88" y="107"/>
                  <a:pt x="88" y="107"/>
                </a:cubicBezTo>
                <a:cubicBezTo>
                  <a:pt x="88" y="107"/>
                  <a:pt x="88" y="106"/>
                  <a:pt x="88" y="106"/>
                </a:cubicBezTo>
                <a:cubicBezTo>
                  <a:pt x="88" y="106"/>
                  <a:pt x="88" y="106"/>
                  <a:pt x="88" y="106"/>
                </a:cubicBezTo>
                <a:cubicBezTo>
                  <a:pt x="88" y="106"/>
                  <a:pt x="88" y="106"/>
                  <a:pt x="88" y="106"/>
                </a:cubicBezTo>
                <a:cubicBezTo>
                  <a:pt x="87" y="107"/>
                  <a:pt x="87" y="107"/>
                  <a:pt x="87" y="107"/>
                </a:cubicBezTo>
                <a:cubicBezTo>
                  <a:pt x="87" y="107"/>
                  <a:pt x="87" y="107"/>
                  <a:pt x="87" y="107"/>
                </a:cubicBezTo>
                <a:cubicBezTo>
                  <a:pt x="87" y="107"/>
                  <a:pt x="87" y="107"/>
                  <a:pt x="87" y="107"/>
                </a:cubicBezTo>
                <a:cubicBezTo>
                  <a:pt x="87" y="107"/>
                  <a:pt x="87" y="107"/>
                  <a:pt x="87" y="107"/>
                </a:cubicBezTo>
                <a:cubicBezTo>
                  <a:pt x="87" y="107"/>
                  <a:pt x="87" y="107"/>
                  <a:pt x="87" y="107"/>
                </a:cubicBezTo>
                <a:cubicBezTo>
                  <a:pt x="87" y="107"/>
                  <a:pt x="87" y="107"/>
                  <a:pt x="87" y="107"/>
                </a:cubicBezTo>
                <a:cubicBezTo>
                  <a:pt x="87" y="107"/>
                  <a:pt x="87" y="107"/>
                  <a:pt x="87" y="107"/>
                </a:cubicBezTo>
                <a:cubicBezTo>
                  <a:pt x="87" y="107"/>
                  <a:pt x="88" y="108"/>
                  <a:pt x="88" y="108"/>
                </a:cubicBezTo>
                <a:cubicBezTo>
                  <a:pt x="88" y="108"/>
                  <a:pt x="88" y="107"/>
                  <a:pt x="88" y="107"/>
                </a:cubicBezTo>
                <a:close/>
                <a:moveTo>
                  <a:pt x="109" y="75"/>
                </a:moveTo>
                <a:cubicBezTo>
                  <a:pt x="109" y="75"/>
                  <a:pt x="109" y="75"/>
                  <a:pt x="109" y="75"/>
                </a:cubicBezTo>
                <a:cubicBezTo>
                  <a:pt x="108" y="76"/>
                  <a:pt x="109" y="76"/>
                  <a:pt x="109" y="76"/>
                </a:cubicBezTo>
                <a:cubicBezTo>
                  <a:pt x="109" y="76"/>
                  <a:pt x="109" y="77"/>
                  <a:pt x="109" y="77"/>
                </a:cubicBezTo>
                <a:cubicBezTo>
                  <a:pt x="109" y="77"/>
                  <a:pt x="109" y="77"/>
                  <a:pt x="109" y="77"/>
                </a:cubicBezTo>
                <a:cubicBezTo>
                  <a:pt x="109" y="78"/>
                  <a:pt x="109" y="77"/>
                  <a:pt x="109" y="77"/>
                </a:cubicBezTo>
                <a:cubicBezTo>
                  <a:pt x="109" y="77"/>
                  <a:pt x="110" y="77"/>
                  <a:pt x="110" y="77"/>
                </a:cubicBezTo>
                <a:cubicBezTo>
                  <a:pt x="110" y="77"/>
                  <a:pt x="110" y="77"/>
                  <a:pt x="111" y="77"/>
                </a:cubicBezTo>
                <a:cubicBezTo>
                  <a:pt x="111" y="77"/>
                  <a:pt x="111" y="77"/>
                  <a:pt x="111" y="77"/>
                </a:cubicBezTo>
                <a:cubicBezTo>
                  <a:pt x="111" y="77"/>
                  <a:pt x="111" y="76"/>
                  <a:pt x="111" y="76"/>
                </a:cubicBezTo>
                <a:cubicBezTo>
                  <a:pt x="111" y="76"/>
                  <a:pt x="111" y="76"/>
                  <a:pt x="111" y="76"/>
                </a:cubicBezTo>
                <a:cubicBezTo>
                  <a:pt x="111" y="76"/>
                  <a:pt x="111" y="76"/>
                  <a:pt x="111" y="76"/>
                </a:cubicBezTo>
                <a:cubicBezTo>
                  <a:pt x="111" y="76"/>
                  <a:pt x="111" y="76"/>
                  <a:pt x="111" y="76"/>
                </a:cubicBezTo>
                <a:cubicBezTo>
                  <a:pt x="111" y="77"/>
                  <a:pt x="112" y="77"/>
                  <a:pt x="112" y="77"/>
                </a:cubicBezTo>
                <a:cubicBezTo>
                  <a:pt x="112" y="77"/>
                  <a:pt x="112" y="77"/>
                  <a:pt x="112" y="77"/>
                </a:cubicBezTo>
                <a:cubicBezTo>
                  <a:pt x="112" y="77"/>
                  <a:pt x="112" y="77"/>
                  <a:pt x="112" y="78"/>
                </a:cubicBezTo>
                <a:cubicBezTo>
                  <a:pt x="112" y="78"/>
                  <a:pt x="112" y="78"/>
                  <a:pt x="112" y="78"/>
                </a:cubicBezTo>
                <a:cubicBezTo>
                  <a:pt x="113" y="78"/>
                  <a:pt x="113" y="78"/>
                  <a:pt x="113" y="78"/>
                </a:cubicBezTo>
                <a:cubicBezTo>
                  <a:pt x="113" y="78"/>
                  <a:pt x="113" y="78"/>
                  <a:pt x="113" y="77"/>
                </a:cubicBezTo>
                <a:cubicBezTo>
                  <a:pt x="113" y="77"/>
                  <a:pt x="113" y="77"/>
                  <a:pt x="113" y="77"/>
                </a:cubicBezTo>
                <a:cubicBezTo>
                  <a:pt x="113" y="77"/>
                  <a:pt x="113" y="77"/>
                  <a:pt x="113" y="77"/>
                </a:cubicBezTo>
                <a:cubicBezTo>
                  <a:pt x="113" y="77"/>
                  <a:pt x="113" y="77"/>
                  <a:pt x="113" y="77"/>
                </a:cubicBezTo>
                <a:cubicBezTo>
                  <a:pt x="113" y="77"/>
                  <a:pt x="113" y="77"/>
                  <a:pt x="114" y="77"/>
                </a:cubicBezTo>
                <a:cubicBezTo>
                  <a:pt x="114" y="77"/>
                  <a:pt x="114" y="77"/>
                  <a:pt x="114" y="77"/>
                </a:cubicBezTo>
                <a:cubicBezTo>
                  <a:pt x="114" y="77"/>
                  <a:pt x="114" y="76"/>
                  <a:pt x="114" y="76"/>
                </a:cubicBezTo>
                <a:cubicBezTo>
                  <a:pt x="114" y="76"/>
                  <a:pt x="114" y="76"/>
                  <a:pt x="114" y="76"/>
                </a:cubicBezTo>
                <a:cubicBezTo>
                  <a:pt x="114" y="75"/>
                  <a:pt x="114" y="75"/>
                  <a:pt x="114" y="75"/>
                </a:cubicBezTo>
                <a:cubicBezTo>
                  <a:pt x="114" y="75"/>
                  <a:pt x="115" y="75"/>
                  <a:pt x="115" y="74"/>
                </a:cubicBezTo>
                <a:cubicBezTo>
                  <a:pt x="115" y="74"/>
                  <a:pt x="115" y="74"/>
                  <a:pt x="115" y="74"/>
                </a:cubicBezTo>
                <a:cubicBezTo>
                  <a:pt x="115" y="73"/>
                  <a:pt x="115" y="73"/>
                  <a:pt x="114" y="73"/>
                </a:cubicBezTo>
                <a:cubicBezTo>
                  <a:pt x="114" y="73"/>
                  <a:pt x="114" y="73"/>
                  <a:pt x="114" y="73"/>
                </a:cubicBezTo>
                <a:cubicBezTo>
                  <a:pt x="114" y="73"/>
                  <a:pt x="114" y="73"/>
                  <a:pt x="114" y="73"/>
                </a:cubicBezTo>
                <a:cubicBezTo>
                  <a:pt x="114" y="72"/>
                  <a:pt x="113" y="72"/>
                  <a:pt x="113" y="72"/>
                </a:cubicBezTo>
                <a:cubicBezTo>
                  <a:pt x="113" y="72"/>
                  <a:pt x="113" y="72"/>
                  <a:pt x="113" y="72"/>
                </a:cubicBezTo>
                <a:cubicBezTo>
                  <a:pt x="113" y="72"/>
                  <a:pt x="113" y="72"/>
                  <a:pt x="113" y="72"/>
                </a:cubicBezTo>
                <a:cubicBezTo>
                  <a:pt x="113" y="72"/>
                  <a:pt x="113" y="72"/>
                  <a:pt x="113" y="72"/>
                </a:cubicBezTo>
                <a:cubicBezTo>
                  <a:pt x="112" y="72"/>
                  <a:pt x="112" y="72"/>
                  <a:pt x="112" y="72"/>
                </a:cubicBezTo>
                <a:cubicBezTo>
                  <a:pt x="112" y="72"/>
                  <a:pt x="112" y="72"/>
                  <a:pt x="112" y="72"/>
                </a:cubicBezTo>
                <a:cubicBezTo>
                  <a:pt x="112" y="72"/>
                  <a:pt x="112" y="72"/>
                  <a:pt x="112" y="72"/>
                </a:cubicBezTo>
                <a:cubicBezTo>
                  <a:pt x="112" y="72"/>
                  <a:pt x="112" y="72"/>
                  <a:pt x="111" y="72"/>
                </a:cubicBezTo>
                <a:cubicBezTo>
                  <a:pt x="111" y="72"/>
                  <a:pt x="111" y="72"/>
                  <a:pt x="111" y="72"/>
                </a:cubicBezTo>
                <a:cubicBezTo>
                  <a:pt x="111" y="72"/>
                  <a:pt x="111" y="72"/>
                  <a:pt x="111" y="72"/>
                </a:cubicBezTo>
                <a:cubicBezTo>
                  <a:pt x="111" y="72"/>
                  <a:pt x="111" y="71"/>
                  <a:pt x="111" y="71"/>
                </a:cubicBezTo>
                <a:cubicBezTo>
                  <a:pt x="111" y="71"/>
                  <a:pt x="111" y="71"/>
                  <a:pt x="110" y="71"/>
                </a:cubicBezTo>
                <a:cubicBezTo>
                  <a:pt x="110" y="72"/>
                  <a:pt x="110" y="72"/>
                  <a:pt x="110" y="72"/>
                </a:cubicBezTo>
                <a:cubicBezTo>
                  <a:pt x="110" y="72"/>
                  <a:pt x="110" y="72"/>
                  <a:pt x="109" y="72"/>
                </a:cubicBezTo>
                <a:cubicBezTo>
                  <a:pt x="109" y="72"/>
                  <a:pt x="109" y="72"/>
                  <a:pt x="109" y="72"/>
                </a:cubicBezTo>
                <a:cubicBezTo>
                  <a:pt x="109" y="72"/>
                  <a:pt x="109" y="72"/>
                  <a:pt x="109" y="72"/>
                </a:cubicBezTo>
                <a:cubicBezTo>
                  <a:pt x="109" y="72"/>
                  <a:pt x="109" y="72"/>
                  <a:pt x="109" y="73"/>
                </a:cubicBezTo>
                <a:cubicBezTo>
                  <a:pt x="109" y="73"/>
                  <a:pt x="109" y="73"/>
                  <a:pt x="109" y="73"/>
                </a:cubicBezTo>
                <a:cubicBezTo>
                  <a:pt x="109" y="73"/>
                  <a:pt x="109" y="73"/>
                  <a:pt x="109" y="73"/>
                </a:cubicBezTo>
                <a:cubicBezTo>
                  <a:pt x="109" y="73"/>
                  <a:pt x="109" y="73"/>
                  <a:pt x="109" y="73"/>
                </a:cubicBezTo>
                <a:cubicBezTo>
                  <a:pt x="109" y="74"/>
                  <a:pt x="109" y="74"/>
                  <a:pt x="109" y="74"/>
                </a:cubicBezTo>
                <a:cubicBezTo>
                  <a:pt x="109" y="74"/>
                  <a:pt x="109" y="74"/>
                  <a:pt x="109" y="74"/>
                </a:cubicBezTo>
                <a:cubicBezTo>
                  <a:pt x="109" y="74"/>
                  <a:pt x="109" y="74"/>
                  <a:pt x="108" y="74"/>
                </a:cubicBezTo>
                <a:cubicBezTo>
                  <a:pt x="108" y="74"/>
                  <a:pt x="108" y="75"/>
                  <a:pt x="108" y="75"/>
                </a:cubicBezTo>
                <a:cubicBezTo>
                  <a:pt x="108" y="75"/>
                  <a:pt x="109" y="75"/>
                  <a:pt x="109" y="75"/>
                </a:cubicBezTo>
                <a:close/>
                <a:moveTo>
                  <a:pt x="107" y="75"/>
                </a:moveTo>
                <a:cubicBezTo>
                  <a:pt x="107" y="75"/>
                  <a:pt x="107" y="75"/>
                  <a:pt x="107" y="75"/>
                </a:cubicBezTo>
                <a:cubicBezTo>
                  <a:pt x="107" y="75"/>
                  <a:pt x="107" y="75"/>
                  <a:pt x="107" y="75"/>
                </a:cubicBezTo>
                <a:cubicBezTo>
                  <a:pt x="108" y="75"/>
                  <a:pt x="108" y="75"/>
                  <a:pt x="108" y="75"/>
                </a:cubicBezTo>
                <a:cubicBezTo>
                  <a:pt x="108" y="75"/>
                  <a:pt x="108" y="75"/>
                  <a:pt x="108" y="75"/>
                </a:cubicBezTo>
                <a:cubicBezTo>
                  <a:pt x="108" y="75"/>
                  <a:pt x="107" y="75"/>
                  <a:pt x="107" y="75"/>
                </a:cubicBezTo>
                <a:cubicBezTo>
                  <a:pt x="107" y="75"/>
                  <a:pt x="107" y="75"/>
                  <a:pt x="108" y="75"/>
                </a:cubicBezTo>
                <a:cubicBezTo>
                  <a:pt x="108" y="75"/>
                  <a:pt x="108" y="74"/>
                  <a:pt x="108" y="74"/>
                </a:cubicBezTo>
                <a:cubicBezTo>
                  <a:pt x="108" y="74"/>
                  <a:pt x="108" y="74"/>
                  <a:pt x="108" y="74"/>
                </a:cubicBezTo>
                <a:cubicBezTo>
                  <a:pt x="108" y="74"/>
                  <a:pt x="108"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7" y="74"/>
                  <a:pt x="107" y="74"/>
                  <a:pt x="107" y="75"/>
                </a:cubicBezTo>
                <a:cubicBezTo>
                  <a:pt x="107" y="75"/>
                  <a:pt x="107" y="75"/>
                  <a:pt x="107" y="75"/>
                </a:cubicBezTo>
                <a:close/>
                <a:moveTo>
                  <a:pt x="102" y="74"/>
                </a:moveTo>
                <a:cubicBezTo>
                  <a:pt x="102" y="74"/>
                  <a:pt x="102" y="74"/>
                  <a:pt x="102" y="74"/>
                </a:cubicBezTo>
                <a:cubicBezTo>
                  <a:pt x="102" y="75"/>
                  <a:pt x="102" y="75"/>
                  <a:pt x="102" y="75"/>
                </a:cubicBezTo>
                <a:cubicBezTo>
                  <a:pt x="101" y="75"/>
                  <a:pt x="101" y="75"/>
                  <a:pt x="101" y="75"/>
                </a:cubicBezTo>
                <a:cubicBezTo>
                  <a:pt x="101" y="75"/>
                  <a:pt x="101" y="75"/>
                  <a:pt x="101" y="75"/>
                </a:cubicBezTo>
                <a:cubicBezTo>
                  <a:pt x="101" y="75"/>
                  <a:pt x="101" y="75"/>
                  <a:pt x="101" y="75"/>
                </a:cubicBezTo>
                <a:cubicBezTo>
                  <a:pt x="101" y="75"/>
                  <a:pt x="101" y="75"/>
                  <a:pt x="101" y="75"/>
                </a:cubicBezTo>
                <a:cubicBezTo>
                  <a:pt x="101" y="75"/>
                  <a:pt x="101" y="75"/>
                  <a:pt x="101" y="75"/>
                </a:cubicBezTo>
                <a:cubicBezTo>
                  <a:pt x="102" y="75"/>
                  <a:pt x="102" y="75"/>
                  <a:pt x="102" y="76"/>
                </a:cubicBezTo>
                <a:cubicBezTo>
                  <a:pt x="102" y="76"/>
                  <a:pt x="102" y="76"/>
                  <a:pt x="102" y="76"/>
                </a:cubicBezTo>
                <a:cubicBezTo>
                  <a:pt x="102" y="76"/>
                  <a:pt x="102" y="76"/>
                  <a:pt x="102" y="76"/>
                </a:cubicBezTo>
                <a:cubicBezTo>
                  <a:pt x="102" y="76"/>
                  <a:pt x="102" y="76"/>
                  <a:pt x="102" y="76"/>
                </a:cubicBezTo>
                <a:cubicBezTo>
                  <a:pt x="102" y="76"/>
                  <a:pt x="103" y="75"/>
                  <a:pt x="103" y="75"/>
                </a:cubicBezTo>
                <a:cubicBezTo>
                  <a:pt x="103" y="75"/>
                  <a:pt x="103" y="75"/>
                  <a:pt x="103" y="75"/>
                </a:cubicBezTo>
                <a:cubicBezTo>
                  <a:pt x="103" y="75"/>
                  <a:pt x="103" y="75"/>
                  <a:pt x="103" y="75"/>
                </a:cubicBezTo>
                <a:cubicBezTo>
                  <a:pt x="103" y="75"/>
                  <a:pt x="103" y="75"/>
                  <a:pt x="103" y="75"/>
                </a:cubicBezTo>
                <a:cubicBezTo>
                  <a:pt x="103" y="75"/>
                  <a:pt x="103" y="75"/>
                  <a:pt x="103" y="75"/>
                </a:cubicBezTo>
                <a:cubicBezTo>
                  <a:pt x="102" y="75"/>
                  <a:pt x="102" y="75"/>
                  <a:pt x="102" y="75"/>
                </a:cubicBezTo>
                <a:cubicBezTo>
                  <a:pt x="102" y="75"/>
                  <a:pt x="102" y="75"/>
                  <a:pt x="102" y="75"/>
                </a:cubicBezTo>
                <a:cubicBezTo>
                  <a:pt x="102" y="74"/>
                  <a:pt x="102" y="74"/>
                  <a:pt x="102" y="74"/>
                </a:cubicBezTo>
                <a:close/>
                <a:moveTo>
                  <a:pt x="88" y="67"/>
                </a:moveTo>
                <a:cubicBezTo>
                  <a:pt x="88" y="67"/>
                  <a:pt x="88" y="67"/>
                  <a:pt x="88" y="67"/>
                </a:cubicBezTo>
                <a:cubicBezTo>
                  <a:pt x="88" y="67"/>
                  <a:pt x="88" y="67"/>
                  <a:pt x="88" y="68"/>
                </a:cubicBezTo>
                <a:cubicBezTo>
                  <a:pt x="88" y="68"/>
                  <a:pt x="89" y="68"/>
                  <a:pt x="89" y="68"/>
                </a:cubicBezTo>
                <a:cubicBezTo>
                  <a:pt x="89" y="68"/>
                  <a:pt x="89" y="68"/>
                  <a:pt x="89" y="68"/>
                </a:cubicBezTo>
                <a:cubicBezTo>
                  <a:pt x="89" y="68"/>
                  <a:pt x="89" y="68"/>
                  <a:pt x="90" y="68"/>
                </a:cubicBezTo>
                <a:cubicBezTo>
                  <a:pt x="90" y="68"/>
                  <a:pt x="90" y="68"/>
                  <a:pt x="90" y="68"/>
                </a:cubicBezTo>
                <a:cubicBezTo>
                  <a:pt x="90" y="68"/>
                  <a:pt x="90" y="68"/>
                  <a:pt x="90" y="68"/>
                </a:cubicBezTo>
                <a:cubicBezTo>
                  <a:pt x="90" y="68"/>
                  <a:pt x="90" y="68"/>
                  <a:pt x="90" y="68"/>
                </a:cubicBezTo>
                <a:cubicBezTo>
                  <a:pt x="90" y="68"/>
                  <a:pt x="90" y="68"/>
                  <a:pt x="90" y="68"/>
                </a:cubicBezTo>
                <a:cubicBezTo>
                  <a:pt x="90" y="67"/>
                  <a:pt x="90" y="67"/>
                  <a:pt x="91" y="67"/>
                </a:cubicBezTo>
                <a:cubicBezTo>
                  <a:pt x="91" y="67"/>
                  <a:pt x="91" y="67"/>
                  <a:pt x="91" y="67"/>
                </a:cubicBezTo>
                <a:cubicBezTo>
                  <a:pt x="91" y="68"/>
                  <a:pt x="91" y="68"/>
                  <a:pt x="91" y="68"/>
                </a:cubicBezTo>
                <a:cubicBezTo>
                  <a:pt x="91" y="68"/>
                  <a:pt x="91" y="68"/>
                  <a:pt x="92" y="68"/>
                </a:cubicBezTo>
                <a:cubicBezTo>
                  <a:pt x="92" y="68"/>
                  <a:pt x="92" y="68"/>
                  <a:pt x="92" y="68"/>
                </a:cubicBezTo>
                <a:cubicBezTo>
                  <a:pt x="92" y="68"/>
                  <a:pt x="92" y="68"/>
                  <a:pt x="92" y="68"/>
                </a:cubicBezTo>
                <a:cubicBezTo>
                  <a:pt x="92" y="68"/>
                  <a:pt x="92" y="68"/>
                  <a:pt x="93" y="68"/>
                </a:cubicBezTo>
                <a:cubicBezTo>
                  <a:pt x="93" y="68"/>
                  <a:pt x="93" y="68"/>
                  <a:pt x="93" y="68"/>
                </a:cubicBezTo>
                <a:cubicBezTo>
                  <a:pt x="93" y="68"/>
                  <a:pt x="93" y="68"/>
                  <a:pt x="93" y="69"/>
                </a:cubicBezTo>
                <a:cubicBezTo>
                  <a:pt x="93" y="69"/>
                  <a:pt x="93" y="69"/>
                  <a:pt x="93" y="69"/>
                </a:cubicBezTo>
                <a:cubicBezTo>
                  <a:pt x="93" y="69"/>
                  <a:pt x="93" y="69"/>
                  <a:pt x="93" y="70"/>
                </a:cubicBezTo>
                <a:cubicBezTo>
                  <a:pt x="93" y="70"/>
                  <a:pt x="93" y="70"/>
                  <a:pt x="93" y="70"/>
                </a:cubicBezTo>
                <a:cubicBezTo>
                  <a:pt x="93" y="70"/>
                  <a:pt x="93" y="70"/>
                  <a:pt x="93" y="70"/>
                </a:cubicBezTo>
                <a:cubicBezTo>
                  <a:pt x="93" y="70"/>
                  <a:pt x="94" y="70"/>
                  <a:pt x="94" y="71"/>
                </a:cubicBezTo>
                <a:cubicBezTo>
                  <a:pt x="94" y="71"/>
                  <a:pt x="94" y="71"/>
                  <a:pt x="94" y="71"/>
                </a:cubicBezTo>
                <a:cubicBezTo>
                  <a:pt x="94" y="72"/>
                  <a:pt x="94" y="72"/>
                  <a:pt x="94" y="72"/>
                </a:cubicBezTo>
                <a:cubicBezTo>
                  <a:pt x="94" y="72"/>
                  <a:pt x="94" y="72"/>
                  <a:pt x="94" y="72"/>
                </a:cubicBezTo>
                <a:cubicBezTo>
                  <a:pt x="94" y="72"/>
                  <a:pt x="94" y="72"/>
                  <a:pt x="94" y="73"/>
                </a:cubicBezTo>
                <a:cubicBezTo>
                  <a:pt x="94" y="73"/>
                  <a:pt x="94" y="73"/>
                  <a:pt x="94" y="73"/>
                </a:cubicBezTo>
                <a:cubicBezTo>
                  <a:pt x="94" y="73"/>
                  <a:pt x="94" y="73"/>
                  <a:pt x="94" y="74"/>
                </a:cubicBezTo>
                <a:cubicBezTo>
                  <a:pt x="94" y="74"/>
                  <a:pt x="94" y="74"/>
                  <a:pt x="95" y="74"/>
                </a:cubicBezTo>
                <a:cubicBezTo>
                  <a:pt x="95" y="74"/>
                  <a:pt x="95" y="74"/>
                  <a:pt x="95" y="74"/>
                </a:cubicBezTo>
                <a:cubicBezTo>
                  <a:pt x="95" y="74"/>
                  <a:pt x="96" y="74"/>
                  <a:pt x="96" y="74"/>
                </a:cubicBezTo>
                <a:cubicBezTo>
                  <a:pt x="96" y="74"/>
                  <a:pt x="96" y="74"/>
                  <a:pt x="96" y="74"/>
                </a:cubicBezTo>
                <a:cubicBezTo>
                  <a:pt x="96" y="74"/>
                  <a:pt x="96" y="74"/>
                  <a:pt x="96" y="74"/>
                </a:cubicBezTo>
                <a:cubicBezTo>
                  <a:pt x="96" y="74"/>
                  <a:pt x="97" y="74"/>
                  <a:pt x="97" y="74"/>
                </a:cubicBezTo>
                <a:cubicBezTo>
                  <a:pt x="97" y="74"/>
                  <a:pt x="97" y="74"/>
                  <a:pt x="97" y="75"/>
                </a:cubicBezTo>
                <a:cubicBezTo>
                  <a:pt x="97" y="75"/>
                  <a:pt x="97" y="75"/>
                  <a:pt x="97" y="75"/>
                </a:cubicBezTo>
                <a:cubicBezTo>
                  <a:pt x="97" y="75"/>
                  <a:pt x="98" y="75"/>
                  <a:pt x="98" y="75"/>
                </a:cubicBezTo>
                <a:cubicBezTo>
                  <a:pt x="98" y="75"/>
                  <a:pt x="98" y="75"/>
                  <a:pt x="98" y="75"/>
                </a:cubicBezTo>
                <a:cubicBezTo>
                  <a:pt x="98" y="75"/>
                  <a:pt x="98" y="75"/>
                  <a:pt x="98" y="75"/>
                </a:cubicBezTo>
                <a:cubicBezTo>
                  <a:pt x="98" y="75"/>
                  <a:pt x="98" y="75"/>
                  <a:pt x="99" y="75"/>
                </a:cubicBezTo>
                <a:cubicBezTo>
                  <a:pt x="99" y="75"/>
                  <a:pt x="99" y="76"/>
                  <a:pt x="99" y="76"/>
                </a:cubicBezTo>
                <a:cubicBezTo>
                  <a:pt x="99" y="76"/>
                  <a:pt x="99" y="76"/>
                  <a:pt x="99" y="76"/>
                </a:cubicBezTo>
                <a:cubicBezTo>
                  <a:pt x="99" y="76"/>
                  <a:pt x="99" y="76"/>
                  <a:pt x="99" y="76"/>
                </a:cubicBezTo>
                <a:cubicBezTo>
                  <a:pt x="99" y="77"/>
                  <a:pt x="100" y="76"/>
                  <a:pt x="100" y="76"/>
                </a:cubicBezTo>
                <a:cubicBezTo>
                  <a:pt x="100" y="76"/>
                  <a:pt x="101" y="76"/>
                  <a:pt x="101" y="76"/>
                </a:cubicBezTo>
                <a:cubicBezTo>
                  <a:pt x="101" y="76"/>
                  <a:pt x="101" y="76"/>
                  <a:pt x="101" y="76"/>
                </a:cubicBezTo>
                <a:cubicBezTo>
                  <a:pt x="101" y="76"/>
                  <a:pt x="101" y="76"/>
                  <a:pt x="101" y="76"/>
                </a:cubicBezTo>
                <a:cubicBezTo>
                  <a:pt x="101" y="76"/>
                  <a:pt x="101" y="76"/>
                  <a:pt x="101" y="76"/>
                </a:cubicBezTo>
                <a:cubicBezTo>
                  <a:pt x="101" y="76"/>
                  <a:pt x="101" y="76"/>
                  <a:pt x="101" y="75"/>
                </a:cubicBezTo>
                <a:cubicBezTo>
                  <a:pt x="101" y="75"/>
                  <a:pt x="101" y="75"/>
                  <a:pt x="101" y="75"/>
                </a:cubicBezTo>
                <a:cubicBezTo>
                  <a:pt x="101" y="75"/>
                  <a:pt x="101" y="75"/>
                  <a:pt x="101" y="75"/>
                </a:cubicBezTo>
                <a:cubicBezTo>
                  <a:pt x="101" y="75"/>
                  <a:pt x="100" y="75"/>
                  <a:pt x="100" y="75"/>
                </a:cubicBezTo>
                <a:cubicBezTo>
                  <a:pt x="100" y="75"/>
                  <a:pt x="100" y="75"/>
                  <a:pt x="100" y="75"/>
                </a:cubicBezTo>
                <a:cubicBezTo>
                  <a:pt x="100" y="74"/>
                  <a:pt x="100" y="74"/>
                  <a:pt x="100" y="74"/>
                </a:cubicBezTo>
                <a:cubicBezTo>
                  <a:pt x="100" y="74"/>
                  <a:pt x="100" y="73"/>
                  <a:pt x="101" y="73"/>
                </a:cubicBezTo>
                <a:cubicBezTo>
                  <a:pt x="101" y="73"/>
                  <a:pt x="101" y="73"/>
                  <a:pt x="101" y="72"/>
                </a:cubicBezTo>
                <a:cubicBezTo>
                  <a:pt x="101" y="72"/>
                  <a:pt x="101" y="72"/>
                  <a:pt x="102" y="72"/>
                </a:cubicBezTo>
                <a:cubicBezTo>
                  <a:pt x="102" y="72"/>
                  <a:pt x="102" y="72"/>
                  <a:pt x="102" y="72"/>
                </a:cubicBezTo>
                <a:cubicBezTo>
                  <a:pt x="102" y="72"/>
                  <a:pt x="102" y="72"/>
                  <a:pt x="102" y="72"/>
                </a:cubicBezTo>
                <a:cubicBezTo>
                  <a:pt x="102" y="71"/>
                  <a:pt x="101" y="71"/>
                  <a:pt x="101" y="71"/>
                </a:cubicBezTo>
                <a:cubicBezTo>
                  <a:pt x="100" y="71"/>
                  <a:pt x="100" y="71"/>
                  <a:pt x="100" y="71"/>
                </a:cubicBezTo>
                <a:cubicBezTo>
                  <a:pt x="99" y="71"/>
                  <a:pt x="99" y="71"/>
                  <a:pt x="99" y="71"/>
                </a:cubicBezTo>
                <a:cubicBezTo>
                  <a:pt x="98" y="71"/>
                  <a:pt x="98" y="71"/>
                  <a:pt x="98" y="71"/>
                </a:cubicBezTo>
                <a:cubicBezTo>
                  <a:pt x="98" y="71"/>
                  <a:pt x="98" y="70"/>
                  <a:pt x="97" y="70"/>
                </a:cubicBezTo>
                <a:cubicBezTo>
                  <a:pt x="97" y="70"/>
                  <a:pt x="97" y="70"/>
                  <a:pt x="97" y="70"/>
                </a:cubicBezTo>
                <a:cubicBezTo>
                  <a:pt x="97" y="70"/>
                  <a:pt x="97" y="70"/>
                  <a:pt x="97" y="70"/>
                </a:cubicBezTo>
                <a:cubicBezTo>
                  <a:pt x="97" y="70"/>
                  <a:pt x="97" y="69"/>
                  <a:pt x="97" y="69"/>
                </a:cubicBezTo>
                <a:cubicBezTo>
                  <a:pt x="97" y="69"/>
                  <a:pt x="97" y="69"/>
                  <a:pt x="97" y="69"/>
                </a:cubicBezTo>
                <a:cubicBezTo>
                  <a:pt x="97" y="68"/>
                  <a:pt x="97" y="68"/>
                  <a:pt x="96" y="68"/>
                </a:cubicBezTo>
                <a:cubicBezTo>
                  <a:pt x="96" y="68"/>
                  <a:pt x="96" y="67"/>
                  <a:pt x="96" y="67"/>
                </a:cubicBezTo>
                <a:cubicBezTo>
                  <a:pt x="96" y="67"/>
                  <a:pt x="96" y="67"/>
                  <a:pt x="96" y="67"/>
                </a:cubicBezTo>
                <a:cubicBezTo>
                  <a:pt x="96" y="66"/>
                  <a:pt x="96" y="66"/>
                  <a:pt x="96" y="66"/>
                </a:cubicBezTo>
                <a:cubicBezTo>
                  <a:pt x="96" y="66"/>
                  <a:pt x="96" y="66"/>
                  <a:pt x="96" y="65"/>
                </a:cubicBezTo>
                <a:cubicBezTo>
                  <a:pt x="96" y="65"/>
                  <a:pt x="96" y="65"/>
                  <a:pt x="96" y="65"/>
                </a:cubicBezTo>
                <a:cubicBezTo>
                  <a:pt x="96" y="65"/>
                  <a:pt x="96" y="65"/>
                  <a:pt x="96" y="65"/>
                </a:cubicBezTo>
                <a:cubicBezTo>
                  <a:pt x="96" y="65"/>
                  <a:pt x="96" y="65"/>
                  <a:pt x="96" y="65"/>
                </a:cubicBezTo>
                <a:cubicBezTo>
                  <a:pt x="95" y="65"/>
                  <a:pt x="95" y="64"/>
                  <a:pt x="95" y="64"/>
                </a:cubicBezTo>
                <a:cubicBezTo>
                  <a:pt x="95" y="64"/>
                  <a:pt x="95" y="64"/>
                  <a:pt x="95" y="64"/>
                </a:cubicBezTo>
                <a:cubicBezTo>
                  <a:pt x="95" y="64"/>
                  <a:pt x="95" y="63"/>
                  <a:pt x="95" y="63"/>
                </a:cubicBezTo>
                <a:cubicBezTo>
                  <a:pt x="95" y="63"/>
                  <a:pt x="95" y="63"/>
                  <a:pt x="95" y="63"/>
                </a:cubicBezTo>
                <a:cubicBezTo>
                  <a:pt x="95" y="63"/>
                  <a:pt x="94" y="63"/>
                  <a:pt x="94" y="63"/>
                </a:cubicBezTo>
                <a:cubicBezTo>
                  <a:pt x="94" y="63"/>
                  <a:pt x="94" y="63"/>
                  <a:pt x="94" y="63"/>
                </a:cubicBezTo>
                <a:cubicBezTo>
                  <a:pt x="94" y="62"/>
                  <a:pt x="94" y="62"/>
                  <a:pt x="94" y="62"/>
                </a:cubicBezTo>
                <a:cubicBezTo>
                  <a:pt x="94" y="62"/>
                  <a:pt x="94" y="62"/>
                  <a:pt x="93" y="62"/>
                </a:cubicBezTo>
                <a:cubicBezTo>
                  <a:pt x="93" y="63"/>
                  <a:pt x="93" y="63"/>
                  <a:pt x="93" y="63"/>
                </a:cubicBezTo>
                <a:cubicBezTo>
                  <a:pt x="93" y="63"/>
                  <a:pt x="92" y="63"/>
                  <a:pt x="92" y="63"/>
                </a:cubicBezTo>
                <a:cubicBezTo>
                  <a:pt x="92" y="63"/>
                  <a:pt x="92" y="63"/>
                  <a:pt x="92" y="63"/>
                </a:cubicBezTo>
                <a:cubicBezTo>
                  <a:pt x="92" y="63"/>
                  <a:pt x="92" y="63"/>
                  <a:pt x="92" y="63"/>
                </a:cubicBezTo>
                <a:cubicBezTo>
                  <a:pt x="92" y="63"/>
                  <a:pt x="92" y="63"/>
                  <a:pt x="92" y="63"/>
                </a:cubicBezTo>
                <a:cubicBezTo>
                  <a:pt x="93" y="63"/>
                  <a:pt x="93" y="63"/>
                  <a:pt x="93" y="63"/>
                </a:cubicBezTo>
                <a:cubicBezTo>
                  <a:pt x="93" y="64"/>
                  <a:pt x="92" y="64"/>
                  <a:pt x="93" y="64"/>
                </a:cubicBezTo>
                <a:cubicBezTo>
                  <a:pt x="93" y="64"/>
                  <a:pt x="93" y="65"/>
                  <a:pt x="93" y="65"/>
                </a:cubicBezTo>
                <a:cubicBezTo>
                  <a:pt x="93" y="65"/>
                  <a:pt x="93" y="65"/>
                  <a:pt x="93" y="65"/>
                </a:cubicBezTo>
                <a:cubicBezTo>
                  <a:pt x="93" y="65"/>
                  <a:pt x="92" y="65"/>
                  <a:pt x="92" y="65"/>
                </a:cubicBezTo>
                <a:cubicBezTo>
                  <a:pt x="92" y="65"/>
                  <a:pt x="92" y="64"/>
                  <a:pt x="92" y="64"/>
                </a:cubicBezTo>
                <a:cubicBezTo>
                  <a:pt x="92" y="64"/>
                  <a:pt x="92" y="64"/>
                  <a:pt x="92" y="64"/>
                </a:cubicBezTo>
                <a:cubicBezTo>
                  <a:pt x="92" y="64"/>
                  <a:pt x="92" y="63"/>
                  <a:pt x="92" y="63"/>
                </a:cubicBezTo>
                <a:cubicBezTo>
                  <a:pt x="91" y="63"/>
                  <a:pt x="91" y="63"/>
                  <a:pt x="91" y="63"/>
                </a:cubicBezTo>
                <a:cubicBezTo>
                  <a:pt x="91" y="63"/>
                  <a:pt x="91" y="63"/>
                  <a:pt x="91" y="63"/>
                </a:cubicBezTo>
                <a:cubicBezTo>
                  <a:pt x="91" y="63"/>
                  <a:pt x="90" y="63"/>
                  <a:pt x="90" y="63"/>
                </a:cubicBezTo>
                <a:cubicBezTo>
                  <a:pt x="90" y="63"/>
                  <a:pt x="90" y="63"/>
                  <a:pt x="90" y="63"/>
                </a:cubicBezTo>
                <a:cubicBezTo>
                  <a:pt x="90" y="63"/>
                  <a:pt x="90" y="63"/>
                  <a:pt x="89" y="63"/>
                </a:cubicBezTo>
                <a:cubicBezTo>
                  <a:pt x="89" y="64"/>
                  <a:pt x="89" y="64"/>
                  <a:pt x="89" y="64"/>
                </a:cubicBezTo>
                <a:cubicBezTo>
                  <a:pt x="89" y="64"/>
                  <a:pt x="89" y="64"/>
                  <a:pt x="89" y="64"/>
                </a:cubicBezTo>
                <a:cubicBezTo>
                  <a:pt x="90" y="64"/>
                  <a:pt x="90" y="65"/>
                  <a:pt x="90" y="65"/>
                </a:cubicBezTo>
                <a:cubicBezTo>
                  <a:pt x="90" y="65"/>
                  <a:pt x="89" y="66"/>
                  <a:pt x="88" y="66"/>
                </a:cubicBezTo>
                <a:cubicBezTo>
                  <a:pt x="88" y="66"/>
                  <a:pt x="88" y="66"/>
                  <a:pt x="87" y="66"/>
                </a:cubicBezTo>
                <a:cubicBezTo>
                  <a:pt x="87" y="66"/>
                  <a:pt x="87" y="66"/>
                  <a:pt x="87" y="66"/>
                </a:cubicBezTo>
                <a:cubicBezTo>
                  <a:pt x="87" y="66"/>
                  <a:pt x="87" y="66"/>
                  <a:pt x="87" y="67"/>
                </a:cubicBezTo>
                <a:cubicBezTo>
                  <a:pt x="87" y="67"/>
                  <a:pt x="87" y="67"/>
                  <a:pt x="87" y="67"/>
                </a:cubicBezTo>
                <a:cubicBezTo>
                  <a:pt x="87" y="67"/>
                  <a:pt x="87" y="67"/>
                  <a:pt x="87" y="67"/>
                </a:cubicBezTo>
                <a:cubicBezTo>
                  <a:pt x="87" y="67"/>
                  <a:pt x="87" y="67"/>
                  <a:pt x="88" y="67"/>
                </a:cubicBezTo>
                <a:close/>
                <a:moveTo>
                  <a:pt x="180" y="122"/>
                </a:moveTo>
                <a:cubicBezTo>
                  <a:pt x="180" y="122"/>
                  <a:pt x="180" y="122"/>
                  <a:pt x="179" y="122"/>
                </a:cubicBezTo>
                <a:cubicBezTo>
                  <a:pt x="179" y="122"/>
                  <a:pt x="179" y="122"/>
                  <a:pt x="179" y="121"/>
                </a:cubicBezTo>
                <a:cubicBezTo>
                  <a:pt x="179" y="121"/>
                  <a:pt x="179" y="121"/>
                  <a:pt x="178" y="121"/>
                </a:cubicBezTo>
                <a:cubicBezTo>
                  <a:pt x="178" y="121"/>
                  <a:pt x="178" y="121"/>
                  <a:pt x="178" y="121"/>
                </a:cubicBezTo>
                <a:cubicBezTo>
                  <a:pt x="178" y="121"/>
                  <a:pt x="177" y="121"/>
                  <a:pt x="177" y="120"/>
                </a:cubicBezTo>
                <a:cubicBezTo>
                  <a:pt x="177" y="120"/>
                  <a:pt x="177" y="120"/>
                  <a:pt x="176" y="120"/>
                </a:cubicBezTo>
                <a:cubicBezTo>
                  <a:pt x="176" y="120"/>
                  <a:pt x="176" y="120"/>
                  <a:pt x="176" y="120"/>
                </a:cubicBezTo>
                <a:cubicBezTo>
                  <a:pt x="176" y="120"/>
                  <a:pt x="175" y="120"/>
                  <a:pt x="175" y="121"/>
                </a:cubicBezTo>
                <a:cubicBezTo>
                  <a:pt x="175" y="121"/>
                  <a:pt x="175" y="121"/>
                  <a:pt x="175" y="121"/>
                </a:cubicBezTo>
                <a:cubicBezTo>
                  <a:pt x="174" y="121"/>
                  <a:pt x="174" y="121"/>
                  <a:pt x="174" y="121"/>
                </a:cubicBezTo>
                <a:cubicBezTo>
                  <a:pt x="173" y="121"/>
                  <a:pt x="173" y="121"/>
                  <a:pt x="173" y="121"/>
                </a:cubicBezTo>
                <a:cubicBezTo>
                  <a:pt x="173" y="121"/>
                  <a:pt x="172" y="121"/>
                  <a:pt x="172" y="121"/>
                </a:cubicBezTo>
                <a:cubicBezTo>
                  <a:pt x="172" y="121"/>
                  <a:pt x="171" y="121"/>
                  <a:pt x="171" y="121"/>
                </a:cubicBezTo>
                <a:cubicBezTo>
                  <a:pt x="171" y="121"/>
                  <a:pt x="171" y="121"/>
                  <a:pt x="171" y="121"/>
                </a:cubicBezTo>
                <a:cubicBezTo>
                  <a:pt x="170" y="121"/>
                  <a:pt x="170" y="121"/>
                  <a:pt x="170" y="121"/>
                </a:cubicBezTo>
                <a:cubicBezTo>
                  <a:pt x="170" y="121"/>
                  <a:pt x="170" y="121"/>
                  <a:pt x="170" y="121"/>
                </a:cubicBezTo>
                <a:cubicBezTo>
                  <a:pt x="170" y="121"/>
                  <a:pt x="170" y="120"/>
                  <a:pt x="170" y="120"/>
                </a:cubicBezTo>
                <a:cubicBezTo>
                  <a:pt x="170" y="120"/>
                  <a:pt x="170" y="120"/>
                  <a:pt x="170" y="121"/>
                </a:cubicBezTo>
                <a:cubicBezTo>
                  <a:pt x="170" y="121"/>
                  <a:pt x="170" y="121"/>
                  <a:pt x="170" y="121"/>
                </a:cubicBezTo>
                <a:cubicBezTo>
                  <a:pt x="170" y="121"/>
                  <a:pt x="170" y="122"/>
                  <a:pt x="170" y="122"/>
                </a:cubicBezTo>
                <a:cubicBezTo>
                  <a:pt x="170" y="122"/>
                  <a:pt x="170" y="122"/>
                  <a:pt x="170" y="122"/>
                </a:cubicBezTo>
                <a:cubicBezTo>
                  <a:pt x="170" y="122"/>
                  <a:pt x="170" y="123"/>
                  <a:pt x="170" y="123"/>
                </a:cubicBezTo>
                <a:cubicBezTo>
                  <a:pt x="171" y="123"/>
                  <a:pt x="171" y="123"/>
                  <a:pt x="171" y="123"/>
                </a:cubicBezTo>
                <a:cubicBezTo>
                  <a:pt x="171" y="123"/>
                  <a:pt x="171" y="123"/>
                  <a:pt x="172" y="123"/>
                </a:cubicBezTo>
                <a:cubicBezTo>
                  <a:pt x="172" y="123"/>
                  <a:pt x="172" y="123"/>
                  <a:pt x="172" y="123"/>
                </a:cubicBezTo>
                <a:cubicBezTo>
                  <a:pt x="173" y="123"/>
                  <a:pt x="173" y="123"/>
                  <a:pt x="173" y="123"/>
                </a:cubicBezTo>
                <a:cubicBezTo>
                  <a:pt x="173" y="123"/>
                  <a:pt x="173" y="124"/>
                  <a:pt x="174" y="124"/>
                </a:cubicBezTo>
                <a:cubicBezTo>
                  <a:pt x="174" y="124"/>
                  <a:pt x="174" y="124"/>
                  <a:pt x="174" y="124"/>
                </a:cubicBezTo>
                <a:cubicBezTo>
                  <a:pt x="175" y="124"/>
                  <a:pt x="175" y="125"/>
                  <a:pt x="175" y="125"/>
                </a:cubicBezTo>
                <a:cubicBezTo>
                  <a:pt x="175" y="125"/>
                  <a:pt x="176" y="125"/>
                  <a:pt x="176" y="126"/>
                </a:cubicBezTo>
                <a:cubicBezTo>
                  <a:pt x="176" y="126"/>
                  <a:pt x="176" y="126"/>
                  <a:pt x="176" y="126"/>
                </a:cubicBezTo>
                <a:cubicBezTo>
                  <a:pt x="176" y="126"/>
                  <a:pt x="176" y="126"/>
                  <a:pt x="176" y="126"/>
                </a:cubicBezTo>
                <a:cubicBezTo>
                  <a:pt x="176" y="127"/>
                  <a:pt x="176" y="127"/>
                  <a:pt x="176" y="127"/>
                </a:cubicBezTo>
                <a:cubicBezTo>
                  <a:pt x="175" y="127"/>
                  <a:pt x="175" y="127"/>
                  <a:pt x="175" y="127"/>
                </a:cubicBezTo>
                <a:cubicBezTo>
                  <a:pt x="175" y="127"/>
                  <a:pt x="176" y="127"/>
                  <a:pt x="176" y="127"/>
                </a:cubicBezTo>
                <a:cubicBezTo>
                  <a:pt x="176" y="127"/>
                  <a:pt x="176" y="127"/>
                  <a:pt x="177" y="127"/>
                </a:cubicBezTo>
                <a:cubicBezTo>
                  <a:pt x="177" y="127"/>
                  <a:pt x="177" y="127"/>
                  <a:pt x="176" y="127"/>
                </a:cubicBezTo>
                <a:cubicBezTo>
                  <a:pt x="176" y="126"/>
                  <a:pt x="177" y="126"/>
                  <a:pt x="177" y="126"/>
                </a:cubicBezTo>
                <a:cubicBezTo>
                  <a:pt x="177" y="126"/>
                  <a:pt x="177" y="126"/>
                  <a:pt x="177" y="126"/>
                </a:cubicBezTo>
                <a:cubicBezTo>
                  <a:pt x="177" y="126"/>
                  <a:pt x="177" y="126"/>
                  <a:pt x="177" y="126"/>
                </a:cubicBezTo>
                <a:cubicBezTo>
                  <a:pt x="177" y="125"/>
                  <a:pt x="177" y="125"/>
                  <a:pt x="177" y="125"/>
                </a:cubicBezTo>
                <a:cubicBezTo>
                  <a:pt x="177" y="125"/>
                  <a:pt x="177" y="125"/>
                  <a:pt x="178" y="125"/>
                </a:cubicBezTo>
                <a:cubicBezTo>
                  <a:pt x="178" y="125"/>
                  <a:pt x="178" y="125"/>
                  <a:pt x="178" y="125"/>
                </a:cubicBezTo>
                <a:cubicBezTo>
                  <a:pt x="179" y="125"/>
                  <a:pt x="178" y="125"/>
                  <a:pt x="179" y="124"/>
                </a:cubicBezTo>
                <a:cubicBezTo>
                  <a:pt x="179" y="124"/>
                  <a:pt x="179" y="124"/>
                  <a:pt x="179" y="124"/>
                </a:cubicBezTo>
                <a:cubicBezTo>
                  <a:pt x="179" y="124"/>
                  <a:pt x="180" y="124"/>
                  <a:pt x="180" y="124"/>
                </a:cubicBezTo>
                <a:cubicBezTo>
                  <a:pt x="180" y="124"/>
                  <a:pt x="180" y="124"/>
                  <a:pt x="180" y="124"/>
                </a:cubicBezTo>
                <a:cubicBezTo>
                  <a:pt x="180" y="124"/>
                  <a:pt x="180" y="124"/>
                  <a:pt x="181" y="123"/>
                </a:cubicBezTo>
                <a:cubicBezTo>
                  <a:pt x="181" y="123"/>
                  <a:pt x="181" y="123"/>
                  <a:pt x="181" y="123"/>
                </a:cubicBezTo>
                <a:cubicBezTo>
                  <a:pt x="181" y="123"/>
                  <a:pt x="181" y="123"/>
                  <a:pt x="180" y="123"/>
                </a:cubicBezTo>
                <a:cubicBezTo>
                  <a:pt x="180" y="123"/>
                  <a:pt x="180" y="123"/>
                  <a:pt x="180" y="122"/>
                </a:cubicBezTo>
                <a:close/>
                <a:moveTo>
                  <a:pt x="180" y="126"/>
                </a:moveTo>
                <a:cubicBezTo>
                  <a:pt x="180" y="126"/>
                  <a:pt x="180" y="126"/>
                  <a:pt x="180" y="126"/>
                </a:cubicBezTo>
                <a:cubicBezTo>
                  <a:pt x="180" y="126"/>
                  <a:pt x="180" y="126"/>
                  <a:pt x="179" y="126"/>
                </a:cubicBezTo>
                <a:cubicBezTo>
                  <a:pt x="179" y="126"/>
                  <a:pt x="179" y="126"/>
                  <a:pt x="179" y="126"/>
                </a:cubicBezTo>
                <a:cubicBezTo>
                  <a:pt x="179" y="126"/>
                  <a:pt x="179" y="126"/>
                  <a:pt x="179" y="126"/>
                </a:cubicBezTo>
                <a:cubicBezTo>
                  <a:pt x="179" y="126"/>
                  <a:pt x="179" y="126"/>
                  <a:pt x="178" y="126"/>
                </a:cubicBezTo>
                <a:cubicBezTo>
                  <a:pt x="178" y="126"/>
                  <a:pt x="178" y="126"/>
                  <a:pt x="179" y="126"/>
                </a:cubicBezTo>
                <a:cubicBezTo>
                  <a:pt x="179" y="126"/>
                  <a:pt x="179" y="127"/>
                  <a:pt x="179" y="127"/>
                </a:cubicBezTo>
                <a:cubicBezTo>
                  <a:pt x="179" y="127"/>
                  <a:pt x="180" y="127"/>
                  <a:pt x="180" y="127"/>
                </a:cubicBezTo>
                <a:cubicBezTo>
                  <a:pt x="180" y="127"/>
                  <a:pt x="180" y="127"/>
                  <a:pt x="180" y="127"/>
                </a:cubicBezTo>
                <a:cubicBezTo>
                  <a:pt x="180" y="126"/>
                  <a:pt x="180" y="126"/>
                  <a:pt x="180" y="126"/>
                </a:cubicBezTo>
                <a:close/>
                <a:moveTo>
                  <a:pt x="18" y="30"/>
                </a:moveTo>
                <a:cubicBezTo>
                  <a:pt x="18" y="30"/>
                  <a:pt x="18" y="30"/>
                  <a:pt x="18" y="30"/>
                </a:cubicBezTo>
                <a:cubicBezTo>
                  <a:pt x="18" y="30"/>
                  <a:pt x="18" y="30"/>
                  <a:pt x="18" y="30"/>
                </a:cubicBezTo>
                <a:cubicBezTo>
                  <a:pt x="18" y="30"/>
                  <a:pt x="18" y="30"/>
                  <a:pt x="18" y="31"/>
                </a:cubicBezTo>
                <a:cubicBezTo>
                  <a:pt x="19" y="31"/>
                  <a:pt x="19" y="31"/>
                  <a:pt x="19" y="31"/>
                </a:cubicBezTo>
                <a:cubicBezTo>
                  <a:pt x="19" y="31"/>
                  <a:pt x="19" y="31"/>
                  <a:pt x="19" y="31"/>
                </a:cubicBezTo>
                <a:cubicBezTo>
                  <a:pt x="19" y="31"/>
                  <a:pt x="19" y="31"/>
                  <a:pt x="19" y="30"/>
                </a:cubicBezTo>
                <a:cubicBezTo>
                  <a:pt x="19" y="30"/>
                  <a:pt x="19" y="30"/>
                  <a:pt x="19" y="30"/>
                </a:cubicBezTo>
                <a:cubicBezTo>
                  <a:pt x="19" y="30"/>
                  <a:pt x="19" y="30"/>
                  <a:pt x="18" y="30"/>
                </a:cubicBezTo>
                <a:cubicBezTo>
                  <a:pt x="18" y="30"/>
                  <a:pt x="18" y="30"/>
                  <a:pt x="18" y="30"/>
                </a:cubicBezTo>
                <a:cubicBezTo>
                  <a:pt x="18" y="30"/>
                  <a:pt x="18" y="30"/>
                  <a:pt x="18" y="30"/>
                </a:cubicBezTo>
                <a:cubicBezTo>
                  <a:pt x="18" y="30"/>
                  <a:pt x="17" y="30"/>
                  <a:pt x="17" y="30"/>
                </a:cubicBezTo>
                <a:cubicBezTo>
                  <a:pt x="17" y="30"/>
                  <a:pt x="17" y="30"/>
                  <a:pt x="17" y="30"/>
                </a:cubicBezTo>
                <a:cubicBezTo>
                  <a:pt x="17" y="30"/>
                  <a:pt x="17" y="30"/>
                  <a:pt x="17" y="30"/>
                </a:cubicBezTo>
                <a:cubicBezTo>
                  <a:pt x="17" y="30"/>
                  <a:pt x="17" y="30"/>
                  <a:pt x="18" y="30"/>
                </a:cubicBezTo>
                <a:close/>
                <a:moveTo>
                  <a:pt x="13" y="30"/>
                </a:move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lose/>
                <a:moveTo>
                  <a:pt x="11" y="28"/>
                </a:moveTo>
                <a:cubicBezTo>
                  <a:pt x="11" y="27"/>
                  <a:pt x="11" y="27"/>
                  <a:pt x="11" y="27"/>
                </a:cubicBezTo>
                <a:cubicBezTo>
                  <a:pt x="11" y="27"/>
                  <a:pt x="11" y="27"/>
                  <a:pt x="11" y="28"/>
                </a:cubicBezTo>
                <a:cubicBezTo>
                  <a:pt x="11" y="28"/>
                  <a:pt x="11" y="28"/>
                  <a:pt x="11" y="28"/>
                </a:cubicBezTo>
                <a:cubicBezTo>
                  <a:pt x="11" y="28"/>
                  <a:pt x="11" y="27"/>
                  <a:pt x="10" y="27"/>
                </a:cubicBezTo>
                <a:cubicBezTo>
                  <a:pt x="10" y="27"/>
                  <a:pt x="10" y="27"/>
                  <a:pt x="10" y="27"/>
                </a:cubicBezTo>
                <a:cubicBezTo>
                  <a:pt x="10" y="27"/>
                  <a:pt x="10" y="27"/>
                  <a:pt x="10" y="27"/>
                </a:cubicBezTo>
                <a:cubicBezTo>
                  <a:pt x="10" y="27"/>
                  <a:pt x="9" y="26"/>
                  <a:pt x="9" y="26"/>
                </a:cubicBezTo>
                <a:cubicBezTo>
                  <a:pt x="9" y="26"/>
                  <a:pt x="9" y="26"/>
                  <a:pt x="9" y="26"/>
                </a:cubicBezTo>
                <a:cubicBezTo>
                  <a:pt x="9" y="27"/>
                  <a:pt x="9" y="26"/>
                  <a:pt x="9" y="26"/>
                </a:cubicBezTo>
                <a:cubicBezTo>
                  <a:pt x="8" y="26"/>
                  <a:pt x="8" y="26"/>
                  <a:pt x="8" y="26"/>
                </a:cubicBezTo>
                <a:cubicBezTo>
                  <a:pt x="8" y="26"/>
                  <a:pt x="8" y="26"/>
                  <a:pt x="8" y="26"/>
                </a:cubicBezTo>
                <a:cubicBezTo>
                  <a:pt x="8" y="26"/>
                  <a:pt x="8" y="26"/>
                  <a:pt x="8" y="25"/>
                </a:cubicBezTo>
                <a:cubicBezTo>
                  <a:pt x="8" y="25"/>
                  <a:pt x="8" y="25"/>
                  <a:pt x="8" y="25"/>
                </a:cubicBezTo>
                <a:cubicBezTo>
                  <a:pt x="8" y="25"/>
                  <a:pt x="8" y="25"/>
                  <a:pt x="7" y="25"/>
                </a:cubicBezTo>
                <a:cubicBezTo>
                  <a:pt x="7" y="25"/>
                  <a:pt x="7" y="25"/>
                  <a:pt x="7" y="24"/>
                </a:cubicBezTo>
                <a:cubicBezTo>
                  <a:pt x="7" y="24"/>
                  <a:pt x="7" y="24"/>
                  <a:pt x="7" y="24"/>
                </a:cubicBezTo>
                <a:cubicBezTo>
                  <a:pt x="7" y="24"/>
                  <a:pt x="6" y="24"/>
                  <a:pt x="6" y="24"/>
                </a:cubicBezTo>
                <a:cubicBezTo>
                  <a:pt x="6" y="24"/>
                  <a:pt x="7" y="24"/>
                  <a:pt x="6" y="24"/>
                </a:cubicBezTo>
                <a:cubicBezTo>
                  <a:pt x="6" y="24"/>
                  <a:pt x="6" y="24"/>
                  <a:pt x="6" y="24"/>
                </a:cubicBezTo>
                <a:cubicBezTo>
                  <a:pt x="6" y="24"/>
                  <a:pt x="5" y="24"/>
                  <a:pt x="5" y="24"/>
                </a:cubicBezTo>
                <a:cubicBezTo>
                  <a:pt x="5" y="24"/>
                  <a:pt x="5" y="24"/>
                  <a:pt x="5" y="24"/>
                </a:cubicBezTo>
                <a:cubicBezTo>
                  <a:pt x="5" y="24"/>
                  <a:pt x="5" y="24"/>
                  <a:pt x="5" y="24"/>
                </a:cubicBezTo>
                <a:cubicBezTo>
                  <a:pt x="5" y="25"/>
                  <a:pt x="5" y="25"/>
                  <a:pt x="5" y="25"/>
                </a:cubicBezTo>
                <a:cubicBezTo>
                  <a:pt x="5" y="25"/>
                  <a:pt x="5" y="25"/>
                  <a:pt x="5" y="25"/>
                </a:cubicBezTo>
                <a:cubicBezTo>
                  <a:pt x="5" y="25"/>
                  <a:pt x="5" y="26"/>
                  <a:pt x="5" y="26"/>
                </a:cubicBezTo>
                <a:cubicBezTo>
                  <a:pt x="5" y="26"/>
                  <a:pt x="5" y="26"/>
                  <a:pt x="6" y="26"/>
                </a:cubicBezTo>
                <a:cubicBezTo>
                  <a:pt x="6" y="26"/>
                  <a:pt x="6" y="26"/>
                  <a:pt x="6" y="26"/>
                </a:cubicBezTo>
                <a:cubicBezTo>
                  <a:pt x="6" y="26"/>
                  <a:pt x="6" y="26"/>
                  <a:pt x="7" y="27"/>
                </a:cubicBezTo>
                <a:cubicBezTo>
                  <a:pt x="7" y="27"/>
                  <a:pt x="7" y="27"/>
                  <a:pt x="7" y="27"/>
                </a:cubicBezTo>
                <a:cubicBezTo>
                  <a:pt x="7" y="27"/>
                  <a:pt x="7" y="27"/>
                  <a:pt x="7" y="27"/>
                </a:cubicBezTo>
                <a:cubicBezTo>
                  <a:pt x="7" y="27"/>
                  <a:pt x="7" y="26"/>
                  <a:pt x="8" y="26"/>
                </a:cubicBezTo>
                <a:cubicBezTo>
                  <a:pt x="8" y="26"/>
                  <a:pt x="8" y="27"/>
                  <a:pt x="8" y="27"/>
                </a:cubicBezTo>
                <a:cubicBezTo>
                  <a:pt x="8" y="27"/>
                  <a:pt x="9" y="27"/>
                  <a:pt x="9" y="27"/>
                </a:cubicBezTo>
                <a:cubicBezTo>
                  <a:pt x="9" y="27"/>
                  <a:pt x="9" y="28"/>
                  <a:pt x="9" y="28"/>
                </a:cubicBezTo>
                <a:cubicBezTo>
                  <a:pt x="10" y="28"/>
                  <a:pt x="10" y="28"/>
                  <a:pt x="10" y="28"/>
                </a:cubicBezTo>
                <a:cubicBezTo>
                  <a:pt x="10" y="28"/>
                  <a:pt x="10" y="28"/>
                  <a:pt x="10" y="29"/>
                </a:cubicBezTo>
                <a:cubicBezTo>
                  <a:pt x="10" y="29"/>
                  <a:pt x="11" y="29"/>
                  <a:pt x="11" y="29"/>
                </a:cubicBezTo>
                <a:cubicBezTo>
                  <a:pt x="11" y="29"/>
                  <a:pt x="12" y="29"/>
                  <a:pt x="11" y="28"/>
                </a:cubicBezTo>
                <a:cubicBezTo>
                  <a:pt x="11" y="28"/>
                  <a:pt x="11" y="28"/>
                  <a:pt x="11" y="28"/>
                </a:cubicBezTo>
                <a:close/>
                <a:moveTo>
                  <a:pt x="13" y="31"/>
                </a:moveTo>
                <a:cubicBezTo>
                  <a:pt x="13" y="31"/>
                  <a:pt x="13" y="31"/>
                  <a:pt x="13" y="31"/>
                </a:cubicBezTo>
                <a:cubicBezTo>
                  <a:pt x="13" y="31"/>
                  <a:pt x="13" y="31"/>
                  <a:pt x="13" y="31"/>
                </a:cubicBezTo>
                <a:cubicBezTo>
                  <a:pt x="13" y="31"/>
                  <a:pt x="13" y="31"/>
                  <a:pt x="13" y="31"/>
                </a:cubicBezTo>
                <a:cubicBezTo>
                  <a:pt x="13" y="31"/>
                  <a:pt x="14" y="31"/>
                  <a:pt x="13" y="31"/>
                </a:cubicBezTo>
                <a:cubicBezTo>
                  <a:pt x="13" y="31"/>
                  <a:pt x="13" y="31"/>
                  <a:pt x="13" y="31"/>
                </a:cubicBezTo>
                <a:close/>
                <a:moveTo>
                  <a:pt x="17" y="31"/>
                </a:moveTo>
                <a:cubicBezTo>
                  <a:pt x="17" y="31"/>
                  <a:pt x="17" y="31"/>
                  <a:pt x="17" y="31"/>
                </a:cubicBezTo>
                <a:cubicBezTo>
                  <a:pt x="17" y="31"/>
                  <a:pt x="17" y="31"/>
                  <a:pt x="17" y="32"/>
                </a:cubicBezTo>
                <a:cubicBezTo>
                  <a:pt x="17" y="31"/>
                  <a:pt x="17" y="31"/>
                  <a:pt x="17" y="31"/>
                </a:cubicBezTo>
                <a:cubicBezTo>
                  <a:pt x="17" y="31"/>
                  <a:pt x="17" y="31"/>
                  <a:pt x="17" y="31"/>
                </a:cubicBezTo>
                <a:cubicBezTo>
                  <a:pt x="17" y="31"/>
                  <a:pt x="17" y="31"/>
                  <a:pt x="17" y="31"/>
                </a:cubicBezTo>
                <a:close/>
                <a:moveTo>
                  <a:pt x="189" y="9"/>
                </a:moveTo>
                <a:cubicBezTo>
                  <a:pt x="188" y="9"/>
                  <a:pt x="184" y="8"/>
                  <a:pt x="183" y="8"/>
                </a:cubicBezTo>
                <a:cubicBezTo>
                  <a:pt x="182" y="8"/>
                  <a:pt x="182" y="9"/>
                  <a:pt x="181" y="10"/>
                </a:cubicBezTo>
                <a:cubicBezTo>
                  <a:pt x="181" y="11"/>
                  <a:pt x="179" y="17"/>
                  <a:pt x="179" y="19"/>
                </a:cubicBezTo>
                <a:cubicBezTo>
                  <a:pt x="179" y="21"/>
                  <a:pt x="178" y="22"/>
                  <a:pt x="176" y="24"/>
                </a:cubicBezTo>
                <a:cubicBezTo>
                  <a:pt x="174" y="26"/>
                  <a:pt x="175" y="26"/>
                  <a:pt x="175" y="28"/>
                </a:cubicBezTo>
                <a:cubicBezTo>
                  <a:pt x="174" y="29"/>
                  <a:pt x="172" y="31"/>
                  <a:pt x="171" y="33"/>
                </a:cubicBezTo>
                <a:cubicBezTo>
                  <a:pt x="171" y="34"/>
                  <a:pt x="172" y="36"/>
                  <a:pt x="172" y="36"/>
                </a:cubicBezTo>
                <a:cubicBezTo>
                  <a:pt x="172" y="36"/>
                  <a:pt x="169" y="36"/>
                  <a:pt x="167" y="36"/>
                </a:cubicBezTo>
                <a:cubicBezTo>
                  <a:pt x="166" y="36"/>
                  <a:pt x="165" y="38"/>
                  <a:pt x="163" y="38"/>
                </a:cubicBezTo>
                <a:cubicBezTo>
                  <a:pt x="161" y="39"/>
                  <a:pt x="159" y="37"/>
                  <a:pt x="158" y="36"/>
                </a:cubicBezTo>
                <a:cubicBezTo>
                  <a:pt x="156" y="35"/>
                  <a:pt x="154" y="37"/>
                  <a:pt x="153" y="38"/>
                </a:cubicBezTo>
                <a:cubicBezTo>
                  <a:pt x="152" y="38"/>
                  <a:pt x="149" y="40"/>
                  <a:pt x="147" y="41"/>
                </a:cubicBezTo>
                <a:cubicBezTo>
                  <a:pt x="146" y="41"/>
                  <a:pt x="142" y="41"/>
                  <a:pt x="141" y="41"/>
                </a:cubicBezTo>
                <a:cubicBezTo>
                  <a:pt x="140" y="41"/>
                  <a:pt x="138" y="42"/>
                  <a:pt x="137" y="42"/>
                </a:cubicBezTo>
                <a:cubicBezTo>
                  <a:pt x="135" y="42"/>
                  <a:pt x="135" y="41"/>
                  <a:pt x="134" y="41"/>
                </a:cubicBezTo>
                <a:cubicBezTo>
                  <a:pt x="134" y="41"/>
                  <a:pt x="132" y="38"/>
                  <a:pt x="132" y="38"/>
                </a:cubicBezTo>
                <a:cubicBezTo>
                  <a:pt x="132" y="37"/>
                  <a:pt x="131" y="36"/>
                  <a:pt x="130" y="36"/>
                </a:cubicBezTo>
                <a:cubicBezTo>
                  <a:pt x="130" y="36"/>
                  <a:pt x="130" y="36"/>
                  <a:pt x="130" y="36"/>
                </a:cubicBezTo>
                <a:cubicBezTo>
                  <a:pt x="130" y="35"/>
                  <a:pt x="130" y="36"/>
                  <a:pt x="129" y="36"/>
                </a:cubicBezTo>
                <a:cubicBezTo>
                  <a:pt x="129" y="36"/>
                  <a:pt x="129" y="36"/>
                  <a:pt x="129" y="35"/>
                </a:cubicBezTo>
                <a:cubicBezTo>
                  <a:pt x="129" y="35"/>
                  <a:pt x="129" y="35"/>
                  <a:pt x="129" y="35"/>
                </a:cubicBezTo>
                <a:cubicBezTo>
                  <a:pt x="129" y="35"/>
                  <a:pt x="129" y="35"/>
                  <a:pt x="129" y="35"/>
                </a:cubicBezTo>
                <a:cubicBezTo>
                  <a:pt x="129" y="35"/>
                  <a:pt x="128" y="35"/>
                  <a:pt x="128" y="35"/>
                </a:cubicBezTo>
                <a:cubicBezTo>
                  <a:pt x="128" y="35"/>
                  <a:pt x="128" y="35"/>
                  <a:pt x="128" y="34"/>
                </a:cubicBezTo>
                <a:cubicBezTo>
                  <a:pt x="128" y="34"/>
                  <a:pt x="127" y="34"/>
                  <a:pt x="127" y="34"/>
                </a:cubicBezTo>
                <a:cubicBezTo>
                  <a:pt x="127" y="34"/>
                  <a:pt x="127" y="34"/>
                  <a:pt x="127" y="34"/>
                </a:cubicBezTo>
                <a:cubicBezTo>
                  <a:pt x="127" y="34"/>
                  <a:pt x="127" y="33"/>
                  <a:pt x="127" y="33"/>
                </a:cubicBezTo>
                <a:cubicBezTo>
                  <a:pt x="127" y="33"/>
                  <a:pt x="127" y="33"/>
                  <a:pt x="127" y="33"/>
                </a:cubicBezTo>
                <a:cubicBezTo>
                  <a:pt x="127" y="33"/>
                  <a:pt x="127" y="33"/>
                  <a:pt x="127" y="33"/>
                </a:cubicBezTo>
                <a:cubicBezTo>
                  <a:pt x="127" y="33"/>
                  <a:pt x="127" y="33"/>
                  <a:pt x="127" y="33"/>
                </a:cubicBezTo>
                <a:cubicBezTo>
                  <a:pt x="127" y="33"/>
                  <a:pt x="126" y="33"/>
                  <a:pt x="126" y="33"/>
                </a:cubicBezTo>
                <a:cubicBezTo>
                  <a:pt x="126" y="33"/>
                  <a:pt x="126" y="33"/>
                  <a:pt x="126" y="33"/>
                </a:cubicBezTo>
                <a:cubicBezTo>
                  <a:pt x="126" y="33"/>
                  <a:pt x="125" y="33"/>
                  <a:pt x="125" y="33"/>
                </a:cubicBezTo>
                <a:cubicBezTo>
                  <a:pt x="125" y="33"/>
                  <a:pt x="125" y="33"/>
                  <a:pt x="124" y="33"/>
                </a:cubicBezTo>
                <a:cubicBezTo>
                  <a:pt x="124" y="33"/>
                  <a:pt x="124" y="34"/>
                  <a:pt x="124" y="34"/>
                </a:cubicBezTo>
                <a:cubicBezTo>
                  <a:pt x="124" y="34"/>
                  <a:pt x="124" y="34"/>
                  <a:pt x="124" y="34"/>
                </a:cubicBezTo>
                <a:cubicBezTo>
                  <a:pt x="124" y="34"/>
                  <a:pt x="124" y="34"/>
                  <a:pt x="124" y="34"/>
                </a:cubicBezTo>
                <a:cubicBezTo>
                  <a:pt x="124" y="34"/>
                  <a:pt x="124" y="35"/>
                  <a:pt x="124" y="35"/>
                </a:cubicBezTo>
                <a:cubicBezTo>
                  <a:pt x="124" y="35"/>
                  <a:pt x="124" y="35"/>
                  <a:pt x="124" y="35"/>
                </a:cubicBezTo>
                <a:cubicBezTo>
                  <a:pt x="124" y="35"/>
                  <a:pt x="124" y="35"/>
                  <a:pt x="124" y="35"/>
                </a:cubicBezTo>
                <a:cubicBezTo>
                  <a:pt x="124" y="35"/>
                  <a:pt x="124" y="36"/>
                  <a:pt x="124" y="36"/>
                </a:cubicBezTo>
                <a:cubicBezTo>
                  <a:pt x="123" y="36"/>
                  <a:pt x="123" y="36"/>
                  <a:pt x="123" y="36"/>
                </a:cubicBezTo>
                <a:cubicBezTo>
                  <a:pt x="123" y="36"/>
                  <a:pt x="123" y="37"/>
                  <a:pt x="123" y="37"/>
                </a:cubicBezTo>
                <a:cubicBezTo>
                  <a:pt x="123" y="37"/>
                  <a:pt x="122" y="37"/>
                  <a:pt x="122" y="37"/>
                </a:cubicBezTo>
                <a:cubicBezTo>
                  <a:pt x="122" y="37"/>
                  <a:pt x="122" y="38"/>
                  <a:pt x="122" y="38"/>
                </a:cubicBezTo>
                <a:cubicBezTo>
                  <a:pt x="122" y="38"/>
                  <a:pt x="122" y="38"/>
                  <a:pt x="122" y="39"/>
                </a:cubicBezTo>
                <a:cubicBezTo>
                  <a:pt x="122" y="39"/>
                  <a:pt x="122" y="39"/>
                  <a:pt x="122" y="39"/>
                </a:cubicBezTo>
                <a:cubicBezTo>
                  <a:pt x="122" y="39"/>
                  <a:pt x="122" y="39"/>
                  <a:pt x="122" y="40"/>
                </a:cubicBezTo>
                <a:cubicBezTo>
                  <a:pt x="121" y="40"/>
                  <a:pt x="121" y="40"/>
                  <a:pt x="121" y="40"/>
                </a:cubicBezTo>
                <a:cubicBezTo>
                  <a:pt x="121" y="40"/>
                  <a:pt x="121" y="40"/>
                  <a:pt x="121" y="40"/>
                </a:cubicBezTo>
                <a:cubicBezTo>
                  <a:pt x="122" y="40"/>
                  <a:pt x="121" y="40"/>
                  <a:pt x="121" y="40"/>
                </a:cubicBezTo>
                <a:cubicBezTo>
                  <a:pt x="121" y="41"/>
                  <a:pt x="121" y="40"/>
                  <a:pt x="121" y="40"/>
                </a:cubicBezTo>
                <a:cubicBezTo>
                  <a:pt x="121" y="41"/>
                  <a:pt x="121" y="41"/>
                  <a:pt x="121" y="41"/>
                </a:cubicBezTo>
                <a:cubicBezTo>
                  <a:pt x="121" y="42"/>
                  <a:pt x="121" y="42"/>
                  <a:pt x="121" y="42"/>
                </a:cubicBezTo>
                <a:cubicBezTo>
                  <a:pt x="121" y="42"/>
                  <a:pt x="121" y="42"/>
                  <a:pt x="121" y="42"/>
                </a:cubicBezTo>
                <a:cubicBezTo>
                  <a:pt x="121" y="43"/>
                  <a:pt x="121" y="43"/>
                  <a:pt x="121" y="43"/>
                </a:cubicBezTo>
                <a:cubicBezTo>
                  <a:pt x="121" y="43"/>
                  <a:pt x="121" y="43"/>
                  <a:pt x="121" y="43"/>
                </a:cubicBezTo>
                <a:cubicBezTo>
                  <a:pt x="121" y="43"/>
                  <a:pt x="120" y="43"/>
                  <a:pt x="120" y="44"/>
                </a:cubicBezTo>
                <a:cubicBezTo>
                  <a:pt x="120" y="44"/>
                  <a:pt x="121" y="44"/>
                  <a:pt x="121" y="44"/>
                </a:cubicBezTo>
                <a:cubicBezTo>
                  <a:pt x="121" y="44"/>
                  <a:pt x="121" y="44"/>
                  <a:pt x="121" y="45"/>
                </a:cubicBezTo>
                <a:cubicBezTo>
                  <a:pt x="121" y="45"/>
                  <a:pt x="121" y="45"/>
                  <a:pt x="121" y="45"/>
                </a:cubicBezTo>
                <a:cubicBezTo>
                  <a:pt x="121" y="46"/>
                  <a:pt x="121" y="46"/>
                  <a:pt x="121" y="46"/>
                </a:cubicBezTo>
                <a:cubicBezTo>
                  <a:pt x="121" y="46"/>
                  <a:pt x="121" y="47"/>
                  <a:pt x="121" y="47"/>
                </a:cubicBezTo>
                <a:cubicBezTo>
                  <a:pt x="121" y="47"/>
                  <a:pt x="121" y="47"/>
                  <a:pt x="121" y="47"/>
                </a:cubicBezTo>
                <a:cubicBezTo>
                  <a:pt x="121" y="47"/>
                  <a:pt x="121" y="48"/>
                  <a:pt x="121" y="48"/>
                </a:cubicBezTo>
                <a:cubicBezTo>
                  <a:pt x="121" y="48"/>
                  <a:pt x="122" y="48"/>
                  <a:pt x="122" y="48"/>
                </a:cubicBezTo>
                <a:cubicBezTo>
                  <a:pt x="122" y="48"/>
                  <a:pt x="123" y="48"/>
                  <a:pt x="123" y="49"/>
                </a:cubicBezTo>
                <a:cubicBezTo>
                  <a:pt x="123" y="49"/>
                  <a:pt x="123" y="49"/>
                  <a:pt x="123" y="49"/>
                </a:cubicBezTo>
                <a:cubicBezTo>
                  <a:pt x="123" y="50"/>
                  <a:pt x="123" y="50"/>
                  <a:pt x="123" y="50"/>
                </a:cubicBezTo>
                <a:cubicBezTo>
                  <a:pt x="123" y="50"/>
                  <a:pt x="124" y="50"/>
                  <a:pt x="124" y="50"/>
                </a:cubicBezTo>
                <a:cubicBezTo>
                  <a:pt x="124" y="50"/>
                  <a:pt x="124" y="50"/>
                  <a:pt x="124" y="50"/>
                </a:cubicBezTo>
                <a:cubicBezTo>
                  <a:pt x="124" y="51"/>
                  <a:pt x="124" y="50"/>
                  <a:pt x="124" y="50"/>
                </a:cubicBezTo>
                <a:cubicBezTo>
                  <a:pt x="124" y="50"/>
                  <a:pt x="124" y="50"/>
                  <a:pt x="123" y="50"/>
                </a:cubicBezTo>
                <a:cubicBezTo>
                  <a:pt x="123" y="50"/>
                  <a:pt x="123" y="51"/>
                  <a:pt x="123" y="51"/>
                </a:cubicBezTo>
                <a:cubicBezTo>
                  <a:pt x="123" y="51"/>
                  <a:pt x="123" y="51"/>
                  <a:pt x="123" y="51"/>
                </a:cubicBezTo>
                <a:cubicBezTo>
                  <a:pt x="123" y="51"/>
                  <a:pt x="123" y="51"/>
                  <a:pt x="123" y="52"/>
                </a:cubicBezTo>
                <a:cubicBezTo>
                  <a:pt x="123" y="52"/>
                  <a:pt x="123" y="52"/>
                  <a:pt x="123" y="52"/>
                </a:cubicBezTo>
                <a:cubicBezTo>
                  <a:pt x="123" y="52"/>
                  <a:pt x="122" y="52"/>
                  <a:pt x="122" y="53"/>
                </a:cubicBezTo>
                <a:cubicBezTo>
                  <a:pt x="122" y="53"/>
                  <a:pt x="123" y="53"/>
                  <a:pt x="123" y="53"/>
                </a:cubicBezTo>
                <a:cubicBezTo>
                  <a:pt x="123" y="53"/>
                  <a:pt x="123" y="53"/>
                  <a:pt x="123" y="53"/>
                </a:cubicBezTo>
                <a:cubicBezTo>
                  <a:pt x="123" y="53"/>
                  <a:pt x="123" y="54"/>
                  <a:pt x="123" y="54"/>
                </a:cubicBezTo>
                <a:cubicBezTo>
                  <a:pt x="123" y="54"/>
                  <a:pt x="123" y="54"/>
                  <a:pt x="123" y="54"/>
                </a:cubicBezTo>
                <a:cubicBezTo>
                  <a:pt x="123" y="54"/>
                  <a:pt x="123" y="55"/>
                  <a:pt x="123" y="55"/>
                </a:cubicBezTo>
                <a:cubicBezTo>
                  <a:pt x="123" y="55"/>
                  <a:pt x="123" y="55"/>
                  <a:pt x="123" y="55"/>
                </a:cubicBezTo>
                <a:cubicBezTo>
                  <a:pt x="124" y="56"/>
                  <a:pt x="123" y="56"/>
                  <a:pt x="124" y="56"/>
                </a:cubicBezTo>
                <a:cubicBezTo>
                  <a:pt x="124" y="55"/>
                  <a:pt x="124" y="56"/>
                  <a:pt x="124" y="56"/>
                </a:cubicBezTo>
                <a:cubicBezTo>
                  <a:pt x="125" y="56"/>
                  <a:pt x="125" y="56"/>
                  <a:pt x="125" y="56"/>
                </a:cubicBezTo>
                <a:cubicBezTo>
                  <a:pt x="125" y="56"/>
                  <a:pt x="126" y="56"/>
                  <a:pt x="126" y="56"/>
                </a:cubicBezTo>
                <a:cubicBezTo>
                  <a:pt x="126" y="56"/>
                  <a:pt x="127" y="56"/>
                  <a:pt x="127" y="57"/>
                </a:cubicBezTo>
                <a:cubicBezTo>
                  <a:pt x="127" y="57"/>
                  <a:pt x="127" y="57"/>
                  <a:pt x="126" y="57"/>
                </a:cubicBezTo>
                <a:cubicBezTo>
                  <a:pt x="126" y="57"/>
                  <a:pt x="126" y="57"/>
                  <a:pt x="125" y="57"/>
                </a:cubicBezTo>
                <a:cubicBezTo>
                  <a:pt x="125" y="57"/>
                  <a:pt x="125" y="57"/>
                  <a:pt x="125" y="57"/>
                </a:cubicBezTo>
                <a:cubicBezTo>
                  <a:pt x="125" y="57"/>
                  <a:pt x="125" y="57"/>
                  <a:pt x="125" y="57"/>
                </a:cubicBezTo>
                <a:cubicBezTo>
                  <a:pt x="124" y="56"/>
                  <a:pt x="124" y="56"/>
                  <a:pt x="124" y="57"/>
                </a:cubicBezTo>
                <a:cubicBezTo>
                  <a:pt x="124" y="57"/>
                  <a:pt x="124" y="57"/>
                  <a:pt x="124" y="57"/>
                </a:cubicBezTo>
                <a:cubicBezTo>
                  <a:pt x="124" y="57"/>
                  <a:pt x="124" y="58"/>
                  <a:pt x="125" y="58"/>
                </a:cubicBezTo>
                <a:cubicBezTo>
                  <a:pt x="125" y="58"/>
                  <a:pt x="125" y="58"/>
                  <a:pt x="125" y="58"/>
                </a:cubicBezTo>
                <a:cubicBezTo>
                  <a:pt x="125" y="59"/>
                  <a:pt x="126" y="59"/>
                  <a:pt x="126" y="59"/>
                </a:cubicBezTo>
                <a:cubicBezTo>
                  <a:pt x="126" y="59"/>
                  <a:pt x="126" y="58"/>
                  <a:pt x="126" y="58"/>
                </a:cubicBezTo>
                <a:cubicBezTo>
                  <a:pt x="126" y="58"/>
                  <a:pt x="127" y="58"/>
                  <a:pt x="127" y="58"/>
                </a:cubicBezTo>
                <a:cubicBezTo>
                  <a:pt x="127" y="58"/>
                  <a:pt x="127" y="58"/>
                  <a:pt x="127" y="58"/>
                </a:cubicBezTo>
                <a:cubicBezTo>
                  <a:pt x="127" y="59"/>
                  <a:pt x="127" y="59"/>
                  <a:pt x="128" y="59"/>
                </a:cubicBezTo>
                <a:cubicBezTo>
                  <a:pt x="128" y="59"/>
                  <a:pt x="128" y="59"/>
                  <a:pt x="128" y="59"/>
                </a:cubicBezTo>
                <a:cubicBezTo>
                  <a:pt x="128" y="59"/>
                  <a:pt x="128" y="59"/>
                  <a:pt x="128" y="59"/>
                </a:cubicBezTo>
                <a:cubicBezTo>
                  <a:pt x="127" y="59"/>
                  <a:pt x="127" y="59"/>
                  <a:pt x="127" y="59"/>
                </a:cubicBezTo>
                <a:cubicBezTo>
                  <a:pt x="127" y="59"/>
                  <a:pt x="127" y="59"/>
                  <a:pt x="127" y="59"/>
                </a:cubicBezTo>
                <a:cubicBezTo>
                  <a:pt x="126" y="59"/>
                  <a:pt x="126" y="59"/>
                  <a:pt x="126" y="59"/>
                </a:cubicBezTo>
                <a:cubicBezTo>
                  <a:pt x="126" y="59"/>
                  <a:pt x="126" y="60"/>
                  <a:pt x="126" y="60"/>
                </a:cubicBezTo>
                <a:cubicBezTo>
                  <a:pt x="126" y="61"/>
                  <a:pt x="126" y="61"/>
                  <a:pt x="126" y="61"/>
                </a:cubicBezTo>
                <a:cubicBezTo>
                  <a:pt x="126" y="61"/>
                  <a:pt x="126" y="61"/>
                  <a:pt x="126" y="62"/>
                </a:cubicBezTo>
                <a:cubicBezTo>
                  <a:pt x="126" y="62"/>
                  <a:pt x="126" y="62"/>
                  <a:pt x="126" y="62"/>
                </a:cubicBezTo>
                <a:cubicBezTo>
                  <a:pt x="126" y="62"/>
                  <a:pt x="127" y="62"/>
                  <a:pt x="127" y="62"/>
                </a:cubicBezTo>
                <a:cubicBezTo>
                  <a:pt x="127" y="62"/>
                  <a:pt x="128" y="61"/>
                  <a:pt x="128" y="61"/>
                </a:cubicBezTo>
                <a:cubicBezTo>
                  <a:pt x="128" y="61"/>
                  <a:pt x="128" y="61"/>
                  <a:pt x="128" y="61"/>
                </a:cubicBezTo>
                <a:cubicBezTo>
                  <a:pt x="128" y="61"/>
                  <a:pt x="128" y="61"/>
                  <a:pt x="128" y="61"/>
                </a:cubicBezTo>
                <a:cubicBezTo>
                  <a:pt x="129" y="61"/>
                  <a:pt x="129" y="61"/>
                  <a:pt x="129" y="60"/>
                </a:cubicBezTo>
                <a:cubicBezTo>
                  <a:pt x="129" y="60"/>
                  <a:pt x="129" y="60"/>
                  <a:pt x="129" y="60"/>
                </a:cubicBezTo>
                <a:cubicBezTo>
                  <a:pt x="129" y="60"/>
                  <a:pt x="129" y="60"/>
                  <a:pt x="129" y="59"/>
                </a:cubicBezTo>
                <a:cubicBezTo>
                  <a:pt x="129" y="59"/>
                  <a:pt x="129" y="60"/>
                  <a:pt x="129" y="60"/>
                </a:cubicBezTo>
                <a:cubicBezTo>
                  <a:pt x="129" y="60"/>
                  <a:pt x="129" y="60"/>
                  <a:pt x="129" y="60"/>
                </a:cubicBezTo>
                <a:cubicBezTo>
                  <a:pt x="130" y="60"/>
                  <a:pt x="130" y="60"/>
                  <a:pt x="130" y="60"/>
                </a:cubicBezTo>
                <a:cubicBezTo>
                  <a:pt x="130" y="60"/>
                  <a:pt x="130" y="60"/>
                  <a:pt x="130" y="60"/>
                </a:cubicBezTo>
                <a:cubicBezTo>
                  <a:pt x="131" y="61"/>
                  <a:pt x="130" y="61"/>
                  <a:pt x="130" y="61"/>
                </a:cubicBezTo>
                <a:cubicBezTo>
                  <a:pt x="130" y="61"/>
                  <a:pt x="130" y="61"/>
                  <a:pt x="130" y="61"/>
                </a:cubicBezTo>
                <a:cubicBezTo>
                  <a:pt x="130" y="61"/>
                  <a:pt x="130" y="61"/>
                  <a:pt x="130" y="61"/>
                </a:cubicBezTo>
                <a:cubicBezTo>
                  <a:pt x="131" y="61"/>
                  <a:pt x="131" y="61"/>
                  <a:pt x="131" y="61"/>
                </a:cubicBezTo>
                <a:cubicBezTo>
                  <a:pt x="131" y="62"/>
                  <a:pt x="131" y="62"/>
                  <a:pt x="131" y="62"/>
                </a:cubicBezTo>
                <a:cubicBezTo>
                  <a:pt x="131" y="62"/>
                  <a:pt x="132" y="62"/>
                  <a:pt x="132" y="62"/>
                </a:cubicBezTo>
                <a:cubicBezTo>
                  <a:pt x="132" y="63"/>
                  <a:pt x="132" y="63"/>
                  <a:pt x="132" y="63"/>
                </a:cubicBezTo>
                <a:cubicBezTo>
                  <a:pt x="131" y="63"/>
                  <a:pt x="131" y="64"/>
                  <a:pt x="131" y="64"/>
                </a:cubicBezTo>
                <a:cubicBezTo>
                  <a:pt x="131" y="64"/>
                  <a:pt x="131" y="64"/>
                  <a:pt x="131" y="64"/>
                </a:cubicBezTo>
                <a:cubicBezTo>
                  <a:pt x="131" y="64"/>
                  <a:pt x="131" y="65"/>
                  <a:pt x="131" y="65"/>
                </a:cubicBezTo>
                <a:cubicBezTo>
                  <a:pt x="131" y="65"/>
                  <a:pt x="131" y="65"/>
                  <a:pt x="131" y="66"/>
                </a:cubicBezTo>
                <a:cubicBezTo>
                  <a:pt x="131" y="66"/>
                  <a:pt x="130" y="66"/>
                  <a:pt x="130" y="66"/>
                </a:cubicBezTo>
                <a:cubicBezTo>
                  <a:pt x="130" y="66"/>
                  <a:pt x="130" y="67"/>
                  <a:pt x="131" y="67"/>
                </a:cubicBezTo>
                <a:cubicBezTo>
                  <a:pt x="131" y="67"/>
                  <a:pt x="132" y="67"/>
                  <a:pt x="132" y="67"/>
                </a:cubicBezTo>
                <a:cubicBezTo>
                  <a:pt x="132" y="68"/>
                  <a:pt x="132" y="68"/>
                  <a:pt x="132" y="69"/>
                </a:cubicBezTo>
                <a:cubicBezTo>
                  <a:pt x="132" y="69"/>
                  <a:pt x="132" y="69"/>
                  <a:pt x="132" y="70"/>
                </a:cubicBezTo>
                <a:cubicBezTo>
                  <a:pt x="132" y="70"/>
                  <a:pt x="132" y="70"/>
                  <a:pt x="132" y="70"/>
                </a:cubicBezTo>
                <a:cubicBezTo>
                  <a:pt x="132" y="70"/>
                  <a:pt x="132" y="70"/>
                  <a:pt x="132" y="70"/>
                </a:cubicBezTo>
                <a:cubicBezTo>
                  <a:pt x="133" y="70"/>
                  <a:pt x="133" y="71"/>
                  <a:pt x="133" y="71"/>
                </a:cubicBezTo>
                <a:cubicBezTo>
                  <a:pt x="133" y="71"/>
                  <a:pt x="133" y="71"/>
                  <a:pt x="133" y="71"/>
                </a:cubicBezTo>
                <a:cubicBezTo>
                  <a:pt x="133" y="71"/>
                  <a:pt x="133" y="72"/>
                  <a:pt x="133" y="72"/>
                </a:cubicBezTo>
                <a:cubicBezTo>
                  <a:pt x="133" y="72"/>
                  <a:pt x="133" y="72"/>
                  <a:pt x="133" y="72"/>
                </a:cubicBezTo>
                <a:cubicBezTo>
                  <a:pt x="133" y="72"/>
                  <a:pt x="133" y="72"/>
                  <a:pt x="133" y="72"/>
                </a:cubicBezTo>
                <a:cubicBezTo>
                  <a:pt x="133" y="72"/>
                  <a:pt x="133" y="72"/>
                  <a:pt x="133" y="73"/>
                </a:cubicBezTo>
                <a:cubicBezTo>
                  <a:pt x="133" y="73"/>
                  <a:pt x="133" y="73"/>
                  <a:pt x="133" y="73"/>
                </a:cubicBezTo>
                <a:cubicBezTo>
                  <a:pt x="133" y="73"/>
                  <a:pt x="133" y="73"/>
                  <a:pt x="133" y="74"/>
                </a:cubicBezTo>
                <a:cubicBezTo>
                  <a:pt x="134" y="74"/>
                  <a:pt x="133" y="74"/>
                  <a:pt x="133" y="74"/>
                </a:cubicBezTo>
                <a:cubicBezTo>
                  <a:pt x="133" y="74"/>
                  <a:pt x="134" y="74"/>
                  <a:pt x="134" y="75"/>
                </a:cubicBezTo>
                <a:cubicBezTo>
                  <a:pt x="134" y="75"/>
                  <a:pt x="134" y="75"/>
                  <a:pt x="134" y="75"/>
                </a:cubicBezTo>
                <a:cubicBezTo>
                  <a:pt x="134" y="75"/>
                  <a:pt x="134" y="75"/>
                  <a:pt x="134" y="75"/>
                </a:cubicBezTo>
                <a:cubicBezTo>
                  <a:pt x="134" y="75"/>
                  <a:pt x="134" y="76"/>
                  <a:pt x="134" y="76"/>
                </a:cubicBezTo>
                <a:cubicBezTo>
                  <a:pt x="134" y="76"/>
                  <a:pt x="134" y="76"/>
                  <a:pt x="134" y="76"/>
                </a:cubicBezTo>
                <a:cubicBezTo>
                  <a:pt x="134" y="76"/>
                  <a:pt x="134" y="76"/>
                  <a:pt x="134" y="76"/>
                </a:cubicBezTo>
                <a:cubicBezTo>
                  <a:pt x="134" y="76"/>
                  <a:pt x="134" y="76"/>
                  <a:pt x="134" y="76"/>
                </a:cubicBezTo>
                <a:cubicBezTo>
                  <a:pt x="134" y="76"/>
                  <a:pt x="134" y="76"/>
                  <a:pt x="134" y="76"/>
                </a:cubicBezTo>
                <a:cubicBezTo>
                  <a:pt x="134" y="77"/>
                  <a:pt x="135" y="76"/>
                  <a:pt x="135" y="76"/>
                </a:cubicBezTo>
                <a:cubicBezTo>
                  <a:pt x="135" y="76"/>
                  <a:pt x="136" y="75"/>
                  <a:pt x="136" y="75"/>
                </a:cubicBezTo>
                <a:cubicBezTo>
                  <a:pt x="136" y="75"/>
                  <a:pt x="136" y="75"/>
                  <a:pt x="137" y="75"/>
                </a:cubicBezTo>
                <a:cubicBezTo>
                  <a:pt x="137" y="75"/>
                  <a:pt x="137" y="75"/>
                  <a:pt x="137" y="75"/>
                </a:cubicBezTo>
                <a:cubicBezTo>
                  <a:pt x="137" y="76"/>
                  <a:pt x="137" y="76"/>
                  <a:pt x="137" y="76"/>
                </a:cubicBezTo>
                <a:cubicBezTo>
                  <a:pt x="137" y="76"/>
                  <a:pt x="137" y="77"/>
                  <a:pt x="137" y="77"/>
                </a:cubicBezTo>
                <a:cubicBezTo>
                  <a:pt x="137" y="77"/>
                  <a:pt x="137" y="77"/>
                  <a:pt x="138" y="77"/>
                </a:cubicBezTo>
                <a:cubicBezTo>
                  <a:pt x="138" y="77"/>
                  <a:pt x="138" y="76"/>
                  <a:pt x="138" y="76"/>
                </a:cubicBezTo>
                <a:cubicBezTo>
                  <a:pt x="138" y="76"/>
                  <a:pt x="138" y="76"/>
                  <a:pt x="138" y="76"/>
                </a:cubicBezTo>
                <a:cubicBezTo>
                  <a:pt x="138" y="76"/>
                  <a:pt x="139" y="76"/>
                  <a:pt x="139" y="76"/>
                </a:cubicBezTo>
                <a:cubicBezTo>
                  <a:pt x="139" y="76"/>
                  <a:pt x="140" y="76"/>
                  <a:pt x="140" y="77"/>
                </a:cubicBezTo>
                <a:cubicBezTo>
                  <a:pt x="140" y="77"/>
                  <a:pt x="140" y="77"/>
                  <a:pt x="140" y="77"/>
                </a:cubicBezTo>
                <a:cubicBezTo>
                  <a:pt x="140" y="77"/>
                  <a:pt x="141" y="77"/>
                  <a:pt x="141" y="77"/>
                </a:cubicBezTo>
                <a:cubicBezTo>
                  <a:pt x="141" y="77"/>
                  <a:pt x="141" y="77"/>
                  <a:pt x="142" y="76"/>
                </a:cubicBezTo>
                <a:cubicBezTo>
                  <a:pt x="142" y="76"/>
                  <a:pt x="142" y="76"/>
                  <a:pt x="142" y="76"/>
                </a:cubicBezTo>
                <a:cubicBezTo>
                  <a:pt x="143" y="76"/>
                  <a:pt x="143" y="76"/>
                  <a:pt x="143" y="76"/>
                </a:cubicBezTo>
                <a:cubicBezTo>
                  <a:pt x="143" y="76"/>
                  <a:pt x="143" y="75"/>
                  <a:pt x="143" y="75"/>
                </a:cubicBezTo>
                <a:cubicBezTo>
                  <a:pt x="143" y="75"/>
                  <a:pt x="143" y="75"/>
                  <a:pt x="144" y="75"/>
                </a:cubicBezTo>
                <a:cubicBezTo>
                  <a:pt x="144" y="75"/>
                  <a:pt x="144" y="75"/>
                  <a:pt x="144" y="75"/>
                </a:cubicBezTo>
                <a:cubicBezTo>
                  <a:pt x="144" y="75"/>
                  <a:pt x="144" y="75"/>
                  <a:pt x="144" y="75"/>
                </a:cubicBezTo>
                <a:cubicBezTo>
                  <a:pt x="144" y="76"/>
                  <a:pt x="144" y="76"/>
                  <a:pt x="144" y="76"/>
                </a:cubicBezTo>
                <a:cubicBezTo>
                  <a:pt x="145" y="76"/>
                  <a:pt x="145" y="76"/>
                  <a:pt x="145" y="76"/>
                </a:cubicBezTo>
                <a:cubicBezTo>
                  <a:pt x="145" y="76"/>
                  <a:pt x="145" y="76"/>
                  <a:pt x="145" y="76"/>
                </a:cubicBezTo>
                <a:cubicBezTo>
                  <a:pt x="145" y="76"/>
                  <a:pt x="146" y="76"/>
                  <a:pt x="146" y="76"/>
                </a:cubicBezTo>
                <a:cubicBezTo>
                  <a:pt x="146" y="76"/>
                  <a:pt x="146" y="76"/>
                  <a:pt x="146" y="76"/>
                </a:cubicBezTo>
                <a:cubicBezTo>
                  <a:pt x="146" y="76"/>
                  <a:pt x="146" y="75"/>
                  <a:pt x="146" y="75"/>
                </a:cubicBezTo>
                <a:cubicBezTo>
                  <a:pt x="146" y="75"/>
                  <a:pt x="146" y="75"/>
                  <a:pt x="146" y="75"/>
                </a:cubicBezTo>
                <a:cubicBezTo>
                  <a:pt x="146" y="75"/>
                  <a:pt x="146" y="75"/>
                  <a:pt x="146" y="75"/>
                </a:cubicBezTo>
                <a:cubicBezTo>
                  <a:pt x="146" y="75"/>
                  <a:pt x="146" y="74"/>
                  <a:pt x="146" y="74"/>
                </a:cubicBezTo>
                <a:cubicBezTo>
                  <a:pt x="147" y="74"/>
                  <a:pt x="147" y="75"/>
                  <a:pt x="147" y="75"/>
                </a:cubicBezTo>
                <a:cubicBezTo>
                  <a:pt x="147" y="75"/>
                  <a:pt x="147" y="75"/>
                  <a:pt x="147" y="76"/>
                </a:cubicBezTo>
                <a:cubicBezTo>
                  <a:pt x="147" y="76"/>
                  <a:pt x="147" y="76"/>
                  <a:pt x="147" y="76"/>
                </a:cubicBezTo>
                <a:cubicBezTo>
                  <a:pt x="148" y="76"/>
                  <a:pt x="148" y="77"/>
                  <a:pt x="148" y="77"/>
                </a:cubicBezTo>
                <a:cubicBezTo>
                  <a:pt x="148" y="77"/>
                  <a:pt x="147" y="77"/>
                  <a:pt x="147" y="78"/>
                </a:cubicBezTo>
                <a:cubicBezTo>
                  <a:pt x="147" y="78"/>
                  <a:pt x="147" y="78"/>
                  <a:pt x="148" y="78"/>
                </a:cubicBezTo>
                <a:cubicBezTo>
                  <a:pt x="148" y="79"/>
                  <a:pt x="148" y="79"/>
                  <a:pt x="148" y="80"/>
                </a:cubicBezTo>
                <a:cubicBezTo>
                  <a:pt x="148" y="80"/>
                  <a:pt x="147" y="80"/>
                  <a:pt x="147" y="81"/>
                </a:cubicBezTo>
                <a:cubicBezTo>
                  <a:pt x="148" y="81"/>
                  <a:pt x="148" y="81"/>
                  <a:pt x="148" y="81"/>
                </a:cubicBezTo>
                <a:cubicBezTo>
                  <a:pt x="148" y="81"/>
                  <a:pt x="148" y="81"/>
                  <a:pt x="148" y="81"/>
                </a:cubicBezTo>
                <a:cubicBezTo>
                  <a:pt x="148" y="81"/>
                  <a:pt x="149" y="81"/>
                  <a:pt x="149" y="80"/>
                </a:cubicBezTo>
                <a:cubicBezTo>
                  <a:pt x="149" y="80"/>
                  <a:pt x="150" y="80"/>
                  <a:pt x="150" y="79"/>
                </a:cubicBezTo>
                <a:cubicBezTo>
                  <a:pt x="150" y="79"/>
                  <a:pt x="151" y="79"/>
                  <a:pt x="151" y="79"/>
                </a:cubicBezTo>
                <a:cubicBezTo>
                  <a:pt x="151" y="79"/>
                  <a:pt x="152" y="79"/>
                  <a:pt x="152" y="79"/>
                </a:cubicBezTo>
                <a:cubicBezTo>
                  <a:pt x="152" y="79"/>
                  <a:pt x="153" y="79"/>
                  <a:pt x="153" y="79"/>
                </a:cubicBezTo>
                <a:cubicBezTo>
                  <a:pt x="153" y="79"/>
                  <a:pt x="153" y="79"/>
                  <a:pt x="153" y="79"/>
                </a:cubicBezTo>
                <a:cubicBezTo>
                  <a:pt x="153" y="79"/>
                  <a:pt x="154" y="80"/>
                  <a:pt x="154" y="80"/>
                </a:cubicBezTo>
                <a:cubicBezTo>
                  <a:pt x="154" y="80"/>
                  <a:pt x="154" y="80"/>
                  <a:pt x="154" y="80"/>
                </a:cubicBezTo>
                <a:cubicBezTo>
                  <a:pt x="154" y="80"/>
                  <a:pt x="154" y="80"/>
                  <a:pt x="154" y="80"/>
                </a:cubicBezTo>
                <a:cubicBezTo>
                  <a:pt x="154" y="79"/>
                  <a:pt x="155" y="79"/>
                  <a:pt x="155" y="79"/>
                </a:cubicBezTo>
                <a:cubicBezTo>
                  <a:pt x="155" y="79"/>
                  <a:pt x="156" y="79"/>
                  <a:pt x="156" y="78"/>
                </a:cubicBezTo>
                <a:cubicBezTo>
                  <a:pt x="156" y="78"/>
                  <a:pt x="157" y="78"/>
                  <a:pt x="157" y="78"/>
                </a:cubicBezTo>
                <a:cubicBezTo>
                  <a:pt x="157" y="78"/>
                  <a:pt x="157" y="78"/>
                  <a:pt x="157" y="78"/>
                </a:cubicBezTo>
                <a:cubicBezTo>
                  <a:pt x="158" y="77"/>
                  <a:pt x="158" y="77"/>
                  <a:pt x="158" y="77"/>
                </a:cubicBezTo>
                <a:cubicBezTo>
                  <a:pt x="158" y="77"/>
                  <a:pt x="158" y="77"/>
                  <a:pt x="157" y="77"/>
                </a:cubicBezTo>
                <a:cubicBezTo>
                  <a:pt x="157" y="77"/>
                  <a:pt x="157" y="76"/>
                  <a:pt x="158" y="76"/>
                </a:cubicBezTo>
                <a:cubicBezTo>
                  <a:pt x="158" y="76"/>
                  <a:pt x="158" y="76"/>
                  <a:pt x="158" y="76"/>
                </a:cubicBezTo>
                <a:cubicBezTo>
                  <a:pt x="158" y="75"/>
                  <a:pt x="158" y="75"/>
                  <a:pt x="158" y="75"/>
                </a:cubicBezTo>
                <a:cubicBezTo>
                  <a:pt x="158" y="75"/>
                  <a:pt x="158" y="75"/>
                  <a:pt x="158" y="75"/>
                </a:cubicBezTo>
                <a:cubicBezTo>
                  <a:pt x="158" y="74"/>
                  <a:pt x="157" y="74"/>
                  <a:pt x="158" y="74"/>
                </a:cubicBezTo>
                <a:cubicBezTo>
                  <a:pt x="158" y="74"/>
                  <a:pt x="158" y="75"/>
                  <a:pt x="158" y="75"/>
                </a:cubicBezTo>
                <a:cubicBezTo>
                  <a:pt x="158" y="75"/>
                  <a:pt x="158" y="75"/>
                  <a:pt x="158" y="75"/>
                </a:cubicBezTo>
                <a:cubicBezTo>
                  <a:pt x="158" y="76"/>
                  <a:pt x="159" y="76"/>
                  <a:pt x="159" y="76"/>
                </a:cubicBezTo>
                <a:cubicBezTo>
                  <a:pt x="159" y="76"/>
                  <a:pt x="159" y="76"/>
                  <a:pt x="159" y="76"/>
                </a:cubicBezTo>
                <a:cubicBezTo>
                  <a:pt x="159" y="76"/>
                  <a:pt x="159" y="76"/>
                  <a:pt x="159" y="76"/>
                </a:cubicBezTo>
                <a:cubicBezTo>
                  <a:pt x="159" y="76"/>
                  <a:pt x="159" y="76"/>
                  <a:pt x="160" y="76"/>
                </a:cubicBezTo>
                <a:cubicBezTo>
                  <a:pt x="160" y="77"/>
                  <a:pt x="160" y="77"/>
                  <a:pt x="160" y="77"/>
                </a:cubicBezTo>
                <a:cubicBezTo>
                  <a:pt x="160" y="77"/>
                  <a:pt x="160" y="77"/>
                  <a:pt x="160" y="77"/>
                </a:cubicBezTo>
                <a:cubicBezTo>
                  <a:pt x="160" y="77"/>
                  <a:pt x="160" y="77"/>
                  <a:pt x="160" y="77"/>
                </a:cubicBezTo>
                <a:cubicBezTo>
                  <a:pt x="160" y="77"/>
                  <a:pt x="160" y="77"/>
                  <a:pt x="161" y="77"/>
                </a:cubicBezTo>
                <a:cubicBezTo>
                  <a:pt x="161" y="77"/>
                  <a:pt x="161" y="78"/>
                  <a:pt x="161" y="78"/>
                </a:cubicBezTo>
                <a:cubicBezTo>
                  <a:pt x="161" y="78"/>
                  <a:pt x="161" y="78"/>
                  <a:pt x="161" y="78"/>
                </a:cubicBezTo>
                <a:cubicBezTo>
                  <a:pt x="161" y="78"/>
                  <a:pt x="161" y="78"/>
                  <a:pt x="161" y="78"/>
                </a:cubicBezTo>
                <a:cubicBezTo>
                  <a:pt x="161" y="78"/>
                  <a:pt x="161" y="78"/>
                  <a:pt x="161" y="78"/>
                </a:cubicBezTo>
                <a:cubicBezTo>
                  <a:pt x="161" y="78"/>
                  <a:pt x="161" y="78"/>
                  <a:pt x="161" y="78"/>
                </a:cubicBezTo>
                <a:cubicBezTo>
                  <a:pt x="161" y="78"/>
                  <a:pt x="161" y="78"/>
                  <a:pt x="161" y="78"/>
                </a:cubicBezTo>
                <a:cubicBezTo>
                  <a:pt x="161" y="78"/>
                  <a:pt x="162" y="78"/>
                  <a:pt x="162" y="78"/>
                </a:cubicBezTo>
                <a:cubicBezTo>
                  <a:pt x="162" y="77"/>
                  <a:pt x="162" y="77"/>
                  <a:pt x="162" y="77"/>
                </a:cubicBezTo>
                <a:cubicBezTo>
                  <a:pt x="162" y="77"/>
                  <a:pt x="162" y="77"/>
                  <a:pt x="163" y="77"/>
                </a:cubicBezTo>
                <a:cubicBezTo>
                  <a:pt x="163" y="77"/>
                  <a:pt x="163" y="77"/>
                  <a:pt x="163" y="77"/>
                </a:cubicBezTo>
                <a:cubicBezTo>
                  <a:pt x="163" y="77"/>
                  <a:pt x="163" y="77"/>
                  <a:pt x="163" y="77"/>
                </a:cubicBezTo>
                <a:cubicBezTo>
                  <a:pt x="163" y="77"/>
                  <a:pt x="163" y="78"/>
                  <a:pt x="163" y="78"/>
                </a:cubicBezTo>
                <a:cubicBezTo>
                  <a:pt x="163" y="78"/>
                  <a:pt x="163" y="78"/>
                  <a:pt x="163" y="78"/>
                </a:cubicBezTo>
                <a:cubicBezTo>
                  <a:pt x="163" y="79"/>
                  <a:pt x="163" y="79"/>
                  <a:pt x="163" y="79"/>
                </a:cubicBezTo>
                <a:cubicBezTo>
                  <a:pt x="163" y="79"/>
                  <a:pt x="163" y="79"/>
                  <a:pt x="163" y="79"/>
                </a:cubicBezTo>
                <a:cubicBezTo>
                  <a:pt x="163" y="80"/>
                  <a:pt x="164" y="79"/>
                  <a:pt x="164" y="80"/>
                </a:cubicBezTo>
                <a:cubicBezTo>
                  <a:pt x="164" y="80"/>
                  <a:pt x="164" y="79"/>
                  <a:pt x="165" y="79"/>
                </a:cubicBezTo>
                <a:cubicBezTo>
                  <a:pt x="165" y="79"/>
                  <a:pt x="166" y="79"/>
                  <a:pt x="166" y="79"/>
                </a:cubicBezTo>
                <a:cubicBezTo>
                  <a:pt x="166" y="78"/>
                  <a:pt x="167" y="78"/>
                  <a:pt x="167" y="78"/>
                </a:cubicBezTo>
                <a:cubicBezTo>
                  <a:pt x="167" y="78"/>
                  <a:pt x="167" y="78"/>
                  <a:pt x="167" y="78"/>
                </a:cubicBezTo>
                <a:cubicBezTo>
                  <a:pt x="168" y="77"/>
                  <a:pt x="167" y="77"/>
                  <a:pt x="168" y="77"/>
                </a:cubicBezTo>
                <a:cubicBezTo>
                  <a:pt x="168" y="77"/>
                  <a:pt x="168" y="76"/>
                  <a:pt x="168" y="76"/>
                </a:cubicBezTo>
                <a:cubicBezTo>
                  <a:pt x="168" y="76"/>
                  <a:pt x="168" y="77"/>
                  <a:pt x="168" y="77"/>
                </a:cubicBezTo>
                <a:cubicBezTo>
                  <a:pt x="168" y="77"/>
                  <a:pt x="168" y="77"/>
                  <a:pt x="168" y="77"/>
                </a:cubicBezTo>
                <a:cubicBezTo>
                  <a:pt x="168" y="77"/>
                  <a:pt x="168" y="78"/>
                  <a:pt x="168" y="78"/>
                </a:cubicBezTo>
                <a:cubicBezTo>
                  <a:pt x="168" y="78"/>
                  <a:pt x="167" y="78"/>
                  <a:pt x="167" y="78"/>
                </a:cubicBezTo>
                <a:cubicBezTo>
                  <a:pt x="167" y="78"/>
                  <a:pt x="168" y="79"/>
                  <a:pt x="168" y="79"/>
                </a:cubicBezTo>
                <a:cubicBezTo>
                  <a:pt x="168" y="79"/>
                  <a:pt x="169" y="79"/>
                  <a:pt x="169" y="79"/>
                </a:cubicBezTo>
                <a:cubicBezTo>
                  <a:pt x="169" y="78"/>
                  <a:pt x="169" y="78"/>
                  <a:pt x="169" y="78"/>
                </a:cubicBezTo>
                <a:cubicBezTo>
                  <a:pt x="169" y="78"/>
                  <a:pt x="169" y="78"/>
                  <a:pt x="169" y="78"/>
                </a:cubicBezTo>
                <a:cubicBezTo>
                  <a:pt x="169" y="78"/>
                  <a:pt x="169" y="78"/>
                  <a:pt x="169" y="78"/>
                </a:cubicBezTo>
                <a:cubicBezTo>
                  <a:pt x="169" y="78"/>
                  <a:pt x="169" y="78"/>
                  <a:pt x="169" y="79"/>
                </a:cubicBezTo>
                <a:cubicBezTo>
                  <a:pt x="169" y="79"/>
                  <a:pt x="169" y="79"/>
                  <a:pt x="169" y="79"/>
                </a:cubicBezTo>
                <a:cubicBezTo>
                  <a:pt x="169" y="79"/>
                  <a:pt x="169" y="79"/>
                  <a:pt x="169" y="79"/>
                </a:cubicBezTo>
                <a:cubicBezTo>
                  <a:pt x="169" y="79"/>
                  <a:pt x="170" y="79"/>
                  <a:pt x="170" y="79"/>
                </a:cubicBezTo>
                <a:cubicBezTo>
                  <a:pt x="170" y="79"/>
                  <a:pt x="170" y="79"/>
                  <a:pt x="170" y="79"/>
                </a:cubicBezTo>
                <a:cubicBezTo>
                  <a:pt x="170" y="79"/>
                  <a:pt x="170" y="79"/>
                  <a:pt x="170" y="79"/>
                </a:cubicBezTo>
                <a:cubicBezTo>
                  <a:pt x="170" y="79"/>
                  <a:pt x="171" y="80"/>
                  <a:pt x="171" y="79"/>
                </a:cubicBezTo>
                <a:cubicBezTo>
                  <a:pt x="171" y="79"/>
                  <a:pt x="171" y="79"/>
                  <a:pt x="171" y="79"/>
                </a:cubicBezTo>
                <a:cubicBezTo>
                  <a:pt x="171" y="79"/>
                  <a:pt x="171" y="79"/>
                  <a:pt x="171" y="79"/>
                </a:cubicBezTo>
                <a:cubicBezTo>
                  <a:pt x="171" y="79"/>
                  <a:pt x="171" y="78"/>
                  <a:pt x="171" y="78"/>
                </a:cubicBezTo>
                <a:cubicBezTo>
                  <a:pt x="171" y="78"/>
                  <a:pt x="171" y="78"/>
                  <a:pt x="171" y="78"/>
                </a:cubicBezTo>
                <a:cubicBezTo>
                  <a:pt x="171" y="78"/>
                  <a:pt x="171" y="77"/>
                  <a:pt x="172" y="77"/>
                </a:cubicBezTo>
                <a:cubicBezTo>
                  <a:pt x="172" y="77"/>
                  <a:pt x="172" y="78"/>
                  <a:pt x="171" y="78"/>
                </a:cubicBezTo>
                <a:cubicBezTo>
                  <a:pt x="171" y="78"/>
                  <a:pt x="171" y="78"/>
                  <a:pt x="171" y="78"/>
                </a:cubicBezTo>
                <a:cubicBezTo>
                  <a:pt x="171" y="79"/>
                  <a:pt x="171" y="79"/>
                  <a:pt x="171" y="80"/>
                </a:cubicBezTo>
                <a:cubicBezTo>
                  <a:pt x="171" y="80"/>
                  <a:pt x="171" y="80"/>
                  <a:pt x="172" y="80"/>
                </a:cubicBezTo>
                <a:cubicBezTo>
                  <a:pt x="172" y="80"/>
                  <a:pt x="172" y="80"/>
                  <a:pt x="172" y="80"/>
                </a:cubicBezTo>
                <a:cubicBezTo>
                  <a:pt x="172" y="81"/>
                  <a:pt x="172" y="81"/>
                  <a:pt x="172" y="81"/>
                </a:cubicBezTo>
                <a:cubicBezTo>
                  <a:pt x="172" y="82"/>
                  <a:pt x="172" y="82"/>
                  <a:pt x="172" y="82"/>
                </a:cubicBezTo>
                <a:cubicBezTo>
                  <a:pt x="172" y="83"/>
                  <a:pt x="172" y="83"/>
                  <a:pt x="172" y="83"/>
                </a:cubicBezTo>
                <a:cubicBezTo>
                  <a:pt x="172" y="84"/>
                  <a:pt x="172" y="84"/>
                  <a:pt x="172" y="84"/>
                </a:cubicBezTo>
                <a:cubicBezTo>
                  <a:pt x="173" y="85"/>
                  <a:pt x="173" y="85"/>
                  <a:pt x="173" y="85"/>
                </a:cubicBezTo>
                <a:cubicBezTo>
                  <a:pt x="173" y="85"/>
                  <a:pt x="173" y="85"/>
                  <a:pt x="173" y="85"/>
                </a:cubicBezTo>
                <a:cubicBezTo>
                  <a:pt x="173" y="85"/>
                  <a:pt x="173" y="85"/>
                  <a:pt x="173" y="85"/>
                </a:cubicBezTo>
                <a:cubicBezTo>
                  <a:pt x="173" y="85"/>
                  <a:pt x="173" y="85"/>
                  <a:pt x="173" y="85"/>
                </a:cubicBezTo>
                <a:cubicBezTo>
                  <a:pt x="174" y="85"/>
                  <a:pt x="174" y="85"/>
                  <a:pt x="174" y="85"/>
                </a:cubicBezTo>
                <a:cubicBezTo>
                  <a:pt x="174" y="84"/>
                  <a:pt x="175" y="84"/>
                  <a:pt x="175" y="84"/>
                </a:cubicBezTo>
                <a:cubicBezTo>
                  <a:pt x="175" y="84"/>
                  <a:pt x="176" y="84"/>
                  <a:pt x="176" y="84"/>
                </a:cubicBezTo>
                <a:cubicBezTo>
                  <a:pt x="176" y="84"/>
                  <a:pt x="177" y="83"/>
                  <a:pt x="177" y="83"/>
                </a:cubicBezTo>
                <a:cubicBezTo>
                  <a:pt x="178" y="83"/>
                  <a:pt x="178" y="83"/>
                  <a:pt x="178" y="83"/>
                </a:cubicBezTo>
                <a:cubicBezTo>
                  <a:pt x="178" y="83"/>
                  <a:pt x="179" y="82"/>
                  <a:pt x="179" y="82"/>
                </a:cubicBezTo>
                <a:cubicBezTo>
                  <a:pt x="179" y="82"/>
                  <a:pt x="180" y="82"/>
                  <a:pt x="180" y="82"/>
                </a:cubicBezTo>
                <a:cubicBezTo>
                  <a:pt x="181" y="82"/>
                  <a:pt x="181" y="81"/>
                  <a:pt x="182" y="81"/>
                </a:cubicBezTo>
                <a:cubicBezTo>
                  <a:pt x="182" y="81"/>
                  <a:pt x="183" y="80"/>
                  <a:pt x="183" y="80"/>
                </a:cubicBezTo>
                <a:cubicBezTo>
                  <a:pt x="183" y="80"/>
                  <a:pt x="184" y="80"/>
                  <a:pt x="184" y="80"/>
                </a:cubicBezTo>
                <a:cubicBezTo>
                  <a:pt x="184" y="80"/>
                  <a:pt x="184" y="80"/>
                  <a:pt x="184" y="80"/>
                </a:cubicBezTo>
                <a:cubicBezTo>
                  <a:pt x="184" y="80"/>
                  <a:pt x="184" y="79"/>
                  <a:pt x="184" y="79"/>
                </a:cubicBezTo>
                <a:cubicBezTo>
                  <a:pt x="184" y="79"/>
                  <a:pt x="184" y="79"/>
                  <a:pt x="184" y="79"/>
                </a:cubicBezTo>
                <a:cubicBezTo>
                  <a:pt x="184" y="78"/>
                  <a:pt x="185" y="78"/>
                  <a:pt x="185" y="77"/>
                </a:cubicBezTo>
                <a:cubicBezTo>
                  <a:pt x="185" y="77"/>
                  <a:pt x="185" y="77"/>
                  <a:pt x="185" y="77"/>
                </a:cubicBezTo>
                <a:cubicBezTo>
                  <a:pt x="186" y="77"/>
                  <a:pt x="186" y="77"/>
                  <a:pt x="186" y="77"/>
                </a:cubicBezTo>
                <a:cubicBezTo>
                  <a:pt x="186" y="77"/>
                  <a:pt x="186" y="76"/>
                  <a:pt x="186" y="76"/>
                </a:cubicBezTo>
                <a:cubicBezTo>
                  <a:pt x="186" y="76"/>
                  <a:pt x="186" y="76"/>
                  <a:pt x="185" y="76"/>
                </a:cubicBezTo>
                <a:cubicBezTo>
                  <a:pt x="185" y="76"/>
                  <a:pt x="185" y="76"/>
                  <a:pt x="185" y="76"/>
                </a:cubicBezTo>
                <a:cubicBezTo>
                  <a:pt x="185" y="76"/>
                  <a:pt x="185" y="76"/>
                  <a:pt x="185" y="76"/>
                </a:cubicBezTo>
                <a:cubicBezTo>
                  <a:pt x="185" y="76"/>
                  <a:pt x="185" y="76"/>
                  <a:pt x="186" y="76"/>
                </a:cubicBezTo>
                <a:cubicBezTo>
                  <a:pt x="186" y="76"/>
                  <a:pt x="186" y="76"/>
                  <a:pt x="186" y="76"/>
                </a:cubicBezTo>
                <a:cubicBezTo>
                  <a:pt x="186" y="76"/>
                  <a:pt x="186" y="76"/>
                  <a:pt x="186" y="76"/>
                </a:cubicBezTo>
                <a:cubicBezTo>
                  <a:pt x="187" y="76"/>
                  <a:pt x="186" y="75"/>
                  <a:pt x="186" y="75"/>
                </a:cubicBezTo>
                <a:cubicBezTo>
                  <a:pt x="186" y="75"/>
                  <a:pt x="186" y="75"/>
                  <a:pt x="186" y="75"/>
                </a:cubicBezTo>
                <a:cubicBezTo>
                  <a:pt x="186" y="75"/>
                  <a:pt x="186" y="75"/>
                  <a:pt x="186" y="75"/>
                </a:cubicBezTo>
                <a:cubicBezTo>
                  <a:pt x="186" y="75"/>
                  <a:pt x="186" y="75"/>
                  <a:pt x="186" y="75"/>
                </a:cubicBezTo>
                <a:cubicBezTo>
                  <a:pt x="186" y="75"/>
                  <a:pt x="186" y="75"/>
                  <a:pt x="185" y="75"/>
                </a:cubicBezTo>
                <a:cubicBezTo>
                  <a:pt x="185" y="74"/>
                  <a:pt x="185" y="74"/>
                  <a:pt x="185" y="74"/>
                </a:cubicBezTo>
                <a:cubicBezTo>
                  <a:pt x="185" y="74"/>
                  <a:pt x="185" y="75"/>
                  <a:pt x="185" y="74"/>
                </a:cubicBezTo>
                <a:cubicBezTo>
                  <a:pt x="185" y="74"/>
                  <a:pt x="185" y="74"/>
                  <a:pt x="185" y="74"/>
                </a:cubicBezTo>
                <a:cubicBezTo>
                  <a:pt x="185" y="74"/>
                  <a:pt x="185" y="74"/>
                  <a:pt x="185" y="74"/>
                </a:cubicBezTo>
                <a:cubicBezTo>
                  <a:pt x="185" y="73"/>
                  <a:pt x="185" y="73"/>
                  <a:pt x="185" y="73"/>
                </a:cubicBezTo>
                <a:cubicBezTo>
                  <a:pt x="185" y="73"/>
                  <a:pt x="185" y="73"/>
                  <a:pt x="185" y="74"/>
                </a:cubicBezTo>
                <a:cubicBezTo>
                  <a:pt x="185" y="74"/>
                  <a:pt x="185" y="74"/>
                  <a:pt x="185" y="74"/>
                </a:cubicBezTo>
                <a:cubicBezTo>
                  <a:pt x="186" y="74"/>
                  <a:pt x="186" y="74"/>
                  <a:pt x="186" y="74"/>
                </a:cubicBezTo>
                <a:cubicBezTo>
                  <a:pt x="186" y="74"/>
                  <a:pt x="186" y="74"/>
                  <a:pt x="186" y="74"/>
                </a:cubicBezTo>
                <a:cubicBezTo>
                  <a:pt x="186" y="74"/>
                  <a:pt x="186" y="74"/>
                  <a:pt x="186" y="74"/>
                </a:cubicBezTo>
                <a:cubicBezTo>
                  <a:pt x="186" y="75"/>
                  <a:pt x="186" y="75"/>
                  <a:pt x="186" y="74"/>
                </a:cubicBezTo>
                <a:cubicBezTo>
                  <a:pt x="187" y="74"/>
                  <a:pt x="187" y="74"/>
                  <a:pt x="187" y="74"/>
                </a:cubicBezTo>
                <a:cubicBezTo>
                  <a:pt x="187" y="73"/>
                  <a:pt x="187" y="73"/>
                  <a:pt x="187" y="73"/>
                </a:cubicBezTo>
                <a:cubicBezTo>
                  <a:pt x="187" y="73"/>
                  <a:pt x="187" y="73"/>
                  <a:pt x="187" y="73"/>
                </a:cubicBezTo>
                <a:cubicBezTo>
                  <a:pt x="187" y="72"/>
                  <a:pt x="187" y="72"/>
                  <a:pt x="187" y="71"/>
                </a:cubicBezTo>
                <a:cubicBezTo>
                  <a:pt x="187" y="71"/>
                  <a:pt x="188"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1"/>
                  <a:pt x="187" y="71"/>
                  <a:pt x="187" y="71"/>
                </a:cubicBezTo>
                <a:cubicBezTo>
                  <a:pt x="187" y="70"/>
                  <a:pt x="187" y="70"/>
                  <a:pt x="187" y="70"/>
                </a:cubicBezTo>
                <a:cubicBezTo>
                  <a:pt x="187" y="70"/>
                  <a:pt x="187" y="70"/>
                  <a:pt x="187" y="70"/>
                </a:cubicBezTo>
                <a:cubicBezTo>
                  <a:pt x="187" y="70"/>
                  <a:pt x="187" y="70"/>
                  <a:pt x="187" y="70"/>
                </a:cubicBezTo>
                <a:cubicBezTo>
                  <a:pt x="187" y="70"/>
                  <a:pt x="187" y="70"/>
                  <a:pt x="187" y="70"/>
                </a:cubicBezTo>
                <a:cubicBezTo>
                  <a:pt x="187" y="70"/>
                  <a:pt x="188" y="70"/>
                  <a:pt x="188" y="70"/>
                </a:cubicBezTo>
                <a:cubicBezTo>
                  <a:pt x="188" y="70"/>
                  <a:pt x="188" y="70"/>
                  <a:pt x="188" y="70"/>
                </a:cubicBezTo>
                <a:cubicBezTo>
                  <a:pt x="188" y="70"/>
                  <a:pt x="188" y="70"/>
                  <a:pt x="188" y="70"/>
                </a:cubicBezTo>
                <a:cubicBezTo>
                  <a:pt x="188" y="70"/>
                  <a:pt x="188" y="70"/>
                  <a:pt x="188" y="70"/>
                </a:cubicBezTo>
                <a:cubicBezTo>
                  <a:pt x="188" y="70"/>
                  <a:pt x="188" y="70"/>
                  <a:pt x="188" y="70"/>
                </a:cubicBezTo>
                <a:cubicBezTo>
                  <a:pt x="188" y="70"/>
                  <a:pt x="188" y="71"/>
                  <a:pt x="188" y="71"/>
                </a:cubicBezTo>
                <a:cubicBezTo>
                  <a:pt x="188" y="71"/>
                  <a:pt x="188" y="71"/>
                  <a:pt x="188" y="71"/>
                </a:cubicBezTo>
                <a:cubicBezTo>
                  <a:pt x="188" y="71"/>
                  <a:pt x="188" y="71"/>
                  <a:pt x="188" y="70"/>
                </a:cubicBezTo>
                <a:cubicBezTo>
                  <a:pt x="189" y="70"/>
                  <a:pt x="189" y="70"/>
                  <a:pt x="189" y="70"/>
                </a:cubicBezTo>
                <a:cubicBezTo>
                  <a:pt x="188" y="70"/>
                  <a:pt x="188" y="70"/>
                  <a:pt x="189" y="70"/>
                </a:cubicBezTo>
                <a:cubicBezTo>
                  <a:pt x="189" y="70"/>
                  <a:pt x="189" y="70"/>
                  <a:pt x="189" y="69"/>
                </a:cubicBezTo>
                <a:cubicBezTo>
                  <a:pt x="189" y="69"/>
                  <a:pt x="189" y="69"/>
                  <a:pt x="189" y="69"/>
                </a:cubicBezTo>
                <a:cubicBezTo>
                  <a:pt x="189" y="69"/>
                  <a:pt x="189" y="69"/>
                  <a:pt x="189" y="69"/>
                </a:cubicBezTo>
                <a:cubicBezTo>
                  <a:pt x="189" y="69"/>
                  <a:pt x="189" y="69"/>
                  <a:pt x="189" y="69"/>
                </a:cubicBezTo>
                <a:cubicBezTo>
                  <a:pt x="189" y="69"/>
                  <a:pt x="189" y="69"/>
                  <a:pt x="189" y="68"/>
                </a:cubicBezTo>
                <a:cubicBezTo>
                  <a:pt x="189" y="68"/>
                  <a:pt x="189" y="68"/>
                  <a:pt x="189" y="68"/>
                </a:cubicBezTo>
                <a:cubicBezTo>
                  <a:pt x="189" y="68"/>
                  <a:pt x="189" y="68"/>
                  <a:pt x="189" y="68"/>
                </a:cubicBezTo>
                <a:cubicBezTo>
                  <a:pt x="189" y="68"/>
                  <a:pt x="189" y="67"/>
                  <a:pt x="189" y="67"/>
                </a:cubicBezTo>
                <a:cubicBezTo>
                  <a:pt x="189" y="67"/>
                  <a:pt x="189" y="67"/>
                  <a:pt x="189" y="67"/>
                </a:cubicBezTo>
                <a:cubicBezTo>
                  <a:pt x="189" y="67"/>
                  <a:pt x="189" y="67"/>
                  <a:pt x="189" y="67"/>
                </a:cubicBezTo>
                <a:cubicBezTo>
                  <a:pt x="189" y="67"/>
                  <a:pt x="189" y="67"/>
                  <a:pt x="189" y="67"/>
                </a:cubicBezTo>
                <a:cubicBezTo>
                  <a:pt x="188" y="67"/>
                  <a:pt x="188" y="67"/>
                  <a:pt x="188" y="67"/>
                </a:cubicBezTo>
                <a:cubicBezTo>
                  <a:pt x="188" y="67"/>
                  <a:pt x="188" y="67"/>
                  <a:pt x="188" y="67"/>
                </a:cubicBezTo>
                <a:cubicBezTo>
                  <a:pt x="188" y="67"/>
                  <a:pt x="188" y="67"/>
                  <a:pt x="188" y="67"/>
                </a:cubicBezTo>
                <a:cubicBezTo>
                  <a:pt x="188" y="67"/>
                  <a:pt x="188" y="67"/>
                  <a:pt x="188" y="67"/>
                </a:cubicBezTo>
                <a:cubicBezTo>
                  <a:pt x="188" y="67"/>
                  <a:pt x="188" y="67"/>
                  <a:pt x="188" y="67"/>
                </a:cubicBezTo>
                <a:cubicBezTo>
                  <a:pt x="188" y="67"/>
                  <a:pt x="188" y="67"/>
                  <a:pt x="188" y="67"/>
                </a:cubicBezTo>
                <a:cubicBezTo>
                  <a:pt x="188" y="67"/>
                  <a:pt x="188" y="67"/>
                  <a:pt x="188" y="67"/>
                </a:cubicBezTo>
                <a:cubicBezTo>
                  <a:pt x="188" y="67"/>
                  <a:pt x="187" y="67"/>
                  <a:pt x="187" y="67"/>
                </a:cubicBezTo>
                <a:cubicBezTo>
                  <a:pt x="187" y="67"/>
                  <a:pt x="187" y="67"/>
                  <a:pt x="187" y="67"/>
                </a:cubicBezTo>
                <a:cubicBezTo>
                  <a:pt x="187" y="67"/>
                  <a:pt x="187" y="67"/>
                  <a:pt x="187" y="66"/>
                </a:cubicBezTo>
                <a:cubicBezTo>
                  <a:pt x="187" y="66"/>
                  <a:pt x="187" y="66"/>
                  <a:pt x="187" y="66"/>
                </a:cubicBezTo>
                <a:cubicBezTo>
                  <a:pt x="187" y="66"/>
                  <a:pt x="187" y="66"/>
                  <a:pt x="187" y="66"/>
                </a:cubicBezTo>
                <a:cubicBezTo>
                  <a:pt x="187" y="66"/>
                  <a:pt x="187" y="66"/>
                  <a:pt x="188" y="66"/>
                </a:cubicBezTo>
                <a:cubicBezTo>
                  <a:pt x="188" y="66"/>
                  <a:pt x="188" y="66"/>
                  <a:pt x="188" y="66"/>
                </a:cubicBezTo>
                <a:cubicBezTo>
                  <a:pt x="188" y="66"/>
                  <a:pt x="188" y="66"/>
                  <a:pt x="188" y="66"/>
                </a:cubicBezTo>
                <a:cubicBezTo>
                  <a:pt x="188" y="66"/>
                  <a:pt x="188" y="66"/>
                  <a:pt x="188" y="66"/>
                </a:cubicBezTo>
                <a:cubicBezTo>
                  <a:pt x="188" y="66"/>
                  <a:pt x="188" y="66"/>
                  <a:pt x="188" y="65"/>
                </a:cubicBezTo>
                <a:cubicBezTo>
                  <a:pt x="188" y="65"/>
                  <a:pt x="188" y="65"/>
                  <a:pt x="188" y="65"/>
                </a:cubicBezTo>
                <a:cubicBezTo>
                  <a:pt x="188" y="65"/>
                  <a:pt x="188" y="65"/>
                  <a:pt x="188" y="65"/>
                </a:cubicBezTo>
                <a:cubicBezTo>
                  <a:pt x="188" y="65"/>
                  <a:pt x="187" y="65"/>
                  <a:pt x="187" y="65"/>
                </a:cubicBezTo>
                <a:cubicBezTo>
                  <a:pt x="187" y="65"/>
                  <a:pt x="187" y="65"/>
                  <a:pt x="187" y="65"/>
                </a:cubicBezTo>
                <a:cubicBezTo>
                  <a:pt x="187" y="65"/>
                  <a:pt x="187" y="65"/>
                  <a:pt x="187" y="64"/>
                </a:cubicBezTo>
                <a:cubicBezTo>
                  <a:pt x="187" y="64"/>
                  <a:pt x="188" y="64"/>
                  <a:pt x="188" y="64"/>
                </a:cubicBezTo>
                <a:cubicBezTo>
                  <a:pt x="188" y="64"/>
                  <a:pt x="188" y="64"/>
                  <a:pt x="188" y="64"/>
                </a:cubicBezTo>
                <a:cubicBezTo>
                  <a:pt x="187" y="64"/>
                  <a:pt x="187" y="64"/>
                  <a:pt x="187" y="64"/>
                </a:cubicBezTo>
                <a:cubicBezTo>
                  <a:pt x="187" y="64"/>
                  <a:pt x="187" y="64"/>
                  <a:pt x="186" y="64"/>
                </a:cubicBezTo>
                <a:cubicBezTo>
                  <a:pt x="186" y="64"/>
                  <a:pt x="186" y="64"/>
                  <a:pt x="186" y="64"/>
                </a:cubicBezTo>
                <a:cubicBezTo>
                  <a:pt x="186" y="64"/>
                  <a:pt x="186" y="64"/>
                  <a:pt x="186" y="64"/>
                </a:cubicBezTo>
                <a:cubicBezTo>
                  <a:pt x="186" y="64"/>
                  <a:pt x="185" y="64"/>
                  <a:pt x="185" y="64"/>
                </a:cubicBezTo>
                <a:cubicBezTo>
                  <a:pt x="185" y="64"/>
                  <a:pt x="185" y="64"/>
                  <a:pt x="185" y="64"/>
                </a:cubicBezTo>
                <a:cubicBezTo>
                  <a:pt x="185" y="64"/>
                  <a:pt x="185" y="64"/>
                  <a:pt x="185" y="64"/>
                </a:cubicBezTo>
                <a:cubicBezTo>
                  <a:pt x="185" y="64"/>
                  <a:pt x="186" y="64"/>
                  <a:pt x="186" y="64"/>
                </a:cubicBezTo>
                <a:cubicBezTo>
                  <a:pt x="186" y="64"/>
                  <a:pt x="186" y="64"/>
                  <a:pt x="186" y="64"/>
                </a:cubicBezTo>
                <a:cubicBezTo>
                  <a:pt x="186" y="63"/>
                  <a:pt x="186" y="63"/>
                  <a:pt x="186" y="63"/>
                </a:cubicBezTo>
                <a:cubicBezTo>
                  <a:pt x="186" y="63"/>
                  <a:pt x="186" y="63"/>
                  <a:pt x="186" y="63"/>
                </a:cubicBezTo>
                <a:cubicBezTo>
                  <a:pt x="187" y="63"/>
                  <a:pt x="187" y="63"/>
                  <a:pt x="187" y="63"/>
                </a:cubicBezTo>
                <a:cubicBezTo>
                  <a:pt x="187" y="63"/>
                  <a:pt x="187" y="63"/>
                  <a:pt x="187" y="63"/>
                </a:cubicBezTo>
                <a:cubicBezTo>
                  <a:pt x="187" y="63"/>
                  <a:pt x="187" y="63"/>
                  <a:pt x="187" y="63"/>
                </a:cubicBezTo>
                <a:cubicBezTo>
                  <a:pt x="187" y="63"/>
                  <a:pt x="187" y="63"/>
                  <a:pt x="187" y="63"/>
                </a:cubicBezTo>
                <a:cubicBezTo>
                  <a:pt x="187" y="63"/>
                  <a:pt x="188" y="63"/>
                  <a:pt x="188" y="63"/>
                </a:cubicBezTo>
                <a:cubicBezTo>
                  <a:pt x="188" y="63"/>
                  <a:pt x="188" y="62"/>
                  <a:pt x="188" y="62"/>
                </a:cubicBezTo>
                <a:cubicBezTo>
                  <a:pt x="188" y="62"/>
                  <a:pt x="188" y="62"/>
                  <a:pt x="188" y="62"/>
                </a:cubicBezTo>
                <a:cubicBezTo>
                  <a:pt x="189" y="62"/>
                  <a:pt x="188" y="62"/>
                  <a:pt x="188" y="62"/>
                </a:cubicBezTo>
                <a:cubicBezTo>
                  <a:pt x="188" y="61"/>
                  <a:pt x="188" y="61"/>
                  <a:pt x="188" y="61"/>
                </a:cubicBezTo>
                <a:cubicBezTo>
                  <a:pt x="188" y="61"/>
                  <a:pt x="188" y="61"/>
                  <a:pt x="189" y="61"/>
                </a:cubicBezTo>
                <a:cubicBezTo>
                  <a:pt x="189" y="61"/>
                  <a:pt x="189" y="61"/>
                  <a:pt x="189" y="60"/>
                </a:cubicBezTo>
                <a:cubicBezTo>
                  <a:pt x="189" y="60"/>
                  <a:pt x="190" y="60"/>
                  <a:pt x="190" y="60"/>
                </a:cubicBezTo>
                <a:cubicBezTo>
                  <a:pt x="190" y="60"/>
                  <a:pt x="190" y="60"/>
                  <a:pt x="190" y="60"/>
                </a:cubicBezTo>
                <a:cubicBezTo>
                  <a:pt x="190" y="60"/>
                  <a:pt x="190" y="60"/>
                  <a:pt x="190" y="60"/>
                </a:cubicBezTo>
                <a:cubicBezTo>
                  <a:pt x="190" y="60"/>
                  <a:pt x="190" y="59"/>
                  <a:pt x="190" y="59"/>
                </a:cubicBezTo>
                <a:cubicBezTo>
                  <a:pt x="190" y="59"/>
                  <a:pt x="190" y="59"/>
                  <a:pt x="190" y="59"/>
                </a:cubicBezTo>
                <a:cubicBezTo>
                  <a:pt x="190" y="59"/>
                  <a:pt x="190" y="59"/>
                  <a:pt x="190" y="59"/>
                </a:cubicBezTo>
                <a:cubicBezTo>
                  <a:pt x="190" y="59"/>
                  <a:pt x="190" y="59"/>
                  <a:pt x="190" y="59"/>
                </a:cubicBezTo>
                <a:cubicBezTo>
                  <a:pt x="190" y="59"/>
                  <a:pt x="190" y="59"/>
                  <a:pt x="190" y="59"/>
                </a:cubicBezTo>
                <a:cubicBezTo>
                  <a:pt x="190" y="59"/>
                  <a:pt x="190" y="59"/>
                  <a:pt x="190" y="59"/>
                </a:cubicBezTo>
                <a:cubicBezTo>
                  <a:pt x="190" y="58"/>
                  <a:pt x="190" y="59"/>
                  <a:pt x="190" y="59"/>
                </a:cubicBezTo>
                <a:cubicBezTo>
                  <a:pt x="190" y="59"/>
                  <a:pt x="190" y="59"/>
                  <a:pt x="190" y="59"/>
                </a:cubicBezTo>
                <a:cubicBezTo>
                  <a:pt x="190" y="58"/>
                  <a:pt x="190" y="58"/>
                  <a:pt x="190" y="58"/>
                </a:cubicBezTo>
                <a:cubicBezTo>
                  <a:pt x="190" y="58"/>
                  <a:pt x="190" y="58"/>
                  <a:pt x="190" y="58"/>
                </a:cubicBezTo>
                <a:cubicBezTo>
                  <a:pt x="190" y="58"/>
                  <a:pt x="190" y="58"/>
                  <a:pt x="190" y="58"/>
                </a:cubicBezTo>
                <a:cubicBezTo>
                  <a:pt x="190" y="58"/>
                  <a:pt x="190" y="58"/>
                  <a:pt x="190" y="58"/>
                </a:cubicBezTo>
                <a:cubicBezTo>
                  <a:pt x="190" y="58"/>
                  <a:pt x="190" y="58"/>
                  <a:pt x="190" y="58"/>
                </a:cubicBezTo>
                <a:cubicBezTo>
                  <a:pt x="190" y="58"/>
                  <a:pt x="190" y="57"/>
                  <a:pt x="190" y="57"/>
                </a:cubicBezTo>
                <a:cubicBezTo>
                  <a:pt x="190" y="57"/>
                  <a:pt x="190" y="57"/>
                  <a:pt x="190" y="57"/>
                </a:cubicBezTo>
                <a:cubicBezTo>
                  <a:pt x="190" y="57"/>
                  <a:pt x="190" y="57"/>
                  <a:pt x="190" y="57"/>
                </a:cubicBezTo>
                <a:cubicBezTo>
                  <a:pt x="190" y="57"/>
                  <a:pt x="190" y="57"/>
                  <a:pt x="190" y="58"/>
                </a:cubicBezTo>
                <a:cubicBezTo>
                  <a:pt x="190" y="58"/>
                  <a:pt x="190" y="58"/>
                  <a:pt x="190" y="58"/>
                </a:cubicBezTo>
                <a:cubicBezTo>
                  <a:pt x="190" y="58"/>
                  <a:pt x="190" y="58"/>
                  <a:pt x="190" y="59"/>
                </a:cubicBezTo>
                <a:cubicBezTo>
                  <a:pt x="190" y="59"/>
                  <a:pt x="190" y="59"/>
                  <a:pt x="190" y="59"/>
                </a:cubicBezTo>
                <a:cubicBezTo>
                  <a:pt x="191" y="59"/>
                  <a:pt x="191" y="59"/>
                  <a:pt x="191" y="59"/>
                </a:cubicBezTo>
                <a:cubicBezTo>
                  <a:pt x="191" y="59"/>
                  <a:pt x="191" y="59"/>
                  <a:pt x="191" y="59"/>
                </a:cubicBezTo>
                <a:cubicBezTo>
                  <a:pt x="191" y="59"/>
                  <a:pt x="191" y="59"/>
                  <a:pt x="191" y="59"/>
                </a:cubicBezTo>
                <a:cubicBezTo>
                  <a:pt x="191" y="59"/>
                  <a:pt x="191" y="59"/>
                  <a:pt x="191" y="59"/>
                </a:cubicBezTo>
                <a:cubicBezTo>
                  <a:pt x="191" y="59"/>
                  <a:pt x="191" y="59"/>
                  <a:pt x="191" y="59"/>
                </a:cubicBezTo>
                <a:cubicBezTo>
                  <a:pt x="191" y="59"/>
                  <a:pt x="191" y="59"/>
                  <a:pt x="191" y="59"/>
                </a:cubicBezTo>
                <a:cubicBezTo>
                  <a:pt x="192" y="59"/>
                  <a:pt x="192" y="59"/>
                  <a:pt x="192" y="59"/>
                </a:cubicBezTo>
                <a:cubicBezTo>
                  <a:pt x="192" y="59"/>
                  <a:pt x="192" y="59"/>
                  <a:pt x="192" y="58"/>
                </a:cubicBezTo>
                <a:cubicBezTo>
                  <a:pt x="192" y="58"/>
                  <a:pt x="192" y="58"/>
                  <a:pt x="192" y="58"/>
                </a:cubicBezTo>
                <a:cubicBezTo>
                  <a:pt x="192" y="58"/>
                  <a:pt x="192" y="58"/>
                  <a:pt x="192" y="58"/>
                </a:cubicBezTo>
                <a:cubicBezTo>
                  <a:pt x="193" y="58"/>
                  <a:pt x="193" y="58"/>
                  <a:pt x="193" y="58"/>
                </a:cubicBezTo>
                <a:cubicBezTo>
                  <a:pt x="193" y="58"/>
                  <a:pt x="193" y="57"/>
                  <a:pt x="193" y="57"/>
                </a:cubicBezTo>
                <a:cubicBezTo>
                  <a:pt x="193" y="57"/>
                  <a:pt x="193" y="57"/>
                  <a:pt x="193" y="57"/>
                </a:cubicBezTo>
                <a:cubicBezTo>
                  <a:pt x="193" y="57"/>
                  <a:pt x="193" y="57"/>
                  <a:pt x="193" y="57"/>
                </a:cubicBezTo>
                <a:cubicBezTo>
                  <a:pt x="194" y="57"/>
                  <a:pt x="194" y="56"/>
                  <a:pt x="194" y="56"/>
                </a:cubicBezTo>
                <a:cubicBezTo>
                  <a:pt x="194" y="56"/>
                  <a:pt x="194" y="56"/>
                  <a:pt x="194" y="56"/>
                </a:cubicBezTo>
                <a:cubicBezTo>
                  <a:pt x="194" y="56"/>
                  <a:pt x="194" y="56"/>
                  <a:pt x="194" y="56"/>
                </a:cubicBezTo>
                <a:cubicBezTo>
                  <a:pt x="194" y="56"/>
                  <a:pt x="194" y="56"/>
                  <a:pt x="194" y="56"/>
                </a:cubicBezTo>
                <a:cubicBezTo>
                  <a:pt x="194" y="56"/>
                  <a:pt x="194" y="56"/>
                  <a:pt x="194" y="56"/>
                </a:cubicBezTo>
                <a:cubicBezTo>
                  <a:pt x="194" y="55"/>
                  <a:pt x="194" y="55"/>
                  <a:pt x="194" y="55"/>
                </a:cubicBezTo>
                <a:cubicBezTo>
                  <a:pt x="194" y="55"/>
                  <a:pt x="194" y="55"/>
                  <a:pt x="194" y="55"/>
                </a:cubicBezTo>
                <a:cubicBezTo>
                  <a:pt x="195" y="56"/>
                  <a:pt x="195" y="55"/>
                  <a:pt x="195" y="55"/>
                </a:cubicBezTo>
                <a:cubicBezTo>
                  <a:pt x="195" y="55"/>
                  <a:pt x="195" y="55"/>
                  <a:pt x="195" y="55"/>
                </a:cubicBezTo>
                <a:cubicBezTo>
                  <a:pt x="195" y="55"/>
                  <a:pt x="194" y="55"/>
                  <a:pt x="194" y="55"/>
                </a:cubicBezTo>
                <a:cubicBezTo>
                  <a:pt x="194" y="55"/>
                  <a:pt x="194" y="55"/>
                  <a:pt x="194" y="55"/>
                </a:cubicBezTo>
                <a:cubicBezTo>
                  <a:pt x="195" y="55"/>
                  <a:pt x="195" y="55"/>
                  <a:pt x="195" y="55"/>
                </a:cubicBezTo>
                <a:cubicBezTo>
                  <a:pt x="195" y="55"/>
                  <a:pt x="195" y="55"/>
                  <a:pt x="195" y="55"/>
                </a:cubicBezTo>
                <a:cubicBezTo>
                  <a:pt x="195" y="55"/>
                  <a:pt x="195" y="55"/>
                  <a:pt x="195" y="55"/>
                </a:cubicBezTo>
                <a:cubicBezTo>
                  <a:pt x="195" y="55"/>
                  <a:pt x="195" y="55"/>
                  <a:pt x="195" y="55"/>
                </a:cubicBezTo>
                <a:cubicBezTo>
                  <a:pt x="195" y="55"/>
                  <a:pt x="195" y="56"/>
                  <a:pt x="195" y="56"/>
                </a:cubicBezTo>
                <a:cubicBezTo>
                  <a:pt x="195" y="56"/>
                  <a:pt x="195" y="56"/>
                  <a:pt x="195" y="56"/>
                </a:cubicBezTo>
                <a:cubicBezTo>
                  <a:pt x="195" y="56"/>
                  <a:pt x="195" y="56"/>
                  <a:pt x="195" y="56"/>
                </a:cubicBezTo>
                <a:cubicBezTo>
                  <a:pt x="195" y="56"/>
                  <a:pt x="195" y="56"/>
                  <a:pt x="195" y="56"/>
                </a:cubicBezTo>
                <a:cubicBezTo>
                  <a:pt x="195" y="56"/>
                  <a:pt x="195" y="55"/>
                  <a:pt x="195" y="55"/>
                </a:cubicBezTo>
                <a:cubicBezTo>
                  <a:pt x="195" y="55"/>
                  <a:pt x="195" y="55"/>
                  <a:pt x="195" y="55"/>
                </a:cubicBezTo>
                <a:cubicBezTo>
                  <a:pt x="195" y="55"/>
                  <a:pt x="195" y="55"/>
                  <a:pt x="195" y="55"/>
                </a:cubicBezTo>
                <a:cubicBezTo>
                  <a:pt x="195" y="55"/>
                  <a:pt x="195" y="55"/>
                  <a:pt x="195" y="55"/>
                </a:cubicBezTo>
                <a:cubicBezTo>
                  <a:pt x="195" y="55"/>
                  <a:pt x="195" y="55"/>
                  <a:pt x="196" y="55"/>
                </a:cubicBezTo>
                <a:cubicBezTo>
                  <a:pt x="196" y="55"/>
                  <a:pt x="196" y="55"/>
                  <a:pt x="196" y="56"/>
                </a:cubicBezTo>
                <a:cubicBezTo>
                  <a:pt x="196" y="56"/>
                  <a:pt x="196" y="56"/>
                  <a:pt x="196" y="56"/>
                </a:cubicBezTo>
                <a:cubicBezTo>
                  <a:pt x="196" y="55"/>
                  <a:pt x="196" y="55"/>
                  <a:pt x="196" y="55"/>
                </a:cubicBezTo>
                <a:cubicBezTo>
                  <a:pt x="196" y="55"/>
                  <a:pt x="196" y="55"/>
                  <a:pt x="196" y="55"/>
                </a:cubicBezTo>
                <a:cubicBezTo>
                  <a:pt x="196" y="55"/>
                  <a:pt x="196" y="55"/>
                  <a:pt x="196" y="55"/>
                </a:cubicBezTo>
                <a:cubicBezTo>
                  <a:pt x="196" y="55"/>
                  <a:pt x="196" y="55"/>
                  <a:pt x="196" y="55"/>
                </a:cubicBezTo>
                <a:cubicBezTo>
                  <a:pt x="196" y="55"/>
                  <a:pt x="196" y="55"/>
                  <a:pt x="196" y="55"/>
                </a:cubicBezTo>
                <a:cubicBezTo>
                  <a:pt x="196" y="54"/>
                  <a:pt x="196" y="55"/>
                  <a:pt x="196" y="55"/>
                </a:cubicBezTo>
                <a:cubicBezTo>
                  <a:pt x="196" y="55"/>
                  <a:pt x="196" y="55"/>
                  <a:pt x="196" y="55"/>
                </a:cubicBezTo>
                <a:cubicBezTo>
                  <a:pt x="196" y="55"/>
                  <a:pt x="196" y="55"/>
                  <a:pt x="196" y="55"/>
                </a:cubicBezTo>
                <a:cubicBezTo>
                  <a:pt x="196" y="55"/>
                  <a:pt x="196" y="55"/>
                  <a:pt x="196" y="55"/>
                </a:cubicBezTo>
                <a:cubicBezTo>
                  <a:pt x="196" y="55"/>
                  <a:pt x="196" y="55"/>
                  <a:pt x="196" y="55"/>
                </a:cubicBezTo>
                <a:cubicBezTo>
                  <a:pt x="197" y="55"/>
                  <a:pt x="197" y="55"/>
                  <a:pt x="197" y="55"/>
                </a:cubicBezTo>
                <a:cubicBezTo>
                  <a:pt x="197" y="55"/>
                  <a:pt x="197" y="55"/>
                  <a:pt x="197" y="55"/>
                </a:cubicBezTo>
                <a:cubicBezTo>
                  <a:pt x="197" y="55"/>
                  <a:pt x="197" y="55"/>
                  <a:pt x="197" y="55"/>
                </a:cubicBezTo>
                <a:cubicBezTo>
                  <a:pt x="197" y="55"/>
                  <a:pt x="197" y="55"/>
                  <a:pt x="197" y="55"/>
                </a:cubicBezTo>
                <a:cubicBezTo>
                  <a:pt x="197" y="55"/>
                  <a:pt x="197" y="55"/>
                  <a:pt x="197" y="54"/>
                </a:cubicBezTo>
                <a:cubicBezTo>
                  <a:pt x="197" y="54"/>
                  <a:pt x="197" y="54"/>
                  <a:pt x="197" y="54"/>
                </a:cubicBezTo>
                <a:cubicBezTo>
                  <a:pt x="197" y="54"/>
                  <a:pt x="197" y="54"/>
                  <a:pt x="197" y="54"/>
                </a:cubicBezTo>
                <a:cubicBezTo>
                  <a:pt x="197" y="54"/>
                  <a:pt x="197" y="54"/>
                  <a:pt x="197" y="54"/>
                </a:cubicBezTo>
                <a:cubicBezTo>
                  <a:pt x="197" y="54"/>
                  <a:pt x="197" y="54"/>
                  <a:pt x="197" y="54"/>
                </a:cubicBezTo>
                <a:cubicBezTo>
                  <a:pt x="197" y="54"/>
                  <a:pt x="197" y="54"/>
                  <a:pt x="196" y="54"/>
                </a:cubicBezTo>
                <a:cubicBezTo>
                  <a:pt x="196" y="54"/>
                  <a:pt x="196" y="54"/>
                  <a:pt x="196" y="54"/>
                </a:cubicBezTo>
                <a:cubicBezTo>
                  <a:pt x="196" y="54"/>
                  <a:pt x="196" y="54"/>
                  <a:pt x="196" y="54"/>
                </a:cubicBezTo>
                <a:cubicBezTo>
                  <a:pt x="196" y="54"/>
                  <a:pt x="196" y="54"/>
                  <a:pt x="196" y="54"/>
                </a:cubicBezTo>
                <a:cubicBezTo>
                  <a:pt x="196" y="54"/>
                  <a:pt x="196" y="54"/>
                  <a:pt x="196" y="54"/>
                </a:cubicBezTo>
                <a:cubicBezTo>
                  <a:pt x="196" y="54"/>
                  <a:pt x="196" y="54"/>
                  <a:pt x="196" y="54"/>
                </a:cubicBezTo>
                <a:cubicBezTo>
                  <a:pt x="196" y="54"/>
                  <a:pt x="196" y="54"/>
                  <a:pt x="196" y="54"/>
                </a:cubicBezTo>
                <a:cubicBezTo>
                  <a:pt x="196" y="54"/>
                  <a:pt x="197" y="54"/>
                  <a:pt x="197" y="54"/>
                </a:cubicBezTo>
                <a:cubicBezTo>
                  <a:pt x="197" y="54"/>
                  <a:pt x="197" y="54"/>
                  <a:pt x="197" y="54"/>
                </a:cubicBezTo>
                <a:cubicBezTo>
                  <a:pt x="197" y="54"/>
                  <a:pt x="196" y="54"/>
                  <a:pt x="196" y="53"/>
                </a:cubicBezTo>
                <a:cubicBezTo>
                  <a:pt x="196" y="53"/>
                  <a:pt x="197" y="53"/>
                  <a:pt x="197" y="53"/>
                </a:cubicBezTo>
                <a:cubicBezTo>
                  <a:pt x="197" y="53"/>
                  <a:pt x="197" y="54"/>
                  <a:pt x="197" y="53"/>
                </a:cubicBezTo>
                <a:cubicBezTo>
                  <a:pt x="197" y="53"/>
                  <a:pt x="197" y="53"/>
                  <a:pt x="197" y="53"/>
                </a:cubicBezTo>
                <a:cubicBezTo>
                  <a:pt x="197" y="53"/>
                  <a:pt x="197" y="53"/>
                  <a:pt x="196" y="53"/>
                </a:cubicBezTo>
                <a:cubicBezTo>
                  <a:pt x="196" y="53"/>
                  <a:pt x="196" y="53"/>
                  <a:pt x="196" y="53"/>
                </a:cubicBezTo>
                <a:cubicBezTo>
                  <a:pt x="197" y="53"/>
                  <a:pt x="197" y="53"/>
                  <a:pt x="197" y="53"/>
                </a:cubicBezTo>
                <a:cubicBezTo>
                  <a:pt x="197" y="53"/>
                  <a:pt x="197" y="53"/>
                  <a:pt x="197" y="53"/>
                </a:cubicBezTo>
                <a:cubicBezTo>
                  <a:pt x="197" y="53"/>
                  <a:pt x="197" y="53"/>
                  <a:pt x="197" y="53"/>
                </a:cubicBezTo>
                <a:cubicBezTo>
                  <a:pt x="197" y="53"/>
                  <a:pt x="197" y="53"/>
                  <a:pt x="197" y="52"/>
                </a:cubicBezTo>
                <a:cubicBezTo>
                  <a:pt x="197" y="52"/>
                  <a:pt x="197" y="52"/>
                  <a:pt x="197" y="52"/>
                </a:cubicBezTo>
                <a:cubicBezTo>
                  <a:pt x="197" y="52"/>
                  <a:pt x="197" y="52"/>
                  <a:pt x="197" y="52"/>
                </a:cubicBezTo>
                <a:cubicBezTo>
                  <a:pt x="197" y="52"/>
                  <a:pt x="197" y="52"/>
                  <a:pt x="197" y="52"/>
                </a:cubicBezTo>
                <a:cubicBezTo>
                  <a:pt x="197" y="52"/>
                  <a:pt x="197" y="52"/>
                  <a:pt x="197" y="52"/>
                </a:cubicBezTo>
                <a:cubicBezTo>
                  <a:pt x="197" y="52"/>
                  <a:pt x="197" y="52"/>
                  <a:pt x="197" y="52"/>
                </a:cubicBezTo>
                <a:cubicBezTo>
                  <a:pt x="197" y="52"/>
                  <a:pt x="197" y="51"/>
                  <a:pt x="197" y="51"/>
                </a:cubicBezTo>
                <a:cubicBezTo>
                  <a:pt x="197" y="51"/>
                  <a:pt x="197" y="51"/>
                  <a:pt x="197" y="51"/>
                </a:cubicBezTo>
                <a:cubicBezTo>
                  <a:pt x="197" y="52"/>
                  <a:pt x="197" y="52"/>
                  <a:pt x="197" y="52"/>
                </a:cubicBezTo>
                <a:cubicBezTo>
                  <a:pt x="197" y="52"/>
                  <a:pt x="196" y="52"/>
                  <a:pt x="196" y="52"/>
                </a:cubicBezTo>
                <a:cubicBezTo>
                  <a:pt x="196" y="52"/>
                  <a:pt x="196" y="52"/>
                  <a:pt x="196" y="52"/>
                </a:cubicBezTo>
                <a:cubicBezTo>
                  <a:pt x="196" y="52"/>
                  <a:pt x="196" y="52"/>
                  <a:pt x="196" y="52"/>
                </a:cubicBezTo>
                <a:cubicBezTo>
                  <a:pt x="196" y="52"/>
                  <a:pt x="196" y="52"/>
                  <a:pt x="196" y="52"/>
                </a:cubicBezTo>
                <a:cubicBezTo>
                  <a:pt x="196" y="52"/>
                  <a:pt x="196" y="52"/>
                  <a:pt x="196" y="52"/>
                </a:cubicBezTo>
                <a:cubicBezTo>
                  <a:pt x="197" y="51"/>
                  <a:pt x="197" y="51"/>
                  <a:pt x="197" y="51"/>
                </a:cubicBezTo>
                <a:cubicBezTo>
                  <a:pt x="197" y="51"/>
                  <a:pt x="197" y="51"/>
                  <a:pt x="197" y="51"/>
                </a:cubicBezTo>
                <a:cubicBezTo>
                  <a:pt x="197" y="51"/>
                  <a:pt x="197" y="51"/>
                  <a:pt x="197" y="51"/>
                </a:cubicBezTo>
                <a:cubicBezTo>
                  <a:pt x="196" y="51"/>
                  <a:pt x="196" y="51"/>
                  <a:pt x="196" y="51"/>
                </a:cubicBezTo>
                <a:cubicBezTo>
                  <a:pt x="196" y="51"/>
                  <a:pt x="196" y="51"/>
                  <a:pt x="196" y="51"/>
                </a:cubicBezTo>
                <a:cubicBezTo>
                  <a:pt x="196" y="51"/>
                  <a:pt x="196" y="51"/>
                  <a:pt x="196" y="51"/>
                </a:cubicBezTo>
                <a:cubicBezTo>
                  <a:pt x="196" y="51"/>
                  <a:pt x="196" y="51"/>
                  <a:pt x="196" y="51"/>
                </a:cubicBezTo>
                <a:cubicBezTo>
                  <a:pt x="196" y="51"/>
                  <a:pt x="196" y="50"/>
                  <a:pt x="196" y="50"/>
                </a:cubicBezTo>
                <a:cubicBezTo>
                  <a:pt x="196" y="50"/>
                  <a:pt x="196" y="50"/>
                  <a:pt x="196" y="50"/>
                </a:cubicBezTo>
                <a:cubicBezTo>
                  <a:pt x="196" y="50"/>
                  <a:pt x="196" y="50"/>
                  <a:pt x="196" y="50"/>
                </a:cubicBezTo>
                <a:cubicBezTo>
                  <a:pt x="196" y="49"/>
                  <a:pt x="196" y="49"/>
                  <a:pt x="196" y="49"/>
                </a:cubicBezTo>
                <a:cubicBezTo>
                  <a:pt x="196" y="49"/>
                  <a:pt x="196" y="49"/>
                  <a:pt x="196" y="49"/>
                </a:cubicBezTo>
                <a:cubicBezTo>
                  <a:pt x="196" y="48"/>
                  <a:pt x="196" y="48"/>
                  <a:pt x="196" y="48"/>
                </a:cubicBezTo>
                <a:cubicBezTo>
                  <a:pt x="196" y="48"/>
                  <a:pt x="196" y="48"/>
                  <a:pt x="196" y="48"/>
                </a:cubicBezTo>
                <a:cubicBezTo>
                  <a:pt x="196" y="48"/>
                  <a:pt x="196" y="48"/>
                  <a:pt x="196" y="47"/>
                </a:cubicBezTo>
                <a:cubicBezTo>
                  <a:pt x="196" y="47"/>
                  <a:pt x="196" y="47"/>
                  <a:pt x="196" y="47"/>
                </a:cubicBezTo>
                <a:cubicBezTo>
                  <a:pt x="196" y="47"/>
                  <a:pt x="196" y="47"/>
                  <a:pt x="196" y="47"/>
                </a:cubicBezTo>
                <a:cubicBezTo>
                  <a:pt x="196" y="47"/>
                  <a:pt x="196" y="47"/>
                  <a:pt x="196" y="47"/>
                </a:cubicBezTo>
                <a:cubicBezTo>
                  <a:pt x="196" y="47"/>
                  <a:pt x="196" y="47"/>
                  <a:pt x="196" y="47"/>
                </a:cubicBezTo>
                <a:cubicBezTo>
                  <a:pt x="196" y="47"/>
                  <a:pt x="196" y="46"/>
                  <a:pt x="196" y="46"/>
                </a:cubicBezTo>
                <a:cubicBezTo>
                  <a:pt x="196" y="46"/>
                  <a:pt x="196" y="46"/>
                  <a:pt x="196" y="46"/>
                </a:cubicBezTo>
                <a:cubicBezTo>
                  <a:pt x="196" y="46"/>
                  <a:pt x="196" y="46"/>
                  <a:pt x="196" y="46"/>
                </a:cubicBezTo>
                <a:cubicBezTo>
                  <a:pt x="196" y="45"/>
                  <a:pt x="196" y="45"/>
                  <a:pt x="196" y="45"/>
                </a:cubicBezTo>
                <a:cubicBezTo>
                  <a:pt x="197" y="45"/>
                  <a:pt x="197" y="45"/>
                  <a:pt x="197" y="44"/>
                </a:cubicBezTo>
                <a:cubicBezTo>
                  <a:pt x="197" y="44"/>
                  <a:pt x="197" y="44"/>
                  <a:pt x="197" y="44"/>
                </a:cubicBezTo>
                <a:cubicBezTo>
                  <a:pt x="197" y="44"/>
                  <a:pt x="197" y="44"/>
                  <a:pt x="197" y="44"/>
                </a:cubicBezTo>
                <a:cubicBezTo>
                  <a:pt x="197" y="44"/>
                  <a:pt x="197" y="44"/>
                  <a:pt x="197" y="44"/>
                </a:cubicBezTo>
                <a:cubicBezTo>
                  <a:pt x="197" y="43"/>
                  <a:pt x="197" y="43"/>
                  <a:pt x="197" y="43"/>
                </a:cubicBezTo>
                <a:cubicBezTo>
                  <a:pt x="197" y="43"/>
                  <a:pt x="197" y="43"/>
                  <a:pt x="197" y="43"/>
                </a:cubicBezTo>
                <a:cubicBezTo>
                  <a:pt x="197" y="43"/>
                  <a:pt x="198" y="43"/>
                  <a:pt x="198" y="42"/>
                </a:cubicBezTo>
                <a:cubicBezTo>
                  <a:pt x="198" y="42"/>
                  <a:pt x="198" y="42"/>
                  <a:pt x="198" y="42"/>
                </a:cubicBezTo>
                <a:cubicBezTo>
                  <a:pt x="198" y="42"/>
                  <a:pt x="198" y="42"/>
                  <a:pt x="198" y="42"/>
                </a:cubicBezTo>
                <a:cubicBezTo>
                  <a:pt x="198" y="42"/>
                  <a:pt x="198" y="41"/>
                  <a:pt x="198" y="41"/>
                </a:cubicBezTo>
                <a:cubicBezTo>
                  <a:pt x="198" y="41"/>
                  <a:pt x="198" y="41"/>
                  <a:pt x="199" y="41"/>
                </a:cubicBezTo>
                <a:cubicBezTo>
                  <a:pt x="199" y="41"/>
                  <a:pt x="199" y="41"/>
                  <a:pt x="199" y="41"/>
                </a:cubicBezTo>
                <a:cubicBezTo>
                  <a:pt x="199" y="41"/>
                  <a:pt x="199" y="41"/>
                  <a:pt x="199" y="41"/>
                </a:cubicBezTo>
                <a:cubicBezTo>
                  <a:pt x="199" y="41"/>
                  <a:pt x="199" y="41"/>
                  <a:pt x="199" y="41"/>
                </a:cubicBezTo>
                <a:cubicBezTo>
                  <a:pt x="199" y="41"/>
                  <a:pt x="199" y="41"/>
                  <a:pt x="199" y="41"/>
                </a:cubicBezTo>
                <a:cubicBezTo>
                  <a:pt x="199" y="40"/>
                  <a:pt x="199" y="40"/>
                  <a:pt x="200" y="41"/>
                </a:cubicBezTo>
                <a:cubicBezTo>
                  <a:pt x="200" y="41"/>
                  <a:pt x="200" y="41"/>
                  <a:pt x="200" y="41"/>
                </a:cubicBezTo>
                <a:cubicBezTo>
                  <a:pt x="200" y="41"/>
                  <a:pt x="200" y="41"/>
                  <a:pt x="200" y="41"/>
                </a:cubicBezTo>
                <a:cubicBezTo>
                  <a:pt x="200" y="41"/>
                  <a:pt x="200" y="41"/>
                  <a:pt x="201" y="41"/>
                </a:cubicBezTo>
                <a:cubicBezTo>
                  <a:pt x="201" y="41"/>
                  <a:pt x="201" y="41"/>
                  <a:pt x="201" y="40"/>
                </a:cubicBezTo>
                <a:cubicBezTo>
                  <a:pt x="201" y="40"/>
                  <a:pt x="200" y="40"/>
                  <a:pt x="200" y="40"/>
                </a:cubicBezTo>
                <a:cubicBezTo>
                  <a:pt x="200" y="40"/>
                  <a:pt x="200" y="40"/>
                  <a:pt x="200" y="40"/>
                </a:cubicBezTo>
                <a:cubicBezTo>
                  <a:pt x="200" y="40"/>
                  <a:pt x="200" y="40"/>
                  <a:pt x="200" y="40"/>
                </a:cubicBezTo>
                <a:cubicBezTo>
                  <a:pt x="200" y="39"/>
                  <a:pt x="200" y="39"/>
                  <a:pt x="200" y="39"/>
                </a:cubicBezTo>
                <a:cubicBezTo>
                  <a:pt x="200" y="39"/>
                  <a:pt x="200" y="39"/>
                  <a:pt x="200" y="39"/>
                </a:cubicBezTo>
                <a:cubicBezTo>
                  <a:pt x="200" y="38"/>
                  <a:pt x="200" y="38"/>
                  <a:pt x="199" y="38"/>
                </a:cubicBezTo>
                <a:cubicBezTo>
                  <a:pt x="199" y="38"/>
                  <a:pt x="199" y="38"/>
                  <a:pt x="199" y="38"/>
                </a:cubicBezTo>
                <a:cubicBezTo>
                  <a:pt x="199" y="38"/>
                  <a:pt x="199" y="38"/>
                  <a:pt x="200" y="38"/>
                </a:cubicBezTo>
                <a:cubicBezTo>
                  <a:pt x="200" y="38"/>
                  <a:pt x="200" y="38"/>
                  <a:pt x="200" y="38"/>
                </a:cubicBezTo>
                <a:cubicBezTo>
                  <a:pt x="200" y="38"/>
                  <a:pt x="200" y="38"/>
                  <a:pt x="200" y="38"/>
                </a:cubicBezTo>
                <a:cubicBezTo>
                  <a:pt x="200" y="38"/>
                  <a:pt x="200" y="39"/>
                  <a:pt x="200" y="39"/>
                </a:cubicBezTo>
                <a:cubicBezTo>
                  <a:pt x="200" y="39"/>
                  <a:pt x="201" y="39"/>
                  <a:pt x="201" y="40"/>
                </a:cubicBezTo>
                <a:cubicBezTo>
                  <a:pt x="201" y="40"/>
                  <a:pt x="201" y="40"/>
                  <a:pt x="201" y="40"/>
                </a:cubicBezTo>
                <a:cubicBezTo>
                  <a:pt x="201" y="40"/>
                  <a:pt x="201" y="40"/>
                  <a:pt x="201" y="40"/>
                </a:cubicBezTo>
                <a:cubicBezTo>
                  <a:pt x="201" y="40"/>
                  <a:pt x="202" y="40"/>
                  <a:pt x="202" y="40"/>
                </a:cubicBezTo>
                <a:cubicBezTo>
                  <a:pt x="202" y="40"/>
                  <a:pt x="202" y="40"/>
                  <a:pt x="203" y="40"/>
                </a:cubicBezTo>
                <a:cubicBezTo>
                  <a:pt x="203" y="40"/>
                  <a:pt x="203" y="40"/>
                  <a:pt x="203" y="40"/>
                </a:cubicBezTo>
                <a:cubicBezTo>
                  <a:pt x="203" y="40"/>
                  <a:pt x="203" y="40"/>
                  <a:pt x="203" y="40"/>
                </a:cubicBezTo>
                <a:cubicBezTo>
                  <a:pt x="203" y="40"/>
                  <a:pt x="203" y="40"/>
                  <a:pt x="203" y="40"/>
                </a:cubicBezTo>
                <a:cubicBezTo>
                  <a:pt x="203" y="40"/>
                  <a:pt x="204" y="41"/>
                  <a:pt x="204" y="40"/>
                </a:cubicBezTo>
                <a:cubicBezTo>
                  <a:pt x="204" y="40"/>
                  <a:pt x="204" y="40"/>
                  <a:pt x="204" y="40"/>
                </a:cubicBezTo>
                <a:cubicBezTo>
                  <a:pt x="204" y="40"/>
                  <a:pt x="204" y="40"/>
                  <a:pt x="204" y="40"/>
                </a:cubicBezTo>
                <a:cubicBezTo>
                  <a:pt x="204" y="40"/>
                  <a:pt x="205" y="40"/>
                  <a:pt x="205" y="40"/>
                </a:cubicBezTo>
                <a:cubicBezTo>
                  <a:pt x="205" y="40"/>
                  <a:pt x="205" y="40"/>
                  <a:pt x="205" y="40"/>
                </a:cubicBezTo>
                <a:cubicBezTo>
                  <a:pt x="205" y="40"/>
                  <a:pt x="205" y="40"/>
                  <a:pt x="206" y="40"/>
                </a:cubicBezTo>
                <a:cubicBezTo>
                  <a:pt x="206" y="40"/>
                  <a:pt x="206" y="40"/>
                  <a:pt x="206" y="40"/>
                </a:cubicBezTo>
                <a:cubicBezTo>
                  <a:pt x="206" y="40"/>
                  <a:pt x="206" y="40"/>
                  <a:pt x="206" y="40"/>
                </a:cubicBezTo>
                <a:cubicBezTo>
                  <a:pt x="206" y="40"/>
                  <a:pt x="206" y="40"/>
                  <a:pt x="206" y="40"/>
                </a:cubicBezTo>
                <a:cubicBezTo>
                  <a:pt x="206" y="40"/>
                  <a:pt x="207" y="40"/>
                  <a:pt x="207" y="40"/>
                </a:cubicBezTo>
                <a:cubicBezTo>
                  <a:pt x="207" y="40"/>
                  <a:pt x="207" y="40"/>
                  <a:pt x="207" y="40"/>
                </a:cubicBezTo>
                <a:cubicBezTo>
                  <a:pt x="207" y="40"/>
                  <a:pt x="207" y="40"/>
                  <a:pt x="208" y="40"/>
                </a:cubicBezTo>
                <a:cubicBezTo>
                  <a:pt x="208" y="40"/>
                  <a:pt x="208" y="40"/>
                  <a:pt x="208" y="40"/>
                </a:cubicBezTo>
                <a:cubicBezTo>
                  <a:pt x="208" y="40"/>
                  <a:pt x="208" y="40"/>
                  <a:pt x="208" y="40"/>
                </a:cubicBezTo>
                <a:cubicBezTo>
                  <a:pt x="208" y="40"/>
                  <a:pt x="208" y="40"/>
                  <a:pt x="208" y="39"/>
                </a:cubicBezTo>
                <a:cubicBezTo>
                  <a:pt x="208" y="39"/>
                  <a:pt x="208" y="39"/>
                  <a:pt x="208" y="39"/>
                </a:cubicBezTo>
                <a:cubicBezTo>
                  <a:pt x="208" y="39"/>
                  <a:pt x="208" y="39"/>
                  <a:pt x="209" y="39"/>
                </a:cubicBezTo>
                <a:cubicBezTo>
                  <a:pt x="209" y="39"/>
                  <a:pt x="209" y="39"/>
                  <a:pt x="209" y="39"/>
                </a:cubicBezTo>
                <a:cubicBezTo>
                  <a:pt x="209" y="39"/>
                  <a:pt x="209" y="39"/>
                  <a:pt x="209" y="39"/>
                </a:cubicBezTo>
                <a:cubicBezTo>
                  <a:pt x="209" y="39"/>
                  <a:pt x="209" y="39"/>
                  <a:pt x="209" y="38"/>
                </a:cubicBezTo>
                <a:cubicBezTo>
                  <a:pt x="209" y="38"/>
                  <a:pt x="209" y="38"/>
                  <a:pt x="209" y="38"/>
                </a:cubicBezTo>
                <a:cubicBezTo>
                  <a:pt x="209" y="38"/>
                  <a:pt x="209" y="38"/>
                  <a:pt x="208" y="38"/>
                </a:cubicBezTo>
                <a:cubicBezTo>
                  <a:pt x="208" y="38"/>
                  <a:pt x="208" y="38"/>
                  <a:pt x="208" y="38"/>
                </a:cubicBezTo>
                <a:cubicBezTo>
                  <a:pt x="208" y="38"/>
                  <a:pt x="208" y="38"/>
                  <a:pt x="208" y="38"/>
                </a:cubicBezTo>
                <a:cubicBezTo>
                  <a:pt x="208" y="38"/>
                  <a:pt x="208" y="38"/>
                  <a:pt x="208" y="38"/>
                </a:cubicBezTo>
                <a:cubicBezTo>
                  <a:pt x="208" y="38"/>
                  <a:pt x="208" y="38"/>
                  <a:pt x="208" y="38"/>
                </a:cubicBezTo>
                <a:cubicBezTo>
                  <a:pt x="208" y="38"/>
                  <a:pt x="207" y="38"/>
                  <a:pt x="207" y="38"/>
                </a:cubicBezTo>
                <a:cubicBezTo>
                  <a:pt x="207" y="38"/>
                  <a:pt x="207" y="38"/>
                  <a:pt x="207" y="38"/>
                </a:cubicBezTo>
                <a:cubicBezTo>
                  <a:pt x="207" y="38"/>
                  <a:pt x="207" y="38"/>
                  <a:pt x="207" y="38"/>
                </a:cubicBezTo>
                <a:cubicBezTo>
                  <a:pt x="207" y="38"/>
                  <a:pt x="207" y="38"/>
                  <a:pt x="207" y="38"/>
                </a:cubicBezTo>
                <a:cubicBezTo>
                  <a:pt x="207" y="38"/>
                  <a:pt x="207" y="38"/>
                  <a:pt x="207" y="38"/>
                </a:cubicBezTo>
                <a:cubicBezTo>
                  <a:pt x="207" y="37"/>
                  <a:pt x="207" y="37"/>
                  <a:pt x="207" y="37"/>
                </a:cubicBezTo>
                <a:cubicBezTo>
                  <a:pt x="207" y="37"/>
                  <a:pt x="207" y="37"/>
                  <a:pt x="207" y="37"/>
                </a:cubicBezTo>
                <a:cubicBezTo>
                  <a:pt x="207" y="37"/>
                  <a:pt x="207" y="37"/>
                  <a:pt x="207" y="37"/>
                </a:cubicBezTo>
                <a:cubicBezTo>
                  <a:pt x="207" y="37"/>
                  <a:pt x="207" y="37"/>
                  <a:pt x="207" y="37"/>
                </a:cubicBezTo>
                <a:cubicBezTo>
                  <a:pt x="207" y="37"/>
                  <a:pt x="207" y="37"/>
                  <a:pt x="207" y="37"/>
                </a:cubicBezTo>
                <a:cubicBezTo>
                  <a:pt x="207" y="37"/>
                  <a:pt x="207" y="37"/>
                  <a:pt x="206" y="37"/>
                </a:cubicBezTo>
                <a:cubicBezTo>
                  <a:pt x="206" y="36"/>
                  <a:pt x="206" y="36"/>
                  <a:pt x="205" y="36"/>
                </a:cubicBezTo>
                <a:cubicBezTo>
                  <a:pt x="205" y="36"/>
                  <a:pt x="205" y="36"/>
                  <a:pt x="205" y="36"/>
                </a:cubicBezTo>
                <a:cubicBezTo>
                  <a:pt x="205" y="36"/>
                  <a:pt x="205" y="36"/>
                  <a:pt x="205" y="36"/>
                </a:cubicBezTo>
                <a:cubicBezTo>
                  <a:pt x="204" y="36"/>
                  <a:pt x="204" y="36"/>
                  <a:pt x="204" y="36"/>
                </a:cubicBezTo>
                <a:cubicBezTo>
                  <a:pt x="204" y="35"/>
                  <a:pt x="204" y="35"/>
                  <a:pt x="204" y="35"/>
                </a:cubicBezTo>
                <a:cubicBezTo>
                  <a:pt x="204" y="35"/>
                  <a:pt x="204" y="35"/>
                  <a:pt x="204" y="35"/>
                </a:cubicBezTo>
                <a:cubicBezTo>
                  <a:pt x="204" y="35"/>
                  <a:pt x="203" y="35"/>
                  <a:pt x="203" y="35"/>
                </a:cubicBezTo>
                <a:cubicBezTo>
                  <a:pt x="203" y="35"/>
                  <a:pt x="204" y="35"/>
                  <a:pt x="204" y="35"/>
                </a:cubicBezTo>
                <a:cubicBezTo>
                  <a:pt x="204" y="35"/>
                  <a:pt x="204" y="35"/>
                  <a:pt x="204" y="35"/>
                </a:cubicBezTo>
                <a:cubicBezTo>
                  <a:pt x="204" y="34"/>
                  <a:pt x="203" y="34"/>
                  <a:pt x="203" y="34"/>
                </a:cubicBezTo>
                <a:cubicBezTo>
                  <a:pt x="203" y="34"/>
                  <a:pt x="203" y="34"/>
                  <a:pt x="203" y="34"/>
                </a:cubicBezTo>
                <a:cubicBezTo>
                  <a:pt x="203" y="34"/>
                  <a:pt x="203" y="34"/>
                  <a:pt x="202" y="34"/>
                </a:cubicBezTo>
                <a:cubicBezTo>
                  <a:pt x="202" y="34"/>
                  <a:pt x="202" y="34"/>
                  <a:pt x="202" y="34"/>
                </a:cubicBezTo>
                <a:cubicBezTo>
                  <a:pt x="202" y="34"/>
                  <a:pt x="202" y="34"/>
                  <a:pt x="202" y="33"/>
                </a:cubicBezTo>
                <a:cubicBezTo>
                  <a:pt x="201" y="33"/>
                  <a:pt x="201" y="33"/>
                  <a:pt x="201" y="33"/>
                </a:cubicBezTo>
                <a:cubicBezTo>
                  <a:pt x="201" y="33"/>
                  <a:pt x="201" y="33"/>
                  <a:pt x="201" y="33"/>
                </a:cubicBezTo>
                <a:cubicBezTo>
                  <a:pt x="201" y="33"/>
                  <a:pt x="201" y="33"/>
                  <a:pt x="201" y="33"/>
                </a:cubicBezTo>
                <a:cubicBezTo>
                  <a:pt x="201" y="33"/>
                  <a:pt x="201" y="33"/>
                  <a:pt x="200" y="33"/>
                </a:cubicBezTo>
                <a:cubicBezTo>
                  <a:pt x="200" y="32"/>
                  <a:pt x="200" y="32"/>
                  <a:pt x="200" y="32"/>
                </a:cubicBezTo>
                <a:cubicBezTo>
                  <a:pt x="200" y="32"/>
                  <a:pt x="200" y="32"/>
                  <a:pt x="200" y="32"/>
                </a:cubicBezTo>
                <a:cubicBezTo>
                  <a:pt x="200" y="32"/>
                  <a:pt x="200" y="32"/>
                  <a:pt x="200" y="32"/>
                </a:cubicBezTo>
                <a:cubicBezTo>
                  <a:pt x="200" y="32"/>
                  <a:pt x="200" y="32"/>
                  <a:pt x="200" y="32"/>
                </a:cubicBezTo>
                <a:cubicBezTo>
                  <a:pt x="199" y="32"/>
                  <a:pt x="199" y="32"/>
                  <a:pt x="199" y="32"/>
                </a:cubicBezTo>
                <a:cubicBezTo>
                  <a:pt x="199" y="32"/>
                  <a:pt x="199" y="31"/>
                  <a:pt x="199" y="31"/>
                </a:cubicBezTo>
                <a:cubicBezTo>
                  <a:pt x="199" y="31"/>
                  <a:pt x="199" y="31"/>
                  <a:pt x="199" y="31"/>
                </a:cubicBezTo>
                <a:cubicBezTo>
                  <a:pt x="199" y="31"/>
                  <a:pt x="199" y="31"/>
                  <a:pt x="199" y="31"/>
                </a:cubicBezTo>
                <a:cubicBezTo>
                  <a:pt x="199" y="31"/>
                  <a:pt x="199" y="31"/>
                  <a:pt x="199" y="31"/>
                </a:cubicBezTo>
                <a:cubicBezTo>
                  <a:pt x="199" y="31"/>
                  <a:pt x="199" y="31"/>
                  <a:pt x="199" y="31"/>
                </a:cubicBezTo>
                <a:cubicBezTo>
                  <a:pt x="199" y="31"/>
                  <a:pt x="199" y="31"/>
                  <a:pt x="199" y="31"/>
                </a:cubicBezTo>
                <a:cubicBezTo>
                  <a:pt x="199" y="30"/>
                  <a:pt x="199" y="30"/>
                  <a:pt x="199" y="30"/>
                </a:cubicBezTo>
                <a:cubicBezTo>
                  <a:pt x="198" y="30"/>
                  <a:pt x="198" y="30"/>
                  <a:pt x="198" y="30"/>
                </a:cubicBezTo>
                <a:cubicBezTo>
                  <a:pt x="198" y="30"/>
                  <a:pt x="198" y="30"/>
                  <a:pt x="198" y="30"/>
                </a:cubicBezTo>
                <a:cubicBezTo>
                  <a:pt x="198" y="30"/>
                  <a:pt x="197" y="30"/>
                  <a:pt x="197" y="30"/>
                </a:cubicBezTo>
                <a:cubicBezTo>
                  <a:pt x="197" y="30"/>
                  <a:pt x="197" y="30"/>
                  <a:pt x="197" y="30"/>
                </a:cubicBezTo>
                <a:cubicBezTo>
                  <a:pt x="197" y="30"/>
                  <a:pt x="197" y="30"/>
                  <a:pt x="197" y="30"/>
                </a:cubicBezTo>
                <a:cubicBezTo>
                  <a:pt x="197" y="30"/>
                  <a:pt x="197" y="30"/>
                  <a:pt x="197" y="30"/>
                </a:cubicBezTo>
                <a:cubicBezTo>
                  <a:pt x="197" y="30"/>
                  <a:pt x="197" y="30"/>
                  <a:pt x="197" y="30"/>
                </a:cubicBezTo>
                <a:cubicBezTo>
                  <a:pt x="198" y="30"/>
                  <a:pt x="198" y="30"/>
                  <a:pt x="198" y="30"/>
                </a:cubicBezTo>
                <a:cubicBezTo>
                  <a:pt x="198" y="30"/>
                  <a:pt x="198" y="30"/>
                  <a:pt x="198" y="30"/>
                </a:cubicBezTo>
                <a:cubicBezTo>
                  <a:pt x="198" y="30"/>
                  <a:pt x="198" y="30"/>
                  <a:pt x="198" y="30"/>
                </a:cubicBezTo>
                <a:cubicBezTo>
                  <a:pt x="198" y="30"/>
                  <a:pt x="198" y="30"/>
                  <a:pt x="198" y="30"/>
                </a:cubicBezTo>
                <a:cubicBezTo>
                  <a:pt x="198" y="30"/>
                  <a:pt x="199" y="30"/>
                  <a:pt x="199" y="30"/>
                </a:cubicBezTo>
                <a:cubicBezTo>
                  <a:pt x="199" y="30"/>
                  <a:pt x="199" y="30"/>
                  <a:pt x="199" y="30"/>
                </a:cubicBezTo>
                <a:cubicBezTo>
                  <a:pt x="199" y="30"/>
                  <a:pt x="199" y="30"/>
                  <a:pt x="199" y="30"/>
                </a:cubicBezTo>
                <a:cubicBezTo>
                  <a:pt x="199" y="30"/>
                  <a:pt x="199" y="29"/>
                  <a:pt x="198" y="29"/>
                </a:cubicBezTo>
                <a:cubicBezTo>
                  <a:pt x="198" y="29"/>
                  <a:pt x="198" y="29"/>
                  <a:pt x="198" y="29"/>
                </a:cubicBezTo>
                <a:cubicBezTo>
                  <a:pt x="198" y="29"/>
                  <a:pt x="198" y="29"/>
                  <a:pt x="198" y="29"/>
                </a:cubicBezTo>
                <a:cubicBezTo>
                  <a:pt x="198" y="29"/>
                  <a:pt x="198" y="29"/>
                  <a:pt x="198" y="29"/>
                </a:cubicBezTo>
                <a:cubicBezTo>
                  <a:pt x="198" y="29"/>
                  <a:pt x="198" y="29"/>
                  <a:pt x="198" y="29"/>
                </a:cubicBezTo>
                <a:cubicBezTo>
                  <a:pt x="198" y="29"/>
                  <a:pt x="198" y="29"/>
                  <a:pt x="198" y="29"/>
                </a:cubicBezTo>
                <a:cubicBezTo>
                  <a:pt x="198" y="29"/>
                  <a:pt x="198" y="29"/>
                  <a:pt x="199" y="29"/>
                </a:cubicBezTo>
                <a:cubicBezTo>
                  <a:pt x="199" y="29"/>
                  <a:pt x="199" y="29"/>
                  <a:pt x="199" y="29"/>
                </a:cubicBezTo>
                <a:cubicBezTo>
                  <a:pt x="199" y="29"/>
                  <a:pt x="199" y="29"/>
                  <a:pt x="199" y="29"/>
                </a:cubicBezTo>
                <a:cubicBezTo>
                  <a:pt x="199" y="29"/>
                  <a:pt x="199" y="29"/>
                  <a:pt x="199" y="29"/>
                </a:cubicBezTo>
                <a:cubicBezTo>
                  <a:pt x="199" y="29"/>
                  <a:pt x="199" y="29"/>
                  <a:pt x="199" y="29"/>
                </a:cubicBezTo>
                <a:cubicBezTo>
                  <a:pt x="199" y="29"/>
                  <a:pt x="199" y="29"/>
                  <a:pt x="199" y="29"/>
                </a:cubicBezTo>
                <a:cubicBezTo>
                  <a:pt x="199" y="29"/>
                  <a:pt x="199" y="29"/>
                  <a:pt x="199" y="29"/>
                </a:cubicBezTo>
                <a:cubicBezTo>
                  <a:pt x="199" y="29"/>
                  <a:pt x="199" y="29"/>
                  <a:pt x="198" y="29"/>
                </a:cubicBezTo>
                <a:cubicBezTo>
                  <a:pt x="198" y="29"/>
                  <a:pt x="198" y="29"/>
                  <a:pt x="198" y="29"/>
                </a:cubicBezTo>
                <a:cubicBezTo>
                  <a:pt x="198" y="28"/>
                  <a:pt x="199" y="28"/>
                  <a:pt x="199" y="28"/>
                </a:cubicBezTo>
                <a:cubicBezTo>
                  <a:pt x="199" y="28"/>
                  <a:pt x="199" y="28"/>
                  <a:pt x="199" y="28"/>
                </a:cubicBezTo>
                <a:cubicBezTo>
                  <a:pt x="199" y="28"/>
                  <a:pt x="199" y="29"/>
                  <a:pt x="199" y="29"/>
                </a:cubicBezTo>
                <a:cubicBezTo>
                  <a:pt x="199" y="29"/>
                  <a:pt x="199" y="28"/>
                  <a:pt x="200" y="28"/>
                </a:cubicBezTo>
                <a:cubicBezTo>
                  <a:pt x="200" y="28"/>
                  <a:pt x="200" y="28"/>
                  <a:pt x="200" y="28"/>
                </a:cubicBezTo>
                <a:cubicBezTo>
                  <a:pt x="200" y="28"/>
                  <a:pt x="200" y="28"/>
                  <a:pt x="200" y="28"/>
                </a:cubicBezTo>
                <a:cubicBezTo>
                  <a:pt x="200" y="28"/>
                  <a:pt x="200" y="28"/>
                  <a:pt x="200" y="28"/>
                </a:cubicBezTo>
                <a:cubicBezTo>
                  <a:pt x="200" y="28"/>
                  <a:pt x="200" y="28"/>
                  <a:pt x="200" y="28"/>
                </a:cubicBezTo>
                <a:cubicBezTo>
                  <a:pt x="201" y="28"/>
                  <a:pt x="201" y="28"/>
                  <a:pt x="201" y="28"/>
                </a:cubicBezTo>
                <a:cubicBezTo>
                  <a:pt x="201" y="28"/>
                  <a:pt x="201" y="28"/>
                  <a:pt x="200" y="28"/>
                </a:cubicBezTo>
                <a:cubicBezTo>
                  <a:pt x="200" y="27"/>
                  <a:pt x="200" y="27"/>
                  <a:pt x="200" y="27"/>
                </a:cubicBezTo>
                <a:cubicBezTo>
                  <a:pt x="200" y="27"/>
                  <a:pt x="200" y="27"/>
                  <a:pt x="199" y="26"/>
                </a:cubicBezTo>
                <a:cubicBezTo>
                  <a:pt x="199" y="26"/>
                  <a:pt x="199" y="26"/>
                  <a:pt x="199" y="26"/>
                </a:cubicBezTo>
                <a:cubicBezTo>
                  <a:pt x="199" y="26"/>
                  <a:pt x="199" y="26"/>
                  <a:pt x="198" y="25"/>
                </a:cubicBezTo>
                <a:cubicBezTo>
                  <a:pt x="198" y="25"/>
                  <a:pt x="198" y="25"/>
                  <a:pt x="198" y="25"/>
                </a:cubicBezTo>
                <a:cubicBezTo>
                  <a:pt x="198" y="25"/>
                  <a:pt x="198" y="25"/>
                  <a:pt x="198" y="25"/>
                </a:cubicBezTo>
                <a:cubicBezTo>
                  <a:pt x="198" y="25"/>
                  <a:pt x="198" y="25"/>
                  <a:pt x="198" y="25"/>
                </a:cubicBezTo>
                <a:cubicBezTo>
                  <a:pt x="198" y="25"/>
                  <a:pt x="198" y="25"/>
                  <a:pt x="198" y="25"/>
                </a:cubicBezTo>
                <a:cubicBezTo>
                  <a:pt x="198" y="24"/>
                  <a:pt x="198" y="24"/>
                  <a:pt x="198" y="24"/>
                </a:cubicBezTo>
                <a:cubicBezTo>
                  <a:pt x="198" y="24"/>
                  <a:pt x="197" y="24"/>
                  <a:pt x="197" y="24"/>
                </a:cubicBezTo>
                <a:cubicBezTo>
                  <a:pt x="197" y="23"/>
                  <a:pt x="196" y="24"/>
                  <a:pt x="196" y="23"/>
                </a:cubicBezTo>
                <a:cubicBezTo>
                  <a:pt x="196" y="23"/>
                  <a:pt x="196" y="23"/>
                  <a:pt x="196" y="23"/>
                </a:cubicBezTo>
                <a:cubicBezTo>
                  <a:pt x="197" y="23"/>
                  <a:pt x="197" y="23"/>
                  <a:pt x="197" y="23"/>
                </a:cubicBezTo>
                <a:cubicBezTo>
                  <a:pt x="197" y="23"/>
                  <a:pt x="197" y="23"/>
                  <a:pt x="197" y="23"/>
                </a:cubicBezTo>
                <a:cubicBezTo>
                  <a:pt x="197" y="23"/>
                  <a:pt x="197" y="23"/>
                  <a:pt x="197" y="23"/>
                </a:cubicBezTo>
                <a:cubicBezTo>
                  <a:pt x="197" y="23"/>
                  <a:pt x="196" y="23"/>
                  <a:pt x="196" y="23"/>
                </a:cubicBezTo>
                <a:cubicBezTo>
                  <a:pt x="197" y="23"/>
                  <a:pt x="197" y="23"/>
                  <a:pt x="197" y="23"/>
                </a:cubicBezTo>
                <a:cubicBezTo>
                  <a:pt x="197" y="23"/>
                  <a:pt x="197" y="23"/>
                  <a:pt x="197" y="23"/>
                </a:cubicBezTo>
                <a:cubicBezTo>
                  <a:pt x="197" y="22"/>
                  <a:pt x="196" y="22"/>
                  <a:pt x="196" y="22"/>
                </a:cubicBezTo>
                <a:cubicBezTo>
                  <a:pt x="196" y="22"/>
                  <a:pt x="196" y="23"/>
                  <a:pt x="196" y="22"/>
                </a:cubicBezTo>
                <a:cubicBezTo>
                  <a:pt x="196" y="22"/>
                  <a:pt x="196" y="22"/>
                  <a:pt x="196" y="22"/>
                </a:cubicBezTo>
                <a:cubicBezTo>
                  <a:pt x="196" y="22"/>
                  <a:pt x="196" y="22"/>
                  <a:pt x="196" y="22"/>
                </a:cubicBezTo>
                <a:cubicBezTo>
                  <a:pt x="196" y="22"/>
                  <a:pt x="196" y="22"/>
                  <a:pt x="196" y="22"/>
                </a:cubicBezTo>
                <a:cubicBezTo>
                  <a:pt x="196" y="22"/>
                  <a:pt x="197" y="22"/>
                  <a:pt x="197" y="22"/>
                </a:cubicBezTo>
                <a:cubicBezTo>
                  <a:pt x="197" y="22"/>
                  <a:pt x="197" y="22"/>
                  <a:pt x="197" y="22"/>
                </a:cubicBezTo>
                <a:cubicBezTo>
                  <a:pt x="197" y="22"/>
                  <a:pt x="197" y="22"/>
                  <a:pt x="196" y="22"/>
                </a:cubicBezTo>
                <a:cubicBezTo>
                  <a:pt x="196" y="22"/>
                  <a:pt x="196" y="22"/>
                  <a:pt x="196" y="22"/>
                </a:cubicBezTo>
                <a:cubicBezTo>
                  <a:pt x="196" y="22"/>
                  <a:pt x="196" y="22"/>
                  <a:pt x="196" y="22"/>
                </a:cubicBezTo>
                <a:cubicBezTo>
                  <a:pt x="196" y="22"/>
                  <a:pt x="196" y="22"/>
                  <a:pt x="195" y="22"/>
                </a:cubicBezTo>
                <a:cubicBezTo>
                  <a:pt x="195" y="22"/>
                  <a:pt x="196" y="22"/>
                  <a:pt x="196" y="22"/>
                </a:cubicBezTo>
                <a:cubicBezTo>
                  <a:pt x="196" y="22"/>
                  <a:pt x="195" y="22"/>
                  <a:pt x="195" y="22"/>
                </a:cubicBezTo>
                <a:cubicBezTo>
                  <a:pt x="195" y="22"/>
                  <a:pt x="196" y="22"/>
                  <a:pt x="196" y="22"/>
                </a:cubicBezTo>
                <a:cubicBezTo>
                  <a:pt x="196" y="22"/>
                  <a:pt x="196" y="22"/>
                  <a:pt x="196" y="22"/>
                </a:cubicBezTo>
                <a:cubicBezTo>
                  <a:pt x="196" y="21"/>
                  <a:pt x="196" y="21"/>
                  <a:pt x="196" y="21"/>
                </a:cubicBezTo>
                <a:cubicBezTo>
                  <a:pt x="196" y="21"/>
                  <a:pt x="196" y="21"/>
                  <a:pt x="196" y="21"/>
                </a:cubicBezTo>
                <a:cubicBezTo>
                  <a:pt x="196" y="21"/>
                  <a:pt x="195" y="21"/>
                  <a:pt x="195" y="21"/>
                </a:cubicBezTo>
                <a:cubicBezTo>
                  <a:pt x="195" y="21"/>
                  <a:pt x="195" y="21"/>
                  <a:pt x="195" y="21"/>
                </a:cubicBezTo>
                <a:cubicBezTo>
                  <a:pt x="195" y="21"/>
                  <a:pt x="195" y="21"/>
                  <a:pt x="195" y="21"/>
                </a:cubicBezTo>
                <a:cubicBezTo>
                  <a:pt x="195" y="21"/>
                  <a:pt x="195" y="21"/>
                  <a:pt x="195" y="21"/>
                </a:cubicBezTo>
                <a:cubicBezTo>
                  <a:pt x="195" y="21"/>
                  <a:pt x="195" y="21"/>
                  <a:pt x="195" y="21"/>
                </a:cubicBezTo>
                <a:cubicBezTo>
                  <a:pt x="195" y="21"/>
                  <a:pt x="194" y="21"/>
                  <a:pt x="194" y="21"/>
                </a:cubicBezTo>
                <a:cubicBezTo>
                  <a:pt x="194" y="21"/>
                  <a:pt x="194" y="21"/>
                  <a:pt x="194" y="21"/>
                </a:cubicBezTo>
                <a:cubicBezTo>
                  <a:pt x="194" y="21"/>
                  <a:pt x="195" y="21"/>
                  <a:pt x="195" y="20"/>
                </a:cubicBezTo>
                <a:cubicBezTo>
                  <a:pt x="195" y="20"/>
                  <a:pt x="194" y="20"/>
                  <a:pt x="194" y="20"/>
                </a:cubicBezTo>
                <a:cubicBezTo>
                  <a:pt x="194" y="20"/>
                  <a:pt x="194" y="20"/>
                  <a:pt x="194" y="20"/>
                </a:cubicBezTo>
                <a:cubicBezTo>
                  <a:pt x="194" y="20"/>
                  <a:pt x="194" y="20"/>
                  <a:pt x="193" y="20"/>
                </a:cubicBezTo>
                <a:cubicBezTo>
                  <a:pt x="193" y="20"/>
                  <a:pt x="193" y="20"/>
                  <a:pt x="193" y="20"/>
                </a:cubicBezTo>
                <a:cubicBezTo>
                  <a:pt x="193" y="20"/>
                  <a:pt x="193" y="20"/>
                  <a:pt x="193" y="20"/>
                </a:cubicBezTo>
                <a:cubicBezTo>
                  <a:pt x="193" y="20"/>
                  <a:pt x="193" y="20"/>
                  <a:pt x="193" y="20"/>
                </a:cubicBezTo>
                <a:cubicBezTo>
                  <a:pt x="193" y="20"/>
                  <a:pt x="193" y="20"/>
                  <a:pt x="192" y="20"/>
                </a:cubicBezTo>
                <a:cubicBezTo>
                  <a:pt x="193" y="19"/>
                  <a:pt x="193" y="19"/>
                  <a:pt x="193" y="19"/>
                </a:cubicBezTo>
                <a:cubicBezTo>
                  <a:pt x="193" y="19"/>
                  <a:pt x="193" y="20"/>
                  <a:pt x="194" y="20"/>
                </a:cubicBezTo>
                <a:cubicBezTo>
                  <a:pt x="194" y="20"/>
                  <a:pt x="194" y="19"/>
                  <a:pt x="194" y="19"/>
                </a:cubicBezTo>
                <a:cubicBezTo>
                  <a:pt x="195" y="19"/>
                  <a:pt x="195" y="19"/>
                  <a:pt x="195" y="19"/>
                </a:cubicBezTo>
                <a:cubicBezTo>
                  <a:pt x="195" y="19"/>
                  <a:pt x="195" y="19"/>
                  <a:pt x="195" y="19"/>
                </a:cubicBezTo>
                <a:cubicBezTo>
                  <a:pt x="195" y="19"/>
                  <a:pt x="195" y="19"/>
                  <a:pt x="195" y="19"/>
                </a:cubicBezTo>
                <a:cubicBezTo>
                  <a:pt x="195" y="19"/>
                  <a:pt x="195" y="19"/>
                  <a:pt x="194" y="19"/>
                </a:cubicBezTo>
                <a:cubicBezTo>
                  <a:pt x="194" y="19"/>
                  <a:pt x="194" y="19"/>
                  <a:pt x="194" y="19"/>
                </a:cubicBezTo>
                <a:cubicBezTo>
                  <a:pt x="194" y="19"/>
                  <a:pt x="194" y="19"/>
                  <a:pt x="194" y="18"/>
                </a:cubicBezTo>
                <a:cubicBezTo>
                  <a:pt x="194" y="18"/>
                  <a:pt x="194" y="18"/>
                  <a:pt x="194" y="18"/>
                </a:cubicBezTo>
                <a:cubicBezTo>
                  <a:pt x="194" y="18"/>
                  <a:pt x="194" y="18"/>
                  <a:pt x="194" y="18"/>
                </a:cubicBezTo>
                <a:cubicBezTo>
                  <a:pt x="193" y="18"/>
                  <a:pt x="193" y="18"/>
                  <a:pt x="193" y="17"/>
                </a:cubicBezTo>
                <a:cubicBezTo>
                  <a:pt x="193" y="17"/>
                  <a:pt x="192" y="17"/>
                  <a:pt x="192" y="17"/>
                </a:cubicBezTo>
                <a:cubicBezTo>
                  <a:pt x="192" y="17"/>
                  <a:pt x="193" y="16"/>
                  <a:pt x="192" y="16"/>
                </a:cubicBezTo>
                <a:cubicBezTo>
                  <a:pt x="192" y="16"/>
                  <a:pt x="192" y="16"/>
                  <a:pt x="192" y="16"/>
                </a:cubicBezTo>
                <a:cubicBezTo>
                  <a:pt x="191" y="16"/>
                  <a:pt x="191" y="17"/>
                  <a:pt x="191" y="16"/>
                </a:cubicBezTo>
                <a:cubicBezTo>
                  <a:pt x="191" y="16"/>
                  <a:pt x="191" y="16"/>
                  <a:pt x="191" y="16"/>
                </a:cubicBezTo>
                <a:cubicBezTo>
                  <a:pt x="191" y="16"/>
                  <a:pt x="192" y="16"/>
                  <a:pt x="192" y="16"/>
                </a:cubicBezTo>
                <a:cubicBezTo>
                  <a:pt x="192" y="16"/>
                  <a:pt x="193" y="16"/>
                  <a:pt x="193" y="16"/>
                </a:cubicBezTo>
                <a:cubicBezTo>
                  <a:pt x="193" y="16"/>
                  <a:pt x="194" y="16"/>
                  <a:pt x="194" y="16"/>
                </a:cubicBezTo>
                <a:cubicBezTo>
                  <a:pt x="194" y="16"/>
                  <a:pt x="194" y="16"/>
                  <a:pt x="194" y="16"/>
                </a:cubicBezTo>
                <a:cubicBezTo>
                  <a:pt x="195" y="16"/>
                  <a:pt x="195" y="16"/>
                  <a:pt x="195" y="16"/>
                </a:cubicBezTo>
                <a:cubicBezTo>
                  <a:pt x="195" y="16"/>
                  <a:pt x="195" y="16"/>
                  <a:pt x="194" y="16"/>
                </a:cubicBezTo>
                <a:cubicBezTo>
                  <a:pt x="195" y="16"/>
                  <a:pt x="195" y="16"/>
                  <a:pt x="195" y="16"/>
                </a:cubicBezTo>
                <a:cubicBezTo>
                  <a:pt x="195" y="15"/>
                  <a:pt x="195" y="15"/>
                  <a:pt x="195" y="15"/>
                </a:cubicBezTo>
                <a:cubicBezTo>
                  <a:pt x="195" y="15"/>
                  <a:pt x="195" y="15"/>
                  <a:pt x="195" y="16"/>
                </a:cubicBezTo>
                <a:cubicBezTo>
                  <a:pt x="195" y="16"/>
                  <a:pt x="195" y="16"/>
                  <a:pt x="196" y="16"/>
                </a:cubicBezTo>
                <a:cubicBezTo>
                  <a:pt x="196" y="16"/>
                  <a:pt x="196" y="16"/>
                  <a:pt x="196" y="16"/>
                </a:cubicBezTo>
                <a:cubicBezTo>
                  <a:pt x="197" y="16"/>
                  <a:pt x="197" y="16"/>
                  <a:pt x="197" y="16"/>
                </a:cubicBezTo>
                <a:cubicBezTo>
                  <a:pt x="197" y="16"/>
                  <a:pt x="197" y="16"/>
                  <a:pt x="198" y="16"/>
                </a:cubicBezTo>
                <a:cubicBezTo>
                  <a:pt x="198" y="15"/>
                  <a:pt x="197" y="15"/>
                  <a:pt x="197" y="15"/>
                </a:cubicBezTo>
                <a:cubicBezTo>
                  <a:pt x="197" y="15"/>
                  <a:pt x="196" y="15"/>
                  <a:pt x="196" y="15"/>
                </a:cubicBezTo>
                <a:cubicBezTo>
                  <a:pt x="196" y="15"/>
                  <a:pt x="196" y="15"/>
                  <a:pt x="197" y="15"/>
                </a:cubicBezTo>
                <a:cubicBezTo>
                  <a:pt x="197" y="15"/>
                  <a:pt x="197" y="15"/>
                  <a:pt x="197" y="15"/>
                </a:cubicBezTo>
                <a:cubicBezTo>
                  <a:pt x="197" y="15"/>
                  <a:pt x="198" y="15"/>
                  <a:pt x="198" y="15"/>
                </a:cubicBezTo>
                <a:cubicBezTo>
                  <a:pt x="197" y="15"/>
                  <a:pt x="197" y="15"/>
                  <a:pt x="197" y="15"/>
                </a:cubicBezTo>
                <a:cubicBezTo>
                  <a:pt x="197" y="15"/>
                  <a:pt x="198" y="15"/>
                  <a:pt x="198" y="15"/>
                </a:cubicBezTo>
                <a:cubicBezTo>
                  <a:pt x="198" y="14"/>
                  <a:pt x="197" y="14"/>
                  <a:pt x="197" y="14"/>
                </a:cubicBezTo>
                <a:cubicBezTo>
                  <a:pt x="197" y="14"/>
                  <a:pt x="197" y="14"/>
                  <a:pt x="197" y="14"/>
                </a:cubicBezTo>
                <a:cubicBezTo>
                  <a:pt x="197" y="14"/>
                  <a:pt x="197" y="14"/>
                  <a:pt x="197" y="14"/>
                </a:cubicBezTo>
                <a:cubicBezTo>
                  <a:pt x="196" y="14"/>
                  <a:pt x="196" y="14"/>
                  <a:pt x="196" y="14"/>
                </a:cubicBezTo>
                <a:cubicBezTo>
                  <a:pt x="196" y="13"/>
                  <a:pt x="196" y="13"/>
                  <a:pt x="196" y="13"/>
                </a:cubicBezTo>
                <a:cubicBezTo>
                  <a:pt x="196" y="13"/>
                  <a:pt x="195" y="13"/>
                  <a:pt x="195" y="13"/>
                </a:cubicBezTo>
                <a:cubicBezTo>
                  <a:pt x="195" y="13"/>
                  <a:pt x="195" y="13"/>
                  <a:pt x="195" y="13"/>
                </a:cubicBezTo>
                <a:cubicBezTo>
                  <a:pt x="195" y="13"/>
                  <a:pt x="195" y="13"/>
                  <a:pt x="195" y="13"/>
                </a:cubicBezTo>
                <a:cubicBezTo>
                  <a:pt x="195" y="13"/>
                  <a:pt x="195" y="12"/>
                  <a:pt x="195" y="12"/>
                </a:cubicBezTo>
                <a:cubicBezTo>
                  <a:pt x="195" y="12"/>
                  <a:pt x="195" y="12"/>
                  <a:pt x="195" y="12"/>
                </a:cubicBezTo>
                <a:cubicBezTo>
                  <a:pt x="195" y="13"/>
                  <a:pt x="195" y="13"/>
                  <a:pt x="195" y="13"/>
                </a:cubicBezTo>
                <a:cubicBezTo>
                  <a:pt x="195" y="13"/>
                  <a:pt x="194" y="13"/>
                  <a:pt x="194" y="13"/>
                </a:cubicBezTo>
                <a:cubicBezTo>
                  <a:pt x="194" y="13"/>
                  <a:pt x="194" y="13"/>
                  <a:pt x="194" y="13"/>
                </a:cubicBezTo>
                <a:cubicBezTo>
                  <a:pt x="194" y="13"/>
                  <a:pt x="194" y="12"/>
                  <a:pt x="195" y="12"/>
                </a:cubicBezTo>
                <a:cubicBezTo>
                  <a:pt x="195" y="12"/>
                  <a:pt x="194" y="12"/>
                  <a:pt x="194" y="12"/>
                </a:cubicBezTo>
                <a:cubicBezTo>
                  <a:pt x="194" y="12"/>
                  <a:pt x="194" y="12"/>
                  <a:pt x="194" y="12"/>
                </a:cubicBezTo>
                <a:cubicBezTo>
                  <a:pt x="194" y="12"/>
                  <a:pt x="194" y="12"/>
                  <a:pt x="194" y="12"/>
                </a:cubicBezTo>
                <a:cubicBezTo>
                  <a:pt x="194" y="12"/>
                  <a:pt x="194" y="12"/>
                  <a:pt x="194" y="12"/>
                </a:cubicBezTo>
                <a:cubicBezTo>
                  <a:pt x="194" y="12"/>
                  <a:pt x="193" y="12"/>
                  <a:pt x="193" y="12"/>
                </a:cubicBezTo>
                <a:cubicBezTo>
                  <a:pt x="193" y="11"/>
                  <a:pt x="193" y="11"/>
                  <a:pt x="194" y="11"/>
                </a:cubicBezTo>
                <a:cubicBezTo>
                  <a:pt x="194" y="11"/>
                  <a:pt x="194" y="12"/>
                  <a:pt x="194" y="12"/>
                </a:cubicBezTo>
                <a:cubicBezTo>
                  <a:pt x="194" y="12"/>
                  <a:pt x="194" y="12"/>
                  <a:pt x="194" y="12"/>
                </a:cubicBezTo>
                <a:cubicBezTo>
                  <a:pt x="194" y="12"/>
                  <a:pt x="194" y="12"/>
                  <a:pt x="194" y="12"/>
                </a:cubicBezTo>
                <a:cubicBezTo>
                  <a:pt x="194" y="12"/>
                  <a:pt x="194" y="12"/>
                  <a:pt x="194" y="12"/>
                </a:cubicBezTo>
                <a:cubicBezTo>
                  <a:pt x="194" y="12"/>
                  <a:pt x="195" y="12"/>
                  <a:pt x="195" y="12"/>
                </a:cubicBezTo>
                <a:cubicBezTo>
                  <a:pt x="195" y="12"/>
                  <a:pt x="195" y="12"/>
                  <a:pt x="195" y="12"/>
                </a:cubicBezTo>
                <a:cubicBezTo>
                  <a:pt x="195" y="12"/>
                  <a:pt x="195" y="12"/>
                  <a:pt x="195" y="12"/>
                </a:cubicBezTo>
                <a:cubicBezTo>
                  <a:pt x="195" y="12"/>
                  <a:pt x="195" y="11"/>
                  <a:pt x="196" y="12"/>
                </a:cubicBezTo>
                <a:cubicBezTo>
                  <a:pt x="196" y="12"/>
                  <a:pt x="196" y="12"/>
                  <a:pt x="196" y="12"/>
                </a:cubicBezTo>
                <a:cubicBezTo>
                  <a:pt x="196" y="11"/>
                  <a:pt x="196" y="11"/>
                  <a:pt x="196" y="11"/>
                </a:cubicBezTo>
                <a:cubicBezTo>
                  <a:pt x="196" y="11"/>
                  <a:pt x="196" y="11"/>
                  <a:pt x="196" y="11"/>
                </a:cubicBezTo>
                <a:cubicBezTo>
                  <a:pt x="196" y="11"/>
                  <a:pt x="196" y="11"/>
                  <a:pt x="196" y="11"/>
                </a:cubicBezTo>
                <a:cubicBezTo>
                  <a:pt x="196" y="11"/>
                  <a:pt x="196" y="11"/>
                  <a:pt x="196" y="11"/>
                </a:cubicBezTo>
                <a:cubicBezTo>
                  <a:pt x="196" y="11"/>
                  <a:pt x="196" y="11"/>
                  <a:pt x="196" y="11"/>
                </a:cubicBezTo>
                <a:cubicBezTo>
                  <a:pt x="196" y="11"/>
                  <a:pt x="196" y="11"/>
                  <a:pt x="196" y="11"/>
                </a:cubicBezTo>
                <a:cubicBezTo>
                  <a:pt x="196" y="10"/>
                  <a:pt x="196" y="10"/>
                  <a:pt x="196" y="10"/>
                </a:cubicBezTo>
                <a:cubicBezTo>
                  <a:pt x="196" y="10"/>
                  <a:pt x="196" y="10"/>
                  <a:pt x="196" y="10"/>
                </a:cubicBezTo>
                <a:cubicBezTo>
                  <a:pt x="196" y="10"/>
                  <a:pt x="196" y="10"/>
                  <a:pt x="196" y="10"/>
                </a:cubicBezTo>
                <a:cubicBezTo>
                  <a:pt x="196" y="10"/>
                  <a:pt x="196" y="10"/>
                  <a:pt x="195" y="10"/>
                </a:cubicBezTo>
                <a:cubicBezTo>
                  <a:pt x="196" y="9"/>
                  <a:pt x="196" y="9"/>
                  <a:pt x="196" y="9"/>
                </a:cubicBezTo>
                <a:cubicBezTo>
                  <a:pt x="196" y="9"/>
                  <a:pt x="194" y="8"/>
                  <a:pt x="194" y="8"/>
                </a:cubicBezTo>
                <a:cubicBezTo>
                  <a:pt x="193" y="8"/>
                  <a:pt x="190" y="8"/>
                  <a:pt x="189" y="9"/>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4" name="Freeform 43"/>
          <p:cNvSpPr>
            <a:spLocks/>
          </p:cNvSpPr>
          <p:nvPr/>
        </p:nvSpPr>
        <p:spPr bwMode="auto">
          <a:xfrm>
            <a:off x="7326313" y="4614863"/>
            <a:ext cx="1044575" cy="1158875"/>
          </a:xfrm>
          <a:custGeom>
            <a:avLst/>
            <a:gdLst>
              <a:gd name="T0" fmla="*/ 244 w 255"/>
              <a:gd name="T1" fmla="*/ 105 h 283"/>
              <a:gd name="T2" fmla="*/ 236 w 255"/>
              <a:gd name="T3" fmla="*/ 122 h 283"/>
              <a:gd name="T4" fmla="*/ 217 w 255"/>
              <a:gd name="T5" fmla="*/ 155 h 283"/>
              <a:gd name="T6" fmla="*/ 210 w 255"/>
              <a:gd name="T7" fmla="*/ 141 h 283"/>
              <a:gd name="T8" fmla="*/ 203 w 255"/>
              <a:gd name="T9" fmla="*/ 140 h 283"/>
              <a:gd name="T10" fmla="*/ 212 w 255"/>
              <a:gd name="T11" fmla="*/ 128 h 283"/>
              <a:gd name="T12" fmla="*/ 196 w 255"/>
              <a:gd name="T13" fmla="*/ 124 h 283"/>
              <a:gd name="T14" fmla="*/ 191 w 255"/>
              <a:gd name="T15" fmla="*/ 114 h 283"/>
              <a:gd name="T16" fmla="*/ 183 w 255"/>
              <a:gd name="T17" fmla="*/ 113 h 283"/>
              <a:gd name="T18" fmla="*/ 176 w 255"/>
              <a:gd name="T19" fmla="*/ 116 h 283"/>
              <a:gd name="T20" fmla="*/ 183 w 255"/>
              <a:gd name="T21" fmla="*/ 124 h 283"/>
              <a:gd name="T22" fmla="*/ 175 w 255"/>
              <a:gd name="T23" fmla="*/ 130 h 283"/>
              <a:gd name="T24" fmla="*/ 181 w 255"/>
              <a:gd name="T25" fmla="*/ 137 h 283"/>
              <a:gd name="T26" fmla="*/ 183 w 255"/>
              <a:gd name="T27" fmla="*/ 147 h 283"/>
              <a:gd name="T28" fmla="*/ 177 w 255"/>
              <a:gd name="T29" fmla="*/ 157 h 283"/>
              <a:gd name="T30" fmla="*/ 156 w 255"/>
              <a:gd name="T31" fmla="*/ 175 h 283"/>
              <a:gd name="T32" fmla="*/ 127 w 255"/>
              <a:gd name="T33" fmla="*/ 199 h 283"/>
              <a:gd name="T34" fmla="*/ 116 w 255"/>
              <a:gd name="T35" fmla="*/ 208 h 283"/>
              <a:gd name="T36" fmla="*/ 105 w 255"/>
              <a:gd name="T37" fmla="*/ 232 h 283"/>
              <a:gd name="T38" fmla="*/ 103 w 255"/>
              <a:gd name="T39" fmla="*/ 262 h 283"/>
              <a:gd name="T40" fmla="*/ 88 w 255"/>
              <a:gd name="T41" fmla="*/ 277 h 283"/>
              <a:gd name="T42" fmla="*/ 67 w 255"/>
              <a:gd name="T43" fmla="*/ 257 h 283"/>
              <a:gd name="T44" fmla="*/ 51 w 255"/>
              <a:gd name="T45" fmla="*/ 220 h 283"/>
              <a:gd name="T46" fmla="*/ 40 w 255"/>
              <a:gd name="T47" fmla="*/ 170 h 283"/>
              <a:gd name="T48" fmla="*/ 36 w 255"/>
              <a:gd name="T49" fmla="*/ 152 h 283"/>
              <a:gd name="T50" fmla="*/ 18 w 255"/>
              <a:gd name="T51" fmla="*/ 164 h 283"/>
              <a:gd name="T52" fmla="*/ 16 w 255"/>
              <a:gd name="T53" fmla="*/ 145 h 283"/>
              <a:gd name="T54" fmla="*/ 3 w 255"/>
              <a:gd name="T55" fmla="*/ 134 h 283"/>
              <a:gd name="T56" fmla="*/ 19 w 255"/>
              <a:gd name="T57" fmla="*/ 131 h 283"/>
              <a:gd name="T58" fmla="*/ 21 w 255"/>
              <a:gd name="T59" fmla="*/ 122 h 283"/>
              <a:gd name="T60" fmla="*/ 16 w 255"/>
              <a:gd name="T61" fmla="*/ 115 h 283"/>
              <a:gd name="T62" fmla="*/ 18 w 255"/>
              <a:gd name="T63" fmla="*/ 96 h 283"/>
              <a:gd name="T64" fmla="*/ 35 w 255"/>
              <a:gd name="T65" fmla="*/ 89 h 283"/>
              <a:gd name="T66" fmla="*/ 55 w 255"/>
              <a:gd name="T67" fmla="*/ 64 h 283"/>
              <a:gd name="T68" fmla="*/ 55 w 255"/>
              <a:gd name="T69" fmla="*/ 57 h 283"/>
              <a:gd name="T70" fmla="*/ 56 w 255"/>
              <a:gd name="T71" fmla="*/ 46 h 283"/>
              <a:gd name="T72" fmla="*/ 46 w 255"/>
              <a:gd name="T73" fmla="*/ 36 h 283"/>
              <a:gd name="T74" fmla="*/ 52 w 255"/>
              <a:gd name="T75" fmla="*/ 22 h 283"/>
              <a:gd name="T76" fmla="*/ 42 w 255"/>
              <a:gd name="T77" fmla="*/ 14 h 283"/>
              <a:gd name="T78" fmla="*/ 48 w 255"/>
              <a:gd name="T79" fmla="*/ 4 h 283"/>
              <a:gd name="T80" fmla="*/ 65 w 255"/>
              <a:gd name="T81" fmla="*/ 4 h 283"/>
              <a:gd name="T82" fmla="*/ 81 w 255"/>
              <a:gd name="T83" fmla="*/ 16 h 283"/>
              <a:gd name="T84" fmla="*/ 100 w 255"/>
              <a:gd name="T85" fmla="*/ 14 h 283"/>
              <a:gd name="T86" fmla="*/ 104 w 255"/>
              <a:gd name="T87" fmla="*/ 24 h 283"/>
              <a:gd name="T88" fmla="*/ 93 w 255"/>
              <a:gd name="T89" fmla="*/ 36 h 283"/>
              <a:gd name="T90" fmla="*/ 99 w 255"/>
              <a:gd name="T91" fmla="*/ 49 h 283"/>
              <a:gd name="T92" fmla="*/ 90 w 255"/>
              <a:gd name="T93" fmla="*/ 53 h 283"/>
              <a:gd name="T94" fmla="*/ 98 w 255"/>
              <a:gd name="T95" fmla="*/ 65 h 283"/>
              <a:gd name="T96" fmla="*/ 107 w 255"/>
              <a:gd name="T97" fmla="*/ 79 h 283"/>
              <a:gd name="T98" fmla="*/ 122 w 255"/>
              <a:gd name="T99" fmla="*/ 97 h 283"/>
              <a:gd name="T100" fmla="*/ 135 w 255"/>
              <a:gd name="T101" fmla="*/ 102 h 283"/>
              <a:gd name="T102" fmla="*/ 149 w 255"/>
              <a:gd name="T103" fmla="*/ 108 h 283"/>
              <a:gd name="T104" fmla="*/ 163 w 255"/>
              <a:gd name="T105" fmla="*/ 111 h 283"/>
              <a:gd name="T106" fmla="*/ 173 w 255"/>
              <a:gd name="T107" fmla="*/ 112 h 283"/>
              <a:gd name="T108" fmla="*/ 177 w 255"/>
              <a:gd name="T109" fmla="*/ 97 h 283"/>
              <a:gd name="T110" fmla="*/ 184 w 255"/>
              <a:gd name="T111" fmla="*/ 102 h 283"/>
              <a:gd name="T112" fmla="*/ 197 w 255"/>
              <a:gd name="T113" fmla="*/ 107 h 283"/>
              <a:gd name="T114" fmla="*/ 207 w 255"/>
              <a:gd name="T115" fmla="*/ 100 h 283"/>
              <a:gd name="T116" fmla="*/ 220 w 255"/>
              <a:gd name="T117" fmla="*/ 93 h 283"/>
              <a:gd name="T118" fmla="*/ 240 w 255"/>
              <a:gd name="T119" fmla="*/ 85 h 283"/>
              <a:gd name="T120" fmla="*/ 255 w 255"/>
              <a:gd name="T121" fmla="*/ 9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83">
                <a:moveTo>
                  <a:pt x="255" y="99"/>
                </a:moveTo>
                <a:cubicBezTo>
                  <a:pt x="255" y="99"/>
                  <a:pt x="255" y="99"/>
                  <a:pt x="253" y="99"/>
                </a:cubicBezTo>
                <a:cubicBezTo>
                  <a:pt x="252" y="98"/>
                  <a:pt x="252" y="98"/>
                  <a:pt x="252" y="98"/>
                </a:cubicBezTo>
                <a:cubicBezTo>
                  <a:pt x="252" y="98"/>
                  <a:pt x="250" y="99"/>
                  <a:pt x="249" y="100"/>
                </a:cubicBezTo>
                <a:cubicBezTo>
                  <a:pt x="249" y="100"/>
                  <a:pt x="247" y="100"/>
                  <a:pt x="247" y="101"/>
                </a:cubicBezTo>
                <a:cubicBezTo>
                  <a:pt x="246" y="101"/>
                  <a:pt x="246" y="102"/>
                  <a:pt x="245" y="103"/>
                </a:cubicBezTo>
                <a:cubicBezTo>
                  <a:pt x="245" y="104"/>
                  <a:pt x="244" y="104"/>
                  <a:pt x="244" y="105"/>
                </a:cubicBezTo>
                <a:cubicBezTo>
                  <a:pt x="243" y="106"/>
                  <a:pt x="243" y="105"/>
                  <a:pt x="242" y="106"/>
                </a:cubicBezTo>
                <a:cubicBezTo>
                  <a:pt x="241" y="106"/>
                  <a:pt x="241" y="107"/>
                  <a:pt x="240" y="107"/>
                </a:cubicBezTo>
                <a:cubicBezTo>
                  <a:pt x="239" y="108"/>
                  <a:pt x="238" y="110"/>
                  <a:pt x="238" y="111"/>
                </a:cubicBezTo>
                <a:cubicBezTo>
                  <a:pt x="238" y="112"/>
                  <a:pt x="238" y="112"/>
                  <a:pt x="239" y="113"/>
                </a:cubicBezTo>
                <a:cubicBezTo>
                  <a:pt x="239" y="113"/>
                  <a:pt x="238" y="116"/>
                  <a:pt x="238" y="117"/>
                </a:cubicBezTo>
                <a:cubicBezTo>
                  <a:pt x="237" y="118"/>
                  <a:pt x="236" y="119"/>
                  <a:pt x="236" y="120"/>
                </a:cubicBezTo>
                <a:cubicBezTo>
                  <a:pt x="235" y="121"/>
                  <a:pt x="235" y="121"/>
                  <a:pt x="236" y="122"/>
                </a:cubicBezTo>
                <a:cubicBezTo>
                  <a:pt x="236" y="122"/>
                  <a:pt x="237" y="123"/>
                  <a:pt x="237" y="124"/>
                </a:cubicBezTo>
                <a:cubicBezTo>
                  <a:pt x="237" y="124"/>
                  <a:pt x="236" y="126"/>
                  <a:pt x="236" y="127"/>
                </a:cubicBezTo>
                <a:cubicBezTo>
                  <a:pt x="236" y="129"/>
                  <a:pt x="235" y="131"/>
                  <a:pt x="234" y="132"/>
                </a:cubicBezTo>
                <a:cubicBezTo>
                  <a:pt x="234" y="134"/>
                  <a:pt x="230" y="134"/>
                  <a:pt x="230" y="134"/>
                </a:cubicBezTo>
                <a:cubicBezTo>
                  <a:pt x="229" y="134"/>
                  <a:pt x="222" y="135"/>
                  <a:pt x="221" y="136"/>
                </a:cubicBezTo>
                <a:cubicBezTo>
                  <a:pt x="221" y="136"/>
                  <a:pt x="220" y="145"/>
                  <a:pt x="220" y="146"/>
                </a:cubicBezTo>
                <a:cubicBezTo>
                  <a:pt x="221" y="147"/>
                  <a:pt x="218" y="152"/>
                  <a:pt x="217" y="155"/>
                </a:cubicBezTo>
                <a:cubicBezTo>
                  <a:pt x="215" y="151"/>
                  <a:pt x="215" y="151"/>
                  <a:pt x="215" y="151"/>
                </a:cubicBezTo>
                <a:cubicBezTo>
                  <a:pt x="215" y="148"/>
                  <a:pt x="215" y="148"/>
                  <a:pt x="215" y="148"/>
                </a:cubicBezTo>
                <a:cubicBezTo>
                  <a:pt x="214" y="143"/>
                  <a:pt x="214" y="143"/>
                  <a:pt x="214" y="143"/>
                </a:cubicBezTo>
                <a:cubicBezTo>
                  <a:pt x="213" y="139"/>
                  <a:pt x="213" y="139"/>
                  <a:pt x="213" y="139"/>
                </a:cubicBezTo>
                <a:cubicBezTo>
                  <a:pt x="212" y="138"/>
                  <a:pt x="212" y="138"/>
                  <a:pt x="212" y="138"/>
                </a:cubicBezTo>
                <a:cubicBezTo>
                  <a:pt x="211" y="138"/>
                  <a:pt x="211" y="138"/>
                  <a:pt x="211" y="138"/>
                </a:cubicBezTo>
                <a:cubicBezTo>
                  <a:pt x="210" y="141"/>
                  <a:pt x="210" y="141"/>
                  <a:pt x="210" y="141"/>
                </a:cubicBezTo>
                <a:cubicBezTo>
                  <a:pt x="209" y="142"/>
                  <a:pt x="209" y="142"/>
                  <a:pt x="209" y="142"/>
                </a:cubicBezTo>
                <a:cubicBezTo>
                  <a:pt x="209" y="144"/>
                  <a:pt x="209" y="144"/>
                  <a:pt x="209" y="144"/>
                </a:cubicBezTo>
                <a:cubicBezTo>
                  <a:pt x="209" y="144"/>
                  <a:pt x="209" y="145"/>
                  <a:pt x="209" y="145"/>
                </a:cubicBezTo>
                <a:cubicBezTo>
                  <a:pt x="208" y="145"/>
                  <a:pt x="207" y="145"/>
                  <a:pt x="206" y="144"/>
                </a:cubicBezTo>
                <a:cubicBezTo>
                  <a:pt x="206" y="144"/>
                  <a:pt x="205" y="143"/>
                  <a:pt x="205" y="143"/>
                </a:cubicBezTo>
                <a:cubicBezTo>
                  <a:pt x="205" y="142"/>
                  <a:pt x="205" y="142"/>
                  <a:pt x="205" y="142"/>
                </a:cubicBezTo>
                <a:cubicBezTo>
                  <a:pt x="205" y="142"/>
                  <a:pt x="203" y="141"/>
                  <a:pt x="203" y="140"/>
                </a:cubicBezTo>
                <a:cubicBezTo>
                  <a:pt x="203" y="140"/>
                  <a:pt x="204" y="138"/>
                  <a:pt x="204" y="138"/>
                </a:cubicBezTo>
                <a:cubicBezTo>
                  <a:pt x="203" y="138"/>
                  <a:pt x="205" y="135"/>
                  <a:pt x="205" y="135"/>
                </a:cubicBezTo>
                <a:cubicBezTo>
                  <a:pt x="205" y="135"/>
                  <a:pt x="207" y="135"/>
                  <a:pt x="207" y="135"/>
                </a:cubicBezTo>
                <a:cubicBezTo>
                  <a:pt x="208" y="134"/>
                  <a:pt x="209" y="134"/>
                  <a:pt x="209" y="134"/>
                </a:cubicBezTo>
                <a:cubicBezTo>
                  <a:pt x="210" y="134"/>
                  <a:pt x="211" y="132"/>
                  <a:pt x="211" y="132"/>
                </a:cubicBezTo>
                <a:cubicBezTo>
                  <a:pt x="212" y="131"/>
                  <a:pt x="212" y="131"/>
                  <a:pt x="212" y="131"/>
                </a:cubicBezTo>
                <a:cubicBezTo>
                  <a:pt x="212" y="131"/>
                  <a:pt x="212" y="129"/>
                  <a:pt x="212" y="128"/>
                </a:cubicBezTo>
                <a:cubicBezTo>
                  <a:pt x="212" y="128"/>
                  <a:pt x="213" y="127"/>
                  <a:pt x="213" y="127"/>
                </a:cubicBezTo>
                <a:cubicBezTo>
                  <a:pt x="213" y="127"/>
                  <a:pt x="214" y="127"/>
                  <a:pt x="214" y="127"/>
                </a:cubicBezTo>
                <a:cubicBezTo>
                  <a:pt x="214" y="127"/>
                  <a:pt x="214" y="126"/>
                  <a:pt x="214" y="126"/>
                </a:cubicBezTo>
                <a:cubicBezTo>
                  <a:pt x="214" y="126"/>
                  <a:pt x="214" y="125"/>
                  <a:pt x="213" y="125"/>
                </a:cubicBezTo>
                <a:cubicBezTo>
                  <a:pt x="213" y="125"/>
                  <a:pt x="212" y="125"/>
                  <a:pt x="211" y="125"/>
                </a:cubicBezTo>
                <a:cubicBezTo>
                  <a:pt x="211" y="125"/>
                  <a:pt x="200" y="124"/>
                  <a:pt x="199" y="124"/>
                </a:cubicBezTo>
                <a:cubicBezTo>
                  <a:pt x="196" y="124"/>
                  <a:pt x="196" y="124"/>
                  <a:pt x="196" y="124"/>
                </a:cubicBezTo>
                <a:cubicBezTo>
                  <a:pt x="196" y="124"/>
                  <a:pt x="195" y="124"/>
                  <a:pt x="194" y="124"/>
                </a:cubicBezTo>
                <a:cubicBezTo>
                  <a:pt x="193" y="124"/>
                  <a:pt x="192" y="123"/>
                  <a:pt x="192" y="123"/>
                </a:cubicBezTo>
                <a:cubicBezTo>
                  <a:pt x="192" y="123"/>
                  <a:pt x="192" y="122"/>
                  <a:pt x="192" y="121"/>
                </a:cubicBezTo>
                <a:cubicBezTo>
                  <a:pt x="192" y="121"/>
                  <a:pt x="192" y="120"/>
                  <a:pt x="192" y="120"/>
                </a:cubicBezTo>
                <a:cubicBezTo>
                  <a:pt x="192" y="119"/>
                  <a:pt x="193" y="118"/>
                  <a:pt x="193" y="118"/>
                </a:cubicBezTo>
                <a:cubicBezTo>
                  <a:pt x="193" y="118"/>
                  <a:pt x="192" y="117"/>
                  <a:pt x="192" y="116"/>
                </a:cubicBezTo>
                <a:cubicBezTo>
                  <a:pt x="191" y="116"/>
                  <a:pt x="191" y="114"/>
                  <a:pt x="191" y="114"/>
                </a:cubicBezTo>
                <a:cubicBezTo>
                  <a:pt x="191" y="113"/>
                  <a:pt x="190" y="114"/>
                  <a:pt x="190" y="114"/>
                </a:cubicBezTo>
                <a:cubicBezTo>
                  <a:pt x="190" y="114"/>
                  <a:pt x="189" y="116"/>
                  <a:pt x="189" y="116"/>
                </a:cubicBezTo>
                <a:cubicBezTo>
                  <a:pt x="189" y="116"/>
                  <a:pt x="188" y="117"/>
                  <a:pt x="188" y="117"/>
                </a:cubicBezTo>
                <a:cubicBezTo>
                  <a:pt x="188" y="116"/>
                  <a:pt x="186" y="115"/>
                  <a:pt x="186" y="115"/>
                </a:cubicBezTo>
                <a:cubicBezTo>
                  <a:pt x="185" y="112"/>
                  <a:pt x="185" y="112"/>
                  <a:pt x="185" y="112"/>
                </a:cubicBezTo>
                <a:cubicBezTo>
                  <a:pt x="184" y="112"/>
                  <a:pt x="184" y="112"/>
                  <a:pt x="184" y="112"/>
                </a:cubicBezTo>
                <a:cubicBezTo>
                  <a:pt x="183" y="113"/>
                  <a:pt x="183" y="113"/>
                  <a:pt x="183" y="113"/>
                </a:cubicBezTo>
                <a:cubicBezTo>
                  <a:pt x="180" y="113"/>
                  <a:pt x="180" y="113"/>
                  <a:pt x="180" y="113"/>
                </a:cubicBezTo>
                <a:cubicBezTo>
                  <a:pt x="179" y="111"/>
                  <a:pt x="179" y="111"/>
                  <a:pt x="179" y="111"/>
                </a:cubicBezTo>
                <a:cubicBezTo>
                  <a:pt x="178" y="111"/>
                  <a:pt x="178" y="111"/>
                  <a:pt x="178" y="111"/>
                </a:cubicBezTo>
                <a:cubicBezTo>
                  <a:pt x="178" y="111"/>
                  <a:pt x="178" y="112"/>
                  <a:pt x="178" y="112"/>
                </a:cubicBezTo>
                <a:cubicBezTo>
                  <a:pt x="178" y="112"/>
                  <a:pt x="178" y="113"/>
                  <a:pt x="178" y="113"/>
                </a:cubicBezTo>
                <a:cubicBezTo>
                  <a:pt x="177" y="114"/>
                  <a:pt x="177" y="114"/>
                  <a:pt x="177" y="114"/>
                </a:cubicBezTo>
                <a:cubicBezTo>
                  <a:pt x="177" y="114"/>
                  <a:pt x="176" y="116"/>
                  <a:pt x="176" y="116"/>
                </a:cubicBezTo>
                <a:cubicBezTo>
                  <a:pt x="176" y="116"/>
                  <a:pt x="176" y="118"/>
                  <a:pt x="176" y="118"/>
                </a:cubicBezTo>
                <a:cubicBezTo>
                  <a:pt x="179" y="120"/>
                  <a:pt x="179" y="120"/>
                  <a:pt x="179" y="120"/>
                </a:cubicBezTo>
                <a:cubicBezTo>
                  <a:pt x="179" y="120"/>
                  <a:pt x="179" y="120"/>
                  <a:pt x="180" y="120"/>
                </a:cubicBezTo>
                <a:cubicBezTo>
                  <a:pt x="181" y="120"/>
                  <a:pt x="182" y="120"/>
                  <a:pt x="182" y="120"/>
                </a:cubicBezTo>
                <a:cubicBezTo>
                  <a:pt x="182" y="120"/>
                  <a:pt x="183" y="122"/>
                  <a:pt x="183" y="122"/>
                </a:cubicBezTo>
                <a:cubicBezTo>
                  <a:pt x="184" y="122"/>
                  <a:pt x="184" y="124"/>
                  <a:pt x="184" y="124"/>
                </a:cubicBezTo>
                <a:cubicBezTo>
                  <a:pt x="184" y="124"/>
                  <a:pt x="184" y="124"/>
                  <a:pt x="183" y="124"/>
                </a:cubicBezTo>
                <a:cubicBezTo>
                  <a:pt x="182" y="124"/>
                  <a:pt x="181" y="124"/>
                  <a:pt x="180" y="124"/>
                </a:cubicBezTo>
                <a:cubicBezTo>
                  <a:pt x="180" y="124"/>
                  <a:pt x="179" y="124"/>
                  <a:pt x="179" y="124"/>
                </a:cubicBezTo>
                <a:cubicBezTo>
                  <a:pt x="179" y="124"/>
                  <a:pt x="179" y="125"/>
                  <a:pt x="179" y="125"/>
                </a:cubicBezTo>
                <a:cubicBezTo>
                  <a:pt x="179" y="126"/>
                  <a:pt x="179" y="126"/>
                  <a:pt x="179" y="127"/>
                </a:cubicBezTo>
                <a:cubicBezTo>
                  <a:pt x="178" y="127"/>
                  <a:pt x="177" y="127"/>
                  <a:pt x="177" y="127"/>
                </a:cubicBezTo>
                <a:cubicBezTo>
                  <a:pt x="176" y="127"/>
                  <a:pt x="176" y="127"/>
                  <a:pt x="175" y="127"/>
                </a:cubicBezTo>
                <a:cubicBezTo>
                  <a:pt x="175" y="128"/>
                  <a:pt x="175" y="130"/>
                  <a:pt x="175" y="130"/>
                </a:cubicBezTo>
                <a:cubicBezTo>
                  <a:pt x="175" y="130"/>
                  <a:pt x="176" y="131"/>
                  <a:pt x="177" y="131"/>
                </a:cubicBezTo>
                <a:cubicBezTo>
                  <a:pt x="177" y="131"/>
                  <a:pt x="178" y="132"/>
                  <a:pt x="179" y="132"/>
                </a:cubicBezTo>
                <a:cubicBezTo>
                  <a:pt x="179" y="132"/>
                  <a:pt x="181" y="132"/>
                  <a:pt x="181" y="132"/>
                </a:cubicBezTo>
                <a:cubicBezTo>
                  <a:pt x="182" y="133"/>
                  <a:pt x="182" y="134"/>
                  <a:pt x="182" y="134"/>
                </a:cubicBezTo>
                <a:cubicBezTo>
                  <a:pt x="182" y="134"/>
                  <a:pt x="182" y="135"/>
                  <a:pt x="182" y="135"/>
                </a:cubicBezTo>
                <a:cubicBezTo>
                  <a:pt x="182" y="136"/>
                  <a:pt x="181" y="137"/>
                  <a:pt x="181" y="137"/>
                </a:cubicBezTo>
                <a:cubicBezTo>
                  <a:pt x="181" y="137"/>
                  <a:pt x="181" y="137"/>
                  <a:pt x="181" y="137"/>
                </a:cubicBezTo>
                <a:cubicBezTo>
                  <a:pt x="180" y="138"/>
                  <a:pt x="180" y="138"/>
                  <a:pt x="180" y="139"/>
                </a:cubicBezTo>
                <a:cubicBezTo>
                  <a:pt x="180" y="140"/>
                  <a:pt x="181" y="140"/>
                  <a:pt x="181" y="141"/>
                </a:cubicBezTo>
                <a:cubicBezTo>
                  <a:pt x="182" y="141"/>
                  <a:pt x="182" y="141"/>
                  <a:pt x="182" y="142"/>
                </a:cubicBezTo>
                <a:cubicBezTo>
                  <a:pt x="182" y="142"/>
                  <a:pt x="181" y="142"/>
                  <a:pt x="182" y="143"/>
                </a:cubicBezTo>
                <a:cubicBezTo>
                  <a:pt x="182" y="143"/>
                  <a:pt x="182" y="143"/>
                  <a:pt x="183" y="143"/>
                </a:cubicBezTo>
                <a:cubicBezTo>
                  <a:pt x="184" y="144"/>
                  <a:pt x="183" y="145"/>
                  <a:pt x="183" y="145"/>
                </a:cubicBezTo>
                <a:cubicBezTo>
                  <a:pt x="183" y="145"/>
                  <a:pt x="183" y="146"/>
                  <a:pt x="183" y="147"/>
                </a:cubicBezTo>
                <a:cubicBezTo>
                  <a:pt x="183" y="147"/>
                  <a:pt x="184" y="151"/>
                  <a:pt x="184" y="151"/>
                </a:cubicBezTo>
                <a:cubicBezTo>
                  <a:pt x="184" y="155"/>
                  <a:pt x="184" y="155"/>
                  <a:pt x="184" y="155"/>
                </a:cubicBezTo>
                <a:cubicBezTo>
                  <a:pt x="184" y="157"/>
                  <a:pt x="182" y="158"/>
                  <a:pt x="181" y="158"/>
                </a:cubicBezTo>
                <a:cubicBezTo>
                  <a:pt x="180" y="158"/>
                  <a:pt x="180" y="158"/>
                  <a:pt x="180" y="158"/>
                </a:cubicBezTo>
                <a:cubicBezTo>
                  <a:pt x="180" y="158"/>
                  <a:pt x="179" y="158"/>
                  <a:pt x="179" y="158"/>
                </a:cubicBezTo>
                <a:cubicBezTo>
                  <a:pt x="178" y="157"/>
                  <a:pt x="178" y="157"/>
                  <a:pt x="177" y="157"/>
                </a:cubicBezTo>
                <a:cubicBezTo>
                  <a:pt x="177" y="157"/>
                  <a:pt x="177" y="157"/>
                  <a:pt x="177" y="157"/>
                </a:cubicBezTo>
                <a:cubicBezTo>
                  <a:pt x="177" y="157"/>
                  <a:pt x="176" y="156"/>
                  <a:pt x="177" y="155"/>
                </a:cubicBezTo>
                <a:cubicBezTo>
                  <a:pt x="177" y="154"/>
                  <a:pt x="177" y="154"/>
                  <a:pt x="177" y="153"/>
                </a:cubicBezTo>
                <a:cubicBezTo>
                  <a:pt x="174" y="156"/>
                  <a:pt x="172" y="158"/>
                  <a:pt x="168" y="158"/>
                </a:cubicBezTo>
                <a:cubicBezTo>
                  <a:pt x="166" y="158"/>
                  <a:pt x="165" y="162"/>
                  <a:pt x="166" y="164"/>
                </a:cubicBezTo>
                <a:cubicBezTo>
                  <a:pt x="166" y="166"/>
                  <a:pt x="166" y="168"/>
                  <a:pt x="164" y="169"/>
                </a:cubicBezTo>
                <a:cubicBezTo>
                  <a:pt x="163" y="170"/>
                  <a:pt x="163" y="171"/>
                  <a:pt x="162" y="172"/>
                </a:cubicBezTo>
                <a:cubicBezTo>
                  <a:pt x="161" y="174"/>
                  <a:pt x="158" y="174"/>
                  <a:pt x="156" y="175"/>
                </a:cubicBezTo>
                <a:cubicBezTo>
                  <a:pt x="155" y="175"/>
                  <a:pt x="154" y="177"/>
                  <a:pt x="152" y="175"/>
                </a:cubicBezTo>
                <a:cubicBezTo>
                  <a:pt x="152" y="174"/>
                  <a:pt x="151" y="175"/>
                  <a:pt x="151" y="176"/>
                </a:cubicBezTo>
                <a:cubicBezTo>
                  <a:pt x="151" y="178"/>
                  <a:pt x="150" y="179"/>
                  <a:pt x="149" y="179"/>
                </a:cubicBezTo>
                <a:cubicBezTo>
                  <a:pt x="147" y="180"/>
                  <a:pt x="146" y="182"/>
                  <a:pt x="145" y="184"/>
                </a:cubicBezTo>
                <a:cubicBezTo>
                  <a:pt x="144" y="186"/>
                  <a:pt x="142" y="188"/>
                  <a:pt x="140" y="189"/>
                </a:cubicBezTo>
                <a:cubicBezTo>
                  <a:pt x="137" y="190"/>
                  <a:pt x="135" y="193"/>
                  <a:pt x="133" y="195"/>
                </a:cubicBezTo>
                <a:cubicBezTo>
                  <a:pt x="132" y="197"/>
                  <a:pt x="129" y="198"/>
                  <a:pt x="127" y="199"/>
                </a:cubicBezTo>
                <a:cubicBezTo>
                  <a:pt x="126" y="199"/>
                  <a:pt x="126" y="199"/>
                  <a:pt x="126" y="199"/>
                </a:cubicBezTo>
                <a:cubicBezTo>
                  <a:pt x="125" y="200"/>
                  <a:pt x="125" y="201"/>
                  <a:pt x="125" y="201"/>
                </a:cubicBezTo>
                <a:cubicBezTo>
                  <a:pt x="125" y="203"/>
                  <a:pt x="124" y="204"/>
                  <a:pt x="122" y="203"/>
                </a:cubicBezTo>
                <a:cubicBezTo>
                  <a:pt x="122" y="204"/>
                  <a:pt x="122" y="204"/>
                  <a:pt x="122" y="204"/>
                </a:cubicBezTo>
                <a:cubicBezTo>
                  <a:pt x="123" y="204"/>
                  <a:pt x="124" y="204"/>
                  <a:pt x="124" y="205"/>
                </a:cubicBezTo>
                <a:cubicBezTo>
                  <a:pt x="124" y="206"/>
                  <a:pt x="123" y="206"/>
                  <a:pt x="122" y="206"/>
                </a:cubicBezTo>
                <a:cubicBezTo>
                  <a:pt x="120" y="208"/>
                  <a:pt x="118" y="207"/>
                  <a:pt x="116" y="208"/>
                </a:cubicBezTo>
                <a:cubicBezTo>
                  <a:pt x="115" y="208"/>
                  <a:pt x="115" y="209"/>
                  <a:pt x="114" y="210"/>
                </a:cubicBezTo>
                <a:cubicBezTo>
                  <a:pt x="114" y="213"/>
                  <a:pt x="112" y="214"/>
                  <a:pt x="109" y="211"/>
                </a:cubicBezTo>
                <a:cubicBezTo>
                  <a:pt x="106" y="213"/>
                  <a:pt x="105" y="217"/>
                  <a:pt x="105" y="220"/>
                </a:cubicBezTo>
                <a:cubicBezTo>
                  <a:pt x="105" y="222"/>
                  <a:pt x="107" y="224"/>
                  <a:pt x="105" y="226"/>
                </a:cubicBezTo>
                <a:cubicBezTo>
                  <a:pt x="105" y="226"/>
                  <a:pt x="105" y="227"/>
                  <a:pt x="105" y="228"/>
                </a:cubicBezTo>
                <a:cubicBezTo>
                  <a:pt x="106" y="229"/>
                  <a:pt x="106" y="229"/>
                  <a:pt x="105" y="230"/>
                </a:cubicBezTo>
                <a:cubicBezTo>
                  <a:pt x="104" y="231"/>
                  <a:pt x="104" y="231"/>
                  <a:pt x="105" y="232"/>
                </a:cubicBezTo>
                <a:cubicBezTo>
                  <a:pt x="107" y="234"/>
                  <a:pt x="106" y="236"/>
                  <a:pt x="106" y="238"/>
                </a:cubicBezTo>
                <a:cubicBezTo>
                  <a:pt x="106" y="242"/>
                  <a:pt x="104" y="245"/>
                  <a:pt x="102" y="248"/>
                </a:cubicBezTo>
                <a:cubicBezTo>
                  <a:pt x="102" y="248"/>
                  <a:pt x="102" y="249"/>
                  <a:pt x="102" y="249"/>
                </a:cubicBezTo>
                <a:cubicBezTo>
                  <a:pt x="102" y="251"/>
                  <a:pt x="103" y="252"/>
                  <a:pt x="103" y="254"/>
                </a:cubicBezTo>
                <a:cubicBezTo>
                  <a:pt x="103" y="255"/>
                  <a:pt x="103" y="256"/>
                  <a:pt x="102" y="257"/>
                </a:cubicBezTo>
                <a:cubicBezTo>
                  <a:pt x="102" y="257"/>
                  <a:pt x="102" y="257"/>
                  <a:pt x="102" y="257"/>
                </a:cubicBezTo>
                <a:cubicBezTo>
                  <a:pt x="103" y="259"/>
                  <a:pt x="103" y="260"/>
                  <a:pt x="103" y="262"/>
                </a:cubicBezTo>
                <a:cubicBezTo>
                  <a:pt x="103" y="263"/>
                  <a:pt x="100" y="263"/>
                  <a:pt x="99" y="262"/>
                </a:cubicBezTo>
                <a:cubicBezTo>
                  <a:pt x="98" y="262"/>
                  <a:pt x="98" y="262"/>
                  <a:pt x="98" y="263"/>
                </a:cubicBezTo>
                <a:cubicBezTo>
                  <a:pt x="97" y="265"/>
                  <a:pt x="97" y="266"/>
                  <a:pt x="95" y="268"/>
                </a:cubicBezTo>
                <a:cubicBezTo>
                  <a:pt x="95" y="268"/>
                  <a:pt x="94" y="270"/>
                  <a:pt x="95" y="271"/>
                </a:cubicBezTo>
                <a:cubicBezTo>
                  <a:pt x="96" y="272"/>
                  <a:pt x="95" y="272"/>
                  <a:pt x="94" y="272"/>
                </a:cubicBezTo>
                <a:cubicBezTo>
                  <a:pt x="92" y="272"/>
                  <a:pt x="91" y="273"/>
                  <a:pt x="89" y="274"/>
                </a:cubicBezTo>
                <a:cubicBezTo>
                  <a:pt x="88" y="275"/>
                  <a:pt x="88" y="276"/>
                  <a:pt x="88" y="277"/>
                </a:cubicBezTo>
                <a:cubicBezTo>
                  <a:pt x="88" y="280"/>
                  <a:pt x="83" y="283"/>
                  <a:pt x="80" y="282"/>
                </a:cubicBezTo>
                <a:cubicBezTo>
                  <a:pt x="81" y="282"/>
                  <a:pt x="81" y="282"/>
                  <a:pt x="81" y="281"/>
                </a:cubicBezTo>
                <a:cubicBezTo>
                  <a:pt x="81" y="281"/>
                  <a:pt x="81" y="282"/>
                  <a:pt x="80" y="282"/>
                </a:cubicBezTo>
                <a:cubicBezTo>
                  <a:pt x="77" y="281"/>
                  <a:pt x="76" y="278"/>
                  <a:pt x="74" y="275"/>
                </a:cubicBezTo>
                <a:cubicBezTo>
                  <a:pt x="72" y="273"/>
                  <a:pt x="72" y="271"/>
                  <a:pt x="71" y="268"/>
                </a:cubicBezTo>
                <a:cubicBezTo>
                  <a:pt x="71" y="265"/>
                  <a:pt x="70" y="262"/>
                  <a:pt x="68" y="260"/>
                </a:cubicBezTo>
                <a:cubicBezTo>
                  <a:pt x="68" y="259"/>
                  <a:pt x="67" y="258"/>
                  <a:pt x="67" y="257"/>
                </a:cubicBezTo>
                <a:cubicBezTo>
                  <a:pt x="67" y="253"/>
                  <a:pt x="65" y="251"/>
                  <a:pt x="63" y="248"/>
                </a:cubicBezTo>
                <a:cubicBezTo>
                  <a:pt x="60" y="245"/>
                  <a:pt x="59" y="242"/>
                  <a:pt x="58" y="238"/>
                </a:cubicBezTo>
                <a:cubicBezTo>
                  <a:pt x="57" y="236"/>
                  <a:pt x="56" y="233"/>
                  <a:pt x="57" y="230"/>
                </a:cubicBezTo>
                <a:cubicBezTo>
                  <a:pt x="54" y="229"/>
                  <a:pt x="55" y="227"/>
                  <a:pt x="55" y="226"/>
                </a:cubicBezTo>
                <a:cubicBezTo>
                  <a:pt x="54" y="226"/>
                  <a:pt x="54" y="225"/>
                  <a:pt x="54" y="225"/>
                </a:cubicBezTo>
                <a:cubicBezTo>
                  <a:pt x="54" y="225"/>
                  <a:pt x="53" y="224"/>
                  <a:pt x="53" y="223"/>
                </a:cubicBezTo>
                <a:cubicBezTo>
                  <a:pt x="53" y="222"/>
                  <a:pt x="52" y="221"/>
                  <a:pt x="51" y="220"/>
                </a:cubicBezTo>
                <a:cubicBezTo>
                  <a:pt x="50" y="219"/>
                  <a:pt x="50" y="218"/>
                  <a:pt x="50" y="217"/>
                </a:cubicBezTo>
                <a:cubicBezTo>
                  <a:pt x="49" y="215"/>
                  <a:pt x="48" y="212"/>
                  <a:pt x="46" y="211"/>
                </a:cubicBezTo>
                <a:cubicBezTo>
                  <a:pt x="46" y="210"/>
                  <a:pt x="46" y="210"/>
                  <a:pt x="46" y="209"/>
                </a:cubicBezTo>
                <a:cubicBezTo>
                  <a:pt x="45" y="205"/>
                  <a:pt x="44" y="202"/>
                  <a:pt x="44" y="199"/>
                </a:cubicBezTo>
                <a:cubicBezTo>
                  <a:pt x="44" y="196"/>
                  <a:pt x="43" y="193"/>
                  <a:pt x="42" y="191"/>
                </a:cubicBezTo>
                <a:cubicBezTo>
                  <a:pt x="41" y="190"/>
                  <a:pt x="41" y="188"/>
                  <a:pt x="41" y="187"/>
                </a:cubicBezTo>
                <a:cubicBezTo>
                  <a:pt x="40" y="181"/>
                  <a:pt x="39" y="176"/>
                  <a:pt x="40" y="170"/>
                </a:cubicBezTo>
                <a:cubicBezTo>
                  <a:pt x="40" y="169"/>
                  <a:pt x="40" y="168"/>
                  <a:pt x="40" y="168"/>
                </a:cubicBezTo>
                <a:cubicBezTo>
                  <a:pt x="41" y="166"/>
                  <a:pt x="40" y="165"/>
                  <a:pt x="39" y="163"/>
                </a:cubicBezTo>
                <a:cubicBezTo>
                  <a:pt x="38" y="162"/>
                  <a:pt x="38" y="160"/>
                  <a:pt x="39" y="158"/>
                </a:cubicBezTo>
                <a:cubicBezTo>
                  <a:pt x="39" y="158"/>
                  <a:pt x="39" y="158"/>
                  <a:pt x="39" y="158"/>
                </a:cubicBezTo>
                <a:cubicBezTo>
                  <a:pt x="37" y="155"/>
                  <a:pt x="38" y="152"/>
                  <a:pt x="37" y="150"/>
                </a:cubicBezTo>
                <a:cubicBezTo>
                  <a:pt x="37" y="150"/>
                  <a:pt x="36" y="150"/>
                  <a:pt x="36" y="150"/>
                </a:cubicBezTo>
                <a:cubicBezTo>
                  <a:pt x="36" y="150"/>
                  <a:pt x="36" y="151"/>
                  <a:pt x="36" y="152"/>
                </a:cubicBezTo>
                <a:cubicBezTo>
                  <a:pt x="35" y="153"/>
                  <a:pt x="35" y="154"/>
                  <a:pt x="35" y="154"/>
                </a:cubicBezTo>
                <a:cubicBezTo>
                  <a:pt x="36" y="157"/>
                  <a:pt x="34" y="159"/>
                  <a:pt x="34" y="161"/>
                </a:cubicBezTo>
                <a:cubicBezTo>
                  <a:pt x="34" y="162"/>
                  <a:pt x="34" y="162"/>
                  <a:pt x="33" y="162"/>
                </a:cubicBezTo>
                <a:cubicBezTo>
                  <a:pt x="30" y="163"/>
                  <a:pt x="28" y="166"/>
                  <a:pt x="24" y="166"/>
                </a:cubicBezTo>
                <a:cubicBezTo>
                  <a:pt x="24" y="165"/>
                  <a:pt x="23" y="167"/>
                  <a:pt x="22" y="166"/>
                </a:cubicBezTo>
                <a:cubicBezTo>
                  <a:pt x="21" y="166"/>
                  <a:pt x="21" y="166"/>
                  <a:pt x="20" y="165"/>
                </a:cubicBezTo>
                <a:cubicBezTo>
                  <a:pt x="19" y="165"/>
                  <a:pt x="18" y="165"/>
                  <a:pt x="18" y="164"/>
                </a:cubicBezTo>
                <a:cubicBezTo>
                  <a:pt x="16" y="162"/>
                  <a:pt x="14" y="161"/>
                  <a:pt x="13" y="159"/>
                </a:cubicBezTo>
                <a:cubicBezTo>
                  <a:pt x="13" y="158"/>
                  <a:pt x="12" y="157"/>
                  <a:pt x="11" y="157"/>
                </a:cubicBezTo>
                <a:cubicBezTo>
                  <a:pt x="9" y="156"/>
                  <a:pt x="8" y="154"/>
                  <a:pt x="6" y="152"/>
                </a:cubicBezTo>
                <a:cubicBezTo>
                  <a:pt x="6" y="151"/>
                  <a:pt x="7" y="150"/>
                  <a:pt x="7" y="151"/>
                </a:cubicBezTo>
                <a:cubicBezTo>
                  <a:pt x="10" y="151"/>
                  <a:pt x="12" y="150"/>
                  <a:pt x="14" y="149"/>
                </a:cubicBezTo>
                <a:cubicBezTo>
                  <a:pt x="15" y="148"/>
                  <a:pt x="17" y="149"/>
                  <a:pt x="18" y="147"/>
                </a:cubicBezTo>
                <a:cubicBezTo>
                  <a:pt x="18" y="145"/>
                  <a:pt x="18" y="145"/>
                  <a:pt x="16" y="145"/>
                </a:cubicBezTo>
                <a:cubicBezTo>
                  <a:pt x="16" y="145"/>
                  <a:pt x="15" y="145"/>
                  <a:pt x="15" y="145"/>
                </a:cubicBezTo>
                <a:cubicBezTo>
                  <a:pt x="10" y="147"/>
                  <a:pt x="5" y="145"/>
                  <a:pt x="2" y="142"/>
                </a:cubicBezTo>
                <a:cubicBezTo>
                  <a:pt x="1" y="141"/>
                  <a:pt x="2" y="139"/>
                  <a:pt x="1" y="138"/>
                </a:cubicBezTo>
                <a:cubicBezTo>
                  <a:pt x="1" y="138"/>
                  <a:pt x="0" y="138"/>
                  <a:pt x="0" y="137"/>
                </a:cubicBezTo>
                <a:cubicBezTo>
                  <a:pt x="0" y="137"/>
                  <a:pt x="0" y="137"/>
                  <a:pt x="0" y="136"/>
                </a:cubicBezTo>
                <a:cubicBezTo>
                  <a:pt x="3" y="136"/>
                  <a:pt x="3" y="136"/>
                  <a:pt x="3" y="136"/>
                </a:cubicBezTo>
                <a:cubicBezTo>
                  <a:pt x="3" y="136"/>
                  <a:pt x="3" y="134"/>
                  <a:pt x="3" y="134"/>
                </a:cubicBezTo>
                <a:cubicBezTo>
                  <a:pt x="3" y="133"/>
                  <a:pt x="5" y="133"/>
                  <a:pt x="5" y="133"/>
                </a:cubicBezTo>
                <a:cubicBezTo>
                  <a:pt x="12" y="133"/>
                  <a:pt x="12" y="133"/>
                  <a:pt x="12" y="133"/>
                </a:cubicBezTo>
                <a:cubicBezTo>
                  <a:pt x="13" y="134"/>
                  <a:pt x="13" y="134"/>
                  <a:pt x="13" y="134"/>
                </a:cubicBezTo>
                <a:cubicBezTo>
                  <a:pt x="15" y="134"/>
                  <a:pt x="15" y="134"/>
                  <a:pt x="15" y="134"/>
                </a:cubicBezTo>
                <a:cubicBezTo>
                  <a:pt x="15" y="134"/>
                  <a:pt x="15" y="133"/>
                  <a:pt x="16" y="133"/>
                </a:cubicBezTo>
                <a:cubicBezTo>
                  <a:pt x="16" y="133"/>
                  <a:pt x="17" y="132"/>
                  <a:pt x="17" y="132"/>
                </a:cubicBezTo>
                <a:cubicBezTo>
                  <a:pt x="18" y="132"/>
                  <a:pt x="19" y="131"/>
                  <a:pt x="19" y="131"/>
                </a:cubicBezTo>
                <a:cubicBezTo>
                  <a:pt x="20" y="133"/>
                  <a:pt x="20" y="133"/>
                  <a:pt x="20" y="133"/>
                </a:cubicBezTo>
                <a:cubicBezTo>
                  <a:pt x="20" y="133"/>
                  <a:pt x="22" y="133"/>
                  <a:pt x="22" y="133"/>
                </a:cubicBezTo>
                <a:cubicBezTo>
                  <a:pt x="22" y="133"/>
                  <a:pt x="24" y="132"/>
                  <a:pt x="24" y="132"/>
                </a:cubicBezTo>
                <a:cubicBezTo>
                  <a:pt x="24" y="132"/>
                  <a:pt x="24" y="132"/>
                  <a:pt x="24" y="132"/>
                </a:cubicBezTo>
                <a:cubicBezTo>
                  <a:pt x="24" y="132"/>
                  <a:pt x="23" y="131"/>
                  <a:pt x="23" y="131"/>
                </a:cubicBezTo>
                <a:cubicBezTo>
                  <a:pt x="24" y="130"/>
                  <a:pt x="25" y="129"/>
                  <a:pt x="25" y="129"/>
                </a:cubicBezTo>
                <a:cubicBezTo>
                  <a:pt x="21" y="122"/>
                  <a:pt x="21" y="122"/>
                  <a:pt x="21" y="122"/>
                </a:cubicBezTo>
                <a:cubicBezTo>
                  <a:pt x="21" y="119"/>
                  <a:pt x="21" y="119"/>
                  <a:pt x="21" y="119"/>
                </a:cubicBezTo>
                <a:cubicBezTo>
                  <a:pt x="17" y="119"/>
                  <a:pt x="17" y="119"/>
                  <a:pt x="17" y="119"/>
                </a:cubicBezTo>
                <a:cubicBezTo>
                  <a:pt x="17" y="119"/>
                  <a:pt x="17" y="119"/>
                  <a:pt x="17" y="119"/>
                </a:cubicBezTo>
                <a:cubicBezTo>
                  <a:pt x="17" y="118"/>
                  <a:pt x="16" y="117"/>
                  <a:pt x="15" y="117"/>
                </a:cubicBezTo>
                <a:cubicBezTo>
                  <a:pt x="15" y="117"/>
                  <a:pt x="15" y="117"/>
                  <a:pt x="15" y="117"/>
                </a:cubicBezTo>
                <a:cubicBezTo>
                  <a:pt x="15" y="117"/>
                  <a:pt x="16" y="116"/>
                  <a:pt x="16" y="115"/>
                </a:cubicBezTo>
                <a:cubicBezTo>
                  <a:pt x="16" y="115"/>
                  <a:pt x="16" y="115"/>
                  <a:pt x="16" y="115"/>
                </a:cubicBezTo>
                <a:cubicBezTo>
                  <a:pt x="16" y="115"/>
                  <a:pt x="16" y="115"/>
                  <a:pt x="16" y="114"/>
                </a:cubicBezTo>
                <a:cubicBezTo>
                  <a:pt x="16" y="112"/>
                  <a:pt x="16" y="111"/>
                  <a:pt x="16" y="111"/>
                </a:cubicBezTo>
                <a:cubicBezTo>
                  <a:pt x="16" y="111"/>
                  <a:pt x="13" y="109"/>
                  <a:pt x="12" y="109"/>
                </a:cubicBezTo>
                <a:cubicBezTo>
                  <a:pt x="12" y="109"/>
                  <a:pt x="10" y="109"/>
                  <a:pt x="10" y="109"/>
                </a:cubicBezTo>
                <a:cubicBezTo>
                  <a:pt x="10" y="105"/>
                  <a:pt x="10" y="105"/>
                  <a:pt x="10" y="105"/>
                </a:cubicBezTo>
                <a:cubicBezTo>
                  <a:pt x="10" y="105"/>
                  <a:pt x="13" y="101"/>
                  <a:pt x="13" y="101"/>
                </a:cubicBezTo>
                <a:cubicBezTo>
                  <a:pt x="14" y="100"/>
                  <a:pt x="18" y="96"/>
                  <a:pt x="18" y="96"/>
                </a:cubicBezTo>
                <a:cubicBezTo>
                  <a:pt x="20" y="96"/>
                  <a:pt x="20" y="96"/>
                  <a:pt x="20" y="96"/>
                </a:cubicBezTo>
                <a:cubicBezTo>
                  <a:pt x="22" y="99"/>
                  <a:pt x="22" y="99"/>
                  <a:pt x="22" y="99"/>
                </a:cubicBezTo>
                <a:cubicBezTo>
                  <a:pt x="24" y="98"/>
                  <a:pt x="24" y="98"/>
                  <a:pt x="24" y="98"/>
                </a:cubicBezTo>
                <a:cubicBezTo>
                  <a:pt x="24" y="98"/>
                  <a:pt x="26" y="98"/>
                  <a:pt x="26" y="98"/>
                </a:cubicBezTo>
                <a:cubicBezTo>
                  <a:pt x="26" y="98"/>
                  <a:pt x="32" y="97"/>
                  <a:pt x="32" y="97"/>
                </a:cubicBezTo>
                <a:cubicBezTo>
                  <a:pt x="32" y="97"/>
                  <a:pt x="34" y="92"/>
                  <a:pt x="34" y="92"/>
                </a:cubicBezTo>
                <a:cubicBezTo>
                  <a:pt x="34" y="91"/>
                  <a:pt x="35" y="89"/>
                  <a:pt x="35" y="89"/>
                </a:cubicBezTo>
                <a:cubicBezTo>
                  <a:pt x="35" y="89"/>
                  <a:pt x="41" y="86"/>
                  <a:pt x="41" y="86"/>
                </a:cubicBezTo>
                <a:cubicBezTo>
                  <a:pt x="41" y="86"/>
                  <a:pt x="43" y="80"/>
                  <a:pt x="43" y="79"/>
                </a:cubicBezTo>
                <a:cubicBezTo>
                  <a:pt x="44" y="78"/>
                  <a:pt x="45" y="76"/>
                  <a:pt x="45" y="76"/>
                </a:cubicBezTo>
                <a:cubicBezTo>
                  <a:pt x="50" y="74"/>
                  <a:pt x="50" y="74"/>
                  <a:pt x="50" y="74"/>
                </a:cubicBezTo>
                <a:cubicBezTo>
                  <a:pt x="50" y="70"/>
                  <a:pt x="50" y="70"/>
                  <a:pt x="50" y="70"/>
                </a:cubicBezTo>
                <a:cubicBezTo>
                  <a:pt x="56" y="65"/>
                  <a:pt x="56" y="65"/>
                  <a:pt x="56" y="65"/>
                </a:cubicBezTo>
                <a:cubicBezTo>
                  <a:pt x="55" y="64"/>
                  <a:pt x="55" y="64"/>
                  <a:pt x="55" y="64"/>
                </a:cubicBezTo>
                <a:cubicBezTo>
                  <a:pt x="55" y="62"/>
                  <a:pt x="55" y="62"/>
                  <a:pt x="55" y="62"/>
                </a:cubicBezTo>
                <a:cubicBezTo>
                  <a:pt x="56" y="62"/>
                  <a:pt x="56" y="62"/>
                  <a:pt x="56" y="62"/>
                </a:cubicBezTo>
                <a:cubicBezTo>
                  <a:pt x="56" y="62"/>
                  <a:pt x="56" y="60"/>
                  <a:pt x="56" y="60"/>
                </a:cubicBezTo>
                <a:cubicBezTo>
                  <a:pt x="55" y="60"/>
                  <a:pt x="55" y="59"/>
                  <a:pt x="55" y="59"/>
                </a:cubicBezTo>
                <a:cubicBezTo>
                  <a:pt x="55" y="59"/>
                  <a:pt x="54" y="58"/>
                  <a:pt x="54" y="58"/>
                </a:cubicBezTo>
                <a:cubicBezTo>
                  <a:pt x="54" y="58"/>
                  <a:pt x="54" y="58"/>
                  <a:pt x="54" y="58"/>
                </a:cubicBezTo>
                <a:cubicBezTo>
                  <a:pt x="54" y="58"/>
                  <a:pt x="54" y="58"/>
                  <a:pt x="55" y="57"/>
                </a:cubicBezTo>
                <a:cubicBezTo>
                  <a:pt x="55" y="57"/>
                  <a:pt x="58" y="54"/>
                  <a:pt x="58" y="54"/>
                </a:cubicBezTo>
                <a:cubicBezTo>
                  <a:pt x="61" y="54"/>
                  <a:pt x="61" y="54"/>
                  <a:pt x="61" y="54"/>
                </a:cubicBezTo>
                <a:cubicBezTo>
                  <a:pt x="62" y="52"/>
                  <a:pt x="62" y="52"/>
                  <a:pt x="62" y="52"/>
                </a:cubicBezTo>
                <a:cubicBezTo>
                  <a:pt x="61" y="50"/>
                  <a:pt x="61" y="50"/>
                  <a:pt x="61" y="50"/>
                </a:cubicBezTo>
                <a:cubicBezTo>
                  <a:pt x="59" y="50"/>
                  <a:pt x="59" y="50"/>
                  <a:pt x="59" y="50"/>
                </a:cubicBezTo>
                <a:cubicBezTo>
                  <a:pt x="57" y="50"/>
                  <a:pt x="57" y="50"/>
                  <a:pt x="57" y="50"/>
                </a:cubicBezTo>
                <a:cubicBezTo>
                  <a:pt x="56" y="46"/>
                  <a:pt x="56" y="46"/>
                  <a:pt x="56" y="46"/>
                </a:cubicBezTo>
                <a:cubicBezTo>
                  <a:pt x="56" y="46"/>
                  <a:pt x="55" y="47"/>
                  <a:pt x="55" y="47"/>
                </a:cubicBezTo>
                <a:cubicBezTo>
                  <a:pt x="55" y="46"/>
                  <a:pt x="53" y="46"/>
                  <a:pt x="53" y="46"/>
                </a:cubicBezTo>
                <a:cubicBezTo>
                  <a:pt x="53" y="46"/>
                  <a:pt x="50" y="45"/>
                  <a:pt x="50" y="45"/>
                </a:cubicBezTo>
                <a:cubicBezTo>
                  <a:pt x="50" y="45"/>
                  <a:pt x="48" y="44"/>
                  <a:pt x="48" y="44"/>
                </a:cubicBezTo>
                <a:cubicBezTo>
                  <a:pt x="48" y="43"/>
                  <a:pt x="47" y="42"/>
                  <a:pt x="47" y="41"/>
                </a:cubicBezTo>
                <a:cubicBezTo>
                  <a:pt x="47" y="41"/>
                  <a:pt x="47" y="39"/>
                  <a:pt x="47" y="39"/>
                </a:cubicBezTo>
                <a:cubicBezTo>
                  <a:pt x="47" y="38"/>
                  <a:pt x="46" y="36"/>
                  <a:pt x="46" y="36"/>
                </a:cubicBezTo>
                <a:cubicBezTo>
                  <a:pt x="46" y="36"/>
                  <a:pt x="46" y="34"/>
                  <a:pt x="46" y="33"/>
                </a:cubicBezTo>
                <a:cubicBezTo>
                  <a:pt x="46" y="33"/>
                  <a:pt x="45" y="31"/>
                  <a:pt x="45" y="31"/>
                </a:cubicBezTo>
                <a:cubicBezTo>
                  <a:pt x="45" y="31"/>
                  <a:pt x="45" y="31"/>
                  <a:pt x="45" y="31"/>
                </a:cubicBezTo>
                <a:cubicBezTo>
                  <a:pt x="45" y="30"/>
                  <a:pt x="46" y="28"/>
                  <a:pt x="46" y="27"/>
                </a:cubicBezTo>
                <a:cubicBezTo>
                  <a:pt x="46" y="27"/>
                  <a:pt x="48" y="25"/>
                  <a:pt x="48" y="25"/>
                </a:cubicBezTo>
                <a:cubicBezTo>
                  <a:pt x="54" y="25"/>
                  <a:pt x="54" y="25"/>
                  <a:pt x="54" y="25"/>
                </a:cubicBezTo>
                <a:cubicBezTo>
                  <a:pt x="52" y="22"/>
                  <a:pt x="52" y="22"/>
                  <a:pt x="52" y="22"/>
                </a:cubicBezTo>
                <a:cubicBezTo>
                  <a:pt x="52" y="22"/>
                  <a:pt x="49" y="20"/>
                  <a:pt x="49" y="20"/>
                </a:cubicBezTo>
                <a:cubicBezTo>
                  <a:pt x="49" y="20"/>
                  <a:pt x="49" y="20"/>
                  <a:pt x="49" y="20"/>
                </a:cubicBezTo>
                <a:cubicBezTo>
                  <a:pt x="48" y="20"/>
                  <a:pt x="48" y="17"/>
                  <a:pt x="48" y="17"/>
                </a:cubicBezTo>
                <a:cubicBezTo>
                  <a:pt x="47" y="17"/>
                  <a:pt x="45" y="17"/>
                  <a:pt x="45" y="17"/>
                </a:cubicBezTo>
                <a:cubicBezTo>
                  <a:pt x="43" y="16"/>
                  <a:pt x="43" y="16"/>
                  <a:pt x="43" y="16"/>
                </a:cubicBezTo>
                <a:cubicBezTo>
                  <a:pt x="43" y="16"/>
                  <a:pt x="43" y="16"/>
                  <a:pt x="43" y="16"/>
                </a:cubicBezTo>
                <a:cubicBezTo>
                  <a:pt x="43" y="15"/>
                  <a:pt x="43" y="14"/>
                  <a:pt x="42" y="14"/>
                </a:cubicBezTo>
                <a:cubicBezTo>
                  <a:pt x="42" y="14"/>
                  <a:pt x="38" y="13"/>
                  <a:pt x="38" y="13"/>
                </a:cubicBezTo>
                <a:cubicBezTo>
                  <a:pt x="37" y="11"/>
                  <a:pt x="37" y="11"/>
                  <a:pt x="37" y="11"/>
                </a:cubicBezTo>
                <a:cubicBezTo>
                  <a:pt x="38" y="9"/>
                  <a:pt x="38" y="9"/>
                  <a:pt x="38" y="9"/>
                </a:cubicBezTo>
                <a:cubicBezTo>
                  <a:pt x="38" y="9"/>
                  <a:pt x="39" y="8"/>
                  <a:pt x="39" y="8"/>
                </a:cubicBezTo>
                <a:cubicBezTo>
                  <a:pt x="39" y="8"/>
                  <a:pt x="42" y="6"/>
                  <a:pt x="42" y="6"/>
                </a:cubicBezTo>
                <a:cubicBezTo>
                  <a:pt x="42" y="6"/>
                  <a:pt x="42" y="4"/>
                  <a:pt x="42" y="4"/>
                </a:cubicBezTo>
                <a:cubicBezTo>
                  <a:pt x="48" y="4"/>
                  <a:pt x="48" y="4"/>
                  <a:pt x="48" y="4"/>
                </a:cubicBezTo>
                <a:cubicBezTo>
                  <a:pt x="49" y="2"/>
                  <a:pt x="49" y="2"/>
                  <a:pt x="49" y="2"/>
                </a:cubicBezTo>
                <a:cubicBezTo>
                  <a:pt x="49" y="2"/>
                  <a:pt x="51" y="2"/>
                  <a:pt x="52" y="1"/>
                </a:cubicBezTo>
                <a:cubicBezTo>
                  <a:pt x="53" y="1"/>
                  <a:pt x="54" y="1"/>
                  <a:pt x="54" y="1"/>
                </a:cubicBezTo>
                <a:cubicBezTo>
                  <a:pt x="55" y="1"/>
                  <a:pt x="56" y="0"/>
                  <a:pt x="56" y="0"/>
                </a:cubicBezTo>
                <a:cubicBezTo>
                  <a:pt x="61" y="0"/>
                  <a:pt x="61" y="0"/>
                  <a:pt x="61" y="0"/>
                </a:cubicBezTo>
                <a:cubicBezTo>
                  <a:pt x="62" y="3"/>
                  <a:pt x="62" y="3"/>
                  <a:pt x="62" y="3"/>
                </a:cubicBezTo>
                <a:cubicBezTo>
                  <a:pt x="62" y="3"/>
                  <a:pt x="64" y="3"/>
                  <a:pt x="65" y="4"/>
                </a:cubicBezTo>
                <a:cubicBezTo>
                  <a:pt x="65" y="4"/>
                  <a:pt x="67" y="4"/>
                  <a:pt x="68" y="5"/>
                </a:cubicBezTo>
                <a:cubicBezTo>
                  <a:pt x="69" y="5"/>
                  <a:pt x="71" y="7"/>
                  <a:pt x="71" y="7"/>
                </a:cubicBezTo>
                <a:cubicBezTo>
                  <a:pt x="74" y="10"/>
                  <a:pt x="74" y="10"/>
                  <a:pt x="74" y="10"/>
                </a:cubicBezTo>
                <a:cubicBezTo>
                  <a:pt x="74" y="12"/>
                  <a:pt x="74" y="12"/>
                  <a:pt x="74" y="12"/>
                </a:cubicBezTo>
                <a:cubicBezTo>
                  <a:pt x="77" y="15"/>
                  <a:pt x="77" y="15"/>
                  <a:pt x="77" y="15"/>
                </a:cubicBezTo>
                <a:cubicBezTo>
                  <a:pt x="77" y="15"/>
                  <a:pt x="80" y="15"/>
                  <a:pt x="81" y="15"/>
                </a:cubicBezTo>
                <a:cubicBezTo>
                  <a:pt x="81" y="15"/>
                  <a:pt x="81" y="16"/>
                  <a:pt x="81" y="16"/>
                </a:cubicBezTo>
                <a:cubicBezTo>
                  <a:pt x="83" y="17"/>
                  <a:pt x="83" y="17"/>
                  <a:pt x="83" y="17"/>
                </a:cubicBezTo>
                <a:cubicBezTo>
                  <a:pt x="86" y="16"/>
                  <a:pt x="86" y="16"/>
                  <a:pt x="86" y="16"/>
                </a:cubicBezTo>
                <a:cubicBezTo>
                  <a:pt x="89" y="15"/>
                  <a:pt x="89" y="15"/>
                  <a:pt x="89" y="15"/>
                </a:cubicBezTo>
                <a:cubicBezTo>
                  <a:pt x="90" y="14"/>
                  <a:pt x="90" y="14"/>
                  <a:pt x="90" y="14"/>
                </a:cubicBezTo>
                <a:cubicBezTo>
                  <a:pt x="90" y="14"/>
                  <a:pt x="91" y="13"/>
                  <a:pt x="93" y="12"/>
                </a:cubicBezTo>
                <a:cubicBezTo>
                  <a:pt x="95" y="12"/>
                  <a:pt x="99" y="12"/>
                  <a:pt x="99" y="12"/>
                </a:cubicBezTo>
                <a:cubicBezTo>
                  <a:pt x="100" y="14"/>
                  <a:pt x="100" y="14"/>
                  <a:pt x="100" y="14"/>
                </a:cubicBezTo>
                <a:cubicBezTo>
                  <a:pt x="100" y="14"/>
                  <a:pt x="101" y="15"/>
                  <a:pt x="101" y="16"/>
                </a:cubicBezTo>
                <a:cubicBezTo>
                  <a:pt x="102" y="16"/>
                  <a:pt x="104" y="17"/>
                  <a:pt x="104" y="17"/>
                </a:cubicBezTo>
                <a:cubicBezTo>
                  <a:pt x="106" y="17"/>
                  <a:pt x="106" y="17"/>
                  <a:pt x="106" y="17"/>
                </a:cubicBezTo>
                <a:cubicBezTo>
                  <a:pt x="106" y="17"/>
                  <a:pt x="107" y="19"/>
                  <a:pt x="107" y="20"/>
                </a:cubicBezTo>
                <a:cubicBezTo>
                  <a:pt x="107" y="20"/>
                  <a:pt x="107" y="21"/>
                  <a:pt x="106" y="21"/>
                </a:cubicBezTo>
                <a:cubicBezTo>
                  <a:pt x="106" y="21"/>
                  <a:pt x="106" y="23"/>
                  <a:pt x="106" y="23"/>
                </a:cubicBezTo>
                <a:cubicBezTo>
                  <a:pt x="106" y="23"/>
                  <a:pt x="104" y="24"/>
                  <a:pt x="104" y="24"/>
                </a:cubicBezTo>
                <a:cubicBezTo>
                  <a:pt x="104" y="25"/>
                  <a:pt x="102" y="25"/>
                  <a:pt x="102" y="26"/>
                </a:cubicBezTo>
                <a:cubicBezTo>
                  <a:pt x="102" y="26"/>
                  <a:pt x="102" y="28"/>
                  <a:pt x="102" y="28"/>
                </a:cubicBezTo>
                <a:cubicBezTo>
                  <a:pt x="101" y="30"/>
                  <a:pt x="101" y="30"/>
                  <a:pt x="101" y="30"/>
                </a:cubicBezTo>
                <a:cubicBezTo>
                  <a:pt x="101" y="30"/>
                  <a:pt x="100" y="33"/>
                  <a:pt x="100" y="33"/>
                </a:cubicBezTo>
                <a:cubicBezTo>
                  <a:pt x="99" y="33"/>
                  <a:pt x="98" y="34"/>
                  <a:pt x="97" y="34"/>
                </a:cubicBezTo>
                <a:cubicBezTo>
                  <a:pt x="97" y="34"/>
                  <a:pt x="95" y="35"/>
                  <a:pt x="95" y="35"/>
                </a:cubicBezTo>
                <a:cubicBezTo>
                  <a:pt x="95" y="35"/>
                  <a:pt x="93" y="36"/>
                  <a:pt x="93" y="36"/>
                </a:cubicBezTo>
                <a:cubicBezTo>
                  <a:pt x="93" y="37"/>
                  <a:pt x="92" y="38"/>
                  <a:pt x="92" y="38"/>
                </a:cubicBezTo>
                <a:cubicBezTo>
                  <a:pt x="94" y="40"/>
                  <a:pt x="94" y="40"/>
                  <a:pt x="94" y="40"/>
                </a:cubicBezTo>
                <a:cubicBezTo>
                  <a:pt x="96" y="42"/>
                  <a:pt x="96" y="42"/>
                  <a:pt x="96" y="42"/>
                </a:cubicBezTo>
                <a:cubicBezTo>
                  <a:pt x="98" y="43"/>
                  <a:pt x="98" y="43"/>
                  <a:pt x="98" y="43"/>
                </a:cubicBezTo>
                <a:cubicBezTo>
                  <a:pt x="98" y="43"/>
                  <a:pt x="99" y="45"/>
                  <a:pt x="100" y="46"/>
                </a:cubicBezTo>
                <a:cubicBezTo>
                  <a:pt x="100" y="46"/>
                  <a:pt x="100" y="47"/>
                  <a:pt x="100" y="47"/>
                </a:cubicBezTo>
                <a:cubicBezTo>
                  <a:pt x="99" y="49"/>
                  <a:pt x="99" y="49"/>
                  <a:pt x="99" y="49"/>
                </a:cubicBezTo>
                <a:cubicBezTo>
                  <a:pt x="97" y="50"/>
                  <a:pt x="97" y="50"/>
                  <a:pt x="97" y="50"/>
                </a:cubicBezTo>
                <a:cubicBezTo>
                  <a:pt x="97" y="50"/>
                  <a:pt x="95" y="50"/>
                  <a:pt x="95" y="50"/>
                </a:cubicBezTo>
                <a:cubicBezTo>
                  <a:pt x="94" y="50"/>
                  <a:pt x="93" y="48"/>
                  <a:pt x="93" y="48"/>
                </a:cubicBezTo>
                <a:cubicBezTo>
                  <a:pt x="92" y="48"/>
                  <a:pt x="92" y="48"/>
                  <a:pt x="92" y="48"/>
                </a:cubicBezTo>
                <a:cubicBezTo>
                  <a:pt x="90" y="49"/>
                  <a:pt x="90" y="49"/>
                  <a:pt x="90" y="49"/>
                </a:cubicBezTo>
                <a:cubicBezTo>
                  <a:pt x="90" y="49"/>
                  <a:pt x="90" y="51"/>
                  <a:pt x="90" y="51"/>
                </a:cubicBezTo>
                <a:cubicBezTo>
                  <a:pt x="90" y="52"/>
                  <a:pt x="90" y="53"/>
                  <a:pt x="90" y="53"/>
                </a:cubicBezTo>
                <a:cubicBezTo>
                  <a:pt x="90" y="53"/>
                  <a:pt x="91" y="54"/>
                  <a:pt x="92" y="54"/>
                </a:cubicBezTo>
                <a:cubicBezTo>
                  <a:pt x="94" y="55"/>
                  <a:pt x="93" y="56"/>
                  <a:pt x="93" y="56"/>
                </a:cubicBezTo>
                <a:cubicBezTo>
                  <a:pt x="93" y="56"/>
                  <a:pt x="92" y="58"/>
                  <a:pt x="93" y="59"/>
                </a:cubicBezTo>
                <a:cubicBezTo>
                  <a:pt x="95" y="60"/>
                  <a:pt x="93" y="61"/>
                  <a:pt x="93" y="61"/>
                </a:cubicBezTo>
                <a:cubicBezTo>
                  <a:pt x="93" y="61"/>
                  <a:pt x="93" y="62"/>
                  <a:pt x="93" y="62"/>
                </a:cubicBezTo>
                <a:cubicBezTo>
                  <a:pt x="94" y="63"/>
                  <a:pt x="96" y="64"/>
                  <a:pt x="96" y="64"/>
                </a:cubicBezTo>
                <a:cubicBezTo>
                  <a:pt x="98" y="65"/>
                  <a:pt x="98" y="65"/>
                  <a:pt x="98" y="65"/>
                </a:cubicBezTo>
                <a:cubicBezTo>
                  <a:pt x="98" y="65"/>
                  <a:pt x="100" y="65"/>
                  <a:pt x="100" y="65"/>
                </a:cubicBezTo>
                <a:cubicBezTo>
                  <a:pt x="100" y="65"/>
                  <a:pt x="104" y="67"/>
                  <a:pt x="104" y="67"/>
                </a:cubicBezTo>
                <a:cubicBezTo>
                  <a:pt x="105" y="67"/>
                  <a:pt x="105" y="69"/>
                  <a:pt x="105" y="69"/>
                </a:cubicBezTo>
                <a:cubicBezTo>
                  <a:pt x="110" y="72"/>
                  <a:pt x="110" y="72"/>
                  <a:pt x="110" y="72"/>
                </a:cubicBezTo>
                <a:cubicBezTo>
                  <a:pt x="112" y="73"/>
                  <a:pt x="112" y="73"/>
                  <a:pt x="112" y="73"/>
                </a:cubicBezTo>
                <a:cubicBezTo>
                  <a:pt x="108" y="77"/>
                  <a:pt x="108" y="77"/>
                  <a:pt x="108" y="77"/>
                </a:cubicBezTo>
                <a:cubicBezTo>
                  <a:pt x="107" y="79"/>
                  <a:pt x="107" y="79"/>
                  <a:pt x="107" y="79"/>
                </a:cubicBezTo>
                <a:cubicBezTo>
                  <a:pt x="107" y="83"/>
                  <a:pt x="107" y="83"/>
                  <a:pt x="107" y="83"/>
                </a:cubicBezTo>
                <a:cubicBezTo>
                  <a:pt x="105" y="85"/>
                  <a:pt x="105" y="85"/>
                  <a:pt x="105" y="85"/>
                </a:cubicBezTo>
                <a:cubicBezTo>
                  <a:pt x="105" y="88"/>
                  <a:pt x="105" y="88"/>
                  <a:pt x="105" y="88"/>
                </a:cubicBezTo>
                <a:cubicBezTo>
                  <a:pt x="107" y="89"/>
                  <a:pt x="107" y="89"/>
                  <a:pt x="107" y="89"/>
                </a:cubicBezTo>
                <a:cubicBezTo>
                  <a:pt x="117" y="96"/>
                  <a:pt x="117" y="96"/>
                  <a:pt x="117" y="96"/>
                </a:cubicBezTo>
                <a:cubicBezTo>
                  <a:pt x="120" y="97"/>
                  <a:pt x="120" y="97"/>
                  <a:pt x="120" y="97"/>
                </a:cubicBezTo>
                <a:cubicBezTo>
                  <a:pt x="122" y="97"/>
                  <a:pt x="122" y="97"/>
                  <a:pt x="122" y="97"/>
                </a:cubicBezTo>
                <a:cubicBezTo>
                  <a:pt x="125" y="99"/>
                  <a:pt x="125" y="99"/>
                  <a:pt x="125" y="99"/>
                </a:cubicBezTo>
                <a:cubicBezTo>
                  <a:pt x="126" y="99"/>
                  <a:pt x="126" y="99"/>
                  <a:pt x="126" y="99"/>
                </a:cubicBezTo>
                <a:cubicBezTo>
                  <a:pt x="128" y="99"/>
                  <a:pt x="128" y="99"/>
                  <a:pt x="128" y="99"/>
                </a:cubicBezTo>
                <a:cubicBezTo>
                  <a:pt x="128" y="101"/>
                  <a:pt x="128" y="101"/>
                  <a:pt x="128" y="101"/>
                </a:cubicBezTo>
                <a:cubicBezTo>
                  <a:pt x="132" y="102"/>
                  <a:pt x="132" y="102"/>
                  <a:pt x="132" y="102"/>
                </a:cubicBezTo>
                <a:cubicBezTo>
                  <a:pt x="133" y="102"/>
                  <a:pt x="133" y="102"/>
                  <a:pt x="133" y="102"/>
                </a:cubicBezTo>
                <a:cubicBezTo>
                  <a:pt x="135" y="102"/>
                  <a:pt x="135" y="102"/>
                  <a:pt x="135" y="102"/>
                </a:cubicBezTo>
                <a:cubicBezTo>
                  <a:pt x="135" y="102"/>
                  <a:pt x="137" y="103"/>
                  <a:pt x="137" y="102"/>
                </a:cubicBezTo>
                <a:cubicBezTo>
                  <a:pt x="137" y="102"/>
                  <a:pt x="139" y="102"/>
                  <a:pt x="139" y="102"/>
                </a:cubicBezTo>
                <a:cubicBezTo>
                  <a:pt x="140" y="101"/>
                  <a:pt x="140" y="101"/>
                  <a:pt x="140" y="101"/>
                </a:cubicBezTo>
                <a:cubicBezTo>
                  <a:pt x="140" y="101"/>
                  <a:pt x="142" y="102"/>
                  <a:pt x="143" y="102"/>
                </a:cubicBezTo>
                <a:cubicBezTo>
                  <a:pt x="143" y="102"/>
                  <a:pt x="145" y="103"/>
                  <a:pt x="145" y="103"/>
                </a:cubicBezTo>
                <a:cubicBezTo>
                  <a:pt x="145" y="106"/>
                  <a:pt x="145" y="106"/>
                  <a:pt x="145" y="106"/>
                </a:cubicBezTo>
                <a:cubicBezTo>
                  <a:pt x="149" y="108"/>
                  <a:pt x="149" y="108"/>
                  <a:pt x="149" y="108"/>
                </a:cubicBezTo>
                <a:cubicBezTo>
                  <a:pt x="152" y="108"/>
                  <a:pt x="152" y="108"/>
                  <a:pt x="152" y="108"/>
                </a:cubicBezTo>
                <a:cubicBezTo>
                  <a:pt x="153" y="107"/>
                  <a:pt x="153" y="107"/>
                  <a:pt x="153" y="107"/>
                </a:cubicBezTo>
                <a:cubicBezTo>
                  <a:pt x="153" y="107"/>
                  <a:pt x="155" y="108"/>
                  <a:pt x="155" y="108"/>
                </a:cubicBezTo>
                <a:cubicBezTo>
                  <a:pt x="155" y="108"/>
                  <a:pt x="155" y="110"/>
                  <a:pt x="155" y="110"/>
                </a:cubicBezTo>
                <a:cubicBezTo>
                  <a:pt x="157" y="109"/>
                  <a:pt x="157" y="109"/>
                  <a:pt x="157" y="109"/>
                </a:cubicBezTo>
                <a:cubicBezTo>
                  <a:pt x="161" y="110"/>
                  <a:pt x="161" y="110"/>
                  <a:pt x="161" y="110"/>
                </a:cubicBezTo>
                <a:cubicBezTo>
                  <a:pt x="163" y="111"/>
                  <a:pt x="163" y="111"/>
                  <a:pt x="163" y="111"/>
                </a:cubicBezTo>
                <a:cubicBezTo>
                  <a:pt x="164" y="112"/>
                  <a:pt x="164" y="112"/>
                  <a:pt x="164" y="112"/>
                </a:cubicBezTo>
                <a:cubicBezTo>
                  <a:pt x="166" y="111"/>
                  <a:pt x="166" y="111"/>
                  <a:pt x="166" y="111"/>
                </a:cubicBezTo>
                <a:cubicBezTo>
                  <a:pt x="166" y="111"/>
                  <a:pt x="167" y="112"/>
                  <a:pt x="168" y="112"/>
                </a:cubicBezTo>
                <a:cubicBezTo>
                  <a:pt x="168" y="112"/>
                  <a:pt x="169" y="113"/>
                  <a:pt x="169" y="113"/>
                </a:cubicBezTo>
                <a:cubicBezTo>
                  <a:pt x="170" y="112"/>
                  <a:pt x="170" y="112"/>
                  <a:pt x="170" y="112"/>
                </a:cubicBezTo>
                <a:cubicBezTo>
                  <a:pt x="170" y="112"/>
                  <a:pt x="171" y="111"/>
                  <a:pt x="172" y="112"/>
                </a:cubicBezTo>
                <a:cubicBezTo>
                  <a:pt x="173" y="112"/>
                  <a:pt x="173" y="112"/>
                  <a:pt x="173" y="112"/>
                </a:cubicBezTo>
                <a:cubicBezTo>
                  <a:pt x="173" y="112"/>
                  <a:pt x="173" y="110"/>
                  <a:pt x="174" y="111"/>
                </a:cubicBezTo>
                <a:cubicBezTo>
                  <a:pt x="174" y="111"/>
                  <a:pt x="175" y="112"/>
                  <a:pt x="175" y="112"/>
                </a:cubicBezTo>
                <a:cubicBezTo>
                  <a:pt x="176" y="109"/>
                  <a:pt x="176" y="109"/>
                  <a:pt x="176" y="109"/>
                </a:cubicBezTo>
                <a:cubicBezTo>
                  <a:pt x="176" y="109"/>
                  <a:pt x="176" y="106"/>
                  <a:pt x="176" y="105"/>
                </a:cubicBezTo>
                <a:cubicBezTo>
                  <a:pt x="176" y="105"/>
                  <a:pt x="176" y="101"/>
                  <a:pt x="176" y="100"/>
                </a:cubicBezTo>
                <a:cubicBezTo>
                  <a:pt x="176" y="100"/>
                  <a:pt x="176" y="99"/>
                  <a:pt x="176" y="99"/>
                </a:cubicBezTo>
                <a:cubicBezTo>
                  <a:pt x="177" y="99"/>
                  <a:pt x="177" y="97"/>
                  <a:pt x="177" y="97"/>
                </a:cubicBezTo>
                <a:cubicBezTo>
                  <a:pt x="177" y="96"/>
                  <a:pt x="177" y="96"/>
                  <a:pt x="177" y="96"/>
                </a:cubicBezTo>
                <a:cubicBezTo>
                  <a:pt x="180" y="95"/>
                  <a:pt x="180" y="95"/>
                  <a:pt x="180" y="95"/>
                </a:cubicBezTo>
                <a:cubicBezTo>
                  <a:pt x="181" y="95"/>
                  <a:pt x="181" y="95"/>
                  <a:pt x="181" y="95"/>
                </a:cubicBezTo>
                <a:cubicBezTo>
                  <a:pt x="183" y="96"/>
                  <a:pt x="183" y="96"/>
                  <a:pt x="183" y="96"/>
                </a:cubicBezTo>
                <a:cubicBezTo>
                  <a:pt x="182" y="98"/>
                  <a:pt x="182" y="98"/>
                  <a:pt x="182" y="98"/>
                </a:cubicBezTo>
                <a:cubicBezTo>
                  <a:pt x="182" y="102"/>
                  <a:pt x="182" y="102"/>
                  <a:pt x="182" y="102"/>
                </a:cubicBezTo>
                <a:cubicBezTo>
                  <a:pt x="184" y="102"/>
                  <a:pt x="184" y="102"/>
                  <a:pt x="184" y="102"/>
                </a:cubicBezTo>
                <a:cubicBezTo>
                  <a:pt x="182" y="105"/>
                  <a:pt x="182" y="105"/>
                  <a:pt x="182" y="105"/>
                </a:cubicBezTo>
                <a:cubicBezTo>
                  <a:pt x="185" y="108"/>
                  <a:pt x="185" y="108"/>
                  <a:pt x="185" y="108"/>
                </a:cubicBezTo>
                <a:cubicBezTo>
                  <a:pt x="185" y="108"/>
                  <a:pt x="187" y="108"/>
                  <a:pt x="188" y="108"/>
                </a:cubicBezTo>
                <a:cubicBezTo>
                  <a:pt x="188" y="108"/>
                  <a:pt x="191" y="109"/>
                  <a:pt x="191" y="109"/>
                </a:cubicBezTo>
                <a:cubicBezTo>
                  <a:pt x="191" y="109"/>
                  <a:pt x="193" y="108"/>
                  <a:pt x="194" y="108"/>
                </a:cubicBezTo>
                <a:cubicBezTo>
                  <a:pt x="194" y="108"/>
                  <a:pt x="195" y="107"/>
                  <a:pt x="195" y="107"/>
                </a:cubicBezTo>
                <a:cubicBezTo>
                  <a:pt x="197" y="107"/>
                  <a:pt x="197" y="107"/>
                  <a:pt x="197" y="107"/>
                </a:cubicBezTo>
                <a:cubicBezTo>
                  <a:pt x="199" y="108"/>
                  <a:pt x="199" y="108"/>
                  <a:pt x="199" y="108"/>
                </a:cubicBezTo>
                <a:cubicBezTo>
                  <a:pt x="202" y="108"/>
                  <a:pt x="202" y="108"/>
                  <a:pt x="202" y="108"/>
                </a:cubicBezTo>
                <a:cubicBezTo>
                  <a:pt x="202" y="108"/>
                  <a:pt x="208" y="108"/>
                  <a:pt x="208" y="107"/>
                </a:cubicBezTo>
                <a:cubicBezTo>
                  <a:pt x="209" y="107"/>
                  <a:pt x="211" y="107"/>
                  <a:pt x="211" y="107"/>
                </a:cubicBezTo>
                <a:cubicBezTo>
                  <a:pt x="212" y="102"/>
                  <a:pt x="212" y="102"/>
                  <a:pt x="212" y="102"/>
                </a:cubicBezTo>
                <a:cubicBezTo>
                  <a:pt x="212" y="102"/>
                  <a:pt x="210" y="101"/>
                  <a:pt x="210" y="101"/>
                </a:cubicBezTo>
                <a:cubicBezTo>
                  <a:pt x="210" y="101"/>
                  <a:pt x="207" y="100"/>
                  <a:pt x="207" y="100"/>
                </a:cubicBezTo>
                <a:cubicBezTo>
                  <a:pt x="207" y="98"/>
                  <a:pt x="207" y="98"/>
                  <a:pt x="207" y="98"/>
                </a:cubicBezTo>
                <a:cubicBezTo>
                  <a:pt x="209" y="98"/>
                  <a:pt x="209" y="98"/>
                  <a:pt x="209" y="98"/>
                </a:cubicBezTo>
                <a:cubicBezTo>
                  <a:pt x="209" y="98"/>
                  <a:pt x="212" y="98"/>
                  <a:pt x="213" y="98"/>
                </a:cubicBezTo>
                <a:cubicBezTo>
                  <a:pt x="214" y="97"/>
                  <a:pt x="215" y="97"/>
                  <a:pt x="216" y="97"/>
                </a:cubicBezTo>
                <a:cubicBezTo>
                  <a:pt x="216" y="97"/>
                  <a:pt x="217" y="96"/>
                  <a:pt x="218" y="96"/>
                </a:cubicBezTo>
                <a:cubicBezTo>
                  <a:pt x="218" y="95"/>
                  <a:pt x="218" y="94"/>
                  <a:pt x="218" y="94"/>
                </a:cubicBezTo>
                <a:cubicBezTo>
                  <a:pt x="218" y="94"/>
                  <a:pt x="220" y="93"/>
                  <a:pt x="220" y="93"/>
                </a:cubicBezTo>
                <a:cubicBezTo>
                  <a:pt x="220" y="92"/>
                  <a:pt x="221" y="91"/>
                  <a:pt x="222" y="90"/>
                </a:cubicBezTo>
                <a:cubicBezTo>
                  <a:pt x="223" y="90"/>
                  <a:pt x="224" y="89"/>
                  <a:pt x="226" y="89"/>
                </a:cubicBezTo>
                <a:cubicBezTo>
                  <a:pt x="227" y="88"/>
                  <a:pt x="228" y="88"/>
                  <a:pt x="228" y="88"/>
                </a:cubicBezTo>
                <a:cubicBezTo>
                  <a:pt x="229" y="87"/>
                  <a:pt x="230" y="86"/>
                  <a:pt x="231" y="86"/>
                </a:cubicBezTo>
                <a:cubicBezTo>
                  <a:pt x="231" y="85"/>
                  <a:pt x="231" y="84"/>
                  <a:pt x="231" y="84"/>
                </a:cubicBezTo>
                <a:cubicBezTo>
                  <a:pt x="232" y="84"/>
                  <a:pt x="234" y="83"/>
                  <a:pt x="235" y="83"/>
                </a:cubicBezTo>
                <a:cubicBezTo>
                  <a:pt x="236" y="83"/>
                  <a:pt x="237" y="84"/>
                  <a:pt x="240" y="85"/>
                </a:cubicBezTo>
                <a:cubicBezTo>
                  <a:pt x="242" y="85"/>
                  <a:pt x="242" y="84"/>
                  <a:pt x="243" y="84"/>
                </a:cubicBezTo>
                <a:cubicBezTo>
                  <a:pt x="243" y="84"/>
                  <a:pt x="246" y="82"/>
                  <a:pt x="247" y="82"/>
                </a:cubicBezTo>
                <a:cubicBezTo>
                  <a:pt x="247" y="82"/>
                  <a:pt x="249" y="83"/>
                  <a:pt x="249" y="84"/>
                </a:cubicBezTo>
                <a:cubicBezTo>
                  <a:pt x="250" y="84"/>
                  <a:pt x="252" y="87"/>
                  <a:pt x="252" y="88"/>
                </a:cubicBezTo>
                <a:cubicBezTo>
                  <a:pt x="252" y="89"/>
                  <a:pt x="251" y="91"/>
                  <a:pt x="251" y="92"/>
                </a:cubicBezTo>
                <a:cubicBezTo>
                  <a:pt x="250" y="92"/>
                  <a:pt x="248" y="94"/>
                  <a:pt x="248" y="94"/>
                </a:cubicBezTo>
                <a:cubicBezTo>
                  <a:pt x="255" y="97"/>
                  <a:pt x="255" y="97"/>
                  <a:pt x="255" y="97"/>
                </a:cubicBezTo>
                <a:cubicBezTo>
                  <a:pt x="255" y="97"/>
                  <a:pt x="255" y="98"/>
                  <a:pt x="255" y="99"/>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5" name="Freeform 44"/>
          <p:cNvSpPr>
            <a:spLocks/>
          </p:cNvSpPr>
          <p:nvPr/>
        </p:nvSpPr>
        <p:spPr bwMode="auto">
          <a:xfrm>
            <a:off x="6286501" y="4298950"/>
            <a:ext cx="241300" cy="127000"/>
          </a:xfrm>
          <a:custGeom>
            <a:avLst/>
            <a:gdLst>
              <a:gd name="T0" fmla="*/ 54 w 59"/>
              <a:gd name="T1" fmla="*/ 19 h 31"/>
              <a:gd name="T2" fmla="*/ 52 w 59"/>
              <a:gd name="T3" fmla="*/ 18 h 31"/>
              <a:gd name="T4" fmla="*/ 51 w 59"/>
              <a:gd name="T5" fmla="*/ 14 h 31"/>
              <a:gd name="T6" fmla="*/ 47 w 59"/>
              <a:gd name="T7" fmla="*/ 12 h 31"/>
              <a:gd name="T8" fmla="*/ 43 w 59"/>
              <a:gd name="T9" fmla="*/ 10 h 31"/>
              <a:gd name="T10" fmla="*/ 39 w 59"/>
              <a:gd name="T11" fmla="*/ 11 h 31"/>
              <a:gd name="T12" fmla="*/ 36 w 59"/>
              <a:gd name="T13" fmla="*/ 12 h 31"/>
              <a:gd name="T14" fmla="*/ 33 w 59"/>
              <a:gd name="T15" fmla="*/ 12 h 31"/>
              <a:gd name="T16" fmla="*/ 33 w 59"/>
              <a:gd name="T17" fmla="*/ 10 h 31"/>
              <a:gd name="T18" fmla="*/ 30 w 59"/>
              <a:gd name="T19" fmla="*/ 9 h 31"/>
              <a:gd name="T20" fmla="*/ 26 w 59"/>
              <a:gd name="T21" fmla="*/ 6 h 31"/>
              <a:gd name="T22" fmla="*/ 24 w 59"/>
              <a:gd name="T23" fmla="*/ 5 h 31"/>
              <a:gd name="T24" fmla="*/ 18 w 59"/>
              <a:gd name="T25" fmla="*/ 5 h 31"/>
              <a:gd name="T26" fmla="*/ 13 w 59"/>
              <a:gd name="T27" fmla="*/ 4 h 31"/>
              <a:gd name="T28" fmla="*/ 10 w 59"/>
              <a:gd name="T29" fmla="*/ 3 h 31"/>
              <a:gd name="T30" fmla="*/ 6 w 59"/>
              <a:gd name="T31" fmla="*/ 1 h 31"/>
              <a:gd name="T32" fmla="*/ 3 w 59"/>
              <a:gd name="T33" fmla="*/ 1 h 31"/>
              <a:gd name="T34" fmla="*/ 1 w 59"/>
              <a:gd name="T35" fmla="*/ 3 h 31"/>
              <a:gd name="T36" fmla="*/ 5 w 59"/>
              <a:gd name="T37" fmla="*/ 6 h 31"/>
              <a:gd name="T38" fmla="*/ 10 w 59"/>
              <a:gd name="T39" fmla="*/ 9 h 31"/>
              <a:gd name="T40" fmla="*/ 14 w 59"/>
              <a:gd name="T41" fmla="*/ 13 h 31"/>
              <a:gd name="T42" fmla="*/ 16 w 59"/>
              <a:gd name="T43" fmla="*/ 22 h 31"/>
              <a:gd name="T44" fmla="*/ 17 w 59"/>
              <a:gd name="T45" fmla="*/ 26 h 31"/>
              <a:gd name="T46" fmla="*/ 22 w 59"/>
              <a:gd name="T47" fmla="*/ 25 h 31"/>
              <a:gd name="T48" fmla="*/ 25 w 59"/>
              <a:gd name="T49" fmla="*/ 26 h 31"/>
              <a:gd name="T50" fmla="*/ 28 w 59"/>
              <a:gd name="T51" fmla="*/ 28 h 31"/>
              <a:gd name="T52" fmla="*/ 31 w 59"/>
              <a:gd name="T53" fmla="*/ 30 h 31"/>
              <a:gd name="T54" fmla="*/ 35 w 59"/>
              <a:gd name="T55" fmla="*/ 30 h 31"/>
              <a:gd name="T56" fmla="*/ 37 w 59"/>
              <a:gd name="T57" fmla="*/ 29 h 31"/>
              <a:gd name="T58" fmla="*/ 40 w 59"/>
              <a:gd name="T59" fmla="*/ 29 h 31"/>
              <a:gd name="T60" fmla="*/ 42 w 59"/>
              <a:gd name="T61" fmla="*/ 29 h 31"/>
              <a:gd name="T62" fmla="*/ 47 w 59"/>
              <a:gd name="T63" fmla="*/ 26 h 31"/>
              <a:gd name="T64" fmla="*/ 54 w 59"/>
              <a:gd name="T65" fmla="*/ 29 h 31"/>
              <a:gd name="T66" fmla="*/ 57 w 59"/>
              <a:gd name="T67" fmla="*/ 30 h 31"/>
              <a:gd name="T68" fmla="*/ 57 w 59"/>
              <a:gd name="T69" fmla="*/ 26 h 31"/>
              <a:gd name="T70" fmla="*/ 56 w 59"/>
              <a:gd name="T71" fmla="*/ 24 h 31"/>
              <a:gd name="T72" fmla="*/ 56 w 59"/>
              <a:gd name="T73" fmla="*/ 22 h 31"/>
              <a:gd name="T74" fmla="*/ 57 w 59"/>
              <a:gd name="T75" fmla="*/ 21 h 31"/>
              <a:gd name="T76" fmla="*/ 56 w 59"/>
              <a:gd name="T77"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31">
                <a:moveTo>
                  <a:pt x="56" y="20"/>
                </a:moveTo>
                <a:cubicBezTo>
                  <a:pt x="55" y="19"/>
                  <a:pt x="54" y="20"/>
                  <a:pt x="54" y="19"/>
                </a:cubicBezTo>
                <a:cubicBezTo>
                  <a:pt x="54" y="19"/>
                  <a:pt x="53" y="19"/>
                  <a:pt x="53" y="19"/>
                </a:cubicBezTo>
                <a:cubicBezTo>
                  <a:pt x="53" y="19"/>
                  <a:pt x="52" y="19"/>
                  <a:pt x="52" y="18"/>
                </a:cubicBezTo>
                <a:cubicBezTo>
                  <a:pt x="51" y="18"/>
                  <a:pt x="50" y="17"/>
                  <a:pt x="50" y="16"/>
                </a:cubicBezTo>
                <a:cubicBezTo>
                  <a:pt x="50" y="15"/>
                  <a:pt x="51" y="15"/>
                  <a:pt x="51" y="14"/>
                </a:cubicBezTo>
                <a:cubicBezTo>
                  <a:pt x="51" y="13"/>
                  <a:pt x="50" y="13"/>
                  <a:pt x="49" y="13"/>
                </a:cubicBezTo>
                <a:cubicBezTo>
                  <a:pt x="48" y="13"/>
                  <a:pt x="47" y="13"/>
                  <a:pt x="47" y="12"/>
                </a:cubicBezTo>
                <a:cubicBezTo>
                  <a:pt x="46" y="12"/>
                  <a:pt x="46" y="11"/>
                  <a:pt x="45" y="11"/>
                </a:cubicBezTo>
                <a:cubicBezTo>
                  <a:pt x="45" y="11"/>
                  <a:pt x="44" y="10"/>
                  <a:pt x="43" y="10"/>
                </a:cubicBezTo>
                <a:cubicBezTo>
                  <a:pt x="43" y="10"/>
                  <a:pt x="43" y="11"/>
                  <a:pt x="42" y="12"/>
                </a:cubicBezTo>
                <a:cubicBezTo>
                  <a:pt x="41" y="11"/>
                  <a:pt x="40" y="10"/>
                  <a:pt x="39" y="11"/>
                </a:cubicBezTo>
                <a:cubicBezTo>
                  <a:pt x="38" y="11"/>
                  <a:pt x="37" y="12"/>
                  <a:pt x="37" y="12"/>
                </a:cubicBezTo>
                <a:cubicBezTo>
                  <a:pt x="36" y="12"/>
                  <a:pt x="36" y="12"/>
                  <a:pt x="36" y="12"/>
                </a:cubicBezTo>
                <a:cubicBezTo>
                  <a:pt x="35" y="12"/>
                  <a:pt x="35" y="13"/>
                  <a:pt x="35" y="13"/>
                </a:cubicBezTo>
                <a:cubicBezTo>
                  <a:pt x="35" y="12"/>
                  <a:pt x="34" y="13"/>
                  <a:pt x="33" y="12"/>
                </a:cubicBezTo>
                <a:cubicBezTo>
                  <a:pt x="33" y="12"/>
                  <a:pt x="33" y="11"/>
                  <a:pt x="33" y="11"/>
                </a:cubicBezTo>
                <a:cubicBezTo>
                  <a:pt x="34" y="10"/>
                  <a:pt x="33" y="11"/>
                  <a:pt x="33" y="10"/>
                </a:cubicBezTo>
                <a:cubicBezTo>
                  <a:pt x="32" y="10"/>
                  <a:pt x="32" y="10"/>
                  <a:pt x="32" y="9"/>
                </a:cubicBezTo>
                <a:cubicBezTo>
                  <a:pt x="31" y="9"/>
                  <a:pt x="30" y="9"/>
                  <a:pt x="30" y="9"/>
                </a:cubicBezTo>
                <a:cubicBezTo>
                  <a:pt x="29" y="8"/>
                  <a:pt x="28" y="8"/>
                  <a:pt x="27" y="8"/>
                </a:cubicBezTo>
                <a:cubicBezTo>
                  <a:pt x="27" y="7"/>
                  <a:pt x="27" y="7"/>
                  <a:pt x="26" y="6"/>
                </a:cubicBezTo>
                <a:cubicBezTo>
                  <a:pt x="26" y="6"/>
                  <a:pt x="25" y="6"/>
                  <a:pt x="25" y="5"/>
                </a:cubicBezTo>
                <a:cubicBezTo>
                  <a:pt x="24" y="5"/>
                  <a:pt x="24" y="5"/>
                  <a:pt x="24" y="5"/>
                </a:cubicBezTo>
                <a:cubicBezTo>
                  <a:pt x="22" y="6"/>
                  <a:pt x="21" y="4"/>
                  <a:pt x="20" y="4"/>
                </a:cubicBezTo>
                <a:cubicBezTo>
                  <a:pt x="19" y="5"/>
                  <a:pt x="19" y="5"/>
                  <a:pt x="18" y="5"/>
                </a:cubicBezTo>
                <a:cubicBezTo>
                  <a:pt x="18" y="5"/>
                  <a:pt x="16" y="5"/>
                  <a:pt x="16" y="5"/>
                </a:cubicBezTo>
                <a:cubicBezTo>
                  <a:pt x="15" y="5"/>
                  <a:pt x="14" y="5"/>
                  <a:pt x="13" y="4"/>
                </a:cubicBezTo>
                <a:cubicBezTo>
                  <a:pt x="12" y="4"/>
                  <a:pt x="12" y="3"/>
                  <a:pt x="11" y="3"/>
                </a:cubicBezTo>
                <a:cubicBezTo>
                  <a:pt x="11" y="3"/>
                  <a:pt x="10" y="3"/>
                  <a:pt x="10" y="3"/>
                </a:cubicBezTo>
                <a:cubicBezTo>
                  <a:pt x="9" y="3"/>
                  <a:pt x="8" y="2"/>
                  <a:pt x="8" y="2"/>
                </a:cubicBezTo>
                <a:cubicBezTo>
                  <a:pt x="7" y="2"/>
                  <a:pt x="7" y="1"/>
                  <a:pt x="6" y="1"/>
                </a:cubicBezTo>
                <a:cubicBezTo>
                  <a:pt x="5" y="1"/>
                  <a:pt x="5" y="1"/>
                  <a:pt x="4" y="1"/>
                </a:cubicBezTo>
                <a:cubicBezTo>
                  <a:pt x="4" y="1"/>
                  <a:pt x="3" y="1"/>
                  <a:pt x="3" y="1"/>
                </a:cubicBezTo>
                <a:cubicBezTo>
                  <a:pt x="1" y="0"/>
                  <a:pt x="0" y="1"/>
                  <a:pt x="0" y="2"/>
                </a:cubicBezTo>
                <a:cubicBezTo>
                  <a:pt x="0" y="3"/>
                  <a:pt x="1" y="3"/>
                  <a:pt x="1" y="3"/>
                </a:cubicBezTo>
                <a:cubicBezTo>
                  <a:pt x="2" y="4"/>
                  <a:pt x="2" y="4"/>
                  <a:pt x="2" y="5"/>
                </a:cubicBezTo>
                <a:cubicBezTo>
                  <a:pt x="3" y="6"/>
                  <a:pt x="4" y="6"/>
                  <a:pt x="5" y="6"/>
                </a:cubicBezTo>
                <a:cubicBezTo>
                  <a:pt x="7" y="6"/>
                  <a:pt x="8" y="7"/>
                  <a:pt x="9" y="8"/>
                </a:cubicBezTo>
                <a:cubicBezTo>
                  <a:pt x="9" y="8"/>
                  <a:pt x="10" y="9"/>
                  <a:pt x="10" y="9"/>
                </a:cubicBezTo>
                <a:cubicBezTo>
                  <a:pt x="10" y="10"/>
                  <a:pt x="11" y="10"/>
                  <a:pt x="11" y="10"/>
                </a:cubicBezTo>
                <a:cubicBezTo>
                  <a:pt x="13" y="11"/>
                  <a:pt x="13" y="11"/>
                  <a:pt x="14" y="13"/>
                </a:cubicBezTo>
                <a:cubicBezTo>
                  <a:pt x="14" y="14"/>
                  <a:pt x="14" y="16"/>
                  <a:pt x="15" y="17"/>
                </a:cubicBezTo>
                <a:cubicBezTo>
                  <a:pt x="15" y="19"/>
                  <a:pt x="16" y="20"/>
                  <a:pt x="16" y="22"/>
                </a:cubicBezTo>
                <a:cubicBezTo>
                  <a:pt x="15" y="23"/>
                  <a:pt x="14" y="24"/>
                  <a:pt x="14" y="25"/>
                </a:cubicBezTo>
                <a:cubicBezTo>
                  <a:pt x="15" y="26"/>
                  <a:pt x="15" y="26"/>
                  <a:pt x="17" y="26"/>
                </a:cubicBezTo>
                <a:cubicBezTo>
                  <a:pt x="18" y="25"/>
                  <a:pt x="19" y="25"/>
                  <a:pt x="20" y="26"/>
                </a:cubicBezTo>
                <a:cubicBezTo>
                  <a:pt x="21" y="26"/>
                  <a:pt x="21" y="26"/>
                  <a:pt x="22" y="25"/>
                </a:cubicBezTo>
                <a:cubicBezTo>
                  <a:pt x="23" y="25"/>
                  <a:pt x="23" y="24"/>
                  <a:pt x="24" y="24"/>
                </a:cubicBezTo>
                <a:cubicBezTo>
                  <a:pt x="25" y="24"/>
                  <a:pt x="24" y="25"/>
                  <a:pt x="25" y="26"/>
                </a:cubicBezTo>
                <a:cubicBezTo>
                  <a:pt x="25" y="26"/>
                  <a:pt x="27" y="27"/>
                  <a:pt x="27" y="27"/>
                </a:cubicBezTo>
                <a:cubicBezTo>
                  <a:pt x="27" y="27"/>
                  <a:pt x="28" y="28"/>
                  <a:pt x="28" y="28"/>
                </a:cubicBezTo>
                <a:cubicBezTo>
                  <a:pt x="28" y="28"/>
                  <a:pt x="28" y="28"/>
                  <a:pt x="28" y="29"/>
                </a:cubicBezTo>
                <a:cubicBezTo>
                  <a:pt x="29" y="30"/>
                  <a:pt x="30" y="29"/>
                  <a:pt x="31" y="30"/>
                </a:cubicBezTo>
                <a:cubicBezTo>
                  <a:pt x="32" y="30"/>
                  <a:pt x="32" y="30"/>
                  <a:pt x="33" y="30"/>
                </a:cubicBezTo>
                <a:cubicBezTo>
                  <a:pt x="33" y="30"/>
                  <a:pt x="34" y="30"/>
                  <a:pt x="35" y="30"/>
                </a:cubicBezTo>
                <a:cubicBezTo>
                  <a:pt x="35" y="29"/>
                  <a:pt x="36" y="29"/>
                  <a:pt x="36" y="29"/>
                </a:cubicBezTo>
                <a:cubicBezTo>
                  <a:pt x="37" y="29"/>
                  <a:pt x="37" y="29"/>
                  <a:pt x="37" y="29"/>
                </a:cubicBezTo>
                <a:cubicBezTo>
                  <a:pt x="38" y="29"/>
                  <a:pt x="38" y="29"/>
                  <a:pt x="39" y="29"/>
                </a:cubicBezTo>
                <a:cubicBezTo>
                  <a:pt x="39" y="29"/>
                  <a:pt x="39" y="29"/>
                  <a:pt x="40" y="29"/>
                </a:cubicBezTo>
                <a:cubicBezTo>
                  <a:pt x="40" y="29"/>
                  <a:pt x="40" y="29"/>
                  <a:pt x="41" y="29"/>
                </a:cubicBezTo>
                <a:cubicBezTo>
                  <a:pt x="41" y="29"/>
                  <a:pt x="42" y="29"/>
                  <a:pt x="42" y="29"/>
                </a:cubicBezTo>
                <a:cubicBezTo>
                  <a:pt x="43" y="28"/>
                  <a:pt x="44" y="28"/>
                  <a:pt x="45" y="28"/>
                </a:cubicBezTo>
                <a:cubicBezTo>
                  <a:pt x="45" y="27"/>
                  <a:pt x="47" y="26"/>
                  <a:pt x="47" y="26"/>
                </a:cubicBezTo>
                <a:cubicBezTo>
                  <a:pt x="48" y="26"/>
                  <a:pt x="50" y="27"/>
                  <a:pt x="50" y="27"/>
                </a:cubicBezTo>
                <a:cubicBezTo>
                  <a:pt x="51" y="28"/>
                  <a:pt x="52" y="29"/>
                  <a:pt x="54" y="29"/>
                </a:cubicBezTo>
                <a:cubicBezTo>
                  <a:pt x="54" y="29"/>
                  <a:pt x="55" y="29"/>
                  <a:pt x="55" y="29"/>
                </a:cubicBezTo>
                <a:cubicBezTo>
                  <a:pt x="56" y="29"/>
                  <a:pt x="56" y="30"/>
                  <a:pt x="57" y="30"/>
                </a:cubicBezTo>
                <a:cubicBezTo>
                  <a:pt x="58" y="31"/>
                  <a:pt x="59" y="30"/>
                  <a:pt x="59" y="29"/>
                </a:cubicBezTo>
                <a:cubicBezTo>
                  <a:pt x="59" y="27"/>
                  <a:pt x="58" y="27"/>
                  <a:pt x="57" y="26"/>
                </a:cubicBezTo>
                <a:cubicBezTo>
                  <a:pt x="56" y="26"/>
                  <a:pt x="56" y="26"/>
                  <a:pt x="56" y="25"/>
                </a:cubicBezTo>
                <a:cubicBezTo>
                  <a:pt x="56" y="25"/>
                  <a:pt x="56" y="25"/>
                  <a:pt x="56" y="24"/>
                </a:cubicBezTo>
                <a:cubicBezTo>
                  <a:pt x="56" y="24"/>
                  <a:pt x="55" y="24"/>
                  <a:pt x="55" y="24"/>
                </a:cubicBezTo>
                <a:cubicBezTo>
                  <a:pt x="55" y="23"/>
                  <a:pt x="55" y="23"/>
                  <a:pt x="56" y="22"/>
                </a:cubicBezTo>
                <a:cubicBezTo>
                  <a:pt x="56" y="22"/>
                  <a:pt x="56" y="22"/>
                  <a:pt x="56" y="22"/>
                </a:cubicBezTo>
                <a:cubicBezTo>
                  <a:pt x="57" y="22"/>
                  <a:pt x="57" y="21"/>
                  <a:pt x="57" y="21"/>
                </a:cubicBezTo>
                <a:cubicBezTo>
                  <a:pt x="57" y="20"/>
                  <a:pt x="55" y="20"/>
                  <a:pt x="56" y="20"/>
                </a:cubicBezTo>
                <a:cubicBezTo>
                  <a:pt x="55" y="19"/>
                  <a:pt x="55" y="20"/>
                  <a:pt x="56" y="20"/>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6" name="Freeform 45"/>
          <p:cNvSpPr>
            <a:spLocks/>
          </p:cNvSpPr>
          <p:nvPr/>
        </p:nvSpPr>
        <p:spPr bwMode="auto">
          <a:xfrm>
            <a:off x="6003926" y="4672013"/>
            <a:ext cx="88900" cy="53975"/>
          </a:xfrm>
          <a:custGeom>
            <a:avLst/>
            <a:gdLst>
              <a:gd name="T0" fmla="*/ 13 w 22"/>
              <a:gd name="T1" fmla="*/ 8 h 13"/>
              <a:gd name="T2" fmla="*/ 13 w 22"/>
              <a:gd name="T3" fmla="*/ 9 h 13"/>
              <a:gd name="T4" fmla="*/ 12 w 22"/>
              <a:gd name="T5" fmla="*/ 10 h 13"/>
              <a:gd name="T6" fmla="*/ 9 w 22"/>
              <a:gd name="T7" fmla="*/ 11 h 13"/>
              <a:gd name="T8" fmla="*/ 7 w 22"/>
              <a:gd name="T9" fmla="*/ 12 h 13"/>
              <a:gd name="T10" fmla="*/ 7 w 22"/>
              <a:gd name="T11" fmla="*/ 13 h 13"/>
              <a:gd name="T12" fmla="*/ 6 w 22"/>
              <a:gd name="T13" fmla="*/ 11 h 13"/>
              <a:gd name="T14" fmla="*/ 4 w 22"/>
              <a:gd name="T15" fmla="*/ 12 h 13"/>
              <a:gd name="T16" fmla="*/ 3 w 22"/>
              <a:gd name="T17" fmla="*/ 11 h 13"/>
              <a:gd name="T18" fmla="*/ 2 w 22"/>
              <a:gd name="T19" fmla="*/ 10 h 13"/>
              <a:gd name="T20" fmla="*/ 1 w 22"/>
              <a:gd name="T21" fmla="*/ 9 h 13"/>
              <a:gd name="T22" fmla="*/ 0 w 22"/>
              <a:gd name="T23" fmla="*/ 7 h 13"/>
              <a:gd name="T24" fmla="*/ 2 w 22"/>
              <a:gd name="T25" fmla="*/ 7 h 13"/>
              <a:gd name="T26" fmla="*/ 4 w 22"/>
              <a:gd name="T27" fmla="*/ 6 h 13"/>
              <a:gd name="T28" fmla="*/ 5 w 22"/>
              <a:gd name="T29" fmla="*/ 6 h 13"/>
              <a:gd name="T30" fmla="*/ 6 w 22"/>
              <a:gd name="T31" fmla="*/ 5 h 13"/>
              <a:gd name="T32" fmla="*/ 7 w 22"/>
              <a:gd name="T33" fmla="*/ 4 h 13"/>
              <a:gd name="T34" fmla="*/ 11 w 22"/>
              <a:gd name="T35" fmla="*/ 4 h 13"/>
              <a:gd name="T36" fmla="*/ 14 w 22"/>
              <a:gd name="T37" fmla="*/ 3 h 13"/>
              <a:gd name="T38" fmla="*/ 17 w 22"/>
              <a:gd name="T39" fmla="*/ 2 h 13"/>
              <a:gd name="T40" fmla="*/ 20 w 22"/>
              <a:gd name="T41" fmla="*/ 0 h 13"/>
              <a:gd name="T42" fmla="*/ 20 w 22"/>
              <a:gd name="T43" fmla="*/ 2 h 13"/>
              <a:gd name="T44" fmla="*/ 17 w 22"/>
              <a:gd name="T45" fmla="*/ 4 h 13"/>
              <a:gd name="T46" fmla="*/ 16 w 22"/>
              <a:gd name="T47" fmla="*/ 7 h 13"/>
              <a:gd name="T48" fmla="*/ 16 w 22"/>
              <a:gd name="T49" fmla="*/ 8 h 13"/>
              <a:gd name="T50" fmla="*/ 13 w 22"/>
              <a:gd name="T51" fmla="*/ 8 h 13"/>
              <a:gd name="T52" fmla="*/ 13 w 22"/>
              <a:gd name="T5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3">
                <a:moveTo>
                  <a:pt x="13" y="8"/>
                </a:moveTo>
                <a:cubicBezTo>
                  <a:pt x="13" y="8"/>
                  <a:pt x="13" y="9"/>
                  <a:pt x="13" y="9"/>
                </a:cubicBezTo>
                <a:cubicBezTo>
                  <a:pt x="12" y="10"/>
                  <a:pt x="12" y="10"/>
                  <a:pt x="12" y="10"/>
                </a:cubicBezTo>
                <a:cubicBezTo>
                  <a:pt x="11" y="11"/>
                  <a:pt x="10" y="11"/>
                  <a:pt x="9" y="11"/>
                </a:cubicBezTo>
                <a:cubicBezTo>
                  <a:pt x="8" y="11"/>
                  <a:pt x="8" y="11"/>
                  <a:pt x="7" y="12"/>
                </a:cubicBezTo>
                <a:cubicBezTo>
                  <a:pt x="7" y="12"/>
                  <a:pt x="7" y="13"/>
                  <a:pt x="7" y="13"/>
                </a:cubicBezTo>
                <a:cubicBezTo>
                  <a:pt x="6" y="12"/>
                  <a:pt x="6" y="11"/>
                  <a:pt x="6" y="11"/>
                </a:cubicBezTo>
                <a:cubicBezTo>
                  <a:pt x="5" y="11"/>
                  <a:pt x="5" y="12"/>
                  <a:pt x="4" y="12"/>
                </a:cubicBezTo>
                <a:cubicBezTo>
                  <a:pt x="4" y="11"/>
                  <a:pt x="3" y="11"/>
                  <a:pt x="3" y="11"/>
                </a:cubicBezTo>
                <a:cubicBezTo>
                  <a:pt x="3" y="11"/>
                  <a:pt x="2" y="11"/>
                  <a:pt x="2" y="10"/>
                </a:cubicBezTo>
                <a:cubicBezTo>
                  <a:pt x="1" y="10"/>
                  <a:pt x="1" y="9"/>
                  <a:pt x="1" y="9"/>
                </a:cubicBezTo>
                <a:cubicBezTo>
                  <a:pt x="1" y="8"/>
                  <a:pt x="0" y="8"/>
                  <a:pt x="0" y="7"/>
                </a:cubicBezTo>
                <a:cubicBezTo>
                  <a:pt x="1" y="6"/>
                  <a:pt x="2" y="7"/>
                  <a:pt x="2" y="7"/>
                </a:cubicBezTo>
                <a:cubicBezTo>
                  <a:pt x="3" y="7"/>
                  <a:pt x="3" y="6"/>
                  <a:pt x="4" y="6"/>
                </a:cubicBezTo>
                <a:cubicBezTo>
                  <a:pt x="4" y="6"/>
                  <a:pt x="5" y="7"/>
                  <a:pt x="5" y="6"/>
                </a:cubicBezTo>
                <a:cubicBezTo>
                  <a:pt x="6" y="6"/>
                  <a:pt x="6" y="6"/>
                  <a:pt x="6" y="5"/>
                </a:cubicBezTo>
                <a:cubicBezTo>
                  <a:pt x="7" y="4"/>
                  <a:pt x="6" y="3"/>
                  <a:pt x="7" y="4"/>
                </a:cubicBezTo>
                <a:cubicBezTo>
                  <a:pt x="8" y="4"/>
                  <a:pt x="10" y="4"/>
                  <a:pt x="11" y="4"/>
                </a:cubicBezTo>
                <a:cubicBezTo>
                  <a:pt x="12" y="4"/>
                  <a:pt x="13" y="4"/>
                  <a:pt x="14" y="3"/>
                </a:cubicBezTo>
                <a:cubicBezTo>
                  <a:pt x="15" y="3"/>
                  <a:pt x="16" y="2"/>
                  <a:pt x="17" y="2"/>
                </a:cubicBezTo>
                <a:cubicBezTo>
                  <a:pt x="18" y="1"/>
                  <a:pt x="20" y="0"/>
                  <a:pt x="20" y="0"/>
                </a:cubicBezTo>
                <a:cubicBezTo>
                  <a:pt x="22" y="0"/>
                  <a:pt x="20" y="2"/>
                  <a:pt x="20" y="2"/>
                </a:cubicBezTo>
                <a:cubicBezTo>
                  <a:pt x="18" y="2"/>
                  <a:pt x="18" y="3"/>
                  <a:pt x="17" y="4"/>
                </a:cubicBezTo>
                <a:cubicBezTo>
                  <a:pt x="16" y="4"/>
                  <a:pt x="15" y="5"/>
                  <a:pt x="16" y="7"/>
                </a:cubicBezTo>
                <a:cubicBezTo>
                  <a:pt x="16" y="7"/>
                  <a:pt x="17" y="8"/>
                  <a:pt x="16" y="8"/>
                </a:cubicBezTo>
                <a:cubicBezTo>
                  <a:pt x="15" y="9"/>
                  <a:pt x="14" y="8"/>
                  <a:pt x="13" y="8"/>
                </a:cubicBezTo>
                <a:cubicBezTo>
                  <a:pt x="12" y="9"/>
                  <a:pt x="14" y="8"/>
                  <a:pt x="13" y="8"/>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8" name="Freeform 47"/>
          <p:cNvSpPr>
            <a:spLocks/>
          </p:cNvSpPr>
          <p:nvPr/>
        </p:nvSpPr>
        <p:spPr bwMode="auto">
          <a:xfrm>
            <a:off x="8586788" y="5535613"/>
            <a:ext cx="193675" cy="157163"/>
          </a:xfrm>
          <a:custGeom>
            <a:avLst/>
            <a:gdLst>
              <a:gd name="T0" fmla="*/ 47 w 47"/>
              <a:gd name="T1" fmla="*/ 10 h 38"/>
              <a:gd name="T2" fmla="*/ 44 w 47"/>
              <a:gd name="T3" fmla="*/ 5 h 38"/>
              <a:gd name="T4" fmla="*/ 43 w 47"/>
              <a:gd name="T5" fmla="*/ 3 h 38"/>
              <a:gd name="T6" fmla="*/ 39 w 47"/>
              <a:gd name="T7" fmla="*/ 1 h 38"/>
              <a:gd name="T8" fmla="*/ 34 w 47"/>
              <a:gd name="T9" fmla="*/ 1 h 38"/>
              <a:gd name="T10" fmla="*/ 35 w 47"/>
              <a:gd name="T11" fmla="*/ 6 h 38"/>
              <a:gd name="T12" fmla="*/ 31 w 47"/>
              <a:gd name="T13" fmla="*/ 5 h 38"/>
              <a:gd name="T14" fmla="*/ 26 w 47"/>
              <a:gd name="T15" fmla="*/ 2 h 38"/>
              <a:gd name="T16" fmla="*/ 22 w 47"/>
              <a:gd name="T17" fmla="*/ 1 h 38"/>
              <a:gd name="T18" fmla="*/ 16 w 47"/>
              <a:gd name="T19" fmla="*/ 1 h 38"/>
              <a:gd name="T20" fmla="*/ 11 w 47"/>
              <a:gd name="T21" fmla="*/ 1 h 38"/>
              <a:gd name="T22" fmla="*/ 5 w 47"/>
              <a:gd name="T23" fmla="*/ 2 h 38"/>
              <a:gd name="T24" fmla="*/ 1 w 47"/>
              <a:gd name="T25" fmla="*/ 8 h 38"/>
              <a:gd name="T26" fmla="*/ 0 w 47"/>
              <a:gd name="T27" fmla="*/ 14 h 38"/>
              <a:gd name="T28" fmla="*/ 3 w 47"/>
              <a:gd name="T29" fmla="*/ 20 h 38"/>
              <a:gd name="T30" fmla="*/ 4 w 47"/>
              <a:gd name="T31" fmla="*/ 24 h 38"/>
              <a:gd name="T32" fmla="*/ 5 w 47"/>
              <a:gd name="T33" fmla="*/ 27 h 38"/>
              <a:gd name="T34" fmla="*/ 6 w 47"/>
              <a:gd name="T35" fmla="*/ 29 h 38"/>
              <a:gd name="T36" fmla="*/ 8 w 47"/>
              <a:gd name="T37" fmla="*/ 33 h 38"/>
              <a:gd name="T38" fmla="*/ 10 w 47"/>
              <a:gd name="T39" fmla="*/ 35 h 38"/>
              <a:gd name="T40" fmla="*/ 11 w 47"/>
              <a:gd name="T41" fmla="*/ 33 h 38"/>
              <a:gd name="T42" fmla="*/ 13 w 47"/>
              <a:gd name="T43" fmla="*/ 33 h 38"/>
              <a:gd name="T44" fmla="*/ 13 w 47"/>
              <a:gd name="T45" fmla="*/ 35 h 38"/>
              <a:gd name="T46" fmla="*/ 13 w 47"/>
              <a:gd name="T47" fmla="*/ 37 h 38"/>
              <a:gd name="T48" fmla="*/ 15 w 47"/>
              <a:gd name="T49" fmla="*/ 37 h 38"/>
              <a:gd name="T50" fmla="*/ 18 w 47"/>
              <a:gd name="T51" fmla="*/ 37 h 38"/>
              <a:gd name="T52" fmla="*/ 21 w 47"/>
              <a:gd name="T53" fmla="*/ 38 h 38"/>
              <a:gd name="T54" fmla="*/ 24 w 47"/>
              <a:gd name="T55" fmla="*/ 36 h 38"/>
              <a:gd name="T56" fmla="*/ 26 w 47"/>
              <a:gd name="T57" fmla="*/ 33 h 38"/>
              <a:gd name="T58" fmla="*/ 30 w 47"/>
              <a:gd name="T59" fmla="*/ 33 h 38"/>
              <a:gd name="T60" fmla="*/ 34 w 47"/>
              <a:gd name="T61" fmla="*/ 34 h 38"/>
              <a:gd name="T62" fmla="*/ 37 w 47"/>
              <a:gd name="T63" fmla="*/ 33 h 38"/>
              <a:gd name="T64" fmla="*/ 33 w 47"/>
              <a:gd name="T65" fmla="*/ 29 h 38"/>
              <a:gd name="T66" fmla="*/ 35 w 47"/>
              <a:gd name="T67" fmla="*/ 26 h 38"/>
              <a:gd name="T68" fmla="*/ 40 w 47"/>
              <a:gd name="T69" fmla="*/ 24 h 38"/>
              <a:gd name="T70" fmla="*/ 46 w 47"/>
              <a:gd name="T71" fmla="*/ 20 h 38"/>
              <a:gd name="T72" fmla="*/ 47 w 47"/>
              <a:gd name="T73"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38">
                <a:moveTo>
                  <a:pt x="47" y="13"/>
                </a:moveTo>
                <a:cubicBezTo>
                  <a:pt x="47" y="12"/>
                  <a:pt x="47" y="11"/>
                  <a:pt x="47" y="10"/>
                </a:cubicBezTo>
                <a:cubicBezTo>
                  <a:pt x="47" y="9"/>
                  <a:pt x="47" y="8"/>
                  <a:pt x="46" y="7"/>
                </a:cubicBezTo>
                <a:cubicBezTo>
                  <a:pt x="46" y="6"/>
                  <a:pt x="45" y="5"/>
                  <a:pt x="44" y="5"/>
                </a:cubicBezTo>
                <a:cubicBezTo>
                  <a:pt x="44" y="5"/>
                  <a:pt x="44" y="4"/>
                  <a:pt x="43" y="3"/>
                </a:cubicBezTo>
                <a:cubicBezTo>
                  <a:pt x="43" y="3"/>
                  <a:pt x="43" y="3"/>
                  <a:pt x="43" y="3"/>
                </a:cubicBezTo>
                <a:cubicBezTo>
                  <a:pt x="43" y="2"/>
                  <a:pt x="42" y="2"/>
                  <a:pt x="41" y="2"/>
                </a:cubicBezTo>
                <a:cubicBezTo>
                  <a:pt x="39" y="2"/>
                  <a:pt x="40" y="1"/>
                  <a:pt x="39" y="1"/>
                </a:cubicBezTo>
                <a:cubicBezTo>
                  <a:pt x="38" y="0"/>
                  <a:pt x="37" y="0"/>
                  <a:pt x="36" y="0"/>
                </a:cubicBezTo>
                <a:cubicBezTo>
                  <a:pt x="35" y="0"/>
                  <a:pt x="35" y="0"/>
                  <a:pt x="34" y="1"/>
                </a:cubicBezTo>
                <a:cubicBezTo>
                  <a:pt x="33" y="1"/>
                  <a:pt x="34" y="2"/>
                  <a:pt x="34" y="3"/>
                </a:cubicBezTo>
                <a:cubicBezTo>
                  <a:pt x="35" y="4"/>
                  <a:pt x="35" y="5"/>
                  <a:pt x="35" y="6"/>
                </a:cubicBezTo>
                <a:cubicBezTo>
                  <a:pt x="35" y="7"/>
                  <a:pt x="34" y="8"/>
                  <a:pt x="34" y="7"/>
                </a:cubicBezTo>
                <a:cubicBezTo>
                  <a:pt x="33" y="7"/>
                  <a:pt x="32" y="6"/>
                  <a:pt x="31" y="5"/>
                </a:cubicBezTo>
                <a:cubicBezTo>
                  <a:pt x="30" y="4"/>
                  <a:pt x="29" y="5"/>
                  <a:pt x="28" y="4"/>
                </a:cubicBezTo>
                <a:cubicBezTo>
                  <a:pt x="27" y="4"/>
                  <a:pt x="27" y="3"/>
                  <a:pt x="26" y="2"/>
                </a:cubicBezTo>
                <a:cubicBezTo>
                  <a:pt x="25" y="1"/>
                  <a:pt x="24" y="2"/>
                  <a:pt x="24" y="2"/>
                </a:cubicBezTo>
                <a:cubicBezTo>
                  <a:pt x="23" y="2"/>
                  <a:pt x="22" y="1"/>
                  <a:pt x="22" y="1"/>
                </a:cubicBezTo>
                <a:cubicBezTo>
                  <a:pt x="21" y="0"/>
                  <a:pt x="20" y="1"/>
                  <a:pt x="19" y="1"/>
                </a:cubicBezTo>
                <a:cubicBezTo>
                  <a:pt x="18" y="1"/>
                  <a:pt x="17" y="1"/>
                  <a:pt x="16" y="1"/>
                </a:cubicBezTo>
                <a:cubicBezTo>
                  <a:pt x="16" y="1"/>
                  <a:pt x="15" y="1"/>
                  <a:pt x="14" y="1"/>
                </a:cubicBezTo>
                <a:cubicBezTo>
                  <a:pt x="13" y="1"/>
                  <a:pt x="12" y="1"/>
                  <a:pt x="11" y="1"/>
                </a:cubicBezTo>
                <a:cubicBezTo>
                  <a:pt x="10" y="1"/>
                  <a:pt x="9" y="1"/>
                  <a:pt x="8" y="1"/>
                </a:cubicBezTo>
                <a:cubicBezTo>
                  <a:pt x="7" y="2"/>
                  <a:pt x="6" y="2"/>
                  <a:pt x="5" y="2"/>
                </a:cubicBezTo>
                <a:cubicBezTo>
                  <a:pt x="4" y="2"/>
                  <a:pt x="3" y="3"/>
                  <a:pt x="3" y="4"/>
                </a:cubicBezTo>
                <a:cubicBezTo>
                  <a:pt x="2" y="5"/>
                  <a:pt x="2" y="7"/>
                  <a:pt x="1" y="8"/>
                </a:cubicBezTo>
                <a:cubicBezTo>
                  <a:pt x="0" y="9"/>
                  <a:pt x="0" y="9"/>
                  <a:pt x="0" y="10"/>
                </a:cubicBezTo>
                <a:cubicBezTo>
                  <a:pt x="0" y="11"/>
                  <a:pt x="0" y="14"/>
                  <a:pt x="0" y="14"/>
                </a:cubicBezTo>
                <a:cubicBezTo>
                  <a:pt x="0" y="15"/>
                  <a:pt x="2" y="16"/>
                  <a:pt x="2" y="16"/>
                </a:cubicBezTo>
                <a:cubicBezTo>
                  <a:pt x="3" y="17"/>
                  <a:pt x="3" y="20"/>
                  <a:pt x="3" y="20"/>
                </a:cubicBezTo>
                <a:cubicBezTo>
                  <a:pt x="3" y="21"/>
                  <a:pt x="2" y="23"/>
                  <a:pt x="2" y="23"/>
                </a:cubicBezTo>
                <a:cubicBezTo>
                  <a:pt x="3" y="23"/>
                  <a:pt x="4" y="24"/>
                  <a:pt x="4" y="24"/>
                </a:cubicBezTo>
                <a:cubicBezTo>
                  <a:pt x="4" y="25"/>
                  <a:pt x="4" y="25"/>
                  <a:pt x="4" y="26"/>
                </a:cubicBezTo>
                <a:cubicBezTo>
                  <a:pt x="5" y="26"/>
                  <a:pt x="5" y="26"/>
                  <a:pt x="5" y="27"/>
                </a:cubicBezTo>
                <a:cubicBezTo>
                  <a:pt x="5" y="27"/>
                  <a:pt x="5" y="28"/>
                  <a:pt x="5" y="28"/>
                </a:cubicBezTo>
                <a:cubicBezTo>
                  <a:pt x="6" y="29"/>
                  <a:pt x="6" y="29"/>
                  <a:pt x="6" y="29"/>
                </a:cubicBezTo>
                <a:cubicBezTo>
                  <a:pt x="7" y="30"/>
                  <a:pt x="7" y="30"/>
                  <a:pt x="7" y="30"/>
                </a:cubicBezTo>
                <a:cubicBezTo>
                  <a:pt x="8" y="30"/>
                  <a:pt x="8" y="32"/>
                  <a:pt x="8" y="33"/>
                </a:cubicBezTo>
                <a:cubicBezTo>
                  <a:pt x="8" y="34"/>
                  <a:pt x="8" y="34"/>
                  <a:pt x="8" y="34"/>
                </a:cubicBezTo>
                <a:cubicBezTo>
                  <a:pt x="9" y="35"/>
                  <a:pt x="10" y="35"/>
                  <a:pt x="10" y="35"/>
                </a:cubicBezTo>
                <a:cubicBezTo>
                  <a:pt x="11" y="35"/>
                  <a:pt x="11" y="35"/>
                  <a:pt x="11" y="34"/>
                </a:cubicBezTo>
                <a:cubicBezTo>
                  <a:pt x="11" y="34"/>
                  <a:pt x="11" y="33"/>
                  <a:pt x="11" y="33"/>
                </a:cubicBezTo>
                <a:cubicBezTo>
                  <a:pt x="11" y="33"/>
                  <a:pt x="12" y="32"/>
                  <a:pt x="12" y="32"/>
                </a:cubicBezTo>
                <a:cubicBezTo>
                  <a:pt x="13" y="32"/>
                  <a:pt x="13" y="32"/>
                  <a:pt x="13" y="33"/>
                </a:cubicBezTo>
                <a:cubicBezTo>
                  <a:pt x="13" y="33"/>
                  <a:pt x="14" y="34"/>
                  <a:pt x="14" y="34"/>
                </a:cubicBezTo>
                <a:cubicBezTo>
                  <a:pt x="14" y="35"/>
                  <a:pt x="14" y="35"/>
                  <a:pt x="13" y="35"/>
                </a:cubicBezTo>
                <a:cubicBezTo>
                  <a:pt x="13" y="36"/>
                  <a:pt x="13" y="36"/>
                  <a:pt x="13" y="36"/>
                </a:cubicBezTo>
                <a:cubicBezTo>
                  <a:pt x="13" y="37"/>
                  <a:pt x="13" y="37"/>
                  <a:pt x="13" y="37"/>
                </a:cubicBezTo>
                <a:cubicBezTo>
                  <a:pt x="13" y="38"/>
                  <a:pt x="14" y="38"/>
                  <a:pt x="14" y="38"/>
                </a:cubicBezTo>
                <a:cubicBezTo>
                  <a:pt x="15" y="38"/>
                  <a:pt x="15" y="37"/>
                  <a:pt x="15" y="37"/>
                </a:cubicBezTo>
                <a:cubicBezTo>
                  <a:pt x="15" y="37"/>
                  <a:pt x="16" y="36"/>
                  <a:pt x="16" y="36"/>
                </a:cubicBezTo>
                <a:cubicBezTo>
                  <a:pt x="17" y="36"/>
                  <a:pt x="18" y="37"/>
                  <a:pt x="18" y="37"/>
                </a:cubicBezTo>
                <a:cubicBezTo>
                  <a:pt x="18" y="37"/>
                  <a:pt x="20" y="37"/>
                  <a:pt x="20" y="38"/>
                </a:cubicBezTo>
                <a:cubicBezTo>
                  <a:pt x="20" y="38"/>
                  <a:pt x="21" y="38"/>
                  <a:pt x="21" y="38"/>
                </a:cubicBezTo>
                <a:cubicBezTo>
                  <a:pt x="21" y="38"/>
                  <a:pt x="22" y="36"/>
                  <a:pt x="22" y="36"/>
                </a:cubicBezTo>
                <a:cubicBezTo>
                  <a:pt x="22" y="36"/>
                  <a:pt x="23" y="36"/>
                  <a:pt x="24" y="36"/>
                </a:cubicBezTo>
                <a:cubicBezTo>
                  <a:pt x="25" y="35"/>
                  <a:pt x="25" y="35"/>
                  <a:pt x="25" y="34"/>
                </a:cubicBezTo>
                <a:cubicBezTo>
                  <a:pt x="25" y="34"/>
                  <a:pt x="25" y="33"/>
                  <a:pt x="26" y="33"/>
                </a:cubicBezTo>
                <a:cubicBezTo>
                  <a:pt x="27" y="33"/>
                  <a:pt x="28" y="34"/>
                  <a:pt x="28" y="34"/>
                </a:cubicBezTo>
                <a:cubicBezTo>
                  <a:pt x="29" y="34"/>
                  <a:pt x="30" y="34"/>
                  <a:pt x="30" y="33"/>
                </a:cubicBezTo>
                <a:cubicBezTo>
                  <a:pt x="31" y="33"/>
                  <a:pt x="32" y="33"/>
                  <a:pt x="33" y="33"/>
                </a:cubicBezTo>
                <a:cubicBezTo>
                  <a:pt x="33" y="33"/>
                  <a:pt x="34" y="34"/>
                  <a:pt x="34" y="34"/>
                </a:cubicBezTo>
                <a:cubicBezTo>
                  <a:pt x="35" y="35"/>
                  <a:pt x="36" y="35"/>
                  <a:pt x="36" y="35"/>
                </a:cubicBezTo>
                <a:cubicBezTo>
                  <a:pt x="37" y="34"/>
                  <a:pt x="37" y="33"/>
                  <a:pt x="37" y="33"/>
                </a:cubicBezTo>
                <a:cubicBezTo>
                  <a:pt x="37" y="32"/>
                  <a:pt x="36" y="31"/>
                  <a:pt x="36" y="31"/>
                </a:cubicBezTo>
                <a:cubicBezTo>
                  <a:pt x="35" y="30"/>
                  <a:pt x="33" y="30"/>
                  <a:pt x="33" y="29"/>
                </a:cubicBezTo>
                <a:cubicBezTo>
                  <a:pt x="33" y="29"/>
                  <a:pt x="33" y="27"/>
                  <a:pt x="33" y="27"/>
                </a:cubicBezTo>
                <a:cubicBezTo>
                  <a:pt x="34" y="26"/>
                  <a:pt x="34" y="26"/>
                  <a:pt x="35" y="26"/>
                </a:cubicBezTo>
                <a:cubicBezTo>
                  <a:pt x="36" y="26"/>
                  <a:pt x="37" y="26"/>
                  <a:pt x="38" y="25"/>
                </a:cubicBezTo>
                <a:cubicBezTo>
                  <a:pt x="39" y="25"/>
                  <a:pt x="39" y="25"/>
                  <a:pt x="40" y="24"/>
                </a:cubicBezTo>
                <a:cubicBezTo>
                  <a:pt x="41" y="23"/>
                  <a:pt x="41" y="23"/>
                  <a:pt x="43" y="22"/>
                </a:cubicBezTo>
                <a:cubicBezTo>
                  <a:pt x="44" y="22"/>
                  <a:pt x="45" y="21"/>
                  <a:pt x="46" y="20"/>
                </a:cubicBezTo>
                <a:cubicBezTo>
                  <a:pt x="46" y="19"/>
                  <a:pt x="47" y="18"/>
                  <a:pt x="47" y="17"/>
                </a:cubicBezTo>
                <a:cubicBezTo>
                  <a:pt x="47" y="16"/>
                  <a:pt x="47" y="15"/>
                  <a:pt x="47" y="13"/>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9" name="Freeform 48"/>
          <p:cNvSpPr>
            <a:spLocks noEditPoints="1"/>
          </p:cNvSpPr>
          <p:nvPr/>
        </p:nvSpPr>
        <p:spPr bwMode="auto">
          <a:xfrm>
            <a:off x="9017001" y="5905500"/>
            <a:ext cx="36513" cy="36513"/>
          </a:xfrm>
          <a:custGeom>
            <a:avLst/>
            <a:gdLst>
              <a:gd name="T0" fmla="*/ 7 w 9"/>
              <a:gd name="T1" fmla="*/ 3 h 9"/>
              <a:gd name="T2" fmla="*/ 7 w 9"/>
              <a:gd name="T3" fmla="*/ 0 h 9"/>
              <a:gd name="T4" fmla="*/ 7 w 9"/>
              <a:gd name="T5" fmla="*/ 1 h 9"/>
              <a:gd name="T6" fmla="*/ 8 w 9"/>
              <a:gd name="T7" fmla="*/ 1 h 9"/>
              <a:gd name="T8" fmla="*/ 8 w 9"/>
              <a:gd name="T9" fmla="*/ 0 h 9"/>
              <a:gd name="T10" fmla="*/ 8 w 9"/>
              <a:gd name="T11" fmla="*/ 0 h 9"/>
              <a:gd name="T12" fmla="*/ 9 w 9"/>
              <a:gd name="T13" fmla="*/ 1 h 9"/>
              <a:gd name="T14" fmla="*/ 9 w 9"/>
              <a:gd name="T15" fmla="*/ 3 h 9"/>
              <a:gd name="T16" fmla="*/ 7 w 9"/>
              <a:gd name="T17" fmla="*/ 4 h 9"/>
              <a:gd name="T18" fmla="*/ 7 w 9"/>
              <a:gd name="T19" fmla="*/ 3 h 9"/>
              <a:gd name="T20" fmla="*/ 1 w 9"/>
              <a:gd name="T21" fmla="*/ 7 h 9"/>
              <a:gd name="T22" fmla="*/ 2 w 9"/>
              <a:gd name="T23" fmla="*/ 8 h 9"/>
              <a:gd name="T24" fmla="*/ 4 w 9"/>
              <a:gd name="T25" fmla="*/ 6 h 9"/>
              <a:gd name="T26" fmla="*/ 4 w 9"/>
              <a:gd name="T27" fmla="*/ 4 h 9"/>
              <a:gd name="T28" fmla="*/ 4 w 9"/>
              <a:gd name="T29" fmla="*/ 0 h 9"/>
              <a:gd name="T30" fmla="*/ 4 w 9"/>
              <a:gd name="T31" fmla="*/ 0 h 9"/>
              <a:gd name="T32" fmla="*/ 3 w 9"/>
              <a:gd name="T33" fmla="*/ 0 h 9"/>
              <a:gd name="T34" fmla="*/ 3 w 9"/>
              <a:gd name="T35" fmla="*/ 1 h 9"/>
              <a:gd name="T36" fmla="*/ 2 w 9"/>
              <a:gd name="T37" fmla="*/ 1 h 9"/>
              <a:gd name="T38" fmla="*/ 0 w 9"/>
              <a:gd name="T39" fmla="*/ 3 h 9"/>
              <a:gd name="T40" fmla="*/ 1 w 9"/>
              <a:gd name="T41" fmla="*/ 4 h 9"/>
              <a:gd name="T42" fmla="*/ 1 w 9"/>
              <a:gd name="T4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9">
                <a:moveTo>
                  <a:pt x="7" y="3"/>
                </a:moveTo>
                <a:cubicBezTo>
                  <a:pt x="7" y="2"/>
                  <a:pt x="7" y="1"/>
                  <a:pt x="7" y="0"/>
                </a:cubicBezTo>
                <a:cubicBezTo>
                  <a:pt x="7" y="0"/>
                  <a:pt x="7" y="0"/>
                  <a:pt x="7" y="1"/>
                </a:cubicBezTo>
                <a:cubicBezTo>
                  <a:pt x="7" y="1"/>
                  <a:pt x="7" y="1"/>
                  <a:pt x="8" y="1"/>
                </a:cubicBezTo>
                <a:cubicBezTo>
                  <a:pt x="8" y="1"/>
                  <a:pt x="8" y="0"/>
                  <a:pt x="8" y="0"/>
                </a:cubicBezTo>
                <a:cubicBezTo>
                  <a:pt x="8" y="0"/>
                  <a:pt x="8" y="0"/>
                  <a:pt x="8" y="0"/>
                </a:cubicBezTo>
                <a:cubicBezTo>
                  <a:pt x="9" y="0"/>
                  <a:pt x="9" y="1"/>
                  <a:pt x="9" y="1"/>
                </a:cubicBezTo>
                <a:cubicBezTo>
                  <a:pt x="9" y="1"/>
                  <a:pt x="9" y="3"/>
                  <a:pt x="9" y="3"/>
                </a:cubicBezTo>
                <a:cubicBezTo>
                  <a:pt x="9" y="4"/>
                  <a:pt x="8" y="4"/>
                  <a:pt x="7" y="4"/>
                </a:cubicBezTo>
                <a:cubicBezTo>
                  <a:pt x="7" y="4"/>
                  <a:pt x="7" y="3"/>
                  <a:pt x="7" y="3"/>
                </a:cubicBezTo>
                <a:close/>
                <a:moveTo>
                  <a:pt x="1" y="7"/>
                </a:moveTo>
                <a:cubicBezTo>
                  <a:pt x="2" y="7"/>
                  <a:pt x="2" y="9"/>
                  <a:pt x="2" y="8"/>
                </a:cubicBezTo>
                <a:cubicBezTo>
                  <a:pt x="3" y="8"/>
                  <a:pt x="4" y="6"/>
                  <a:pt x="4" y="6"/>
                </a:cubicBezTo>
                <a:cubicBezTo>
                  <a:pt x="4" y="5"/>
                  <a:pt x="4" y="4"/>
                  <a:pt x="4" y="4"/>
                </a:cubicBezTo>
                <a:cubicBezTo>
                  <a:pt x="4" y="3"/>
                  <a:pt x="4" y="1"/>
                  <a:pt x="4" y="0"/>
                </a:cubicBezTo>
                <a:cubicBezTo>
                  <a:pt x="4" y="0"/>
                  <a:pt x="4" y="0"/>
                  <a:pt x="4" y="0"/>
                </a:cubicBezTo>
                <a:cubicBezTo>
                  <a:pt x="4" y="0"/>
                  <a:pt x="3" y="0"/>
                  <a:pt x="3" y="0"/>
                </a:cubicBezTo>
                <a:cubicBezTo>
                  <a:pt x="3" y="0"/>
                  <a:pt x="3" y="1"/>
                  <a:pt x="3" y="1"/>
                </a:cubicBezTo>
                <a:cubicBezTo>
                  <a:pt x="3" y="1"/>
                  <a:pt x="2" y="1"/>
                  <a:pt x="2" y="1"/>
                </a:cubicBezTo>
                <a:cubicBezTo>
                  <a:pt x="2" y="2"/>
                  <a:pt x="1" y="2"/>
                  <a:pt x="0" y="3"/>
                </a:cubicBezTo>
                <a:cubicBezTo>
                  <a:pt x="0" y="3"/>
                  <a:pt x="1" y="4"/>
                  <a:pt x="1" y="4"/>
                </a:cubicBezTo>
                <a:cubicBezTo>
                  <a:pt x="1" y="5"/>
                  <a:pt x="1" y="6"/>
                  <a:pt x="1" y="7"/>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0" name="Freeform 49"/>
          <p:cNvSpPr>
            <a:spLocks/>
          </p:cNvSpPr>
          <p:nvPr/>
        </p:nvSpPr>
        <p:spPr bwMode="auto">
          <a:xfrm>
            <a:off x="8070851" y="5003800"/>
            <a:ext cx="123825" cy="57150"/>
          </a:xfrm>
          <a:custGeom>
            <a:avLst/>
            <a:gdLst>
              <a:gd name="T0" fmla="*/ 18 w 30"/>
              <a:gd name="T1" fmla="*/ 0 h 14"/>
              <a:gd name="T2" fmla="*/ 13 w 30"/>
              <a:gd name="T3" fmla="*/ 0 h 14"/>
              <a:gd name="T4" fmla="*/ 8 w 30"/>
              <a:gd name="T5" fmla="*/ 0 h 14"/>
              <a:gd name="T6" fmla="*/ 4 w 30"/>
              <a:gd name="T7" fmla="*/ 3 h 14"/>
              <a:gd name="T8" fmla="*/ 2 w 30"/>
              <a:gd name="T9" fmla="*/ 7 h 14"/>
              <a:gd name="T10" fmla="*/ 0 w 30"/>
              <a:gd name="T11" fmla="*/ 10 h 14"/>
              <a:gd name="T12" fmla="*/ 3 w 30"/>
              <a:gd name="T13" fmla="*/ 13 h 14"/>
              <a:gd name="T14" fmla="*/ 6 w 30"/>
              <a:gd name="T15" fmla="*/ 13 h 14"/>
              <a:gd name="T16" fmla="*/ 9 w 30"/>
              <a:gd name="T17" fmla="*/ 14 h 14"/>
              <a:gd name="T18" fmla="*/ 12 w 30"/>
              <a:gd name="T19" fmla="*/ 13 h 14"/>
              <a:gd name="T20" fmla="*/ 13 w 30"/>
              <a:gd name="T21" fmla="*/ 12 h 14"/>
              <a:gd name="T22" fmla="*/ 15 w 30"/>
              <a:gd name="T23" fmla="*/ 12 h 14"/>
              <a:gd name="T24" fmla="*/ 17 w 30"/>
              <a:gd name="T25" fmla="*/ 13 h 14"/>
              <a:gd name="T26" fmla="*/ 20 w 30"/>
              <a:gd name="T27" fmla="*/ 13 h 14"/>
              <a:gd name="T28" fmla="*/ 26 w 30"/>
              <a:gd name="T29" fmla="*/ 12 h 14"/>
              <a:gd name="T30" fmla="*/ 29 w 30"/>
              <a:gd name="T31" fmla="*/ 12 h 14"/>
              <a:gd name="T32" fmla="*/ 30 w 30"/>
              <a:gd name="T33" fmla="*/ 7 h 14"/>
              <a:gd name="T34" fmla="*/ 28 w 30"/>
              <a:gd name="T35" fmla="*/ 6 h 14"/>
              <a:gd name="T36" fmla="*/ 25 w 30"/>
              <a:gd name="T37" fmla="*/ 5 h 14"/>
              <a:gd name="T38" fmla="*/ 25 w 30"/>
              <a:gd name="T39" fmla="*/ 3 h 14"/>
              <a:gd name="T40" fmla="*/ 24 w 30"/>
              <a:gd name="T41" fmla="*/ 1 h 14"/>
              <a:gd name="T42" fmla="*/ 18 w 30"/>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14">
                <a:moveTo>
                  <a:pt x="18" y="0"/>
                </a:moveTo>
                <a:cubicBezTo>
                  <a:pt x="13" y="0"/>
                  <a:pt x="13" y="0"/>
                  <a:pt x="13" y="0"/>
                </a:cubicBezTo>
                <a:cubicBezTo>
                  <a:pt x="8" y="0"/>
                  <a:pt x="8" y="0"/>
                  <a:pt x="8" y="0"/>
                </a:cubicBezTo>
                <a:cubicBezTo>
                  <a:pt x="4" y="3"/>
                  <a:pt x="4" y="3"/>
                  <a:pt x="4" y="3"/>
                </a:cubicBezTo>
                <a:cubicBezTo>
                  <a:pt x="2" y="7"/>
                  <a:pt x="2" y="7"/>
                  <a:pt x="2" y="7"/>
                </a:cubicBezTo>
                <a:cubicBezTo>
                  <a:pt x="0" y="10"/>
                  <a:pt x="0" y="10"/>
                  <a:pt x="0" y="10"/>
                </a:cubicBezTo>
                <a:cubicBezTo>
                  <a:pt x="3" y="13"/>
                  <a:pt x="3" y="13"/>
                  <a:pt x="3" y="13"/>
                </a:cubicBezTo>
                <a:cubicBezTo>
                  <a:pt x="3" y="13"/>
                  <a:pt x="5" y="13"/>
                  <a:pt x="6" y="13"/>
                </a:cubicBezTo>
                <a:cubicBezTo>
                  <a:pt x="6" y="13"/>
                  <a:pt x="9" y="14"/>
                  <a:pt x="9" y="14"/>
                </a:cubicBezTo>
                <a:cubicBezTo>
                  <a:pt x="9" y="14"/>
                  <a:pt x="11" y="13"/>
                  <a:pt x="12" y="13"/>
                </a:cubicBezTo>
                <a:cubicBezTo>
                  <a:pt x="12" y="13"/>
                  <a:pt x="13" y="12"/>
                  <a:pt x="13" y="12"/>
                </a:cubicBezTo>
                <a:cubicBezTo>
                  <a:pt x="15" y="12"/>
                  <a:pt x="15" y="12"/>
                  <a:pt x="15" y="12"/>
                </a:cubicBezTo>
                <a:cubicBezTo>
                  <a:pt x="17" y="13"/>
                  <a:pt x="17" y="13"/>
                  <a:pt x="17" y="13"/>
                </a:cubicBezTo>
                <a:cubicBezTo>
                  <a:pt x="20" y="13"/>
                  <a:pt x="20" y="13"/>
                  <a:pt x="20" y="13"/>
                </a:cubicBezTo>
                <a:cubicBezTo>
                  <a:pt x="20" y="13"/>
                  <a:pt x="26" y="13"/>
                  <a:pt x="26" y="12"/>
                </a:cubicBezTo>
                <a:cubicBezTo>
                  <a:pt x="27" y="12"/>
                  <a:pt x="29" y="12"/>
                  <a:pt x="29" y="12"/>
                </a:cubicBezTo>
                <a:cubicBezTo>
                  <a:pt x="30" y="7"/>
                  <a:pt x="30" y="7"/>
                  <a:pt x="30" y="7"/>
                </a:cubicBezTo>
                <a:cubicBezTo>
                  <a:pt x="30" y="7"/>
                  <a:pt x="28" y="6"/>
                  <a:pt x="28" y="6"/>
                </a:cubicBezTo>
                <a:cubicBezTo>
                  <a:pt x="28" y="6"/>
                  <a:pt x="25" y="5"/>
                  <a:pt x="25" y="5"/>
                </a:cubicBezTo>
                <a:cubicBezTo>
                  <a:pt x="25" y="3"/>
                  <a:pt x="25" y="3"/>
                  <a:pt x="25" y="3"/>
                </a:cubicBezTo>
                <a:cubicBezTo>
                  <a:pt x="24" y="1"/>
                  <a:pt x="24" y="1"/>
                  <a:pt x="24" y="1"/>
                </a:cubicBezTo>
                <a:lnTo>
                  <a:pt x="18" y="0"/>
                </a:ln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1" name="Freeform 50"/>
          <p:cNvSpPr>
            <a:spLocks noEditPoints="1"/>
          </p:cNvSpPr>
          <p:nvPr/>
        </p:nvSpPr>
        <p:spPr bwMode="auto">
          <a:xfrm>
            <a:off x="8042276" y="5068888"/>
            <a:ext cx="173038" cy="214313"/>
          </a:xfrm>
          <a:custGeom>
            <a:avLst/>
            <a:gdLst>
              <a:gd name="T0" fmla="*/ 30 w 42"/>
              <a:gd name="T1" fmla="*/ 31 h 52"/>
              <a:gd name="T2" fmla="*/ 36 w 42"/>
              <a:gd name="T3" fmla="*/ 14 h 52"/>
              <a:gd name="T4" fmla="*/ 11 w 42"/>
              <a:gd name="T5" fmla="*/ 4 h 52"/>
              <a:gd name="T6" fmla="*/ 5 w 42"/>
              <a:gd name="T7" fmla="*/ 9 h 52"/>
              <a:gd name="T8" fmla="*/ 4 w 42"/>
              <a:gd name="T9" fmla="*/ 21 h 52"/>
              <a:gd name="T10" fmla="*/ 9 w 42"/>
              <a:gd name="T11" fmla="*/ 40 h 52"/>
              <a:gd name="T12" fmla="*/ 11 w 42"/>
              <a:gd name="T13" fmla="*/ 47 h 52"/>
              <a:gd name="T14" fmla="*/ 11 w 42"/>
              <a:gd name="T15" fmla="*/ 47 h 52"/>
              <a:gd name="T16" fmla="*/ 12 w 42"/>
              <a:gd name="T17" fmla="*/ 45 h 52"/>
              <a:gd name="T18" fmla="*/ 12 w 42"/>
              <a:gd name="T19" fmla="*/ 45 h 52"/>
              <a:gd name="T20" fmla="*/ 14 w 42"/>
              <a:gd name="T21" fmla="*/ 46 h 52"/>
              <a:gd name="T22" fmla="*/ 15 w 42"/>
              <a:gd name="T23" fmla="*/ 47 h 52"/>
              <a:gd name="T24" fmla="*/ 16 w 42"/>
              <a:gd name="T25" fmla="*/ 47 h 52"/>
              <a:gd name="T26" fmla="*/ 17 w 42"/>
              <a:gd name="T27" fmla="*/ 48 h 52"/>
              <a:gd name="T28" fmla="*/ 17 w 42"/>
              <a:gd name="T29" fmla="*/ 46 h 52"/>
              <a:gd name="T30" fmla="*/ 17 w 42"/>
              <a:gd name="T31" fmla="*/ 44 h 52"/>
              <a:gd name="T32" fmla="*/ 19 w 42"/>
              <a:gd name="T33" fmla="*/ 46 h 52"/>
              <a:gd name="T34" fmla="*/ 19 w 42"/>
              <a:gd name="T35" fmla="*/ 47 h 52"/>
              <a:gd name="T36" fmla="*/ 20 w 42"/>
              <a:gd name="T37" fmla="*/ 46 h 52"/>
              <a:gd name="T38" fmla="*/ 20 w 42"/>
              <a:gd name="T39" fmla="*/ 49 h 52"/>
              <a:gd name="T40" fmla="*/ 22 w 42"/>
              <a:gd name="T41" fmla="*/ 46 h 52"/>
              <a:gd name="T42" fmla="*/ 23 w 42"/>
              <a:gd name="T43" fmla="*/ 45 h 52"/>
              <a:gd name="T44" fmla="*/ 24 w 42"/>
              <a:gd name="T45" fmla="*/ 40 h 52"/>
              <a:gd name="T46" fmla="*/ 24 w 42"/>
              <a:gd name="T47" fmla="*/ 46 h 52"/>
              <a:gd name="T48" fmla="*/ 25 w 42"/>
              <a:gd name="T49" fmla="*/ 42 h 52"/>
              <a:gd name="T50" fmla="*/ 28 w 42"/>
              <a:gd name="T51" fmla="*/ 42 h 52"/>
              <a:gd name="T52" fmla="*/ 30 w 42"/>
              <a:gd name="T53" fmla="*/ 39 h 52"/>
              <a:gd name="T54" fmla="*/ 34 w 42"/>
              <a:gd name="T55" fmla="*/ 41 h 52"/>
              <a:gd name="T56" fmla="*/ 10 w 42"/>
              <a:gd name="T57" fmla="*/ 45 h 52"/>
              <a:gd name="T58" fmla="*/ 15 w 42"/>
              <a:gd name="T59" fmla="*/ 49 h 52"/>
              <a:gd name="T60" fmla="*/ 15 w 42"/>
              <a:gd name="T61" fmla="*/ 48 h 52"/>
              <a:gd name="T62" fmla="*/ 13 w 42"/>
              <a:gd name="T63" fmla="*/ 49 h 52"/>
              <a:gd name="T64" fmla="*/ 13 w 42"/>
              <a:gd name="T65" fmla="*/ 45 h 52"/>
              <a:gd name="T66" fmla="*/ 14 w 42"/>
              <a:gd name="T67" fmla="*/ 48 h 52"/>
              <a:gd name="T68" fmla="*/ 15 w 42"/>
              <a:gd name="T69" fmla="*/ 50 h 52"/>
              <a:gd name="T70" fmla="*/ 12 w 42"/>
              <a:gd name="T71" fmla="*/ 50 h 52"/>
              <a:gd name="T72" fmla="*/ 10 w 42"/>
              <a:gd name="T73" fmla="*/ 49 h 52"/>
              <a:gd name="T74" fmla="*/ 11 w 42"/>
              <a:gd name="T75" fmla="*/ 49 h 52"/>
              <a:gd name="T76" fmla="*/ 12 w 42"/>
              <a:gd name="T77" fmla="*/ 48 h 52"/>
              <a:gd name="T78" fmla="*/ 12 w 42"/>
              <a:gd name="T79" fmla="*/ 48 h 52"/>
              <a:gd name="T80" fmla="*/ 12 w 42"/>
              <a:gd name="T81" fmla="*/ 46 h 52"/>
              <a:gd name="T82" fmla="*/ 14 w 42"/>
              <a:gd name="T83" fmla="*/ 48 h 52"/>
              <a:gd name="T84" fmla="*/ 14 w 42"/>
              <a:gd name="T85" fmla="*/ 46 h 52"/>
              <a:gd name="T86" fmla="*/ 31 w 42"/>
              <a:gd name="T87" fmla="*/ 40 h 52"/>
              <a:gd name="T88" fmla="*/ 30 w 42"/>
              <a:gd name="T89" fmla="*/ 42 h 52"/>
              <a:gd name="T90" fmla="*/ 27 w 42"/>
              <a:gd name="T91" fmla="*/ 43 h 52"/>
              <a:gd name="T92" fmla="*/ 27 w 42"/>
              <a:gd name="T93" fmla="*/ 46 h 52"/>
              <a:gd name="T94" fmla="*/ 28 w 42"/>
              <a:gd name="T95" fmla="*/ 45 h 52"/>
              <a:gd name="T96" fmla="*/ 26 w 42"/>
              <a:gd name="T97" fmla="*/ 41 h 52"/>
              <a:gd name="T98" fmla="*/ 27 w 42"/>
              <a:gd name="T99" fmla="*/ 46 h 52"/>
              <a:gd name="T100" fmla="*/ 31 w 42"/>
              <a:gd name="T101" fmla="*/ 43 h 52"/>
              <a:gd name="T102" fmla="*/ 24 w 42"/>
              <a:gd name="T103" fmla="*/ 47 h 52"/>
              <a:gd name="T104" fmla="*/ 26 w 42"/>
              <a:gd name="T105" fmla="*/ 48 h 52"/>
              <a:gd name="T106" fmla="*/ 22 w 42"/>
              <a:gd name="T107" fmla="*/ 48 h 52"/>
              <a:gd name="T108" fmla="*/ 24 w 42"/>
              <a:gd name="T109" fmla="*/ 45 h 52"/>
              <a:gd name="T110" fmla="*/ 24 w 42"/>
              <a:gd name="T111" fmla="*/ 47 h 52"/>
              <a:gd name="T112" fmla="*/ 23 w 42"/>
              <a:gd name="T113" fmla="*/ 48 h 52"/>
              <a:gd name="T114" fmla="*/ 25 w 42"/>
              <a:gd name="T115" fmla="*/ 48 h 52"/>
              <a:gd name="T116" fmla="*/ 24 w 42"/>
              <a:gd name="T1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 h="52">
                <a:moveTo>
                  <a:pt x="40" y="40"/>
                </a:moveTo>
                <a:cubicBezTo>
                  <a:pt x="40" y="37"/>
                  <a:pt x="40" y="37"/>
                  <a:pt x="40" y="37"/>
                </a:cubicBezTo>
                <a:cubicBezTo>
                  <a:pt x="39" y="32"/>
                  <a:pt x="39" y="32"/>
                  <a:pt x="39" y="32"/>
                </a:cubicBezTo>
                <a:cubicBezTo>
                  <a:pt x="38" y="28"/>
                  <a:pt x="38" y="28"/>
                  <a:pt x="38" y="28"/>
                </a:cubicBezTo>
                <a:cubicBezTo>
                  <a:pt x="37" y="27"/>
                  <a:pt x="37" y="27"/>
                  <a:pt x="37" y="27"/>
                </a:cubicBezTo>
                <a:cubicBezTo>
                  <a:pt x="36" y="27"/>
                  <a:pt x="36" y="27"/>
                  <a:pt x="36" y="27"/>
                </a:cubicBezTo>
                <a:cubicBezTo>
                  <a:pt x="35" y="30"/>
                  <a:pt x="35" y="30"/>
                  <a:pt x="35" y="30"/>
                </a:cubicBezTo>
                <a:cubicBezTo>
                  <a:pt x="34" y="31"/>
                  <a:pt x="34" y="31"/>
                  <a:pt x="34" y="31"/>
                </a:cubicBezTo>
                <a:cubicBezTo>
                  <a:pt x="34" y="33"/>
                  <a:pt x="34" y="33"/>
                  <a:pt x="34" y="33"/>
                </a:cubicBezTo>
                <a:cubicBezTo>
                  <a:pt x="34" y="33"/>
                  <a:pt x="34" y="34"/>
                  <a:pt x="34" y="34"/>
                </a:cubicBezTo>
                <a:cubicBezTo>
                  <a:pt x="33" y="34"/>
                  <a:pt x="32" y="34"/>
                  <a:pt x="31" y="33"/>
                </a:cubicBezTo>
                <a:cubicBezTo>
                  <a:pt x="31" y="33"/>
                  <a:pt x="30" y="32"/>
                  <a:pt x="30" y="32"/>
                </a:cubicBezTo>
                <a:cubicBezTo>
                  <a:pt x="30" y="31"/>
                  <a:pt x="30" y="31"/>
                  <a:pt x="30" y="31"/>
                </a:cubicBezTo>
                <a:cubicBezTo>
                  <a:pt x="30" y="31"/>
                  <a:pt x="28" y="30"/>
                  <a:pt x="28" y="29"/>
                </a:cubicBezTo>
                <a:cubicBezTo>
                  <a:pt x="28" y="29"/>
                  <a:pt x="29" y="27"/>
                  <a:pt x="29" y="27"/>
                </a:cubicBezTo>
                <a:cubicBezTo>
                  <a:pt x="29" y="27"/>
                  <a:pt x="30" y="24"/>
                  <a:pt x="30" y="24"/>
                </a:cubicBezTo>
                <a:cubicBezTo>
                  <a:pt x="30" y="24"/>
                  <a:pt x="32" y="24"/>
                  <a:pt x="32" y="24"/>
                </a:cubicBezTo>
                <a:cubicBezTo>
                  <a:pt x="33" y="23"/>
                  <a:pt x="34" y="23"/>
                  <a:pt x="34" y="23"/>
                </a:cubicBezTo>
                <a:cubicBezTo>
                  <a:pt x="35" y="23"/>
                  <a:pt x="36" y="21"/>
                  <a:pt x="36" y="21"/>
                </a:cubicBezTo>
                <a:cubicBezTo>
                  <a:pt x="37" y="20"/>
                  <a:pt x="37" y="20"/>
                  <a:pt x="37" y="20"/>
                </a:cubicBezTo>
                <a:cubicBezTo>
                  <a:pt x="37" y="20"/>
                  <a:pt x="37" y="18"/>
                  <a:pt x="37" y="17"/>
                </a:cubicBezTo>
                <a:cubicBezTo>
                  <a:pt x="37" y="17"/>
                  <a:pt x="38" y="16"/>
                  <a:pt x="38" y="16"/>
                </a:cubicBezTo>
                <a:cubicBezTo>
                  <a:pt x="38" y="16"/>
                  <a:pt x="39" y="16"/>
                  <a:pt x="39" y="16"/>
                </a:cubicBezTo>
                <a:cubicBezTo>
                  <a:pt x="39" y="16"/>
                  <a:pt x="39" y="15"/>
                  <a:pt x="39" y="15"/>
                </a:cubicBezTo>
                <a:cubicBezTo>
                  <a:pt x="39" y="15"/>
                  <a:pt x="39" y="14"/>
                  <a:pt x="38" y="14"/>
                </a:cubicBezTo>
                <a:cubicBezTo>
                  <a:pt x="38" y="14"/>
                  <a:pt x="37" y="14"/>
                  <a:pt x="36" y="14"/>
                </a:cubicBezTo>
                <a:cubicBezTo>
                  <a:pt x="36" y="14"/>
                  <a:pt x="25" y="13"/>
                  <a:pt x="24" y="13"/>
                </a:cubicBezTo>
                <a:cubicBezTo>
                  <a:pt x="24" y="13"/>
                  <a:pt x="21" y="13"/>
                  <a:pt x="21" y="13"/>
                </a:cubicBezTo>
                <a:cubicBezTo>
                  <a:pt x="21" y="13"/>
                  <a:pt x="20" y="13"/>
                  <a:pt x="19" y="13"/>
                </a:cubicBezTo>
                <a:cubicBezTo>
                  <a:pt x="18" y="13"/>
                  <a:pt x="17" y="12"/>
                  <a:pt x="17" y="12"/>
                </a:cubicBezTo>
                <a:cubicBezTo>
                  <a:pt x="17" y="12"/>
                  <a:pt x="17" y="11"/>
                  <a:pt x="17" y="10"/>
                </a:cubicBezTo>
                <a:cubicBezTo>
                  <a:pt x="17" y="10"/>
                  <a:pt x="17" y="9"/>
                  <a:pt x="17" y="9"/>
                </a:cubicBezTo>
                <a:cubicBezTo>
                  <a:pt x="17" y="8"/>
                  <a:pt x="18" y="7"/>
                  <a:pt x="18" y="7"/>
                </a:cubicBezTo>
                <a:cubicBezTo>
                  <a:pt x="18" y="7"/>
                  <a:pt x="17" y="6"/>
                  <a:pt x="17" y="5"/>
                </a:cubicBezTo>
                <a:cubicBezTo>
                  <a:pt x="16" y="5"/>
                  <a:pt x="16" y="3"/>
                  <a:pt x="16" y="3"/>
                </a:cubicBezTo>
                <a:cubicBezTo>
                  <a:pt x="16" y="2"/>
                  <a:pt x="15" y="3"/>
                  <a:pt x="15" y="3"/>
                </a:cubicBezTo>
                <a:cubicBezTo>
                  <a:pt x="15" y="3"/>
                  <a:pt x="14" y="5"/>
                  <a:pt x="14" y="5"/>
                </a:cubicBezTo>
                <a:cubicBezTo>
                  <a:pt x="14" y="5"/>
                  <a:pt x="13" y="6"/>
                  <a:pt x="13" y="6"/>
                </a:cubicBezTo>
                <a:cubicBezTo>
                  <a:pt x="13" y="5"/>
                  <a:pt x="11" y="4"/>
                  <a:pt x="11" y="4"/>
                </a:cubicBezTo>
                <a:cubicBezTo>
                  <a:pt x="10" y="1"/>
                  <a:pt x="10" y="1"/>
                  <a:pt x="10" y="1"/>
                </a:cubicBezTo>
                <a:cubicBezTo>
                  <a:pt x="9" y="1"/>
                  <a:pt x="9" y="1"/>
                  <a:pt x="9" y="1"/>
                </a:cubicBezTo>
                <a:cubicBezTo>
                  <a:pt x="8" y="2"/>
                  <a:pt x="8" y="2"/>
                  <a:pt x="8" y="2"/>
                </a:cubicBezTo>
                <a:cubicBezTo>
                  <a:pt x="5" y="2"/>
                  <a:pt x="5" y="2"/>
                  <a:pt x="5" y="2"/>
                </a:cubicBezTo>
                <a:cubicBezTo>
                  <a:pt x="4" y="0"/>
                  <a:pt x="4" y="0"/>
                  <a:pt x="4" y="0"/>
                </a:cubicBezTo>
                <a:cubicBezTo>
                  <a:pt x="3" y="0"/>
                  <a:pt x="3" y="0"/>
                  <a:pt x="3" y="0"/>
                </a:cubicBezTo>
                <a:cubicBezTo>
                  <a:pt x="3" y="0"/>
                  <a:pt x="3" y="1"/>
                  <a:pt x="3" y="1"/>
                </a:cubicBezTo>
                <a:cubicBezTo>
                  <a:pt x="3" y="1"/>
                  <a:pt x="3" y="2"/>
                  <a:pt x="3" y="2"/>
                </a:cubicBezTo>
                <a:cubicBezTo>
                  <a:pt x="2" y="3"/>
                  <a:pt x="2" y="3"/>
                  <a:pt x="2" y="3"/>
                </a:cubicBezTo>
                <a:cubicBezTo>
                  <a:pt x="2" y="3"/>
                  <a:pt x="1" y="5"/>
                  <a:pt x="1" y="5"/>
                </a:cubicBezTo>
                <a:cubicBezTo>
                  <a:pt x="1" y="5"/>
                  <a:pt x="1" y="7"/>
                  <a:pt x="1" y="7"/>
                </a:cubicBezTo>
                <a:cubicBezTo>
                  <a:pt x="4" y="9"/>
                  <a:pt x="4" y="9"/>
                  <a:pt x="4" y="9"/>
                </a:cubicBezTo>
                <a:cubicBezTo>
                  <a:pt x="4" y="9"/>
                  <a:pt x="4" y="9"/>
                  <a:pt x="5" y="9"/>
                </a:cubicBezTo>
                <a:cubicBezTo>
                  <a:pt x="6" y="9"/>
                  <a:pt x="7" y="9"/>
                  <a:pt x="7" y="9"/>
                </a:cubicBezTo>
                <a:cubicBezTo>
                  <a:pt x="7" y="9"/>
                  <a:pt x="8" y="11"/>
                  <a:pt x="8" y="11"/>
                </a:cubicBezTo>
                <a:cubicBezTo>
                  <a:pt x="9" y="11"/>
                  <a:pt x="9" y="13"/>
                  <a:pt x="9" y="13"/>
                </a:cubicBezTo>
                <a:cubicBezTo>
                  <a:pt x="9" y="13"/>
                  <a:pt x="9" y="13"/>
                  <a:pt x="8" y="13"/>
                </a:cubicBezTo>
                <a:cubicBezTo>
                  <a:pt x="7" y="13"/>
                  <a:pt x="6" y="13"/>
                  <a:pt x="5" y="13"/>
                </a:cubicBezTo>
                <a:cubicBezTo>
                  <a:pt x="5" y="13"/>
                  <a:pt x="4" y="13"/>
                  <a:pt x="4" y="13"/>
                </a:cubicBezTo>
                <a:cubicBezTo>
                  <a:pt x="4" y="13"/>
                  <a:pt x="4" y="14"/>
                  <a:pt x="4" y="14"/>
                </a:cubicBezTo>
                <a:cubicBezTo>
                  <a:pt x="4" y="15"/>
                  <a:pt x="4" y="15"/>
                  <a:pt x="4" y="16"/>
                </a:cubicBezTo>
                <a:cubicBezTo>
                  <a:pt x="3" y="16"/>
                  <a:pt x="2" y="16"/>
                  <a:pt x="2" y="16"/>
                </a:cubicBezTo>
                <a:cubicBezTo>
                  <a:pt x="1" y="16"/>
                  <a:pt x="1" y="16"/>
                  <a:pt x="0" y="16"/>
                </a:cubicBezTo>
                <a:cubicBezTo>
                  <a:pt x="0" y="17"/>
                  <a:pt x="0" y="19"/>
                  <a:pt x="0" y="19"/>
                </a:cubicBezTo>
                <a:cubicBezTo>
                  <a:pt x="0" y="19"/>
                  <a:pt x="1" y="20"/>
                  <a:pt x="2" y="20"/>
                </a:cubicBezTo>
                <a:cubicBezTo>
                  <a:pt x="2" y="20"/>
                  <a:pt x="3" y="21"/>
                  <a:pt x="4" y="21"/>
                </a:cubicBezTo>
                <a:cubicBezTo>
                  <a:pt x="4" y="21"/>
                  <a:pt x="6" y="21"/>
                  <a:pt x="6" y="21"/>
                </a:cubicBezTo>
                <a:cubicBezTo>
                  <a:pt x="7" y="22"/>
                  <a:pt x="7" y="23"/>
                  <a:pt x="7" y="23"/>
                </a:cubicBezTo>
                <a:cubicBezTo>
                  <a:pt x="7" y="23"/>
                  <a:pt x="7" y="24"/>
                  <a:pt x="7" y="24"/>
                </a:cubicBezTo>
                <a:cubicBezTo>
                  <a:pt x="7" y="25"/>
                  <a:pt x="6" y="26"/>
                  <a:pt x="6" y="26"/>
                </a:cubicBezTo>
                <a:cubicBezTo>
                  <a:pt x="6" y="26"/>
                  <a:pt x="6" y="26"/>
                  <a:pt x="6" y="26"/>
                </a:cubicBezTo>
                <a:cubicBezTo>
                  <a:pt x="5" y="27"/>
                  <a:pt x="5" y="27"/>
                  <a:pt x="5" y="28"/>
                </a:cubicBezTo>
                <a:cubicBezTo>
                  <a:pt x="5" y="29"/>
                  <a:pt x="6" y="29"/>
                  <a:pt x="6" y="30"/>
                </a:cubicBezTo>
                <a:cubicBezTo>
                  <a:pt x="7" y="30"/>
                  <a:pt x="7" y="30"/>
                  <a:pt x="7" y="31"/>
                </a:cubicBezTo>
                <a:cubicBezTo>
                  <a:pt x="7" y="31"/>
                  <a:pt x="6" y="31"/>
                  <a:pt x="7" y="32"/>
                </a:cubicBezTo>
                <a:cubicBezTo>
                  <a:pt x="7" y="32"/>
                  <a:pt x="7" y="32"/>
                  <a:pt x="8" y="32"/>
                </a:cubicBezTo>
                <a:cubicBezTo>
                  <a:pt x="9" y="33"/>
                  <a:pt x="8" y="34"/>
                  <a:pt x="8" y="34"/>
                </a:cubicBezTo>
                <a:cubicBezTo>
                  <a:pt x="8" y="34"/>
                  <a:pt x="8" y="35"/>
                  <a:pt x="8" y="36"/>
                </a:cubicBezTo>
                <a:cubicBezTo>
                  <a:pt x="8" y="36"/>
                  <a:pt x="9" y="40"/>
                  <a:pt x="9" y="40"/>
                </a:cubicBezTo>
                <a:cubicBezTo>
                  <a:pt x="9" y="44"/>
                  <a:pt x="9" y="44"/>
                  <a:pt x="9" y="44"/>
                </a:cubicBezTo>
                <a:cubicBezTo>
                  <a:pt x="10" y="45"/>
                  <a:pt x="9" y="46"/>
                  <a:pt x="10" y="46"/>
                </a:cubicBezTo>
                <a:cubicBezTo>
                  <a:pt x="10" y="46"/>
                  <a:pt x="10" y="46"/>
                  <a:pt x="10" y="46"/>
                </a:cubicBezTo>
                <a:cubicBezTo>
                  <a:pt x="10" y="47"/>
                  <a:pt x="10" y="47"/>
                  <a:pt x="10" y="47"/>
                </a:cubicBezTo>
                <a:cubicBezTo>
                  <a:pt x="10" y="47"/>
                  <a:pt x="10" y="47"/>
                  <a:pt x="10" y="47"/>
                </a:cubicBezTo>
                <a:cubicBezTo>
                  <a:pt x="10" y="48"/>
                  <a:pt x="10" y="48"/>
                  <a:pt x="10" y="48"/>
                </a:cubicBezTo>
                <a:cubicBezTo>
                  <a:pt x="10" y="48"/>
                  <a:pt x="10" y="48"/>
                  <a:pt x="10" y="49"/>
                </a:cubicBezTo>
                <a:cubicBezTo>
                  <a:pt x="11" y="49"/>
                  <a:pt x="11" y="49"/>
                  <a:pt x="11" y="49"/>
                </a:cubicBezTo>
                <a:cubicBezTo>
                  <a:pt x="11" y="49"/>
                  <a:pt x="11" y="48"/>
                  <a:pt x="11" y="48"/>
                </a:cubicBezTo>
                <a:cubicBezTo>
                  <a:pt x="11" y="48"/>
                  <a:pt x="11" y="48"/>
                  <a:pt x="11" y="48"/>
                </a:cubicBezTo>
                <a:cubicBezTo>
                  <a:pt x="11" y="48"/>
                  <a:pt x="11" y="48"/>
                  <a:pt x="11" y="48"/>
                </a:cubicBezTo>
                <a:cubicBezTo>
                  <a:pt x="11" y="48"/>
                  <a:pt x="11" y="48"/>
                  <a:pt x="11" y="48"/>
                </a:cubicBezTo>
                <a:cubicBezTo>
                  <a:pt x="11" y="47"/>
                  <a:pt x="11" y="47"/>
                  <a:pt x="11" y="47"/>
                </a:cubicBezTo>
                <a:cubicBezTo>
                  <a:pt x="11" y="47"/>
                  <a:pt x="11" y="47"/>
                  <a:pt x="11" y="47"/>
                </a:cubicBezTo>
                <a:cubicBezTo>
                  <a:pt x="11" y="47"/>
                  <a:pt x="11" y="47"/>
                  <a:pt x="11" y="47"/>
                </a:cubicBezTo>
                <a:cubicBezTo>
                  <a:pt x="11" y="47"/>
                  <a:pt x="11" y="46"/>
                  <a:pt x="11" y="46"/>
                </a:cubicBezTo>
                <a:cubicBezTo>
                  <a:pt x="11" y="46"/>
                  <a:pt x="11" y="46"/>
                  <a:pt x="11" y="46"/>
                </a:cubicBezTo>
                <a:cubicBezTo>
                  <a:pt x="11" y="46"/>
                  <a:pt x="11" y="46"/>
                  <a:pt x="11" y="46"/>
                </a:cubicBezTo>
                <a:cubicBezTo>
                  <a:pt x="11" y="46"/>
                  <a:pt x="11" y="46"/>
                  <a:pt x="11" y="46"/>
                </a:cubicBezTo>
                <a:cubicBezTo>
                  <a:pt x="11" y="46"/>
                  <a:pt x="10" y="45"/>
                  <a:pt x="11" y="45"/>
                </a:cubicBezTo>
                <a:cubicBezTo>
                  <a:pt x="11" y="45"/>
                  <a:pt x="11" y="46"/>
                  <a:pt x="11" y="46"/>
                </a:cubicBezTo>
                <a:cubicBezTo>
                  <a:pt x="11" y="46"/>
                  <a:pt x="11" y="46"/>
                  <a:pt x="11" y="46"/>
                </a:cubicBezTo>
                <a:cubicBezTo>
                  <a:pt x="11" y="46"/>
                  <a:pt x="11" y="46"/>
                  <a:pt x="11" y="46"/>
                </a:cubicBezTo>
                <a:cubicBezTo>
                  <a:pt x="11" y="46"/>
                  <a:pt x="11" y="46"/>
                  <a:pt x="11" y="46"/>
                </a:cubicBezTo>
                <a:cubicBezTo>
                  <a:pt x="11" y="47"/>
                  <a:pt x="11" y="47"/>
                  <a:pt x="11" y="47"/>
                </a:cubicBezTo>
                <a:cubicBezTo>
                  <a:pt x="11" y="47"/>
                  <a:pt x="11" y="47"/>
                  <a:pt x="11" y="47"/>
                </a:cubicBezTo>
                <a:cubicBezTo>
                  <a:pt x="11" y="47"/>
                  <a:pt x="11" y="47"/>
                  <a:pt x="11" y="47"/>
                </a:cubicBezTo>
                <a:cubicBezTo>
                  <a:pt x="11" y="46"/>
                  <a:pt x="12" y="46"/>
                  <a:pt x="12" y="46"/>
                </a:cubicBezTo>
                <a:cubicBezTo>
                  <a:pt x="12" y="46"/>
                  <a:pt x="11" y="46"/>
                  <a:pt x="11" y="46"/>
                </a:cubicBezTo>
                <a:cubicBezTo>
                  <a:pt x="11" y="46"/>
                  <a:pt x="11" y="46"/>
                  <a:pt x="11" y="46"/>
                </a:cubicBezTo>
                <a:cubicBezTo>
                  <a:pt x="11" y="45"/>
                  <a:pt x="11" y="45"/>
                  <a:pt x="11" y="45"/>
                </a:cubicBezTo>
                <a:cubicBezTo>
                  <a:pt x="11" y="45"/>
                  <a:pt x="11" y="45"/>
                  <a:pt x="11" y="45"/>
                </a:cubicBezTo>
                <a:cubicBezTo>
                  <a:pt x="11" y="45"/>
                  <a:pt x="11" y="45"/>
                  <a:pt x="11" y="45"/>
                </a:cubicBezTo>
                <a:cubicBezTo>
                  <a:pt x="12" y="45"/>
                  <a:pt x="12" y="45"/>
                  <a:pt x="12" y="45"/>
                </a:cubicBezTo>
                <a:cubicBezTo>
                  <a:pt x="12" y="45"/>
                  <a:pt x="12" y="45"/>
                  <a:pt x="12" y="45"/>
                </a:cubicBezTo>
                <a:cubicBezTo>
                  <a:pt x="12" y="45"/>
                  <a:pt x="11" y="45"/>
                  <a:pt x="11" y="46"/>
                </a:cubicBezTo>
                <a:cubicBezTo>
                  <a:pt x="11" y="46"/>
                  <a:pt x="11" y="46"/>
                  <a:pt x="11" y="46"/>
                </a:cubicBezTo>
                <a:cubicBezTo>
                  <a:pt x="12" y="46"/>
                  <a:pt x="12" y="46"/>
                  <a:pt x="12" y="46"/>
                </a:cubicBezTo>
                <a:cubicBezTo>
                  <a:pt x="12" y="46"/>
                  <a:pt x="12" y="45"/>
                  <a:pt x="12" y="45"/>
                </a:cubicBezTo>
                <a:cubicBezTo>
                  <a:pt x="12" y="45"/>
                  <a:pt x="12" y="45"/>
                  <a:pt x="12" y="45"/>
                </a:cubicBezTo>
                <a:cubicBezTo>
                  <a:pt x="12" y="45"/>
                  <a:pt x="12" y="45"/>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7"/>
                  <a:pt x="12" y="47"/>
                </a:cubicBezTo>
                <a:cubicBezTo>
                  <a:pt x="12" y="47"/>
                  <a:pt x="12" y="47"/>
                  <a:pt x="12" y="47"/>
                </a:cubicBezTo>
                <a:cubicBezTo>
                  <a:pt x="13" y="47"/>
                  <a:pt x="13" y="47"/>
                  <a:pt x="13" y="47"/>
                </a:cubicBezTo>
                <a:cubicBezTo>
                  <a:pt x="13" y="46"/>
                  <a:pt x="13" y="46"/>
                  <a:pt x="13" y="46"/>
                </a:cubicBezTo>
                <a:cubicBezTo>
                  <a:pt x="13" y="46"/>
                  <a:pt x="13" y="46"/>
                  <a:pt x="13" y="46"/>
                </a:cubicBezTo>
                <a:cubicBezTo>
                  <a:pt x="13" y="46"/>
                  <a:pt x="12" y="46"/>
                  <a:pt x="12" y="46"/>
                </a:cubicBezTo>
                <a:cubicBezTo>
                  <a:pt x="12" y="45"/>
                  <a:pt x="12" y="45"/>
                  <a:pt x="12" y="45"/>
                </a:cubicBezTo>
                <a:cubicBezTo>
                  <a:pt x="12" y="45"/>
                  <a:pt x="12" y="45"/>
                  <a:pt x="12" y="45"/>
                </a:cubicBezTo>
                <a:cubicBezTo>
                  <a:pt x="12" y="45"/>
                  <a:pt x="13" y="46"/>
                  <a:pt x="13" y="46"/>
                </a:cubicBezTo>
                <a:cubicBezTo>
                  <a:pt x="13" y="46"/>
                  <a:pt x="13" y="46"/>
                  <a:pt x="13" y="46"/>
                </a:cubicBezTo>
                <a:cubicBezTo>
                  <a:pt x="13" y="46"/>
                  <a:pt x="13" y="46"/>
                  <a:pt x="13" y="46"/>
                </a:cubicBezTo>
                <a:cubicBezTo>
                  <a:pt x="13" y="46"/>
                  <a:pt x="13" y="46"/>
                  <a:pt x="13" y="46"/>
                </a:cubicBezTo>
                <a:cubicBezTo>
                  <a:pt x="13" y="46"/>
                  <a:pt x="13" y="46"/>
                  <a:pt x="13" y="45"/>
                </a:cubicBezTo>
                <a:cubicBezTo>
                  <a:pt x="13" y="45"/>
                  <a:pt x="13" y="45"/>
                  <a:pt x="13" y="45"/>
                </a:cubicBezTo>
                <a:cubicBezTo>
                  <a:pt x="13" y="45"/>
                  <a:pt x="14" y="45"/>
                  <a:pt x="14" y="45"/>
                </a:cubicBezTo>
                <a:cubicBezTo>
                  <a:pt x="14" y="45"/>
                  <a:pt x="14" y="45"/>
                  <a:pt x="14" y="45"/>
                </a:cubicBezTo>
                <a:cubicBezTo>
                  <a:pt x="14" y="46"/>
                  <a:pt x="14" y="46"/>
                  <a:pt x="14" y="46"/>
                </a:cubicBezTo>
                <a:cubicBezTo>
                  <a:pt x="14" y="46"/>
                  <a:pt x="14" y="46"/>
                  <a:pt x="14" y="47"/>
                </a:cubicBezTo>
                <a:cubicBezTo>
                  <a:pt x="14" y="47"/>
                  <a:pt x="14" y="47"/>
                  <a:pt x="14" y="47"/>
                </a:cubicBezTo>
                <a:cubicBezTo>
                  <a:pt x="14" y="47"/>
                  <a:pt x="14" y="47"/>
                  <a:pt x="14" y="46"/>
                </a:cubicBezTo>
                <a:cubicBezTo>
                  <a:pt x="14" y="46"/>
                  <a:pt x="14" y="46"/>
                  <a:pt x="14" y="46"/>
                </a:cubicBezTo>
                <a:cubicBezTo>
                  <a:pt x="15" y="46"/>
                  <a:pt x="15" y="46"/>
                  <a:pt x="15" y="46"/>
                </a:cubicBezTo>
                <a:cubicBezTo>
                  <a:pt x="15" y="46"/>
                  <a:pt x="14" y="45"/>
                  <a:pt x="14" y="45"/>
                </a:cubicBezTo>
                <a:cubicBezTo>
                  <a:pt x="14" y="45"/>
                  <a:pt x="14" y="45"/>
                  <a:pt x="14" y="45"/>
                </a:cubicBezTo>
                <a:cubicBezTo>
                  <a:pt x="14" y="45"/>
                  <a:pt x="14" y="45"/>
                  <a:pt x="15" y="45"/>
                </a:cubicBezTo>
                <a:cubicBezTo>
                  <a:pt x="15" y="45"/>
                  <a:pt x="15" y="45"/>
                  <a:pt x="15" y="45"/>
                </a:cubicBezTo>
                <a:cubicBezTo>
                  <a:pt x="15" y="45"/>
                  <a:pt x="15" y="45"/>
                  <a:pt x="15" y="45"/>
                </a:cubicBezTo>
                <a:cubicBezTo>
                  <a:pt x="15" y="46"/>
                  <a:pt x="15" y="46"/>
                  <a:pt x="15" y="46"/>
                </a:cubicBezTo>
                <a:cubicBezTo>
                  <a:pt x="15" y="46"/>
                  <a:pt x="15" y="46"/>
                  <a:pt x="15" y="47"/>
                </a:cubicBezTo>
                <a:cubicBezTo>
                  <a:pt x="15" y="47"/>
                  <a:pt x="15" y="47"/>
                  <a:pt x="15" y="47"/>
                </a:cubicBezTo>
                <a:cubicBezTo>
                  <a:pt x="15" y="47"/>
                  <a:pt x="14" y="47"/>
                  <a:pt x="14" y="47"/>
                </a:cubicBezTo>
                <a:cubicBezTo>
                  <a:pt x="14" y="47"/>
                  <a:pt x="15" y="47"/>
                  <a:pt x="15" y="47"/>
                </a:cubicBezTo>
                <a:cubicBezTo>
                  <a:pt x="15" y="47"/>
                  <a:pt x="15" y="47"/>
                  <a:pt x="15" y="47"/>
                </a:cubicBezTo>
                <a:cubicBezTo>
                  <a:pt x="15" y="47"/>
                  <a:pt x="15" y="47"/>
                  <a:pt x="15" y="47"/>
                </a:cubicBezTo>
                <a:cubicBezTo>
                  <a:pt x="15" y="47"/>
                  <a:pt x="15" y="47"/>
                  <a:pt x="15" y="47"/>
                </a:cubicBezTo>
                <a:cubicBezTo>
                  <a:pt x="15" y="47"/>
                  <a:pt x="15" y="47"/>
                  <a:pt x="15" y="48"/>
                </a:cubicBezTo>
                <a:cubicBezTo>
                  <a:pt x="15" y="48"/>
                  <a:pt x="15" y="48"/>
                  <a:pt x="16" y="48"/>
                </a:cubicBezTo>
                <a:cubicBezTo>
                  <a:pt x="16" y="47"/>
                  <a:pt x="16" y="47"/>
                  <a:pt x="16" y="47"/>
                </a:cubicBezTo>
                <a:cubicBezTo>
                  <a:pt x="16" y="47"/>
                  <a:pt x="16" y="47"/>
                  <a:pt x="16" y="47"/>
                </a:cubicBezTo>
                <a:cubicBezTo>
                  <a:pt x="16" y="47"/>
                  <a:pt x="16" y="47"/>
                  <a:pt x="16" y="47"/>
                </a:cubicBezTo>
                <a:cubicBezTo>
                  <a:pt x="16" y="46"/>
                  <a:pt x="16" y="46"/>
                  <a:pt x="16" y="46"/>
                </a:cubicBezTo>
                <a:cubicBezTo>
                  <a:pt x="16" y="46"/>
                  <a:pt x="15" y="46"/>
                  <a:pt x="16" y="46"/>
                </a:cubicBezTo>
                <a:cubicBezTo>
                  <a:pt x="16" y="46"/>
                  <a:pt x="16" y="46"/>
                  <a:pt x="16" y="46"/>
                </a:cubicBezTo>
                <a:cubicBezTo>
                  <a:pt x="16" y="46"/>
                  <a:pt x="16" y="46"/>
                  <a:pt x="16" y="46"/>
                </a:cubicBezTo>
                <a:cubicBezTo>
                  <a:pt x="16" y="47"/>
                  <a:pt x="16" y="47"/>
                  <a:pt x="16" y="47"/>
                </a:cubicBezTo>
                <a:cubicBezTo>
                  <a:pt x="16" y="47"/>
                  <a:pt x="16" y="47"/>
                  <a:pt x="16" y="47"/>
                </a:cubicBezTo>
                <a:cubicBezTo>
                  <a:pt x="16" y="47"/>
                  <a:pt x="16" y="47"/>
                  <a:pt x="16" y="47"/>
                </a:cubicBezTo>
                <a:cubicBezTo>
                  <a:pt x="16" y="47"/>
                  <a:pt x="16" y="47"/>
                  <a:pt x="16" y="47"/>
                </a:cubicBezTo>
                <a:cubicBezTo>
                  <a:pt x="16" y="47"/>
                  <a:pt x="16" y="48"/>
                  <a:pt x="16" y="48"/>
                </a:cubicBezTo>
                <a:cubicBezTo>
                  <a:pt x="16" y="48"/>
                  <a:pt x="16" y="48"/>
                  <a:pt x="15" y="48"/>
                </a:cubicBezTo>
                <a:cubicBezTo>
                  <a:pt x="15" y="48"/>
                  <a:pt x="15" y="48"/>
                  <a:pt x="15" y="48"/>
                </a:cubicBezTo>
                <a:cubicBezTo>
                  <a:pt x="16" y="48"/>
                  <a:pt x="16" y="48"/>
                  <a:pt x="16" y="48"/>
                </a:cubicBezTo>
                <a:cubicBezTo>
                  <a:pt x="16" y="48"/>
                  <a:pt x="16" y="48"/>
                  <a:pt x="16" y="48"/>
                </a:cubicBezTo>
                <a:cubicBezTo>
                  <a:pt x="16" y="48"/>
                  <a:pt x="16" y="47"/>
                  <a:pt x="16" y="47"/>
                </a:cubicBezTo>
                <a:cubicBezTo>
                  <a:pt x="16" y="47"/>
                  <a:pt x="16" y="48"/>
                  <a:pt x="16" y="48"/>
                </a:cubicBezTo>
                <a:cubicBezTo>
                  <a:pt x="16" y="48"/>
                  <a:pt x="16" y="48"/>
                  <a:pt x="16" y="48"/>
                </a:cubicBezTo>
                <a:cubicBezTo>
                  <a:pt x="16" y="48"/>
                  <a:pt x="16" y="48"/>
                  <a:pt x="16" y="48"/>
                </a:cubicBezTo>
                <a:cubicBezTo>
                  <a:pt x="16" y="48"/>
                  <a:pt x="16" y="48"/>
                  <a:pt x="16" y="48"/>
                </a:cubicBezTo>
                <a:cubicBezTo>
                  <a:pt x="16" y="48"/>
                  <a:pt x="16"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7"/>
                  <a:pt x="17" y="48"/>
                  <a:pt x="17" y="48"/>
                </a:cubicBezTo>
                <a:cubicBezTo>
                  <a:pt x="17" y="48"/>
                  <a:pt x="17" y="48"/>
                  <a:pt x="17" y="48"/>
                </a:cubicBezTo>
                <a:cubicBezTo>
                  <a:pt x="17" y="48"/>
                  <a:pt x="17" y="48"/>
                  <a:pt x="17" y="48"/>
                </a:cubicBezTo>
                <a:cubicBezTo>
                  <a:pt x="17" y="48"/>
                  <a:pt x="17" y="47"/>
                  <a:pt x="17" y="47"/>
                </a:cubicBezTo>
                <a:cubicBezTo>
                  <a:pt x="17" y="47"/>
                  <a:pt x="17" y="47"/>
                  <a:pt x="17" y="47"/>
                </a:cubicBezTo>
                <a:cubicBezTo>
                  <a:pt x="17" y="47"/>
                  <a:pt x="17" y="47"/>
                  <a:pt x="17" y="47"/>
                </a:cubicBezTo>
                <a:cubicBezTo>
                  <a:pt x="17" y="46"/>
                  <a:pt x="17" y="46"/>
                  <a:pt x="17" y="46"/>
                </a:cubicBezTo>
                <a:cubicBezTo>
                  <a:pt x="17" y="46"/>
                  <a:pt x="17" y="46"/>
                  <a:pt x="17" y="46"/>
                </a:cubicBezTo>
                <a:cubicBezTo>
                  <a:pt x="17" y="46"/>
                  <a:pt x="17" y="46"/>
                  <a:pt x="17" y="46"/>
                </a:cubicBezTo>
                <a:cubicBezTo>
                  <a:pt x="17" y="46"/>
                  <a:pt x="17" y="45"/>
                  <a:pt x="17" y="45"/>
                </a:cubicBezTo>
                <a:cubicBezTo>
                  <a:pt x="17" y="45"/>
                  <a:pt x="17" y="45"/>
                  <a:pt x="17" y="45"/>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6"/>
                  <a:pt x="17" y="46"/>
                  <a:pt x="17" y="46"/>
                </a:cubicBezTo>
                <a:cubicBezTo>
                  <a:pt x="17" y="45"/>
                  <a:pt x="17" y="45"/>
                  <a:pt x="17" y="45"/>
                </a:cubicBezTo>
                <a:cubicBezTo>
                  <a:pt x="17" y="45"/>
                  <a:pt x="17" y="45"/>
                  <a:pt x="17" y="45"/>
                </a:cubicBezTo>
                <a:cubicBezTo>
                  <a:pt x="17" y="45"/>
                  <a:pt x="17" y="45"/>
                  <a:pt x="17" y="45"/>
                </a:cubicBezTo>
                <a:cubicBezTo>
                  <a:pt x="17" y="45"/>
                  <a:pt x="17" y="45"/>
                  <a:pt x="17" y="45"/>
                </a:cubicBezTo>
                <a:cubicBezTo>
                  <a:pt x="17" y="44"/>
                  <a:pt x="17" y="44"/>
                  <a:pt x="17" y="44"/>
                </a:cubicBezTo>
                <a:cubicBezTo>
                  <a:pt x="17" y="44"/>
                  <a:pt x="17" y="44"/>
                  <a:pt x="17" y="43"/>
                </a:cubicBezTo>
                <a:cubicBezTo>
                  <a:pt x="17" y="43"/>
                  <a:pt x="18" y="43"/>
                  <a:pt x="18" y="43"/>
                </a:cubicBezTo>
                <a:cubicBezTo>
                  <a:pt x="18" y="43"/>
                  <a:pt x="18" y="44"/>
                  <a:pt x="17" y="44"/>
                </a:cubicBezTo>
                <a:cubicBezTo>
                  <a:pt x="17" y="44"/>
                  <a:pt x="17" y="44"/>
                  <a:pt x="17" y="45"/>
                </a:cubicBezTo>
                <a:cubicBezTo>
                  <a:pt x="17" y="45"/>
                  <a:pt x="18" y="45"/>
                  <a:pt x="18" y="45"/>
                </a:cubicBezTo>
                <a:cubicBezTo>
                  <a:pt x="18" y="46"/>
                  <a:pt x="18" y="46"/>
                  <a:pt x="18" y="46"/>
                </a:cubicBezTo>
                <a:cubicBezTo>
                  <a:pt x="18" y="46"/>
                  <a:pt x="18" y="46"/>
                  <a:pt x="18" y="46"/>
                </a:cubicBezTo>
                <a:cubicBezTo>
                  <a:pt x="18" y="47"/>
                  <a:pt x="18" y="47"/>
                  <a:pt x="18" y="47"/>
                </a:cubicBezTo>
                <a:cubicBezTo>
                  <a:pt x="18" y="47"/>
                  <a:pt x="18" y="47"/>
                  <a:pt x="18" y="47"/>
                </a:cubicBezTo>
                <a:cubicBezTo>
                  <a:pt x="18" y="47"/>
                  <a:pt x="18" y="47"/>
                  <a:pt x="18" y="47"/>
                </a:cubicBezTo>
                <a:cubicBezTo>
                  <a:pt x="18" y="47"/>
                  <a:pt x="18" y="47"/>
                  <a:pt x="18" y="46"/>
                </a:cubicBezTo>
                <a:cubicBezTo>
                  <a:pt x="18" y="46"/>
                  <a:pt x="18" y="46"/>
                  <a:pt x="18" y="46"/>
                </a:cubicBezTo>
                <a:cubicBezTo>
                  <a:pt x="18" y="46"/>
                  <a:pt x="19" y="46"/>
                  <a:pt x="19" y="46"/>
                </a:cubicBezTo>
                <a:cubicBezTo>
                  <a:pt x="19" y="46"/>
                  <a:pt x="19" y="46"/>
                  <a:pt x="19" y="46"/>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6"/>
                  <a:pt x="19" y="46"/>
                  <a:pt x="19" y="46"/>
                </a:cubicBezTo>
                <a:cubicBezTo>
                  <a:pt x="19" y="46"/>
                  <a:pt x="19" y="46"/>
                  <a:pt x="18" y="46"/>
                </a:cubicBezTo>
                <a:cubicBezTo>
                  <a:pt x="18" y="47"/>
                  <a:pt x="18" y="47"/>
                  <a:pt x="18" y="47"/>
                </a:cubicBezTo>
                <a:cubicBezTo>
                  <a:pt x="18" y="47"/>
                  <a:pt x="19" y="47"/>
                  <a:pt x="19" y="47"/>
                </a:cubicBezTo>
                <a:cubicBezTo>
                  <a:pt x="19" y="47"/>
                  <a:pt x="19" y="47"/>
                  <a:pt x="19" y="47"/>
                </a:cubicBezTo>
                <a:cubicBezTo>
                  <a:pt x="19" y="47"/>
                  <a:pt x="19" y="47"/>
                  <a:pt x="19" y="46"/>
                </a:cubicBezTo>
                <a:cubicBezTo>
                  <a:pt x="19" y="46"/>
                  <a:pt x="19" y="46"/>
                  <a:pt x="20" y="46"/>
                </a:cubicBezTo>
                <a:cubicBezTo>
                  <a:pt x="20" y="46"/>
                  <a:pt x="20" y="46"/>
                  <a:pt x="20" y="46"/>
                </a:cubicBezTo>
                <a:cubicBezTo>
                  <a:pt x="20" y="46"/>
                  <a:pt x="20" y="46"/>
                  <a:pt x="20" y="45"/>
                </a:cubicBezTo>
                <a:cubicBezTo>
                  <a:pt x="21" y="45"/>
                  <a:pt x="20" y="45"/>
                  <a:pt x="20" y="44"/>
                </a:cubicBezTo>
                <a:cubicBezTo>
                  <a:pt x="20" y="44"/>
                  <a:pt x="20" y="44"/>
                  <a:pt x="20" y="44"/>
                </a:cubicBezTo>
                <a:cubicBezTo>
                  <a:pt x="20" y="44"/>
                  <a:pt x="20" y="44"/>
                  <a:pt x="20" y="44"/>
                </a:cubicBezTo>
                <a:cubicBezTo>
                  <a:pt x="20" y="44"/>
                  <a:pt x="20" y="44"/>
                  <a:pt x="20" y="44"/>
                </a:cubicBezTo>
                <a:cubicBezTo>
                  <a:pt x="20" y="44"/>
                  <a:pt x="20" y="44"/>
                  <a:pt x="20" y="45"/>
                </a:cubicBezTo>
                <a:cubicBezTo>
                  <a:pt x="21" y="45"/>
                  <a:pt x="21" y="45"/>
                  <a:pt x="21" y="45"/>
                </a:cubicBezTo>
                <a:cubicBezTo>
                  <a:pt x="20" y="45"/>
                  <a:pt x="20" y="46"/>
                  <a:pt x="20" y="46"/>
                </a:cubicBezTo>
                <a:cubicBezTo>
                  <a:pt x="20" y="46"/>
                  <a:pt x="20" y="46"/>
                  <a:pt x="20" y="46"/>
                </a:cubicBezTo>
                <a:cubicBezTo>
                  <a:pt x="20" y="46"/>
                  <a:pt x="20" y="46"/>
                  <a:pt x="20" y="46"/>
                </a:cubicBezTo>
                <a:cubicBezTo>
                  <a:pt x="20" y="46"/>
                  <a:pt x="20" y="46"/>
                  <a:pt x="19" y="46"/>
                </a:cubicBezTo>
                <a:cubicBezTo>
                  <a:pt x="19" y="46"/>
                  <a:pt x="19" y="46"/>
                  <a:pt x="19" y="47"/>
                </a:cubicBezTo>
                <a:cubicBezTo>
                  <a:pt x="19" y="47"/>
                  <a:pt x="19" y="47"/>
                  <a:pt x="19" y="47"/>
                </a:cubicBezTo>
                <a:cubicBezTo>
                  <a:pt x="19" y="47"/>
                  <a:pt x="19" y="47"/>
                  <a:pt x="19" y="47"/>
                </a:cubicBezTo>
                <a:cubicBezTo>
                  <a:pt x="19" y="47"/>
                  <a:pt x="19" y="47"/>
                  <a:pt x="19" y="48"/>
                </a:cubicBezTo>
                <a:cubicBezTo>
                  <a:pt x="19" y="48"/>
                  <a:pt x="19" y="48"/>
                  <a:pt x="19" y="48"/>
                </a:cubicBezTo>
                <a:cubicBezTo>
                  <a:pt x="19" y="48"/>
                  <a:pt x="19" y="48"/>
                  <a:pt x="19" y="48"/>
                </a:cubicBezTo>
                <a:cubicBezTo>
                  <a:pt x="19" y="48"/>
                  <a:pt x="19" y="48"/>
                  <a:pt x="19" y="48"/>
                </a:cubicBezTo>
                <a:cubicBezTo>
                  <a:pt x="19" y="48"/>
                  <a:pt x="19" y="48"/>
                  <a:pt x="19" y="48"/>
                </a:cubicBezTo>
                <a:cubicBezTo>
                  <a:pt x="19" y="48"/>
                  <a:pt x="19" y="48"/>
                  <a:pt x="19" y="48"/>
                </a:cubicBezTo>
                <a:cubicBezTo>
                  <a:pt x="19" y="48"/>
                  <a:pt x="19" y="48"/>
                  <a:pt x="19" y="49"/>
                </a:cubicBezTo>
                <a:cubicBezTo>
                  <a:pt x="20" y="49"/>
                  <a:pt x="20" y="49"/>
                  <a:pt x="20" y="49"/>
                </a:cubicBezTo>
                <a:cubicBezTo>
                  <a:pt x="20" y="49"/>
                  <a:pt x="20" y="49"/>
                  <a:pt x="21" y="49"/>
                </a:cubicBezTo>
                <a:cubicBezTo>
                  <a:pt x="21" y="49"/>
                  <a:pt x="21" y="48"/>
                  <a:pt x="21" y="48"/>
                </a:cubicBezTo>
                <a:cubicBezTo>
                  <a:pt x="21" y="48"/>
                  <a:pt x="21" y="48"/>
                  <a:pt x="21" y="48"/>
                </a:cubicBezTo>
                <a:cubicBezTo>
                  <a:pt x="21" y="48"/>
                  <a:pt x="21" y="48"/>
                  <a:pt x="21" y="47"/>
                </a:cubicBezTo>
                <a:cubicBezTo>
                  <a:pt x="21" y="47"/>
                  <a:pt x="21" y="47"/>
                  <a:pt x="21" y="47"/>
                </a:cubicBezTo>
                <a:cubicBezTo>
                  <a:pt x="21" y="47"/>
                  <a:pt x="21" y="47"/>
                  <a:pt x="21" y="47"/>
                </a:cubicBezTo>
                <a:cubicBezTo>
                  <a:pt x="21" y="47"/>
                  <a:pt x="21" y="47"/>
                  <a:pt x="21" y="47"/>
                </a:cubicBezTo>
                <a:cubicBezTo>
                  <a:pt x="21" y="47"/>
                  <a:pt x="21" y="47"/>
                  <a:pt x="21" y="47"/>
                </a:cubicBezTo>
                <a:cubicBezTo>
                  <a:pt x="21" y="47"/>
                  <a:pt x="21" y="47"/>
                  <a:pt x="21" y="47"/>
                </a:cubicBezTo>
                <a:cubicBezTo>
                  <a:pt x="21" y="47"/>
                  <a:pt x="21" y="47"/>
                  <a:pt x="21" y="47"/>
                </a:cubicBezTo>
                <a:cubicBezTo>
                  <a:pt x="21" y="47"/>
                  <a:pt x="21" y="46"/>
                  <a:pt x="21" y="46"/>
                </a:cubicBezTo>
                <a:cubicBezTo>
                  <a:pt x="21" y="46"/>
                  <a:pt x="22" y="46"/>
                  <a:pt x="22" y="46"/>
                </a:cubicBezTo>
                <a:cubicBezTo>
                  <a:pt x="22" y="46"/>
                  <a:pt x="22" y="46"/>
                  <a:pt x="22" y="46"/>
                </a:cubicBezTo>
                <a:cubicBezTo>
                  <a:pt x="22" y="46"/>
                  <a:pt x="22" y="45"/>
                  <a:pt x="22" y="45"/>
                </a:cubicBezTo>
                <a:cubicBezTo>
                  <a:pt x="22" y="45"/>
                  <a:pt x="22" y="45"/>
                  <a:pt x="22" y="45"/>
                </a:cubicBezTo>
                <a:cubicBezTo>
                  <a:pt x="22" y="45"/>
                  <a:pt x="22" y="44"/>
                  <a:pt x="22" y="44"/>
                </a:cubicBezTo>
                <a:cubicBezTo>
                  <a:pt x="22" y="44"/>
                  <a:pt x="22" y="44"/>
                  <a:pt x="22" y="44"/>
                </a:cubicBezTo>
                <a:cubicBezTo>
                  <a:pt x="22" y="44"/>
                  <a:pt x="22" y="45"/>
                  <a:pt x="22" y="45"/>
                </a:cubicBezTo>
                <a:cubicBezTo>
                  <a:pt x="22" y="45"/>
                  <a:pt x="22" y="45"/>
                  <a:pt x="22" y="45"/>
                </a:cubicBezTo>
                <a:cubicBezTo>
                  <a:pt x="22" y="45"/>
                  <a:pt x="22" y="45"/>
                  <a:pt x="22" y="46"/>
                </a:cubicBezTo>
                <a:cubicBezTo>
                  <a:pt x="22" y="46"/>
                  <a:pt x="22" y="46"/>
                  <a:pt x="22" y="46"/>
                </a:cubicBezTo>
                <a:cubicBezTo>
                  <a:pt x="22" y="46"/>
                  <a:pt x="22" y="46"/>
                  <a:pt x="22" y="46"/>
                </a:cubicBezTo>
                <a:cubicBezTo>
                  <a:pt x="22" y="46"/>
                  <a:pt x="22" y="46"/>
                  <a:pt x="22" y="46"/>
                </a:cubicBezTo>
                <a:cubicBezTo>
                  <a:pt x="22" y="46"/>
                  <a:pt x="22" y="46"/>
                  <a:pt x="23" y="46"/>
                </a:cubicBezTo>
                <a:cubicBezTo>
                  <a:pt x="23" y="46"/>
                  <a:pt x="23" y="45"/>
                  <a:pt x="23" y="45"/>
                </a:cubicBezTo>
                <a:cubicBezTo>
                  <a:pt x="23" y="45"/>
                  <a:pt x="23" y="45"/>
                  <a:pt x="23" y="45"/>
                </a:cubicBezTo>
                <a:cubicBezTo>
                  <a:pt x="23" y="45"/>
                  <a:pt x="23" y="45"/>
                  <a:pt x="23" y="45"/>
                </a:cubicBezTo>
                <a:cubicBezTo>
                  <a:pt x="23" y="44"/>
                  <a:pt x="23" y="44"/>
                  <a:pt x="24" y="44"/>
                </a:cubicBezTo>
                <a:cubicBezTo>
                  <a:pt x="24" y="44"/>
                  <a:pt x="24" y="44"/>
                  <a:pt x="24" y="44"/>
                </a:cubicBezTo>
                <a:cubicBezTo>
                  <a:pt x="24" y="44"/>
                  <a:pt x="24" y="44"/>
                  <a:pt x="24" y="44"/>
                </a:cubicBezTo>
                <a:cubicBezTo>
                  <a:pt x="24" y="43"/>
                  <a:pt x="24" y="43"/>
                  <a:pt x="24" y="43"/>
                </a:cubicBezTo>
                <a:cubicBezTo>
                  <a:pt x="24" y="43"/>
                  <a:pt x="24" y="43"/>
                  <a:pt x="24" y="43"/>
                </a:cubicBezTo>
                <a:cubicBezTo>
                  <a:pt x="24" y="42"/>
                  <a:pt x="24" y="42"/>
                  <a:pt x="24" y="42"/>
                </a:cubicBezTo>
                <a:cubicBezTo>
                  <a:pt x="24" y="42"/>
                  <a:pt x="24" y="42"/>
                  <a:pt x="24" y="42"/>
                </a:cubicBezTo>
                <a:cubicBezTo>
                  <a:pt x="24" y="42"/>
                  <a:pt x="23" y="42"/>
                  <a:pt x="23" y="41"/>
                </a:cubicBezTo>
                <a:cubicBezTo>
                  <a:pt x="23" y="41"/>
                  <a:pt x="23" y="41"/>
                  <a:pt x="23" y="41"/>
                </a:cubicBezTo>
                <a:cubicBezTo>
                  <a:pt x="23" y="41"/>
                  <a:pt x="23" y="41"/>
                  <a:pt x="23" y="41"/>
                </a:cubicBezTo>
                <a:cubicBezTo>
                  <a:pt x="23" y="41"/>
                  <a:pt x="23" y="41"/>
                  <a:pt x="23" y="41"/>
                </a:cubicBezTo>
                <a:cubicBezTo>
                  <a:pt x="23" y="40"/>
                  <a:pt x="23" y="40"/>
                  <a:pt x="24" y="40"/>
                </a:cubicBezTo>
                <a:cubicBezTo>
                  <a:pt x="24" y="40"/>
                  <a:pt x="24" y="40"/>
                  <a:pt x="24" y="41"/>
                </a:cubicBezTo>
                <a:cubicBezTo>
                  <a:pt x="23" y="41"/>
                  <a:pt x="23" y="41"/>
                  <a:pt x="23" y="41"/>
                </a:cubicBezTo>
                <a:cubicBezTo>
                  <a:pt x="23" y="41"/>
                  <a:pt x="23" y="41"/>
                  <a:pt x="23" y="41"/>
                </a:cubicBezTo>
                <a:cubicBezTo>
                  <a:pt x="23" y="41"/>
                  <a:pt x="23" y="41"/>
                  <a:pt x="24" y="41"/>
                </a:cubicBezTo>
                <a:cubicBezTo>
                  <a:pt x="24" y="41"/>
                  <a:pt x="24" y="41"/>
                  <a:pt x="24" y="41"/>
                </a:cubicBezTo>
                <a:cubicBezTo>
                  <a:pt x="24" y="41"/>
                  <a:pt x="24" y="41"/>
                  <a:pt x="24" y="41"/>
                </a:cubicBezTo>
                <a:cubicBezTo>
                  <a:pt x="24" y="41"/>
                  <a:pt x="24" y="41"/>
                  <a:pt x="24" y="41"/>
                </a:cubicBezTo>
                <a:cubicBezTo>
                  <a:pt x="24" y="41"/>
                  <a:pt x="24" y="41"/>
                  <a:pt x="24" y="42"/>
                </a:cubicBezTo>
                <a:cubicBezTo>
                  <a:pt x="25" y="42"/>
                  <a:pt x="24" y="42"/>
                  <a:pt x="24" y="42"/>
                </a:cubicBezTo>
                <a:cubicBezTo>
                  <a:pt x="25" y="43"/>
                  <a:pt x="25" y="43"/>
                  <a:pt x="25" y="43"/>
                </a:cubicBezTo>
                <a:cubicBezTo>
                  <a:pt x="25" y="44"/>
                  <a:pt x="25" y="44"/>
                  <a:pt x="24" y="44"/>
                </a:cubicBezTo>
                <a:cubicBezTo>
                  <a:pt x="24" y="45"/>
                  <a:pt x="24" y="45"/>
                  <a:pt x="24" y="45"/>
                </a:cubicBezTo>
                <a:cubicBezTo>
                  <a:pt x="24" y="46"/>
                  <a:pt x="24" y="46"/>
                  <a:pt x="24" y="46"/>
                </a:cubicBezTo>
                <a:cubicBezTo>
                  <a:pt x="24" y="46"/>
                  <a:pt x="24" y="46"/>
                  <a:pt x="24" y="46"/>
                </a:cubicBezTo>
                <a:cubicBezTo>
                  <a:pt x="24" y="47"/>
                  <a:pt x="24" y="47"/>
                  <a:pt x="24" y="47"/>
                </a:cubicBezTo>
                <a:cubicBezTo>
                  <a:pt x="24" y="47"/>
                  <a:pt x="24" y="47"/>
                  <a:pt x="24" y="47"/>
                </a:cubicBezTo>
                <a:cubicBezTo>
                  <a:pt x="24" y="47"/>
                  <a:pt x="25" y="47"/>
                  <a:pt x="25" y="47"/>
                </a:cubicBezTo>
                <a:cubicBezTo>
                  <a:pt x="25" y="46"/>
                  <a:pt x="25" y="46"/>
                  <a:pt x="26" y="46"/>
                </a:cubicBezTo>
                <a:cubicBezTo>
                  <a:pt x="26" y="45"/>
                  <a:pt x="26" y="45"/>
                  <a:pt x="26" y="45"/>
                </a:cubicBezTo>
                <a:cubicBezTo>
                  <a:pt x="26" y="45"/>
                  <a:pt x="26" y="44"/>
                  <a:pt x="26" y="44"/>
                </a:cubicBezTo>
                <a:cubicBezTo>
                  <a:pt x="26" y="44"/>
                  <a:pt x="26" y="44"/>
                  <a:pt x="26" y="44"/>
                </a:cubicBezTo>
                <a:cubicBezTo>
                  <a:pt x="26" y="44"/>
                  <a:pt x="26" y="43"/>
                  <a:pt x="26" y="43"/>
                </a:cubicBezTo>
                <a:cubicBezTo>
                  <a:pt x="26" y="43"/>
                  <a:pt x="26" y="43"/>
                  <a:pt x="26" y="43"/>
                </a:cubicBezTo>
                <a:cubicBezTo>
                  <a:pt x="26" y="42"/>
                  <a:pt x="26" y="42"/>
                  <a:pt x="26" y="42"/>
                </a:cubicBezTo>
                <a:cubicBezTo>
                  <a:pt x="26" y="42"/>
                  <a:pt x="26" y="42"/>
                  <a:pt x="26" y="42"/>
                </a:cubicBezTo>
                <a:cubicBezTo>
                  <a:pt x="25" y="42"/>
                  <a:pt x="25" y="42"/>
                  <a:pt x="25" y="42"/>
                </a:cubicBezTo>
                <a:cubicBezTo>
                  <a:pt x="25" y="42"/>
                  <a:pt x="25" y="42"/>
                  <a:pt x="25" y="42"/>
                </a:cubicBezTo>
                <a:cubicBezTo>
                  <a:pt x="25" y="41"/>
                  <a:pt x="25" y="41"/>
                  <a:pt x="25" y="41"/>
                </a:cubicBezTo>
                <a:cubicBezTo>
                  <a:pt x="25" y="41"/>
                  <a:pt x="25" y="41"/>
                  <a:pt x="25" y="41"/>
                </a:cubicBezTo>
                <a:cubicBezTo>
                  <a:pt x="25" y="41"/>
                  <a:pt x="22" y="30"/>
                  <a:pt x="22" y="29"/>
                </a:cubicBezTo>
                <a:cubicBezTo>
                  <a:pt x="22" y="29"/>
                  <a:pt x="22" y="29"/>
                  <a:pt x="22" y="29"/>
                </a:cubicBezTo>
                <a:cubicBezTo>
                  <a:pt x="22" y="29"/>
                  <a:pt x="22" y="29"/>
                  <a:pt x="22" y="29"/>
                </a:cubicBezTo>
                <a:cubicBezTo>
                  <a:pt x="22" y="29"/>
                  <a:pt x="22" y="29"/>
                  <a:pt x="22" y="29"/>
                </a:cubicBezTo>
                <a:cubicBezTo>
                  <a:pt x="22" y="29"/>
                  <a:pt x="23" y="29"/>
                  <a:pt x="23" y="30"/>
                </a:cubicBezTo>
                <a:cubicBezTo>
                  <a:pt x="23" y="30"/>
                  <a:pt x="23" y="30"/>
                  <a:pt x="23" y="30"/>
                </a:cubicBezTo>
                <a:cubicBezTo>
                  <a:pt x="23" y="30"/>
                  <a:pt x="23" y="30"/>
                  <a:pt x="23" y="30"/>
                </a:cubicBezTo>
                <a:cubicBezTo>
                  <a:pt x="23" y="30"/>
                  <a:pt x="27" y="41"/>
                  <a:pt x="27" y="41"/>
                </a:cubicBezTo>
                <a:cubicBezTo>
                  <a:pt x="27" y="41"/>
                  <a:pt x="27" y="41"/>
                  <a:pt x="28" y="41"/>
                </a:cubicBezTo>
                <a:cubicBezTo>
                  <a:pt x="28" y="41"/>
                  <a:pt x="28" y="42"/>
                  <a:pt x="28" y="42"/>
                </a:cubicBezTo>
                <a:cubicBezTo>
                  <a:pt x="28" y="42"/>
                  <a:pt x="28" y="43"/>
                  <a:pt x="29" y="42"/>
                </a:cubicBezTo>
                <a:cubicBezTo>
                  <a:pt x="29" y="42"/>
                  <a:pt x="29" y="42"/>
                  <a:pt x="29" y="42"/>
                </a:cubicBezTo>
                <a:cubicBezTo>
                  <a:pt x="29" y="42"/>
                  <a:pt x="29" y="42"/>
                  <a:pt x="29" y="42"/>
                </a:cubicBezTo>
                <a:cubicBezTo>
                  <a:pt x="29" y="42"/>
                  <a:pt x="29" y="42"/>
                  <a:pt x="29" y="42"/>
                </a:cubicBezTo>
                <a:cubicBezTo>
                  <a:pt x="29" y="42"/>
                  <a:pt x="29" y="42"/>
                  <a:pt x="29" y="42"/>
                </a:cubicBezTo>
                <a:cubicBezTo>
                  <a:pt x="29" y="42"/>
                  <a:pt x="29" y="41"/>
                  <a:pt x="30" y="41"/>
                </a:cubicBezTo>
                <a:cubicBezTo>
                  <a:pt x="30" y="41"/>
                  <a:pt x="30" y="41"/>
                  <a:pt x="30" y="41"/>
                </a:cubicBezTo>
                <a:cubicBezTo>
                  <a:pt x="30" y="41"/>
                  <a:pt x="30" y="40"/>
                  <a:pt x="30" y="40"/>
                </a:cubicBezTo>
                <a:cubicBezTo>
                  <a:pt x="30" y="40"/>
                  <a:pt x="30" y="40"/>
                  <a:pt x="30" y="40"/>
                </a:cubicBezTo>
                <a:cubicBezTo>
                  <a:pt x="30" y="40"/>
                  <a:pt x="30" y="40"/>
                  <a:pt x="30" y="39"/>
                </a:cubicBezTo>
                <a:cubicBezTo>
                  <a:pt x="30" y="39"/>
                  <a:pt x="30" y="39"/>
                  <a:pt x="31" y="39"/>
                </a:cubicBezTo>
                <a:cubicBezTo>
                  <a:pt x="31" y="39"/>
                  <a:pt x="31" y="39"/>
                  <a:pt x="31" y="39"/>
                </a:cubicBezTo>
                <a:cubicBezTo>
                  <a:pt x="31" y="39"/>
                  <a:pt x="30" y="39"/>
                  <a:pt x="30" y="39"/>
                </a:cubicBezTo>
                <a:cubicBezTo>
                  <a:pt x="30" y="39"/>
                  <a:pt x="30" y="39"/>
                  <a:pt x="30" y="39"/>
                </a:cubicBezTo>
                <a:cubicBezTo>
                  <a:pt x="30" y="39"/>
                  <a:pt x="30" y="39"/>
                  <a:pt x="30" y="38"/>
                </a:cubicBezTo>
                <a:cubicBezTo>
                  <a:pt x="30" y="38"/>
                  <a:pt x="30" y="38"/>
                  <a:pt x="30" y="38"/>
                </a:cubicBezTo>
                <a:cubicBezTo>
                  <a:pt x="30" y="38"/>
                  <a:pt x="30" y="38"/>
                  <a:pt x="30" y="39"/>
                </a:cubicBezTo>
                <a:cubicBezTo>
                  <a:pt x="30" y="39"/>
                  <a:pt x="31" y="39"/>
                  <a:pt x="31" y="39"/>
                </a:cubicBezTo>
                <a:cubicBezTo>
                  <a:pt x="31" y="39"/>
                  <a:pt x="31" y="39"/>
                  <a:pt x="31" y="39"/>
                </a:cubicBezTo>
                <a:cubicBezTo>
                  <a:pt x="31" y="39"/>
                  <a:pt x="31" y="39"/>
                  <a:pt x="31" y="39"/>
                </a:cubicBezTo>
                <a:cubicBezTo>
                  <a:pt x="31" y="39"/>
                  <a:pt x="31" y="39"/>
                  <a:pt x="31" y="39"/>
                </a:cubicBezTo>
                <a:cubicBezTo>
                  <a:pt x="32" y="39"/>
                  <a:pt x="32" y="40"/>
                  <a:pt x="32" y="40"/>
                </a:cubicBezTo>
                <a:cubicBezTo>
                  <a:pt x="32" y="40"/>
                  <a:pt x="32" y="40"/>
                  <a:pt x="32" y="40"/>
                </a:cubicBezTo>
                <a:cubicBezTo>
                  <a:pt x="32" y="40"/>
                  <a:pt x="33" y="40"/>
                  <a:pt x="33" y="41"/>
                </a:cubicBezTo>
                <a:cubicBezTo>
                  <a:pt x="33" y="41"/>
                  <a:pt x="34" y="41"/>
                  <a:pt x="34" y="41"/>
                </a:cubicBezTo>
                <a:cubicBezTo>
                  <a:pt x="34" y="41"/>
                  <a:pt x="34" y="41"/>
                  <a:pt x="34" y="41"/>
                </a:cubicBezTo>
                <a:cubicBezTo>
                  <a:pt x="34" y="42"/>
                  <a:pt x="35" y="44"/>
                  <a:pt x="35" y="45"/>
                </a:cubicBezTo>
                <a:cubicBezTo>
                  <a:pt x="35" y="45"/>
                  <a:pt x="35" y="45"/>
                  <a:pt x="35" y="45"/>
                </a:cubicBezTo>
                <a:cubicBezTo>
                  <a:pt x="35" y="47"/>
                  <a:pt x="35" y="48"/>
                  <a:pt x="36" y="49"/>
                </a:cubicBezTo>
                <a:cubicBezTo>
                  <a:pt x="36" y="50"/>
                  <a:pt x="36" y="51"/>
                  <a:pt x="37" y="52"/>
                </a:cubicBezTo>
                <a:cubicBezTo>
                  <a:pt x="37" y="52"/>
                  <a:pt x="37" y="52"/>
                  <a:pt x="38" y="52"/>
                </a:cubicBezTo>
                <a:cubicBezTo>
                  <a:pt x="38" y="52"/>
                  <a:pt x="38" y="52"/>
                  <a:pt x="38" y="52"/>
                </a:cubicBezTo>
                <a:cubicBezTo>
                  <a:pt x="39" y="52"/>
                  <a:pt x="40" y="51"/>
                  <a:pt x="40" y="50"/>
                </a:cubicBezTo>
                <a:cubicBezTo>
                  <a:pt x="40" y="49"/>
                  <a:pt x="40" y="48"/>
                  <a:pt x="40" y="47"/>
                </a:cubicBezTo>
                <a:cubicBezTo>
                  <a:pt x="40" y="47"/>
                  <a:pt x="40" y="47"/>
                  <a:pt x="41" y="46"/>
                </a:cubicBezTo>
                <a:cubicBezTo>
                  <a:pt x="41" y="45"/>
                  <a:pt x="41" y="45"/>
                  <a:pt x="42" y="44"/>
                </a:cubicBezTo>
                <a:lnTo>
                  <a:pt x="40" y="40"/>
                </a:lnTo>
                <a:close/>
                <a:moveTo>
                  <a:pt x="10" y="46"/>
                </a:moveTo>
                <a:cubicBezTo>
                  <a:pt x="10" y="46"/>
                  <a:pt x="10" y="45"/>
                  <a:pt x="10" y="45"/>
                </a:cubicBezTo>
                <a:cubicBezTo>
                  <a:pt x="10" y="45"/>
                  <a:pt x="10" y="45"/>
                  <a:pt x="10" y="45"/>
                </a:cubicBezTo>
                <a:cubicBezTo>
                  <a:pt x="10" y="45"/>
                  <a:pt x="10" y="45"/>
                  <a:pt x="10" y="46"/>
                </a:cubicBezTo>
                <a:close/>
                <a:moveTo>
                  <a:pt x="21" y="43"/>
                </a:moveTo>
                <a:cubicBezTo>
                  <a:pt x="21" y="43"/>
                  <a:pt x="21" y="43"/>
                  <a:pt x="21" y="43"/>
                </a:cubicBezTo>
                <a:cubicBezTo>
                  <a:pt x="21" y="44"/>
                  <a:pt x="21" y="44"/>
                  <a:pt x="21" y="44"/>
                </a:cubicBezTo>
                <a:cubicBezTo>
                  <a:pt x="20" y="44"/>
                  <a:pt x="20" y="44"/>
                  <a:pt x="20" y="44"/>
                </a:cubicBezTo>
                <a:cubicBezTo>
                  <a:pt x="21" y="43"/>
                  <a:pt x="21" y="43"/>
                  <a:pt x="21" y="43"/>
                </a:cubicBezTo>
                <a:cubicBezTo>
                  <a:pt x="21" y="43"/>
                  <a:pt x="21" y="43"/>
                  <a:pt x="21" y="43"/>
                </a:cubicBezTo>
                <a:close/>
                <a:moveTo>
                  <a:pt x="16" y="49"/>
                </a:moveTo>
                <a:cubicBezTo>
                  <a:pt x="16" y="49"/>
                  <a:pt x="16" y="49"/>
                  <a:pt x="16" y="49"/>
                </a:cubicBezTo>
                <a:cubicBezTo>
                  <a:pt x="16" y="49"/>
                  <a:pt x="16" y="49"/>
                  <a:pt x="16" y="49"/>
                </a:cubicBezTo>
                <a:cubicBezTo>
                  <a:pt x="16" y="49"/>
                  <a:pt x="15" y="49"/>
                  <a:pt x="15" y="49"/>
                </a:cubicBezTo>
                <a:cubicBezTo>
                  <a:pt x="15" y="49"/>
                  <a:pt x="15" y="49"/>
                  <a:pt x="15" y="49"/>
                </a:cubicBezTo>
                <a:cubicBezTo>
                  <a:pt x="15" y="49"/>
                  <a:pt x="15" y="49"/>
                  <a:pt x="15" y="49"/>
                </a:cubicBezTo>
                <a:cubicBezTo>
                  <a:pt x="15" y="49"/>
                  <a:pt x="15" y="49"/>
                  <a:pt x="15" y="49"/>
                </a:cubicBezTo>
                <a:cubicBezTo>
                  <a:pt x="15" y="49"/>
                  <a:pt x="15" y="49"/>
                  <a:pt x="15" y="49"/>
                </a:cubicBezTo>
                <a:cubicBezTo>
                  <a:pt x="15" y="49"/>
                  <a:pt x="15" y="49"/>
                  <a:pt x="15" y="48"/>
                </a:cubicBezTo>
                <a:cubicBezTo>
                  <a:pt x="15" y="48"/>
                  <a:pt x="14" y="48"/>
                  <a:pt x="14" y="48"/>
                </a:cubicBezTo>
                <a:cubicBezTo>
                  <a:pt x="14" y="48"/>
                  <a:pt x="14" y="48"/>
                  <a:pt x="14" y="48"/>
                </a:cubicBezTo>
                <a:cubicBezTo>
                  <a:pt x="14" y="48"/>
                  <a:pt x="14" y="48"/>
                  <a:pt x="14" y="47"/>
                </a:cubicBezTo>
                <a:cubicBezTo>
                  <a:pt x="14" y="47"/>
                  <a:pt x="14" y="47"/>
                  <a:pt x="14" y="47"/>
                </a:cubicBezTo>
                <a:cubicBezTo>
                  <a:pt x="15" y="47"/>
                  <a:pt x="15" y="47"/>
                  <a:pt x="15" y="47"/>
                </a:cubicBezTo>
                <a:cubicBezTo>
                  <a:pt x="15" y="47"/>
                  <a:pt x="15" y="47"/>
                  <a:pt x="15" y="47"/>
                </a:cubicBezTo>
                <a:cubicBezTo>
                  <a:pt x="15" y="47"/>
                  <a:pt x="15" y="47"/>
                  <a:pt x="15" y="47"/>
                </a:cubicBezTo>
                <a:cubicBezTo>
                  <a:pt x="15" y="47"/>
                  <a:pt x="15" y="47"/>
                  <a:pt x="15" y="47"/>
                </a:cubicBezTo>
                <a:cubicBezTo>
                  <a:pt x="15" y="48"/>
                  <a:pt x="15" y="48"/>
                  <a:pt x="15" y="48"/>
                </a:cubicBezTo>
                <a:cubicBezTo>
                  <a:pt x="15" y="48"/>
                  <a:pt x="15" y="48"/>
                  <a:pt x="15" y="48"/>
                </a:cubicBezTo>
                <a:cubicBezTo>
                  <a:pt x="15" y="48"/>
                  <a:pt x="15" y="48"/>
                  <a:pt x="15" y="48"/>
                </a:cubicBezTo>
                <a:cubicBezTo>
                  <a:pt x="15" y="48"/>
                  <a:pt x="15" y="49"/>
                  <a:pt x="16" y="49"/>
                </a:cubicBezTo>
                <a:close/>
                <a:moveTo>
                  <a:pt x="13" y="48"/>
                </a:moveTo>
                <a:cubicBezTo>
                  <a:pt x="13" y="48"/>
                  <a:pt x="13" y="48"/>
                  <a:pt x="13" y="48"/>
                </a:cubicBezTo>
                <a:cubicBezTo>
                  <a:pt x="13" y="48"/>
                  <a:pt x="14" y="48"/>
                  <a:pt x="14" y="48"/>
                </a:cubicBezTo>
                <a:cubicBezTo>
                  <a:pt x="14" y="49"/>
                  <a:pt x="14" y="49"/>
                  <a:pt x="14" y="49"/>
                </a:cubicBezTo>
                <a:cubicBezTo>
                  <a:pt x="14" y="49"/>
                  <a:pt x="14" y="49"/>
                  <a:pt x="14" y="49"/>
                </a:cubicBezTo>
                <a:cubicBezTo>
                  <a:pt x="14" y="49"/>
                  <a:pt x="14" y="49"/>
                  <a:pt x="14" y="49"/>
                </a:cubicBezTo>
                <a:cubicBezTo>
                  <a:pt x="14"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8"/>
                  <a:pt x="13" y="48"/>
                </a:cubicBezTo>
                <a:cubicBezTo>
                  <a:pt x="13" y="48"/>
                  <a:pt x="13" y="48"/>
                  <a:pt x="13" y="48"/>
                </a:cubicBezTo>
                <a:cubicBezTo>
                  <a:pt x="13" y="48"/>
                  <a:pt x="13" y="48"/>
                  <a:pt x="13" y="48"/>
                </a:cubicBezTo>
                <a:cubicBezTo>
                  <a:pt x="13" y="47"/>
                  <a:pt x="13" y="47"/>
                  <a:pt x="13" y="47"/>
                </a:cubicBezTo>
                <a:cubicBezTo>
                  <a:pt x="13" y="47"/>
                  <a:pt x="13" y="47"/>
                  <a:pt x="13" y="47"/>
                </a:cubicBezTo>
                <a:cubicBezTo>
                  <a:pt x="13" y="46"/>
                  <a:pt x="13" y="46"/>
                  <a:pt x="13" y="46"/>
                </a:cubicBezTo>
                <a:cubicBezTo>
                  <a:pt x="13" y="46"/>
                  <a:pt x="13" y="46"/>
                  <a:pt x="13" y="46"/>
                </a:cubicBezTo>
                <a:cubicBezTo>
                  <a:pt x="13" y="46"/>
                  <a:pt x="13" y="46"/>
                  <a:pt x="13" y="46"/>
                </a:cubicBezTo>
                <a:cubicBezTo>
                  <a:pt x="13" y="46"/>
                  <a:pt x="13" y="46"/>
                  <a:pt x="13" y="45"/>
                </a:cubicBezTo>
                <a:cubicBezTo>
                  <a:pt x="13" y="45"/>
                  <a:pt x="13" y="45"/>
                  <a:pt x="13" y="45"/>
                </a:cubicBezTo>
                <a:cubicBezTo>
                  <a:pt x="13" y="45"/>
                  <a:pt x="14" y="45"/>
                  <a:pt x="13" y="46"/>
                </a:cubicBezTo>
                <a:cubicBezTo>
                  <a:pt x="13" y="46"/>
                  <a:pt x="14" y="46"/>
                  <a:pt x="14" y="46"/>
                </a:cubicBezTo>
                <a:cubicBezTo>
                  <a:pt x="14" y="46"/>
                  <a:pt x="14" y="46"/>
                  <a:pt x="14" y="46"/>
                </a:cubicBezTo>
                <a:cubicBezTo>
                  <a:pt x="14" y="46"/>
                  <a:pt x="13" y="46"/>
                  <a:pt x="13" y="46"/>
                </a:cubicBezTo>
                <a:cubicBezTo>
                  <a:pt x="13" y="46"/>
                  <a:pt x="13" y="47"/>
                  <a:pt x="13" y="47"/>
                </a:cubicBezTo>
                <a:cubicBezTo>
                  <a:pt x="13" y="47"/>
                  <a:pt x="13" y="47"/>
                  <a:pt x="13" y="47"/>
                </a:cubicBezTo>
                <a:cubicBezTo>
                  <a:pt x="13" y="47"/>
                  <a:pt x="13" y="47"/>
                  <a:pt x="13" y="47"/>
                </a:cubicBezTo>
                <a:cubicBezTo>
                  <a:pt x="13" y="47"/>
                  <a:pt x="13" y="47"/>
                  <a:pt x="13" y="47"/>
                </a:cubicBezTo>
                <a:cubicBezTo>
                  <a:pt x="13" y="47"/>
                  <a:pt x="13" y="47"/>
                  <a:pt x="13" y="48"/>
                </a:cubicBezTo>
                <a:cubicBezTo>
                  <a:pt x="13" y="48"/>
                  <a:pt x="13" y="48"/>
                  <a:pt x="13" y="48"/>
                </a:cubicBezTo>
                <a:cubicBezTo>
                  <a:pt x="13" y="48"/>
                  <a:pt x="13" y="48"/>
                  <a:pt x="13" y="48"/>
                </a:cubicBezTo>
                <a:cubicBezTo>
                  <a:pt x="13" y="48"/>
                  <a:pt x="14" y="48"/>
                  <a:pt x="14" y="48"/>
                </a:cubicBezTo>
                <a:cubicBezTo>
                  <a:pt x="14" y="48"/>
                  <a:pt x="14" y="48"/>
                  <a:pt x="14" y="48"/>
                </a:cubicBezTo>
                <a:cubicBezTo>
                  <a:pt x="14" y="48"/>
                  <a:pt x="13" y="48"/>
                  <a:pt x="13" y="48"/>
                </a:cubicBezTo>
                <a:close/>
                <a:moveTo>
                  <a:pt x="13" y="48"/>
                </a:moveTo>
                <a:cubicBezTo>
                  <a:pt x="13" y="48"/>
                  <a:pt x="13" y="48"/>
                  <a:pt x="13" y="48"/>
                </a:cubicBezTo>
                <a:cubicBezTo>
                  <a:pt x="12" y="49"/>
                  <a:pt x="12" y="49"/>
                  <a:pt x="12" y="49"/>
                </a:cubicBezTo>
                <a:cubicBezTo>
                  <a:pt x="12" y="49"/>
                  <a:pt x="12" y="49"/>
                  <a:pt x="12" y="49"/>
                </a:cubicBezTo>
                <a:cubicBezTo>
                  <a:pt x="12" y="48"/>
                  <a:pt x="12" y="48"/>
                  <a:pt x="12" y="48"/>
                </a:cubicBezTo>
                <a:cubicBezTo>
                  <a:pt x="12" y="48"/>
                  <a:pt x="12" y="48"/>
                  <a:pt x="12" y="48"/>
                </a:cubicBezTo>
                <a:cubicBezTo>
                  <a:pt x="12" y="48"/>
                  <a:pt x="12" y="48"/>
                  <a:pt x="12" y="48"/>
                </a:cubicBezTo>
                <a:cubicBezTo>
                  <a:pt x="13" y="48"/>
                  <a:pt x="13" y="48"/>
                  <a:pt x="13" y="48"/>
                </a:cubicBezTo>
                <a:cubicBezTo>
                  <a:pt x="13" y="48"/>
                  <a:pt x="13" y="48"/>
                  <a:pt x="13" y="48"/>
                </a:cubicBezTo>
                <a:close/>
                <a:moveTo>
                  <a:pt x="15" y="49"/>
                </a:moveTo>
                <a:cubicBezTo>
                  <a:pt x="15" y="49"/>
                  <a:pt x="15" y="50"/>
                  <a:pt x="15" y="50"/>
                </a:cubicBezTo>
                <a:cubicBezTo>
                  <a:pt x="15" y="50"/>
                  <a:pt x="15" y="50"/>
                  <a:pt x="15" y="50"/>
                </a:cubicBezTo>
                <a:cubicBezTo>
                  <a:pt x="14" y="49"/>
                  <a:pt x="14" y="49"/>
                  <a:pt x="14" y="49"/>
                </a:cubicBezTo>
                <a:cubicBezTo>
                  <a:pt x="14" y="49"/>
                  <a:pt x="14" y="49"/>
                  <a:pt x="14" y="49"/>
                </a:cubicBezTo>
                <a:cubicBezTo>
                  <a:pt x="14" y="49"/>
                  <a:pt x="14" y="49"/>
                  <a:pt x="14" y="49"/>
                </a:cubicBezTo>
                <a:cubicBezTo>
                  <a:pt x="14" y="49"/>
                  <a:pt x="14" y="49"/>
                  <a:pt x="14" y="49"/>
                </a:cubicBezTo>
                <a:cubicBezTo>
                  <a:pt x="14" y="49"/>
                  <a:pt x="14" y="48"/>
                  <a:pt x="14" y="48"/>
                </a:cubicBezTo>
                <a:cubicBezTo>
                  <a:pt x="14" y="48"/>
                  <a:pt x="14" y="48"/>
                  <a:pt x="14" y="48"/>
                </a:cubicBezTo>
                <a:cubicBezTo>
                  <a:pt x="14" y="48"/>
                  <a:pt x="15" y="49"/>
                  <a:pt x="15" y="49"/>
                </a:cubicBezTo>
                <a:cubicBezTo>
                  <a:pt x="15" y="49"/>
                  <a:pt x="15" y="49"/>
                  <a:pt x="15" y="49"/>
                </a:cubicBezTo>
                <a:cubicBezTo>
                  <a:pt x="15" y="49"/>
                  <a:pt x="15" y="49"/>
                  <a:pt x="15" y="49"/>
                </a:cubicBezTo>
                <a:cubicBezTo>
                  <a:pt x="15" y="49"/>
                  <a:pt x="15" y="49"/>
                  <a:pt x="15" y="49"/>
                </a:cubicBezTo>
                <a:cubicBezTo>
                  <a:pt x="15" y="49"/>
                  <a:pt x="15" y="49"/>
                  <a:pt x="15" y="49"/>
                </a:cubicBezTo>
                <a:close/>
                <a:moveTo>
                  <a:pt x="12" y="50"/>
                </a:moveTo>
                <a:cubicBezTo>
                  <a:pt x="12" y="50"/>
                  <a:pt x="12" y="50"/>
                  <a:pt x="12" y="50"/>
                </a:cubicBezTo>
                <a:cubicBezTo>
                  <a:pt x="12" y="50"/>
                  <a:pt x="11" y="50"/>
                  <a:pt x="11" y="50"/>
                </a:cubicBezTo>
                <a:cubicBezTo>
                  <a:pt x="11" y="50"/>
                  <a:pt x="11" y="50"/>
                  <a:pt x="12" y="50"/>
                </a:cubicBezTo>
                <a:cubicBezTo>
                  <a:pt x="12" y="50"/>
                  <a:pt x="11" y="50"/>
                  <a:pt x="11" y="50"/>
                </a:cubicBezTo>
                <a:cubicBezTo>
                  <a:pt x="11" y="49"/>
                  <a:pt x="12" y="49"/>
                  <a:pt x="12" y="49"/>
                </a:cubicBezTo>
                <a:cubicBezTo>
                  <a:pt x="12" y="49"/>
                  <a:pt x="12" y="49"/>
                  <a:pt x="12" y="49"/>
                </a:cubicBezTo>
                <a:cubicBezTo>
                  <a:pt x="12" y="49"/>
                  <a:pt x="12" y="49"/>
                  <a:pt x="12" y="49"/>
                </a:cubicBezTo>
                <a:cubicBezTo>
                  <a:pt x="12" y="49"/>
                  <a:pt x="12" y="50"/>
                  <a:pt x="12" y="50"/>
                </a:cubicBezTo>
                <a:cubicBezTo>
                  <a:pt x="12" y="50"/>
                  <a:pt x="12" y="50"/>
                  <a:pt x="12" y="50"/>
                </a:cubicBezTo>
                <a:cubicBezTo>
                  <a:pt x="12" y="50"/>
                  <a:pt x="12" y="50"/>
                  <a:pt x="12" y="50"/>
                </a:cubicBezTo>
                <a:cubicBezTo>
                  <a:pt x="12" y="50"/>
                  <a:pt x="12" y="50"/>
                  <a:pt x="12" y="50"/>
                </a:cubicBezTo>
                <a:cubicBezTo>
                  <a:pt x="12" y="50"/>
                  <a:pt x="12" y="50"/>
                  <a:pt x="12" y="50"/>
                </a:cubicBezTo>
                <a:close/>
                <a:moveTo>
                  <a:pt x="10" y="49"/>
                </a:moveTo>
                <a:cubicBezTo>
                  <a:pt x="10" y="49"/>
                  <a:pt x="11" y="49"/>
                  <a:pt x="10" y="49"/>
                </a:cubicBezTo>
                <a:cubicBezTo>
                  <a:pt x="10" y="49"/>
                  <a:pt x="10" y="49"/>
                  <a:pt x="10" y="49"/>
                </a:cubicBezTo>
                <a:cubicBezTo>
                  <a:pt x="10" y="49"/>
                  <a:pt x="10" y="49"/>
                  <a:pt x="10" y="49"/>
                </a:cubicBezTo>
                <a:cubicBezTo>
                  <a:pt x="10" y="49"/>
                  <a:pt x="10" y="48"/>
                  <a:pt x="10" y="48"/>
                </a:cubicBezTo>
                <a:cubicBezTo>
                  <a:pt x="10" y="48"/>
                  <a:pt x="10" y="48"/>
                  <a:pt x="10" y="48"/>
                </a:cubicBezTo>
                <a:cubicBezTo>
                  <a:pt x="10" y="48"/>
                  <a:pt x="10" y="48"/>
                  <a:pt x="10" y="48"/>
                </a:cubicBezTo>
                <a:cubicBezTo>
                  <a:pt x="10" y="48"/>
                  <a:pt x="10" y="48"/>
                  <a:pt x="10" y="48"/>
                </a:cubicBezTo>
                <a:cubicBezTo>
                  <a:pt x="10" y="48"/>
                  <a:pt x="10" y="49"/>
                  <a:pt x="10" y="49"/>
                </a:cubicBezTo>
                <a:cubicBezTo>
                  <a:pt x="10" y="49"/>
                  <a:pt x="10" y="49"/>
                  <a:pt x="10" y="49"/>
                </a:cubicBezTo>
                <a:close/>
                <a:moveTo>
                  <a:pt x="12" y="49"/>
                </a:moveTo>
                <a:cubicBezTo>
                  <a:pt x="12" y="49"/>
                  <a:pt x="12" y="49"/>
                  <a:pt x="12" y="49"/>
                </a:cubicBezTo>
                <a:cubicBezTo>
                  <a:pt x="12" y="49"/>
                  <a:pt x="12" y="49"/>
                  <a:pt x="12" y="49"/>
                </a:cubicBezTo>
                <a:cubicBezTo>
                  <a:pt x="12" y="49"/>
                  <a:pt x="11" y="49"/>
                  <a:pt x="11" y="49"/>
                </a:cubicBezTo>
                <a:cubicBezTo>
                  <a:pt x="11" y="49"/>
                  <a:pt x="11" y="49"/>
                  <a:pt x="11" y="49"/>
                </a:cubicBezTo>
                <a:cubicBezTo>
                  <a:pt x="11" y="49"/>
                  <a:pt x="11" y="49"/>
                  <a:pt x="11" y="48"/>
                </a:cubicBezTo>
                <a:cubicBezTo>
                  <a:pt x="11" y="48"/>
                  <a:pt x="11" y="48"/>
                  <a:pt x="11" y="48"/>
                </a:cubicBezTo>
                <a:cubicBezTo>
                  <a:pt x="11" y="48"/>
                  <a:pt x="11" y="48"/>
                  <a:pt x="11" y="48"/>
                </a:cubicBezTo>
                <a:cubicBezTo>
                  <a:pt x="11" y="48"/>
                  <a:pt x="11" y="48"/>
                  <a:pt x="11" y="48"/>
                </a:cubicBezTo>
                <a:cubicBezTo>
                  <a:pt x="11" y="47"/>
                  <a:pt x="11" y="47"/>
                  <a:pt x="11" y="47"/>
                </a:cubicBezTo>
                <a:cubicBezTo>
                  <a:pt x="11" y="47"/>
                  <a:pt x="11" y="47"/>
                  <a:pt x="11" y="47"/>
                </a:cubicBezTo>
                <a:cubicBezTo>
                  <a:pt x="11" y="47"/>
                  <a:pt x="12" y="47"/>
                  <a:pt x="11" y="47"/>
                </a:cubicBezTo>
                <a:cubicBezTo>
                  <a:pt x="11" y="47"/>
                  <a:pt x="11" y="47"/>
                  <a:pt x="11" y="47"/>
                </a:cubicBezTo>
                <a:cubicBezTo>
                  <a:pt x="11" y="47"/>
                  <a:pt x="11" y="47"/>
                  <a:pt x="11" y="47"/>
                </a:cubicBezTo>
                <a:cubicBezTo>
                  <a:pt x="11" y="47"/>
                  <a:pt x="11" y="47"/>
                  <a:pt x="11" y="47"/>
                </a:cubicBezTo>
                <a:cubicBezTo>
                  <a:pt x="11" y="48"/>
                  <a:pt x="11" y="48"/>
                  <a:pt x="12" y="48"/>
                </a:cubicBezTo>
                <a:cubicBezTo>
                  <a:pt x="12" y="48"/>
                  <a:pt x="12" y="48"/>
                  <a:pt x="12" y="48"/>
                </a:cubicBezTo>
                <a:cubicBezTo>
                  <a:pt x="12" y="48"/>
                  <a:pt x="12" y="48"/>
                  <a:pt x="12" y="48"/>
                </a:cubicBezTo>
                <a:cubicBezTo>
                  <a:pt x="12" y="48"/>
                  <a:pt x="12" y="48"/>
                  <a:pt x="12" y="48"/>
                </a:cubicBezTo>
                <a:cubicBezTo>
                  <a:pt x="12" y="48"/>
                  <a:pt x="12" y="48"/>
                  <a:pt x="12" y="48"/>
                </a:cubicBezTo>
                <a:cubicBezTo>
                  <a:pt x="12" y="48"/>
                  <a:pt x="12" y="48"/>
                  <a:pt x="12" y="49"/>
                </a:cubicBezTo>
                <a:cubicBezTo>
                  <a:pt x="12" y="49"/>
                  <a:pt x="12" y="49"/>
                  <a:pt x="12" y="49"/>
                </a:cubicBezTo>
                <a:cubicBezTo>
                  <a:pt x="12" y="49"/>
                  <a:pt x="12" y="49"/>
                  <a:pt x="12" y="49"/>
                </a:cubicBezTo>
                <a:close/>
                <a:moveTo>
                  <a:pt x="12" y="48"/>
                </a:moveTo>
                <a:cubicBezTo>
                  <a:pt x="12" y="48"/>
                  <a:pt x="12" y="48"/>
                  <a:pt x="12" y="48"/>
                </a:cubicBezTo>
                <a:cubicBezTo>
                  <a:pt x="12" y="48"/>
                  <a:pt x="12" y="48"/>
                  <a:pt x="12" y="48"/>
                </a:cubicBezTo>
                <a:cubicBezTo>
                  <a:pt x="12" y="48"/>
                  <a:pt x="12" y="48"/>
                  <a:pt x="12" y="48"/>
                </a:cubicBezTo>
                <a:cubicBezTo>
                  <a:pt x="12" y="48"/>
                  <a:pt x="12" y="48"/>
                  <a:pt x="12" y="48"/>
                </a:cubicBezTo>
                <a:cubicBezTo>
                  <a:pt x="12" y="48"/>
                  <a:pt x="12" y="48"/>
                  <a:pt x="12" y="48"/>
                </a:cubicBezTo>
                <a:cubicBezTo>
                  <a:pt x="12" y="48"/>
                  <a:pt x="12" y="48"/>
                  <a:pt x="12" y="48"/>
                </a:cubicBezTo>
                <a:cubicBezTo>
                  <a:pt x="12" y="48"/>
                  <a:pt x="12" y="48"/>
                  <a:pt x="12" y="48"/>
                </a:cubicBezTo>
                <a:cubicBezTo>
                  <a:pt x="12" y="48"/>
                  <a:pt x="12" y="47"/>
                  <a:pt x="12" y="47"/>
                </a:cubicBezTo>
                <a:cubicBezTo>
                  <a:pt x="12" y="47"/>
                  <a:pt x="12" y="47"/>
                  <a:pt x="12" y="47"/>
                </a:cubicBezTo>
                <a:cubicBezTo>
                  <a:pt x="12" y="47"/>
                  <a:pt x="11" y="47"/>
                  <a:pt x="11" y="47"/>
                </a:cubicBezTo>
                <a:cubicBezTo>
                  <a:pt x="11" y="47"/>
                  <a:pt x="11" y="47"/>
                  <a:pt x="11" y="47"/>
                </a:cubicBezTo>
                <a:cubicBezTo>
                  <a:pt x="12" y="47"/>
                  <a:pt x="12" y="47"/>
                  <a:pt x="12" y="47"/>
                </a:cubicBezTo>
                <a:cubicBezTo>
                  <a:pt x="12" y="47"/>
                  <a:pt x="12" y="47"/>
                  <a:pt x="12" y="47"/>
                </a:cubicBezTo>
                <a:cubicBezTo>
                  <a:pt x="12" y="47"/>
                  <a:pt x="12" y="47"/>
                  <a:pt x="12" y="47"/>
                </a:cubicBezTo>
                <a:cubicBezTo>
                  <a:pt x="11" y="47"/>
                  <a:pt x="12" y="47"/>
                  <a:pt x="12" y="47"/>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7"/>
                  <a:pt x="12" y="47"/>
                  <a:pt x="12" y="47"/>
                </a:cubicBezTo>
                <a:cubicBezTo>
                  <a:pt x="12" y="47"/>
                  <a:pt x="12" y="47"/>
                  <a:pt x="12" y="47"/>
                </a:cubicBezTo>
                <a:cubicBezTo>
                  <a:pt x="13" y="47"/>
                  <a:pt x="13" y="47"/>
                  <a:pt x="13" y="48"/>
                </a:cubicBezTo>
                <a:cubicBezTo>
                  <a:pt x="13" y="48"/>
                  <a:pt x="13" y="48"/>
                  <a:pt x="13" y="48"/>
                </a:cubicBezTo>
                <a:cubicBezTo>
                  <a:pt x="13" y="48"/>
                  <a:pt x="12" y="48"/>
                  <a:pt x="12" y="48"/>
                </a:cubicBezTo>
                <a:close/>
                <a:moveTo>
                  <a:pt x="14" y="46"/>
                </a:moveTo>
                <a:cubicBezTo>
                  <a:pt x="14" y="46"/>
                  <a:pt x="14" y="47"/>
                  <a:pt x="14" y="47"/>
                </a:cubicBezTo>
                <a:cubicBezTo>
                  <a:pt x="14" y="47"/>
                  <a:pt x="14" y="47"/>
                  <a:pt x="14" y="47"/>
                </a:cubicBezTo>
                <a:cubicBezTo>
                  <a:pt x="14" y="47"/>
                  <a:pt x="14" y="47"/>
                  <a:pt x="14" y="48"/>
                </a:cubicBezTo>
                <a:cubicBezTo>
                  <a:pt x="14" y="48"/>
                  <a:pt x="14" y="48"/>
                  <a:pt x="14" y="48"/>
                </a:cubicBezTo>
                <a:cubicBezTo>
                  <a:pt x="14" y="48"/>
                  <a:pt x="14" y="48"/>
                  <a:pt x="14" y="48"/>
                </a:cubicBezTo>
                <a:cubicBezTo>
                  <a:pt x="14" y="48"/>
                  <a:pt x="14" y="48"/>
                  <a:pt x="14" y="48"/>
                </a:cubicBezTo>
                <a:cubicBezTo>
                  <a:pt x="14" y="48"/>
                  <a:pt x="14" y="48"/>
                  <a:pt x="14" y="48"/>
                </a:cubicBezTo>
                <a:cubicBezTo>
                  <a:pt x="14" y="47"/>
                  <a:pt x="14" y="47"/>
                  <a:pt x="14" y="47"/>
                </a:cubicBezTo>
                <a:cubicBezTo>
                  <a:pt x="13" y="47"/>
                  <a:pt x="13" y="47"/>
                  <a:pt x="13" y="47"/>
                </a:cubicBezTo>
                <a:cubicBezTo>
                  <a:pt x="13" y="47"/>
                  <a:pt x="13" y="47"/>
                  <a:pt x="13" y="47"/>
                </a:cubicBezTo>
                <a:cubicBezTo>
                  <a:pt x="13" y="47"/>
                  <a:pt x="13" y="47"/>
                  <a:pt x="13" y="47"/>
                </a:cubicBezTo>
                <a:cubicBezTo>
                  <a:pt x="13" y="47"/>
                  <a:pt x="13" y="47"/>
                  <a:pt x="13" y="47"/>
                </a:cubicBezTo>
                <a:cubicBezTo>
                  <a:pt x="13" y="46"/>
                  <a:pt x="13" y="46"/>
                  <a:pt x="14" y="46"/>
                </a:cubicBezTo>
                <a:cubicBezTo>
                  <a:pt x="14" y="46"/>
                  <a:pt x="14" y="46"/>
                  <a:pt x="14" y="46"/>
                </a:cubicBezTo>
                <a:cubicBezTo>
                  <a:pt x="14" y="46"/>
                  <a:pt x="14" y="46"/>
                  <a:pt x="14" y="46"/>
                </a:cubicBezTo>
                <a:cubicBezTo>
                  <a:pt x="14" y="46"/>
                  <a:pt x="14" y="46"/>
                  <a:pt x="14" y="46"/>
                </a:cubicBezTo>
                <a:cubicBezTo>
                  <a:pt x="14" y="46"/>
                  <a:pt x="14" y="46"/>
                  <a:pt x="14" y="45"/>
                </a:cubicBezTo>
                <a:cubicBezTo>
                  <a:pt x="14" y="46"/>
                  <a:pt x="14" y="46"/>
                  <a:pt x="14" y="46"/>
                </a:cubicBezTo>
                <a:cubicBezTo>
                  <a:pt x="14" y="46"/>
                  <a:pt x="14" y="46"/>
                  <a:pt x="14" y="46"/>
                </a:cubicBezTo>
                <a:cubicBezTo>
                  <a:pt x="14" y="46"/>
                  <a:pt x="14" y="46"/>
                  <a:pt x="14" y="46"/>
                </a:cubicBezTo>
                <a:cubicBezTo>
                  <a:pt x="14" y="46"/>
                  <a:pt x="14" y="46"/>
                  <a:pt x="14" y="46"/>
                </a:cubicBezTo>
                <a:cubicBezTo>
                  <a:pt x="14" y="46"/>
                  <a:pt x="14" y="46"/>
                  <a:pt x="14" y="46"/>
                </a:cubicBezTo>
                <a:close/>
                <a:moveTo>
                  <a:pt x="30" y="40"/>
                </a:move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1" y="40"/>
                  <a:pt x="31" y="40"/>
                  <a:pt x="31" y="40"/>
                </a:cubicBezTo>
                <a:cubicBezTo>
                  <a:pt x="31" y="40"/>
                  <a:pt x="31" y="40"/>
                  <a:pt x="31" y="40"/>
                </a:cubicBezTo>
                <a:cubicBezTo>
                  <a:pt x="31" y="40"/>
                  <a:pt x="31" y="40"/>
                  <a:pt x="31" y="40"/>
                </a:cubicBezTo>
                <a:cubicBezTo>
                  <a:pt x="31" y="40"/>
                  <a:pt x="31" y="40"/>
                  <a:pt x="31" y="40"/>
                </a:cubicBezTo>
                <a:cubicBezTo>
                  <a:pt x="31" y="41"/>
                  <a:pt x="31" y="41"/>
                  <a:pt x="31" y="41"/>
                </a:cubicBezTo>
                <a:cubicBezTo>
                  <a:pt x="30" y="41"/>
                  <a:pt x="30" y="41"/>
                  <a:pt x="30" y="40"/>
                </a:cubicBezTo>
                <a:close/>
                <a:moveTo>
                  <a:pt x="31" y="42"/>
                </a:moveTo>
                <a:cubicBezTo>
                  <a:pt x="31" y="42"/>
                  <a:pt x="31" y="42"/>
                  <a:pt x="30" y="42"/>
                </a:cubicBezTo>
                <a:cubicBezTo>
                  <a:pt x="30" y="42"/>
                  <a:pt x="30" y="42"/>
                  <a:pt x="30" y="42"/>
                </a:cubicBezTo>
                <a:cubicBezTo>
                  <a:pt x="30" y="42"/>
                  <a:pt x="30" y="43"/>
                  <a:pt x="30" y="43"/>
                </a:cubicBezTo>
                <a:cubicBezTo>
                  <a:pt x="30" y="43"/>
                  <a:pt x="30" y="43"/>
                  <a:pt x="30" y="43"/>
                </a:cubicBezTo>
                <a:cubicBezTo>
                  <a:pt x="30" y="43"/>
                  <a:pt x="30" y="43"/>
                  <a:pt x="29" y="43"/>
                </a:cubicBezTo>
                <a:cubicBezTo>
                  <a:pt x="29" y="43"/>
                  <a:pt x="29" y="42"/>
                  <a:pt x="29" y="42"/>
                </a:cubicBezTo>
                <a:cubicBezTo>
                  <a:pt x="29" y="42"/>
                  <a:pt x="29" y="42"/>
                  <a:pt x="30" y="42"/>
                </a:cubicBezTo>
                <a:cubicBezTo>
                  <a:pt x="30" y="42"/>
                  <a:pt x="30" y="42"/>
                  <a:pt x="30" y="42"/>
                </a:cubicBezTo>
                <a:cubicBezTo>
                  <a:pt x="30" y="42"/>
                  <a:pt x="30" y="42"/>
                  <a:pt x="30" y="42"/>
                </a:cubicBezTo>
                <a:cubicBezTo>
                  <a:pt x="30" y="42"/>
                  <a:pt x="30" y="41"/>
                  <a:pt x="30" y="41"/>
                </a:cubicBezTo>
                <a:cubicBezTo>
                  <a:pt x="30" y="41"/>
                  <a:pt x="30" y="41"/>
                  <a:pt x="31" y="41"/>
                </a:cubicBezTo>
                <a:cubicBezTo>
                  <a:pt x="31" y="41"/>
                  <a:pt x="31" y="41"/>
                  <a:pt x="31" y="41"/>
                </a:cubicBezTo>
                <a:cubicBezTo>
                  <a:pt x="31" y="41"/>
                  <a:pt x="31" y="41"/>
                  <a:pt x="31" y="41"/>
                </a:cubicBezTo>
                <a:cubicBezTo>
                  <a:pt x="31" y="41"/>
                  <a:pt x="31" y="42"/>
                  <a:pt x="31" y="42"/>
                </a:cubicBezTo>
                <a:close/>
                <a:moveTo>
                  <a:pt x="27" y="42"/>
                </a:moveTo>
                <a:cubicBezTo>
                  <a:pt x="27" y="42"/>
                  <a:pt x="27" y="42"/>
                  <a:pt x="27" y="42"/>
                </a:cubicBezTo>
                <a:cubicBezTo>
                  <a:pt x="28" y="42"/>
                  <a:pt x="28" y="42"/>
                  <a:pt x="28" y="42"/>
                </a:cubicBezTo>
                <a:cubicBezTo>
                  <a:pt x="28" y="42"/>
                  <a:pt x="28" y="43"/>
                  <a:pt x="28" y="43"/>
                </a:cubicBezTo>
                <a:cubicBezTo>
                  <a:pt x="28" y="43"/>
                  <a:pt x="28" y="43"/>
                  <a:pt x="28" y="43"/>
                </a:cubicBezTo>
                <a:cubicBezTo>
                  <a:pt x="28" y="43"/>
                  <a:pt x="27" y="43"/>
                  <a:pt x="27" y="43"/>
                </a:cubicBezTo>
                <a:cubicBezTo>
                  <a:pt x="27" y="43"/>
                  <a:pt x="27" y="43"/>
                  <a:pt x="27" y="43"/>
                </a:cubicBezTo>
                <a:cubicBezTo>
                  <a:pt x="27" y="43"/>
                  <a:pt x="27" y="43"/>
                  <a:pt x="27" y="43"/>
                </a:cubicBezTo>
                <a:cubicBezTo>
                  <a:pt x="27" y="43"/>
                  <a:pt x="27" y="43"/>
                  <a:pt x="27" y="43"/>
                </a:cubicBezTo>
                <a:cubicBezTo>
                  <a:pt x="27" y="43"/>
                  <a:pt x="27" y="42"/>
                  <a:pt x="27" y="42"/>
                </a:cubicBezTo>
                <a:cubicBezTo>
                  <a:pt x="27" y="42"/>
                  <a:pt x="27" y="42"/>
                  <a:pt x="27" y="42"/>
                </a:cubicBezTo>
                <a:cubicBezTo>
                  <a:pt x="27" y="42"/>
                  <a:pt x="27" y="42"/>
                  <a:pt x="27" y="42"/>
                </a:cubicBezTo>
                <a:cubicBezTo>
                  <a:pt x="27" y="42"/>
                  <a:pt x="27" y="42"/>
                  <a:pt x="27" y="42"/>
                </a:cubicBezTo>
                <a:close/>
                <a:moveTo>
                  <a:pt x="28" y="46"/>
                </a:moveTo>
                <a:cubicBezTo>
                  <a:pt x="28" y="46"/>
                  <a:pt x="28" y="46"/>
                  <a:pt x="28" y="46"/>
                </a:cubicBezTo>
                <a:cubicBezTo>
                  <a:pt x="28" y="46"/>
                  <a:pt x="28" y="46"/>
                  <a:pt x="28" y="46"/>
                </a:cubicBezTo>
                <a:cubicBezTo>
                  <a:pt x="28" y="46"/>
                  <a:pt x="27" y="47"/>
                  <a:pt x="27" y="47"/>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8" y="46"/>
                  <a:pt x="28" y="46"/>
                </a:cubicBezTo>
                <a:close/>
                <a:moveTo>
                  <a:pt x="29" y="44"/>
                </a:moveTo>
                <a:cubicBezTo>
                  <a:pt x="29" y="44"/>
                  <a:pt x="29" y="44"/>
                  <a:pt x="29" y="44"/>
                </a:cubicBezTo>
                <a:cubicBezTo>
                  <a:pt x="29" y="45"/>
                  <a:pt x="29" y="45"/>
                  <a:pt x="29" y="45"/>
                </a:cubicBezTo>
                <a:cubicBezTo>
                  <a:pt x="29" y="45"/>
                  <a:pt x="29" y="45"/>
                  <a:pt x="29" y="45"/>
                </a:cubicBezTo>
                <a:cubicBezTo>
                  <a:pt x="29" y="45"/>
                  <a:pt x="29" y="45"/>
                  <a:pt x="29" y="45"/>
                </a:cubicBezTo>
                <a:cubicBezTo>
                  <a:pt x="28" y="46"/>
                  <a:pt x="28" y="46"/>
                  <a:pt x="28" y="46"/>
                </a:cubicBezTo>
                <a:cubicBezTo>
                  <a:pt x="28" y="46"/>
                  <a:pt x="28" y="46"/>
                  <a:pt x="28" y="46"/>
                </a:cubicBezTo>
                <a:cubicBezTo>
                  <a:pt x="28" y="46"/>
                  <a:pt x="28" y="46"/>
                  <a:pt x="28" y="46"/>
                </a:cubicBezTo>
                <a:cubicBezTo>
                  <a:pt x="28" y="46"/>
                  <a:pt x="28" y="46"/>
                  <a:pt x="28" y="46"/>
                </a:cubicBezTo>
                <a:cubicBezTo>
                  <a:pt x="27" y="46"/>
                  <a:pt x="28" y="45"/>
                  <a:pt x="28" y="45"/>
                </a:cubicBezTo>
                <a:cubicBezTo>
                  <a:pt x="28" y="45"/>
                  <a:pt x="28" y="45"/>
                  <a:pt x="28" y="45"/>
                </a:cubicBezTo>
                <a:cubicBezTo>
                  <a:pt x="28" y="45"/>
                  <a:pt x="28" y="45"/>
                  <a:pt x="28" y="45"/>
                </a:cubicBezTo>
                <a:cubicBezTo>
                  <a:pt x="28" y="45"/>
                  <a:pt x="28" y="44"/>
                  <a:pt x="28" y="44"/>
                </a:cubicBezTo>
                <a:cubicBezTo>
                  <a:pt x="28" y="44"/>
                  <a:pt x="28" y="44"/>
                  <a:pt x="28" y="44"/>
                </a:cubicBezTo>
                <a:cubicBezTo>
                  <a:pt x="28" y="44"/>
                  <a:pt x="28" y="44"/>
                  <a:pt x="28" y="44"/>
                </a:cubicBezTo>
                <a:cubicBezTo>
                  <a:pt x="28" y="43"/>
                  <a:pt x="28" y="43"/>
                  <a:pt x="28" y="43"/>
                </a:cubicBezTo>
                <a:cubicBezTo>
                  <a:pt x="28" y="43"/>
                  <a:pt x="28" y="43"/>
                  <a:pt x="28" y="43"/>
                </a:cubicBezTo>
                <a:cubicBezTo>
                  <a:pt x="28" y="43"/>
                  <a:pt x="28" y="43"/>
                  <a:pt x="28" y="43"/>
                </a:cubicBezTo>
                <a:cubicBezTo>
                  <a:pt x="28" y="43"/>
                  <a:pt x="28" y="43"/>
                  <a:pt x="28" y="43"/>
                </a:cubicBezTo>
                <a:cubicBezTo>
                  <a:pt x="29" y="43"/>
                  <a:pt x="29" y="43"/>
                  <a:pt x="29" y="44"/>
                </a:cubicBezTo>
                <a:cubicBezTo>
                  <a:pt x="29" y="44"/>
                  <a:pt x="29" y="44"/>
                  <a:pt x="29" y="44"/>
                </a:cubicBezTo>
                <a:close/>
                <a:moveTo>
                  <a:pt x="26" y="42"/>
                </a:moveTo>
                <a:cubicBezTo>
                  <a:pt x="26" y="42"/>
                  <a:pt x="26" y="42"/>
                  <a:pt x="26" y="42"/>
                </a:cubicBezTo>
                <a:cubicBezTo>
                  <a:pt x="26" y="42"/>
                  <a:pt x="26" y="42"/>
                  <a:pt x="26" y="41"/>
                </a:cubicBezTo>
                <a:cubicBezTo>
                  <a:pt x="26" y="41"/>
                  <a:pt x="26" y="41"/>
                  <a:pt x="26" y="41"/>
                </a:cubicBezTo>
                <a:cubicBezTo>
                  <a:pt x="26" y="41"/>
                  <a:pt x="26" y="41"/>
                  <a:pt x="26" y="41"/>
                </a:cubicBezTo>
                <a:cubicBezTo>
                  <a:pt x="26" y="41"/>
                  <a:pt x="26" y="41"/>
                  <a:pt x="26" y="41"/>
                </a:cubicBezTo>
                <a:cubicBezTo>
                  <a:pt x="26" y="42"/>
                  <a:pt x="27" y="42"/>
                  <a:pt x="27" y="42"/>
                </a:cubicBezTo>
                <a:cubicBezTo>
                  <a:pt x="27" y="42"/>
                  <a:pt x="27" y="42"/>
                  <a:pt x="27" y="42"/>
                </a:cubicBezTo>
                <a:cubicBezTo>
                  <a:pt x="27" y="42"/>
                  <a:pt x="27" y="42"/>
                  <a:pt x="27" y="42"/>
                </a:cubicBezTo>
                <a:cubicBezTo>
                  <a:pt x="27" y="42"/>
                  <a:pt x="27" y="42"/>
                  <a:pt x="27" y="42"/>
                </a:cubicBezTo>
                <a:cubicBezTo>
                  <a:pt x="27" y="42"/>
                  <a:pt x="27" y="42"/>
                  <a:pt x="27" y="42"/>
                </a:cubicBezTo>
                <a:cubicBezTo>
                  <a:pt x="27" y="42"/>
                  <a:pt x="27" y="42"/>
                  <a:pt x="27" y="42"/>
                </a:cubicBezTo>
                <a:cubicBezTo>
                  <a:pt x="27" y="42"/>
                  <a:pt x="27" y="42"/>
                  <a:pt x="27" y="42"/>
                </a:cubicBezTo>
                <a:cubicBezTo>
                  <a:pt x="27" y="42"/>
                  <a:pt x="27" y="42"/>
                  <a:pt x="26" y="42"/>
                </a:cubicBezTo>
                <a:close/>
                <a:moveTo>
                  <a:pt x="27" y="45"/>
                </a:moveTo>
                <a:cubicBezTo>
                  <a:pt x="27" y="45"/>
                  <a:pt x="27" y="45"/>
                  <a:pt x="27" y="46"/>
                </a:cubicBezTo>
                <a:cubicBezTo>
                  <a:pt x="27" y="46"/>
                  <a:pt x="27" y="46"/>
                  <a:pt x="27" y="46"/>
                </a:cubicBezTo>
                <a:cubicBezTo>
                  <a:pt x="27" y="46"/>
                  <a:pt x="27" y="46"/>
                  <a:pt x="27" y="46"/>
                </a:cubicBezTo>
                <a:cubicBezTo>
                  <a:pt x="27" y="46"/>
                  <a:pt x="27" y="45"/>
                  <a:pt x="27" y="45"/>
                </a:cubicBezTo>
                <a:cubicBezTo>
                  <a:pt x="27" y="45"/>
                  <a:pt x="27" y="45"/>
                  <a:pt x="27" y="45"/>
                </a:cubicBezTo>
                <a:cubicBezTo>
                  <a:pt x="27" y="45"/>
                  <a:pt x="27" y="44"/>
                  <a:pt x="27" y="44"/>
                </a:cubicBezTo>
                <a:cubicBezTo>
                  <a:pt x="27" y="44"/>
                  <a:pt x="27" y="44"/>
                  <a:pt x="27" y="44"/>
                </a:cubicBezTo>
                <a:cubicBezTo>
                  <a:pt x="27" y="44"/>
                  <a:pt x="27" y="44"/>
                  <a:pt x="27" y="45"/>
                </a:cubicBezTo>
                <a:close/>
                <a:moveTo>
                  <a:pt x="31" y="43"/>
                </a:moveTo>
                <a:cubicBezTo>
                  <a:pt x="31" y="43"/>
                  <a:pt x="31" y="43"/>
                  <a:pt x="31" y="43"/>
                </a:cubicBezTo>
                <a:cubicBezTo>
                  <a:pt x="31" y="43"/>
                  <a:pt x="31" y="43"/>
                  <a:pt x="31" y="43"/>
                </a:cubicBezTo>
                <a:cubicBezTo>
                  <a:pt x="31" y="43"/>
                  <a:pt x="31" y="43"/>
                  <a:pt x="31" y="43"/>
                </a:cubicBezTo>
                <a:cubicBezTo>
                  <a:pt x="31" y="43"/>
                  <a:pt x="31" y="43"/>
                  <a:pt x="31" y="43"/>
                </a:cubicBezTo>
                <a:cubicBezTo>
                  <a:pt x="31" y="43"/>
                  <a:pt x="31" y="43"/>
                  <a:pt x="31" y="43"/>
                </a:cubicBezTo>
                <a:cubicBezTo>
                  <a:pt x="31" y="43"/>
                  <a:pt x="31" y="43"/>
                  <a:pt x="31" y="43"/>
                </a:cubicBezTo>
                <a:cubicBezTo>
                  <a:pt x="31" y="43"/>
                  <a:pt x="31" y="43"/>
                  <a:pt x="31" y="43"/>
                </a:cubicBezTo>
                <a:close/>
                <a:moveTo>
                  <a:pt x="32" y="42"/>
                </a:moveTo>
                <a:cubicBezTo>
                  <a:pt x="32" y="42"/>
                  <a:pt x="32" y="42"/>
                  <a:pt x="32" y="43"/>
                </a:cubicBezTo>
                <a:cubicBezTo>
                  <a:pt x="32" y="43"/>
                  <a:pt x="32" y="43"/>
                  <a:pt x="32" y="43"/>
                </a:cubicBezTo>
                <a:cubicBezTo>
                  <a:pt x="32" y="43"/>
                  <a:pt x="32" y="43"/>
                  <a:pt x="32" y="43"/>
                </a:cubicBezTo>
                <a:cubicBezTo>
                  <a:pt x="32" y="43"/>
                  <a:pt x="32" y="43"/>
                  <a:pt x="31" y="42"/>
                </a:cubicBezTo>
                <a:cubicBezTo>
                  <a:pt x="31" y="42"/>
                  <a:pt x="31" y="42"/>
                  <a:pt x="31" y="41"/>
                </a:cubicBezTo>
                <a:cubicBezTo>
                  <a:pt x="31" y="41"/>
                  <a:pt x="31" y="41"/>
                  <a:pt x="31" y="41"/>
                </a:cubicBezTo>
                <a:cubicBezTo>
                  <a:pt x="31" y="41"/>
                  <a:pt x="31" y="41"/>
                  <a:pt x="32" y="41"/>
                </a:cubicBezTo>
                <a:cubicBezTo>
                  <a:pt x="32" y="41"/>
                  <a:pt x="32" y="41"/>
                  <a:pt x="32" y="41"/>
                </a:cubicBezTo>
                <a:cubicBezTo>
                  <a:pt x="32" y="41"/>
                  <a:pt x="32" y="41"/>
                  <a:pt x="32" y="41"/>
                </a:cubicBezTo>
                <a:cubicBezTo>
                  <a:pt x="32" y="42"/>
                  <a:pt x="32" y="42"/>
                  <a:pt x="32" y="42"/>
                </a:cubicBezTo>
                <a:close/>
                <a:moveTo>
                  <a:pt x="24" y="47"/>
                </a:move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lose/>
                <a:moveTo>
                  <a:pt x="26" y="48"/>
                </a:moveTo>
                <a:cubicBezTo>
                  <a:pt x="26" y="48"/>
                  <a:pt x="26" y="48"/>
                  <a:pt x="26" y="48"/>
                </a:cubicBezTo>
                <a:cubicBezTo>
                  <a:pt x="26" y="48"/>
                  <a:pt x="26" y="48"/>
                  <a:pt x="26" y="48"/>
                </a:cubicBezTo>
                <a:cubicBezTo>
                  <a:pt x="26" y="48"/>
                  <a:pt x="26" y="48"/>
                  <a:pt x="26" y="48"/>
                </a:cubicBezTo>
                <a:cubicBezTo>
                  <a:pt x="26" y="48"/>
                  <a:pt x="25" y="48"/>
                  <a:pt x="25" y="48"/>
                </a:cubicBezTo>
                <a:cubicBezTo>
                  <a:pt x="25" y="48"/>
                  <a:pt x="25" y="48"/>
                  <a:pt x="25" y="48"/>
                </a:cubicBezTo>
                <a:cubicBezTo>
                  <a:pt x="26" y="48"/>
                  <a:pt x="26" y="48"/>
                  <a:pt x="26" y="48"/>
                </a:cubicBezTo>
                <a:cubicBezTo>
                  <a:pt x="26" y="48"/>
                  <a:pt x="26" y="48"/>
                  <a:pt x="26" y="48"/>
                </a:cubicBezTo>
                <a:cubicBezTo>
                  <a:pt x="26" y="48"/>
                  <a:pt x="26" y="48"/>
                  <a:pt x="26" y="48"/>
                </a:cubicBezTo>
                <a:cubicBezTo>
                  <a:pt x="26" y="48"/>
                  <a:pt x="26" y="48"/>
                  <a:pt x="26" y="48"/>
                </a:cubicBezTo>
                <a:close/>
                <a:moveTo>
                  <a:pt x="23" y="47"/>
                </a:moveTo>
                <a:cubicBezTo>
                  <a:pt x="23" y="47"/>
                  <a:pt x="23" y="47"/>
                  <a:pt x="23" y="47"/>
                </a:cubicBezTo>
                <a:cubicBezTo>
                  <a:pt x="23" y="48"/>
                  <a:pt x="22" y="48"/>
                  <a:pt x="22" y="48"/>
                </a:cubicBezTo>
                <a:cubicBezTo>
                  <a:pt x="22" y="48"/>
                  <a:pt x="22" y="48"/>
                  <a:pt x="22" y="48"/>
                </a:cubicBezTo>
                <a:cubicBezTo>
                  <a:pt x="22" y="48"/>
                  <a:pt x="22" y="48"/>
                  <a:pt x="22" y="48"/>
                </a:cubicBezTo>
                <a:cubicBezTo>
                  <a:pt x="22" y="48"/>
                  <a:pt x="22" y="48"/>
                  <a:pt x="22" y="48"/>
                </a:cubicBezTo>
                <a:cubicBezTo>
                  <a:pt x="22" y="48"/>
                  <a:pt x="22" y="48"/>
                  <a:pt x="22" y="48"/>
                </a:cubicBezTo>
                <a:cubicBezTo>
                  <a:pt x="22" y="48"/>
                  <a:pt x="21" y="48"/>
                  <a:pt x="21" y="48"/>
                </a:cubicBezTo>
                <a:cubicBezTo>
                  <a:pt x="21" y="48"/>
                  <a:pt x="21" y="48"/>
                  <a:pt x="22" y="47"/>
                </a:cubicBezTo>
                <a:cubicBezTo>
                  <a:pt x="22" y="47"/>
                  <a:pt x="22" y="47"/>
                  <a:pt x="22" y="47"/>
                </a:cubicBezTo>
                <a:cubicBezTo>
                  <a:pt x="22" y="47"/>
                  <a:pt x="22" y="47"/>
                  <a:pt x="22" y="47"/>
                </a:cubicBezTo>
                <a:cubicBezTo>
                  <a:pt x="22" y="47"/>
                  <a:pt x="22" y="47"/>
                  <a:pt x="22" y="46"/>
                </a:cubicBezTo>
                <a:cubicBezTo>
                  <a:pt x="23" y="46"/>
                  <a:pt x="23" y="46"/>
                  <a:pt x="23" y="46"/>
                </a:cubicBezTo>
                <a:cubicBezTo>
                  <a:pt x="23" y="46"/>
                  <a:pt x="23" y="46"/>
                  <a:pt x="23" y="45"/>
                </a:cubicBezTo>
                <a:cubicBezTo>
                  <a:pt x="23" y="45"/>
                  <a:pt x="23" y="45"/>
                  <a:pt x="23" y="45"/>
                </a:cubicBezTo>
                <a:cubicBezTo>
                  <a:pt x="24" y="45"/>
                  <a:pt x="24" y="45"/>
                  <a:pt x="24" y="45"/>
                </a:cubicBezTo>
                <a:cubicBezTo>
                  <a:pt x="24" y="45"/>
                  <a:pt x="24" y="45"/>
                  <a:pt x="24" y="45"/>
                </a:cubicBezTo>
                <a:cubicBezTo>
                  <a:pt x="24" y="45"/>
                  <a:pt x="24" y="45"/>
                  <a:pt x="24" y="45"/>
                </a:cubicBezTo>
                <a:cubicBezTo>
                  <a:pt x="24" y="45"/>
                  <a:pt x="24" y="45"/>
                  <a:pt x="24" y="44"/>
                </a:cubicBezTo>
                <a:cubicBezTo>
                  <a:pt x="24" y="44"/>
                  <a:pt x="24" y="45"/>
                  <a:pt x="24" y="45"/>
                </a:cubicBezTo>
                <a:cubicBezTo>
                  <a:pt x="24" y="45"/>
                  <a:pt x="24" y="45"/>
                  <a:pt x="24" y="45"/>
                </a:cubicBezTo>
                <a:cubicBezTo>
                  <a:pt x="24" y="45"/>
                  <a:pt x="24" y="45"/>
                  <a:pt x="24" y="45"/>
                </a:cubicBezTo>
                <a:cubicBezTo>
                  <a:pt x="24" y="45"/>
                  <a:pt x="24" y="45"/>
                  <a:pt x="24" y="45"/>
                </a:cubicBezTo>
                <a:cubicBezTo>
                  <a:pt x="24" y="46"/>
                  <a:pt x="24" y="46"/>
                  <a:pt x="24" y="46"/>
                </a:cubicBezTo>
                <a:cubicBezTo>
                  <a:pt x="24" y="46"/>
                  <a:pt x="24" y="46"/>
                  <a:pt x="24" y="46"/>
                </a:cubicBezTo>
                <a:cubicBezTo>
                  <a:pt x="24" y="46"/>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lose/>
                <a:moveTo>
                  <a:pt x="24" y="47"/>
                </a:moveTo>
                <a:cubicBezTo>
                  <a:pt x="24" y="47"/>
                  <a:pt x="24" y="47"/>
                  <a:pt x="24" y="47"/>
                </a:cubicBezTo>
                <a:cubicBezTo>
                  <a:pt x="24" y="47"/>
                  <a:pt x="24" y="47"/>
                  <a:pt x="24" y="47"/>
                </a:cubicBezTo>
                <a:cubicBezTo>
                  <a:pt x="24" y="48"/>
                  <a:pt x="24" y="48"/>
                  <a:pt x="24" y="48"/>
                </a:cubicBezTo>
                <a:cubicBezTo>
                  <a:pt x="24" y="48"/>
                  <a:pt x="24" y="48"/>
                  <a:pt x="23" y="48"/>
                </a:cubicBezTo>
                <a:cubicBezTo>
                  <a:pt x="23" y="48"/>
                  <a:pt x="23" y="48"/>
                  <a:pt x="23" y="48"/>
                </a:cubicBezTo>
                <a:cubicBezTo>
                  <a:pt x="23" y="48"/>
                  <a:pt x="23" y="48"/>
                  <a:pt x="23" y="48"/>
                </a:cubicBezTo>
                <a:cubicBezTo>
                  <a:pt x="23" y="48"/>
                  <a:pt x="23" y="48"/>
                  <a:pt x="23" y="48"/>
                </a:cubicBezTo>
                <a:cubicBezTo>
                  <a:pt x="23" y="47"/>
                  <a:pt x="23" y="47"/>
                  <a:pt x="23" y="47"/>
                </a:cubicBezTo>
                <a:cubicBezTo>
                  <a:pt x="23" y="47"/>
                  <a:pt x="23" y="47"/>
                  <a:pt x="23" y="47"/>
                </a:cubicBezTo>
                <a:cubicBezTo>
                  <a:pt x="23" y="47"/>
                  <a:pt x="23" y="47"/>
                  <a:pt x="23" y="47"/>
                </a:cubicBezTo>
                <a:cubicBezTo>
                  <a:pt x="23" y="47"/>
                  <a:pt x="24" y="47"/>
                  <a:pt x="24" y="47"/>
                </a:cubicBezTo>
                <a:cubicBezTo>
                  <a:pt x="24" y="47"/>
                  <a:pt x="24" y="47"/>
                  <a:pt x="24" y="47"/>
                </a:cubicBezTo>
                <a:close/>
                <a:moveTo>
                  <a:pt x="23" y="48"/>
                </a:moveTo>
                <a:cubicBezTo>
                  <a:pt x="23" y="48"/>
                  <a:pt x="23" y="48"/>
                  <a:pt x="23" y="48"/>
                </a:cubicBezTo>
                <a:cubicBezTo>
                  <a:pt x="23" y="48"/>
                  <a:pt x="23" y="48"/>
                  <a:pt x="23" y="48"/>
                </a:cubicBezTo>
                <a:cubicBezTo>
                  <a:pt x="23" y="48"/>
                  <a:pt x="23" y="48"/>
                  <a:pt x="23" y="48"/>
                </a:cubicBezTo>
                <a:cubicBezTo>
                  <a:pt x="23" y="49"/>
                  <a:pt x="23" y="49"/>
                  <a:pt x="23" y="49"/>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lose/>
                <a:moveTo>
                  <a:pt x="25" y="48"/>
                </a:move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lose/>
                <a:moveTo>
                  <a:pt x="25" y="47"/>
                </a:moveTo>
                <a:cubicBezTo>
                  <a:pt x="25" y="47"/>
                  <a:pt x="25" y="47"/>
                  <a:pt x="25" y="47"/>
                </a:cubicBezTo>
                <a:cubicBezTo>
                  <a:pt x="25" y="47"/>
                  <a:pt x="25" y="47"/>
                  <a:pt x="25" y="47"/>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5" y="47"/>
                </a:cubicBezTo>
                <a:cubicBezTo>
                  <a:pt x="25" y="47"/>
                  <a:pt x="25" y="47"/>
                  <a:pt x="25" y="47"/>
                </a:cubicBezTo>
                <a:cubicBezTo>
                  <a:pt x="25" y="47"/>
                  <a:pt x="25" y="47"/>
                  <a:pt x="25" y="47"/>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2" name="Freeform 51"/>
          <p:cNvSpPr>
            <a:spLocks/>
          </p:cNvSpPr>
          <p:nvPr/>
        </p:nvSpPr>
        <p:spPr bwMode="auto">
          <a:xfrm>
            <a:off x="6675438" y="5078413"/>
            <a:ext cx="3175" cy="11113"/>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1" y="0"/>
                </a:cubicBezTo>
                <a:cubicBezTo>
                  <a:pt x="0" y="1"/>
                  <a:pt x="0" y="2"/>
                  <a:pt x="1" y="3"/>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3" name="Freeform 52"/>
          <p:cNvSpPr>
            <a:spLocks noEditPoints="1"/>
          </p:cNvSpPr>
          <p:nvPr/>
        </p:nvSpPr>
        <p:spPr bwMode="auto">
          <a:xfrm>
            <a:off x="6457951" y="4386263"/>
            <a:ext cx="204788" cy="166688"/>
          </a:xfrm>
          <a:custGeom>
            <a:avLst/>
            <a:gdLst>
              <a:gd name="T0" fmla="*/ 5 w 50"/>
              <a:gd name="T1" fmla="*/ 32 h 41"/>
              <a:gd name="T2" fmla="*/ 0 w 50"/>
              <a:gd name="T3" fmla="*/ 26 h 41"/>
              <a:gd name="T4" fmla="*/ 4 w 50"/>
              <a:gd name="T5" fmla="*/ 27 h 41"/>
              <a:gd name="T6" fmla="*/ 5 w 50"/>
              <a:gd name="T7" fmla="*/ 27 h 41"/>
              <a:gd name="T8" fmla="*/ 9 w 50"/>
              <a:gd name="T9" fmla="*/ 27 h 41"/>
              <a:gd name="T10" fmla="*/ 11 w 50"/>
              <a:gd name="T11" fmla="*/ 31 h 41"/>
              <a:gd name="T12" fmla="*/ 12 w 50"/>
              <a:gd name="T13" fmla="*/ 35 h 41"/>
              <a:gd name="T14" fmla="*/ 30 w 50"/>
              <a:gd name="T15" fmla="*/ 4 h 41"/>
              <a:gd name="T16" fmla="*/ 28 w 50"/>
              <a:gd name="T17" fmla="*/ 8 h 41"/>
              <a:gd name="T18" fmla="*/ 22 w 50"/>
              <a:gd name="T19" fmla="*/ 6 h 41"/>
              <a:gd name="T20" fmla="*/ 19 w 50"/>
              <a:gd name="T21" fmla="*/ 2 h 41"/>
              <a:gd name="T22" fmla="*/ 18 w 50"/>
              <a:gd name="T23" fmla="*/ 1 h 41"/>
              <a:gd name="T24" fmla="*/ 16 w 50"/>
              <a:gd name="T25" fmla="*/ 0 h 41"/>
              <a:gd name="T26" fmla="*/ 14 w 50"/>
              <a:gd name="T27" fmla="*/ 1 h 41"/>
              <a:gd name="T28" fmla="*/ 14 w 50"/>
              <a:gd name="T29" fmla="*/ 3 h 41"/>
              <a:gd name="T30" fmla="*/ 17 w 50"/>
              <a:gd name="T31" fmla="*/ 7 h 41"/>
              <a:gd name="T32" fmla="*/ 14 w 50"/>
              <a:gd name="T33" fmla="*/ 9 h 41"/>
              <a:gd name="T34" fmla="*/ 9 w 50"/>
              <a:gd name="T35" fmla="*/ 7 h 41"/>
              <a:gd name="T36" fmla="*/ 5 w 50"/>
              <a:gd name="T37" fmla="*/ 5 h 41"/>
              <a:gd name="T38" fmla="*/ 3 w 50"/>
              <a:gd name="T39" fmla="*/ 8 h 41"/>
              <a:gd name="T40" fmla="*/ 4 w 50"/>
              <a:gd name="T41" fmla="*/ 9 h 41"/>
              <a:gd name="T42" fmla="*/ 5 w 50"/>
              <a:gd name="T43" fmla="*/ 10 h 41"/>
              <a:gd name="T44" fmla="*/ 8 w 50"/>
              <a:gd name="T45" fmla="*/ 12 h 41"/>
              <a:gd name="T46" fmla="*/ 7 w 50"/>
              <a:gd name="T47" fmla="*/ 17 h 41"/>
              <a:gd name="T48" fmla="*/ 11 w 50"/>
              <a:gd name="T49" fmla="*/ 19 h 41"/>
              <a:gd name="T50" fmla="*/ 8 w 50"/>
              <a:gd name="T51" fmla="*/ 22 h 41"/>
              <a:gd name="T52" fmla="*/ 10 w 50"/>
              <a:gd name="T53" fmla="*/ 24 h 41"/>
              <a:gd name="T54" fmla="*/ 14 w 50"/>
              <a:gd name="T55" fmla="*/ 26 h 41"/>
              <a:gd name="T56" fmla="*/ 16 w 50"/>
              <a:gd name="T57" fmla="*/ 28 h 41"/>
              <a:gd name="T58" fmla="*/ 16 w 50"/>
              <a:gd name="T59" fmla="*/ 30 h 41"/>
              <a:gd name="T60" fmla="*/ 15 w 50"/>
              <a:gd name="T61" fmla="*/ 31 h 41"/>
              <a:gd name="T62" fmla="*/ 15 w 50"/>
              <a:gd name="T63" fmla="*/ 34 h 41"/>
              <a:gd name="T64" fmla="*/ 20 w 50"/>
              <a:gd name="T65" fmla="*/ 31 h 41"/>
              <a:gd name="T66" fmla="*/ 23 w 50"/>
              <a:gd name="T67" fmla="*/ 28 h 41"/>
              <a:gd name="T68" fmla="*/ 27 w 50"/>
              <a:gd name="T69" fmla="*/ 25 h 41"/>
              <a:gd name="T70" fmla="*/ 29 w 50"/>
              <a:gd name="T71" fmla="*/ 26 h 41"/>
              <a:gd name="T72" fmla="*/ 32 w 50"/>
              <a:gd name="T73" fmla="*/ 29 h 41"/>
              <a:gd name="T74" fmla="*/ 31 w 50"/>
              <a:gd name="T75" fmla="*/ 33 h 41"/>
              <a:gd name="T76" fmla="*/ 31 w 50"/>
              <a:gd name="T77" fmla="*/ 37 h 41"/>
              <a:gd name="T78" fmla="*/ 33 w 50"/>
              <a:gd name="T79" fmla="*/ 39 h 41"/>
              <a:gd name="T80" fmla="*/ 37 w 50"/>
              <a:gd name="T81" fmla="*/ 38 h 41"/>
              <a:gd name="T82" fmla="*/ 37 w 50"/>
              <a:gd name="T83" fmla="*/ 34 h 41"/>
              <a:gd name="T84" fmla="*/ 39 w 50"/>
              <a:gd name="T85" fmla="*/ 33 h 41"/>
              <a:gd name="T86" fmla="*/ 40 w 50"/>
              <a:gd name="T87" fmla="*/ 32 h 41"/>
              <a:gd name="T88" fmla="*/ 41 w 50"/>
              <a:gd name="T89" fmla="*/ 30 h 41"/>
              <a:gd name="T90" fmla="*/ 41 w 50"/>
              <a:gd name="T91" fmla="*/ 25 h 41"/>
              <a:gd name="T92" fmla="*/ 42 w 50"/>
              <a:gd name="T93" fmla="*/ 22 h 41"/>
              <a:gd name="T94" fmla="*/ 45 w 50"/>
              <a:gd name="T95" fmla="*/ 19 h 41"/>
              <a:gd name="T96" fmla="*/ 50 w 50"/>
              <a:gd name="T97" fmla="*/ 19 h 41"/>
              <a:gd name="T98" fmla="*/ 44 w 50"/>
              <a:gd name="T99" fmla="*/ 15 h 41"/>
              <a:gd name="T100" fmla="*/ 41 w 50"/>
              <a:gd name="T101" fmla="*/ 12 h 41"/>
              <a:gd name="T102" fmla="*/ 36 w 50"/>
              <a:gd name="T103" fmla="*/ 3 h 41"/>
              <a:gd name="T104" fmla="*/ 33 w 50"/>
              <a:gd name="T10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41">
                <a:moveTo>
                  <a:pt x="12" y="35"/>
                </a:moveTo>
                <a:cubicBezTo>
                  <a:pt x="9" y="35"/>
                  <a:pt x="7" y="34"/>
                  <a:pt x="5" y="32"/>
                </a:cubicBezTo>
                <a:cubicBezTo>
                  <a:pt x="4" y="31"/>
                  <a:pt x="3" y="30"/>
                  <a:pt x="2" y="29"/>
                </a:cubicBezTo>
                <a:cubicBezTo>
                  <a:pt x="2" y="28"/>
                  <a:pt x="1" y="26"/>
                  <a:pt x="0" y="26"/>
                </a:cubicBezTo>
                <a:cubicBezTo>
                  <a:pt x="0" y="25"/>
                  <a:pt x="2" y="25"/>
                  <a:pt x="2" y="25"/>
                </a:cubicBezTo>
                <a:cubicBezTo>
                  <a:pt x="4" y="25"/>
                  <a:pt x="3" y="26"/>
                  <a:pt x="4" y="27"/>
                </a:cubicBezTo>
                <a:cubicBezTo>
                  <a:pt x="4" y="27"/>
                  <a:pt x="4" y="27"/>
                  <a:pt x="5" y="27"/>
                </a:cubicBezTo>
                <a:cubicBezTo>
                  <a:pt x="5" y="27"/>
                  <a:pt x="5" y="27"/>
                  <a:pt x="5" y="27"/>
                </a:cubicBezTo>
                <a:cubicBezTo>
                  <a:pt x="6" y="28"/>
                  <a:pt x="6" y="27"/>
                  <a:pt x="7" y="27"/>
                </a:cubicBezTo>
                <a:cubicBezTo>
                  <a:pt x="8" y="27"/>
                  <a:pt x="9" y="26"/>
                  <a:pt x="9" y="27"/>
                </a:cubicBezTo>
                <a:cubicBezTo>
                  <a:pt x="10" y="29"/>
                  <a:pt x="9" y="29"/>
                  <a:pt x="10" y="30"/>
                </a:cubicBezTo>
                <a:cubicBezTo>
                  <a:pt x="10" y="30"/>
                  <a:pt x="11" y="30"/>
                  <a:pt x="11" y="31"/>
                </a:cubicBezTo>
                <a:cubicBezTo>
                  <a:pt x="11" y="31"/>
                  <a:pt x="11" y="31"/>
                  <a:pt x="11" y="32"/>
                </a:cubicBezTo>
                <a:cubicBezTo>
                  <a:pt x="11" y="33"/>
                  <a:pt x="12" y="34"/>
                  <a:pt x="12" y="35"/>
                </a:cubicBezTo>
                <a:close/>
                <a:moveTo>
                  <a:pt x="33" y="2"/>
                </a:moveTo>
                <a:cubicBezTo>
                  <a:pt x="32" y="4"/>
                  <a:pt x="31" y="4"/>
                  <a:pt x="30" y="4"/>
                </a:cubicBezTo>
                <a:cubicBezTo>
                  <a:pt x="29" y="5"/>
                  <a:pt x="28" y="6"/>
                  <a:pt x="28" y="6"/>
                </a:cubicBezTo>
                <a:cubicBezTo>
                  <a:pt x="28" y="7"/>
                  <a:pt x="28" y="8"/>
                  <a:pt x="28" y="8"/>
                </a:cubicBezTo>
                <a:cubicBezTo>
                  <a:pt x="27" y="8"/>
                  <a:pt x="25" y="8"/>
                  <a:pt x="24" y="7"/>
                </a:cubicBezTo>
                <a:cubicBezTo>
                  <a:pt x="23" y="7"/>
                  <a:pt x="23" y="7"/>
                  <a:pt x="22" y="6"/>
                </a:cubicBezTo>
                <a:cubicBezTo>
                  <a:pt x="22" y="5"/>
                  <a:pt x="22" y="4"/>
                  <a:pt x="21" y="4"/>
                </a:cubicBezTo>
                <a:cubicBezTo>
                  <a:pt x="20" y="3"/>
                  <a:pt x="20" y="2"/>
                  <a:pt x="19" y="2"/>
                </a:cubicBezTo>
                <a:cubicBezTo>
                  <a:pt x="19" y="2"/>
                  <a:pt x="19" y="2"/>
                  <a:pt x="18" y="1"/>
                </a:cubicBezTo>
                <a:cubicBezTo>
                  <a:pt x="18" y="1"/>
                  <a:pt x="18" y="1"/>
                  <a:pt x="18" y="1"/>
                </a:cubicBezTo>
                <a:cubicBezTo>
                  <a:pt x="17" y="0"/>
                  <a:pt x="17" y="1"/>
                  <a:pt x="16" y="1"/>
                </a:cubicBezTo>
                <a:cubicBezTo>
                  <a:pt x="16" y="0"/>
                  <a:pt x="16" y="0"/>
                  <a:pt x="16" y="0"/>
                </a:cubicBezTo>
                <a:cubicBezTo>
                  <a:pt x="15" y="0"/>
                  <a:pt x="15" y="0"/>
                  <a:pt x="15" y="0"/>
                </a:cubicBezTo>
                <a:cubicBezTo>
                  <a:pt x="15" y="1"/>
                  <a:pt x="14" y="1"/>
                  <a:pt x="14" y="1"/>
                </a:cubicBezTo>
                <a:cubicBezTo>
                  <a:pt x="14" y="1"/>
                  <a:pt x="13" y="2"/>
                  <a:pt x="13" y="2"/>
                </a:cubicBezTo>
                <a:cubicBezTo>
                  <a:pt x="13" y="3"/>
                  <a:pt x="13" y="3"/>
                  <a:pt x="14" y="3"/>
                </a:cubicBezTo>
                <a:cubicBezTo>
                  <a:pt x="14" y="3"/>
                  <a:pt x="14" y="4"/>
                  <a:pt x="14" y="4"/>
                </a:cubicBezTo>
                <a:cubicBezTo>
                  <a:pt x="14" y="6"/>
                  <a:pt x="17" y="5"/>
                  <a:pt x="17" y="7"/>
                </a:cubicBezTo>
                <a:cubicBezTo>
                  <a:pt x="17" y="8"/>
                  <a:pt x="17" y="9"/>
                  <a:pt x="16" y="9"/>
                </a:cubicBezTo>
                <a:cubicBezTo>
                  <a:pt x="15" y="10"/>
                  <a:pt x="15" y="9"/>
                  <a:pt x="14" y="9"/>
                </a:cubicBezTo>
                <a:cubicBezTo>
                  <a:pt x="13" y="8"/>
                  <a:pt x="13" y="8"/>
                  <a:pt x="12" y="8"/>
                </a:cubicBezTo>
                <a:cubicBezTo>
                  <a:pt x="11" y="8"/>
                  <a:pt x="10" y="8"/>
                  <a:pt x="9" y="7"/>
                </a:cubicBezTo>
                <a:cubicBezTo>
                  <a:pt x="8" y="6"/>
                  <a:pt x="8" y="6"/>
                  <a:pt x="7" y="5"/>
                </a:cubicBezTo>
                <a:cubicBezTo>
                  <a:pt x="6" y="5"/>
                  <a:pt x="5" y="5"/>
                  <a:pt x="5" y="5"/>
                </a:cubicBezTo>
                <a:cubicBezTo>
                  <a:pt x="4" y="6"/>
                  <a:pt x="3" y="6"/>
                  <a:pt x="2" y="7"/>
                </a:cubicBezTo>
                <a:cubicBezTo>
                  <a:pt x="2" y="8"/>
                  <a:pt x="3" y="7"/>
                  <a:pt x="3" y="8"/>
                </a:cubicBezTo>
                <a:cubicBezTo>
                  <a:pt x="3" y="8"/>
                  <a:pt x="4" y="8"/>
                  <a:pt x="4" y="8"/>
                </a:cubicBezTo>
                <a:cubicBezTo>
                  <a:pt x="4" y="8"/>
                  <a:pt x="4" y="8"/>
                  <a:pt x="4" y="9"/>
                </a:cubicBezTo>
                <a:cubicBezTo>
                  <a:pt x="4" y="9"/>
                  <a:pt x="3" y="9"/>
                  <a:pt x="3" y="9"/>
                </a:cubicBezTo>
                <a:cubicBezTo>
                  <a:pt x="3" y="10"/>
                  <a:pt x="4" y="10"/>
                  <a:pt x="5" y="10"/>
                </a:cubicBezTo>
                <a:cubicBezTo>
                  <a:pt x="5" y="10"/>
                  <a:pt x="6" y="10"/>
                  <a:pt x="6" y="11"/>
                </a:cubicBezTo>
                <a:cubicBezTo>
                  <a:pt x="7" y="11"/>
                  <a:pt x="8" y="12"/>
                  <a:pt x="8" y="12"/>
                </a:cubicBezTo>
                <a:cubicBezTo>
                  <a:pt x="8" y="14"/>
                  <a:pt x="5" y="13"/>
                  <a:pt x="6" y="15"/>
                </a:cubicBezTo>
                <a:cubicBezTo>
                  <a:pt x="6" y="15"/>
                  <a:pt x="7" y="16"/>
                  <a:pt x="7" y="17"/>
                </a:cubicBezTo>
                <a:cubicBezTo>
                  <a:pt x="8" y="18"/>
                  <a:pt x="9" y="18"/>
                  <a:pt x="9" y="18"/>
                </a:cubicBezTo>
                <a:cubicBezTo>
                  <a:pt x="10" y="19"/>
                  <a:pt x="11" y="19"/>
                  <a:pt x="11" y="19"/>
                </a:cubicBezTo>
                <a:cubicBezTo>
                  <a:pt x="11" y="20"/>
                  <a:pt x="11" y="21"/>
                  <a:pt x="10" y="21"/>
                </a:cubicBezTo>
                <a:cubicBezTo>
                  <a:pt x="10" y="22"/>
                  <a:pt x="7" y="21"/>
                  <a:pt x="8" y="22"/>
                </a:cubicBezTo>
                <a:cubicBezTo>
                  <a:pt x="9" y="23"/>
                  <a:pt x="9" y="23"/>
                  <a:pt x="10" y="23"/>
                </a:cubicBezTo>
                <a:cubicBezTo>
                  <a:pt x="10" y="23"/>
                  <a:pt x="10" y="24"/>
                  <a:pt x="10" y="24"/>
                </a:cubicBezTo>
                <a:cubicBezTo>
                  <a:pt x="10" y="24"/>
                  <a:pt x="11" y="24"/>
                  <a:pt x="11" y="24"/>
                </a:cubicBezTo>
                <a:cubicBezTo>
                  <a:pt x="12" y="25"/>
                  <a:pt x="14" y="28"/>
                  <a:pt x="14" y="26"/>
                </a:cubicBezTo>
                <a:cubicBezTo>
                  <a:pt x="15" y="27"/>
                  <a:pt x="15" y="26"/>
                  <a:pt x="16" y="27"/>
                </a:cubicBezTo>
                <a:cubicBezTo>
                  <a:pt x="16" y="27"/>
                  <a:pt x="16" y="28"/>
                  <a:pt x="16" y="28"/>
                </a:cubicBezTo>
                <a:cubicBezTo>
                  <a:pt x="15" y="28"/>
                  <a:pt x="15" y="28"/>
                  <a:pt x="15" y="29"/>
                </a:cubicBezTo>
                <a:cubicBezTo>
                  <a:pt x="15" y="29"/>
                  <a:pt x="16" y="30"/>
                  <a:pt x="16" y="30"/>
                </a:cubicBezTo>
                <a:cubicBezTo>
                  <a:pt x="16" y="30"/>
                  <a:pt x="17" y="31"/>
                  <a:pt x="16" y="31"/>
                </a:cubicBezTo>
                <a:cubicBezTo>
                  <a:pt x="16" y="31"/>
                  <a:pt x="15" y="31"/>
                  <a:pt x="15" y="31"/>
                </a:cubicBezTo>
                <a:cubicBezTo>
                  <a:pt x="14" y="31"/>
                  <a:pt x="15" y="32"/>
                  <a:pt x="15" y="32"/>
                </a:cubicBezTo>
                <a:cubicBezTo>
                  <a:pt x="16" y="33"/>
                  <a:pt x="15" y="33"/>
                  <a:pt x="15" y="34"/>
                </a:cubicBezTo>
                <a:cubicBezTo>
                  <a:pt x="17" y="35"/>
                  <a:pt x="18" y="32"/>
                  <a:pt x="19" y="32"/>
                </a:cubicBezTo>
                <a:cubicBezTo>
                  <a:pt x="19" y="31"/>
                  <a:pt x="20" y="31"/>
                  <a:pt x="20" y="31"/>
                </a:cubicBezTo>
                <a:cubicBezTo>
                  <a:pt x="21" y="30"/>
                  <a:pt x="21" y="30"/>
                  <a:pt x="22" y="29"/>
                </a:cubicBezTo>
                <a:cubicBezTo>
                  <a:pt x="22" y="29"/>
                  <a:pt x="23" y="29"/>
                  <a:pt x="23" y="28"/>
                </a:cubicBezTo>
                <a:cubicBezTo>
                  <a:pt x="24" y="28"/>
                  <a:pt x="24" y="28"/>
                  <a:pt x="25" y="27"/>
                </a:cubicBezTo>
                <a:cubicBezTo>
                  <a:pt x="26" y="27"/>
                  <a:pt x="27" y="27"/>
                  <a:pt x="27" y="25"/>
                </a:cubicBezTo>
                <a:cubicBezTo>
                  <a:pt x="27" y="25"/>
                  <a:pt x="28" y="26"/>
                  <a:pt x="28" y="26"/>
                </a:cubicBezTo>
                <a:cubicBezTo>
                  <a:pt x="28" y="26"/>
                  <a:pt x="29" y="26"/>
                  <a:pt x="29" y="26"/>
                </a:cubicBezTo>
                <a:cubicBezTo>
                  <a:pt x="29" y="26"/>
                  <a:pt x="30" y="26"/>
                  <a:pt x="30" y="27"/>
                </a:cubicBezTo>
                <a:cubicBezTo>
                  <a:pt x="31" y="27"/>
                  <a:pt x="33" y="28"/>
                  <a:pt x="32" y="29"/>
                </a:cubicBezTo>
                <a:cubicBezTo>
                  <a:pt x="31" y="30"/>
                  <a:pt x="30" y="30"/>
                  <a:pt x="30" y="31"/>
                </a:cubicBezTo>
                <a:cubicBezTo>
                  <a:pt x="30" y="32"/>
                  <a:pt x="32" y="33"/>
                  <a:pt x="31" y="33"/>
                </a:cubicBezTo>
                <a:cubicBezTo>
                  <a:pt x="31" y="34"/>
                  <a:pt x="29" y="34"/>
                  <a:pt x="29" y="35"/>
                </a:cubicBezTo>
                <a:cubicBezTo>
                  <a:pt x="29" y="36"/>
                  <a:pt x="30" y="36"/>
                  <a:pt x="31" y="37"/>
                </a:cubicBezTo>
                <a:cubicBezTo>
                  <a:pt x="31" y="37"/>
                  <a:pt x="31" y="38"/>
                  <a:pt x="32" y="38"/>
                </a:cubicBezTo>
                <a:cubicBezTo>
                  <a:pt x="32" y="38"/>
                  <a:pt x="33" y="38"/>
                  <a:pt x="33" y="39"/>
                </a:cubicBezTo>
                <a:cubicBezTo>
                  <a:pt x="34" y="40"/>
                  <a:pt x="34" y="41"/>
                  <a:pt x="36" y="40"/>
                </a:cubicBezTo>
                <a:cubicBezTo>
                  <a:pt x="36" y="39"/>
                  <a:pt x="36" y="39"/>
                  <a:pt x="37" y="38"/>
                </a:cubicBezTo>
                <a:cubicBezTo>
                  <a:pt x="37" y="37"/>
                  <a:pt x="36" y="37"/>
                  <a:pt x="36" y="36"/>
                </a:cubicBezTo>
                <a:cubicBezTo>
                  <a:pt x="36" y="35"/>
                  <a:pt x="37" y="35"/>
                  <a:pt x="37" y="34"/>
                </a:cubicBezTo>
                <a:cubicBezTo>
                  <a:pt x="38" y="33"/>
                  <a:pt x="38" y="33"/>
                  <a:pt x="38" y="32"/>
                </a:cubicBezTo>
                <a:cubicBezTo>
                  <a:pt x="38" y="32"/>
                  <a:pt x="38" y="33"/>
                  <a:pt x="39" y="33"/>
                </a:cubicBezTo>
                <a:cubicBezTo>
                  <a:pt x="39" y="33"/>
                  <a:pt x="39" y="33"/>
                  <a:pt x="38" y="34"/>
                </a:cubicBezTo>
                <a:cubicBezTo>
                  <a:pt x="39" y="34"/>
                  <a:pt x="39" y="33"/>
                  <a:pt x="40" y="32"/>
                </a:cubicBezTo>
                <a:cubicBezTo>
                  <a:pt x="40" y="31"/>
                  <a:pt x="40" y="31"/>
                  <a:pt x="40" y="30"/>
                </a:cubicBezTo>
                <a:cubicBezTo>
                  <a:pt x="41" y="30"/>
                  <a:pt x="41" y="30"/>
                  <a:pt x="41" y="30"/>
                </a:cubicBezTo>
                <a:cubicBezTo>
                  <a:pt x="42" y="29"/>
                  <a:pt x="40" y="28"/>
                  <a:pt x="40" y="27"/>
                </a:cubicBezTo>
                <a:cubicBezTo>
                  <a:pt x="40" y="27"/>
                  <a:pt x="41" y="26"/>
                  <a:pt x="41" y="25"/>
                </a:cubicBezTo>
                <a:cubicBezTo>
                  <a:pt x="41" y="25"/>
                  <a:pt x="41" y="24"/>
                  <a:pt x="41" y="23"/>
                </a:cubicBezTo>
                <a:cubicBezTo>
                  <a:pt x="42" y="23"/>
                  <a:pt x="42" y="23"/>
                  <a:pt x="42" y="22"/>
                </a:cubicBezTo>
                <a:cubicBezTo>
                  <a:pt x="42" y="22"/>
                  <a:pt x="42" y="21"/>
                  <a:pt x="42" y="21"/>
                </a:cubicBezTo>
                <a:cubicBezTo>
                  <a:pt x="43" y="20"/>
                  <a:pt x="44" y="20"/>
                  <a:pt x="45" y="19"/>
                </a:cubicBezTo>
                <a:cubicBezTo>
                  <a:pt x="45" y="19"/>
                  <a:pt x="46" y="19"/>
                  <a:pt x="47" y="18"/>
                </a:cubicBezTo>
                <a:cubicBezTo>
                  <a:pt x="48" y="17"/>
                  <a:pt x="49" y="19"/>
                  <a:pt x="50" y="19"/>
                </a:cubicBezTo>
                <a:cubicBezTo>
                  <a:pt x="50" y="18"/>
                  <a:pt x="49" y="16"/>
                  <a:pt x="48" y="16"/>
                </a:cubicBezTo>
                <a:cubicBezTo>
                  <a:pt x="47" y="15"/>
                  <a:pt x="46" y="16"/>
                  <a:pt x="44" y="15"/>
                </a:cubicBezTo>
                <a:cubicBezTo>
                  <a:pt x="43" y="15"/>
                  <a:pt x="43" y="15"/>
                  <a:pt x="42" y="14"/>
                </a:cubicBezTo>
                <a:cubicBezTo>
                  <a:pt x="42" y="13"/>
                  <a:pt x="41" y="12"/>
                  <a:pt x="41" y="12"/>
                </a:cubicBezTo>
                <a:cubicBezTo>
                  <a:pt x="39" y="11"/>
                  <a:pt x="39" y="7"/>
                  <a:pt x="38" y="6"/>
                </a:cubicBezTo>
                <a:cubicBezTo>
                  <a:pt x="38" y="5"/>
                  <a:pt x="37" y="4"/>
                  <a:pt x="36" y="3"/>
                </a:cubicBezTo>
                <a:cubicBezTo>
                  <a:pt x="36" y="2"/>
                  <a:pt x="35" y="1"/>
                  <a:pt x="34" y="0"/>
                </a:cubicBezTo>
                <a:cubicBezTo>
                  <a:pt x="34" y="1"/>
                  <a:pt x="33" y="2"/>
                  <a:pt x="33" y="2"/>
                </a:cubicBezTo>
                <a:cubicBezTo>
                  <a:pt x="32" y="3"/>
                  <a:pt x="33" y="2"/>
                  <a:pt x="33" y="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4" name="Freeform 53"/>
          <p:cNvSpPr>
            <a:spLocks/>
          </p:cNvSpPr>
          <p:nvPr/>
        </p:nvSpPr>
        <p:spPr bwMode="auto">
          <a:xfrm>
            <a:off x="6413501" y="4414838"/>
            <a:ext cx="114300" cy="114300"/>
          </a:xfrm>
          <a:custGeom>
            <a:avLst/>
            <a:gdLst>
              <a:gd name="T0" fmla="*/ 12 w 28"/>
              <a:gd name="T1" fmla="*/ 0 h 28"/>
              <a:gd name="T2" fmla="*/ 10 w 28"/>
              <a:gd name="T3" fmla="*/ 1 h 28"/>
              <a:gd name="T4" fmla="*/ 8 w 28"/>
              <a:gd name="T5" fmla="*/ 1 h 28"/>
              <a:gd name="T6" fmla="*/ 6 w 28"/>
              <a:gd name="T7" fmla="*/ 1 h 28"/>
              <a:gd name="T8" fmla="*/ 5 w 28"/>
              <a:gd name="T9" fmla="*/ 1 h 28"/>
              <a:gd name="T10" fmla="*/ 3 w 28"/>
              <a:gd name="T11" fmla="*/ 2 h 28"/>
              <a:gd name="T12" fmla="*/ 2 w 28"/>
              <a:gd name="T13" fmla="*/ 2 h 28"/>
              <a:gd name="T14" fmla="*/ 0 w 28"/>
              <a:gd name="T15" fmla="*/ 2 h 28"/>
              <a:gd name="T16" fmla="*/ 0 w 28"/>
              <a:gd name="T17" fmla="*/ 3 h 28"/>
              <a:gd name="T18" fmla="*/ 1 w 28"/>
              <a:gd name="T19" fmla="*/ 4 h 28"/>
              <a:gd name="T20" fmla="*/ 1 w 28"/>
              <a:gd name="T21" fmla="*/ 7 h 28"/>
              <a:gd name="T22" fmla="*/ 1 w 28"/>
              <a:gd name="T23" fmla="*/ 10 h 28"/>
              <a:gd name="T24" fmla="*/ 2 w 28"/>
              <a:gd name="T25" fmla="*/ 13 h 28"/>
              <a:gd name="T26" fmla="*/ 4 w 28"/>
              <a:gd name="T27" fmla="*/ 15 h 28"/>
              <a:gd name="T28" fmla="*/ 7 w 28"/>
              <a:gd name="T29" fmla="*/ 15 h 28"/>
              <a:gd name="T30" fmla="*/ 10 w 28"/>
              <a:gd name="T31" fmla="*/ 16 h 28"/>
              <a:gd name="T32" fmla="*/ 11 w 28"/>
              <a:gd name="T33" fmla="*/ 19 h 28"/>
              <a:gd name="T34" fmla="*/ 13 w 28"/>
              <a:gd name="T35" fmla="*/ 18 h 28"/>
              <a:gd name="T36" fmla="*/ 15 w 28"/>
              <a:gd name="T37" fmla="*/ 20 h 28"/>
              <a:gd name="T38" fmla="*/ 16 w 28"/>
              <a:gd name="T39" fmla="*/ 20 h 28"/>
              <a:gd name="T40" fmla="*/ 16 w 28"/>
              <a:gd name="T41" fmla="*/ 20 h 28"/>
              <a:gd name="T42" fmla="*/ 18 w 28"/>
              <a:gd name="T43" fmla="*/ 20 h 28"/>
              <a:gd name="T44" fmla="*/ 20 w 28"/>
              <a:gd name="T45" fmla="*/ 20 h 28"/>
              <a:gd name="T46" fmla="*/ 20 w 28"/>
              <a:gd name="T47" fmla="*/ 22 h 28"/>
              <a:gd name="T48" fmla="*/ 22 w 28"/>
              <a:gd name="T49" fmla="*/ 23 h 28"/>
              <a:gd name="T50" fmla="*/ 22 w 28"/>
              <a:gd name="T51" fmla="*/ 25 h 28"/>
              <a:gd name="T52" fmla="*/ 23 w 28"/>
              <a:gd name="T53" fmla="*/ 28 h 28"/>
              <a:gd name="T54" fmla="*/ 26 w 28"/>
              <a:gd name="T55" fmla="*/ 27 h 28"/>
              <a:gd name="T56" fmla="*/ 26 w 28"/>
              <a:gd name="T57" fmla="*/ 25 h 28"/>
              <a:gd name="T58" fmla="*/ 26 w 28"/>
              <a:gd name="T59" fmla="*/ 24 h 28"/>
              <a:gd name="T60" fmla="*/ 27 w 28"/>
              <a:gd name="T61" fmla="*/ 24 h 28"/>
              <a:gd name="T62" fmla="*/ 27 w 28"/>
              <a:gd name="T63" fmla="*/ 23 h 28"/>
              <a:gd name="T64" fmla="*/ 26 w 28"/>
              <a:gd name="T65" fmla="*/ 22 h 28"/>
              <a:gd name="T66" fmla="*/ 27 w 28"/>
              <a:gd name="T67" fmla="*/ 21 h 28"/>
              <a:gd name="T68" fmla="*/ 27 w 28"/>
              <a:gd name="T69" fmla="*/ 20 h 28"/>
              <a:gd name="T70" fmla="*/ 25 w 28"/>
              <a:gd name="T71" fmla="*/ 19 h 28"/>
              <a:gd name="T72" fmla="*/ 22 w 28"/>
              <a:gd name="T73" fmla="*/ 18 h 28"/>
              <a:gd name="T74" fmla="*/ 21 w 28"/>
              <a:gd name="T75" fmla="*/ 17 h 28"/>
              <a:gd name="T76" fmla="*/ 21 w 28"/>
              <a:gd name="T77" fmla="*/ 16 h 28"/>
              <a:gd name="T78" fmla="*/ 19 w 28"/>
              <a:gd name="T79" fmla="*/ 15 h 28"/>
              <a:gd name="T80" fmla="*/ 21 w 28"/>
              <a:gd name="T81" fmla="*/ 14 h 28"/>
              <a:gd name="T82" fmla="*/ 22 w 28"/>
              <a:gd name="T83" fmla="*/ 13 h 28"/>
              <a:gd name="T84" fmla="*/ 20 w 28"/>
              <a:gd name="T85" fmla="*/ 11 h 28"/>
              <a:gd name="T86" fmla="*/ 18 w 28"/>
              <a:gd name="T87" fmla="*/ 10 h 28"/>
              <a:gd name="T88" fmla="*/ 17 w 28"/>
              <a:gd name="T89" fmla="*/ 8 h 28"/>
              <a:gd name="T90" fmla="*/ 19 w 28"/>
              <a:gd name="T91" fmla="*/ 5 h 28"/>
              <a:gd name="T92" fmla="*/ 17 w 28"/>
              <a:gd name="T93" fmla="*/ 4 h 28"/>
              <a:gd name="T94" fmla="*/ 16 w 28"/>
              <a:gd name="T95" fmla="*/ 3 h 28"/>
              <a:gd name="T96" fmla="*/ 14 w 28"/>
              <a:gd name="T97" fmla="*/ 2 h 28"/>
              <a:gd name="T98" fmla="*/ 15 w 28"/>
              <a:gd name="T99" fmla="*/ 2 h 28"/>
              <a:gd name="T100" fmla="*/ 14 w 28"/>
              <a:gd name="T101" fmla="*/ 1 h 28"/>
              <a:gd name="T102" fmla="*/ 14 w 28"/>
              <a:gd name="T103" fmla="*/ 0 h 28"/>
              <a:gd name="T104" fmla="*/ 12 w 28"/>
              <a:gd name="T10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 h="28">
                <a:moveTo>
                  <a:pt x="12" y="0"/>
                </a:moveTo>
                <a:cubicBezTo>
                  <a:pt x="11" y="1"/>
                  <a:pt x="11" y="1"/>
                  <a:pt x="10" y="1"/>
                </a:cubicBezTo>
                <a:cubicBezTo>
                  <a:pt x="9" y="1"/>
                  <a:pt x="9" y="1"/>
                  <a:pt x="8" y="1"/>
                </a:cubicBezTo>
                <a:cubicBezTo>
                  <a:pt x="8" y="1"/>
                  <a:pt x="6" y="0"/>
                  <a:pt x="6" y="1"/>
                </a:cubicBezTo>
                <a:cubicBezTo>
                  <a:pt x="5" y="1"/>
                  <a:pt x="5" y="1"/>
                  <a:pt x="5" y="1"/>
                </a:cubicBezTo>
                <a:cubicBezTo>
                  <a:pt x="4" y="1"/>
                  <a:pt x="4" y="1"/>
                  <a:pt x="3" y="2"/>
                </a:cubicBezTo>
                <a:cubicBezTo>
                  <a:pt x="3" y="2"/>
                  <a:pt x="2" y="2"/>
                  <a:pt x="2" y="2"/>
                </a:cubicBezTo>
                <a:cubicBezTo>
                  <a:pt x="1" y="2"/>
                  <a:pt x="1" y="2"/>
                  <a:pt x="0" y="2"/>
                </a:cubicBezTo>
                <a:cubicBezTo>
                  <a:pt x="0" y="2"/>
                  <a:pt x="0" y="3"/>
                  <a:pt x="0" y="3"/>
                </a:cubicBezTo>
                <a:cubicBezTo>
                  <a:pt x="1" y="4"/>
                  <a:pt x="1" y="4"/>
                  <a:pt x="1" y="4"/>
                </a:cubicBezTo>
                <a:cubicBezTo>
                  <a:pt x="2" y="6"/>
                  <a:pt x="2" y="6"/>
                  <a:pt x="1" y="7"/>
                </a:cubicBezTo>
                <a:cubicBezTo>
                  <a:pt x="1" y="8"/>
                  <a:pt x="1" y="9"/>
                  <a:pt x="1" y="10"/>
                </a:cubicBezTo>
                <a:cubicBezTo>
                  <a:pt x="1" y="11"/>
                  <a:pt x="2" y="12"/>
                  <a:pt x="2" y="13"/>
                </a:cubicBezTo>
                <a:cubicBezTo>
                  <a:pt x="3" y="14"/>
                  <a:pt x="3" y="15"/>
                  <a:pt x="4" y="15"/>
                </a:cubicBezTo>
                <a:cubicBezTo>
                  <a:pt x="5" y="15"/>
                  <a:pt x="6" y="14"/>
                  <a:pt x="7" y="15"/>
                </a:cubicBezTo>
                <a:cubicBezTo>
                  <a:pt x="8" y="15"/>
                  <a:pt x="9" y="16"/>
                  <a:pt x="10" y="16"/>
                </a:cubicBezTo>
                <a:cubicBezTo>
                  <a:pt x="10" y="17"/>
                  <a:pt x="11" y="17"/>
                  <a:pt x="11" y="19"/>
                </a:cubicBezTo>
                <a:cubicBezTo>
                  <a:pt x="11" y="18"/>
                  <a:pt x="13" y="18"/>
                  <a:pt x="13" y="18"/>
                </a:cubicBezTo>
                <a:cubicBezTo>
                  <a:pt x="15" y="18"/>
                  <a:pt x="14" y="19"/>
                  <a:pt x="15" y="20"/>
                </a:cubicBezTo>
                <a:cubicBezTo>
                  <a:pt x="15" y="20"/>
                  <a:pt x="15" y="20"/>
                  <a:pt x="16" y="20"/>
                </a:cubicBezTo>
                <a:cubicBezTo>
                  <a:pt x="16" y="20"/>
                  <a:pt x="16" y="20"/>
                  <a:pt x="16" y="20"/>
                </a:cubicBezTo>
                <a:cubicBezTo>
                  <a:pt x="17" y="21"/>
                  <a:pt x="18" y="20"/>
                  <a:pt x="18" y="20"/>
                </a:cubicBezTo>
                <a:cubicBezTo>
                  <a:pt x="19" y="20"/>
                  <a:pt x="20" y="20"/>
                  <a:pt x="20" y="20"/>
                </a:cubicBezTo>
                <a:cubicBezTo>
                  <a:pt x="21" y="20"/>
                  <a:pt x="20" y="21"/>
                  <a:pt x="20" y="22"/>
                </a:cubicBezTo>
                <a:cubicBezTo>
                  <a:pt x="20" y="23"/>
                  <a:pt x="22" y="22"/>
                  <a:pt x="22" y="23"/>
                </a:cubicBezTo>
                <a:cubicBezTo>
                  <a:pt x="22" y="24"/>
                  <a:pt x="22" y="25"/>
                  <a:pt x="22" y="25"/>
                </a:cubicBezTo>
                <a:cubicBezTo>
                  <a:pt x="22" y="26"/>
                  <a:pt x="23" y="27"/>
                  <a:pt x="23" y="28"/>
                </a:cubicBezTo>
                <a:cubicBezTo>
                  <a:pt x="24" y="28"/>
                  <a:pt x="25" y="27"/>
                  <a:pt x="26" y="27"/>
                </a:cubicBezTo>
                <a:cubicBezTo>
                  <a:pt x="26" y="27"/>
                  <a:pt x="27" y="26"/>
                  <a:pt x="26" y="25"/>
                </a:cubicBezTo>
                <a:cubicBezTo>
                  <a:pt x="26" y="25"/>
                  <a:pt x="25" y="24"/>
                  <a:pt x="26" y="24"/>
                </a:cubicBezTo>
                <a:cubicBezTo>
                  <a:pt x="26" y="24"/>
                  <a:pt x="27" y="24"/>
                  <a:pt x="27" y="24"/>
                </a:cubicBezTo>
                <a:cubicBezTo>
                  <a:pt x="28" y="24"/>
                  <a:pt x="27" y="23"/>
                  <a:pt x="27" y="23"/>
                </a:cubicBezTo>
                <a:cubicBezTo>
                  <a:pt x="27" y="23"/>
                  <a:pt x="26" y="22"/>
                  <a:pt x="26" y="22"/>
                </a:cubicBezTo>
                <a:cubicBezTo>
                  <a:pt x="25" y="21"/>
                  <a:pt x="26" y="21"/>
                  <a:pt x="27" y="21"/>
                </a:cubicBezTo>
                <a:cubicBezTo>
                  <a:pt x="27" y="21"/>
                  <a:pt x="27" y="20"/>
                  <a:pt x="27" y="20"/>
                </a:cubicBezTo>
                <a:cubicBezTo>
                  <a:pt x="26" y="19"/>
                  <a:pt x="26" y="20"/>
                  <a:pt x="25" y="19"/>
                </a:cubicBezTo>
                <a:cubicBezTo>
                  <a:pt x="25" y="21"/>
                  <a:pt x="23" y="18"/>
                  <a:pt x="22" y="18"/>
                </a:cubicBezTo>
                <a:cubicBezTo>
                  <a:pt x="22" y="17"/>
                  <a:pt x="22" y="17"/>
                  <a:pt x="21" y="17"/>
                </a:cubicBezTo>
                <a:cubicBezTo>
                  <a:pt x="21" y="17"/>
                  <a:pt x="21" y="16"/>
                  <a:pt x="21" y="16"/>
                </a:cubicBezTo>
                <a:cubicBezTo>
                  <a:pt x="20" y="16"/>
                  <a:pt x="20" y="16"/>
                  <a:pt x="19" y="15"/>
                </a:cubicBezTo>
                <a:cubicBezTo>
                  <a:pt x="18" y="14"/>
                  <a:pt x="21" y="15"/>
                  <a:pt x="21" y="14"/>
                </a:cubicBezTo>
                <a:cubicBezTo>
                  <a:pt x="22" y="14"/>
                  <a:pt x="22" y="13"/>
                  <a:pt x="22" y="13"/>
                </a:cubicBezTo>
                <a:cubicBezTo>
                  <a:pt x="22" y="12"/>
                  <a:pt x="21" y="12"/>
                  <a:pt x="20" y="11"/>
                </a:cubicBezTo>
                <a:cubicBezTo>
                  <a:pt x="20" y="11"/>
                  <a:pt x="19" y="11"/>
                  <a:pt x="18" y="10"/>
                </a:cubicBezTo>
                <a:cubicBezTo>
                  <a:pt x="18" y="10"/>
                  <a:pt x="17" y="8"/>
                  <a:pt x="17" y="8"/>
                </a:cubicBezTo>
                <a:cubicBezTo>
                  <a:pt x="16" y="6"/>
                  <a:pt x="19" y="7"/>
                  <a:pt x="19" y="5"/>
                </a:cubicBezTo>
                <a:cubicBezTo>
                  <a:pt x="19" y="5"/>
                  <a:pt x="18" y="4"/>
                  <a:pt x="17" y="4"/>
                </a:cubicBezTo>
                <a:cubicBezTo>
                  <a:pt x="17" y="3"/>
                  <a:pt x="16" y="3"/>
                  <a:pt x="16" y="3"/>
                </a:cubicBezTo>
                <a:cubicBezTo>
                  <a:pt x="15" y="3"/>
                  <a:pt x="14" y="3"/>
                  <a:pt x="14" y="2"/>
                </a:cubicBezTo>
                <a:cubicBezTo>
                  <a:pt x="14" y="2"/>
                  <a:pt x="15" y="2"/>
                  <a:pt x="15" y="2"/>
                </a:cubicBezTo>
                <a:cubicBezTo>
                  <a:pt x="15" y="1"/>
                  <a:pt x="15" y="1"/>
                  <a:pt x="14" y="1"/>
                </a:cubicBezTo>
                <a:cubicBezTo>
                  <a:pt x="14" y="1"/>
                  <a:pt x="13" y="1"/>
                  <a:pt x="14" y="0"/>
                </a:cubicBezTo>
                <a:cubicBezTo>
                  <a:pt x="13" y="0"/>
                  <a:pt x="12" y="0"/>
                  <a:pt x="12" y="0"/>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92" name="Freeform 54"/>
          <p:cNvSpPr>
            <a:spLocks/>
          </p:cNvSpPr>
          <p:nvPr/>
        </p:nvSpPr>
        <p:spPr bwMode="auto">
          <a:xfrm>
            <a:off x="7038976" y="4549775"/>
            <a:ext cx="523875" cy="401638"/>
          </a:xfrm>
          <a:custGeom>
            <a:avLst/>
            <a:gdLst>
              <a:gd name="T0" fmla="*/ 119 w 128"/>
              <a:gd name="T1" fmla="*/ 13 h 98"/>
              <a:gd name="T2" fmla="*/ 114 w 128"/>
              <a:gd name="T3" fmla="*/ 12 h 98"/>
              <a:gd name="T4" fmla="*/ 108 w 128"/>
              <a:gd name="T5" fmla="*/ 16 h 98"/>
              <a:gd name="T6" fmla="*/ 99 w 128"/>
              <a:gd name="T7" fmla="*/ 20 h 98"/>
              <a:gd name="T8" fmla="*/ 98 w 128"/>
              <a:gd name="T9" fmla="*/ 11 h 98"/>
              <a:gd name="T10" fmla="*/ 95 w 128"/>
              <a:gd name="T11" fmla="*/ 5 h 98"/>
              <a:gd name="T12" fmla="*/ 94 w 128"/>
              <a:gd name="T13" fmla="*/ 1 h 98"/>
              <a:gd name="T14" fmla="*/ 89 w 128"/>
              <a:gd name="T15" fmla="*/ 3 h 98"/>
              <a:gd name="T16" fmla="*/ 80 w 128"/>
              <a:gd name="T17" fmla="*/ 11 h 98"/>
              <a:gd name="T18" fmla="*/ 75 w 128"/>
              <a:gd name="T19" fmla="*/ 13 h 98"/>
              <a:gd name="T20" fmla="*/ 67 w 128"/>
              <a:gd name="T21" fmla="*/ 17 h 98"/>
              <a:gd name="T22" fmla="*/ 60 w 128"/>
              <a:gd name="T23" fmla="*/ 15 h 98"/>
              <a:gd name="T24" fmla="*/ 50 w 128"/>
              <a:gd name="T25" fmla="*/ 12 h 98"/>
              <a:gd name="T26" fmla="*/ 45 w 128"/>
              <a:gd name="T27" fmla="*/ 12 h 98"/>
              <a:gd name="T28" fmla="*/ 40 w 128"/>
              <a:gd name="T29" fmla="*/ 14 h 98"/>
              <a:gd name="T30" fmla="*/ 37 w 128"/>
              <a:gd name="T31" fmla="*/ 21 h 98"/>
              <a:gd name="T32" fmla="*/ 31 w 128"/>
              <a:gd name="T33" fmla="*/ 28 h 98"/>
              <a:gd name="T34" fmla="*/ 23 w 128"/>
              <a:gd name="T35" fmla="*/ 30 h 98"/>
              <a:gd name="T36" fmla="*/ 23 w 128"/>
              <a:gd name="T37" fmla="*/ 34 h 98"/>
              <a:gd name="T38" fmla="*/ 18 w 128"/>
              <a:gd name="T39" fmla="*/ 36 h 98"/>
              <a:gd name="T40" fmla="*/ 15 w 128"/>
              <a:gd name="T41" fmla="*/ 36 h 98"/>
              <a:gd name="T42" fmla="*/ 8 w 128"/>
              <a:gd name="T43" fmla="*/ 32 h 98"/>
              <a:gd name="T44" fmla="*/ 7 w 128"/>
              <a:gd name="T45" fmla="*/ 35 h 98"/>
              <a:gd name="T46" fmla="*/ 5 w 128"/>
              <a:gd name="T47" fmla="*/ 39 h 98"/>
              <a:gd name="T48" fmla="*/ 3 w 128"/>
              <a:gd name="T49" fmla="*/ 46 h 98"/>
              <a:gd name="T50" fmla="*/ 4 w 128"/>
              <a:gd name="T51" fmla="*/ 55 h 98"/>
              <a:gd name="T52" fmla="*/ 3 w 128"/>
              <a:gd name="T53" fmla="*/ 68 h 98"/>
              <a:gd name="T54" fmla="*/ 10 w 128"/>
              <a:gd name="T55" fmla="*/ 77 h 98"/>
              <a:gd name="T56" fmla="*/ 3 w 128"/>
              <a:gd name="T57" fmla="*/ 93 h 98"/>
              <a:gd name="T58" fmla="*/ 31 w 128"/>
              <a:gd name="T59" fmla="*/ 98 h 98"/>
              <a:gd name="T60" fmla="*/ 43 w 128"/>
              <a:gd name="T61" fmla="*/ 95 h 98"/>
              <a:gd name="T62" fmla="*/ 51 w 128"/>
              <a:gd name="T63" fmla="*/ 87 h 98"/>
              <a:gd name="T64" fmla="*/ 57 w 128"/>
              <a:gd name="T65" fmla="*/ 78 h 98"/>
              <a:gd name="T66" fmla="*/ 65 w 128"/>
              <a:gd name="T67" fmla="*/ 78 h 98"/>
              <a:gd name="T68" fmla="*/ 68 w 128"/>
              <a:gd name="T69" fmla="*/ 73 h 98"/>
              <a:gd name="T70" fmla="*/ 73 w 128"/>
              <a:gd name="T71" fmla="*/ 73 h 98"/>
              <a:gd name="T72" fmla="*/ 79 w 128"/>
              <a:gd name="T73" fmla="*/ 69 h 98"/>
              <a:gd name="T74" fmla="*/ 80 w 128"/>
              <a:gd name="T75" fmla="*/ 64 h 98"/>
              <a:gd name="T76" fmla="*/ 87 w 128"/>
              <a:gd name="T77" fmla="*/ 57 h 98"/>
              <a:gd name="T78" fmla="*/ 83 w 128"/>
              <a:gd name="T79" fmla="*/ 50 h 98"/>
              <a:gd name="T80" fmla="*/ 88 w 128"/>
              <a:gd name="T81" fmla="*/ 50 h 98"/>
              <a:gd name="T82" fmla="*/ 94 w 128"/>
              <a:gd name="T83" fmla="*/ 49 h 98"/>
              <a:gd name="T84" fmla="*/ 93 w 128"/>
              <a:gd name="T85" fmla="*/ 43 h 98"/>
              <a:gd name="T86" fmla="*/ 98 w 128"/>
              <a:gd name="T87" fmla="*/ 35 h 98"/>
              <a:gd name="T88" fmla="*/ 97 w 128"/>
              <a:gd name="T89" fmla="*/ 29 h 98"/>
              <a:gd name="T90" fmla="*/ 100 w 128"/>
              <a:gd name="T91" fmla="*/ 23 h 98"/>
              <a:gd name="T92" fmla="*/ 108 w 128"/>
              <a:gd name="T93" fmla="*/ 18 h 98"/>
              <a:gd name="T94" fmla="*/ 119 w 128"/>
              <a:gd name="T95" fmla="*/ 18 h 98"/>
              <a:gd name="T96" fmla="*/ 126 w 128"/>
              <a:gd name="T97" fmla="*/ 16 h 98"/>
              <a:gd name="T98" fmla="*/ 128 w 128"/>
              <a:gd name="T99" fmla="*/ 1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98">
                <a:moveTo>
                  <a:pt x="122" y="12"/>
                </a:moveTo>
                <a:cubicBezTo>
                  <a:pt x="122" y="12"/>
                  <a:pt x="121" y="12"/>
                  <a:pt x="121" y="12"/>
                </a:cubicBezTo>
                <a:cubicBezTo>
                  <a:pt x="119" y="13"/>
                  <a:pt x="119" y="13"/>
                  <a:pt x="119" y="13"/>
                </a:cubicBezTo>
                <a:cubicBezTo>
                  <a:pt x="117" y="14"/>
                  <a:pt x="117" y="14"/>
                  <a:pt x="117" y="14"/>
                </a:cubicBezTo>
                <a:cubicBezTo>
                  <a:pt x="118" y="12"/>
                  <a:pt x="118" y="12"/>
                  <a:pt x="118" y="12"/>
                </a:cubicBezTo>
                <a:cubicBezTo>
                  <a:pt x="118" y="12"/>
                  <a:pt x="115" y="12"/>
                  <a:pt x="114" y="12"/>
                </a:cubicBezTo>
                <a:cubicBezTo>
                  <a:pt x="114" y="12"/>
                  <a:pt x="112" y="12"/>
                  <a:pt x="112" y="12"/>
                </a:cubicBezTo>
                <a:cubicBezTo>
                  <a:pt x="112" y="12"/>
                  <a:pt x="110" y="14"/>
                  <a:pt x="110" y="15"/>
                </a:cubicBezTo>
                <a:cubicBezTo>
                  <a:pt x="109" y="15"/>
                  <a:pt x="108" y="16"/>
                  <a:pt x="108" y="16"/>
                </a:cubicBezTo>
                <a:cubicBezTo>
                  <a:pt x="104" y="17"/>
                  <a:pt x="104" y="17"/>
                  <a:pt x="104" y="17"/>
                </a:cubicBezTo>
                <a:cubicBezTo>
                  <a:pt x="102" y="18"/>
                  <a:pt x="102" y="18"/>
                  <a:pt x="102" y="18"/>
                </a:cubicBezTo>
                <a:cubicBezTo>
                  <a:pt x="99" y="20"/>
                  <a:pt x="99" y="20"/>
                  <a:pt x="99" y="20"/>
                </a:cubicBezTo>
                <a:cubicBezTo>
                  <a:pt x="97" y="16"/>
                  <a:pt x="97" y="16"/>
                  <a:pt x="97" y="16"/>
                </a:cubicBezTo>
                <a:cubicBezTo>
                  <a:pt x="98" y="12"/>
                  <a:pt x="98" y="12"/>
                  <a:pt x="98" y="12"/>
                </a:cubicBezTo>
                <a:cubicBezTo>
                  <a:pt x="98" y="11"/>
                  <a:pt x="98" y="11"/>
                  <a:pt x="98" y="11"/>
                </a:cubicBezTo>
                <a:cubicBezTo>
                  <a:pt x="98" y="6"/>
                  <a:pt x="98" y="6"/>
                  <a:pt x="98" y="6"/>
                </a:cubicBezTo>
                <a:cubicBezTo>
                  <a:pt x="96" y="6"/>
                  <a:pt x="96" y="6"/>
                  <a:pt x="96" y="6"/>
                </a:cubicBezTo>
                <a:cubicBezTo>
                  <a:pt x="95" y="5"/>
                  <a:pt x="95" y="5"/>
                  <a:pt x="95" y="5"/>
                </a:cubicBezTo>
                <a:cubicBezTo>
                  <a:pt x="97" y="3"/>
                  <a:pt x="97" y="3"/>
                  <a:pt x="97" y="3"/>
                </a:cubicBezTo>
                <a:cubicBezTo>
                  <a:pt x="96" y="2"/>
                  <a:pt x="96" y="2"/>
                  <a:pt x="96" y="2"/>
                </a:cubicBezTo>
                <a:cubicBezTo>
                  <a:pt x="96" y="2"/>
                  <a:pt x="94" y="1"/>
                  <a:pt x="94" y="1"/>
                </a:cubicBezTo>
                <a:cubicBezTo>
                  <a:pt x="94" y="1"/>
                  <a:pt x="93" y="0"/>
                  <a:pt x="93" y="0"/>
                </a:cubicBezTo>
                <a:cubicBezTo>
                  <a:pt x="93" y="0"/>
                  <a:pt x="92" y="0"/>
                  <a:pt x="92" y="0"/>
                </a:cubicBezTo>
                <a:cubicBezTo>
                  <a:pt x="91" y="0"/>
                  <a:pt x="89" y="2"/>
                  <a:pt x="89" y="3"/>
                </a:cubicBezTo>
                <a:cubicBezTo>
                  <a:pt x="89" y="3"/>
                  <a:pt x="87" y="6"/>
                  <a:pt x="86" y="6"/>
                </a:cubicBezTo>
                <a:cubicBezTo>
                  <a:pt x="86" y="6"/>
                  <a:pt x="86" y="10"/>
                  <a:pt x="86" y="10"/>
                </a:cubicBezTo>
                <a:cubicBezTo>
                  <a:pt x="80" y="11"/>
                  <a:pt x="80" y="11"/>
                  <a:pt x="80" y="11"/>
                </a:cubicBezTo>
                <a:cubicBezTo>
                  <a:pt x="80" y="11"/>
                  <a:pt x="79" y="14"/>
                  <a:pt x="79" y="15"/>
                </a:cubicBezTo>
                <a:cubicBezTo>
                  <a:pt x="79" y="15"/>
                  <a:pt x="78" y="15"/>
                  <a:pt x="78" y="15"/>
                </a:cubicBezTo>
                <a:cubicBezTo>
                  <a:pt x="75" y="13"/>
                  <a:pt x="75" y="13"/>
                  <a:pt x="75" y="13"/>
                </a:cubicBezTo>
                <a:cubicBezTo>
                  <a:pt x="74" y="13"/>
                  <a:pt x="74" y="13"/>
                  <a:pt x="74" y="13"/>
                </a:cubicBezTo>
                <a:cubicBezTo>
                  <a:pt x="70" y="16"/>
                  <a:pt x="70" y="16"/>
                  <a:pt x="70" y="16"/>
                </a:cubicBezTo>
                <a:cubicBezTo>
                  <a:pt x="67" y="17"/>
                  <a:pt x="67" y="17"/>
                  <a:pt x="67" y="17"/>
                </a:cubicBezTo>
                <a:cubicBezTo>
                  <a:pt x="65" y="15"/>
                  <a:pt x="65" y="15"/>
                  <a:pt x="65" y="15"/>
                </a:cubicBezTo>
                <a:cubicBezTo>
                  <a:pt x="62" y="14"/>
                  <a:pt x="62" y="14"/>
                  <a:pt x="62" y="14"/>
                </a:cubicBezTo>
                <a:cubicBezTo>
                  <a:pt x="60" y="15"/>
                  <a:pt x="60" y="15"/>
                  <a:pt x="60" y="15"/>
                </a:cubicBezTo>
                <a:cubicBezTo>
                  <a:pt x="57" y="12"/>
                  <a:pt x="57" y="12"/>
                  <a:pt x="57" y="12"/>
                </a:cubicBezTo>
                <a:cubicBezTo>
                  <a:pt x="54" y="13"/>
                  <a:pt x="54" y="13"/>
                  <a:pt x="54" y="13"/>
                </a:cubicBezTo>
                <a:cubicBezTo>
                  <a:pt x="50" y="12"/>
                  <a:pt x="50" y="12"/>
                  <a:pt x="50" y="12"/>
                </a:cubicBezTo>
                <a:cubicBezTo>
                  <a:pt x="48" y="11"/>
                  <a:pt x="48" y="11"/>
                  <a:pt x="48" y="11"/>
                </a:cubicBezTo>
                <a:cubicBezTo>
                  <a:pt x="48" y="11"/>
                  <a:pt x="46" y="10"/>
                  <a:pt x="46" y="10"/>
                </a:cubicBezTo>
                <a:cubicBezTo>
                  <a:pt x="46" y="11"/>
                  <a:pt x="45" y="12"/>
                  <a:pt x="45" y="12"/>
                </a:cubicBezTo>
                <a:cubicBezTo>
                  <a:pt x="45" y="13"/>
                  <a:pt x="45" y="14"/>
                  <a:pt x="45" y="14"/>
                </a:cubicBezTo>
                <a:cubicBezTo>
                  <a:pt x="42" y="14"/>
                  <a:pt x="42" y="14"/>
                  <a:pt x="42" y="14"/>
                </a:cubicBezTo>
                <a:cubicBezTo>
                  <a:pt x="42" y="14"/>
                  <a:pt x="40" y="14"/>
                  <a:pt x="40" y="14"/>
                </a:cubicBezTo>
                <a:cubicBezTo>
                  <a:pt x="40" y="14"/>
                  <a:pt x="38" y="15"/>
                  <a:pt x="38" y="16"/>
                </a:cubicBezTo>
                <a:cubicBezTo>
                  <a:pt x="38" y="16"/>
                  <a:pt x="37" y="17"/>
                  <a:pt x="37" y="17"/>
                </a:cubicBezTo>
                <a:cubicBezTo>
                  <a:pt x="37" y="18"/>
                  <a:pt x="37" y="20"/>
                  <a:pt x="37" y="21"/>
                </a:cubicBezTo>
                <a:cubicBezTo>
                  <a:pt x="37" y="21"/>
                  <a:pt x="36" y="24"/>
                  <a:pt x="36" y="24"/>
                </a:cubicBezTo>
                <a:cubicBezTo>
                  <a:pt x="36" y="24"/>
                  <a:pt x="32" y="26"/>
                  <a:pt x="32" y="26"/>
                </a:cubicBezTo>
                <a:cubicBezTo>
                  <a:pt x="32" y="26"/>
                  <a:pt x="31" y="28"/>
                  <a:pt x="31" y="28"/>
                </a:cubicBezTo>
                <a:cubicBezTo>
                  <a:pt x="27" y="28"/>
                  <a:pt x="27" y="28"/>
                  <a:pt x="27" y="28"/>
                </a:cubicBezTo>
                <a:cubicBezTo>
                  <a:pt x="23" y="29"/>
                  <a:pt x="23" y="29"/>
                  <a:pt x="23" y="29"/>
                </a:cubicBezTo>
                <a:cubicBezTo>
                  <a:pt x="23" y="30"/>
                  <a:pt x="23" y="30"/>
                  <a:pt x="23" y="30"/>
                </a:cubicBezTo>
                <a:cubicBezTo>
                  <a:pt x="24" y="31"/>
                  <a:pt x="24" y="31"/>
                  <a:pt x="24" y="31"/>
                </a:cubicBezTo>
                <a:cubicBezTo>
                  <a:pt x="23" y="32"/>
                  <a:pt x="23" y="32"/>
                  <a:pt x="23" y="32"/>
                </a:cubicBezTo>
                <a:cubicBezTo>
                  <a:pt x="23" y="34"/>
                  <a:pt x="23" y="34"/>
                  <a:pt x="23" y="34"/>
                </a:cubicBezTo>
                <a:cubicBezTo>
                  <a:pt x="23" y="34"/>
                  <a:pt x="21" y="34"/>
                  <a:pt x="21" y="35"/>
                </a:cubicBezTo>
                <a:cubicBezTo>
                  <a:pt x="20" y="35"/>
                  <a:pt x="20" y="36"/>
                  <a:pt x="20" y="36"/>
                </a:cubicBezTo>
                <a:cubicBezTo>
                  <a:pt x="19" y="36"/>
                  <a:pt x="18" y="36"/>
                  <a:pt x="18" y="36"/>
                </a:cubicBezTo>
                <a:cubicBezTo>
                  <a:pt x="18" y="36"/>
                  <a:pt x="17" y="35"/>
                  <a:pt x="17" y="35"/>
                </a:cubicBezTo>
                <a:cubicBezTo>
                  <a:pt x="16" y="37"/>
                  <a:pt x="16" y="37"/>
                  <a:pt x="16" y="37"/>
                </a:cubicBezTo>
                <a:cubicBezTo>
                  <a:pt x="16" y="37"/>
                  <a:pt x="16" y="37"/>
                  <a:pt x="15" y="36"/>
                </a:cubicBezTo>
                <a:cubicBezTo>
                  <a:pt x="15" y="36"/>
                  <a:pt x="14" y="34"/>
                  <a:pt x="14" y="34"/>
                </a:cubicBezTo>
                <a:cubicBezTo>
                  <a:pt x="9" y="34"/>
                  <a:pt x="9" y="34"/>
                  <a:pt x="9" y="34"/>
                </a:cubicBezTo>
                <a:cubicBezTo>
                  <a:pt x="8" y="32"/>
                  <a:pt x="8" y="32"/>
                  <a:pt x="8" y="32"/>
                </a:cubicBezTo>
                <a:cubicBezTo>
                  <a:pt x="7" y="32"/>
                  <a:pt x="7" y="32"/>
                  <a:pt x="7" y="32"/>
                </a:cubicBezTo>
                <a:cubicBezTo>
                  <a:pt x="7" y="32"/>
                  <a:pt x="7" y="32"/>
                  <a:pt x="7" y="32"/>
                </a:cubicBezTo>
                <a:cubicBezTo>
                  <a:pt x="7" y="35"/>
                  <a:pt x="7" y="35"/>
                  <a:pt x="7" y="35"/>
                </a:cubicBezTo>
                <a:cubicBezTo>
                  <a:pt x="6" y="36"/>
                  <a:pt x="6" y="36"/>
                  <a:pt x="6" y="36"/>
                </a:cubicBezTo>
                <a:cubicBezTo>
                  <a:pt x="6" y="36"/>
                  <a:pt x="6" y="37"/>
                  <a:pt x="6" y="37"/>
                </a:cubicBezTo>
                <a:cubicBezTo>
                  <a:pt x="6" y="38"/>
                  <a:pt x="5" y="39"/>
                  <a:pt x="5" y="39"/>
                </a:cubicBezTo>
                <a:cubicBezTo>
                  <a:pt x="5" y="39"/>
                  <a:pt x="5" y="41"/>
                  <a:pt x="5" y="41"/>
                </a:cubicBezTo>
                <a:cubicBezTo>
                  <a:pt x="2" y="44"/>
                  <a:pt x="2" y="44"/>
                  <a:pt x="2" y="44"/>
                </a:cubicBezTo>
                <a:cubicBezTo>
                  <a:pt x="3" y="46"/>
                  <a:pt x="3" y="46"/>
                  <a:pt x="3" y="46"/>
                </a:cubicBezTo>
                <a:cubicBezTo>
                  <a:pt x="0" y="46"/>
                  <a:pt x="0" y="46"/>
                  <a:pt x="0" y="46"/>
                </a:cubicBezTo>
                <a:cubicBezTo>
                  <a:pt x="0" y="53"/>
                  <a:pt x="0" y="53"/>
                  <a:pt x="0" y="53"/>
                </a:cubicBezTo>
                <a:cubicBezTo>
                  <a:pt x="4" y="55"/>
                  <a:pt x="4" y="55"/>
                  <a:pt x="4" y="55"/>
                </a:cubicBezTo>
                <a:cubicBezTo>
                  <a:pt x="0" y="59"/>
                  <a:pt x="0" y="59"/>
                  <a:pt x="0" y="59"/>
                </a:cubicBezTo>
                <a:cubicBezTo>
                  <a:pt x="1" y="60"/>
                  <a:pt x="1" y="60"/>
                  <a:pt x="1" y="60"/>
                </a:cubicBezTo>
                <a:cubicBezTo>
                  <a:pt x="3" y="68"/>
                  <a:pt x="3" y="68"/>
                  <a:pt x="3" y="68"/>
                </a:cubicBezTo>
                <a:cubicBezTo>
                  <a:pt x="3" y="76"/>
                  <a:pt x="3" y="76"/>
                  <a:pt x="3" y="76"/>
                </a:cubicBezTo>
                <a:cubicBezTo>
                  <a:pt x="6" y="77"/>
                  <a:pt x="6" y="77"/>
                  <a:pt x="6" y="77"/>
                </a:cubicBezTo>
                <a:cubicBezTo>
                  <a:pt x="10" y="77"/>
                  <a:pt x="10" y="77"/>
                  <a:pt x="10" y="77"/>
                </a:cubicBezTo>
                <a:cubicBezTo>
                  <a:pt x="11" y="79"/>
                  <a:pt x="11" y="79"/>
                  <a:pt x="11" y="79"/>
                </a:cubicBezTo>
                <a:cubicBezTo>
                  <a:pt x="11" y="82"/>
                  <a:pt x="11" y="82"/>
                  <a:pt x="11" y="82"/>
                </a:cubicBezTo>
                <a:cubicBezTo>
                  <a:pt x="3" y="93"/>
                  <a:pt x="3" y="93"/>
                  <a:pt x="3" y="93"/>
                </a:cubicBezTo>
                <a:cubicBezTo>
                  <a:pt x="18" y="98"/>
                  <a:pt x="18" y="98"/>
                  <a:pt x="18" y="98"/>
                </a:cubicBezTo>
                <a:cubicBezTo>
                  <a:pt x="22" y="97"/>
                  <a:pt x="22" y="97"/>
                  <a:pt x="22" y="97"/>
                </a:cubicBezTo>
                <a:cubicBezTo>
                  <a:pt x="31" y="98"/>
                  <a:pt x="31" y="98"/>
                  <a:pt x="31" y="98"/>
                </a:cubicBezTo>
                <a:cubicBezTo>
                  <a:pt x="35" y="96"/>
                  <a:pt x="35" y="96"/>
                  <a:pt x="35" y="96"/>
                </a:cubicBezTo>
                <a:cubicBezTo>
                  <a:pt x="35" y="96"/>
                  <a:pt x="40" y="97"/>
                  <a:pt x="40" y="97"/>
                </a:cubicBezTo>
                <a:cubicBezTo>
                  <a:pt x="40" y="96"/>
                  <a:pt x="43" y="95"/>
                  <a:pt x="43" y="95"/>
                </a:cubicBezTo>
                <a:cubicBezTo>
                  <a:pt x="44" y="95"/>
                  <a:pt x="52" y="93"/>
                  <a:pt x="52" y="93"/>
                </a:cubicBezTo>
                <a:cubicBezTo>
                  <a:pt x="52" y="93"/>
                  <a:pt x="51" y="91"/>
                  <a:pt x="51" y="91"/>
                </a:cubicBezTo>
                <a:cubicBezTo>
                  <a:pt x="51" y="91"/>
                  <a:pt x="51" y="87"/>
                  <a:pt x="51" y="87"/>
                </a:cubicBezTo>
                <a:cubicBezTo>
                  <a:pt x="51" y="87"/>
                  <a:pt x="52" y="84"/>
                  <a:pt x="52" y="84"/>
                </a:cubicBezTo>
                <a:cubicBezTo>
                  <a:pt x="52" y="83"/>
                  <a:pt x="52" y="82"/>
                  <a:pt x="52" y="82"/>
                </a:cubicBezTo>
                <a:cubicBezTo>
                  <a:pt x="57" y="78"/>
                  <a:pt x="57" y="78"/>
                  <a:pt x="57" y="78"/>
                </a:cubicBezTo>
                <a:cubicBezTo>
                  <a:pt x="57" y="78"/>
                  <a:pt x="59" y="79"/>
                  <a:pt x="59" y="79"/>
                </a:cubicBezTo>
                <a:cubicBezTo>
                  <a:pt x="60" y="79"/>
                  <a:pt x="64" y="79"/>
                  <a:pt x="64" y="79"/>
                </a:cubicBezTo>
                <a:cubicBezTo>
                  <a:pt x="65" y="78"/>
                  <a:pt x="65" y="78"/>
                  <a:pt x="65" y="78"/>
                </a:cubicBezTo>
                <a:cubicBezTo>
                  <a:pt x="63" y="75"/>
                  <a:pt x="63" y="75"/>
                  <a:pt x="63" y="75"/>
                </a:cubicBezTo>
                <a:cubicBezTo>
                  <a:pt x="65" y="75"/>
                  <a:pt x="65" y="75"/>
                  <a:pt x="65" y="75"/>
                </a:cubicBezTo>
                <a:cubicBezTo>
                  <a:pt x="68" y="73"/>
                  <a:pt x="68" y="73"/>
                  <a:pt x="68" y="73"/>
                </a:cubicBezTo>
                <a:cubicBezTo>
                  <a:pt x="68" y="73"/>
                  <a:pt x="70" y="73"/>
                  <a:pt x="70" y="73"/>
                </a:cubicBezTo>
                <a:cubicBezTo>
                  <a:pt x="70" y="73"/>
                  <a:pt x="71" y="74"/>
                  <a:pt x="71" y="74"/>
                </a:cubicBezTo>
                <a:cubicBezTo>
                  <a:pt x="73" y="73"/>
                  <a:pt x="73" y="73"/>
                  <a:pt x="73" y="73"/>
                </a:cubicBezTo>
                <a:cubicBezTo>
                  <a:pt x="75" y="75"/>
                  <a:pt x="75" y="75"/>
                  <a:pt x="75" y="75"/>
                </a:cubicBezTo>
                <a:cubicBezTo>
                  <a:pt x="79" y="71"/>
                  <a:pt x="79" y="71"/>
                  <a:pt x="79" y="71"/>
                </a:cubicBezTo>
                <a:cubicBezTo>
                  <a:pt x="79" y="69"/>
                  <a:pt x="79" y="69"/>
                  <a:pt x="79" y="69"/>
                </a:cubicBezTo>
                <a:cubicBezTo>
                  <a:pt x="79" y="69"/>
                  <a:pt x="78" y="68"/>
                  <a:pt x="78" y="67"/>
                </a:cubicBezTo>
                <a:cubicBezTo>
                  <a:pt x="78" y="67"/>
                  <a:pt x="78" y="65"/>
                  <a:pt x="78" y="65"/>
                </a:cubicBezTo>
                <a:cubicBezTo>
                  <a:pt x="80" y="64"/>
                  <a:pt x="80" y="64"/>
                  <a:pt x="80" y="64"/>
                </a:cubicBezTo>
                <a:cubicBezTo>
                  <a:pt x="80" y="60"/>
                  <a:pt x="80" y="60"/>
                  <a:pt x="80" y="60"/>
                </a:cubicBezTo>
                <a:cubicBezTo>
                  <a:pt x="85" y="59"/>
                  <a:pt x="85" y="59"/>
                  <a:pt x="85" y="59"/>
                </a:cubicBezTo>
                <a:cubicBezTo>
                  <a:pt x="87" y="57"/>
                  <a:pt x="87" y="57"/>
                  <a:pt x="87" y="57"/>
                </a:cubicBezTo>
                <a:cubicBezTo>
                  <a:pt x="87" y="57"/>
                  <a:pt x="87" y="55"/>
                  <a:pt x="87" y="55"/>
                </a:cubicBezTo>
                <a:cubicBezTo>
                  <a:pt x="87" y="55"/>
                  <a:pt x="86" y="53"/>
                  <a:pt x="86" y="53"/>
                </a:cubicBezTo>
                <a:cubicBezTo>
                  <a:pt x="83" y="50"/>
                  <a:pt x="83" y="50"/>
                  <a:pt x="83" y="50"/>
                </a:cubicBezTo>
                <a:cubicBezTo>
                  <a:pt x="83" y="49"/>
                  <a:pt x="83" y="49"/>
                  <a:pt x="83" y="49"/>
                </a:cubicBezTo>
                <a:cubicBezTo>
                  <a:pt x="87" y="49"/>
                  <a:pt x="87" y="49"/>
                  <a:pt x="87" y="49"/>
                </a:cubicBezTo>
                <a:cubicBezTo>
                  <a:pt x="88" y="50"/>
                  <a:pt x="88" y="50"/>
                  <a:pt x="88" y="50"/>
                </a:cubicBezTo>
                <a:cubicBezTo>
                  <a:pt x="90" y="50"/>
                  <a:pt x="90" y="50"/>
                  <a:pt x="90" y="50"/>
                </a:cubicBezTo>
                <a:cubicBezTo>
                  <a:pt x="91" y="49"/>
                  <a:pt x="91" y="49"/>
                  <a:pt x="91" y="49"/>
                </a:cubicBezTo>
                <a:cubicBezTo>
                  <a:pt x="94" y="49"/>
                  <a:pt x="94" y="49"/>
                  <a:pt x="94" y="49"/>
                </a:cubicBezTo>
                <a:cubicBezTo>
                  <a:pt x="95" y="46"/>
                  <a:pt x="95" y="46"/>
                  <a:pt x="95" y="46"/>
                </a:cubicBezTo>
                <a:cubicBezTo>
                  <a:pt x="93" y="45"/>
                  <a:pt x="93" y="45"/>
                  <a:pt x="93" y="45"/>
                </a:cubicBezTo>
                <a:cubicBezTo>
                  <a:pt x="93" y="43"/>
                  <a:pt x="93" y="43"/>
                  <a:pt x="93" y="43"/>
                </a:cubicBezTo>
                <a:cubicBezTo>
                  <a:pt x="93" y="43"/>
                  <a:pt x="97" y="40"/>
                  <a:pt x="97" y="40"/>
                </a:cubicBezTo>
                <a:cubicBezTo>
                  <a:pt x="97" y="40"/>
                  <a:pt x="98" y="38"/>
                  <a:pt x="99" y="38"/>
                </a:cubicBezTo>
                <a:cubicBezTo>
                  <a:pt x="99" y="38"/>
                  <a:pt x="98" y="35"/>
                  <a:pt x="98" y="35"/>
                </a:cubicBezTo>
                <a:cubicBezTo>
                  <a:pt x="98" y="35"/>
                  <a:pt x="99" y="34"/>
                  <a:pt x="99" y="34"/>
                </a:cubicBezTo>
                <a:cubicBezTo>
                  <a:pt x="99" y="33"/>
                  <a:pt x="99" y="32"/>
                  <a:pt x="99" y="32"/>
                </a:cubicBezTo>
                <a:cubicBezTo>
                  <a:pt x="97" y="29"/>
                  <a:pt x="97" y="29"/>
                  <a:pt x="97" y="29"/>
                </a:cubicBezTo>
                <a:cubicBezTo>
                  <a:pt x="95" y="27"/>
                  <a:pt x="95" y="27"/>
                  <a:pt x="95" y="27"/>
                </a:cubicBezTo>
                <a:cubicBezTo>
                  <a:pt x="99" y="23"/>
                  <a:pt x="99" y="23"/>
                  <a:pt x="99" y="23"/>
                </a:cubicBezTo>
                <a:cubicBezTo>
                  <a:pt x="100" y="23"/>
                  <a:pt x="100" y="23"/>
                  <a:pt x="100" y="23"/>
                </a:cubicBezTo>
                <a:cubicBezTo>
                  <a:pt x="100" y="23"/>
                  <a:pt x="101" y="22"/>
                  <a:pt x="101" y="22"/>
                </a:cubicBezTo>
                <a:cubicBezTo>
                  <a:pt x="101" y="21"/>
                  <a:pt x="106" y="19"/>
                  <a:pt x="106" y="19"/>
                </a:cubicBezTo>
                <a:cubicBezTo>
                  <a:pt x="108" y="18"/>
                  <a:pt x="108" y="18"/>
                  <a:pt x="108" y="18"/>
                </a:cubicBezTo>
                <a:cubicBezTo>
                  <a:pt x="115" y="18"/>
                  <a:pt x="115" y="18"/>
                  <a:pt x="115" y="18"/>
                </a:cubicBezTo>
                <a:cubicBezTo>
                  <a:pt x="117" y="17"/>
                  <a:pt x="117" y="17"/>
                  <a:pt x="117" y="17"/>
                </a:cubicBezTo>
                <a:cubicBezTo>
                  <a:pt x="119" y="18"/>
                  <a:pt x="119" y="18"/>
                  <a:pt x="119" y="18"/>
                </a:cubicBezTo>
                <a:cubicBezTo>
                  <a:pt x="119" y="18"/>
                  <a:pt x="121" y="18"/>
                  <a:pt x="122" y="17"/>
                </a:cubicBezTo>
                <a:cubicBezTo>
                  <a:pt x="123" y="17"/>
                  <a:pt x="124" y="17"/>
                  <a:pt x="124" y="17"/>
                </a:cubicBezTo>
                <a:cubicBezTo>
                  <a:pt x="125" y="17"/>
                  <a:pt x="126" y="16"/>
                  <a:pt x="126" y="16"/>
                </a:cubicBezTo>
                <a:cubicBezTo>
                  <a:pt x="125" y="16"/>
                  <a:pt x="124" y="15"/>
                  <a:pt x="124" y="15"/>
                </a:cubicBezTo>
                <a:cubicBezTo>
                  <a:pt x="124" y="15"/>
                  <a:pt x="125" y="14"/>
                  <a:pt x="125" y="14"/>
                </a:cubicBezTo>
                <a:cubicBezTo>
                  <a:pt x="128" y="14"/>
                  <a:pt x="128" y="14"/>
                  <a:pt x="128" y="14"/>
                </a:cubicBezTo>
                <a:cubicBezTo>
                  <a:pt x="127" y="12"/>
                  <a:pt x="127" y="12"/>
                  <a:pt x="127" y="12"/>
                </a:cubicBezTo>
                <a:cubicBezTo>
                  <a:pt x="127" y="12"/>
                  <a:pt x="122" y="12"/>
                  <a:pt x="122" y="12"/>
                </a:cubicBezTo>
                <a:close/>
              </a:path>
            </a:pathLst>
          </a:custGeom>
          <a:solidFill>
            <a:schemeClr val="tx1">
              <a:lumMod val="20000"/>
              <a:lumOff val="80000"/>
            </a:schemeClr>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7" name="Freeform 46"/>
          <p:cNvSpPr>
            <a:spLocks noEditPoints="1"/>
          </p:cNvSpPr>
          <p:nvPr/>
        </p:nvSpPr>
        <p:spPr bwMode="auto">
          <a:xfrm>
            <a:off x="7513638" y="3746500"/>
            <a:ext cx="2239963" cy="1654175"/>
          </a:xfrm>
          <a:custGeom>
            <a:avLst/>
            <a:gdLst>
              <a:gd name="T0" fmla="*/ 316 w 547"/>
              <a:gd name="T1" fmla="*/ 390 h 404"/>
              <a:gd name="T2" fmla="*/ 350 w 547"/>
              <a:gd name="T3" fmla="*/ 369 h 404"/>
              <a:gd name="T4" fmla="*/ 412 w 547"/>
              <a:gd name="T5" fmla="*/ 331 h 404"/>
              <a:gd name="T6" fmla="*/ 527 w 547"/>
              <a:gd name="T7" fmla="*/ 80 h 404"/>
              <a:gd name="T8" fmla="*/ 492 w 547"/>
              <a:gd name="T9" fmla="*/ 57 h 404"/>
              <a:gd name="T10" fmla="*/ 474 w 547"/>
              <a:gd name="T11" fmla="*/ 29 h 404"/>
              <a:gd name="T12" fmla="*/ 457 w 547"/>
              <a:gd name="T13" fmla="*/ 7 h 404"/>
              <a:gd name="T14" fmla="*/ 423 w 547"/>
              <a:gd name="T15" fmla="*/ 5 h 404"/>
              <a:gd name="T16" fmla="*/ 415 w 547"/>
              <a:gd name="T17" fmla="*/ 30 h 404"/>
              <a:gd name="T18" fmla="*/ 385 w 547"/>
              <a:gd name="T19" fmla="*/ 54 h 404"/>
              <a:gd name="T20" fmla="*/ 411 w 547"/>
              <a:gd name="T21" fmla="*/ 97 h 404"/>
              <a:gd name="T22" fmla="*/ 354 w 547"/>
              <a:gd name="T23" fmla="*/ 120 h 404"/>
              <a:gd name="T24" fmla="*/ 281 w 547"/>
              <a:gd name="T25" fmla="*/ 160 h 404"/>
              <a:gd name="T26" fmla="*/ 204 w 547"/>
              <a:gd name="T27" fmla="*/ 145 h 404"/>
              <a:gd name="T28" fmla="*/ 154 w 547"/>
              <a:gd name="T29" fmla="*/ 108 h 404"/>
              <a:gd name="T30" fmla="*/ 138 w 547"/>
              <a:gd name="T31" fmla="*/ 79 h 404"/>
              <a:gd name="T32" fmla="*/ 116 w 547"/>
              <a:gd name="T33" fmla="*/ 72 h 404"/>
              <a:gd name="T34" fmla="*/ 92 w 547"/>
              <a:gd name="T35" fmla="*/ 92 h 404"/>
              <a:gd name="T36" fmla="*/ 59 w 547"/>
              <a:gd name="T37" fmla="*/ 120 h 404"/>
              <a:gd name="T38" fmla="*/ 59 w 547"/>
              <a:gd name="T39" fmla="*/ 146 h 404"/>
              <a:gd name="T40" fmla="*/ 29 w 547"/>
              <a:gd name="T41" fmla="*/ 170 h 404"/>
              <a:gd name="T42" fmla="*/ 3 w 547"/>
              <a:gd name="T43" fmla="*/ 181 h 404"/>
              <a:gd name="T44" fmla="*/ 14 w 547"/>
              <a:gd name="T45" fmla="*/ 209 h 404"/>
              <a:gd name="T46" fmla="*/ 37 w 547"/>
              <a:gd name="T47" fmla="*/ 229 h 404"/>
              <a:gd name="T48" fmla="*/ 56 w 547"/>
              <a:gd name="T49" fmla="*/ 240 h 404"/>
              <a:gd name="T50" fmla="*/ 47 w 547"/>
              <a:gd name="T51" fmla="*/ 260 h 404"/>
              <a:gd name="T52" fmla="*/ 64 w 547"/>
              <a:gd name="T53" fmla="*/ 284 h 404"/>
              <a:gd name="T54" fmla="*/ 87 w 547"/>
              <a:gd name="T55" fmla="*/ 293 h 404"/>
              <a:gd name="T56" fmla="*/ 112 w 547"/>
              <a:gd name="T57" fmla="*/ 307 h 404"/>
              <a:gd name="T58" fmla="*/ 140 w 547"/>
              <a:gd name="T59" fmla="*/ 310 h 404"/>
              <a:gd name="T60" fmla="*/ 185 w 547"/>
              <a:gd name="T61" fmla="*/ 298 h 404"/>
              <a:gd name="T62" fmla="*/ 213 w 547"/>
              <a:gd name="T63" fmla="*/ 305 h 404"/>
              <a:gd name="T64" fmla="*/ 216 w 547"/>
              <a:gd name="T65" fmla="*/ 349 h 404"/>
              <a:gd name="T66" fmla="*/ 234 w 547"/>
              <a:gd name="T67" fmla="*/ 372 h 404"/>
              <a:gd name="T68" fmla="*/ 261 w 547"/>
              <a:gd name="T69" fmla="*/ 361 h 404"/>
              <a:gd name="T70" fmla="*/ 293 w 547"/>
              <a:gd name="T71" fmla="*/ 366 h 404"/>
              <a:gd name="T72" fmla="*/ 322 w 547"/>
              <a:gd name="T73" fmla="*/ 376 h 404"/>
              <a:gd name="T74" fmla="*/ 360 w 547"/>
              <a:gd name="T75" fmla="*/ 361 h 404"/>
              <a:gd name="T76" fmla="*/ 388 w 547"/>
              <a:gd name="T77" fmla="*/ 350 h 404"/>
              <a:gd name="T78" fmla="*/ 407 w 547"/>
              <a:gd name="T79" fmla="*/ 334 h 404"/>
              <a:gd name="T80" fmla="*/ 412 w 547"/>
              <a:gd name="T81" fmla="*/ 320 h 404"/>
              <a:gd name="T82" fmla="*/ 432 w 547"/>
              <a:gd name="T83" fmla="*/ 295 h 404"/>
              <a:gd name="T84" fmla="*/ 422 w 547"/>
              <a:gd name="T85" fmla="*/ 282 h 404"/>
              <a:gd name="T86" fmla="*/ 432 w 547"/>
              <a:gd name="T87" fmla="*/ 270 h 404"/>
              <a:gd name="T88" fmla="*/ 421 w 547"/>
              <a:gd name="T89" fmla="*/ 253 h 404"/>
              <a:gd name="T90" fmla="*/ 409 w 547"/>
              <a:gd name="T91" fmla="*/ 237 h 404"/>
              <a:gd name="T92" fmla="*/ 417 w 547"/>
              <a:gd name="T93" fmla="*/ 221 h 404"/>
              <a:gd name="T94" fmla="*/ 427 w 547"/>
              <a:gd name="T95" fmla="*/ 215 h 404"/>
              <a:gd name="T96" fmla="*/ 432 w 547"/>
              <a:gd name="T97" fmla="*/ 206 h 404"/>
              <a:gd name="T98" fmla="*/ 402 w 547"/>
              <a:gd name="T99" fmla="*/ 200 h 404"/>
              <a:gd name="T100" fmla="*/ 399 w 547"/>
              <a:gd name="T101" fmla="*/ 187 h 404"/>
              <a:gd name="T102" fmla="*/ 409 w 547"/>
              <a:gd name="T103" fmla="*/ 180 h 404"/>
              <a:gd name="T104" fmla="*/ 429 w 547"/>
              <a:gd name="T105" fmla="*/ 167 h 404"/>
              <a:gd name="T106" fmla="*/ 424 w 547"/>
              <a:gd name="T107" fmla="*/ 192 h 404"/>
              <a:gd name="T108" fmla="*/ 453 w 547"/>
              <a:gd name="T109" fmla="*/ 179 h 404"/>
              <a:gd name="T110" fmla="*/ 486 w 547"/>
              <a:gd name="T111" fmla="*/ 162 h 404"/>
              <a:gd name="T112" fmla="*/ 503 w 547"/>
              <a:gd name="T113" fmla="*/ 142 h 404"/>
              <a:gd name="T114" fmla="*/ 515 w 547"/>
              <a:gd name="T115" fmla="*/ 132 h 404"/>
              <a:gd name="T116" fmla="*/ 535 w 547"/>
              <a:gd name="T117" fmla="*/ 109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7" h="404">
                <a:moveTo>
                  <a:pt x="333" y="385"/>
                </a:moveTo>
                <a:cubicBezTo>
                  <a:pt x="334" y="386"/>
                  <a:pt x="334" y="387"/>
                  <a:pt x="334" y="387"/>
                </a:cubicBezTo>
                <a:cubicBezTo>
                  <a:pt x="334" y="388"/>
                  <a:pt x="334" y="388"/>
                  <a:pt x="333" y="389"/>
                </a:cubicBezTo>
                <a:cubicBezTo>
                  <a:pt x="331" y="391"/>
                  <a:pt x="330" y="393"/>
                  <a:pt x="330" y="396"/>
                </a:cubicBezTo>
                <a:cubicBezTo>
                  <a:pt x="330" y="396"/>
                  <a:pt x="329" y="397"/>
                  <a:pt x="329" y="397"/>
                </a:cubicBezTo>
                <a:cubicBezTo>
                  <a:pt x="327" y="398"/>
                  <a:pt x="326" y="400"/>
                  <a:pt x="323" y="400"/>
                </a:cubicBezTo>
                <a:cubicBezTo>
                  <a:pt x="323" y="400"/>
                  <a:pt x="323" y="400"/>
                  <a:pt x="323" y="400"/>
                </a:cubicBezTo>
                <a:cubicBezTo>
                  <a:pt x="322" y="404"/>
                  <a:pt x="320" y="401"/>
                  <a:pt x="319" y="401"/>
                </a:cubicBezTo>
                <a:cubicBezTo>
                  <a:pt x="318" y="401"/>
                  <a:pt x="317" y="401"/>
                  <a:pt x="316" y="400"/>
                </a:cubicBezTo>
                <a:cubicBezTo>
                  <a:pt x="314" y="400"/>
                  <a:pt x="313" y="399"/>
                  <a:pt x="313" y="397"/>
                </a:cubicBezTo>
                <a:cubicBezTo>
                  <a:pt x="313" y="397"/>
                  <a:pt x="313" y="397"/>
                  <a:pt x="314" y="397"/>
                </a:cubicBezTo>
                <a:cubicBezTo>
                  <a:pt x="314" y="396"/>
                  <a:pt x="314" y="396"/>
                  <a:pt x="314" y="395"/>
                </a:cubicBezTo>
                <a:cubicBezTo>
                  <a:pt x="314" y="395"/>
                  <a:pt x="314" y="394"/>
                  <a:pt x="314" y="394"/>
                </a:cubicBezTo>
                <a:cubicBezTo>
                  <a:pt x="314" y="394"/>
                  <a:pt x="314" y="394"/>
                  <a:pt x="314" y="393"/>
                </a:cubicBezTo>
                <a:cubicBezTo>
                  <a:pt x="313" y="392"/>
                  <a:pt x="314" y="391"/>
                  <a:pt x="316" y="390"/>
                </a:cubicBezTo>
                <a:cubicBezTo>
                  <a:pt x="316" y="390"/>
                  <a:pt x="317" y="389"/>
                  <a:pt x="317" y="388"/>
                </a:cubicBezTo>
                <a:cubicBezTo>
                  <a:pt x="318" y="386"/>
                  <a:pt x="320" y="386"/>
                  <a:pt x="322" y="385"/>
                </a:cubicBezTo>
                <a:cubicBezTo>
                  <a:pt x="322" y="385"/>
                  <a:pt x="322" y="385"/>
                  <a:pt x="322" y="385"/>
                </a:cubicBezTo>
                <a:cubicBezTo>
                  <a:pt x="325" y="386"/>
                  <a:pt x="328" y="385"/>
                  <a:pt x="331" y="384"/>
                </a:cubicBezTo>
                <a:cubicBezTo>
                  <a:pt x="332" y="384"/>
                  <a:pt x="333" y="385"/>
                  <a:pt x="333" y="385"/>
                </a:cubicBezTo>
                <a:close/>
                <a:moveTo>
                  <a:pt x="431" y="285"/>
                </a:moveTo>
                <a:cubicBezTo>
                  <a:pt x="431" y="287"/>
                  <a:pt x="433" y="287"/>
                  <a:pt x="433" y="287"/>
                </a:cubicBezTo>
                <a:cubicBezTo>
                  <a:pt x="434" y="287"/>
                  <a:pt x="434" y="287"/>
                  <a:pt x="434" y="287"/>
                </a:cubicBezTo>
                <a:cubicBezTo>
                  <a:pt x="434" y="287"/>
                  <a:pt x="434" y="287"/>
                  <a:pt x="434" y="287"/>
                </a:cubicBezTo>
                <a:cubicBezTo>
                  <a:pt x="434" y="287"/>
                  <a:pt x="434" y="287"/>
                  <a:pt x="434" y="287"/>
                </a:cubicBezTo>
                <a:cubicBezTo>
                  <a:pt x="434" y="287"/>
                  <a:pt x="434" y="286"/>
                  <a:pt x="434" y="286"/>
                </a:cubicBezTo>
                <a:cubicBezTo>
                  <a:pt x="434" y="286"/>
                  <a:pt x="434" y="286"/>
                  <a:pt x="434" y="286"/>
                </a:cubicBezTo>
                <a:cubicBezTo>
                  <a:pt x="434" y="285"/>
                  <a:pt x="433" y="285"/>
                  <a:pt x="432" y="285"/>
                </a:cubicBezTo>
                <a:cubicBezTo>
                  <a:pt x="432" y="285"/>
                  <a:pt x="431" y="285"/>
                  <a:pt x="431" y="285"/>
                </a:cubicBezTo>
                <a:close/>
                <a:moveTo>
                  <a:pt x="350" y="369"/>
                </a:moveTo>
                <a:cubicBezTo>
                  <a:pt x="350" y="369"/>
                  <a:pt x="349" y="369"/>
                  <a:pt x="349" y="369"/>
                </a:cubicBezTo>
                <a:cubicBezTo>
                  <a:pt x="349" y="370"/>
                  <a:pt x="350" y="370"/>
                  <a:pt x="350" y="370"/>
                </a:cubicBezTo>
                <a:cubicBezTo>
                  <a:pt x="350" y="370"/>
                  <a:pt x="350" y="370"/>
                  <a:pt x="350" y="370"/>
                </a:cubicBezTo>
                <a:cubicBezTo>
                  <a:pt x="350" y="370"/>
                  <a:pt x="350" y="370"/>
                  <a:pt x="350" y="370"/>
                </a:cubicBezTo>
                <a:cubicBezTo>
                  <a:pt x="350" y="370"/>
                  <a:pt x="350" y="370"/>
                  <a:pt x="350" y="370"/>
                </a:cubicBezTo>
                <a:cubicBezTo>
                  <a:pt x="350" y="370"/>
                  <a:pt x="350" y="369"/>
                  <a:pt x="350" y="369"/>
                </a:cubicBezTo>
                <a:cubicBezTo>
                  <a:pt x="350" y="369"/>
                  <a:pt x="350" y="369"/>
                  <a:pt x="350" y="369"/>
                </a:cubicBezTo>
                <a:cubicBezTo>
                  <a:pt x="350" y="369"/>
                  <a:pt x="350" y="369"/>
                  <a:pt x="350" y="369"/>
                </a:cubicBezTo>
                <a:close/>
                <a:moveTo>
                  <a:pt x="434" y="284"/>
                </a:moveTo>
                <a:cubicBezTo>
                  <a:pt x="434" y="284"/>
                  <a:pt x="434" y="284"/>
                  <a:pt x="434" y="283"/>
                </a:cubicBezTo>
                <a:cubicBezTo>
                  <a:pt x="434" y="283"/>
                  <a:pt x="434" y="283"/>
                  <a:pt x="434" y="283"/>
                </a:cubicBezTo>
                <a:cubicBezTo>
                  <a:pt x="433" y="283"/>
                  <a:pt x="433" y="283"/>
                  <a:pt x="433" y="284"/>
                </a:cubicBezTo>
                <a:cubicBezTo>
                  <a:pt x="433" y="284"/>
                  <a:pt x="433" y="284"/>
                  <a:pt x="434" y="284"/>
                </a:cubicBezTo>
                <a:close/>
                <a:moveTo>
                  <a:pt x="412" y="331"/>
                </a:moveTo>
                <a:cubicBezTo>
                  <a:pt x="412" y="331"/>
                  <a:pt x="412" y="331"/>
                  <a:pt x="412" y="331"/>
                </a:cubicBezTo>
                <a:cubicBezTo>
                  <a:pt x="412" y="331"/>
                  <a:pt x="411" y="331"/>
                  <a:pt x="411" y="331"/>
                </a:cubicBezTo>
                <a:cubicBezTo>
                  <a:pt x="411" y="331"/>
                  <a:pt x="411" y="332"/>
                  <a:pt x="411" y="332"/>
                </a:cubicBezTo>
                <a:cubicBezTo>
                  <a:pt x="411" y="332"/>
                  <a:pt x="411" y="332"/>
                  <a:pt x="412" y="332"/>
                </a:cubicBezTo>
                <a:cubicBezTo>
                  <a:pt x="412" y="332"/>
                  <a:pt x="412" y="332"/>
                  <a:pt x="412" y="332"/>
                </a:cubicBezTo>
                <a:cubicBezTo>
                  <a:pt x="412" y="332"/>
                  <a:pt x="412" y="331"/>
                  <a:pt x="412" y="331"/>
                </a:cubicBezTo>
                <a:close/>
                <a:moveTo>
                  <a:pt x="547" y="83"/>
                </a:moveTo>
                <a:cubicBezTo>
                  <a:pt x="546" y="82"/>
                  <a:pt x="546" y="81"/>
                  <a:pt x="545" y="80"/>
                </a:cubicBezTo>
                <a:cubicBezTo>
                  <a:pt x="545" y="78"/>
                  <a:pt x="545" y="76"/>
                  <a:pt x="546" y="75"/>
                </a:cubicBezTo>
                <a:cubicBezTo>
                  <a:pt x="544" y="75"/>
                  <a:pt x="542" y="74"/>
                  <a:pt x="540" y="74"/>
                </a:cubicBezTo>
                <a:cubicBezTo>
                  <a:pt x="540" y="74"/>
                  <a:pt x="539" y="74"/>
                  <a:pt x="539" y="75"/>
                </a:cubicBezTo>
                <a:cubicBezTo>
                  <a:pt x="539" y="75"/>
                  <a:pt x="539" y="75"/>
                  <a:pt x="539" y="75"/>
                </a:cubicBezTo>
                <a:cubicBezTo>
                  <a:pt x="538" y="76"/>
                  <a:pt x="537" y="77"/>
                  <a:pt x="536" y="77"/>
                </a:cubicBezTo>
                <a:cubicBezTo>
                  <a:pt x="531" y="78"/>
                  <a:pt x="531" y="78"/>
                  <a:pt x="531" y="78"/>
                </a:cubicBezTo>
                <a:cubicBezTo>
                  <a:pt x="529" y="80"/>
                  <a:pt x="529" y="80"/>
                  <a:pt x="529" y="80"/>
                </a:cubicBezTo>
                <a:cubicBezTo>
                  <a:pt x="527" y="80"/>
                  <a:pt x="527" y="80"/>
                  <a:pt x="527" y="80"/>
                </a:cubicBezTo>
                <a:cubicBezTo>
                  <a:pt x="526" y="83"/>
                  <a:pt x="526" y="83"/>
                  <a:pt x="526" y="83"/>
                </a:cubicBezTo>
                <a:cubicBezTo>
                  <a:pt x="513" y="83"/>
                  <a:pt x="513" y="83"/>
                  <a:pt x="513" y="83"/>
                </a:cubicBezTo>
                <a:cubicBezTo>
                  <a:pt x="509" y="78"/>
                  <a:pt x="509" y="78"/>
                  <a:pt x="509" y="78"/>
                </a:cubicBezTo>
                <a:cubicBezTo>
                  <a:pt x="510" y="76"/>
                  <a:pt x="510" y="76"/>
                  <a:pt x="510" y="76"/>
                </a:cubicBezTo>
                <a:cubicBezTo>
                  <a:pt x="511" y="73"/>
                  <a:pt x="511" y="73"/>
                  <a:pt x="511" y="73"/>
                </a:cubicBezTo>
                <a:cubicBezTo>
                  <a:pt x="509" y="72"/>
                  <a:pt x="509" y="72"/>
                  <a:pt x="509" y="72"/>
                </a:cubicBezTo>
                <a:cubicBezTo>
                  <a:pt x="509" y="72"/>
                  <a:pt x="508" y="71"/>
                  <a:pt x="508" y="71"/>
                </a:cubicBezTo>
                <a:cubicBezTo>
                  <a:pt x="508" y="70"/>
                  <a:pt x="509" y="68"/>
                  <a:pt x="509" y="68"/>
                </a:cubicBezTo>
                <a:cubicBezTo>
                  <a:pt x="509" y="68"/>
                  <a:pt x="506" y="68"/>
                  <a:pt x="506" y="68"/>
                </a:cubicBezTo>
                <a:cubicBezTo>
                  <a:pt x="506" y="67"/>
                  <a:pt x="501" y="62"/>
                  <a:pt x="500" y="61"/>
                </a:cubicBezTo>
                <a:cubicBezTo>
                  <a:pt x="500" y="61"/>
                  <a:pt x="499" y="60"/>
                  <a:pt x="499" y="60"/>
                </a:cubicBezTo>
                <a:cubicBezTo>
                  <a:pt x="498" y="61"/>
                  <a:pt x="498" y="61"/>
                  <a:pt x="498" y="61"/>
                </a:cubicBezTo>
                <a:cubicBezTo>
                  <a:pt x="498" y="61"/>
                  <a:pt x="495" y="60"/>
                  <a:pt x="495" y="60"/>
                </a:cubicBezTo>
                <a:cubicBezTo>
                  <a:pt x="495" y="60"/>
                  <a:pt x="492" y="59"/>
                  <a:pt x="492" y="59"/>
                </a:cubicBezTo>
                <a:cubicBezTo>
                  <a:pt x="492" y="57"/>
                  <a:pt x="492" y="57"/>
                  <a:pt x="492" y="57"/>
                </a:cubicBezTo>
                <a:cubicBezTo>
                  <a:pt x="484" y="57"/>
                  <a:pt x="484" y="57"/>
                  <a:pt x="484" y="57"/>
                </a:cubicBezTo>
                <a:cubicBezTo>
                  <a:pt x="484" y="57"/>
                  <a:pt x="483" y="56"/>
                  <a:pt x="483" y="56"/>
                </a:cubicBezTo>
                <a:cubicBezTo>
                  <a:pt x="482" y="55"/>
                  <a:pt x="482" y="55"/>
                  <a:pt x="482" y="54"/>
                </a:cubicBezTo>
                <a:cubicBezTo>
                  <a:pt x="482" y="54"/>
                  <a:pt x="482" y="53"/>
                  <a:pt x="482" y="52"/>
                </a:cubicBezTo>
                <a:cubicBezTo>
                  <a:pt x="482" y="52"/>
                  <a:pt x="482" y="51"/>
                  <a:pt x="482" y="51"/>
                </a:cubicBezTo>
                <a:cubicBezTo>
                  <a:pt x="482" y="50"/>
                  <a:pt x="483" y="50"/>
                  <a:pt x="482" y="49"/>
                </a:cubicBezTo>
                <a:cubicBezTo>
                  <a:pt x="482" y="49"/>
                  <a:pt x="481" y="48"/>
                  <a:pt x="481" y="48"/>
                </a:cubicBezTo>
                <a:cubicBezTo>
                  <a:pt x="481" y="48"/>
                  <a:pt x="480" y="45"/>
                  <a:pt x="480" y="45"/>
                </a:cubicBezTo>
                <a:cubicBezTo>
                  <a:pt x="480" y="44"/>
                  <a:pt x="479" y="42"/>
                  <a:pt x="479" y="42"/>
                </a:cubicBezTo>
                <a:cubicBezTo>
                  <a:pt x="479" y="41"/>
                  <a:pt x="479" y="40"/>
                  <a:pt x="478" y="39"/>
                </a:cubicBezTo>
                <a:cubicBezTo>
                  <a:pt x="477" y="38"/>
                  <a:pt x="476" y="37"/>
                  <a:pt x="476" y="36"/>
                </a:cubicBezTo>
                <a:cubicBezTo>
                  <a:pt x="476" y="36"/>
                  <a:pt x="476" y="36"/>
                  <a:pt x="476" y="35"/>
                </a:cubicBezTo>
                <a:cubicBezTo>
                  <a:pt x="476" y="34"/>
                  <a:pt x="476" y="34"/>
                  <a:pt x="476" y="33"/>
                </a:cubicBezTo>
                <a:cubicBezTo>
                  <a:pt x="476" y="33"/>
                  <a:pt x="476" y="32"/>
                  <a:pt x="475" y="31"/>
                </a:cubicBezTo>
                <a:cubicBezTo>
                  <a:pt x="475" y="30"/>
                  <a:pt x="474" y="30"/>
                  <a:pt x="474" y="29"/>
                </a:cubicBezTo>
                <a:cubicBezTo>
                  <a:pt x="474" y="29"/>
                  <a:pt x="474" y="29"/>
                  <a:pt x="474" y="28"/>
                </a:cubicBezTo>
                <a:cubicBezTo>
                  <a:pt x="474" y="27"/>
                  <a:pt x="473" y="26"/>
                  <a:pt x="473" y="26"/>
                </a:cubicBezTo>
                <a:cubicBezTo>
                  <a:pt x="473" y="25"/>
                  <a:pt x="472" y="25"/>
                  <a:pt x="472" y="24"/>
                </a:cubicBezTo>
                <a:cubicBezTo>
                  <a:pt x="472" y="24"/>
                  <a:pt x="473" y="22"/>
                  <a:pt x="473" y="22"/>
                </a:cubicBezTo>
                <a:cubicBezTo>
                  <a:pt x="473" y="22"/>
                  <a:pt x="473" y="21"/>
                  <a:pt x="472" y="21"/>
                </a:cubicBezTo>
                <a:cubicBezTo>
                  <a:pt x="472" y="20"/>
                  <a:pt x="470" y="20"/>
                  <a:pt x="470" y="20"/>
                </a:cubicBezTo>
                <a:cubicBezTo>
                  <a:pt x="471" y="19"/>
                  <a:pt x="471" y="18"/>
                  <a:pt x="470" y="18"/>
                </a:cubicBezTo>
                <a:cubicBezTo>
                  <a:pt x="470" y="17"/>
                  <a:pt x="468" y="16"/>
                  <a:pt x="468" y="16"/>
                </a:cubicBezTo>
                <a:cubicBezTo>
                  <a:pt x="468" y="15"/>
                  <a:pt x="467" y="15"/>
                  <a:pt x="468" y="14"/>
                </a:cubicBezTo>
                <a:cubicBezTo>
                  <a:pt x="468" y="13"/>
                  <a:pt x="469" y="13"/>
                  <a:pt x="468" y="12"/>
                </a:cubicBezTo>
                <a:cubicBezTo>
                  <a:pt x="467" y="11"/>
                  <a:pt x="466" y="10"/>
                  <a:pt x="465" y="10"/>
                </a:cubicBezTo>
                <a:cubicBezTo>
                  <a:pt x="465" y="9"/>
                  <a:pt x="466" y="8"/>
                  <a:pt x="464" y="7"/>
                </a:cubicBezTo>
                <a:cubicBezTo>
                  <a:pt x="463" y="6"/>
                  <a:pt x="462" y="6"/>
                  <a:pt x="461" y="6"/>
                </a:cubicBezTo>
                <a:cubicBezTo>
                  <a:pt x="460" y="6"/>
                  <a:pt x="460" y="5"/>
                  <a:pt x="459" y="6"/>
                </a:cubicBezTo>
                <a:cubicBezTo>
                  <a:pt x="458" y="7"/>
                  <a:pt x="458" y="7"/>
                  <a:pt x="457" y="7"/>
                </a:cubicBezTo>
                <a:cubicBezTo>
                  <a:pt x="457" y="7"/>
                  <a:pt x="457" y="7"/>
                  <a:pt x="457" y="7"/>
                </a:cubicBezTo>
                <a:cubicBezTo>
                  <a:pt x="458" y="7"/>
                  <a:pt x="457" y="7"/>
                  <a:pt x="457" y="7"/>
                </a:cubicBezTo>
                <a:cubicBezTo>
                  <a:pt x="457" y="7"/>
                  <a:pt x="457" y="7"/>
                  <a:pt x="455" y="6"/>
                </a:cubicBezTo>
                <a:cubicBezTo>
                  <a:pt x="452" y="4"/>
                  <a:pt x="449" y="2"/>
                  <a:pt x="449" y="1"/>
                </a:cubicBezTo>
                <a:cubicBezTo>
                  <a:pt x="448" y="1"/>
                  <a:pt x="446" y="0"/>
                  <a:pt x="446" y="1"/>
                </a:cubicBezTo>
                <a:cubicBezTo>
                  <a:pt x="445" y="1"/>
                  <a:pt x="443" y="1"/>
                  <a:pt x="443" y="1"/>
                </a:cubicBezTo>
                <a:cubicBezTo>
                  <a:pt x="442" y="1"/>
                  <a:pt x="439" y="2"/>
                  <a:pt x="439" y="2"/>
                </a:cubicBezTo>
                <a:cubicBezTo>
                  <a:pt x="439" y="2"/>
                  <a:pt x="438" y="2"/>
                  <a:pt x="438" y="2"/>
                </a:cubicBezTo>
                <a:cubicBezTo>
                  <a:pt x="437" y="3"/>
                  <a:pt x="438" y="3"/>
                  <a:pt x="436" y="3"/>
                </a:cubicBezTo>
                <a:cubicBezTo>
                  <a:pt x="435" y="2"/>
                  <a:pt x="435" y="2"/>
                  <a:pt x="434" y="2"/>
                </a:cubicBezTo>
                <a:cubicBezTo>
                  <a:pt x="433" y="2"/>
                  <a:pt x="433" y="2"/>
                  <a:pt x="433" y="2"/>
                </a:cubicBezTo>
                <a:cubicBezTo>
                  <a:pt x="432" y="2"/>
                  <a:pt x="432" y="2"/>
                  <a:pt x="430" y="3"/>
                </a:cubicBezTo>
                <a:cubicBezTo>
                  <a:pt x="429" y="3"/>
                  <a:pt x="428" y="3"/>
                  <a:pt x="428" y="3"/>
                </a:cubicBezTo>
                <a:cubicBezTo>
                  <a:pt x="428" y="4"/>
                  <a:pt x="429" y="4"/>
                  <a:pt x="427" y="4"/>
                </a:cubicBezTo>
                <a:cubicBezTo>
                  <a:pt x="426" y="5"/>
                  <a:pt x="423" y="5"/>
                  <a:pt x="423" y="5"/>
                </a:cubicBezTo>
                <a:cubicBezTo>
                  <a:pt x="422" y="5"/>
                  <a:pt x="422" y="5"/>
                  <a:pt x="422" y="5"/>
                </a:cubicBezTo>
                <a:cubicBezTo>
                  <a:pt x="422" y="5"/>
                  <a:pt x="418" y="9"/>
                  <a:pt x="418" y="9"/>
                </a:cubicBezTo>
                <a:cubicBezTo>
                  <a:pt x="418" y="10"/>
                  <a:pt x="416" y="11"/>
                  <a:pt x="415" y="12"/>
                </a:cubicBezTo>
                <a:cubicBezTo>
                  <a:pt x="415" y="12"/>
                  <a:pt x="415" y="14"/>
                  <a:pt x="415" y="14"/>
                </a:cubicBezTo>
                <a:cubicBezTo>
                  <a:pt x="415" y="15"/>
                  <a:pt x="415" y="15"/>
                  <a:pt x="415" y="15"/>
                </a:cubicBezTo>
                <a:cubicBezTo>
                  <a:pt x="415" y="15"/>
                  <a:pt x="416" y="14"/>
                  <a:pt x="417" y="14"/>
                </a:cubicBezTo>
                <a:cubicBezTo>
                  <a:pt x="417" y="14"/>
                  <a:pt x="418" y="14"/>
                  <a:pt x="419" y="14"/>
                </a:cubicBezTo>
                <a:cubicBezTo>
                  <a:pt x="420" y="15"/>
                  <a:pt x="421" y="15"/>
                  <a:pt x="421" y="15"/>
                </a:cubicBezTo>
                <a:cubicBezTo>
                  <a:pt x="421" y="16"/>
                  <a:pt x="421" y="17"/>
                  <a:pt x="421" y="17"/>
                </a:cubicBezTo>
                <a:cubicBezTo>
                  <a:pt x="421" y="17"/>
                  <a:pt x="420" y="18"/>
                  <a:pt x="420" y="18"/>
                </a:cubicBezTo>
                <a:cubicBezTo>
                  <a:pt x="420" y="19"/>
                  <a:pt x="421" y="19"/>
                  <a:pt x="421" y="20"/>
                </a:cubicBezTo>
                <a:cubicBezTo>
                  <a:pt x="421" y="20"/>
                  <a:pt x="422" y="22"/>
                  <a:pt x="422" y="22"/>
                </a:cubicBezTo>
                <a:cubicBezTo>
                  <a:pt x="422" y="23"/>
                  <a:pt x="421" y="23"/>
                  <a:pt x="421" y="23"/>
                </a:cubicBezTo>
                <a:cubicBezTo>
                  <a:pt x="416" y="27"/>
                  <a:pt x="416" y="27"/>
                  <a:pt x="416" y="27"/>
                </a:cubicBezTo>
                <a:cubicBezTo>
                  <a:pt x="416" y="27"/>
                  <a:pt x="415" y="29"/>
                  <a:pt x="415" y="30"/>
                </a:cubicBezTo>
                <a:cubicBezTo>
                  <a:pt x="415" y="30"/>
                  <a:pt x="413" y="36"/>
                  <a:pt x="413" y="36"/>
                </a:cubicBezTo>
                <a:cubicBezTo>
                  <a:pt x="413" y="36"/>
                  <a:pt x="410" y="41"/>
                  <a:pt x="410" y="41"/>
                </a:cubicBezTo>
                <a:cubicBezTo>
                  <a:pt x="408" y="42"/>
                  <a:pt x="408" y="42"/>
                  <a:pt x="408" y="42"/>
                </a:cubicBezTo>
                <a:cubicBezTo>
                  <a:pt x="408" y="45"/>
                  <a:pt x="408" y="45"/>
                  <a:pt x="408" y="45"/>
                </a:cubicBezTo>
                <a:cubicBezTo>
                  <a:pt x="407" y="46"/>
                  <a:pt x="407" y="46"/>
                  <a:pt x="407" y="46"/>
                </a:cubicBezTo>
                <a:cubicBezTo>
                  <a:pt x="407" y="46"/>
                  <a:pt x="407" y="47"/>
                  <a:pt x="407" y="47"/>
                </a:cubicBezTo>
                <a:cubicBezTo>
                  <a:pt x="408" y="47"/>
                  <a:pt x="409" y="48"/>
                  <a:pt x="409" y="48"/>
                </a:cubicBezTo>
                <a:cubicBezTo>
                  <a:pt x="409" y="48"/>
                  <a:pt x="408" y="50"/>
                  <a:pt x="408" y="50"/>
                </a:cubicBezTo>
                <a:cubicBezTo>
                  <a:pt x="408" y="50"/>
                  <a:pt x="405" y="52"/>
                  <a:pt x="405" y="52"/>
                </a:cubicBezTo>
                <a:cubicBezTo>
                  <a:pt x="402" y="53"/>
                  <a:pt x="402" y="53"/>
                  <a:pt x="402" y="53"/>
                </a:cubicBezTo>
                <a:cubicBezTo>
                  <a:pt x="396" y="58"/>
                  <a:pt x="396" y="58"/>
                  <a:pt x="396" y="58"/>
                </a:cubicBezTo>
                <a:cubicBezTo>
                  <a:pt x="393" y="58"/>
                  <a:pt x="393" y="58"/>
                  <a:pt x="393" y="58"/>
                </a:cubicBezTo>
                <a:cubicBezTo>
                  <a:pt x="390" y="57"/>
                  <a:pt x="390" y="57"/>
                  <a:pt x="390" y="57"/>
                </a:cubicBezTo>
                <a:cubicBezTo>
                  <a:pt x="387" y="56"/>
                  <a:pt x="387" y="56"/>
                  <a:pt x="387" y="56"/>
                </a:cubicBezTo>
                <a:cubicBezTo>
                  <a:pt x="385" y="54"/>
                  <a:pt x="385" y="54"/>
                  <a:pt x="385" y="54"/>
                </a:cubicBezTo>
                <a:cubicBezTo>
                  <a:pt x="385" y="54"/>
                  <a:pt x="385" y="54"/>
                  <a:pt x="385" y="54"/>
                </a:cubicBezTo>
                <a:cubicBezTo>
                  <a:pt x="377" y="71"/>
                  <a:pt x="377" y="71"/>
                  <a:pt x="377" y="71"/>
                </a:cubicBezTo>
                <a:cubicBezTo>
                  <a:pt x="377" y="75"/>
                  <a:pt x="377" y="75"/>
                  <a:pt x="377" y="75"/>
                </a:cubicBezTo>
                <a:cubicBezTo>
                  <a:pt x="375" y="77"/>
                  <a:pt x="375" y="77"/>
                  <a:pt x="375" y="77"/>
                </a:cubicBezTo>
                <a:cubicBezTo>
                  <a:pt x="375" y="80"/>
                  <a:pt x="375" y="80"/>
                  <a:pt x="375" y="80"/>
                </a:cubicBezTo>
                <a:cubicBezTo>
                  <a:pt x="378" y="83"/>
                  <a:pt x="378" y="83"/>
                  <a:pt x="378" y="83"/>
                </a:cubicBezTo>
                <a:cubicBezTo>
                  <a:pt x="381" y="80"/>
                  <a:pt x="381" y="80"/>
                  <a:pt x="381" y="80"/>
                </a:cubicBezTo>
                <a:cubicBezTo>
                  <a:pt x="386" y="80"/>
                  <a:pt x="386" y="80"/>
                  <a:pt x="386" y="80"/>
                </a:cubicBezTo>
                <a:cubicBezTo>
                  <a:pt x="390" y="83"/>
                  <a:pt x="390" y="83"/>
                  <a:pt x="390" y="83"/>
                </a:cubicBezTo>
                <a:cubicBezTo>
                  <a:pt x="391" y="84"/>
                  <a:pt x="391" y="84"/>
                  <a:pt x="391" y="84"/>
                </a:cubicBezTo>
                <a:cubicBezTo>
                  <a:pt x="395" y="79"/>
                  <a:pt x="395" y="79"/>
                  <a:pt x="395" y="79"/>
                </a:cubicBezTo>
                <a:cubicBezTo>
                  <a:pt x="402" y="79"/>
                  <a:pt x="402" y="79"/>
                  <a:pt x="402" y="79"/>
                </a:cubicBezTo>
                <a:cubicBezTo>
                  <a:pt x="413" y="93"/>
                  <a:pt x="413" y="93"/>
                  <a:pt x="413" y="93"/>
                </a:cubicBezTo>
                <a:cubicBezTo>
                  <a:pt x="413" y="96"/>
                  <a:pt x="413" y="96"/>
                  <a:pt x="413" y="96"/>
                </a:cubicBezTo>
                <a:cubicBezTo>
                  <a:pt x="411" y="97"/>
                  <a:pt x="411" y="97"/>
                  <a:pt x="411" y="97"/>
                </a:cubicBezTo>
                <a:cubicBezTo>
                  <a:pt x="408" y="97"/>
                  <a:pt x="408" y="97"/>
                  <a:pt x="408" y="97"/>
                </a:cubicBezTo>
                <a:cubicBezTo>
                  <a:pt x="404" y="96"/>
                  <a:pt x="404" y="96"/>
                  <a:pt x="404" y="96"/>
                </a:cubicBezTo>
                <a:cubicBezTo>
                  <a:pt x="400" y="96"/>
                  <a:pt x="400" y="96"/>
                  <a:pt x="400" y="96"/>
                </a:cubicBezTo>
                <a:cubicBezTo>
                  <a:pt x="397" y="97"/>
                  <a:pt x="397" y="97"/>
                  <a:pt x="397" y="97"/>
                </a:cubicBezTo>
                <a:cubicBezTo>
                  <a:pt x="395" y="98"/>
                  <a:pt x="395" y="98"/>
                  <a:pt x="395" y="98"/>
                </a:cubicBezTo>
                <a:cubicBezTo>
                  <a:pt x="392" y="98"/>
                  <a:pt x="392" y="98"/>
                  <a:pt x="392" y="98"/>
                </a:cubicBezTo>
                <a:cubicBezTo>
                  <a:pt x="392" y="100"/>
                  <a:pt x="392" y="100"/>
                  <a:pt x="392" y="100"/>
                </a:cubicBezTo>
                <a:cubicBezTo>
                  <a:pt x="384" y="101"/>
                  <a:pt x="384" y="101"/>
                  <a:pt x="384" y="101"/>
                </a:cubicBezTo>
                <a:cubicBezTo>
                  <a:pt x="381" y="105"/>
                  <a:pt x="381" y="105"/>
                  <a:pt x="381" y="105"/>
                </a:cubicBezTo>
                <a:cubicBezTo>
                  <a:pt x="381" y="108"/>
                  <a:pt x="381" y="108"/>
                  <a:pt x="381" y="108"/>
                </a:cubicBezTo>
                <a:cubicBezTo>
                  <a:pt x="376" y="112"/>
                  <a:pt x="376" y="112"/>
                  <a:pt x="376" y="112"/>
                </a:cubicBezTo>
                <a:cubicBezTo>
                  <a:pt x="366" y="113"/>
                  <a:pt x="366" y="113"/>
                  <a:pt x="366" y="113"/>
                </a:cubicBezTo>
                <a:cubicBezTo>
                  <a:pt x="363" y="117"/>
                  <a:pt x="363" y="117"/>
                  <a:pt x="363" y="117"/>
                </a:cubicBezTo>
                <a:cubicBezTo>
                  <a:pt x="359" y="120"/>
                  <a:pt x="359" y="120"/>
                  <a:pt x="359" y="120"/>
                </a:cubicBezTo>
                <a:cubicBezTo>
                  <a:pt x="354" y="120"/>
                  <a:pt x="354" y="120"/>
                  <a:pt x="354" y="120"/>
                </a:cubicBezTo>
                <a:cubicBezTo>
                  <a:pt x="351" y="120"/>
                  <a:pt x="351" y="120"/>
                  <a:pt x="351" y="120"/>
                </a:cubicBezTo>
                <a:cubicBezTo>
                  <a:pt x="346" y="117"/>
                  <a:pt x="346" y="117"/>
                  <a:pt x="346" y="117"/>
                </a:cubicBezTo>
                <a:cubicBezTo>
                  <a:pt x="342" y="117"/>
                  <a:pt x="342" y="117"/>
                  <a:pt x="342" y="117"/>
                </a:cubicBezTo>
                <a:cubicBezTo>
                  <a:pt x="342" y="117"/>
                  <a:pt x="339" y="122"/>
                  <a:pt x="339" y="122"/>
                </a:cubicBezTo>
                <a:cubicBezTo>
                  <a:pt x="339" y="122"/>
                  <a:pt x="338" y="124"/>
                  <a:pt x="338" y="124"/>
                </a:cubicBezTo>
                <a:cubicBezTo>
                  <a:pt x="338" y="125"/>
                  <a:pt x="339" y="127"/>
                  <a:pt x="339" y="128"/>
                </a:cubicBezTo>
                <a:cubicBezTo>
                  <a:pt x="339" y="128"/>
                  <a:pt x="343" y="131"/>
                  <a:pt x="343" y="131"/>
                </a:cubicBezTo>
                <a:cubicBezTo>
                  <a:pt x="343" y="135"/>
                  <a:pt x="343" y="135"/>
                  <a:pt x="343" y="135"/>
                </a:cubicBezTo>
                <a:cubicBezTo>
                  <a:pt x="335" y="138"/>
                  <a:pt x="335" y="138"/>
                  <a:pt x="335" y="138"/>
                </a:cubicBezTo>
                <a:cubicBezTo>
                  <a:pt x="329" y="145"/>
                  <a:pt x="329" y="145"/>
                  <a:pt x="329" y="145"/>
                </a:cubicBezTo>
                <a:cubicBezTo>
                  <a:pt x="328" y="146"/>
                  <a:pt x="328" y="146"/>
                  <a:pt x="328" y="146"/>
                </a:cubicBezTo>
                <a:cubicBezTo>
                  <a:pt x="321" y="150"/>
                  <a:pt x="321" y="150"/>
                  <a:pt x="321" y="150"/>
                </a:cubicBezTo>
                <a:cubicBezTo>
                  <a:pt x="302" y="150"/>
                  <a:pt x="302" y="150"/>
                  <a:pt x="302" y="150"/>
                </a:cubicBezTo>
                <a:cubicBezTo>
                  <a:pt x="287" y="155"/>
                  <a:pt x="287" y="155"/>
                  <a:pt x="287" y="155"/>
                </a:cubicBezTo>
                <a:cubicBezTo>
                  <a:pt x="281" y="160"/>
                  <a:pt x="281" y="160"/>
                  <a:pt x="281" y="160"/>
                </a:cubicBezTo>
                <a:cubicBezTo>
                  <a:pt x="280" y="160"/>
                  <a:pt x="280" y="160"/>
                  <a:pt x="280" y="160"/>
                </a:cubicBezTo>
                <a:cubicBezTo>
                  <a:pt x="279" y="159"/>
                  <a:pt x="279" y="159"/>
                  <a:pt x="279" y="159"/>
                </a:cubicBezTo>
                <a:cubicBezTo>
                  <a:pt x="277" y="159"/>
                  <a:pt x="277" y="159"/>
                  <a:pt x="277" y="159"/>
                </a:cubicBezTo>
                <a:cubicBezTo>
                  <a:pt x="275" y="157"/>
                  <a:pt x="275" y="157"/>
                  <a:pt x="275" y="157"/>
                </a:cubicBezTo>
                <a:cubicBezTo>
                  <a:pt x="268" y="157"/>
                  <a:pt x="268" y="157"/>
                  <a:pt x="268" y="157"/>
                </a:cubicBezTo>
                <a:cubicBezTo>
                  <a:pt x="260" y="153"/>
                  <a:pt x="260" y="153"/>
                  <a:pt x="260" y="153"/>
                </a:cubicBezTo>
                <a:cubicBezTo>
                  <a:pt x="255" y="152"/>
                  <a:pt x="255" y="152"/>
                  <a:pt x="255" y="152"/>
                </a:cubicBezTo>
                <a:cubicBezTo>
                  <a:pt x="255" y="152"/>
                  <a:pt x="252" y="149"/>
                  <a:pt x="252" y="149"/>
                </a:cubicBezTo>
                <a:cubicBezTo>
                  <a:pt x="252" y="149"/>
                  <a:pt x="248" y="148"/>
                  <a:pt x="248" y="148"/>
                </a:cubicBezTo>
                <a:cubicBezTo>
                  <a:pt x="248" y="148"/>
                  <a:pt x="243" y="147"/>
                  <a:pt x="243" y="147"/>
                </a:cubicBezTo>
                <a:cubicBezTo>
                  <a:pt x="240" y="147"/>
                  <a:pt x="240" y="147"/>
                  <a:pt x="240" y="147"/>
                </a:cubicBezTo>
                <a:cubicBezTo>
                  <a:pt x="233" y="148"/>
                  <a:pt x="233" y="148"/>
                  <a:pt x="233" y="148"/>
                </a:cubicBezTo>
                <a:cubicBezTo>
                  <a:pt x="211" y="145"/>
                  <a:pt x="211" y="145"/>
                  <a:pt x="211" y="145"/>
                </a:cubicBezTo>
                <a:cubicBezTo>
                  <a:pt x="209" y="146"/>
                  <a:pt x="209" y="146"/>
                  <a:pt x="209" y="146"/>
                </a:cubicBezTo>
                <a:cubicBezTo>
                  <a:pt x="204" y="145"/>
                  <a:pt x="204" y="145"/>
                  <a:pt x="204" y="145"/>
                </a:cubicBezTo>
                <a:cubicBezTo>
                  <a:pt x="204" y="144"/>
                  <a:pt x="204" y="144"/>
                  <a:pt x="204" y="144"/>
                </a:cubicBezTo>
                <a:cubicBezTo>
                  <a:pt x="199" y="139"/>
                  <a:pt x="199" y="139"/>
                  <a:pt x="199" y="139"/>
                </a:cubicBezTo>
                <a:cubicBezTo>
                  <a:pt x="196" y="130"/>
                  <a:pt x="196" y="130"/>
                  <a:pt x="196" y="130"/>
                </a:cubicBezTo>
                <a:cubicBezTo>
                  <a:pt x="195" y="130"/>
                  <a:pt x="195" y="130"/>
                  <a:pt x="195" y="130"/>
                </a:cubicBezTo>
                <a:cubicBezTo>
                  <a:pt x="195" y="127"/>
                  <a:pt x="195" y="127"/>
                  <a:pt x="195" y="127"/>
                </a:cubicBezTo>
                <a:cubicBezTo>
                  <a:pt x="191" y="127"/>
                  <a:pt x="191" y="127"/>
                  <a:pt x="191" y="127"/>
                </a:cubicBezTo>
                <a:cubicBezTo>
                  <a:pt x="181" y="119"/>
                  <a:pt x="181" y="119"/>
                  <a:pt x="181" y="119"/>
                </a:cubicBezTo>
                <a:cubicBezTo>
                  <a:pt x="176" y="118"/>
                  <a:pt x="176" y="118"/>
                  <a:pt x="176" y="118"/>
                </a:cubicBezTo>
                <a:cubicBezTo>
                  <a:pt x="165" y="117"/>
                  <a:pt x="165" y="117"/>
                  <a:pt x="165" y="117"/>
                </a:cubicBezTo>
                <a:cubicBezTo>
                  <a:pt x="165" y="117"/>
                  <a:pt x="160" y="116"/>
                  <a:pt x="159" y="116"/>
                </a:cubicBezTo>
                <a:cubicBezTo>
                  <a:pt x="159" y="116"/>
                  <a:pt x="156" y="116"/>
                  <a:pt x="156" y="115"/>
                </a:cubicBezTo>
                <a:cubicBezTo>
                  <a:pt x="156" y="115"/>
                  <a:pt x="155" y="115"/>
                  <a:pt x="154" y="114"/>
                </a:cubicBezTo>
                <a:cubicBezTo>
                  <a:pt x="154" y="113"/>
                  <a:pt x="153" y="112"/>
                  <a:pt x="153" y="112"/>
                </a:cubicBezTo>
                <a:cubicBezTo>
                  <a:pt x="153" y="112"/>
                  <a:pt x="153" y="110"/>
                  <a:pt x="153" y="110"/>
                </a:cubicBezTo>
                <a:cubicBezTo>
                  <a:pt x="153" y="110"/>
                  <a:pt x="154" y="108"/>
                  <a:pt x="154" y="108"/>
                </a:cubicBezTo>
                <a:cubicBezTo>
                  <a:pt x="155" y="107"/>
                  <a:pt x="156" y="106"/>
                  <a:pt x="156" y="106"/>
                </a:cubicBezTo>
                <a:cubicBezTo>
                  <a:pt x="156" y="106"/>
                  <a:pt x="156" y="103"/>
                  <a:pt x="155" y="102"/>
                </a:cubicBezTo>
                <a:cubicBezTo>
                  <a:pt x="155" y="102"/>
                  <a:pt x="155" y="101"/>
                  <a:pt x="155" y="101"/>
                </a:cubicBezTo>
                <a:cubicBezTo>
                  <a:pt x="155" y="101"/>
                  <a:pt x="155" y="100"/>
                  <a:pt x="155" y="99"/>
                </a:cubicBezTo>
                <a:cubicBezTo>
                  <a:pt x="155" y="99"/>
                  <a:pt x="156" y="98"/>
                  <a:pt x="156" y="97"/>
                </a:cubicBezTo>
                <a:cubicBezTo>
                  <a:pt x="156" y="97"/>
                  <a:pt x="156" y="96"/>
                  <a:pt x="156" y="96"/>
                </a:cubicBezTo>
                <a:cubicBezTo>
                  <a:pt x="152" y="90"/>
                  <a:pt x="152" y="90"/>
                  <a:pt x="152" y="90"/>
                </a:cubicBezTo>
                <a:cubicBezTo>
                  <a:pt x="152" y="90"/>
                  <a:pt x="151" y="84"/>
                  <a:pt x="151" y="84"/>
                </a:cubicBezTo>
                <a:cubicBezTo>
                  <a:pt x="150" y="84"/>
                  <a:pt x="149" y="82"/>
                  <a:pt x="149" y="82"/>
                </a:cubicBezTo>
                <a:cubicBezTo>
                  <a:pt x="148" y="81"/>
                  <a:pt x="148" y="81"/>
                  <a:pt x="148" y="81"/>
                </a:cubicBezTo>
                <a:cubicBezTo>
                  <a:pt x="145" y="81"/>
                  <a:pt x="145" y="81"/>
                  <a:pt x="145" y="81"/>
                </a:cubicBezTo>
                <a:cubicBezTo>
                  <a:pt x="145" y="81"/>
                  <a:pt x="144" y="79"/>
                  <a:pt x="143" y="79"/>
                </a:cubicBezTo>
                <a:cubicBezTo>
                  <a:pt x="143" y="79"/>
                  <a:pt x="142" y="78"/>
                  <a:pt x="142" y="78"/>
                </a:cubicBezTo>
                <a:cubicBezTo>
                  <a:pt x="141" y="78"/>
                  <a:pt x="141" y="79"/>
                  <a:pt x="140" y="79"/>
                </a:cubicBezTo>
                <a:cubicBezTo>
                  <a:pt x="140" y="79"/>
                  <a:pt x="138" y="79"/>
                  <a:pt x="138" y="79"/>
                </a:cubicBezTo>
                <a:cubicBezTo>
                  <a:pt x="134" y="75"/>
                  <a:pt x="134" y="75"/>
                  <a:pt x="134" y="75"/>
                </a:cubicBezTo>
                <a:cubicBezTo>
                  <a:pt x="134" y="74"/>
                  <a:pt x="134" y="74"/>
                  <a:pt x="134" y="74"/>
                </a:cubicBezTo>
                <a:cubicBezTo>
                  <a:pt x="134" y="74"/>
                  <a:pt x="132" y="73"/>
                  <a:pt x="132" y="73"/>
                </a:cubicBezTo>
                <a:cubicBezTo>
                  <a:pt x="132" y="73"/>
                  <a:pt x="129" y="72"/>
                  <a:pt x="129" y="72"/>
                </a:cubicBezTo>
                <a:cubicBezTo>
                  <a:pt x="129" y="69"/>
                  <a:pt x="129" y="69"/>
                  <a:pt x="129" y="69"/>
                </a:cubicBezTo>
                <a:cubicBezTo>
                  <a:pt x="127" y="67"/>
                  <a:pt x="127" y="67"/>
                  <a:pt x="127" y="67"/>
                </a:cubicBezTo>
                <a:cubicBezTo>
                  <a:pt x="128" y="65"/>
                  <a:pt x="128" y="65"/>
                  <a:pt x="128" y="65"/>
                </a:cubicBezTo>
                <a:cubicBezTo>
                  <a:pt x="127" y="63"/>
                  <a:pt x="127" y="63"/>
                  <a:pt x="127" y="63"/>
                </a:cubicBezTo>
                <a:cubicBezTo>
                  <a:pt x="127" y="64"/>
                  <a:pt x="127" y="64"/>
                  <a:pt x="127" y="64"/>
                </a:cubicBezTo>
                <a:cubicBezTo>
                  <a:pt x="123" y="64"/>
                  <a:pt x="123" y="64"/>
                  <a:pt x="123" y="64"/>
                </a:cubicBezTo>
                <a:cubicBezTo>
                  <a:pt x="122" y="63"/>
                  <a:pt x="122" y="63"/>
                  <a:pt x="122" y="63"/>
                </a:cubicBezTo>
                <a:cubicBezTo>
                  <a:pt x="122" y="63"/>
                  <a:pt x="120" y="61"/>
                  <a:pt x="120" y="61"/>
                </a:cubicBezTo>
                <a:cubicBezTo>
                  <a:pt x="118" y="65"/>
                  <a:pt x="118" y="65"/>
                  <a:pt x="118" y="65"/>
                </a:cubicBezTo>
                <a:cubicBezTo>
                  <a:pt x="118" y="70"/>
                  <a:pt x="118" y="70"/>
                  <a:pt x="118" y="70"/>
                </a:cubicBezTo>
                <a:cubicBezTo>
                  <a:pt x="118" y="70"/>
                  <a:pt x="116" y="72"/>
                  <a:pt x="116" y="72"/>
                </a:cubicBezTo>
                <a:cubicBezTo>
                  <a:pt x="116" y="72"/>
                  <a:pt x="112" y="73"/>
                  <a:pt x="112" y="73"/>
                </a:cubicBezTo>
                <a:cubicBezTo>
                  <a:pt x="112" y="73"/>
                  <a:pt x="108" y="74"/>
                  <a:pt x="108" y="74"/>
                </a:cubicBezTo>
                <a:cubicBezTo>
                  <a:pt x="108" y="74"/>
                  <a:pt x="108" y="77"/>
                  <a:pt x="108" y="77"/>
                </a:cubicBezTo>
                <a:cubicBezTo>
                  <a:pt x="108" y="77"/>
                  <a:pt x="107" y="78"/>
                  <a:pt x="107" y="78"/>
                </a:cubicBezTo>
                <a:cubicBezTo>
                  <a:pt x="107" y="78"/>
                  <a:pt x="107" y="80"/>
                  <a:pt x="107" y="81"/>
                </a:cubicBezTo>
                <a:cubicBezTo>
                  <a:pt x="107" y="81"/>
                  <a:pt x="108" y="82"/>
                  <a:pt x="108" y="82"/>
                </a:cubicBezTo>
                <a:cubicBezTo>
                  <a:pt x="108" y="87"/>
                  <a:pt x="108" y="87"/>
                  <a:pt x="108" y="87"/>
                </a:cubicBezTo>
                <a:cubicBezTo>
                  <a:pt x="108" y="88"/>
                  <a:pt x="108" y="88"/>
                  <a:pt x="108" y="88"/>
                </a:cubicBezTo>
                <a:cubicBezTo>
                  <a:pt x="108" y="90"/>
                  <a:pt x="108" y="90"/>
                  <a:pt x="108" y="90"/>
                </a:cubicBezTo>
                <a:cubicBezTo>
                  <a:pt x="107" y="91"/>
                  <a:pt x="107" y="91"/>
                  <a:pt x="107" y="91"/>
                </a:cubicBezTo>
                <a:cubicBezTo>
                  <a:pt x="105" y="91"/>
                  <a:pt x="105" y="91"/>
                  <a:pt x="105" y="91"/>
                </a:cubicBezTo>
                <a:cubicBezTo>
                  <a:pt x="104" y="92"/>
                  <a:pt x="104" y="92"/>
                  <a:pt x="104" y="92"/>
                </a:cubicBezTo>
                <a:cubicBezTo>
                  <a:pt x="102" y="94"/>
                  <a:pt x="102" y="94"/>
                  <a:pt x="102" y="94"/>
                </a:cubicBezTo>
                <a:cubicBezTo>
                  <a:pt x="100" y="92"/>
                  <a:pt x="100" y="92"/>
                  <a:pt x="100" y="92"/>
                </a:cubicBezTo>
                <a:cubicBezTo>
                  <a:pt x="92" y="92"/>
                  <a:pt x="92" y="92"/>
                  <a:pt x="92" y="92"/>
                </a:cubicBezTo>
                <a:cubicBezTo>
                  <a:pt x="85" y="89"/>
                  <a:pt x="85" y="89"/>
                  <a:pt x="85" y="89"/>
                </a:cubicBezTo>
                <a:cubicBezTo>
                  <a:pt x="80" y="102"/>
                  <a:pt x="80" y="102"/>
                  <a:pt x="80" y="102"/>
                </a:cubicBezTo>
                <a:cubicBezTo>
                  <a:pt x="77" y="110"/>
                  <a:pt x="77" y="110"/>
                  <a:pt x="77" y="110"/>
                </a:cubicBezTo>
                <a:cubicBezTo>
                  <a:pt x="77" y="110"/>
                  <a:pt x="79" y="112"/>
                  <a:pt x="79" y="112"/>
                </a:cubicBezTo>
                <a:cubicBezTo>
                  <a:pt x="79" y="112"/>
                  <a:pt x="80" y="113"/>
                  <a:pt x="80" y="113"/>
                </a:cubicBezTo>
                <a:cubicBezTo>
                  <a:pt x="80" y="115"/>
                  <a:pt x="80" y="115"/>
                  <a:pt x="80" y="115"/>
                </a:cubicBezTo>
                <a:cubicBezTo>
                  <a:pt x="75" y="115"/>
                  <a:pt x="75" y="115"/>
                  <a:pt x="75" y="115"/>
                </a:cubicBezTo>
                <a:cubicBezTo>
                  <a:pt x="73" y="113"/>
                  <a:pt x="73" y="113"/>
                  <a:pt x="73" y="113"/>
                </a:cubicBezTo>
                <a:cubicBezTo>
                  <a:pt x="73" y="113"/>
                  <a:pt x="69" y="115"/>
                  <a:pt x="69" y="115"/>
                </a:cubicBezTo>
                <a:cubicBezTo>
                  <a:pt x="69" y="115"/>
                  <a:pt x="67" y="116"/>
                  <a:pt x="67" y="116"/>
                </a:cubicBezTo>
                <a:cubicBezTo>
                  <a:pt x="67" y="116"/>
                  <a:pt x="63" y="116"/>
                  <a:pt x="63" y="116"/>
                </a:cubicBezTo>
                <a:cubicBezTo>
                  <a:pt x="59" y="117"/>
                  <a:pt x="59" y="117"/>
                  <a:pt x="59" y="117"/>
                </a:cubicBezTo>
                <a:cubicBezTo>
                  <a:pt x="56" y="120"/>
                  <a:pt x="56" y="120"/>
                  <a:pt x="56" y="120"/>
                </a:cubicBezTo>
                <a:cubicBezTo>
                  <a:pt x="56" y="120"/>
                  <a:pt x="57" y="120"/>
                  <a:pt x="57" y="120"/>
                </a:cubicBezTo>
                <a:cubicBezTo>
                  <a:pt x="58" y="120"/>
                  <a:pt x="59" y="120"/>
                  <a:pt x="59" y="120"/>
                </a:cubicBezTo>
                <a:cubicBezTo>
                  <a:pt x="60" y="121"/>
                  <a:pt x="60" y="121"/>
                  <a:pt x="60" y="121"/>
                </a:cubicBezTo>
                <a:cubicBezTo>
                  <a:pt x="61" y="123"/>
                  <a:pt x="61" y="123"/>
                  <a:pt x="61" y="123"/>
                </a:cubicBezTo>
                <a:cubicBezTo>
                  <a:pt x="61" y="130"/>
                  <a:pt x="61" y="130"/>
                  <a:pt x="61" y="130"/>
                </a:cubicBezTo>
                <a:cubicBezTo>
                  <a:pt x="62" y="132"/>
                  <a:pt x="62" y="132"/>
                  <a:pt x="62" y="132"/>
                </a:cubicBezTo>
                <a:cubicBezTo>
                  <a:pt x="63" y="135"/>
                  <a:pt x="63" y="135"/>
                  <a:pt x="63" y="135"/>
                </a:cubicBezTo>
                <a:cubicBezTo>
                  <a:pt x="63" y="135"/>
                  <a:pt x="64" y="137"/>
                  <a:pt x="64" y="137"/>
                </a:cubicBezTo>
                <a:cubicBezTo>
                  <a:pt x="64" y="137"/>
                  <a:pt x="65" y="138"/>
                  <a:pt x="65" y="138"/>
                </a:cubicBezTo>
                <a:cubicBezTo>
                  <a:pt x="65" y="141"/>
                  <a:pt x="65" y="141"/>
                  <a:pt x="65" y="141"/>
                </a:cubicBezTo>
                <a:cubicBezTo>
                  <a:pt x="63" y="142"/>
                  <a:pt x="63" y="142"/>
                  <a:pt x="63" y="142"/>
                </a:cubicBezTo>
                <a:cubicBezTo>
                  <a:pt x="61" y="142"/>
                  <a:pt x="61" y="142"/>
                  <a:pt x="61" y="142"/>
                </a:cubicBezTo>
                <a:cubicBezTo>
                  <a:pt x="61" y="143"/>
                  <a:pt x="61" y="143"/>
                  <a:pt x="61" y="143"/>
                </a:cubicBezTo>
                <a:cubicBezTo>
                  <a:pt x="61" y="143"/>
                  <a:pt x="63" y="143"/>
                  <a:pt x="63" y="144"/>
                </a:cubicBezTo>
                <a:cubicBezTo>
                  <a:pt x="63" y="144"/>
                  <a:pt x="63" y="144"/>
                  <a:pt x="63" y="144"/>
                </a:cubicBezTo>
                <a:cubicBezTo>
                  <a:pt x="61" y="144"/>
                  <a:pt x="61" y="144"/>
                  <a:pt x="61" y="144"/>
                </a:cubicBezTo>
                <a:cubicBezTo>
                  <a:pt x="59" y="146"/>
                  <a:pt x="59" y="146"/>
                  <a:pt x="59" y="146"/>
                </a:cubicBezTo>
                <a:cubicBezTo>
                  <a:pt x="59" y="146"/>
                  <a:pt x="59" y="147"/>
                  <a:pt x="59" y="148"/>
                </a:cubicBezTo>
                <a:cubicBezTo>
                  <a:pt x="59" y="148"/>
                  <a:pt x="60" y="149"/>
                  <a:pt x="60" y="149"/>
                </a:cubicBezTo>
                <a:cubicBezTo>
                  <a:pt x="60" y="149"/>
                  <a:pt x="60" y="152"/>
                  <a:pt x="60" y="152"/>
                </a:cubicBezTo>
                <a:cubicBezTo>
                  <a:pt x="59" y="152"/>
                  <a:pt x="59" y="152"/>
                  <a:pt x="59" y="152"/>
                </a:cubicBezTo>
                <a:cubicBezTo>
                  <a:pt x="59" y="155"/>
                  <a:pt x="59" y="155"/>
                  <a:pt x="59" y="155"/>
                </a:cubicBezTo>
                <a:cubicBezTo>
                  <a:pt x="59" y="155"/>
                  <a:pt x="57" y="154"/>
                  <a:pt x="57" y="155"/>
                </a:cubicBezTo>
                <a:cubicBezTo>
                  <a:pt x="56" y="155"/>
                  <a:pt x="54" y="157"/>
                  <a:pt x="54" y="157"/>
                </a:cubicBezTo>
                <a:cubicBezTo>
                  <a:pt x="48" y="160"/>
                  <a:pt x="48" y="160"/>
                  <a:pt x="48" y="160"/>
                </a:cubicBezTo>
                <a:cubicBezTo>
                  <a:pt x="42" y="161"/>
                  <a:pt x="42" y="161"/>
                  <a:pt x="42" y="161"/>
                </a:cubicBezTo>
                <a:cubicBezTo>
                  <a:pt x="41" y="164"/>
                  <a:pt x="41" y="164"/>
                  <a:pt x="41" y="164"/>
                </a:cubicBezTo>
                <a:cubicBezTo>
                  <a:pt x="39" y="165"/>
                  <a:pt x="39" y="165"/>
                  <a:pt x="39" y="165"/>
                </a:cubicBezTo>
                <a:cubicBezTo>
                  <a:pt x="38" y="166"/>
                  <a:pt x="38" y="166"/>
                  <a:pt x="38" y="166"/>
                </a:cubicBezTo>
                <a:cubicBezTo>
                  <a:pt x="31" y="166"/>
                  <a:pt x="31" y="166"/>
                  <a:pt x="31" y="166"/>
                </a:cubicBezTo>
                <a:cubicBezTo>
                  <a:pt x="31" y="166"/>
                  <a:pt x="29" y="168"/>
                  <a:pt x="29" y="168"/>
                </a:cubicBezTo>
                <a:cubicBezTo>
                  <a:pt x="29" y="169"/>
                  <a:pt x="29" y="170"/>
                  <a:pt x="29" y="170"/>
                </a:cubicBezTo>
                <a:cubicBezTo>
                  <a:pt x="29" y="171"/>
                  <a:pt x="27" y="173"/>
                  <a:pt x="27" y="173"/>
                </a:cubicBezTo>
                <a:cubicBezTo>
                  <a:pt x="25" y="174"/>
                  <a:pt x="25" y="174"/>
                  <a:pt x="25" y="174"/>
                </a:cubicBezTo>
                <a:cubicBezTo>
                  <a:pt x="24" y="173"/>
                  <a:pt x="24" y="173"/>
                  <a:pt x="24" y="173"/>
                </a:cubicBezTo>
                <a:cubicBezTo>
                  <a:pt x="21" y="175"/>
                  <a:pt x="21" y="175"/>
                  <a:pt x="21" y="175"/>
                </a:cubicBezTo>
                <a:cubicBezTo>
                  <a:pt x="19" y="174"/>
                  <a:pt x="19" y="174"/>
                  <a:pt x="19" y="174"/>
                </a:cubicBezTo>
                <a:cubicBezTo>
                  <a:pt x="18" y="171"/>
                  <a:pt x="18" y="171"/>
                  <a:pt x="18" y="171"/>
                </a:cubicBezTo>
                <a:cubicBezTo>
                  <a:pt x="15" y="173"/>
                  <a:pt x="15" y="173"/>
                  <a:pt x="15" y="173"/>
                </a:cubicBezTo>
                <a:cubicBezTo>
                  <a:pt x="15" y="173"/>
                  <a:pt x="13" y="173"/>
                  <a:pt x="13" y="173"/>
                </a:cubicBezTo>
                <a:cubicBezTo>
                  <a:pt x="13" y="173"/>
                  <a:pt x="12" y="174"/>
                  <a:pt x="12" y="174"/>
                </a:cubicBezTo>
                <a:cubicBezTo>
                  <a:pt x="11" y="174"/>
                  <a:pt x="11" y="174"/>
                  <a:pt x="11" y="174"/>
                </a:cubicBezTo>
                <a:cubicBezTo>
                  <a:pt x="11" y="174"/>
                  <a:pt x="10" y="175"/>
                  <a:pt x="10" y="176"/>
                </a:cubicBezTo>
                <a:cubicBezTo>
                  <a:pt x="9" y="176"/>
                  <a:pt x="8" y="177"/>
                  <a:pt x="7" y="177"/>
                </a:cubicBezTo>
                <a:cubicBezTo>
                  <a:pt x="7" y="178"/>
                  <a:pt x="5" y="178"/>
                  <a:pt x="5" y="178"/>
                </a:cubicBezTo>
                <a:cubicBezTo>
                  <a:pt x="5" y="178"/>
                  <a:pt x="4" y="178"/>
                  <a:pt x="3" y="179"/>
                </a:cubicBezTo>
                <a:cubicBezTo>
                  <a:pt x="3" y="180"/>
                  <a:pt x="2" y="181"/>
                  <a:pt x="3" y="181"/>
                </a:cubicBezTo>
                <a:cubicBezTo>
                  <a:pt x="3" y="182"/>
                  <a:pt x="4" y="182"/>
                  <a:pt x="4" y="183"/>
                </a:cubicBezTo>
                <a:cubicBezTo>
                  <a:pt x="4" y="183"/>
                  <a:pt x="3" y="184"/>
                  <a:pt x="3" y="184"/>
                </a:cubicBezTo>
                <a:cubicBezTo>
                  <a:pt x="3" y="184"/>
                  <a:pt x="2" y="185"/>
                  <a:pt x="2" y="185"/>
                </a:cubicBezTo>
                <a:cubicBezTo>
                  <a:pt x="2" y="185"/>
                  <a:pt x="1" y="185"/>
                  <a:pt x="0" y="185"/>
                </a:cubicBezTo>
                <a:cubicBezTo>
                  <a:pt x="0" y="186"/>
                  <a:pt x="0" y="186"/>
                  <a:pt x="0" y="186"/>
                </a:cubicBezTo>
                <a:cubicBezTo>
                  <a:pt x="3" y="190"/>
                  <a:pt x="3" y="190"/>
                  <a:pt x="3" y="190"/>
                </a:cubicBezTo>
                <a:cubicBezTo>
                  <a:pt x="2" y="192"/>
                  <a:pt x="2" y="192"/>
                  <a:pt x="2" y="192"/>
                </a:cubicBezTo>
                <a:cubicBezTo>
                  <a:pt x="2" y="192"/>
                  <a:pt x="3" y="195"/>
                  <a:pt x="4" y="195"/>
                </a:cubicBezTo>
                <a:cubicBezTo>
                  <a:pt x="4" y="195"/>
                  <a:pt x="6" y="195"/>
                  <a:pt x="6" y="195"/>
                </a:cubicBezTo>
                <a:cubicBezTo>
                  <a:pt x="7" y="195"/>
                  <a:pt x="8" y="195"/>
                  <a:pt x="8" y="195"/>
                </a:cubicBezTo>
                <a:cubicBezTo>
                  <a:pt x="8" y="195"/>
                  <a:pt x="11" y="197"/>
                  <a:pt x="11" y="197"/>
                </a:cubicBezTo>
                <a:cubicBezTo>
                  <a:pt x="11" y="198"/>
                  <a:pt x="12" y="200"/>
                  <a:pt x="12" y="200"/>
                </a:cubicBezTo>
                <a:cubicBezTo>
                  <a:pt x="12" y="200"/>
                  <a:pt x="13" y="203"/>
                  <a:pt x="13" y="204"/>
                </a:cubicBezTo>
                <a:cubicBezTo>
                  <a:pt x="14" y="204"/>
                  <a:pt x="15" y="207"/>
                  <a:pt x="15" y="207"/>
                </a:cubicBezTo>
                <a:cubicBezTo>
                  <a:pt x="15" y="208"/>
                  <a:pt x="14" y="209"/>
                  <a:pt x="14" y="209"/>
                </a:cubicBezTo>
                <a:cubicBezTo>
                  <a:pt x="12" y="210"/>
                  <a:pt x="12" y="210"/>
                  <a:pt x="12" y="210"/>
                </a:cubicBezTo>
                <a:cubicBezTo>
                  <a:pt x="9" y="210"/>
                  <a:pt x="9" y="210"/>
                  <a:pt x="9" y="210"/>
                </a:cubicBezTo>
                <a:cubicBezTo>
                  <a:pt x="9" y="210"/>
                  <a:pt x="8" y="211"/>
                  <a:pt x="8" y="211"/>
                </a:cubicBezTo>
                <a:cubicBezTo>
                  <a:pt x="8" y="211"/>
                  <a:pt x="9" y="212"/>
                  <a:pt x="10" y="212"/>
                </a:cubicBezTo>
                <a:cubicBezTo>
                  <a:pt x="15" y="212"/>
                  <a:pt x="15" y="212"/>
                  <a:pt x="15" y="212"/>
                </a:cubicBezTo>
                <a:cubicBezTo>
                  <a:pt x="16" y="215"/>
                  <a:pt x="16" y="215"/>
                  <a:pt x="16" y="215"/>
                </a:cubicBezTo>
                <a:cubicBezTo>
                  <a:pt x="16" y="215"/>
                  <a:pt x="18" y="215"/>
                  <a:pt x="19" y="216"/>
                </a:cubicBezTo>
                <a:cubicBezTo>
                  <a:pt x="19" y="216"/>
                  <a:pt x="21" y="216"/>
                  <a:pt x="22" y="217"/>
                </a:cubicBezTo>
                <a:cubicBezTo>
                  <a:pt x="23" y="217"/>
                  <a:pt x="25" y="219"/>
                  <a:pt x="25" y="219"/>
                </a:cubicBezTo>
                <a:cubicBezTo>
                  <a:pt x="28" y="222"/>
                  <a:pt x="28" y="222"/>
                  <a:pt x="28" y="222"/>
                </a:cubicBezTo>
                <a:cubicBezTo>
                  <a:pt x="28" y="224"/>
                  <a:pt x="28" y="224"/>
                  <a:pt x="28" y="224"/>
                </a:cubicBezTo>
                <a:cubicBezTo>
                  <a:pt x="31" y="227"/>
                  <a:pt x="31" y="227"/>
                  <a:pt x="31" y="227"/>
                </a:cubicBezTo>
                <a:cubicBezTo>
                  <a:pt x="31" y="227"/>
                  <a:pt x="34" y="227"/>
                  <a:pt x="35" y="227"/>
                </a:cubicBezTo>
                <a:cubicBezTo>
                  <a:pt x="35" y="227"/>
                  <a:pt x="35" y="229"/>
                  <a:pt x="35" y="229"/>
                </a:cubicBezTo>
                <a:cubicBezTo>
                  <a:pt x="37" y="229"/>
                  <a:pt x="37" y="229"/>
                  <a:pt x="37" y="229"/>
                </a:cubicBezTo>
                <a:cubicBezTo>
                  <a:pt x="40" y="229"/>
                  <a:pt x="40" y="229"/>
                  <a:pt x="40" y="229"/>
                </a:cubicBezTo>
                <a:cubicBezTo>
                  <a:pt x="43" y="227"/>
                  <a:pt x="43" y="227"/>
                  <a:pt x="43" y="227"/>
                </a:cubicBezTo>
                <a:cubicBezTo>
                  <a:pt x="44" y="226"/>
                  <a:pt x="44" y="226"/>
                  <a:pt x="44" y="226"/>
                </a:cubicBezTo>
                <a:cubicBezTo>
                  <a:pt x="44" y="226"/>
                  <a:pt x="45" y="225"/>
                  <a:pt x="47" y="224"/>
                </a:cubicBezTo>
                <a:cubicBezTo>
                  <a:pt x="49" y="224"/>
                  <a:pt x="53" y="224"/>
                  <a:pt x="53" y="224"/>
                </a:cubicBezTo>
                <a:cubicBezTo>
                  <a:pt x="54" y="225"/>
                  <a:pt x="54" y="225"/>
                  <a:pt x="54" y="225"/>
                </a:cubicBezTo>
                <a:cubicBezTo>
                  <a:pt x="54" y="225"/>
                  <a:pt x="55" y="227"/>
                  <a:pt x="55" y="228"/>
                </a:cubicBezTo>
                <a:cubicBezTo>
                  <a:pt x="56" y="229"/>
                  <a:pt x="58" y="229"/>
                  <a:pt x="58" y="229"/>
                </a:cubicBezTo>
                <a:cubicBezTo>
                  <a:pt x="60" y="229"/>
                  <a:pt x="60" y="229"/>
                  <a:pt x="60" y="229"/>
                </a:cubicBezTo>
                <a:cubicBezTo>
                  <a:pt x="60" y="229"/>
                  <a:pt x="61" y="231"/>
                  <a:pt x="61" y="232"/>
                </a:cubicBezTo>
                <a:cubicBezTo>
                  <a:pt x="61" y="232"/>
                  <a:pt x="61" y="233"/>
                  <a:pt x="60" y="233"/>
                </a:cubicBezTo>
                <a:cubicBezTo>
                  <a:pt x="60" y="233"/>
                  <a:pt x="60" y="235"/>
                  <a:pt x="60" y="235"/>
                </a:cubicBezTo>
                <a:cubicBezTo>
                  <a:pt x="60" y="235"/>
                  <a:pt x="58" y="236"/>
                  <a:pt x="58" y="236"/>
                </a:cubicBezTo>
                <a:cubicBezTo>
                  <a:pt x="58" y="237"/>
                  <a:pt x="56" y="237"/>
                  <a:pt x="56" y="238"/>
                </a:cubicBezTo>
                <a:cubicBezTo>
                  <a:pt x="56" y="238"/>
                  <a:pt x="56" y="240"/>
                  <a:pt x="56" y="240"/>
                </a:cubicBezTo>
                <a:cubicBezTo>
                  <a:pt x="55" y="242"/>
                  <a:pt x="55" y="242"/>
                  <a:pt x="55" y="242"/>
                </a:cubicBezTo>
                <a:cubicBezTo>
                  <a:pt x="55" y="242"/>
                  <a:pt x="54" y="245"/>
                  <a:pt x="54" y="245"/>
                </a:cubicBezTo>
                <a:cubicBezTo>
                  <a:pt x="53" y="245"/>
                  <a:pt x="52" y="246"/>
                  <a:pt x="51" y="246"/>
                </a:cubicBezTo>
                <a:cubicBezTo>
                  <a:pt x="51" y="246"/>
                  <a:pt x="49" y="247"/>
                  <a:pt x="49" y="247"/>
                </a:cubicBezTo>
                <a:cubicBezTo>
                  <a:pt x="49" y="247"/>
                  <a:pt x="47" y="248"/>
                  <a:pt x="47" y="248"/>
                </a:cubicBezTo>
                <a:cubicBezTo>
                  <a:pt x="47" y="249"/>
                  <a:pt x="46" y="250"/>
                  <a:pt x="46" y="250"/>
                </a:cubicBezTo>
                <a:cubicBezTo>
                  <a:pt x="48" y="252"/>
                  <a:pt x="48" y="252"/>
                  <a:pt x="48" y="252"/>
                </a:cubicBezTo>
                <a:cubicBezTo>
                  <a:pt x="50" y="254"/>
                  <a:pt x="50" y="254"/>
                  <a:pt x="50" y="254"/>
                </a:cubicBezTo>
                <a:cubicBezTo>
                  <a:pt x="52" y="255"/>
                  <a:pt x="52" y="255"/>
                  <a:pt x="52" y="255"/>
                </a:cubicBezTo>
                <a:cubicBezTo>
                  <a:pt x="52" y="255"/>
                  <a:pt x="53" y="257"/>
                  <a:pt x="54" y="258"/>
                </a:cubicBezTo>
                <a:cubicBezTo>
                  <a:pt x="54" y="258"/>
                  <a:pt x="54" y="259"/>
                  <a:pt x="54" y="259"/>
                </a:cubicBezTo>
                <a:cubicBezTo>
                  <a:pt x="53" y="261"/>
                  <a:pt x="53" y="261"/>
                  <a:pt x="53" y="261"/>
                </a:cubicBezTo>
                <a:cubicBezTo>
                  <a:pt x="51" y="262"/>
                  <a:pt x="51" y="262"/>
                  <a:pt x="51" y="262"/>
                </a:cubicBezTo>
                <a:cubicBezTo>
                  <a:pt x="51" y="262"/>
                  <a:pt x="49" y="262"/>
                  <a:pt x="49" y="262"/>
                </a:cubicBezTo>
                <a:cubicBezTo>
                  <a:pt x="48" y="262"/>
                  <a:pt x="47" y="260"/>
                  <a:pt x="47" y="260"/>
                </a:cubicBezTo>
                <a:cubicBezTo>
                  <a:pt x="46" y="260"/>
                  <a:pt x="46" y="260"/>
                  <a:pt x="46" y="260"/>
                </a:cubicBezTo>
                <a:cubicBezTo>
                  <a:pt x="44" y="261"/>
                  <a:pt x="44" y="261"/>
                  <a:pt x="44" y="261"/>
                </a:cubicBezTo>
                <a:cubicBezTo>
                  <a:pt x="44" y="261"/>
                  <a:pt x="44" y="263"/>
                  <a:pt x="44" y="263"/>
                </a:cubicBezTo>
                <a:cubicBezTo>
                  <a:pt x="44" y="264"/>
                  <a:pt x="44" y="265"/>
                  <a:pt x="44" y="265"/>
                </a:cubicBezTo>
                <a:cubicBezTo>
                  <a:pt x="44" y="265"/>
                  <a:pt x="45" y="266"/>
                  <a:pt x="46" y="266"/>
                </a:cubicBezTo>
                <a:cubicBezTo>
                  <a:pt x="48" y="267"/>
                  <a:pt x="47" y="268"/>
                  <a:pt x="47" y="268"/>
                </a:cubicBezTo>
                <a:cubicBezTo>
                  <a:pt x="47" y="268"/>
                  <a:pt x="46" y="270"/>
                  <a:pt x="47" y="271"/>
                </a:cubicBezTo>
                <a:cubicBezTo>
                  <a:pt x="49" y="272"/>
                  <a:pt x="47" y="273"/>
                  <a:pt x="47" y="273"/>
                </a:cubicBezTo>
                <a:cubicBezTo>
                  <a:pt x="47" y="273"/>
                  <a:pt x="47" y="274"/>
                  <a:pt x="47" y="274"/>
                </a:cubicBezTo>
                <a:cubicBezTo>
                  <a:pt x="48" y="275"/>
                  <a:pt x="50" y="276"/>
                  <a:pt x="50" y="276"/>
                </a:cubicBezTo>
                <a:cubicBezTo>
                  <a:pt x="52" y="277"/>
                  <a:pt x="52" y="277"/>
                  <a:pt x="52" y="277"/>
                </a:cubicBezTo>
                <a:cubicBezTo>
                  <a:pt x="52" y="277"/>
                  <a:pt x="54" y="277"/>
                  <a:pt x="54" y="277"/>
                </a:cubicBezTo>
                <a:cubicBezTo>
                  <a:pt x="54" y="277"/>
                  <a:pt x="58" y="279"/>
                  <a:pt x="58" y="279"/>
                </a:cubicBezTo>
                <a:cubicBezTo>
                  <a:pt x="59" y="279"/>
                  <a:pt x="59" y="281"/>
                  <a:pt x="59" y="281"/>
                </a:cubicBezTo>
                <a:cubicBezTo>
                  <a:pt x="64" y="284"/>
                  <a:pt x="64" y="284"/>
                  <a:pt x="64" y="284"/>
                </a:cubicBezTo>
                <a:cubicBezTo>
                  <a:pt x="66" y="285"/>
                  <a:pt x="66" y="285"/>
                  <a:pt x="66" y="285"/>
                </a:cubicBezTo>
                <a:cubicBezTo>
                  <a:pt x="67" y="287"/>
                  <a:pt x="67" y="287"/>
                  <a:pt x="67" y="287"/>
                </a:cubicBezTo>
                <a:cubicBezTo>
                  <a:pt x="69" y="287"/>
                  <a:pt x="69" y="287"/>
                  <a:pt x="69" y="287"/>
                </a:cubicBezTo>
                <a:cubicBezTo>
                  <a:pt x="70" y="286"/>
                  <a:pt x="70" y="286"/>
                  <a:pt x="70" y="286"/>
                </a:cubicBezTo>
                <a:cubicBezTo>
                  <a:pt x="70" y="283"/>
                  <a:pt x="70" y="283"/>
                  <a:pt x="70" y="283"/>
                </a:cubicBezTo>
                <a:cubicBezTo>
                  <a:pt x="74" y="284"/>
                  <a:pt x="74" y="284"/>
                  <a:pt x="74" y="284"/>
                </a:cubicBezTo>
                <a:cubicBezTo>
                  <a:pt x="74" y="284"/>
                  <a:pt x="76" y="284"/>
                  <a:pt x="76" y="284"/>
                </a:cubicBezTo>
                <a:cubicBezTo>
                  <a:pt x="76" y="284"/>
                  <a:pt x="77" y="285"/>
                  <a:pt x="77" y="285"/>
                </a:cubicBezTo>
                <a:cubicBezTo>
                  <a:pt x="77" y="287"/>
                  <a:pt x="77" y="287"/>
                  <a:pt x="77" y="287"/>
                </a:cubicBezTo>
                <a:cubicBezTo>
                  <a:pt x="79" y="288"/>
                  <a:pt x="79" y="288"/>
                  <a:pt x="79" y="288"/>
                </a:cubicBezTo>
                <a:cubicBezTo>
                  <a:pt x="79" y="288"/>
                  <a:pt x="80" y="288"/>
                  <a:pt x="81" y="288"/>
                </a:cubicBezTo>
                <a:cubicBezTo>
                  <a:pt x="81" y="289"/>
                  <a:pt x="82" y="290"/>
                  <a:pt x="82" y="290"/>
                </a:cubicBezTo>
                <a:cubicBezTo>
                  <a:pt x="83" y="291"/>
                  <a:pt x="84" y="291"/>
                  <a:pt x="84" y="292"/>
                </a:cubicBezTo>
                <a:cubicBezTo>
                  <a:pt x="84" y="292"/>
                  <a:pt x="86" y="291"/>
                  <a:pt x="86" y="292"/>
                </a:cubicBezTo>
                <a:cubicBezTo>
                  <a:pt x="87" y="292"/>
                  <a:pt x="87" y="292"/>
                  <a:pt x="87" y="293"/>
                </a:cubicBezTo>
                <a:cubicBezTo>
                  <a:pt x="87" y="293"/>
                  <a:pt x="88" y="294"/>
                  <a:pt x="89" y="295"/>
                </a:cubicBezTo>
                <a:cubicBezTo>
                  <a:pt x="89" y="295"/>
                  <a:pt x="90" y="296"/>
                  <a:pt x="90" y="296"/>
                </a:cubicBezTo>
                <a:cubicBezTo>
                  <a:pt x="92" y="296"/>
                  <a:pt x="92" y="296"/>
                  <a:pt x="92" y="296"/>
                </a:cubicBezTo>
                <a:cubicBezTo>
                  <a:pt x="93" y="295"/>
                  <a:pt x="93" y="295"/>
                  <a:pt x="93" y="295"/>
                </a:cubicBezTo>
                <a:cubicBezTo>
                  <a:pt x="95" y="295"/>
                  <a:pt x="95" y="295"/>
                  <a:pt x="95" y="295"/>
                </a:cubicBezTo>
                <a:cubicBezTo>
                  <a:pt x="95" y="298"/>
                  <a:pt x="95" y="298"/>
                  <a:pt x="95" y="298"/>
                </a:cubicBezTo>
                <a:cubicBezTo>
                  <a:pt x="96" y="299"/>
                  <a:pt x="96" y="299"/>
                  <a:pt x="96" y="299"/>
                </a:cubicBezTo>
                <a:cubicBezTo>
                  <a:pt x="96" y="299"/>
                  <a:pt x="98" y="301"/>
                  <a:pt x="99" y="302"/>
                </a:cubicBezTo>
                <a:cubicBezTo>
                  <a:pt x="100" y="302"/>
                  <a:pt x="102" y="301"/>
                  <a:pt x="102" y="302"/>
                </a:cubicBezTo>
                <a:cubicBezTo>
                  <a:pt x="103" y="302"/>
                  <a:pt x="102" y="303"/>
                  <a:pt x="102" y="304"/>
                </a:cubicBezTo>
                <a:cubicBezTo>
                  <a:pt x="102" y="304"/>
                  <a:pt x="103" y="305"/>
                  <a:pt x="104" y="305"/>
                </a:cubicBezTo>
                <a:cubicBezTo>
                  <a:pt x="104" y="305"/>
                  <a:pt x="106" y="305"/>
                  <a:pt x="107" y="305"/>
                </a:cubicBezTo>
                <a:cubicBezTo>
                  <a:pt x="108" y="304"/>
                  <a:pt x="109" y="305"/>
                  <a:pt x="109" y="306"/>
                </a:cubicBezTo>
                <a:cubicBezTo>
                  <a:pt x="110" y="306"/>
                  <a:pt x="110" y="307"/>
                  <a:pt x="110" y="307"/>
                </a:cubicBezTo>
                <a:cubicBezTo>
                  <a:pt x="110" y="307"/>
                  <a:pt x="111" y="307"/>
                  <a:pt x="112" y="307"/>
                </a:cubicBezTo>
                <a:cubicBezTo>
                  <a:pt x="112" y="307"/>
                  <a:pt x="113" y="308"/>
                  <a:pt x="114" y="308"/>
                </a:cubicBezTo>
                <a:cubicBezTo>
                  <a:pt x="114" y="308"/>
                  <a:pt x="115" y="307"/>
                  <a:pt x="115" y="307"/>
                </a:cubicBezTo>
                <a:cubicBezTo>
                  <a:pt x="115" y="307"/>
                  <a:pt x="117" y="307"/>
                  <a:pt x="117" y="307"/>
                </a:cubicBezTo>
                <a:cubicBezTo>
                  <a:pt x="118" y="307"/>
                  <a:pt x="121" y="309"/>
                  <a:pt x="121" y="309"/>
                </a:cubicBezTo>
                <a:cubicBezTo>
                  <a:pt x="121" y="309"/>
                  <a:pt x="125" y="309"/>
                  <a:pt x="126" y="309"/>
                </a:cubicBezTo>
                <a:cubicBezTo>
                  <a:pt x="126" y="309"/>
                  <a:pt x="127" y="308"/>
                  <a:pt x="127" y="308"/>
                </a:cubicBezTo>
                <a:cubicBezTo>
                  <a:pt x="131" y="309"/>
                  <a:pt x="131" y="309"/>
                  <a:pt x="131" y="309"/>
                </a:cubicBezTo>
                <a:cubicBezTo>
                  <a:pt x="131" y="308"/>
                  <a:pt x="131" y="308"/>
                  <a:pt x="131" y="308"/>
                </a:cubicBezTo>
                <a:cubicBezTo>
                  <a:pt x="134" y="307"/>
                  <a:pt x="134" y="307"/>
                  <a:pt x="134" y="307"/>
                </a:cubicBezTo>
                <a:cubicBezTo>
                  <a:pt x="135" y="307"/>
                  <a:pt x="135" y="307"/>
                  <a:pt x="135" y="307"/>
                </a:cubicBezTo>
                <a:cubicBezTo>
                  <a:pt x="137" y="308"/>
                  <a:pt x="137" y="308"/>
                  <a:pt x="137" y="308"/>
                </a:cubicBezTo>
                <a:cubicBezTo>
                  <a:pt x="136" y="310"/>
                  <a:pt x="136" y="310"/>
                  <a:pt x="136" y="310"/>
                </a:cubicBezTo>
                <a:cubicBezTo>
                  <a:pt x="136" y="314"/>
                  <a:pt x="136" y="314"/>
                  <a:pt x="136" y="314"/>
                </a:cubicBezTo>
                <a:cubicBezTo>
                  <a:pt x="138" y="314"/>
                  <a:pt x="138" y="314"/>
                  <a:pt x="138" y="314"/>
                </a:cubicBezTo>
                <a:cubicBezTo>
                  <a:pt x="140" y="310"/>
                  <a:pt x="140" y="310"/>
                  <a:pt x="140" y="310"/>
                </a:cubicBezTo>
                <a:cubicBezTo>
                  <a:pt x="144" y="307"/>
                  <a:pt x="144" y="307"/>
                  <a:pt x="144" y="307"/>
                </a:cubicBezTo>
                <a:cubicBezTo>
                  <a:pt x="149" y="307"/>
                  <a:pt x="149" y="307"/>
                  <a:pt x="149" y="307"/>
                </a:cubicBezTo>
                <a:cubicBezTo>
                  <a:pt x="154" y="307"/>
                  <a:pt x="154" y="307"/>
                  <a:pt x="154" y="307"/>
                </a:cubicBezTo>
                <a:cubicBezTo>
                  <a:pt x="160" y="308"/>
                  <a:pt x="160" y="308"/>
                  <a:pt x="160" y="308"/>
                </a:cubicBezTo>
                <a:cubicBezTo>
                  <a:pt x="161" y="310"/>
                  <a:pt x="161" y="310"/>
                  <a:pt x="161" y="310"/>
                </a:cubicBezTo>
                <a:cubicBezTo>
                  <a:pt x="163" y="310"/>
                  <a:pt x="163" y="310"/>
                  <a:pt x="163" y="310"/>
                </a:cubicBezTo>
                <a:cubicBezTo>
                  <a:pt x="163" y="310"/>
                  <a:pt x="166" y="310"/>
                  <a:pt x="167" y="310"/>
                </a:cubicBezTo>
                <a:cubicBezTo>
                  <a:pt x="168" y="309"/>
                  <a:pt x="169" y="309"/>
                  <a:pt x="170" y="309"/>
                </a:cubicBezTo>
                <a:cubicBezTo>
                  <a:pt x="170" y="309"/>
                  <a:pt x="171" y="308"/>
                  <a:pt x="172" y="308"/>
                </a:cubicBezTo>
                <a:cubicBezTo>
                  <a:pt x="172" y="307"/>
                  <a:pt x="172" y="306"/>
                  <a:pt x="172" y="306"/>
                </a:cubicBezTo>
                <a:cubicBezTo>
                  <a:pt x="172" y="306"/>
                  <a:pt x="174" y="305"/>
                  <a:pt x="174" y="305"/>
                </a:cubicBezTo>
                <a:cubicBezTo>
                  <a:pt x="174" y="304"/>
                  <a:pt x="175" y="303"/>
                  <a:pt x="176" y="302"/>
                </a:cubicBezTo>
                <a:cubicBezTo>
                  <a:pt x="177" y="302"/>
                  <a:pt x="178" y="301"/>
                  <a:pt x="180" y="301"/>
                </a:cubicBezTo>
                <a:cubicBezTo>
                  <a:pt x="181" y="300"/>
                  <a:pt x="182" y="300"/>
                  <a:pt x="182" y="300"/>
                </a:cubicBezTo>
                <a:cubicBezTo>
                  <a:pt x="183" y="299"/>
                  <a:pt x="184" y="298"/>
                  <a:pt x="185" y="298"/>
                </a:cubicBezTo>
                <a:cubicBezTo>
                  <a:pt x="185" y="297"/>
                  <a:pt x="185" y="296"/>
                  <a:pt x="185" y="296"/>
                </a:cubicBezTo>
                <a:cubicBezTo>
                  <a:pt x="186" y="296"/>
                  <a:pt x="188" y="295"/>
                  <a:pt x="189" y="295"/>
                </a:cubicBezTo>
                <a:cubicBezTo>
                  <a:pt x="190" y="295"/>
                  <a:pt x="191" y="296"/>
                  <a:pt x="194" y="297"/>
                </a:cubicBezTo>
                <a:cubicBezTo>
                  <a:pt x="196" y="297"/>
                  <a:pt x="196" y="296"/>
                  <a:pt x="197" y="296"/>
                </a:cubicBezTo>
                <a:cubicBezTo>
                  <a:pt x="197" y="296"/>
                  <a:pt x="200" y="294"/>
                  <a:pt x="201" y="294"/>
                </a:cubicBezTo>
                <a:cubicBezTo>
                  <a:pt x="201" y="294"/>
                  <a:pt x="203" y="295"/>
                  <a:pt x="203" y="296"/>
                </a:cubicBezTo>
                <a:cubicBezTo>
                  <a:pt x="204" y="296"/>
                  <a:pt x="206" y="299"/>
                  <a:pt x="206" y="300"/>
                </a:cubicBezTo>
                <a:cubicBezTo>
                  <a:pt x="206" y="301"/>
                  <a:pt x="205" y="303"/>
                  <a:pt x="205" y="304"/>
                </a:cubicBezTo>
                <a:cubicBezTo>
                  <a:pt x="204" y="304"/>
                  <a:pt x="202" y="306"/>
                  <a:pt x="202" y="306"/>
                </a:cubicBezTo>
                <a:cubicBezTo>
                  <a:pt x="209" y="309"/>
                  <a:pt x="209" y="309"/>
                  <a:pt x="209" y="309"/>
                </a:cubicBezTo>
                <a:cubicBezTo>
                  <a:pt x="209" y="308"/>
                  <a:pt x="208" y="308"/>
                  <a:pt x="209" y="308"/>
                </a:cubicBezTo>
                <a:cubicBezTo>
                  <a:pt x="210" y="307"/>
                  <a:pt x="210" y="307"/>
                  <a:pt x="210" y="306"/>
                </a:cubicBezTo>
                <a:cubicBezTo>
                  <a:pt x="210" y="306"/>
                  <a:pt x="210" y="305"/>
                  <a:pt x="210" y="305"/>
                </a:cubicBezTo>
                <a:cubicBezTo>
                  <a:pt x="211" y="305"/>
                  <a:pt x="211" y="305"/>
                  <a:pt x="211" y="305"/>
                </a:cubicBezTo>
                <a:cubicBezTo>
                  <a:pt x="211" y="305"/>
                  <a:pt x="213" y="305"/>
                  <a:pt x="213" y="305"/>
                </a:cubicBezTo>
                <a:cubicBezTo>
                  <a:pt x="214" y="305"/>
                  <a:pt x="215" y="305"/>
                  <a:pt x="215" y="305"/>
                </a:cubicBezTo>
                <a:cubicBezTo>
                  <a:pt x="215" y="305"/>
                  <a:pt x="218" y="305"/>
                  <a:pt x="218" y="306"/>
                </a:cubicBezTo>
                <a:cubicBezTo>
                  <a:pt x="218" y="306"/>
                  <a:pt x="220" y="308"/>
                  <a:pt x="220" y="309"/>
                </a:cubicBezTo>
                <a:cubicBezTo>
                  <a:pt x="220" y="309"/>
                  <a:pt x="221" y="309"/>
                  <a:pt x="222" y="311"/>
                </a:cubicBezTo>
                <a:cubicBezTo>
                  <a:pt x="224" y="313"/>
                  <a:pt x="223" y="314"/>
                  <a:pt x="224" y="315"/>
                </a:cubicBezTo>
                <a:cubicBezTo>
                  <a:pt x="224" y="317"/>
                  <a:pt x="224" y="317"/>
                  <a:pt x="225" y="319"/>
                </a:cubicBezTo>
                <a:cubicBezTo>
                  <a:pt x="225" y="320"/>
                  <a:pt x="225" y="322"/>
                  <a:pt x="225" y="323"/>
                </a:cubicBezTo>
                <a:cubicBezTo>
                  <a:pt x="225" y="324"/>
                  <a:pt x="223" y="327"/>
                  <a:pt x="223" y="327"/>
                </a:cubicBezTo>
                <a:cubicBezTo>
                  <a:pt x="222" y="328"/>
                  <a:pt x="217" y="333"/>
                  <a:pt x="217" y="334"/>
                </a:cubicBezTo>
                <a:cubicBezTo>
                  <a:pt x="217" y="334"/>
                  <a:pt x="217" y="336"/>
                  <a:pt x="217" y="337"/>
                </a:cubicBezTo>
                <a:cubicBezTo>
                  <a:pt x="217" y="337"/>
                  <a:pt x="215" y="337"/>
                  <a:pt x="215" y="337"/>
                </a:cubicBezTo>
                <a:cubicBezTo>
                  <a:pt x="214" y="337"/>
                  <a:pt x="214" y="338"/>
                  <a:pt x="214" y="340"/>
                </a:cubicBezTo>
                <a:cubicBezTo>
                  <a:pt x="213" y="341"/>
                  <a:pt x="214" y="343"/>
                  <a:pt x="214" y="343"/>
                </a:cubicBezTo>
                <a:cubicBezTo>
                  <a:pt x="214" y="343"/>
                  <a:pt x="215" y="345"/>
                  <a:pt x="216" y="346"/>
                </a:cubicBezTo>
                <a:cubicBezTo>
                  <a:pt x="217" y="346"/>
                  <a:pt x="216" y="348"/>
                  <a:pt x="216" y="349"/>
                </a:cubicBezTo>
                <a:cubicBezTo>
                  <a:pt x="216" y="350"/>
                  <a:pt x="219" y="349"/>
                  <a:pt x="220" y="349"/>
                </a:cubicBezTo>
                <a:cubicBezTo>
                  <a:pt x="221" y="348"/>
                  <a:pt x="223" y="348"/>
                  <a:pt x="223" y="348"/>
                </a:cubicBezTo>
                <a:cubicBezTo>
                  <a:pt x="223" y="348"/>
                  <a:pt x="224" y="350"/>
                  <a:pt x="224" y="350"/>
                </a:cubicBezTo>
                <a:cubicBezTo>
                  <a:pt x="224" y="351"/>
                  <a:pt x="226" y="351"/>
                  <a:pt x="227" y="351"/>
                </a:cubicBezTo>
                <a:cubicBezTo>
                  <a:pt x="228" y="352"/>
                  <a:pt x="227" y="353"/>
                  <a:pt x="227" y="354"/>
                </a:cubicBezTo>
                <a:cubicBezTo>
                  <a:pt x="227" y="356"/>
                  <a:pt x="229" y="356"/>
                  <a:pt x="229" y="356"/>
                </a:cubicBezTo>
                <a:cubicBezTo>
                  <a:pt x="229" y="356"/>
                  <a:pt x="230" y="357"/>
                  <a:pt x="231" y="356"/>
                </a:cubicBezTo>
                <a:cubicBezTo>
                  <a:pt x="232" y="356"/>
                  <a:pt x="233" y="356"/>
                  <a:pt x="233" y="357"/>
                </a:cubicBezTo>
                <a:cubicBezTo>
                  <a:pt x="234" y="357"/>
                  <a:pt x="234" y="358"/>
                  <a:pt x="234" y="359"/>
                </a:cubicBezTo>
                <a:cubicBezTo>
                  <a:pt x="234" y="360"/>
                  <a:pt x="234" y="361"/>
                  <a:pt x="233" y="362"/>
                </a:cubicBezTo>
                <a:cubicBezTo>
                  <a:pt x="233" y="364"/>
                  <a:pt x="231" y="365"/>
                  <a:pt x="230" y="365"/>
                </a:cubicBezTo>
                <a:cubicBezTo>
                  <a:pt x="230" y="366"/>
                  <a:pt x="235" y="362"/>
                  <a:pt x="236" y="362"/>
                </a:cubicBezTo>
                <a:cubicBezTo>
                  <a:pt x="236" y="362"/>
                  <a:pt x="236" y="364"/>
                  <a:pt x="238" y="364"/>
                </a:cubicBezTo>
                <a:cubicBezTo>
                  <a:pt x="239" y="364"/>
                  <a:pt x="233" y="368"/>
                  <a:pt x="233" y="368"/>
                </a:cubicBezTo>
                <a:cubicBezTo>
                  <a:pt x="233" y="369"/>
                  <a:pt x="233" y="371"/>
                  <a:pt x="234" y="372"/>
                </a:cubicBezTo>
                <a:cubicBezTo>
                  <a:pt x="234" y="373"/>
                  <a:pt x="235" y="373"/>
                  <a:pt x="237" y="372"/>
                </a:cubicBezTo>
                <a:cubicBezTo>
                  <a:pt x="238" y="372"/>
                  <a:pt x="239" y="371"/>
                  <a:pt x="241" y="371"/>
                </a:cubicBezTo>
                <a:cubicBezTo>
                  <a:pt x="242" y="370"/>
                  <a:pt x="244" y="370"/>
                  <a:pt x="244" y="371"/>
                </a:cubicBezTo>
                <a:cubicBezTo>
                  <a:pt x="244" y="371"/>
                  <a:pt x="244" y="372"/>
                  <a:pt x="244" y="373"/>
                </a:cubicBezTo>
                <a:cubicBezTo>
                  <a:pt x="244" y="373"/>
                  <a:pt x="245" y="374"/>
                  <a:pt x="245" y="374"/>
                </a:cubicBezTo>
                <a:cubicBezTo>
                  <a:pt x="246" y="374"/>
                  <a:pt x="248" y="375"/>
                  <a:pt x="249" y="374"/>
                </a:cubicBezTo>
                <a:cubicBezTo>
                  <a:pt x="249" y="374"/>
                  <a:pt x="249" y="372"/>
                  <a:pt x="249" y="371"/>
                </a:cubicBezTo>
                <a:cubicBezTo>
                  <a:pt x="248" y="370"/>
                  <a:pt x="248" y="368"/>
                  <a:pt x="248" y="368"/>
                </a:cubicBezTo>
                <a:cubicBezTo>
                  <a:pt x="248" y="367"/>
                  <a:pt x="248" y="366"/>
                  <a:pt x="248" y="365"/>
                </a:cubicBezTo>
                <a:cubicBezTo>
                  <a:pt x="248" y="365"/>
                  <a:pt x="249" y="364"/>
                  <a:pt x="250" y="364"/>
                </a:cubicBezTo>
                <a:cubicBezTo>
                  <a:pt x="250" y="364"/>
                  <a:pt x="253" y="364"/>
                  <a:pt x="253" y="364"/>
                </a:cubicBezTo>
                <a:cubicBezTo>
                  <a:pt x="253" y="364"/>
                  <a:pt x="254" y="362"/>
                  <a:pt x="254" y="362"/>
                </a:cubicBezTo>
                <a:cubicBezTo>
                  <a:pt x="254" y="361"/>
                  <a:pt x="257" y="361"/>
                  <a:pt x="257" y="362"/>
                </a:cubicBezTo>
                <a:cubicBezTo>
                  <a:pt x="258" y="362"/>
                  <a:pt x="259" y="363"/>
                  <a:pt x="259" y="363"/>
                </a:cubicBezTo>
                <a:cubicBezTo>
                  <a:pt x="259" y="363"/>
                  <a:pt x="261" y="361"/>
                  <a:pt x="261" y="361"/>
                </a:cubicBezTo>
                <a:cubicBezTo>
                  <a:pt x="262" y="361"/>
                  <a:pt x="262" y="362"/>
                  <a:pt x="263" y="362"/>
                </a:cubicBezTo>
                <a:cubicBezTo>
                  <a:pt x="263" y="362"/>
                  <a:pt x="264" y="361"/>
                  <a:pt x="265" y="361"/>
                </a:cubicBezTo>
                <a:cubicBezTo>
                  <a:pt x="265" y="361"/>
                  <a:pt x="266" y="362"/>
                  <a:pt x="267" y="361"/>
                </a:cubicBezTo>
                <a:cubicBezTo>
                  <a:pt x="269" y="361"/>
                  <a:pt x="270" y="360"/>
                  <a:pt x="270" y="360"/>
                </a:cubicBezTo>
                <a:cubicBezTo>
                  <a:pt x="271" y="360"/>
                  <a:pt x="273" y="360"/>
                  <a:pt x="273" y="360"/>
                </a:cubicBezTo>
                <a:cubicBezTo>
                  <a:pt x="274" y="360"/>
                  <a:pt x="275" y="357"/>
                  <a:pt x="275" y="356"/>
                </a:cubicBezTo>
                <a:cubicBezTo>
                  <a:pt x="276" y="356"/>
                  <a:pt x="276" y="356"/>
                  <a:pt x="278" y="356"/>
                </a:cubicBezTo>
                <a:cubicBezTo>
                  <a:pt x="279" y="356"/>
                  <a:pt x="280" y="355"/>
                  <a:pt x="281" y="355"/>
                </a:cubicBezTo>
                <a:cubicBezTo>
                  <a:pt x="281" y="355"/>
                  <a:pt x="282" y="356"/>
                  <a:pt x="282" y="357"/>
                </a:cubicBezTo>
                <a:cubicBezTo>
                  <a:pt x="282" y="358"/>
                  <a:pt x="285" y="358"/>
                  <a:pt x="286" y="359"/>
                </a:cubicBezTo>
                <a:cubicBezTo>
                  <a:pt x="286" y="359"/>
                  <a:pt x="288" y="359"/>
                  <a:pt x="289" y="359"/>
                </a:cubicBezTo>
                <a:cubicBezTo>
                  <a:pt x="290" y="359"/>
                  <a:pt x="292" y="358"/>
                  <a:pt x="292" y="359"/>
                </a:cubicBezTo>
                <a:cubicBezTo>
                  <a:pt x="292" y="359"/>
                  <a:pt x="293" y="361"/>
                  <a:pt x="292" y="362"/>
                </a:cubicBezTo>
                <a:cubicBezTo>
                  <a:pt x="292" y="362"/>
                  <a:pt x="292" y="363"/>
                  <a:pt x="291" y="364"/>
                </a:cubicBezTo>
                <a:cubicBezTo>
                  <a:pt x="291" y="365"/>
                  <a:pt x="292" y="366"/>
                  <a:pt x="293" y="366"/>
                </a:cubicBezTo>
                <a:cubicBezTo>
                  <a:pt x="293" y="367"/>
                  <a:pt x="299" y="370"/>
                  <a:pt x="300" y="371"/>
                </a:cubicBezTo>
                <a:cubicBezTo>
                  <a:pt x="301" y="371"/>
                  <a:pt x="303" y="371"/>
                  <a:pt x="304" y="371"/>
                </a:cubicBezTo>
                <a:cubicBezTo>
                  <a:pt x="304" y="371"/>
                  <a:pt x="305" y="371"/>
                  <a:pt x="305" y="371"/>
                </a:cubicBezTo>
                <a:cubicBezTo>
                  <a:pt x="305" y="371"/>
                  <a:pt x="306" y="371"/>
                  <a:pt x="306" y="371"/>
                </a:cubicBezTo>
                <a:cubicBezTo>
                  <a:pt x="307" y="371"/>
                  <a:pt x="308" y="371"/>
                  <a:pt x="308" y="370"/>
                </a:cubicBezTo>
                <a:cubicBezTo>
                  <a:pt x="309" y="370"/>
                  <a:pt x="309" y="370"/>
                  <a:pt x="310" y="370"/>
                </a:cubicBezTo>
                <a:cubicBezTo>
                  <a:pt x="311" y="370"/>
                  <a:pt x="312" y="370"/>
                  <a:pt x="312" y="368"/>
                </a:cubicBezTo>
                <a:cubicBezTo>
                  <a:pt x="312" y="368"/>
                  <a:pt x="312" y="368"/>
                  <a:pt x="312" y="367"/>
                </a:cubicBezTo>
                <a:cubicBezTo>
                  <a:pt x="314" y="369"/>
                  <a:pt x="314" y="371"/>
                  <a:pt x="317" y="370"/>
                </a:cubicBezTo>
                <a:cubicBezTo>
                  <a:pt x="318" y="373"/>
                  <a:pt x="320" y="371"/>
                  <a:pt x="321" y="371"/>
                </a:cubicBezTo>
                <a:cubicBezTo>
                  <a:pt x="322" y="370"/>
                  <a:pt x="323" y="371"/>
                  <a:pt x="324" y="371"/>
                </a:cubicBezTo>
                <a:cubicBezTo>
                  <a:pt x="324" y="371"/>
                  <a:pt x="324" y="372"/>
                  <a:pt x="324" y="372"/>
                </a:cubicBezTo>
                <a:cubicBezTo>
                  <a:pt x="324" y="372"/>
                  <a:pt x="323" y="372"/>
                  <a:pt x="323" y="373"/>
                </a:cubicBezTo>
                <a:cubicBezTo>
                  <a:pt x="323" y="373"/>
                  <a:pt x="323" y="373"/>
                  <a:pt x="323" y="373"/>
                </a:cubicBezTo>
                <a:cubicBezTo>
                  <a:pt x="322" y="374"/>
                  <a:pt x="322" y="375"/>
                  <a:pt x="322" y="376"/>
                </a:cubicBezTo>
                <a:cubicBezTo>
                  <a:pt x="322" y="378"/>
                  <a:pt x="323" y="379"/>
                  <a:pt x="324" y="380"/>
                </a:cubicBezTo>
                <a:cubicBezTo>
                  <a:pt x="324" y="382"/>
                  <a:pt x="327" y="383"/>
                  <a:pt x="328" y="382"/>
                </a:cubicBezTo>
                <a:cubicBezTo>
                  <a:pt x="329" y="382"/>
                  <a:pt x="330" y="381"/>
                  <a:pt x="330" y="380"/>
                </a:cubicBezTo>
                <a:cubicBezTo>
                  <a:pt x="330" y="379"/>
                  <a:pt x="329" y="379"/>
                  <a:pt x="329" y="378"/>
                </a:cubicBezTo>
                <a:cubicBezTo>
                  <a:pt x="329" y="377"/>
                  <a:pt x="327" y="377"/>
                  <a:pt x="327" y="376"/>
                </a:cubicBezTo>
                <a:cubicBezTo>
                  <a:pt x="327" y="376"/>
                  <a:pt x="327" y="376"/>
                  <a:pt x="327" y="376"/>
                </a:cubicBezTo>
                <a:cubicBezTo>
                  <a:pt x="327" y="375"/>
                  <a:pt x="329" y="376"/>
                  <a:pt x="330" y="374"/>
                </a:cubicBezTo>
                <a:cubicBezTo>
                  <a:pt x="332" y="372"/>
                  <a:pt x="335" y="371"/>
                  <a:pt x="338" y="371"/>
                </a:cubicBezTo>
                <a:cubicBezTo>
                  <a:pt x="339" y="371"/>
                  <a:pt x="340" y="371"/>
                  <a:pt x="340" y="370"/>
                </a:cubicBezTo>
                <a:cubicBezTo>
                  <a:pt x="342" y="369"/>
                  <a:pt x="343" y="368"/>
                  <a:pt x="345" y="368"/>
                </a:cubicBezTo>
                <a:cubicBezTo>
                  <a:pt x="346" y="368"/>
                  <a:pt x="348" y="368"/>
                  <a:pt x="349" y="368"/>
                </a:cubicBezTo>
                <a:cubicBezTo>
                  <a:pt x="351" y="368"/>
                  <a:pt x="351" y="364"/>
                  <a:pt x="354" y="367"/>
                </a:cubicBezTo>
                <a:cubicBezTo>
                  <a:pt x="354" y="367"/>
                  <a:pt x="354" y="366"/>
                  <a:pt x="355" y="366"/>
                </a:cubicBezTo>
                <a:cubicBezTo>
                  <a:pt x="357" y="365"/>
                  <a:pt x="357" y="362"/>
                  <a:pt x="358" y="360"/>
                </a:cubicBezTo>
                <a:cubicBezTo>
                  <a:pt x="359" y="359"/>
                  <a:pt x="359" y="360"/>
                  <a:pt x="360" y="361"/>
                </a:cubicBezTo>
                <a:cubicBezTo>
                  <a:pt x="360" y="361"/>
                  <a:pt x="360" y="361"/>
                  <a:pt x="360" y="362"/>
                </a:cubicBezTo>
                <a:cubicBezTo>
                  <a:pt x="361" y="364"/>
                  <a:pt x="362" y="364"/>
                  <a:pt x="364" y="362"/>
                </a:cubicBezTo>
                <a:cubicBezTo>
                  <a:pt x="364" y="361"/>
                  <a:pt x="365" y="361"/>
                  <a:pt x="365" y="361"/>
                </a:cubicBezTo>
                <a:cubicBezTo>
                  <a:pt x="366" y="362"/>
                  <a:pt x="367" y="361"/>
                  <a:pt x="366" y="361"/>
                </a:cubicBezTo>
                <a:cubicBezTo>
                  <a:pt x="366" y="361"/>
                  <a:pt x="366" y="360"/>
                  <a:pt x="366" y="360"/>
                </a:cubicBezTo>
                <a:cubicBezTo>
                  <a:pt x="366" y="360"/>
                  <a:pt x="366" y="360"/>
                  <a:pt x="366" y="360"/>
                </a:cubicBezTo>
                <a:cubicBezTo>
                  <a:pt x="366" y="360"/>
                  <a:pt x="366" y="359"/>
                  <a:pt x="366" y="359"/>
                </a:cubicBezTo>
                <a:cubicBezTo>
                  <a:pt x="367" y="358"/>
                  <a:pt x="367" y="359"/>
                  <a:pt x="368" y="359"/>
                </a:cubicBezTo>
                <a:cubicBezTo>
                  <a:pt x="368" y="360"/>
                  <a:pt x="369" y="360"/>
                  <a:pt x="370" y="359"/>
                </a:cubicBezTo>
                <a:cubicBezTo>
                  <a:pt x="370" y="359"/>
                  <a:pt x="370" y="358"/>
                  <a:pt x="371" y="358"/>
                </a:cubicBezTo>
                <a:cubicBezTo>
                  <a:pt x="373" y="358"/>
                  <a:pt x="374" y="360"/>
                  <a:pt x="376" y="358"/>
                </a:cubicBezTo>
                <a:cubicBezTo>
                  <a:pt x="376" y="358"/>
                  <a:pt x="376" y="358"/>
                  <a:pt x="377" y="358"/>
                </a:cubicBezTo>
                <a:cubicBezTo>
                  <a:pt x="378" y="358"/>
                  <a:pt x="383" y="357"/>
                  <a:pt x="383" y="356"/>
                </a:cubicBezTo>
                <a:cubicBezTo>
                  <a:pt x="384" y="354"/>
                  <a:pt x="386" y="353"/>
                  <a:pt x="387" y="351"/>
                </a:cubicBezTo>
                <a:cubicBezTo>
                  <a:pt x="387" y="350"/>
                  <a:pt x="387" y="350"/>
                  <a:pt x="388" y="350"/>
                </a:cubicBezTo>
                <a:cubicBezTo>
                  <a:pt x="390" y="351"/>
                  <a:pt x="392" y="351"/>
                  <a:pt x="392" y="349"/>
                </a:cubicBezTo>
                <a:cubicBezTo>
                  <a:pt x="392" y="349"/>
                  <a:pt x="392" y="348"/>
                  <a:pt x="392" y="348"/>
                </a:cubicBezTo>
                <a:cubicBezTo>
                  <a:pt x="392" y="348"/>
                  <a:pt x="392" y="348"/>
                  <a:pt x="392" y="348"/>
                </a:cubicBezTo>
                <a:cubicBezTo>
                  <a:pt x="392" y="348"/>
                  <a:pt x="392" y="348"/>
                  <a:pt x="392" y="348"/>
                </a:cubicBezTo>
                <a:cubicBezTo>
                  <a:pt x="393" y="347"/>
                  <a:pt x="394" y="347"/>
                  <a:pt x="395" y="346"/>
                </a:cubicBezTo>
                <a:cubicBezTo>
                  <a:pt x="395" y="345"/>
                  <a:pt x="398" y="345"/>
                  <a:pt x="398" y="344"/>
                </a:cubicBezTo>
                <a:cubicBezTo>
                  <a:pt x="398" y="344"/>
                  <a:pt x="398" y="344"/>
                  <a:pt x="398" y="344"/>
                </a:cubicBezTo>
                <a:cubicBezTo>
                  <a:pt x="397" y="344"/>
                  <a:pt x="397" y="343"/>
                  <a:pt x="397" y="343"/>
                </a:cubicBezTo>
                <a:cubicBezTo>
                  <a:pt x="398" y="341"/>
                  <a:pt x="399" y="341"/>
                  <a:pt x="401" y="341"/>
                </a:cubicBezTo>
                <a:cubicBezTo>
                  <a:pt x="402" y="341"/>
                  <a:pt x="403" y="340"/>
                  <a:pt x="403" y="339"/>
                </a:cubicBezTo>
                <a:cubicBezTo>
                  <a:pt x="403" y="339"/>
                  <a:pt x="403" y="339"/>
                  <a:pt x="403" y="339"/>
                </a:cubicBezTo>
                <a:cubicBezTo>
                  <a:pt x="402" y="338"/>
                  <a:pt x="402" y="338"/>
                  <a:pt x="402" y="338"/>
                </a:cubicBezTo>
                <a:cubicBezTo>
                  <a:pt x="402" y="338"/>
                  <a:pt x="403" y="338"/>
                  <a:pt x="403" y="338"/>
                </a:cubicBezTo>
                <a:cubicBezTo>
                  <a:pt x="405" y="338"/>
                  <a:pt x="405" y="334"/>
                  <a:pt x="408" y="334"/>
                </a:cubicBezTo>
                <a:cubicBezTo>
                  <a:pt x="408" y="334"/>
                  <a:pt x="408" y="334"/>
                  <a:pt x="407" y="334"/>
                </a:cubicBezTo>
                <a:cubicBezTo>
                  <a:pt x="407" y="334"/>
                  <a:pt x="407" y="333"/>
                  <a:pt x="407" y="333"/>
                </a:cubicBezTo>
                <a:cubicBezTo>
                  <a:pt x="407" y="333"/>
                  <a:pt x="408" y="332"/>
                  <a:pt x="408" y="332"/>
                </a:cubicBezTo>
                <a:cubicBezTo>
                  <a:pt x="409" y="332"/>
                  <a:pt x="409" y="332"/>
                  <a:pt x="409" y="331"/>
                </a:cubicBezTo>
                <a:cubicBezTo>
                  <a:pt x="410" y="331"/>
                  <a:pt x="410" y="330"/>
                  <a:pt x="410" y="330"/>
                </a:cubicBezTo>
                <a:cubicBezTo>
                  <a:pt x="410" y="329"/>
                  <a:pt x="411" y="328"/>
                  <a:pt x="411" y="328"/>
                </a:cubicBezTo>
                <a:cubicBezTo>
                  <a:pt x="411" y="327"/>
                  <a:pt x="411" y="327"/>
                  <a:pt x="411" y="327"/>
                </a:cubicBezTo>
                <a:cubicBezTo>
                  <a:pt x="411" y="327"/>
                  <a:pt x="411" y="326"/>
                  <a:pt x="411" y="326"/>
                </a:cubicBezTo>
                <a:cubicBezTo>
                  <a:pt x="411" y="325"/>
                  <a:pt x="411" y="324"/>
                  <a:pt x="411" y="323"/>
                </a:cubicBezTo>
                <a:cubicBezTo>
                  <a:pt x="412" y="323"/>
                  <a:pt x="412" y="324"/>
                  <a:pt x="413" y="324"/>
                </a:cubicBezTo>
                <a:cubicBezTo>
                  <a:pt x="413" y="324"/>
                  <a:pt x="413" y="323"/>
                  <a:pt x="413" y="323"/>
                </a:cubicBezTo>
                <a:cubicBezTo>
                  <a:pt x="413" y="322"/>
                  <a:pt x="412" y="321"/>
                  <a:pt x="411" y="322"/>
                </a:cubicBezTo>
                <a:cubicBezTo>
                  <a:pt x="411" y="322"/>
                  <a:pt x="411" y="322"/>
                  <a:pt x="411" y="322"/>
                </a:cubicBezTo>
                <a:cubicBezTo>
                  <a:pt x="411" y="321"/>
                  <a:pt x="411" y="321"/>
                  <a:pt x="411" y="321"/>
                </a:cubicBezTo>
                <a:cubicBezTo>
                  <a:pt x="411" y="321"/>
                  <a:pt x="411" y="321"/>
                  <a:pt x="411" y="320"/>
                </a:cubicBezTo>
                <a:cubicBezTo>
                  <a:pt x="411" y="320"/>
                  <a:pt x="412" y="320"/>
                  <a:pt x="412" y="320"/>
                </a:cubicBezTo>
                <a:cubicBezTo>
                  <a:pt x="416" y="319"/>
                  <a:pt x="419" y="316"/>
                  <a:pt x="420" y="312"/>
                </a:cubicBezTo>
                <a:cubicBezTo>
                  <a:pt x="421" y="310"/>
                  <a:pt x="422" y="307"/>
                  <a:pt x="425" y="306"/>
                </a:cubicBezTo>
                <a:cubicBezTo>
                  <a:pt x="426" y="306"/>
                  <a:pt x="426" y="306"/>
                  <a:pt x="426" y="305"/>
                </a:cubicBezTo>
                <a:cubicBezTo>
                  <a:pt x="427" y="305"/>
                  <a:pt x="427" y="305"/>
                  <a:pt x="427" y="304"/>
                </a:cubicBezTo>
                <a:cubicBezTo>
                  <a:pt x="429" y="304"/>
                  <a:pt x="429" y="304"/>
                  <a:pt x="429" y="303"/>
                </a:cubicBezTo>
                <a:cubicBezTo>
                  <a:pt x="429" y="303"/>
                  <a:pt x="429" y="303"/>
                  <a:pt x="429" y="302"/>
                </a:cubicBezTo>
                <a:cubicBezTo>
                  <a:pt x="428" y="302"/>
                  <a:pt x="428" y="302"/>
                  <a:pt x="428" y="302"/>
                </a:cubicBezTo>
                <a:cubicBezTo>
                  <a:pt x="428" y="301"/>
                  <a:pt x="428" y="301"/>
                  <a:pt x="428" y="301"/>
                </a:cubicBezTo>
                <a:cubicBezTo>
                  <a:pt x="428" y="301"/>
                  <a:pt x="428" y="301"/>
                  <a:pt x="428" y="301"/>
                </a:cubicBezTo>
                <a:cubicBezTo>
                  <a:pt x="428" y="301"/>
                  <a:pt x="428" y="300"/>
                  <a:pt x="428" y="300"/>
                </a:cubicBezTo>
                <a:cubicBezTo>
                  <a:pt x="429" y="300"/>
                  <a:pt x="429" y="300"/>
                  <a:pt x="429" y="299"/>
                </a:cubicBezTo>
                <a:cubicBezTo>
                  <a:pt x="429" y="299"/>
                  <a:pt x="429" y="298"/>
                  <a:pt x="429" y="297"/>
                </a:cubicBezTo>
                <a:cubicBezTo>
                  <a:pt x="430" y="297"/>
                  <a:pt x="430" y="297"/>
                  <a:pt x="430" y="296"/>
                </a:cubicBezTo>
                <a:cubicBezTo>
                  <a:pt x="431" y="296"/>
                  <a:pt x="431" y="296"/>
                  <a:pt x="431" y="296"/>
                </a:cubicBezTo>
                <a:cubicBezTo>
                  <a:pt x="432" y="296"/>
                  <a:pt x="432" y="295"/>
                  <a:pt x="432" y="295"/>
                </a:cubicBezTo>
                <a:cubicBezTo>
                  <a:pt x="432" y="294"/>
                  <a:pt x="432" y="294"/>
                  <a:pt x="432" y="293"/>
                </a:cubicBezTo>
                <a:cubicBezTo>
                  <a:pt x="432" y="292"/>
                  <a:pt x="432" y="291"/>
                  <a:pt x="431" y="291"/>
                </a:cubicBezTo>
                <a:cubicBezTo>
                  <a:pt x="431" y="290"/>
                  <a:pt x="431" y="289"/>
                  <a:pt x="432" y="288"/>
                </a:cubicBezTo>
                <a:cubicBezTo>
                  <a:pt x="432" y="288"/>
                  <a:pt x="432" y="288"/>
                  <a:pt x="432" y="288"/>
                </a:cubicBezTo>
                <a:cubicBezTo>
                  <a:pt x="432" y="288"/>
                  <a:pt x="432" y="288"/>
                  <a:pt x="432" y="288"/>
                </a:cubicBezTo>
                <a:cubicBezTo>
                  <a:pt x="432" y="288"/>
                  <a:pt x="432" y="288"/>
                  <a:pt x="432" y="288"/>
                </a:cubicBezTo>
                <a:cubicBezTo>
                  <a:pt x="431" y="288"/>
                  <a:pt x="431" y="287"/>
                  <a:pt x="431" y="287"/>
                </a:cubicBezTo>
                <a:cubicBezTo>
                  <a:pt x="430" y="287"/>
                  <a:pt x="429" y="285"/>
                  <a:pt x="428" y="284"/>
                </a:cubicBezTo>
                <a:cubicBezTo>
                  <a:pt x="427" y="284"/>
                  <a:pt x="427" y="284"/>
                  <a:pt x="427" y="283"/>
                </a:cubicBezTo>
                <a:cubicBezTo>
                  <a:pt x="426" y="283"/>
                  <a:pt x="426" y="283"/>
                  <a:pt x="425" y="283"/>
                </a:cubicBezTo>
                <a:cubicBezTo>
                  <a:pt x="425" y="283"/>
                  <a:pt x="424" y="283"/>
                  <a:pt x="423" y="283"/>
                </a:cubicBezTo>
                <a:cubicBezTo>
                  <a:pt x="423" y="284"/>
                  <a:pt x="423" y="284"/>
                  <a:pt x="422" y="284"/>
                </a:cubicBezTo>
                <a:cubicBezTo>
                  <a:pt x="422" y="284"/>
                  <a:pt x="422" y="284"/>
                  <a:pt x="422" y="284"/>
                </a:cubicBezTo>
                <a:cubicBezTo>
                  <a:pt x="421" y="284"/>
                  <a:pt x="421" y="284"/>
                  <a:pt x="421" y="283"/>
                </a:cubicBezTo>
                <a:cubicBezTo>
                  <a:pt x="421" y="283"/>
                  <a:pt x="422" y="283"/>
                  <a:pt x="422" y="282"/>
                </a:cubicBezTo>
                <a:cubicBezTo>
                  <a:pt x="423" y="282"/>
                  <a:pt x="423" y="281"/>
                  <a:pt x="424" y="280"/>
                </a:cubicBezTo>
                <a:cubicBezTo>
                  <a:pt x="424" y="280"/>
                  <a:pt x="425" y="280"/>
                  <a:pt x="425" y="279"/>
                </a:cubicBezTo>
                <a:cubicBezTo>
                  <a:pt x="426" y="279"/>
                  <a:pt x="426" y="279"/>
                  <a:pt x="426" y="279"/>
                </a:cubicBezTo>
                <a:cubicBezTo>
                  <a:pt x="427" y="279"/>
                  <a:pt x="428" y="278"/>
                  <a:pt x="429" y="278"/>
                </a:cubicBezTo>
                <a:cubicBezTo>
                  <a:pt x="430" y="278"/>
                  <a:pt x="430" y="278"/>
                  <a:pt x="430" y="278"/>
                </a:cubicBezTo>
                <a:cubicBezTo>
                  <a:pt x="430" y="278"/>
                  <a:pt x="431" y="278"/>
                  <a:pt x="431" y="278"/>
                </a:cubicBezTo>
                <a:cubicBezTo>
                  <a:pt x="432" y="277"/>
                  <a:pt x="432" y="276"/>
                  <a:pt x="432" y="276"/>
                </a:cubicBezTo>
                <a:cubicBezTo>
                  <a:pt x="431" y="275"/>
                  <a:pt x="431" y="275"/>
                  <a:pt x="430" y="275"/>
                </a:cubicBezTo>
                <a:cubicBezTo>
                  <a:pt x="430" y="274"/>
                  <a:pt x="431" y="272"/>
                  <a:pt x="429" y="273"/>
                </a:cubicBezTo>
                <a:cubicBezTo>
                  <a:pt x="429" y="273"/>
                  <a:pt x="429" y="272"/>
                  <a:pt x="428" y="272"/>
                </a:cubicBezTo>
                <a:cubicBezTo>
                  <a:pt x="429" y="272"/>
                  <a:pt x="429" y="272"/>
                  <a:pt x="429" y="272"/>
                </a:cubicBezTo>
                <a:cubicBezTo>
                  <a:pt x="429" y="272"/>
                  <a:pt x="429" y="272"/>
                  <a:pt x="429" y="272"/>
                </a:cubicBezTo>
                <a:cubicBezTo>
                  <a:pt x="430" y="272"/>
                  <a:pt x="431" y="272"/>
                  <a:pt x="431" y="271"/>
                </a:cubicBezTo>
                <a:cubicBezTo>
                  <a:pt x="431" y="271"/>
                  <a:pt x="431" y="271"/>
                  <a:pt x="431" y="271"/>
                </a:cubicBezTo>
                <a:cubicBezTo>
                  <a:pt x="431" y="271"/>
                  <a:pt x="432" y="271"/>
                  <a:pt x="432" y="270"/>
                </a:cubicBezTo>
                <a:cubicBezTo>
                  <a:pt x="432" y="268"/>
                  <a:pt x="432" y="268"/>
                  <a:pt x="432" y="268"/>
                </a:cubicBezTo>
                <a:cubicBezTo>
                  <a:pt x="432" y="268"/>
                  <a:pt x="431" y="268"/>
                  <a:pt x="431" y="268"/>
                </a:cubicBezTo>
                <a:cubicBezTo>
                  <a:pt x="431" y="268"/>
                  <a:pt x="431" y="268"/>
                  <a:pt x="431" y="267"/>
                </a:cubicBezTo>
                <a:cubicBezTo>
                  <a:pt x="431" y="267"/>
                  <a:pt x="430" y="266"/>
                  <a:pt x="430" y="266"/>
                </a:cubicBezTo>
                <a:cubicBezTo>
                  <a:pt x="429" y="265"/>
                  <a:pt x="428" y="264"/>
                  <a:pt x="427" y="264"/>
                </a:cubicBezTo>
                <a:cubicBezTo>
                  <a:pt x="427" y="264"/>
                  <a:pt x="427" y="264"/>
                  <a:pt x="427" y="264"/>
                </a:cubicBezTo>
                <a:cubicBezTo>
                  <a:pt x="427" y="263"/>
                  <a:pt x="427" y="263"/>
                  <a:pt x="427" y="263"/>
                </a:cubicBezTo>
                <a:cubicBezTo>
                  <a:pt x="427" y="262"/>
                  <a:pt x="426" y="262"/>
                  <a:pt x="425" y="261"/>
                </a:cubicBezTo>
                <a:cubicBezTo>
                  <a:pt x="425" y="261"/>
                  <a:pt x="424" y="260"/>
                  <a:pt x="424" y="260"/>
                </a:cubicBezTo>
                <a:cubicBezTo>
                  <a:pt x="424" y="260"/>
                  <a:pt x="423" y="260"/>
                  <a:pt x="422" y="259"/>
                </a:cubicBezTo>
                <a:cubicBezTo>
                  <a:pt x="422" y="259"/>
                  <a:pt x="422" y="259"/>
                  <a:pt x="422" y="259"/>
                </a:cubicBezTo>
                <a:cubicBezTo>
                  <a:pt x="423" y="259"/>
                  <a:pt x="423" y="259"/>
                  <a:pt x="423" y="258"/>
                </a:cubicBezTo>
                <a:cubicBezTo>
                  <a:pt x="423" y="258"/>
                  <a:pt x="423" y="257"/>
                  <a:pt x="422" y="257"/>
                </a:cubicBezTo>
                <a:cubicBezTo>
                  <a:pt x="422" y="256"/>
                  <a:pt x="423" y="255"/>
                  <a:pt x="422" y="255"/>
                </a:cubicBezTo>
                <a:cubicBezTo>
                  <a:pt x="422" y="254"/>
                  <a:pt x="422" y="253"/>
                  <a:pt x="421" y="253"/>
                </a:cubicBezTo>
                <a:cubicBezTo>
                  <a:pt x="421" y="253"/>
                  <a:pt x="421" y="252"/>
                  <a:pt x="420" y="252"/>
                </a:cubicBezTo>
                <a:cubicBezTo>
                  <a:pt x="420" y="252"/>
                  <a:pt x="420" y="251"/>
                  <a:pt x="419" y="251"/>
                </a:cubicBezTo>
                <a:cubicBezTo>
                  <a:pt x="419" y="250"/>
                  <a:pt x="419" y="250"/>
                  <a:pt x="419" y="250"/>
                </a:cubicBezTo>
                <a:cubicBezTo>
                  <a:pt x="419" y="250"/>
                  <a:pt x="419" y="249"/>
                  <a:pt x="419" y="249"/>
                </a:cubicBezTo>
                <a:cubicBezTo>
                  <a:pt x="419" y="247"/>
                  <a:pt x="418" y="245"/>
                  <a:pt x="417" y="243"/>
                </a:cubicBezTo>
                <a:cubicBezTo>
                  <a:pt x="417" y="243"/>
                  <a:pt x="417" y="243"/>
                  <a:pt x="417" y="243"/>
                </a:cubicBezTo>
                <a:cubicBezTo>
                  <a:pt x="417" y="243"/>
                  <a:pt x="417" y="243"/>
                  <a:pt x="417" y="242"/>
                </a:cubicBezTo>
                <a:cubicBezTo>
                  <a:pt x="417" y="242"/>
                  <a:pt x="417" y="241"/>
                  <a:pt x="416" y="241"/>
                </a:cubicBezTo>
                <a:cubicBezTo>
                  <a:pt x="416" y="241"/>
                  <a:pt x="416" y="241"/>
                  <a:pt x="416" y="241"/>
                </a:cubicBezTo>
                <a:cubicBezTo>
                  <a:pt x="416" y="241"/>
                  <a:pt x="415" y="240"/>
                  <a:pt x="414" y="240"/>
                </a:cubicBezTo>
                <a:cubicBezTo>
                  <a:pt x="413" y="240"/>
                  <a:pt x="413" y="239"/>
                  <a:pt x="411" y="239"/>
                </a:cubicBezTo>
                <a:cubicBezTo>
                  <a:pt x="411" y="239"/>
                  <a:pt x="411" y="239"/>
                  <a:pt x="410" y="238"/>
                </a:cubicBezTo>
                <a:cubicBezTo>
                  <a:pt x="410" y="238"/>
                  <a:pt x="410" y="237"/>
                  <a:pt x="409" y="237"/>
                </a:cubicBezTo>
                <a:cubicBezTo>
                  <a:pt x="409" y="237"/>
                  <a:pt x="409" y="237"/>
                  <a:pt x="409" y="237"/>
                </a:cubicBezTo>
                <a:cubicBezTo>
                  <a:pt x="409" y="237"/>
                  <a:pt x="409" y="237"/>
                  <a:pt x="409" y="237"/>
                </a:cubicBezTo>
                <a:cubicBezTo>
                  <a:pt x="408" y="236"/>
                  <a:pt x="408" y="236"/>
                  <a:pt x="408" y="236"/>
                </a:cubicBezTo>
                <a:cubicBezTo>
                  <a:pt x="408" y="234"/>
                  <a:pt x="408" y="234"/>
                  <a:pt x="408" y="234"/>
                </a:cubicBezTo>
                <a:cubicBezTo>
                  <a:pt x="408" y="233"/>
                  <a:pt x="408" y="233"/>
                  <a:pt x="408" y="233"/>
                </a:cubicBezTo>
                <a:cubicBezTo>
                  <a:pt x="409" y="233"/>
                  <a:pt x="409" y="232"/>
                  <a:pt x="409" y="232"/>
                </a:cubicBezTo>
                <a:cubicBezTo>
                  <a:pt x="409" y="231"/>
                  <a:pt x="409" y="231"/>
                  <a:pt x="409" y="231"/>
                </a:cubicBezTo>
                <a:cubicBezTo>
                  <a:pt x="409" y="230"/>
                  <a:pt x="409" y="230"/>
                  <a:pt x="409" y="230"/>
                </a:cubicBezTo>
                <a:cubicBezTo>
                  <a:pt x="410" y="229"/>
                  <a:pt x="411" y="228"/>
                  <a:pt x="412" y="227"/>
                </a:cubicBezTo>
                <a:cubicBezTo>
                  <a:pt x="412" y="227"/>
                  <a:pt x="413" y="226"/>
                  <a:pt x="413" y="226"/>
                </a:cubicBezTo>
                <a:cubicBezTo>
                  <a:pt x="415" y="225"/>
                  <a:pt x="417" y="225"/>
                  <a:pt x="416" y="222"/>
                </a:cubicBezTo>
                <a:cubicBezTo>
                  <a:pt x="416" y="222"/>
                  <a:pt x="415" y="222"/>
                  <a:pt x="415" y="222"/>
                </a:cubicBezTo>
                <a:cubicBezTo>
                  <a:pt x="415" y="222"/>
                  <a:pt x="415" y="222"/>
                  <a:pt x="415" y="222"/>
                </a:cubicBezTo>
                <a:cubicBezTo>
                  <a:pt x="415" y="222"/>
                  <a:pt x="415" y="222"/>
                  <a:pt x="415" y="222"/>
                </a:cubicBezTo>
                <a:cubicBezTo>
                  <a:pt x="415" y="221"/>
                  <a:pt x="415" y="221"/>
                  <a:pt x="416" y="221"/>
                </a:cubicBezTo>
                <a:cubicBezTo>
                  <a:pt x="416" y="221"/>
                  <a:pt x="416" y="221"/>
                  <a:pt x="416" y="221"/>
                </a:cubicBezTo>
                <a:cubicBezTo>
                  <a:pt x="416" y="221"/>
                  <a:pt x="417" y="221"/>
                  <a:pt x="417" y="221"/>
                </a:cubicBezTo>
                <a:cubicBezTo>
                  <a:pt x="417" y="221"/>
                  <a:pt x="417" y="221"/>
                  <a:pt x="417" y="221"/>
                </a:cubicBezTo>
                <a:cubicBezTo>
                  <a:pt x="417" y="221"/>
                  <a:pt x="416" y="222"/>
                  <a:pt x="417" y="222"/>
                </a:cubicBezTo>
                <a:cubicBezTo>
                  <a:pt x="418" y="223"/>
                  <a:pt x="419" y="223"/>
                  <a:pt x="420" y="222"/>
                </a:cubicBezTo>
                <a:cubicBezTo>
                  <a:pt x="420" y="222"/>
                  <a:pt x="420" y="222"/>
                  <a:pt x="420" y="222"/>
                </a:cubicBezTo>
                <a:cubicBezTo>
                  <a:pt x="420" y="221"/>
                  <a:pt x="420" y="221"/>
                  <a:pt x="420" y="220"/>
                </a:cubicBezTo>
                <a:cubicBezTo>
                  <a:pt x="420" y="220"/>
                  <a:pt x="420" y="220"/>
                  <a:pt x="420" y="220"/>
                </a:cubicBezTo>
                <a:cubicBezTo>
                  <a:pt x="420" y="219"/>
                  <a:pt x="420" y="219"/>
                  <a:pt x="420" y="219"/>
                </a:cubicBezTo>
                <a:cubicBezTo>
                  <a:pt x="421" y="219"/>
                  <a:pt x="421" y="218"/>
                  <a:pt x="421" y="218"/>
                </a:cubicBezTo>
                <a:cubicBezTo>
                  <a:pt x="422" y="218"/>
                  <a:pt x="422" y="218"/>
                  <a:pt x="422" y="218"/>
                </a:cubicBezTo>
                <a:cubicBezTo>
                  <a:pt x="422" y="218"/>
                  <a:pt x="422" y="218"/>
                  <a:pt x="422" y="218"/>
                </a:cubicBezTo>
                <a:cubicBezTo>
                  <a:pt x="423" y="218"/>
                  <a:pt x="423" y="218"/>
                  <a:pt x="423" y="218"/>
                </a:cubicBezTo>
                <a:cubicBezTo>
                  <a:pt x="423" y="218"/>
                  <a:pt x="423" y="218"/>
                  <a:pt x="423" y="217"/>
                </a:cubicBezTo>
                <a:cubicBezTo>
                  <a:pt x="423" y="217"/>
                  <a:pt x="423" y="217"/>
                  <a:pt x="423" y="217"/>
                </a:cubicBezTo>
                <a:cubicBezTo>
                  <a:pt x="424" y="216"/>
                  <a:pt x="424" y="216"/>
                  <a:pt x="425" y="215"/>
                </a:cubicBezTo>
                <a:cubicBezTo>
                  <a:pt x="426" y="215"/>
                  <a:pt x="426" y="215"/>
                  <a:pt x="427" y="215"/>
                </a:cubicBezTo>
                <a:cubicBezTo>
                  <a:pt x="427" y="214"/>
                  <a:pt x="428" y="215"/>
                  <a:pt x="429" y="214"/>
                </a:cubicBezTo>
                <a:cubicBezTo>
                  <a:pt x="429" y="214"/>
                  <a:pt x="429" y="214"/>
                  <a:pt x="429" y="214"/>
                </a:cubicBezTo>
                <a:cubicBezTo>
                  <a:pt x="429" y="214"/>
                  <a:pt x="430" y="214"/>
                  <a:pt x="430" y="213"/>
                </a:cubicBezTo>
                <a:cubicBezTo>
                  <a:pt x="430" y="213"/>
                  <a:pt x="430" y="213"/>
                  <a:pt x="430" y="213"/>
                </a:cubicBezTo>
                <a:cubicBezTo>
                  <a:pt x="431" y="213"/>
                  <a:pt x="432" y="213"/>
                  <a:pt x="433" y="213"/>
                </a:cubicBezTo>
                <a:cubicBezTo>
                  <a:pt x="433" y="213"/>
                  <a:pt x="433" y="213"/>
                  <a:pt x="433" y="213"/>
                </a:cubicBezTo>
                <a:cubicBezTo>
                  <a:pt x="434" y="214"/>
                  <a:pt x="435" y="214"/>
                  <a:pt x="435" y="213"/>
                </a:cubicBezTo>
                <a:cubicBezTo>
                  <a:pt x="435" y="213"/>
                  <a:pt x="436" y="213"/>
                  <a:pt x="436" y="213"/>
                </a:cubicBezTo>
                <a:cubicBezTo>
                  <a:pt x="436" y="213"/>
                  <a:pt x="436" y="212"/>
                  <a:pt x="436" y="212"/>
                </a:cubicBezTo>
                <a:cubicBezTo>
                  <a:pt x="436" y="212"/>
                  <a:pt x="436" y="211"/>
                  <a:pt x="437" y="211"/>
                </a:cubicBezTo>
                <a:cubicBezTo>
                  <a:pt x="437" y="210"/>
                  <a:pt x="437" y="210"/>
                  <a:pt x="437" y="210"/>
                </a:cubicBezTo>
                <a:cubicBezTo>
                  <a:pt x="438" y="209"/>
                  <a:pt x="438" y="209"/>
                  <a:pt x="437" y="208"/>
                </a:cubicBezTo>
                <a:cubicBezTo>
                  <a:pt x="437" y="207"/>
                  <a:pt x="436" y="207"/>
                  <a:pt x="436" y="207"/>
                </a:cubicBezTo>
                <a:cubicBezTo>
                  <a:pt x="435" y="207"/>
                  <a:pt x="434" y="207"/>
                  <a:pt x="433" y="207"/>
                </a:cubicBezTo>
                <a:cubicBezTo>
                  <a:pt x="433" y="206"/>
                  <a:pt x="433" y="206"/>
                  <a:pt x="432" y="206"/>
                </a:cubicBezTo>
                <a:cubicBezTo>
                  <a:pt x="427" y="206"/>
                  <a:pt x="427" y="206"/>
                  <a:pt x="427" y="206"/>
                </a:cubicBezTo>
                <a:cubicBezTo>
                  <a:pt x="426" y="206"/>
                  <a:pt x="426" y="206"/>
                  <a:pt x="425" y="205"/>
                </a:cubicBezTo>
                <a:cubicBezTo>
                  <a:pt x="424" y="205"/>
                  <a:pt x="424" y="204"/>
                  <a:pt x="423" y="204"/>
                </a:cubicBezTo>
                <a:cubicBezTo>
                  <a:pt x="423" y="204"/>
                  <a:pt x="423" y="203"/>
                  <a:pt x="423" y="203"/>
                </a:cubicBezTo>
                <a:cubicBezTo>
                  <a:pt x="423" y="203"/>
                  <a:pt x="422" y="202"/>
                  <a:pt x="422" y="202"/>
                </a:cubicBezTo>
                <a:cubicBezTo>
                  <a:pt x="420" y="202"/>
                  <a:pt x="417" y="203"/>
                  <a:pt x="416" y="205"/>
                </a:cubicBezTo>
                <a:cubicBezTo>
                  <a:pt x="415" y="207"/>
                  <a:pt x="413" y="208"/>
                  <a:pt x="412" y="210"/>
                </a:cubicBezTo>
                <a:cubicBezTo>
                  <a:pt x="409" y="210"/>
                  <a:pt x="407" y="211"/>
                  <a:pt x="405" y="209"/>
                </a:cubicBezTo>
                <a:cubicBezTo>
                  <a:pt x="405" y="204"/>
                  <a:pt x="405" y="204"/>
                  <a:pt x="405" y="204"/>
                </a:cubicBezTo>
                <a:cubicBezTo>
                  <a:pt x="406" y="204"/>
                  <a:pt x="406" y="204"/>
                  <a:pt x="406" y="203"/>
                </a:cubicBezTo>
                <a:cubicBezTo>
                  <a:pt x="407" y="203"/>
                  <a:pt x="406" y="202"/>
                  <a:pt x="406" y="201"/>
                </a:cubicBezTo>
                <a:cubicBezTo>
                  <a:pt x="406" y="201"/>
                  <a:pt x="406" y="201"/>
                  <a:pt x="405" y="200"/>
                </a:cubicBezTo>
                <a:cubicBezTo>
                  <a:pt x="405" y="200"/>
                  <a:pt x="405" y="200"/>
                  <a:pt x="405" y="200"/>
                </a:cubicBezTo>
                <a:cubicBezTo>
                  <a:pt x="404" y="199"/>
                  <a:pt x="404" y="199"/>
                  <a:pt x="404" y="199"/>
                </a:cubicBezTo>
                <a:cubicBezTo>
                  <a:pt x="403" y="199"/>
                  <a:pt x="403" y="200"/>
                  <a:pt x="402" y="200"/>
                </a:cubicBezTo>
                <a:cubicBezTo>
                  <a:pt x="402" y="200"/>
                  <a:pt x="401" y="200"/>
                  <a:pt x="400" y="200"/>
                </a:cubicBezTo>
                <a:cubicBezTo>
                  <a:pt x="400" y="200"/>
                  <a:pt x="400" y="200"/>
                  <a:pt x="399" y="200"/>
                </a:cubicBezTo>
                <a:cubicBezTo>
                  <a:pt x="398" y="199"/>
                  <a:pt x="397" y="199"/>
                  <a:pt x="396" y="198"/>
                </a:cubicBezTo>
                <a:cubicBezTo>
                  <a:pt x="396" y="198"/>
                  <a:pt x="395" y="198"/>
                  <a:pt x="395" y="197"/>
                </a:cubicBezTo>
                <a:cubicBezTo>
                  <a:pt x="395" y="197"/>
                  <a:pt x="396" y="197"/>
                  <a:pt x="395" y="196"/>
                </a:cubicBezTo>
                <a:cubicBezTo>
                  <a:pt x="395" y="196"/>
                  <a:pt x="395" y="197"/>
                  <a:pt x="394" y="197"/>
                </a:cubicBezTo>
                <a:cubicBezTo>
                  <a:pt x="394" y="197"/>
                  <a:pt x="394" y="197"/>
                  <a:pt x="394" y="197"/>
                </a:cubicBezTo>
                <a:cubicBezTo>
                  <a:pt x="394" y="197"/>
                  <a:pt x="394" y="197"/>
                  <a:pt x="394" y="197"/>
                </a:cubicBezTo>
                <a:cubicBezTo>
                  <a:pt x="393" y="195"/>
                  <a:pt x="394" y="194"/>
                  <a:pt x="393" y="192"/>
                </a:cubicBezTo>
                <a:cubicBezTo>
                  <a:pt x="393" y="192"/>
                  <a:pt x="393" y="192"/>
                  <a:pt x="393" y="192"/>
                </a:cubicBezTo>
                <a:cubicBezTo>
                  <a:pt x="393" y="192"/>
                  <a:pt x="393" y="191"/>
                  <a:pt x="393" y="191"/>
                </a:cubicBezTo>
                <a:cubicBezTo>
                  <a:pt x="394" y="191"/>
                  <a:pt x="395" y="190"/>
                  <a:pt x="395" y="189"/>
                </a:cubicBezTo>
                <a:cubicBezTo>
                  <a:pt x="395" y="189"/>
                  <a:pt x="395" y="189"/>
                  <a:pt x="395" y="189"/>
                </a:cubicBezTo>
                <a:cubicBezTo>
                  <a:pt x="394" y="187"/>
                  <a:pt x="395" y="187"/>
                  <a:pt x="396" y="187"/>
                </a:cubicBezTo>
                <a:cubicBezTo>
                  <a:pt x="397" y="187"/>
                  <a:pt x="398" y="187"/>
                  <a:pt x="399" y="187"/>
                </a:cubicBezTo>
                <a:cubicBezTo>
                  <a:pt x="399" y="187"/>
                  <a:pt x="400" y="188"/>
                  <a:pt x="400" y="189"/>
                </a:cubicBezTo>
                <a:cubicBezTo>
                  <a:pt x="400" y="189"/>
                  <a:pt x="401" y="190"/>
                  <a:pt x="401" y="190"/>
                </a:cubicBezTo>
                <a:cubicBezTo>
                  <a:pt x="401" y="190"/>
                  <a:pt x="401" y="190"/>
                  <a:pt x="402" y="190"/>
                </a:cubicBezTo>
                <a:cubicBezTo>
                  <a:pt x="402" y="190"/>
                  <a:pt x="402" y="190"/>
                  <a:pt x="402" y="190"/>
                </a:cubicBezTo>
                <a:cubicBezTo>
                  <a:pt x="402" y="189"/>
                  <a:pt x="402" y="189"/>
                  <a:pt x="402" y="189"/>
                </a:cubicBezTo>
                <a:cubicBezTo>
                  <a:pt x="402" y="189"/>
                  <a:pt x="402" y="188"/>
                  <a:pt x="403" y="188"/>
                </a:cubicBezTo>
                <a:cubicBezTo>
                  <a:pt x="403" y="188"/>
                  <a:pt x="403" y="187"/>
                  <a:pt x="404" y="187"/>
                </a:cubicBezTo>
                <a:cubicBezTo>
                  <a:pt x="404" y="187"/>
                  <a:pt x="405" y="187"/>
                  <a:pt x="406" y="186"/>
                </a:cubicBezTo>
                <a:cubicBezTo>
                  <a:pt x="406" y="186"/>
                  <a:pt x="407" y="186"/>
                  <a:pt x="407" y="185"/>
                </a:cubicBezTo>
                <a:cubicBezTo>
                  <a:pt x="407" y="185"/>
                  <a:pt x="407" y="185"/>
                  <a:pt x="407" y="185"/>
                </a:cubicBezTo>
                <a:cubicBezTo>
                  <a:pt x="407" y="184"/>
                  <a:pt x="407" y="184"/>
                  <a:pt x="407" y="184"/>
                </a:cubicBezTo>
                <a:cubicBezTo>
                  <a:pt x="407" y="184"/>
                  <a:pt x="407" y="183"/>
                  <a:pt x="407" y="183"/>
                </a:cubicBezTo>
                <a:cubicBezTo>
                  <a:pt x="408" y="183"/>
                  <a:pt x="408" y="183"/>
                  <a:pt x="408" y="183"/>
                </a:cubicBezTo>
                <a:cubicBezTo>
                  <a:pt x="409" y="182"/>
                  <a:pt x="408" y="182"/>
                  <a:pt x="408" y="181"/>
                </a:cubicBezTo>
                <a:cubicBezTo>
                  <a:pt x="409" y="181"/>
                  <a:pt x="409" y="180"/>
                  <a:pt x="409" y="180"/>
                </a:cubicBezTo>
                <a:cubicBezTo>
                  <a:pt x="410" y="179"/>
                  <a:pt x="411" y="179"/>
                  <a:pt x="412" y="178"/>
                </a:cubicBezTo>
                <a:cubicBezTo>
                  <a:pt x="414" y="177"/>
                  <a:pt x="415" y="177"/>
                  <a:pt x="416" y="176"/>
                </a:cubicBezTo>
                <a:cubicBezTo>
                  <a:pt x="417" y="176"/>
                  <a:pt x="418" y="175"/>
                  <a:pt x="419" y="174"/>
                </a:cubicBezTo>
                <a:cubicBezTo>
                  <a:pt x="419" y="174"/>
                  <a:pt x="419" y="174"/>
                  <a:pt x="419" y="173"/>
                </a:cubicBezTo>
                <a:cubicBezTo>
                  <a:pt x="419" y="173"/>
                  <a:pt x="419" y="173"/>
                  <a:pt x="419" y="173"/>
                </a:cubicBezTo>
                <a:cubicBezTo>
                  <a:pt x="420" y="173"/>
                  <a:pt x="420" y="172"/>
                  <a:pt x="420" y="172"/>
                </a:cubicBezTo>
                <a:cubicBezTo>
                  <a:pt x="421" y="171"/>
                  <a:pt x="422" y="170"/>
                  <a:pt x="423" y="169"/>
                </a:cubicBezTo>
                <a:cubicBezTo>
                  <a:pt x="423" y="169"/>
                  <a:pt x="423" y="169"/>
                  <a:pt x="423" y="168"/>
                </a:cubicBezTo>
                <a:cubicBezTo>
                  <a:pt x="424" y="168"/>
                  <a:pt x="424" y="168"/>
                  <a:pt x="424" y="167"/>
                </a:cubicBezTo>
                <a:cubicBezTo>
                  <a:pt x="424" y="167"/>
                  <a:pt x="424" y="167"/>
                  <a:pt x="425" y="167"/>
                </a:cubicBezTo>
                <a:cubicBezTo>
                  <a:pt x="425" y="167"/>
                  <a:pt x="425" y="167"/>
                  <a:pt x="426" y="167"/>
                </a:cubicBezTo>
                <a:cubicBezTo>
                  <a:pt x="426" y="167"/>
                  <a:pt x="427" y="167"/>
                  <a:pt x="427" y="167"/>
                </a:cubicBezTo>
                <a:cubicBezTo>
                  <a:pt x="427" y="167"/>
                  <a:pt x="427" y="167"/>
                  <a:pt x="428" y="168"/>
                </a:cubicBezTo>
                <a:cubicBezTo>
                  <a:pt x="428" y="168"/>
                  <a:pt x="428" y="168"/>
                  <a:pt x="428" y="168"/>
                </a:cubicBezTo>
                <a:cubicBezTo>
                  <a:pt x="429" y="168"/>
                  <a:pt x="429" y="168"/>
                  <a:pt x="429" y="167"/>
                </a:cubicBezTo>
                <a:cubicBezTo>
                  <a:pt x="430" y="168"/>
                  <a:pt x="431" y="168"/>
                  <a:pt x="432" y="169"/>
                </a:cubicBezTo>
                <a:cubicBezTo>
                  <a:pt x="432" y="169"/>
                  <a:pt x="432" y="169"/>
                  <a:pt x="432" y="170"/>
                </a:cubicBezTo>
                <a:cubicBezTo>
                  <a:pt x="433" y="170"/>
                  <a:pt x="433" y="170"/>
                  <a:pt x="433" y="170"/>
                </a:cubicBezTo>
                <a:cubicBezTo>
                  <a:pt x="433" y="171"/>
                  <a:pt x="433" y="171"/>
                  <a:pt x="433" y="171"/>
                </a:cubicBezTo>
                <a:cubicBezTo>
                  <a:pt x="433" y="171"/>
                  <a:pt x="434" y="171"/>
                  <a:pt x="434" y="171"/>
                </a:cubicBezTo>
                <a:cubicBezTo>
                  <a:pt x="434" y="173"/>
                  <a:pt x="434" y="173"/>
                  <a:pt x="434" y="173"/>
                </a:cubicBezTo>
                <a:cubicBezTo>
                  <a:pt x="432" y="177"/>
                  <a:pt x="429" y="178"/>
                  <a:pt x="427" y="181"/>
                </a:cubicBezTo>
                <a:cubicBezTo>
                  <a:pt x="425" y="184"/>
                  <a:pt x="425" y="185"/>
                  <a:pt x="428" y="186"/>
                </a:cubicBezTo>
                <a:cubicBezTo>
                  <a:pt x="429" y="186"/>
                  <a:pt x="428" y="187"/>
                  <a:pt x="429" y="188"/>
                </a:cubicBezTo>
                <a:cubicBezTo>
                  <a:pt x="429" y="188"/>
                  <a:pt x="429" y="188"/>
                  <a:pt x="428" y="188"/>
                </a:cubicBezTo>
                <a:cubicBezTo>
                  <a:pt x="428" y="188"/>
                  <a:pt x="428" y="188"/>
                  <a:pt x="428" y="188"/>
                </a:cubicBezTo>
                <a:cubicBezTo>
                  <a:pt x="428" y="188"/>
                  <a:pt x="428" y="188"/>
                  <a:pt x="428" y="188"/>
                </a:cubicBezTo>
                <a:cubicBezTo>
                  <a:pt x="427" y="188"/>
                  <a:pt x="426" y="189"/>
                  <a:pt x="425" y="190"/>
                </a:cubicBezTo>
                <a:cubicBezTo>
                  <a:pt x="424" y="190"/>
                  <a:pt x="423" y="190"/>
                  <a:pt x="424" y="191"/>
                </a:cubicBezTo>
                <a:cubicBezTo>
                  <a:pt x="424" y="191"/>
                  <a:pt x="424" y="192"/>
                  <a:pt x="424" y="192"/>
                </a:cubicBezTo>
                <a:cubicBezTo>
                  <a:pt x="425" y="192"/>
                  <a:pt x="425" y="192"/>
                  <a:pt x="426" y="192"/>
                </a:cubicBezTo>
                <a:cubicBezTo>
                  <a:pt x="426" y="191"/>
                  <a:pt x="427" y="191"/>
                  <a:pt x="428" y="191"/>
                </a:cubicBezTo>
                <a:cubicBezTo>
                  <a:pt x="428" y="191"/>
                  <a:pt x="428" y="191"/>
                  <a:pt x="428" y="191"/>
                </a:cubicBezTo>
                <a:cubicBezTo>
                  <a:pt x="428" y="191"/>
                  <a:pt x="428" y="191"/>
                  <a:pt x="428" y="191"/>
                </a:cubicBezTo>
                <a:cubicBezTo>
                  <a:pt x="429" y="190"/>
                  <a:pt x="429" y="190"/>
                  <a:pt x="429" y="189"/>
                </a:cubicBezTo>
                <a:cubicBezTo>
                  <a:pt x="430" y="189"/>
                  <a:pt x="430" y="189"/>
                  <a:pt x="431" y="189"/>
                </a:cubicBezTo>
                <a:cubicBezTo>
                  <a:pt x="431" y="189"/>
                  <a:pt x="431" y="189"/>
                  <a:pt x="431" y="189"/>
                </a:cubicBezTo>
                <a:cubicBezTo>
                  <a:pt x="431" y="189"/>
                  <a:pt x="431" y="189"/>
                  <a:pt x="431" y="189"/>
                </a:cubicBezTo>
                <a:cubicBezTo>
                  <a:pt x="431" y="189"/>
                  <a:pt x="431" y="189"/>
                  <a:pt x="431" y="189"/>
                </a:cubicBezTo>
                <a:cubicBezTo>
                  <a:pt x="432" y="189"/>
                  <a:pt x="432" y="189"/>
                  <a:pt x="432" y="188"/>
                </a:cubicBezTo>
                <a:cubicBezTo>
                  <a:pt x="434" y="187"/>
                  <a:pt x="435" y="185"/>
                  <a:pt x="437" y="184"/>
                </a:cubicBezTo>
                <a:cubicBezTo>
                  <a:pt x="441" y="182"/>
                  <a:pt x="445" y="180"/>
                  <a:pt x="450" y="180"/>
                </a:cubicBezTo>
                <a:cubicBezTo>
                  <a:pt x="450" y="181"/>
                  <a:pt x="451" y="180"/>
                  <a:pt x="451" y="180"/>
                </a:cubicBezTo>
                <a:cubicBezTo>
                  <a:pt x="451" y="179"/>
                  <a:pt x="452" y="179"/>
                  <a:pt x="452" y="178"/>
                </a:cubicBezTo>
                <a:cubicBezTo>
                  <a:pt x="452" y="178"/>
                  <a:pt x="452" y="178"/>
                  <a:pt x="453" y="179"/>
                </a:cubicBezTo>
                <a:cubicBezTo>
                  <a:pt x="453" y="179"/>
                  <a:pt x="453" y="179"/>
                  <a:pt x="453" y="179"/>
                </a:cubicBezTo>
                <a:cubicBezTo>
                  <a:pt x="454" y="177"/>
                  <a:pt x="454" y="177"/>
                  <a:pt x="454" y="177"/>
                </a:cubicBezTo>
                <a:cubicBezTo>
                  <a:pt x="454" y="177"/>
                  <a:pt x="456" y="175"/>
                  <a:pt x="457" y="175"/>
                </a:cubicBezTo>
                <a:cubicBezTo>
                  <a:pt x="457" y="175"/>
                  <a:pt x="461" y="171"/>
                  <a:pt x="461" y="171"/>
                </a:cubicBezTo>
                <a:cubicBezTo>
                  <a:pt x="462" y="171"/>
                  <a:pt x="464" y="170"/>
                  <a:pt x="464" y="170"/>
                </a:cubicBezTo>
                <a:cubicBezTo>
                  <a:pt x="466" y="168"/>
                  <a:pt x="466" y="168"/>
                  <a:pt x="466" y="168"/>
                </a:cubicBezTo>
                <a:cubicBezTo>
                  <a:pt x="468" y="168"/>
                  <a:pt x="468" y="168"/>
                  <a:pt x="468" y="168"/>
                </a:cubicBezTo>
                <a:cubicBezTo>
                  <a:pt x="468" y="168"/>
                  <a:pt x="471" y="163"/>
                  <a:pt x="471" y="163"/>
                </a:cubicBezTo>
                <a:cubicBezTo>
                  <a:pt x="471" y="163"/>
                  <a:pt x="473" y="162"/>
                  <a:pt x="473" y="162"/>
                </a:cubicBezTo>
                <a:cubicBezTo>
                  <a:pt x="473" y="162"/>
                  <a:pt x="473" y="160"/>
                  <a:pt x="473" y="160"/>
                </a:cubicBezTo>
                <a:cubicBezTo>
                  <a:pt x="473" y="160"/>
                  <a:pt x="475" y="158"/>
                  <a:pt x="475" y="158"/>
                </a:cubicBezTo>
                <a:cubicBezTo>
                  <a:pt x="475" y="158"/>
                  <a:pt x="476" y="158"/>
                  <a:pt x="476" y="158"/>
                </a:cubicBezTo>
                <a:cubicBezTo>
                  <a:pt x="480" y="161"/>
                  <a:pt x="480" y="161"/>
                  <a:pt x="480" y="161"/>
                </a:cubicBezTo>
                <a:cubicBezTo>
                  <a:pt x="484" y="161"/>
                  <a:pt x="484" y="161"/>
                  <a:pt x="484" y="161"/>
                </a:cubicBezTo>
                <a:cubicBezTo>
                  <a:pt x="486" y="162"/>
                  <a:pt x="486" y="162"/>
                  <a:pt x="486" y="162"/>
                </a:cubicBezTo>
                <a:cubicBezTo>
                  <a:pt x="486" y="162"/>
                  <a:pt x="487" y="162"/>
                  <a:pt x="487" y="162"/>
                </a:cubicBezTo>
                <a:cubicBezTo>
                  <a:pt x="487" y="161"/>
                  <a:pt x="489" y="160"/>
                  <a:pt x="489" y="160"/>
                </a:cubicBezTo>
                <a:cubicBezTo>
                  <a:pt x="489" y="160"/>
                  <a:pt x="489" y="159"/>
                  <a:pt x="488" y="159"/>
                </a:cubicBezTo>
                <a:cubicBezTo>
                  <a:pt x="488" y="158"/>
                  <a:pt x="487" y="157"/>
                  <a:pt x="487" y="157"/>
                </a:cubicBezTo>
                <a:cubicBezTo>
                  <a:pt x="486" y="157"/>
                  <a:pt x="487" y="155"/>
                  <a:pt x="487" y="155"/>
                </a:cubicBezTo>
                <a:cubicBezTo>
                  <a:pt x="493" y="155"/>
                  <a:pt x="493" y="155"/>
                  <a:pt x="493" y="155"/>
                </a:cubicBezTo>
                <a:cubicBezTo>
                  <a:pt x="493" y="155"/>
                  <a:pt x="494" y="154"/>
                  <a:pt x="495" y="154"/>
                </a:cubicBezTo>
                <a:cubicBezTo>
                  <a:pt x="495" y="153"/>
                  <a:pt x="496" y="153"/>
                  <a:pt x="496" y="153"/>
                </a:cubicBezTo>
                <a:cubicBezTo>
                  <a:pt x="496" y="153"/>
                  <a:pt x="497" y="150"/>
                  <a:pt x="497" y="150"/>
                </a:cubicBezTo>
                <a:cubicBezTo>
                  <a:pt x="497" y="150"/>
                  <a:pt x="499" y="149"/>
                  <a:pt x="499" y="150"/>
                </a:cubicBezTo>
                <a:cubicBezTo>
                  <a:pt x="499" y="150"/>
                  <a:pt x="500" y="150"/>
                  <a:pt x="500" y="150"/>
                </a:cubicBezTo>
                <a:cubicBezTo>
                  <a:pt x="501" y="149"/>
                  <a:pt x="501" y="149"/>
                  <a:pt x="501" y="149"/>
                </a:cubicBezTo>
                <a:cubicBezTo>
                  <a:pt x="501" y="149"/>
                  <a:pt x="502" y="145"/>
                  <a:pt x="502" y="145"/>
                </a:cubicBezTo>
                <a:cubicBezTo>
                  <a:pt x="502" y="145"/>
                  <a:pt x="503" y="144"/>
                  <a:pt x="503" y="144"/>
                </a:cubicBezTo>
                <a:cubicBezTo>
                  <a:pt x="503" y="144"/>
                  <a:pt x="503" y="142"/>
                  <a:pt x="503" y="142"/>
                </a:cubicBezTo>
                <a:cubicBezTo>
                  <a:pt x="505" y="142"/>
                  <a:pt x="505" y="142"/>
                  <a:pt x="505" y="142"/>
                </a:cubicBezTo>
                <a:cubicBezTo>
                  <a:pt x="505" y="144"/>
                  <a:pt x="505" y="144"/>
                  <a:pt x="505" y="144"/>
                </a:cubicBezTo>
                <a:cubicBezTo>
                  <a:pt x="507" y="146"/>
                  <a:pt x="507" y="146"/>
                  <a:pt x="507" y="146"/>
                </a:cubicBezTo>
                <a:cubicBezTo>
                  <a:pt x="509" y="148"/>
                  <a:pt x="509" y="148"/>
                  <a:pt x="509" y="148"/>
                </a:cubicBezTo>
                <a:cubicBezTo>
                  <a:pt x="509" y="149"/>
                  <a:pt x="509" y="149"/>
                  <a:pt x="509" y="149"/>
                </a:cubicBezTo>
                <a:cubicBezTo>
                  <a:pt x="510" y="149"/>
                  <a:pt x="510" y="149"/>
                  <a:pt x="510" y="149"/>
                </a:cubicBezTo>
                <a:cubicBezTo>
                  <a:pt x="509" y="148"/>
                  <a:pt x="509" y="148"/>
                  <a:pt x="509" y="147"/>
                </a:cubicBezTo>
                <a:cubicBezTo>
                  <a:pt x="508" y="147"/>
                  <a:pt x="508" y="147"/>
                  <a:pt x="508" y="147"/>
                </a:cubicBezTo>
                <a:cubicBezTo>
                  <a:pt x="508" y="146"/>
                  <a:pt x="508" y="146"/>
                  <a:pt x="509" y="145"/>
                </a:cubicBezTo>
                <a:cubicBezTo>
                  <a:pt x="509" y="145"/>
                  <a:pt x="510" y="145"/>
                  <a:pt x="510" y="145"/>
                </a:cubicBezTo>
                <a:cubicBezTo>
                  <a:pt x="511" y="145"/>
                  <a:pt x="512" y="145"/>
                  <a:pt x="513" y="144"/>
                </a:cubicBezTo>
                <a:cubicBezTo>
                  <a:pt x="513" y="144"/>
                  <a:pt x="514" y="143"/>
                  <a:pt x="514" y="142"/>
                </a:cubicBezTo>
                <a:cubicBezTo>
                  <a:pt x="514" y="142"/>
                  <a:pt x="514" y="141"/>
                  <a:pt x="514" y="141"/>
                </a:cubicBezTo>
                <a:cubicBezTo>
                  <a:pt x="514" y="141"/>
                  <a:pt x="514" y="140"/>
                  <a:pt x="514" y="140"/>
                </a:cubicBezTo>
                <a:cubicBezTo>
                  <a:pt x="516" y="138"/>
                  <a:pt x="514" y="135"/>
                  <a:pt x="515" y="132"/>
                </a:cubicBezTo>
                <a:cubicBezTo>
                  <a:pt x="515" y="131"/>
                  <a:pt x="515" y="131"/>
                  <a:pt x="515" y="130"/>
                </a:cubicBezTo>
                <a:cubicBezTo>
                  <a:pt x="515" y="129"/>
                  <a:pt x="515" y="129"/>
                  <a:pt x="515" y="129"/>
                </a:cubicBezTo>
                <a:cubicBezTo>
                  <a:pt x="514" y="126"/>
                  <a:pt x="514" y="124"/>
                  <a:pt x="513" y="122"/>
                </a:cubicBezTo>
                <a:cubicBezTo>
                  <a:pt x="513" y="121"/>
                  <a:pt x="512" y="121"/>
                  <a:pt x="512" y="121"/>
                </a:cubicBezTo>
                <a:cubicBezTo>
                  <a:pt x="512" y="120"/>
                  <a:pt x="513" y="120"/>
                  <a:pt x="513" y="120"/>
                </a:cubicBezTo>
                <a:cubicBezTo>
                  <a:pt x="513" y="119"/>
                  <a:pt x="515" y="118"/>
                  <a:pt x="516" y="118"/>
                </a:cubicBezTo>
                <a:cubicBezTo>
                  <a:pt x="516" y="118"/>
                  <a:pt x="517" y="118"/>
                  <a:pt x="517" y="118"/>
                </a:cubicBezTo>
                <a:cubicBezTo>
                  <a:pt x="518" y="118"/>
                  <a:pt x="518" y="117"/>
                  <a:pt x="518" y="117"/>
                </a:cubicBezTo>
                <a:cubicBezTo>
                  <a:pt x="519" y="116"/>
                  <a:pt x="519" y="115"/>
                  <a:pt x="520" y="114"/>
                </a:cubicBezTo>
                <a:cubicBezTo>
                  <a:pt x="523" y="115"/>
                  <a:pt x="526" y="116"/>
                  <a:pt x="530" y="117"/>
                </a:cubicBezTo>
                <a:cubicBezTo>
                  <a:pt x="530" y="117"/>
                  <a:pt x="531" y="117"/>
                  <a:pt x="531" y="117"/>
                </a:cubicBezTo>
                <a:cubicBezTo>
                  <a:pt x="532" y="117"/>
                  <a:pt x="532" y="116"/>
                  <a:pt x="532" y="115"/>
                </a:cubicBezTo>
                <a:cubicBezTo>
                  <a:pt x="532" y="114"/>
                  <a:pt x="532" y="114"/>
                  <a:pt x="532" y="113"/>
                </a:cubicBezTo>
                <a:cubicBezTo>
                  <a:pt x="532" y="112"/>
                  <a:pt x="532" y="111"/>
                  <a:pt x="533" y="111"/>
                </a:cubicBezTo>
                <a:cubicBezTo>
                  <a:pt x="534" y="111"/>
                  <a:pt x="535" y="110"/>
                  <a:pt x="535" y="109"/>
                </a:cubicBezTo>
                <a:cubicBezTo>
                  <a:pt x="536" y="107"/>
                  <a:pt x="536" y="105"/>
                  <a:pt x="537" y="104"/>
                </a:cubicBezTo>
                <a:cubicBezTo>
                  <a:pt x="537" y="103"/>
                  <a:pt x="538" y="103"/>
                  <a:pt x="538" y="102"/>
                </a:cubicBezTo>
                <a:cubicBezTo>
                  <a:pt x="538" y="102"/>
                  <a:pt x="539" y="101"/>
                  <a:pt x="539" y="100"/>
                </a:cubicBezTo>
                <a:cubicBezTo>
                  <a:pt x="538" y="100"/>
                  <a:pt x="538" y="100"/>
                  <a:pt x="538" y="100"/>
                </a:cubicBezTo>
                <a:cubicBezTo>
                  <a:pt x="537" y="99"/>
                  <a:pt x="538" y="97"/>
                  <a:pt x="538" y="96"/>
                </a:cubicBezTo>
                <a:cubicBezTo>
                  <a:pt x="539" y="95"/>
                  <a:pt x="540" y="95"/>
                  <a:pt x="540" y="94"/>
                </a:cubicBezTo>
                <a:cubicBezTo>
                  <a:pt x="541" y="92"/>
                  <a:pt x="542" y="91"/>
                  <a:pt x="541" y="89"/>
                </a:cubicBezTo>
                <a:cubicBezTo>
                  <a:pt x="541" y="89"/>
                  <a:pt x="541" y="88"/>
                  <a:pt x="541" y="88"/>
                </a:cubicBezTo>
                <a:cubicBezTo>
                  <a:pt x="541" y="87"/>
                  <a:pt x="542" y="87"/>
                  <a:pt x="543" y="87"/>
                </a:cubicBezTo>
                <a:cubicBezTo>
                  <a:pt x="544" y="86"/>
                  <a:pt x="545" y="85"/>
                  <a:pt x="546" y="85"/>
                </a:cubicBezTo>
                <a:cubicBezTo>
                  <a:pt x="546" y="84"/>
                  <a:pt x="547" y="84"/>
                  <a:pt x="547" y="84"/>
                </a:cubicBezTo>
                <a:cubicBezTo>
                  <a:pt x="547" y="83"/>
                  <a:pt x="547" y="83"/>
                  <a:pt x="547" y="83"/>
                </a:cubicBezTo>
                <a:close/>
              </a:path>
            </a:pathLst>
          </a:custGeom>
          <a:solidFill>
            <a:schemeClr val="accent4"/>
          </a:solidFill>
          <a:ln>
            <a:noFill/>
          </a:ln>
          <a:effectLst>
            <a:outerShdw blurRad="190500" dist="63500" dir="2700000" algn="tl" rotWithShape="0">
              <a:schemeClr val="accent4">
                <a:lumMod val="75000"/>
                <a:alpha val="58000"/>
              </a:schemeClr>
            </a:outerShdw>
          </a:effectLst>
        </p:spPr>
        <p:txBody>
          <a:bodyPr vert="horz" wrap="square" lIns="91440" tIns="45720" rIns="91440" bIns="45720" numCol="1" anchor="t" anchorCtr="0" compatLnSpc="1">
            <a:prstTxWarp prst="textNoShape">
              <a:avLst/>
            </a:prstTxWarp>
            <a:noAutofit/>
          </a:bodyPr>
          <a:lstStyle/>
          <a:p>
            <a:endParaRPr lang="ru-RU"/>
          </a:p>
        </p:txBody>
      </p:sp>
      <p:sp>
        <p:nvSpPr>
          <p:cNvPr id="18" name="Freeform 18"/>
          <p:cNvSpPr>
            <a:spLocks noEditPoints="1"/>
          </p:cNvSpPr>
          <p:nvPr/>
        </p:nvSpPr>
        <p:spPr bwMode="auto">
          <a:xfrm>
            <a:off x="5822951" y="539750"/>
            <a:ext cx="6035675" cy="3878263"/>
          </a:xfrm>
          <a:custGeom>
            <a:avLst/>
            <a:gdLst>
              <a:gd name="T0" fmla="*/ 593 w 1474"/>
              <a:gd name="T1" fmla="*/ 123 h 947"/>
              <a:gd name="T2" fmla="*/ 697 w 1474"/>
              <a:gd name="T3" fmla="*/ 175 h 947"/>
              <a:gd name="T4" fmla="*/ 685 w 1474"/>
              <a:gd name="T5" fmla="*/ 149 h 947"/>
              <a:gd name="T6" fmla="*/ 182 w 1474"/>
              <a:gd name="T7" fmla="*/ 90 h 947"/>
              <a:gd name="T8" fmla="*/ 570 w 1474"/>
              <a:gd name="T9" fmla="*/ 116 h 947"/>
              <a:gd name="T10" fmla="*/ 260 w 1474"/>
              <a:gd name="T11" fmla="*/ 37 h 947"/>
              <a:gd name="T12" fmla="*/ 281 w 1474"/>
              <a:gd name="T13" fmla="*/ 9 h 947"/>
              <a:gd name="T14" fmla="*/ 470 w 1474"/>
              <a:gd name="T15" fmla="*/ 62 h 947"/>
              <a:gd name="T16" fmla="*/ 624 w 1474"/>
              <a:gd name="T17" fmla="*/ 73 h 947"/>
              <a:gd name="T18" fmla="*/ 200 w 1474"/>
              <a:gd name="T19" fmla="*/ 95 h 947"/>
              <a:gd name="T20" fmla="*/ 294 w 1474"/>
              <a:gd name="T21" fmla="*/ 37 h 947"/>
              <a:gd name="T22" fmla="*/ 276 w 1474"/>
              <a:gd name="T23" fmla="*/ 44 h 947"/>
              <a:gd name="T24" fmla="*/ 638 w 1474"/>
              <a:gd name="T25" fmla="*/ 176 h 947"/>
              <a:gd name="T26" fmla="*/ 246 w 1474"/>
              <a:gd name="T27" fmla="*/ 30 h 947"/>
              <a:gd name="T28" fmla="*/ 274 w 1474"/>
              <a:gd name="T29" fmla="*/ 100 h 947"/>
              <a:gd name="T30" fmla="*/ 254 w 1474"/>
              <a:gd name="T31" fmla="*/ 391 h 947"/>
              <a:gd name="T32" fmla="*/ 357 w 1474"/>
              <a:gd name="T33" fmla="*/ 245 h 947"/>
              <a:gd name="T34" fmla="*/ 244 w 1474"/>
              <a:gd name="T35" fmla="*/ 352 h 947"/>
              <a:gd name="T36" fmla="*/ 495 w 1474"/>
              <a:gd name="T37" fmla="*/ 280 h 947"/>
              <a:gd name="T38" fmla="*/ 286 w 1474"/>
              <a:gd name="T39" fmla="*/ 486 h 947"/>
              <a:gd name="T40" fmla="*/ 911 w 1474"/>
              <a:gd name="T41" fmla="*/ 402 h 947"/>
              <a:gd name="T42" fmla="*/ 908 w 1474"/>
              <a:gd name="T43" fmla="*/ 376 h 947"/>
              <a:gd name="T44" fmla="*/ 885 w 1474"/>
              <a:gd name="T45" fmla="*/ 393 h 947"/>
              <a:gd name="T46" fmla="*/ 987 w 1474"/>
              <a:gd name="T47" fmla="*/ 280 h 947"/>
              <a:gd name="T48" fmla="*/ 966 w 1474"/>
              <a:gd name="T49" fmla="*/ 341 h 947"/>
              <a:gd name="T50" fmla="*/ 1117 w 1474"/>
              <a:gd name="T51" fmla="*/ 275 h 947"/>
              <a:gd name="T52" fmla="*/ 885 w 1474"/>
              <a:gd name="T53" fmla="*/ 396 h 947"/>
              <a:gd name="T54" fmla="*/ 886 w 1474"/>
              <a:gd name="T55" fmla="*/ 403 h 947"/>
              <a:gd name="T56" fmla="*/ 1296 w 1474"/>
              <a:gd name="T57" fmla="*/ 466 h 947"/>
              <a:gd name="T58" fmla="*/ 1059 w 1474"/>
              <a:gd name="T59" fmla="*/ 410 h 947"/>
              <a:gd name="T60" fmla="*/ 906 w 1474"/>
              <a:gd name="T61" fmla="*/ 421 h 947"/>
              <a:gd name="T62" fmla="*/ 889 w 1474"/>
              <a:gd name="T63" fmla="*/ 365 h 947"/>
              <a:gd name="T64" fmla="*/ 773 w 1474"/>
              <a:gd name="T65" fmla="*/ 370 h 947"/>
              <a:gd name="T66" fmla="*/ 692 w 1474"/>
              <a:gd name="T67" fmla="*/ 387 h 947"/>
              <a:gd name="T68" fmla="*/ 719 w 1474"/>
              <a:gd name="T69" fmla="*/ 260 h 947"/>
              <a:gd name="T70" fmla="*/ 620 w 1474"/>
              <a:gd name="T71" fmla="*/ 280 h 947"/>
              <a:gd name="T72" fmla="*/ 476 w 1474"/>
              <a:gd name="T73" fmla="*/ 372 h 947"/>
              <a:gd name="T74" fmla="*/ 456 w 1474"/>
              <a:gd name="T75" fmla="*/ 431 h 947"/>
              <a:gd name="T76" fmla="*/ 412 w 1474"/>
              <a:gd name="T77" fmla="*/ 506 h 947"/>
              <a:gd name="T78" fmla="*/ 275 w 1474"/>
              <a:gd name="T79" fmla="*/ 495 h 947"/>
              <a:gd name="T80" fmla="*/ 166 w 1474"/>
              <a:gd name="T81" fmla="*/ 505 h 947"/>
              <a:gd name="T82" fmla="*/ 83 w 1474"/>
              <a:gd name="T83" fmla="*/ 587 h 947"/>
              <a:gd name="T84" fmla="*/ 55 w 1474"/>
              <a:gd name="T85" fmla="*/ 550 h 947"/>
              <a:gd name="T86" fmla="*/ 88 w 1474"/>
              <a:gd name="T87" fmla="*/ 496 h 947"/>
              <a:gd name="T88" fmla="*/ 12 w 1474"/>
              <a:gd name="T89" fmla="*/ 508 h 947"/>
              <a:gd name="T90" fmla="*/ 7 w 1474"/>
              <a:gd name="T91" fmla="*/ 692 h 947"/>
              <a:gd name="T92" fmla="*/ 63 w 1474"/>
              <a:gd name="T93" fmla="*/ 810 h 947"/>
              <a:gd name="T94" fmla="*/ 85 w 1474"/>
              <a:gd name="T95" fmla="*/ 897 h 947"/>
              <a:gd name="T96" fmla="*/ 194 w 1474"/>
              <a:gd name="T97" fmla="*/ 878 h 947"/>
              <a:gd name="T98" fmla="*/ 305 w 1474"/>
              <a:gd name="T99" fmla="*/ 823 h 947"/>
              <a:gd name="T100" fmla="*/ 405 w 1474"/>
              <a:gd name="T101" fmla="*/ 775 h 947"/>
              <a:gd name="T102" fmla="*/ 552 w 1474"/>
              <a:gd name="T103" fmla="*/ 841 h 947"/>
              <a:gd name="T104" fmla="*/ 739 w 1474"/>
              <a:gd name="T105" fmla="*/ 847 h 947"/>
              <a:gd name="T106" fmla="*/ 922 w 1474"/>
              <a:gd name="T107" fmla="*/ 851 h 947"/>
              <a:gd name="T108" fmla="*/ 1010 w 1474"/>
              <a:gd name="T109" fmla="*/ 822 h 947"/>
              <a:gd name="T110" fmla="*/ 1077 w 1474"/>
              <a:gd name="T111" fmla="*/ 688 h 947"/>
              <a:gd name="T112" fmla="*/ 1186 w 1474"/>
              <a:gd name="T113" fmla="*/ 659 h 947"/>
              <a:gd name="T114" fmla="*/ 1147 w 1474"/>
              <a:gd name="T115" fmla="*/ 737 h 947"/>
              <a:gd name="T116" fmla="*/ 1202 w 1474"/>
              <a:gd name="T117" fmla="*/ 716 h 947"/>
              <a:gd name="T118" fmla="*/ 1339 w 1474"/>
              <a:gd name="T119" fmla="*/ 631 h 947"/>
              <a:gd name="T120" fmla="*/ 1429 w 1474"/>
              <a:gd name="T121" fmla="*/ 570 h 947"/>
              <a:gd name="T122" fmla="*/ 1148 w 1474"/>
              <a:gd name="T123" fmla="*/ 824 h 947"/>
              <a:gd name="T124" fmla="*/ 1033 w 1474"/>
              <a:gd name="T125" fmla="*/ 801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4" h="947">
                <a:moveTo>
                  <a:pt x="115" y="590"/>
                </a:moveTo>
                <a:cubicBezTo>
                  <a:pt x="115" y="589"/>
                  <a:pt x="112" y="588"/>
                  <a:pt x="115" y="588"/>
                </a:cubicBezTo>
                <a:cubicBezTo>
                  <a:pt x="116" y="588"/>
                  <a:pt x="116" y="588"/>
                  <a:pt x="117" y="589"/>
                </a:cubicBezTo>
                <a:cubicBezTo>
                  <a:pt x="117" y="589"/>
                  <a:pt x="116" y="591"/>
                  <a:pt x="116" y="591"/>
                </a:cubicBezTo>
                <a:cubicBezTo>
                  <a:pt x="116" y="590"/>
                  <a:pt x="116" y="590"/>
                  <a:pt x="115" y="590"/>
                </a:cubicBezTo>
                <a:close/>
                <a:moveTo>
                  <a:pt x="113" y="590"/>
                </a:moveTo>
                <a:cubicBezTo>
                  <a:pt x="114" y="591"/>
                  <a:pt x="114" y="592"/>
                  <a:pt x="116" y="592"/>
                </a:cubicBezTo>
                <a:cubicBezTo>
                  <a:pt x="116" y="592"/>
                  <a:pt x="117" y="592"/>
                  <a:pt x="116" y="591"/>
                </a:cubicBezTo>
                <a:cubicBezTo>
                  <a:pt x="116" y="591"/>
                  <a:pt x="116" y="591"/>
                  <a:pt x="115" y="591"/>
                </a:cubicBezTo>
                <a:cubicBezTo>
                  <a:pt x="115" y="590"/>
                  <a:pt x="115" y="590"/>
                  <a:pt x="114" y="589"/>
                </a:cubicBezTo>
                <a:cubicBezTo>
                  <a:pt x="113" y="589"/>
                  <a:pt x="112" y="589"/>
                  <a:pt x="112" y="590"/>
                </a:cubicBezTo>
                <a:cubicBezTo>
                  <a:pt x="112" y="590"/>
                  <a:pt x="113" y="590"/>
                  <a:pt x="113" y="590"/>
                </a:cubicBezTo>
                <a:close/>
                <a:moveTo>
                  <a:pt x="1430" y="585"/>
                </a:moveTo>
                <a:cubicBezTo>
                  <a:pt x="1428" y="585"/>
                  <a:pt x="1427" y="586"/>
                  <a:pt x="1427" y="587"/>
                </a:cubicBezTo>
                <a:cubicBezTo>
                  <a:pt x="1427" y="588"/>
                  <a:pt x="1427" y="588"/>
                  <a:pt x="1428" y="588"/>
                </a:cubicBezTo>
                <a:cubicBezTo>
                  <a:pt x="1429" y="588"/>
                  <a:pt x="1430" y="587"/>
                  <a:pt x="1431" y="586"/>
                </a:cubicBezTo>
                <a:cubicBezTo>
                  <a:pt x="1431" y="586"/>
                  <a:pt x="1430" y="585"/>
                  <a:pt x="1430" y="585"/>
                </a:cubicBezTo>
                <a:close/>
                <a:moveTo>
                  <a:pt x="1429" y="672"/>
                </a:moveTo>
                <a:cubicBezTo>
                  <a:pt x="1429" y="673"/>
                  <a:pt x="1429" y="673"/>
                  <a:pt x="1428" y="673"/>
                </a:cubicBezTo>
                <a:cubicBezTo>
                  <a:pt x="1426" y="673"/>
                  <a:pt x="1425" y="670"/>
                  <a:pt x="1424" y="669"/>
                </a:cubicBezTo>
                <a:cubicBezTo>
                  <a:pt x="1423" y="669"/>
                  <a:pt x="1424" y="669"/>
                  <a:pt x="1424" y="669"/>
                </a:cubicBezTo>
                <a:cubicBezTo>
                  <a:pt x="1424" y="669"/>
                  <a:pt x="1424" y="669"/>
                  <a:pt x="1424" y="669"/>
                </a:cubicBezTo>
                <a:cubicBezTo>
                  <a:pt x="1425" y="670"/>
                  <a:pt x="1427" y="671"/>
                  <a:pt x="1429" y="671"/>
                </a:cubicBezTo>
                <a:cubicBezTo>
                  <a:pt x="1429" y="671"/>
                  <a:pt x="1429" y="672"/>
                  <a:pt x="1429" y="672"/>
                </a:cubicBezTo>
                <a:close/>
                <a:moveTo>
                  <a:pt x="1471" y="564"/>
                </a:moveTo>
                <a:cubicBezTo>
                  <a:pt x="1471" y="564"/>
                  <a:pt x="1471" y="564"/>
                  <a:pt x="1471" y="564"/>
                </a:cubicBezTo>
                <a:cubicBezTo>
                  <a:pt x="1471" y="564"/>
                  <a:pt x="1471" y="564"/>
                  <a:pt x="1471" y="564"/>
                </a:cubicBezTo>
                <a:cubicBezTo>
                  <a:pt x="1471" y="564"/>
                  <a:pt x="1471" y="564"/>
                  <a:pt x="1471" y="564"/>
                </a:cubicBezTo>
                <a:close/>
                <a:moveTo>
                  <a:pt x="1470" y="565"/>
                </a:moveTo>
                <a:cubicBezTo>
                  <a:pt x="1471" y="565"/>
                  <a:pt x="1471" y="565"/>
                  <a:pt x="1471" y="564"/>
                </a:cubicBezTo>
                <a:cubicBezTo>
                  <a:pt x="1471" y="565"/>
                  <a:pt x="1470" y="564"/>
                  <a:pt x="1470" y="565"/>
                </a:cubicBezTo>
                <a:close/>
                <a:moveTo>
                  <a:pt x="1447" y="726"/>
                </a:moveTo>
                <a:cubicBezTo>
                  <a:pt x="1447" y="726"/>
                  <a:pt x="1447" y="727"/>
                  <a:pt x="1448" y="727"/>
                </a:cubicBezTo>
                <a:cubicBezTo>
                  <a:pt x="1448" y="726"/>
                  <a:pt x="1448" y="726"/>
                  <a:pt x="1448" y="726"/>
                </a:cubicBezTo>
                <a:cubicBezTo>
                  <a:pt x="1448" y="726"/>
                  <a:pt x="1448" y="726"/>
                  <a:pt x="1448" y="726"/>
                </a:cubicBezTo>
                <a:cubicBezTo>
                  <a:pt x="1447" y="726"/>
                  <a:pt x="1447" y="726"/>
                  <a:pt x="1447" y="726"/>
                </a:cubicBezTo>
                <a:close/>
                <a:moveTo>
                  <a:pt x="1473" y="565"/>
                </a:moveTo>
                <a:cubicBezTo>
                  <a:pt x="1473" y="566"/>
                  <a:pt x="1473" y="567"/>
                  <a:pt x="1474" y="567"/>
                </a:cubicBezTo>
                <a:cubicBezTo>
                  <a:pt x="1474" y="566"/>
                  <a:pt x="1473" y="566"/>
                  <a:pt x="1473" y="565"/>
                </a:cubicBezTo>
                <a:close/>
                <a:moveTo>
                  <a:pt x="597" y="104"/>
                </a:moveTo>
                <a:cubicBezTo>
                  <a:pt x="597" y="104"/>
                  <a:pt x="597" y="104"/>
                  <a:pt x="597" y="104"/>
                </a:cubicBezTo>
                <a:cubicBezTo>
                  <a:pt x="597" y="104"/>
                  <a:pt x="597" y="104"/>
                  <a:pt x="597" y="104"/>
                </a:cubicBezTo>
                <a:cubicBezTo>
                  <a:pt x="597" y="104"/>
                  <a:pt x="597" y="104"/>
                  <a:pt x="597" y="104"/>
                </a:cubicBezTo>
                <a:cubicBezTo>
                  <a:pt x="597" y="104"/>
                  <a:pt x="597" y="104"/>
                  <a:pt x="597" y="104"/>
                </a:cubicBezTo>
                <a:cubicBezTo>
                  <a:pt x="597" y="104"/>
                  <a:pt x="597" y="104"/>
                  <a:pt x="597" y="104"/>
                </a:cubicBezTo>
                <a:close/>
                <a:moveTo>
                  <a:pt x="645" y="164"/>
                </a:moveTo>
                <a:cubicBezTo>
                  <a:pt x="644" y="164"/>
                  <a:pt x="643" y="163"/>
                  <a:pt x="642" y="164"/>
                </a:cubicBezTo>
                <a:cubicBezTo>
                  <a:pt x="642" y="164"/>
                  <a:pt x="642" y="164"/>
                  <a:pt x="642" y="164"/>
                </a:cubicBezTo>
                <a:cubicBezTo>
                  <a:pt x="642" y="164"/>
                  <a:pt x="642" y="164"/>
                  <a:pt x="641" y="164"/>
                </a:cubicBezTo>
                <a:cubicBezTo>
                  <a:pt x="640" y="165"/>
                  <a:pt x="639" y="165"/>
                  <a:pt x="637" y="164"/>
                </a:cubicBezTo>
                <a:cubicBezTo>
                  <a:pt x="637" y="164"/>
                  <a:pt x="637" y="164"/>
                  <a:pt x="636" y="164"/>
                </a:cubicBezTo>
                <a:cubicBezTo>
                  <a:pt x="636" y="164"/>
                  <a:pt x="636" y="164"/>
                  <a:pt x="636" y="164"/>
                </a:cubicBezTo>
                <a:cubicBezTo>
                  <a:pt x="636" y="164"/>
                  <a:pt x="636" y="164"/>
                  <a:pt x="636" y="164"/>
                </a:cubicBezTo>
                <a:cubicBezTo>
                  <a:pt x="636" y="165"/>
                  <a:pt x="636" y="166"/>
                  <a:pt x="635" y="166"/>
                </a:cubicBezTo>
                <a:cubicBezTo>
                  <a:pt x="634" y="166"/>
                  <a:pt x="634" y="165"/>
                  <a:pt x="634" y="164"/>
                </a:cubicBezTo>
                <a:cubicBezTo>
                  <a:pt x="634" y="164"/>
                  <a:pt x="634" y="164"/>
                  <a:pt x="634" y="164"/>
                </a:cubicBezTo>
                <a:cubicBezTo>
                  <a:pt x="634" y="164"/>
                  <a:pt x="634" y="164"/>
                  <a:pt x="634" y="164"/>
                </a:cubicBezTo>
                <a:cubicBezTo>
                  <a:pt x="634" y="164"/>
                  <a:pt x="634" y="164"/>
                  <a:pt x="634" y="164"/>
                </a:cubicBezTo>
                <a:cubicBezTo>
                  <a:pt x="634" y="164"/>
                  <a:pt x="634" y="164"/>
                  <a:pt x="634" y="164"/>
                </a:cubicBezTo>
                <a:cubicBezTo>
                  <a:pt x="634" y="164"/>
                  <a:pt x="634" y="164"/>
                  <a:pt x="634" y="164"/>
                </a:cubicBezTo>
                <a:cubicBezTo>
                  <a:pt x="633" y="164"/>
                  <a:pt x="632" y="165"/>
                  <a:pt x="632" y="164"/>
                </a:cubicBezTo>
                <a:cubicBezTo>
                  <a:pt x="631" y="163"/>
                  <a:pt x="630" y="163"/>
                  <a:pt x="629" y="164"/>
                </a:cubicBezTo>
                <a:cubicBezTo>
                  <a:pt x="628" y="164"/>
                  <a:pt x="626" y="163"/>
                  <a:pt x="626" y="162"/>
                </a:cubicBezTo>
                <a:cubicBezTo>
                  <a:pt x="625" y="161"/>
                  <a:pt x="625" y="161"/>
                  <a:pt x="624" y="160"/>
                </a:cubicBezTo>
                <a:cubicBezTo>
                  <a:pt x="623" y="160"/>
                  <a:pt x="622" y="159"/>
                  <a:pt x="622" y="157"/>
                </a:cubicBezTo>
                <a:cubicBezTo>
                  <a:pt x="622" y="156"/>
                  <a:pt x="622" y="156"/>
                  <a:pt x="621" y="155"/>
                </a:cubicBezTo>
                <a:cubicBezTo>
                  <a:pt x="621" y="155"/>
                  <a:pt x="621" y="155"/>
                  <a:pt x="621" y="155"/>
                </a:cubicBezTo>
                <a:cubicBezTo>
                  <a:pt x="621" y="155"/>
                  <a:pt x="621" y="155"/>
                  <a:pt x="621" y="155"/>
                </a:cubicBezTo>
                <a:cubicBezTo>
                  <a:pt x="620" y="155"/>
                  <a:pt x="620" y="155"/>
                  <a:pt x="619" y="155"/>
                </a:cubicBezTo>
                <a:cubicBezTo>
                  <a:pt x="617" y="156"/>
                  <a:pt x="617" y="155"/>
                  <a:pt x="616" y="155"/>
                </a:cubicBezTo>
                <a:cubicBezTo>
                  <a:pt x="615" y="156"/>
                  <a:pt x="612" y="156"/>
                  <a:pt x="611" y="155"/>
                </a:cubicBezTo>
                <a:cubicBezTo>
                  <a:pt x="610" y="155"/>
                  <a:pt x="610" y="154"/>
                  <a:pt x="611" y="154"/>
                </a:cubicBezTo>
                <a:cubicBezTo>
                  <a:pt x="611" y="152"/>
                  <a:pt x="610" y="152"/>
                  <a:pt x="609" y="151"/>
                </a:cubicBezTo>
                <a:cubicBezTo>
                  <a:pt x="609" y="150"/>
                  <a:pt x="608" y="151"/>
                  <a:pt x="608" y="151"/>
                </a:cubicBezTo>
                <a:cubicBezTo>
                  <a:pt x="608" y="152"/>
                  <a:pt x="607" y="152"/>
                  <a:pt x="606" y="153"/>
                </a:cubicBezTo>
                <a:cubicBezTo>
                  <a:pt x="605" y="154"/>
                  <a:pt x="603" y="154"/>
                  <a:pt x="603" y="152"/>
                </a:cubicBezTo>
                <a:cubicBezTo>
                  <a:pt x="602" y="150"/>
                  <a:pt x="600" y="149"/>
                  <a:pt x="601" y="147"/>
                </a:cubicBezTo>
                <a:cubicBezTo>
                  <a:pt x="601" y="147"/>
                  <a:pt x="601" y="146"/>
                  <a:pt x="601" y="146"/>
                </a:cubicBezTo>
                <a:cubicBezTo>
                  <a:pt x="598" y="144"/>
                  <a:pt x="599" y="142"/>
                  <a:pt x="599" y="139"/>
                </a:cubicBezTo>
                <a:cubicBezTo>
                  <a:pt x="598" y="137"/>
                  <a:pt x="599" y="134"/>
                  <a:pt x="599" y="132"/>
                </a:cubicBezTo>
                <a:cubicBezTo>
                  <a:pt x="599" y="132"/>
                  <a:pt x="599" y="132"/>
                  <a:pt x="599" y="132"/>
                </a:cubicBezTo>
                <a:cubicBezTo>
                  <a:pt x="598" y="132"/>
                  <a:pt x="598" y="132"/>
                  <a:pt x="597" y="132"/>
                </a:cubicBezTo>
                <a:cubicBezTo>
                  <a:pt x="596" y="132"/>
                  <a:pt x="595" y="132"/>
                  <a:pt x="596" y="133"/>
                </a:cubicBezTo>
                <a:cubicBezTo>
                  <a:pt x="596" y="134"/>
                  <a:pt x="595" y="134"/>
                  <a:pt x="594" y="134"/>
                </a:cubicBezTo>
                <a:cubicBezTo>
                  <a:pt x="594" y="134"/>
                  <a:pt x="594" y="134"/>
                  <a:pt x="594" y="134"/>
                </a:cubicBezTo>
                <a:cubicBezTo>
                  <a:pt x="595" y="133"/>
                  <a:pt x="593" y="132"/>
                  <a:pt x="594" y="132"/>
                </a:cubicBezTo>
                <a:cubicBezTo>
                  <a:pt x="594" y="131"/>
                  <a:pt x="596" y="131"/>
                  <a:pt x="595" y="130"/>
                </a:cubicBezTo>
                <a:cubicBezTo>
                  <a:pt x="594" y="129"/>
                  <a:pt x="593" y="128"/>
                  <a:pt x="592" y="128"/>
                </a:cubicBezTo>
                <a:cubicBezTo>
                  <a:pt x="591" y="129"/>
                  <a:pt x="590" y="129"/>
                  <a:pt x="591" y="131"/>
                </a:cubicBezTo>
                <a:cubicBezTo>
                  <a:pt x="591" y="132"/>
                  <a:pt x="590" y="133"/>
                  <a:pt x="589" y="133"/>
                </a:cubicBezTo>
                <a:cubicBezTo>
                  <a:pt x="588" y="133"/>
                  <a:pt x="588" y="132"/>
                  <a:pt x="588" y="132"/>
                </a:cubicBezTo>
                <a:cubicBezTo>
                  <a:pt x="588" y="130"/>
                  <a:pt x="587" y="130"/>
                  <a:pt x="586" y="130"/>
                </a:cubicBezTo>
                <a:cubicBezTo>
                  <a:pt x="585" y="129"/>
                  <a:pt x="585" y="129"/>
                  <a:pt x="585" y="128"/>
                </a:cubicBezTo>
                <a:cubicBezTo>
                  <a:pt x="585" y="128"/>
                  <a:pt x="586" y="127"/>
                  <a:pt x="586" y="128"/>
                </a:cubicBezTo>
                <a:cubicBezTo>
                  <a:pt x="590" y="128"/>
                  <a:pt x="591" y="126"/>
                  <a:pt x="593" y="123"/>
                </a:cubicBezTo>
                <a:cubicBezTo>
                  <a:pt x="594" y="120"/>
                  <a:pt x="595" y="118"/>
                  <a:pt x="598" y="116"/>
                </a:cubicBezTo>
                <a:cubicBezTo>
                  <a:pt x="599" y="116"/>
                  <a:pt x="599" y="116"/>
                  <a:pt x="599" y="115"/>
                </a:cubicBezTo>
                <a:cubicBezTo>
                  <a:pt x="599" y="115"/>
                  <a:pt x="599" y="115"/>
                  <a:pt x="599" y="115"/>
                </a:cubicBezTo>
                <a:cubicBezTo>
                  <a:pt x="599" y="115"/>
                  <a:pt x="599" y="114"/>
                  <a:pt x="598" y="114"/>
                </a:cubicBezTo>
                <a:cubicBezTo>
                  <a:pt x="596" y="113"/>
                  <a:pt x="597" y="111"/>
                  <a:pt x="598" y="109"/>
                </a:cubicBezTo>
                <a:cubicBezTo>
                  <a:pt x="598" y="109"/>
                  <a:pt x="598" y="109"/>
                  <a:pt x="598" y="109"/>
                </a:cubicBezTo>
                <a:cubicBezTo>
                  <a:pt x="598" y="107"/>
                  <a:pt x="599" y="106"/>
                  <a:pt x="601" y="106"/>
                </a:cubicBezTo>
                <a:cubicBezTo>
                  <a:pt x="601" y="106"/>
                  <a:pt x="601" y="106"/>
                  <a:pt x="601" y="106"/>
                </a:cubicBezTo>
                <a:cubicBezTo>
                  <a:pt x="601" y="106"/>
                  <a:pt x="601" y="106"/>
                  <a:pt x="601" y="106"/>
                </a:cubicBezTo>
                <a:cubicBezTo>
                  <a:pt x="602" y="105"/>
                  <a:pt x="602" y="104"/>
                  <a:pt x="603" y="104"/>
                </a:cubicBezTo>
                <a:cubicBezTo>
                  <a:pt x="604" y="103"/>
                  <a:pt x="604" y="102"/>
                  <a:pt x="604" y="101"/>
                </a:cubicBezTo>
                <a:cubicBezTo>
                  <a:pt x="605" y="102"/>
                  <a:pt x="605" y="103"/>
                  <a:pt x="606" y="104"/>
                </a:cubicBezTo>
                <a:cubicBezTo>
                  <a:pt x="606" y="104"/>
                  <a:pt x="606" y="104"/>
                  <a:pt x="606" y="104"/>
                </a:cubicBezTo>
                <a:cubicBezTo>
                  <a:pt x="606" y="104"/>
                  <a:pt x="606" y="104"/>
                  <a:pt x="606" y="104"/>
                </a:cubicBezTo>
                <a:cubicBezTo>
                  <a:pt x="607" y="105"/>
                  <a:pt x="607" y="104"/>
                  <a:pt x="607" y="104"/>
                </a:cubicBezTo>
                <a:cubicBezTo>
                  <a:pt x="608" y="103"/>
                  <a:pt x="607" y="101"/>
                  <a:pt x="609" y="101"/>
                </a:cubicBezTo>
                <a:cubicBezTo>
                  <a:pt x="610" y="101"/>
                  <a:pt x="611" y="101"/>
                  <a:pt x="612" y="101"/>
                </a:cubicBezTo>
                <a:cubicBezTo>
                  <a:pt x="614" y="101"/>
                  <a:pt x="615" y="101"/>
                  <a:pt x="617" y="101"/>
                </a:cubicBezTo>
                <a:cubicBezTo>
                  <a:pt x="617" y="101"/>
                  <a:pt x="617" y="101"/>
                  <a:pt x="617" y="101"/>
                </a:cubicBezTo>
                <a:cubicBezTo>
                  <a:pt x="619" y="99"/>
                  <a:pt x="622" y="100"/>
                  <a:pt x="623" y="98"/>
                </a:cubicBezTo>
                <a:cubicBezTo>
                  <a:pt x="624" y="97"/>
                  <a:pt x="627" y="98"/>
                  <a:pt x="628" y="99"/>
                </a:cubicBezTo>
                <a:cubicBezTo>
                  <a:pt x="629" y="99"/>
                  <a:pt x="629" y="100"/>
                  <a:pt x="630" y="100"/>
                </a:cubicBezTo>
                <a:cubicBezTo>
                  <a:pt x="630" y="100"/>
                  <a:pt x="630" y="100"/>
                  <a:pt x="630" y="100"/>
                </a:cubicBezTo>
                <a:cubicBezTo>
                  <a:pt x="631" y="100"/>
                  <a:pt x="632" y="101"/>
                  <a:pt x="631" y="102"/>
                </a:cubicBezTo>
                <a:cubicBezTo>
                  <a:pt x="632" y="103"/>
                  <a:pt x="632" y="103"/>
                  <a:pt x="631" y="104"/>
                </a:cubicBezTo>
                <a:cubicBezTo>
                  <a:pt x="631" y="105"/>
                  <a:pt x="630" y="105"/>
                  <a:pt x="630" y="106"/>
                </a:cubicBezTo>
                <a:cubicBezTo>
                  <a:pt x="630" y="106"/>
                  <a:pt x="630" y="106"/>
                  <a:pt x="630" y="106"/>
                </a:cubicBezTo>
                <a:cubicBezTo>
                  <a:pt x="631" y="109"/>
                  <a:pt x="631" y="111"/>
                  <a:pt x="629" y="112"/>
                </a:cubicBezTo>
                <a:cubicBezTo>
                  <a:pt x="629" y="114"/>
                  <a:pt x="627" y="113"/>
                  <a:pt x="626" y="113"/>
                </a:cubicBezTo>
                <a:cubicBezTo>
                  <a:pt x="627" y="115"/>
                  <a:pt x="627" y="115"/>
                  <a:pt x="624" y="115"/>
                </a:cubicBezTo>
                <a:cubicBezTo>
                  <a:pt x="624" y="116"/>
                  <a:pt x="623" y="117"/>
                  <a:pt x="622" y="117"/>
                </a:cubicBezTo>
                <a:cubicBezTo>
                  <a:pt x="622" y="117"/>
                  <a:pt x="622" y="117"/>
                  <a:pt x="622" y="117"/>
                </a:cubicBezTo>
                <a:cubicBezTo>
                  <a:pt x="622" y="118"/>
                  <a:pt x="620" y="117"/>
                  <a:pt x="619" y="119"/>
                </a:cubicBezTo>
                <a:cubicBezTo>
                  <a:pt x="619" y="119"/>
                  <a:pt x="618" y="120"/>
                  <a:pt x="618" y="120"/>
                </a:cubicBezTo>
                <a:cubicBezTo>
                  <a:pt x="619" y="121"/>
                  <a:pt x="619" y="120"/>
                  <a:pt x="620" y="120"/>
                </a:cubicBezTo>
                <a:cubicBezTo>
                  <a:pt x="622" y="120"/>
                  <a:pt x="624" y="116"/>
                  <a:pt x="626" y="116"/>
                </a:cubicBezTo>
                <a:cubicBezTo>
                  <a:pt x="627" y="116"/>
                  <a:pt x="628" y="116"/>
                  <a:pt x="628" y="116"/>
                </a:cubicBezTo>
                <a:cubicBezTo>
                  <a:pt x="629" y="117"/>
                  <a:pt x="628" y="118"/>
                  <a:pt x="627" y="118"/>
                </a:cubicBezTo>
                <a:cubicBezTo>
                  <a:pt x="627" y="119"/>
                  <a:pt x="626" y="119"/>
                  <a:pt x="625" y="120"/>
                </a:cubicBezTo>
                <a:cubicBezTo>
                  <a:pt x="624" y="121"/>
                  <a:pt x="623" y="123"/>
                  <a:pt x="624" y="125"/>
                </a:cubicBezTo>
                <a:cubicBezTo>
                  <a:pt x="624" y="125"/>
                  <a:pt x="624" y="124"/>
                  <a:pt x="624" y="124"/>
                </a:cubicBezTo>
                <a:cubicBezTo>
                  <a:pt x="624" y="124"/>
                  <a:pt x="624" y="124"/>
                  <a:pt x="624" y="124"/>
                </a:cubicBezTo>
                <a:cubicBezTo>
                  <a:pt x="624" y="124"/>
                  <a:pt x="624" y="124"/>
                  <a:pt x="624" y="124"/>
                </a:cubicBezTo>
                <a:cubicBezTo>
                  <a:pt x="624" y="124"/>
                  <a:pt x="624" y="124"/>
                  <a:pt x="624" y="124"/>
                </a:cubicBezTo>
                <a:cubicBezTo>
                  <a:pt x="624" y="124"/>
                  <a:pt x="624" y="124"/>
                  <a:pt x="624" y="124"/>
                </a:cubicBezTo>
                <a:cubicBezTo>
                  <a:pt x="624" y="122"/>
                  <a:pt x="625" y="122"/>
                  <a:pt x="625" y="121"/>
                </a:cubicBezTo>
                <a:cubicBezTo>
                  <a:pt x="626" y="121"/>
                  <a:pt x="627" y="120"/>
                  <a:pt x="628" y="120"/>
                </a:cubicBezTo>
                <a:cubicBezTo>
                  <a:pt x="629" y="119"/>
                  <a:pt x="630" y="118"/>
                  <a:pt x="630" y="117"/>
                </a:cubicBezTo>
                <a:cubicBezTo>
                  <a:pt x="630" y="117"/>
                  <a:pt x="630" y="117"/>
                  <a:pt x="630" y="117"/>
                </a:cubicBezTo>
                <a:cubicBezTo>
                  <a:pt x="630" y="117"/>
                  <a:pt x="630" y="117"/>
                  <a:pt x="630" y="117"/>
                </a:cubicBezTo>
                <a:cubicBezTo>
                  <a:pt x="630" y="116"/>
                  <a:pt x="630" y="116"/>
                  <a:pt x="630" y="116"/>
                </a:cubicBezTo>
                <a:cubicBezTo>
                  <a:pt x="633" y="116"/>
                  <a:pt x="634" y="114"/>
                  <a:pt x="632" y="112"/>
                </a:cubicBezTo>
                <a:cubicBezTo>
                  <a:pt x="632" y="112"/>
                  <a:pt x="632" y="111"/>
                  <a:pt x="633" y="111"/>
                </a:cubicBezTo>
                <a:cubicBezTo>
                  <a:pt x="634" y="111"/>
                  <a:pt x="634" y="110"/>
                  <a:pt x="634" y="109"/>
                </a:cubicBezTo>
                <a:cubicBezTo>
                  <a:pt x="634" y="109"/>
                  <a:pt x="634" y="108"/>
                  <a:pt x="635" y="109"/>
                </a:cubicBezTo>
                <a:cubicBezTo>
                  <a:pt x="635" y="109"/>
                  <a:pt x="635" y="109"/>
                  <a:pt x="635" y="109"/>
                </a:cubicBezTo>
                <a:cubicBezTo>
                  <a:pt x="635" y="109"/>
                  <a:pt x="635" y="109"/>
                  <a:pt x="635" y="109"/>
                </a:cubicBezTo>
                <a:cubicBezTo>
                  <a:pt x="635" y="109"/>
                  <a:pt x="636" y="109"/>
                  <a:pt x="636" y="109"/>
                </a:cubicBezTo>
                <a:cubicBezTo>
                  <a:pt x="636" y="108"/>
                  <a:pt x="637" y="107"/>
                  <a:pt x="636" y="106"/>
                </a:cubicBezTo>
                <a:cubicBezTo>
                  <a:pt x="635" y="105"/>
                  <a:pt x="635" y="103"/>
                  <a:pt x="637" y="103"/>
                </a:cubicBezTo>
                <a:cubicBezTo>
                  <a:pt x="638" y="105"/>
                  <a:pt x="639" y="103"/>
                  <a:pt x="640" y="103"/>
                </a:cubicBezTo>
                <a:cubicBezTo>
                  <a:pt x="641" y="103"/>
                  <a:pt x="641" y="103"/>
                  <a:pt x="642" y="103"/>
                </a:cubicBezTo>
                <a:cubicBezTo>
                  <a:pt x="643" y="103"/>
                  <a:pt x="642" y="104"/>
                  <a:pt x="642" y="105"/>
                </a:cubicBezTo>
                <a:cubicBezTo>
                  <a:pt x="642" y="105"/>
                  <a:pt x="643" y="104"/>
                  <a:pt x="644" y="105"/>
                </a:cubicBezTo>
                <a:cubicBezTo>
                  <a:pt x="644" y="105"/>
                  <a:pt x="643" y="106"/>
                  <a:pt x="643" y="106"/>
                </a:cubicBezTo>
                <a:cubicBezTo>
                  <a:pt x="646" y="106"/>
                  <a:pt x="646" y="110"/>
                  <a:pt x="648" y="111"/>
                </a:cubicBezTo>
                <a:cubicBezTo>
                  <a:pt x="648" y="111"/>
                  <a:pt x="648" y="112"/>
                  <a:pt x="648" y="113"/>
                </a:cubicBezTo>
                <a:cubicBezTo>
                  <a:pt x="648" y="113"/>
                  <a:pt x="648" y="113"/>
                  <a:pt x="649" y="114"/>
                </a:cubicBezTo>
                <a:cubicBezTo>
                  <a:pt x="649" y="114"/>
                  <a:pt x="649" y="114"/>
                  <a:pt x="649" y="114"/>
                </a:cubicBezTo>
                <a:cubicBezTo>
                  <a:pt x="650" y="115"/>
                  <a:pt x="650" y="116"/>
                  <a:pt x="650" y="118"/>
                </a:cubicBezTo>
                <a:cubicBezTo>
                  <a:pt x="650" y="118"/>
                  <a:pt x="649" y="119"/>
                  <a:pt x="648" y="119"/>
                </a:cubicBezTo>
                <a:cubicBezTo>
                  <a:pt x="648" y="120"/>
                  <a:pt x="649" y="122"/>
                  <a:pt x="648" y="123"/>
                </a:cubicBezTo>
                <a:cubicBezTo>
                  <a:pt x="648" y="123"/>
                  <a:pt x="648" y="124"/>
                  <a:pt x="648" y="124"/>
                </a:cubicBezTo>
                <a:cubicBezTo>
                  <a:pt x="648" y="124"/>
                  <a:pt x="648" y="124"/>
                  <a:pt x="648" y="124"/>
                </a:cubicBezTo>
                <a:cubicBezTo>
                  <a:pt x="648" y="125"/>
                  <a:pt x="648" y="126"/>
                  <a:pt x="648" y="126"/>
                </a:cubicBezTo>
                <a:cubicBezTo>
                  <a:pt x="647" y="127"/>
                  <a:pt x="646" y="128"/>
                  <a:pt x="648" y="129"/>
                </a:cubicBezTo>
                <a:cubicBezTo>
                  <a:pt x="648" y="129"/>
                  <a:pt x="648" y="129"/>
                  <a:pt x="648" y="129"/>
                </a:cubicBezTo>
                <a:cubicBezTo>
                  <a:pt x="648" y="130"/>
                  <a:pt x="648" y="131"/>
                  <a:pt x="648" y="131"/>
                </a:cubicBezTo>
                <a:cubicBezTo>
                  <a:pt x="647" y="132"/>
                  <a:pt x="647" y="133"/>
                  <a:pt x="647" y="134"/>
                </a:cubicBezTo>
                <a:cubicBezTo>
                  <a:pt x="648" y="135"/>
                  <a:pt x="648" y="136"/>
                  <a:pt x="647" y="137"/>
                </a:cubicBezTo>
                <a:cubicBezTo>
                  <a:pt x="647" y="137"/>
                  <a:pt x="647" y="137"/>
                  <a:pt x="647" y="137"/>
                </a:cubicBezTo>
                <a:cubicBezTo>
                  <a:pt x="647" y="137"/>
                  <a:pt x="647" y="137"/>
                  <a:pt x="647" y="137"/>
                </a:cubicBezTo>
                <a:cubicBezTo>
                  <a:pt x="647" y="138"/>
                  <a:pt x="647" y="139"/>
                  <a:pt x="647" y="141"/>
                </a:cubicBezTo>
                <a:cubicBezTo>
                  <a:pt x="648" y="142"/>
                  <a:pt x="646" y="142"/>
                  <a:pt x="646" y="143"/>
                </a:cubicBezTo>
                <a:cubicBezTo>
                  <a:pt x="645" y="144"/>
                  <a:pt x="645" y="142"/>
                  <a:pt x="644" y="142"/>
                </a:cubicBezTo>
                <a:cubicBezTo>
                  <a:pt x="644" y="142"/>
                  <a:pt x="644" y="142"/>
                  <a:pt x="643" y="141"/>
                </a:cubicBezTo>
                <a:cubicBezTo>
                  <a:pt x="643" y="141"/>
                  <a:pt x="642" y="141"/>
                  <a:pt x="642" y="141"/>
                </a:cubicBezTo>
                <a:cubicBezTo>
                  <a:pt x="641" y="142"/>
                  <a:pt x="642" y="142"/>
                  <a:pt x="642" y="143"/>
                </a:cubicBezTo>
                <a:cubicBezTo>
                  <a:pt x="643" y="144"/>
                  <a:pt x="644" y="146"/>
                  <a:pt x="645" y="147"/>
                </a:cubicBezTo>
                <a:cubicBezTo>
                  <a:pt x="646" y="147"/>
                  <a:pt x="646" y="148"/>
                  <a:pt x="646" y="148"/>
                </a:cubicBezTo>
                <a:cubicBezTo>
                  <a:pt x="645" y="150"/>
                  <a:pt x="646" y="150"/>
                  <a:pt x="647" y="150"/>
                </a:cubicBezTo>
                <a:cubicBezTo>
                  <a:pt x="648" y="151"/>
                  <a:pt x="648" y="152"/>
                  <a:pt x="649" y="153"/>
                </a:cubicBezTo>
                <a:cubicBezTo>
                  <a:pt x="650" y="155"/>
                  <a:pt x="650" y="157"/>
                  <a:pt x="649" y="160"/>
                </a:cubicBezTo>
                <a:cubicBezTo>
                  <a:pt x="648" y="161"/>
                  <a:pt x="646" y="162"/>
                  <a:pt x="645" y="164"/>
                </a:cubicBezTo>
                <a:close/>
                <a:moveTo>
                  <a:pt x="697" y="175"/>
                </a:moveTo>
                <a:cubicBezTo>
                  <a:pt x="698" y="176"/>
                  <a:pt x="698" y="177"/>
                  <a:pt x="697" y="177"/>
                </a:cubicBezTo>
                <a:cubicBezTo>
                  <a:pt x="697" y="177"/>
                  <a:pt x="697" y="177"/>
                  <a:pt x="697" y="177"/>
                </a:cubicBezTo>
                <a:cubicBezTo>
                  <a:pt x="696" y="180"/>
                  <a:pt x="695" y="182"/>
                  <a:pt x="694" y="185"/>
                </a:cubicBezTo>
                <a:cubicBezTo>
                  <a:pt x="693" y="186"/>
                  <a:pt x="692" y="187"/>
                  <a:pt x="690" y="186"/>
                </a:cubicBezTo>
                <a:cubicBezTo>
                  <a:pt x="690" y="186"/>
                  <a:pt x="690" y="186"/>
                  <a:pt x="690" y="186"/>
                </a:cubicBezTo>
                <a:cubicBezTo>
                  <a:pt x="689" y="187"/>
                  <a:pt x="688" y="187"/>
                  <a:pt x="687" y="187"/>
                </a:cubicBezTo>
                <a:cubicBezTo>
                  <a:pt x="685" y="188"/>
                  <a:pt x="684" y="189"/>
                  <a:pt x="682" y="190"/>
                </a:cubicBezTo>
                <a:cubicBezTo>
                  <a:pt x="682" y="190"/>
                  <a:pt x="682" y="190"/>
                  <a:pt x="682" y="190"/>
                </a:cubicBezTo>
                <a:cubicBezTo>
                  <a:pt x="681" y="191"/>
                  <a:pt x="680" y="190"/>
                  <a:pt x="679" y="190"/>
                </a:cubicBezTo>
                <a:cubicBezTo>
                  <a:pt x="679" y="191"/>
                  <a:pt x="678" y="191"/>
                  <a:pt x="678" y="191"/>
                </a:cubicBezTo>
                <a:cubicBezTo>
                  <a:pt x="678" y="191"/>
                  <a:pt x="678" y="191"/>
                  <a:pt x="678" y="191"/>
                </a:cubicBezTo>
                <a:cubicBezTo>
                  <a:pt x="678" y="191"/>
                  <a:pt x="678" y="191"/>
                  <a:pt x="678" y="191"/>
                </a:cubicBezTo>
                <a:cubicBezTo>
                  <a:pt x="677" y="191"/>
                  <a:pt x="676" y="191"/>
                  <a:pt x="676" y="191"/>
                </a:cubicBezTo>
                <a:cubicBezTo>
                  <a:pt x="676" y="191"/>
                  <a:pt x="676" y="191"/>
                  <a:pt x="676" y="191"/>
                </a:cubicBezTo>
                <a:cubicBezTo>
                  <a:pt x="676" y="191"/>
                  <a:pt x="676" y="191"/>
                  <a:pt x="676" y="191"/>
                </a:cubicBezTo>
                <a:cubicBezTo>
                  <a:pt x="675" y="192"/>
                  <a:pt x="675" y="194"/>
                  <a:pt x="674" y="194"/>
                </a:cubicBezTo>
                <a:cubicBezTo>
                  <a:pt x="673" y="193"/>
                  <a:pt x="674" y="192"/>
                  <a:pt x="673" y="192"/>
                </a:cubicBezTo>
                <a:cubicBezTo>
                  <a:pt x="673" y="192"/>
                  <a:pt x="673" y="192"/>
                  <a:pt x="673" y="192"/>
                </a:cubicBezTo>
                <a:cubicBezTo>
                  <a:pt x="673" y="192"/>
                  <a:pt x="673" y="192"/>
                  <a:pt x="673" y="192"/>
                </a:cubicBezTo>
                <a:cubicBezTo>
                  <a:pt x="672" y="192"/>
                  <a:pt x="670" y="192"/>
                  <a:pt x="669" y="192"/>
                </a:cubicBezTo>
                <a:cubicBezTo>
                  <a:pt x="668" y="192"/>
                  <a:pt x="668" y="193"/>
                  <a:pt x="667" y="192"/>
                </a:cubicBezTo>
                <a:cubicBezTo>
                  <a:pt x="667" y="192"/>
                  <a:pt x="667" y="192"/>
                  <a:pt x="667" y="192"/>
                </a:cubicBezTo>
                <a:cubicBezTo>
                  <a:pt x="667" y="192"/>
                  <a:pt x="667" y="192"/>
                  <a:pt x="667" y="192"/>
                </a:cubicBezTo>
                <a:cubicBezTo>
                  <a:pt x="666" y="192"/>
                  <a:pt x="665" y="192"/>
                  <a:pt x="664" y="192"/>
                </a:cubicBezTo>
                <a:cubicBezTo>
                  <a:pt x="664" y="192"/>
                  <a:pt x="664" y="192"/>
                  <a:pt x="664" y="192"/>
                </a:cubicBezTo>
                <a:cubicBezTo>
                  <a:pt x="664" y="192"/>
                  <a:pt x="664" y="192"/>
                  <a:pt x="664" y="192"/>
                </a:cubicBezTo>
                <a:cubicBezTo>
                  <a:pt x="663" y="193"/>
                  <a:pt x="662" y="193"/>
                  <a:pt x="660" y="193"/>
                </a:cubicBezTo>
                <a:cubicBezTo>
                  <a:pt x="659" y="193"/>
                  <a:pt x="658" y="195"/>
                  <a:pt x="657" y="196"/>
                </a:cubicBezTo>
                <a:cubicBezTo>
                  <a:pt x="654" y="198"/>
                  <a:pt x="652" y="200"/>
                  <a:pt x="649" y="202"/>
                </a:cubicBezTo>
                <a:cubicBezTo>
                  <a:pt x="649" y="203"/>
                  <a:pt x="648" y="203"/>
                  <a:pt x="647" y="202"/>
                </a:cubicBezTo>
                <a:cubicBezTo>
                  <a:pt x="646" y="202"/>
                  <a:pt x="646" y="202"/>
                  <a:pt x="645" y="203"/>
                </a:cubicBezTo>
                <a:cubicBezTo>
                  <a:pt x="643" y="199"/>
                  <a:pt x="644" y="195"/>
                  <a:pt x="646" y="191"/>
                </a:cubicBezTo>
                <a:cubicBezTo>
                  <a:pt x="648" y="188"/>
                  <a:pt x="649" y="184"/>
                  <a:pt x="651" y="180"/>
                </a:cubicBezTo>
                <a:cubicBezTo>
                  <a:pt x="652" y="180"/>
                  <a:pt x="651" y="179"/>
                  <a:pt x="651" y="178"/>
                </a:cubicBezTo>
                <a:cubicBezTo>
                  <a:pt x="651" y="177"/>
                  <a:pt x="651" y="175"/>
                  <a:pt x="653" y="175"/>
                </a:cubicBezTo>
                <a:cubicBezTo>
                  <a:pt x="653" y="175"/>
                  <a:pt x="653" y="174"/>
                  <a:pt x="653" y="174"/>
                </a:cubicBezTo>
                <a:cubicBezTo>
                  <a:pt x="652" y="173"/>
                  <a:pt x="653" y="171"/>
                  <a:pt x="653" y="170"/>
                </a:cubicBezTo>
                <a:cubicBezTo>
                  <a:pt x="653" y="170"/>
                  <a:pt x="653" y="170"/>
                  <a:pt x="653" y="170"/>
                </a:cubicBezTo>
                <a:cubicBezTo>
                  <a:pt x="654" y="169"/>
                  <a:pt x="653" y="167"/>
                  <a:pt x="654" y="165"/>
                </a:cubicBezTo>
                <a:cubicBezTo>
                  <a:pt x="654" y="165"/>
                  <a:pt x="655" y="164"/>
                  <a:pt x="656" y="165"/>
                </a:cubicBezTo>
                <a:cubicBezTo>
                  <a:pt x="656" y="166"/>
                  <a:pt x="657" y="166"/>
                  <a:pt x="658" y="166"/>
                </a:cubicBezTo>
                <a:cubicBezTo>
                  <a:pt x="658" y="166"/>
                  <a:pt x="658" y="166"/>
                  <a:pt x="658" y="166"/>
                </a:cubicBezTo>
                <a:cubicBezTo>
                  <a:pt x="658" y="166"/>
                  <a:pt x="658" y="166"/>
                  <a:pt x="658" y="166"/>
                </a:cubicBezTo>
                <a:cubicBezTo>
                  <a:pt x="659" y="166"/>
                  <a:pt x="659" y="166"/>
                  <a:pt x="659" y="166"/>
                </a:cubicBezTo>
                <a:cubicBezTo>
                  <a:pt x="657" y="166"/>
                  <a:pt x="657" y="165"/>
                  <a:pt x="656" y="163"/>
                </a:cubicBezTo>
                <a:cubicBezTo>
                  <a:pt x="656" y="161"/>
                  <a:pt x="657" y="159"/>
                  <a:pt x="657" y="156"/>
                </a:cubicBezTo>
                <a:cubicBezTo>
                  <a:pt x="658" y="154"/>
                  <a:pt x="658" y="154"/>
                  <a:pt x="660" y="155"/>
                </a:cubicBezTo>
                <a:cubicBezTo>
                  <a:pt x="661" y="156"/>
                  <a:pt x="661" y="156"/>
                  <a:pt x="662" y="156"/>
                </a:cubicBezTo>
                <a:cubicBezTo>
                  <a:pt x="662" y="156"/>
                  <a:pt x="662" y="156"/>
                  <a:pt x="662" y="156"/>
                </a:cubicBezTo>
                <a:cubicBezTo>
                  <a:pt x="662" y="156"/>
                  <a:pt x="662" y="156"/>
                  <a:pt x="662" y="156"/>
                </a:cubicBezTo>
                <a:cubicBezTo>
                  <a:pt x="662" y="156"/>
                  <a:pt x="662" y="156"/>
                  <a:pt x="662" y="156"/>
                </a:cubicBezTo>
                <a:cubicBezTo>
                  <a:pt x="662" y="156"/>
                  <a:pt x="661" y="155"/>
                  <a:pt x="661" y="155"/>
                </a:cubicBezTo>
                <a:cubicBezTo>
                  <a:pt x="660" y="154"/>
                  <a:pt x="660" y="154"/>
                  <a:pt x="660" y="154"/>
                </a:cubicBezTo>
                <a:cubicBezTo>
                  <a:pt x="659" y="154"/>
                  <a:pt x="658" y="153"/>
                  <a:pt x="658" y="152"/>
                </a:cubicBezTo>
                <a:cubicBezTo>
                  <a:pt x="658" y="150"/>
                  <a:pt x="659" y="150"/>
                  <a:pt x="661" y="150"/>
                </a:cubicBezTo>
                <a:cubicBezTo>
                  <a:pt x="661" y="150"/>
                  <a:pt x="661" y="150"/>
                  <a:pt x="661" y="150"/>
                </a:cubicBezTo>
                <a:cubicBezTo>
                  <a:pt x="661" y="150"/>
                  <a:pt x="661" y="150"/>
                  <a:pt x="661" y="150"/>
                </a:cubicBezTo>
                <a:cubicBezTo>
                  <a:pt x="659" y="148"/>
                  <a:pt x="660" y="145"/>
                  <a:pt x="663" y="144"/>
                </a:cubicBezTo>
                <a:cubicBezTo>
                  <a:pt x="663" y="144"/>
                  <a:pt x="663" y="144"/>
                  <a:pt x="663" y="144"/>
                </a:cubicBezTo>
                <a:cubicBezTo>
                  <a:pt x="663" y="143"/>
                  <a:pt x="663" y="142"/>
                  <a:pt x="663" y="141"/>
                </a:cubicBezTo>
                <a:cubicBezTo>
                  <a:pt x="663" y="141"/>
                  <a:pt x="663" y="140"/>
                  <a:pt x="663" y="139"/>
                </a:cubicBezTo>
                <a:cubicBezTo>
                  <a:pt x="664" y="139"/>
                  <a:pt x="664" y="138"/>
                  <a:pt x="665" y="138"/>
                </a:cubicBezTo>
                <a:cubicBezTo>
                  <a:pt x="666" y="138"/>
                  <a:pt x="665" y="139"/>
                  <a:pt x="666" y="139"/>
                </a:cubicBezTo>
                <a:cubicBezTo>
                  <a:pt x="666" y="140"/>
                  <a:pt x="666" y="140"/>
                  <a:pt x="666" y="140"/>
                </a:cubicBezTo>
                <a:cubicBezTo>
                  <a:pt x="666" y="140"/>
                  <a:pt x="666" y="140"/>
                  <a:pt x="666" y="140"/>
                </a:cubicBezTo>
                <a:cubicBezTo>
                  <a:pt x="667" y="141"/>
                  <a:pt x="666" y="142"/>
                  <a:pt x="667" y="143"/>
                </a:cubicBezTo>
                <a:cubicBezTo>
                  <a:pt x="667" y="143"/>
                  <a:pt x="667" y="144"/>
                  <a:pt x="667" y="144"/>
                </a:cubicBezTo>
                <a:cubicBezTo>
                  <a:pt x="668" y="145"/>
                  <a:pt x="668" y="145"/>
                  <a:pt x="669" y="145"/>
                </a:cubicBezTo>
                <a:cubicBezTo>
                  <a:pt x="670" y="144"/>
                  <a:pt x="669" y="144"/>
                  <a:pt x="669" y="143"/>
                </a:cubicBezTo>
                <a:cubicBezTo>
                  <a:pt x="669" y="141"/>
                  <a:pt x="668" y="140"/>
                  <a:pt x="669" y="138"/>
                </a:cubicBezTo>
                <a:cubicBezTo>
                  <a:pt x="669" y="135"/>
                  <a:pt x="670" y="135"/>
                  <a:pt x="672" y="136"/>
                </a:cubicBezTo>
                <a:cubicBezTo>
                  <a:pt x="674" y="137"/>
                  <a:pt x="675" y="139"/>
                  <a:pt x="677" y="141"/>
                </a:cubicBezTo>
                <a:cubicBezTo>
                  <a:pt x="678" y="141"/>
                  <a:pt x="677" y="142"/>
                  <a:pt x="677" y="142"/>
                </a:cubicBezTo>
                <a:cubicBezTo>
                  <a:pt x="675" y="143"/>
                  <a:pt x="675" y="145"/>
                  <a:pt x="674" y="146"/>
                </a:cubicBezTo>
                <a:cubicBezTo>
                  <a:pt x="674" y="146"/>
                  <a:pt x="674" y="146"/>
                  <a:pt x="674" y="146"/>
                </a:cubicBezTo>
                <a:cubicBezTo>
                  <a:pt x="674" y="146"/>
                  <a:pt x="674" y="146"/>
                  <a:pt x="674" y="146"/>
                </a:cubicBezTo>
                <a:cubicBezTo>
                  <a:pt x="674" y="147"/>
                  <a:pt x="674" y="148"/>
                  <a:pt x="674" y="149"/>
                </a:cubicBezTo>
                <a:cubicBezTo>
                  <a:pt x="674" y="150"/>
                  <a:pt x="674" y="150"/>
                  <a:pt x="674" y="151"/>
                </a:cubicBezTo>
                <a:cubicBezTo>
                  <a:pt x="674" y="151"/>
                  <a:pt x="674" y="151"/>
                  <a:pt x="674" y="151"/>
                </a:cubicBezTo>
                <a:cubicBezTo>
                  <a:pt x="674" y="151"/>
                  <a:pt x="674" y="151"/>
                  <a:pt x="674" y="151"/>
                </a:cubicBezTo>
                <a:cubicBezTo>
                  <a:pt x="674" y="153"/>
                  <a:pt x="674" y="154"/>
                  <a:pt x="673" y="156"/>
                </a:cubicBezTo>
                <a:cubicBezTo>
                  <a:pt x="673" y="158"/>
                  <a:pt x="672" y="161"/>
                  <a:pt x="671" y="163"/>
                </a:cubicBezTo>
                <a:cubicBezTo>
                  <a:pt x="671" y="163"/>
                  <a:pt x="671" y="163"/>
                  <a:pt x="671" y="163"/>
                </a:cubicBezTo>
                <a:cubicBezTo>
                  <a:pt x="671" y="163"/>
                  <a:pt x="671" y="163"/>
                  <a:pt x="671" y="163"/>
                </a:cubicBezTo>
                <a:cubicBezTo>
                  <a:pt x="671" y="165"/>
                  <a:pt x="672" y="164"/>
                  <a:pt x="672" y="163"/>
                </a:cubicBezTo>
                <a:cubicBezTo>
                  <a:pt x="673" y="160"/>
                  <a:pt x="675" y="158"/>
                  <a:pt x="675" y="155"/>
                </a:cubicBezTo>
                <a:cubicBezTo>
                  <a:pt x="675" y="154"/>
                  <a:pt x="676" y="154"/>
                  <a:pt x="676" y="153"/>
                </a:cubicBezTo>
                <a:cubicBezTo>
                  <a:pt x="677" y="153"/>
                  <a:pt x="678" y="152"/>
                  <a:pt x="679" y="151"/>
                </a:cubicBezTo>
                <a:cubicBezTo>
                  <a:pt x="680" y="150"/>
                  <a:pt x="680" y="148"/>
                  <a:pt x="681" y="147"/>
                </a:cubicBezTo>
                <a:cubicBezTo>
                  <a:pt x="682" y="147"/>
                  <a:pt x="681" y="148"/>
                  <a:pt x="682" y="149"/>
                </a:cubicBezTo>
                <a:cubicBezTo>
                  <a:pt x="683" y="149"/>
                  <a:pt x="683" y="148"/>
                  <a:pt x="683" y="147"/>
                </a:cubicBezTo>
                <a:cubicBezTo>
                  <a:pt x="683" y="147"/>
                  <a:pt x="683" y="147"/>
                  <a:pt x="683" y="147"/>
                </a:cubicBezTo>
                <a:cubicBezTo>
                  <a:pt x="683" y="147"/>
                  <a:pt x="683" y="147"/>
                  <a:pt x="683" y="147"/>
                </a:cubicBezTo>
                <a:cubicBezTo>
                  <a:pt x="684" y="147"/>
                  <a:pt x="684" y="148"/>
                  <a:pt x="684" y="149"/>
                </a:cubicBezTo>
                <a:cubicBezTo>
                  <a:pt x="684" y="149"/>
                  <a:pt x="685" y="149"/>
                  <a:pt x="685" y="149"/>
                </a:cubicBezTo>
                <a:cubicBezTo>
                  <a:pt x="685" y="149"/>
                  <a:pt x="685" y="149"/>
                  <a:pt x="685" y="149"/>
                </a:cubicBezTo>
                <a:cubicBezTo>
                  <a:pt x="685" y="149"/>
                  <a:pt x="685" y="149"/>
                  <a:pt x="685" y="149"/>
                </a:cubicBezTo>
                <a:cubicBezTo>
                  <a:pt x="686" y="150"/>
                  <a:pt x="686" y="151"/>
                  <a:pt x="685" y="151"/>
                </a:cubicBezTo>
                <a:cubicBezTo>
                  <a:pt x="685" y="152"/>
                  <a:pt x="684" y="153"/>
                  <a:pt x="685" y="153"/>
                </a:cubicBezTo>
                <a:cubicBezTo>
                  <a:pt x="685" y="153"/>
                  <a:pt x="685" y="153"/>
                  <a:pt x="685" y="153"/>
                </a:cubicBezTo>
                <a:cubicBezTo>
                  <a:pt x="685" y="153"/>
                  <a:pt x="685" y="153"/>
                  <a:pt x="685" y="153"/>
                </a:cubicBezTo>
                <a:cubicBezTo>
                  <a:pt x="686" y="153"/>
                  <a:pt x="686" y="154"/>
                  <a:pt x="686" y="154"/>
                </a:cubicBezTo>
                <a:cubicBezTo>
                  <a:pt x="687" y="154"/>
                  <a:pt x="687" y="154"/>
                  <a:pt x="688" y="154"/>
                </a:cubicBezTo>
                <a:cubicBezTo>
                  <a:pt x="687" y="154"/>
                  <a:pt x="687" y="155"/>
                  <a:pt x="686" y="155"/>
                </a:cubicBezTo>
                <a:cubicBezTo>
                  <a:pt x="686" y="155"/>
                  <a:pt x="686" y="155"/>
                  <a:pt x="686" y="155"/>
                </a:cubicBezTo>
                <a:cubicBezTo>
                  <a:pt x="688" y="155"/>
                  <a:pt x="688" y="157"/>
                  <a:pt x="689" y="159"/>
                </a:cubicBezTo>
                <a:cubicBezTo>
                  <a:pt x="689" y="159"/>
                  <a:pt x="689" y="159"/>
                  <a:pt x="689" y="159"/>
                </a:cubicBezTo>
                <a:cubicBezTo>
                  <a:pt x="690" y="159"/>
                  <a:pt x="689" y="160"/>
                  <a:pt x="689" y="161"/>
                </a:cubicBezTo>
                <a:cubicBezTo>
                  <a:pt x="690" y="161"/>
                  <a:pt x="690" y="161"/>
                  <a:pt x="690" y="162"/>
                </a:cubicBezTo>
                <a:cubicBezTo>
                  <a:pt x="689" y="162"/>
                  <a:pt x="689" y="163"/>
                  <a:pt x="689" y="163"/>
                </a:cubicBezTo>
                <a:cubicBezTo>
                  <a:pt x="689" y="163"/>
                  <a:pt x="689" y="163"/>
                  <a:pt x="689" y="163"/>
                </a:cubicBezTo>
                <a:cubicBezTo>
                  <a:pt x="689" y="163"/>
                  <a:pt x="690" y="164"/>
                  <a:pt x="690" y="164"/>
                </a:cubicBezTo>
                <a:cubicBezTo>
                  <a:pt x="690" y="164"/>
                  <a:pt x="690" y="164"/>
                  <a:pt x="690" y="164"/>
                </a:cubicBezTo>
                <a:cubicBezTo>
                  <a:pt x="690" y="164"/>
                  <a:pt x="690" y="164"/>
                  <a:pt x="690" y="164"/>
                </a:cubicBezTo>
                <a:cubicBezTo>
                  <a:pt x="691" y="164"/>
                  <a:pt x="690" y="165"/>
                  <a:pt x="691" y="165"/>
                </a:cubicBezTo>
                <a:cubicBezTo>
                  <a:pt x="691" y="165"/>
                  <a:pt x="691" y="164"/>
                  <a:pt x="691" y="164"/>
                </a:cubicBezTo>
                <a:cubicBezTo>
                  <a:pt x="691" y="163"/>
                  <a:pt x="692" y="162"/>
                  <a:pt x="693" y="163"/>
                </a:cubicBezTo>
                <a:cubicBezTo>
                  <a:pt x="694" y="163"/>
                  <a:pt x="695" y="164"/>
                  <a:pt x="696" y="165"/>
                </a:cubicBezTo>
                <a:cubicBezTo>
                  <a:pt x="697" y="166"/>
                  <a:pt x="696" y="167"/>
                  <a:pt x="696" y="168"/>
                </a:cubicBezTo>
                <a:cubicBezTo>
                  <a:pt x="696" y="168"/>
                  <a:pt x="696" y="168"/>
                  <a:pt x="696" y="168"/>
                </a:cubicBezTo>
                <a:cubicBezTo>
                  <a:pt x="696" y="168"/>
                  <a:pt x="696" y="168"/>
                  <a:pt x="696" y="168"/>
                </a:cubicBezTo>
                <a:cubicBezTo>
                  <a:pt x="697" y="169"/>
                  <a:pt x="697" y="170"/>
                  <a:pt x="697" y="170"/>
                </a:cubicBezTo>
                <a:cubicBezTo>
                  <a:pt x="697" y="170"/>
                  <a:pt x="697" y="170"/>
                  <a:pt x="697" y="170"/>
                </a:cubicBezTo>
                <a:cubicBezTo>
                  <a:pt x="697" y="170"/>
                  <a:pt x="697" y="170"/>
                  <a:pt x="697" y="170"/>
                </a:cubicBezTo>
                <a:cubicBezTo>
                  <a:pt x="698" y="172"/>
                  <a:pt x="697" y="173"/>
                  <a:pt x="697" y="175"/>
                </a:cubicBezTo>
                <a:cubicBezTo>
                  <a:pt x="697" y="175"/>
                  <a:pt x="697" y="175"/>
                  <a:pt x="697" y="175"/>
                </a:cubicBezTo>
                <a:close/>
                <a:moveTo>
                  <a:pt x="681" y="190"/>
                </a:moveTo>
                <a:cubicBezTo>
                  <a:pt x="681" y="190"/>
                  <a:pt x="681" y="190"/>
                  <a:pt x="681" y="190"/>
                </a:cubicBezTo>
                <a:cubicBezTo>
                  <a:pt x="681" y="190"/>
                  <a:pt x="681" y="190"/>
                  <a:pt x="681" y="190"/>
                </a:cubicBezTo>
                <a:cubicBezTo>
                  <a:pt x="681" y="190"/>
                  <a:pt x="681" y="190"/>
                  <a:pt x="681" y="190"/>
                </a:cubicBezTo>
                <a:close/>
                <a:moveTo>
                  <a:pt x="218" y="68"/>
                </a:moveTo>
                <a:cubicBezTo>
                  <a:pt x="216" y="67"/>
                  <a:pt x="215" y="65"/>
                  <a:pt x="214" y="64"/>
                </a:cubicBezTo>
                <a:cubicBezTo>
                  <a:pt x="214" y="64"/>
                  <a:pt x="213" y="63"/>
                  <a:pt x="213" y="63"/>
                </a:cubicBezTo>
                <a:cubicBezTo>
                  <a:pt x="212" y="64"/>
                  <a:pt x="211" y="65"/>
                  <a:pt x="210" y="64"/>
                </a:cubicBezTo>
                <a:cubicBezTo>
                  <a:pt x="209" y="66"/>
                  <a:pt x="207" y="65"/>
                  <a:pt x="207" y="66"/>
                </a:cubicBezTo>
                <a:cubicBezTo>
                  <a:pt x="206" y="67"/>
                  <a:pt x="205" y="68"/>
                  <a:pt x="205" y="67"/>
                </a:cubicBezTo>
                <a:cubicBezTo>
                  <a:pt x="204" y="66"/>
                  <a:pt x="205" y="66"/>
                  <a:pt x="205" y="65"/>
                </a:cubicBezTo>
                <a:cubicBezTo>
                  <a:pt x="206" y="65"/>
                  <a:pt x="207" y="64"/>
                  <a:pt x="206" y="63"/>
                </a:cubicBezTo>
                <a:cubicBezTo>
                  <a:pt x="206" y="63"/>
                  <a:pt x="206" y="63"/>
                  <a:pt x="206" y="63"/>
                </a:cubicBezTo>
                <a:cubicBezTo>
                  <a:pt x="207" y="63"/>
                  <a:pt x="208" y="63"/>
                  <a:pt x="208" y="62"/>
                </a:cubicBezTo>
                <a:cubicBezTo>
                  <a:pt x="208" y="62"/>
                  <a:pt x="208" y="62"/>
                  <a:pt x="209" y="61"/>
                </a:cubicBezTo>
                <a:cubicBezTo>
                  <a:pt x="211" y="61"/>
                  <a:pt x="211" y="59"/>
                  <a:pt x="210" y="58"/>
                </a:cubicBezTo>
                <a:cubicBezTo>
                  <a:pt x="210" y="57"/>
                  <a:pt x="211" y="56"/>
                  <a:pt x="210" y="56"/>
                </a:cubicBezTo>
                <a:cubicBezTo>
                  <a:pt x="210" y="56"/>
                  <a:pt x="210" y="56"/>
                  <a:pt x="210" y="56"/>
                </a:cubicBezTo>
                <a:cubicBezTo>
                  <a:pt x="210" y="56"/>
                  <a:pt x="209" y="55"/>
                  <a:pt x="209" y="56"/>
                </a:cubicBezTo>
                <a:cubicBezTo>
                  <a:pt x="208" y="57"/>
                  <a:pt x="207" y="58"/>
                  <a:pt x="205" y="59"/>
                </a:cubicBezTo>
                <a:cubicBezTo>
                  <a:pt x="205" y="59"/>
                  <a:pt x="205" y="59"/>
                  <a:pt x="205" y="59"/>
                </a:cubicBezTo>
                <a:cubicBezTo>
                  <a:pt x="204" y="59"/>
                  <a:pt x="204" y="59"/>
                  <a:pt x="204" y="59"/>
                </a:cubicBezTo>
                <a:cubicBezTo>
                  <a:pt x="204" y="60"/>
                  <a:pt x="203" y="61"/>
                  <a:pt x="203" y="60"/>
                </a:cubicBezTo>
                <a:cubicBezTo>
                  <a:pt x="202" y="59"/>
                  <a:pt x="201" y="59"/>
                  <a:pt x="202" y="58"/>
                </a:cubicBezTo>
                <a:cubicBezTo>
                  <a:pt x="203" y="58"/>
                  <a:pt x="203" y="57"/>
                  <a:pt x="203" y="57"/>
                </a:cubicBezTo>
                <a:cubicBezTo>
                  <a:pt x="203" y="57"/>
                  <a:pt x="204" y="57"/>
                  <a:pt x="204" y="57"/>
                </a:cubicBezTo>
                <a:cubicBezTo>
                  <a:pt x="204" y="57"/>
                  <a:pt x="205" y="57"/>
                  <a:pt x="205" y="56"/>
                </a:cubicBezTo>
                <a:cubicBezTo>
                  <a:pt x="205" y="55"/>
                  <a:pt x="204" y="55"/>
                  <a:pt x="203" y="55"/>
                </a:cubicBezTo>
                <a:cubicBezTo>
                  <a:pt x="203" y="55"/>
                  <a:pt x="202" y="56"/>
                  <a:pt x="202" y="56"/>
                </a:cubicBezTo>
                <a:cubicBezTo>
                  <a:pt x="202" y="56"/>
                  <a:pt x="202" y="56"/>
                  <a:pt x="202" y="56"/>
                </a:cubicBezTo>
                <a:cubicBezTo>
                  <a:pt x="202" y="56"/>
                  <a:pt x="202" y="56"/>
                  <a:pt x="202" y="56"/>
                </a:cubicBezTo>
                <a:cubicBezTo>
                  <a:pt x="201" y="56"/>
                  <a:pt x="201" y="56"/>
                  <a:pt x="200" y="57"/>
                </a:cubicBezTo>
                <a:cubicBezTo>
                  <a:pt x="200" y="60"/>
                  <a:pt x="198" y="61"/>
                  <a:pt x="196" y="63"/>
                </a:cubicBezTo>
                <a:cubicBezTo>
                  <a:pt x="195" y="63"/>
                  <a:pt x="194" y="64"/>
                  <a:pt x="194" y="64"/>
                </a:cubicBezTo>
                <a:cubicBezTo>
                  <a:pt x="194" y="65"/>
                  <a:pt x="194" y="66"/>
                  <a:pt x="193" y="66"/>
                </a:cubicBezTo>
                <a:cubicBezTo>
                  <a:pt x="193" y="67"/>
                  <a:pt x="193" y="67"/>
                  <a:pt x="193" y="67"/>
                </a:cubicBezTo>
                <a:cubicBezTo>
                  <a:pt x="194" y="68"/>
                  <a:pt x="194" y="68"/>
                  <a:pt x="194" y="67"/>
                </a:cubicBezTo>
                <a:cubicBezTo>
                  <a:pt x="194" y="67"/>
                  <a:pt x="194" y="66"/>
                  <a:pt x="195" y="66"/>
                </a:cubicBezTo>
                <a:cubicBezTo>
                  <a:pt x="196" y="67"/>
                  <a:pt x="195" y="67"/>
                  <a:pt x="195" y="68"/>
                </a:cubicBezTo>
                <a:cubicBezTo>
                  <a:pt x="195" y="68"/>
                  <a:pt x="195" y="69"/>
                  <a:pt x="195" y="69"/>
                </a:cubicBezTo>
                <a:cubicBezTo>
                  <a:pt x="196" y="69"/>
                  <a:pt x="196" y="69"/>
                  <a:pt x="196" y="69"/>
                </a:cubicBezTo>
                <a:cubicBezTo>
                  <a:pt x="197" y="68"/>
                  <a:pt x="198" y="67"/>
                  <a:pt x="199" y="69"/>
                </a:cubicBezTo>
                <a:cubicBezTo>
                  <a:pt x="199" y="70"/>
                  <a:pt x="199" y="71"/>
                  <a:pt x="197" y="72"/>
                </a:cubicBezTo>
                <a:cubicBezTo>
                  <a:pt x="196" y="72"/>
                  <a:pt x="196" y="72"/>
                  <a:pt x="196" y="74"/>
                </a:cubicBezTo>
                <a:cubicBezTo>
                  <a:pt x="196" y="74"/>
                  <a:pt x="196" y="74"/>
                  <a:pt x="196" y="75"/>
                </a:cubicBezTo>
                <a:cubicBezTo>
                  <a:pt x="195" y="75"/>
                  <a:pt x="195" y="76"/>
                  <a:pt x="195" y="77"/>
                </a:cubicBezTo>
                <a:cubicBezTo>
                  <a:pt x="195" y="78"/>
                  <a:pt x="195" y="79"/>
                  <a:pt x="193" y="78"/>
                </a:cubicBezTo>
                <a:cubicBezTo>
                  <a:pt x="192" y="78"/>
                  <a:pt x="192" y="78"/>
                  <a:pt x="192" y="79"/>
                </a:cubicBezTo>
                <a:cubicBezTo>
                  <a:pt x="191" y="82"/>
                  <a:pt x="191" y="80"/>
                  <a:pt x="190" y="79"/>
                </a:cubicBezTo>
                <a:cubicBezTo>
                  <a:pt x="189" y="79"/>
                  <a:pt x="189" y="78"/>
                  <a:pt x="189" y="78"/>
                </a:cubicBezTo>
                <a:cubicBezTo>
                  <a:pt x="189" y="77"/>
                  <a:pt x="188" y="77"/>
                  <a:pt x="187" y="77"/>
                </a:cubicBezTo>
                <a:cubicBezTo>
                  <a:pt x="186" y="78"/>
                  <a:pt x="185" y="77"/>
                  <a:pt x="184" y="78"/>
                </a:cubicBezTo>
                <a:cubicBezTo>
                  <a:pt x="183" y="79"/>
                  <a:pt x="181" y="80"/>
                  <a:pt x="180" y="81"/>
                </a:cubicBezTo>
                <a:cubicBezTo>
                  <a:pt x="179" y="82"/>
                  <a:pt x="179" y="82"/>
                  <a:pt x="179" y="82"/>
                </a:cubicBezTo>
                <a:cubicBezTo>
                  <a:pt x="180" y="83"/>
                  <a:pt x="180" y="82"/>
                  <a:pt x="180" y="82"/>
                </a:cubicBezTo>
                <a:cubicBezTo>
                  <a:pt x="181" y="81"/>
                  <a:pt x="183" y="81"/>
                  <a:pt x="184" y="82"/>
                </a:cubicBezTo>
                <a:cubicBezTo>
                  <a:pt x="185" y="82"/>
                  <a:pt x="187" y="84"/>
                  <a:pt x="186" y="85"/>
                </a:cubicBezTo>
                <a:cubicBezTo>
                  <a:pt x="186" y="86"/>
                  <a:pt x="185" y="85"/>
                  <a:pt x="184" y="85"/>
                </a:cubicBezTo>
                <a:cubicBezTo>
                  <a:pt x="183" y="85"/>
                  <a:pt x="183" y="85"/>
                  <a:pt x="182" y="85"/>
                </a:cubicBezTo>
                <a:cubicBezTo>
                  <a:pt x="182" y="85"/>
                  <a:pt x="181" y="85"/>
                  <a:pt x="181" y="85"/>
                </a:cubicBezTo>
                <a:cubicBezTo>
                  <a:pt x="181" y="86"/>
                  <a:pt x="181" y="86"/>
                  <a:pt x="181" y="87"/>
                </a:cubicBezTo>
                <a:cubicBezTo>
                  <a:pt x="182" y="87"/>
                  <a:pt x="182" y="87"/>
                  <a:pt x="183" y="88"/>
                </a:cubicBezTo>
                <a:cubicBezTo>
                  <a:pt x="184" y="88"/>
                  <a:pt x="185" y="87"/>
                  <a:pt x="184" y="89"/>
                </a:cubicBezTo>
                <a:cubicBezTo>
                  <a:pt x="184" y="90"/>
                  <a:pt x="184" y="91"/>
                  <a:pt x="182" y="90"/>
                </a:cubicBezTo>
                <a:cubicBezTo>
                  <a:pt x="182" y="90"/>
                  <a:pt x="180" y="91"/>
                  <a:pt x="180" y="89"/>
                </a:cubicBezTo>
                <a:cubicBezTo>
                  <a:pt x="180" y="89"/>
                  <a:pt x="179" y="89"/>
                  <a:pt x="179" y="90"/>
                </a:cubicBezTo>
                <a:cubicBezTo>
                  <a:pt x="178" y="90"/>
                  <a:pt x="178" y="90"/>
                  <a:pt x="178" y="90"/>
                </a:cubicBezTo>
                <a:cubicBezTo>
                  <a:pt x="177" y="89"/>
                  <a:pt x="178" y="89"/>
                  <a:pt x="178" y="89"/>
                </a:cubicBezTo>
                <a:cubicBezTo>
                  <a:pt x="179" y="88"/>
                  <a:pt x="178" y="87"/>
                  <a:pt x="177" y="86"/>
                </a:cubicBezTo>
                <a:cubicBezTo>
                  <a:pt x="177" y="86"/>
                  <a:pt x="176" y="86"/>
                  <a:pt x="175" y="87"/>
                </a:cubicBezTo>
                <a:cubicBezTo>
                  <a:pt x="175" y="88"/>
                  <a:pt x="175" y="89"/>
                  <a:pt x="174" y="89"/>
                </a:cubicBezTo>
                <a:cubicBezTo>
                  <a:pt x="172" y="90"/>
                  <a:pt x="173" y="90"/>
                  <a:pt x="173" y="92"/>
                </a:cubicBezTo>
                <a:cubicBezTo>
                  <a:pt x="174" y="93"/>
                  <a:pt x="175" y="94"/>
                  <a:pt x="175" y="95"/>
                </a:cubicBezTo>
                <a:cubicBezTo>
                  <a:pt x="175" y="97"/>
                  <a:pt x="175" y="97"/>
                  <a:pt x="177" y="97"/>
                </a:cubicBezTo>
                <a:cubicBezTo>
                  <a:pt x="178" y="96"/>
                  <a:pt x="179" y="97"/>
                  <a:pt x="179" y="96"/>
                </a:cubicBezTo>
                <a:cubicBezTo>
                  <a:pt x="179" y="95"/>
                  <a:pt x="178" y="95"/>
                  <a:pt x="179" y="94"/>
                </a:cubicBezTo>
                <a:cubicBezTo>
                  <a:pt x="179" y="94"/>
                  <a:pt x="180" y="94"/>
                  <a:pt x="181" y="94"/>
                </a:cubicBezTo>
                <a:cubicBezTo>
                  <a:pt x="181" y="94"/>
                  <a:pt x="181" y="94"/>
                  <a:pt x="181" y="94"/>
                </a:cubicBezTo>
                <a:cubicBezTo>
                  <a:pt x="181" y="94"/>
                  <a:pt x="182" y="94"/>
                  <a:pt x="182" y="94"/>
                </a:cubicBezTo>
                <a:cubicBezTo>
                  <a:pt x="183" y="93"/>
                  <a:pt x="184" y="93"/>
                  <a:pt x="184" y="94"/>
                </a:cubicBezTo>
                <a:cubicBezTo>
                  <a:pt x="184" y="94"/>
                  <a:pt x="184" y="94"/>
                  <a:pt x="183" y="95"/>
                </a:cubicBezTo>
                <a:cubicBezTo>
                  <a:pt x="183" y="95"/>
                  <a:pt x="183" y="96"/>
                  <a:pt x="184" y="96"/>
                </a:cubicBezTo>
                <a:cubicBezTo>
                  <a:pt x="184" y="96"/>
                  <a:pt x="185" y="96"/>
                  <a:pt x="185" y="96"/>
                </a:cubicBezTo>
                <a:cubicBezTo>
                  <a:pt x="182" y="97"/>
                  <a:pt x="182" y="100"/>
                  <a:pt x="182" y="102"/>
                </a:cubicBezTo>
                <a:cubicBezTo>
                  <a:pt x="181" y="102"/>
                  <a:pt x="181" y="103"/>
                  <a:pt x="182" y="103"/>
                </a:cubicBezTo>
                <a:cubicBezTo>
                  <a:pt x="183" y="103"/>
                  <a:pt x="185" y="103"/>
                  <a:pt x="185" y="101"/>
                </a:cubicBezTo>
                <a:cubicBezTo>
                  <a:pt x="185" y="101"/>
                  <a:pt x="185" y="100"/>
                  <a:pt x="185" y="100"/>
                </a:cubicBezTo>
                <a:cubicBezTo>
                  <a:pt x="186" y="100"/>
                  <a:pt x="186" y="100"/>
                  <a:pt x="187" y="100"/>
                </a:cubicBezTo>
                <a:cubicBezTo>
                  <a:pt x="187" y="101"/>
                  <a:pt x="187" y="102"/>
                  <a:pt x="187" y="102"/>
                </a:cubicBezTo>
                <a:cubicBezTo>
                  <a:pt x="188" y="101"/>
                  <a:pt x="188" y="101"/>
                  <a:pt x="189" y="100"/>
                </a:cubicBezTo>
                <a:cubicBezTo>
                  <a:pt x="189" y="100"/>
                  <a:pt x="189" y="100"/>
                  <a:pt x="189" y="100"/>
                </a:cubicBezTo>
                <a:cubicBezTo>
                  <a:pt x="189" y="100"/>
                  <a:pt x="189" y="99"/>
                  <a:pt x="188" y="98"/>
                </a:cubicBezTo>
                <a:cubicBezTo>
                  <a:pt x="188" y="98"/>
                  <a:pt x="188" y="97"/>
                  <a:pt x="188" y="97"/>
                </a:cubicBezTo>
                <a:cubicBezTo>
                  <a:pt x="189" y="96"/>
                  <a:pt x="189" y="97"/>
                  <a:pt x="190" y="97"/>
                </a:cubicBezTo>
                <a:cubicBezTo>
                  <a:pt x="190" y="98"/>
                  <a:pt x="191" y="98"/>
                  <a:pt x="191" y="98"/>
                </a:cubicBezTo>
                <a:cubicBezTo>
                  <a:pt x="192" y="99"/>
                  <a:pt x="193" y="98"/>
                  <a:pt x="194" y="97"/>
                </a:cubicBezTo>
                <a:cubicBezTo>
                  <a:pt x="194" y="97"/>
                  <a:pt x="194" y="96"/>
                  <a:pt x="193" y="96"/>
                </a:cubicBezTo>
                <a:cubicBezTo>
                  <a:pt x="192" y="95"/>
                  <a:pt x="192" y="95"/>
                  <a:pt x="192" y="94"/>
                </a:cubicBezTo>
                <a:cubicBezTo>
                  <a:pt x="193" y="92"/>
                  <a:pt x="192" y="91"/>
                  <a:pt x="190" y="91"/>
                </a:cubicBezTo>
                <a:cubicBezTo>
                  <a:pt x="189" y="91"/>
                  <a:pt x="189" y="90"/>
                  <a:pt x="189" y="89"/>
                </a:cubicBezTo>
                <a:cubicBezTo>
                  <a:pt x="189" y="89"/>
                  <a:pt x="189" y="89"/>
                  <a:pt x="189" y="89"/>
                </a:cubicBezTo>
                <a:cubicBezTo>
                  <a:pt x="189" y="89"/>
                  <a:pt x="189" y="89"/>
                  <a:pt x="189" y="89"/>
                </a:cubicBezTo>
                <a:cubicBezTo>
                  <a:pt x="189" y="89"/>
                  <a:pt x="189" y="89"/>
                  <a:pt x="189" y="89"/>
                </a:cubicBezTo>
                <a:cubicBezTo>
                  <a:pt x="190" y="89"/>
                  <a:pt x="191" y="89"/>
                  <a:pt x="191" y="89"/>
                </a:cubicBezTo>
                <a:cubicBezTo>
                  <a:pt x="191" y="89"/>
                  <a:pt x="191" y="89"/>
                  <a:pt x="191" y="89"/>
                </a:cubicBezTo>
                <a:cubicBezTo>
                  <a:pt x="191" y="89"/>
                  <a:pt x="191" y="89"/>
                  <a:pt x="191" y="89"/>
                </a:cubicBezTo>
                <a:cubicBezTo>
                  <a:pt x="192" y="88"/>
                  <a:pt x="190" y="87"/>
                  <a:pt x="192" y="86"/>
                </a:cubicBezTo>
                <a:cubicBezTo>
                  <a:pt x="193" y="86"/>
                  <a:pt x="194" y="87"/>
                  <a:pt x="195" y="87"/>
                </a:cubicBezTo>
                <a:cubicBezTo>
                  <a:pt x="198" y="88"/>
                  <a:pt x="198" y="88"/>
                  <a:pt x="200" y="86"/>
                </a:cubicBezTo>
                <a:cubicBezTo>
                  <a:pt x="201" y="85"/>
                  <a:pt x="201" y="84"/>
                  <a:pt x="200" y="83"/>
                </a:cubicBezTo>
                <a:cubicBezTo>
                  <a:pt x="200" y="83"/>
                  <a:pt x="200" y="83"/>
                  <a:pt x="200" y="83"/>
                </a:cubicBezTo>
                <a:cubicBezTo>
                  <a:pt x="199" y="82"/>
                  <a:pt x="199" y="81"/>
                  <a:pt x="200" y="81"/>
                </a:cubicBezTo>
                <a:cubicBezTo>
                  <a:pt x="202" y="80"/>
                  <a:pt x="203" y="79"/>
                  <a:pt x="205" y="78"/>
                </a:cubicBezTo>
                <a:cubicBezTo>
                  <a:pt x="207" y="78"/>
                  <a:pt x="208" y="79"/>
                  <a:pt x="209" y="78"/>
                </a:cubicBezTo>
                <a:cubicBezTo>
                  <a:pt x="209" y="78"/>
                  <a:pt x="209" y="78"/>
                  <a:pt x="209" y="78"/>
                </a:cubicBezTo>
                <a:cubicBezTo>
                  <a:pt x="211" y="78"/>
                  <a:pt x="212" y="77"/>
                  <a:pt x="212" y="75"/>
                </a:cubicBezTo>
                <a:cubicBezTo>
                  <a:pt x="213" y="75"/>
                  <a:pt x="212" y="74"/>
                  <a:pt x="212" y="73"/>
                </a:cubicBezTo>
                <a:cubicBezTo>
                  <a:pt x="215" y="73"/>
                  <a:pt x="216" y="71"/>
                  <a:pt x="217" y="69"/>
                </a:cubicBezTo>
                <a:cubicBezTo>
                  <a:pt x="218" y="69"/>
                  <a:pt x="218" y="68"/>
                  <a:pt x="218" y="68"/>
                </a:cubicBezTo>
                <a:close/>
                <a:moveTo>
                  <a:pt x="311" y="64"/>
                </a:moveTo>
                <a:cubicBezTo>
                  <a:pt x="311" y="64"/>
                  <a:pt x="311" y="64"/>
                  <a:pt x="311" y="64"/>
                </a:cubicBezTo>
                <a:cubicBezTo>
                  <a:pt x="311" y="63"/>
                  <a:pt x="311" y="63"/>
                  <a:pt x="311" y="62"/>
                </a:cubicBezTo>
                <a:cubicBezTo>
                  <a:pt x="311" y="62"/>
                  <a:pt x="311" y="62"/>
                  <a:pt x="311" y="62"/>
                </a:cubicBezTo>
                <a:cubicBezTo>
                  <a:pt x="309" y="59"/>
                  <a:pt x="307" y="59"/>
                  <a:pt x="304" y="61"/>
                </a:cubicBezTo>
                <a:cubicBezTo>
                  <a:pt x="304" y="62"/>
                  <a:pt x="304" y="62"/>
                  <a:pt x="303" y="62"/>
                </a:cubicBezTo>
                <a:cubicBezTo>
                  <a:pt x="302" y="61"/>
                  <a:pt x="301" y="63"/>
                  <a:pt x="300" y="63"/>
                </a:cubicBezTo>
                <a:cubicBezTo>
                  <a:pt x="298" y="63"/>
                  <a:pt x="296" y="64"/>
                  <a:pt x="295" y="64"/>
                </a:cubicBezTo>
                <a:cubicBezTo>
                  <a:pt x="294" y="64"/>
                  <a:pt x="293" y="64"/>
                  <a:pt x="292" y="64"/>
                </a:cubicBezTo>
                <a:cubicBezTo>
                  <a:pt x="292" y="63"/>
                  <a:pt x="292" y="63"/>
                  <a:pt x="292" y="63"/>
                </a:cubicBezTo>
                <a:cubicBezTo>
                  <a:pt x="293" y="63"/>
                  <a:pt x="294" y="63"/>
                  <a:pt x="293" y="62"/>
                </a:cubicBezTo>
                <a:cubicBezTo>
                  <a:pt x="293" y="62"/>
                  <a:pt x="292" y="62"/>
                  <a:pt x="292" y="62"/>
                </a:cubicBezTo>
                <a:cubicBezTo>
                  <a:pt x="290" y="62"/>
                  <a:pt x="288" y="64"/>
                  <a:pt x="288" y="66"/>
                </a:cubicBezTo>
                <a:cubicBezTo>
                  <a:pt x="288" y="66"/>
                  <a:pt x="288" y="67"/>
                  <a:pt x="287" y="67"/>
                </a:cubicBezTo>
                <a:cubicBezTo>
                  <a:pt x="286" y="69"/>
                  <a:pt x="286" y="71"/>
                  <a:pt x="286" y="73"/>
                </a:cubicBezTo>
                <a:cubicBezTo>
                  <a:pt x="287" y="73"/>
                  <a:pt x="287" y="73"/>
                  <a:pt x="286" y="74"/>
                </a:cubicBezTo>
                <a:cubicBezTo>
                  <a:pt x="285" y="75"/>
                  <a:pt x="286" y="76"/>
                  <a:pt x="286" y="78"/>
                </a:cubicBezTo>
                <a:cubicBezTo>
                  <a:pt x="286" y="80"/>
                  <a:pt x="286" y="81"/>
                  <a:pt x="287" y="83"/>
                </a:cubicBezTo>
                <a:cubicBezTo>
                  <a:pt x="288" y="85"/>
                  <a:pt x="289" y="86"/>
                  <a:pt x="290" y="85"/>
                </a:cubicBezTo>
                <a:cubicBezTo>
                  <a:pt x="291" y="85"/>
                  <a:pt x="292" y="84"/>
                  <a:pt x="292" y="84"/>
                </a:cubicBezTo>
                <a:cubicBezTo>
                  <a:pt x="295" y="82"/>
                  <a:pt x="295" y="82"/>
                  <a:pt x="297" y="85"/>
                </a:cubicBezTo>
                <a:cubicBezTo>
                  <a:pt x="298" y="87"/>
                  <a:pt x="301" y="87"/>
                  <a:pt x="302" y="86"/>
                </a:cubicBezTo>
                <a:cubicBezTo>
                  <a:pt x="304" y="85"/>
                  <a:pt x="304" y="82"/>
                  <a:pt x="306" y="81"/>
                </a:cubicBezTo>
                <a:cubicBezTo>
                  <a:pt x="306" y="81"/>
                  <a:pt x="306" y="81"/>
                  <a:pt x="306" y="81"/>
                </a:cubicBezTo>
                <a:cubicBezTo>
                  <a:pt x="306" y="79"/>
                  <a:pt x="306" y="77"/>
                  <a:pt x="308" y="76"/>
                </a:cubicBezTo>
                <a:cubicBezTo>
                  <a:pt x="309" y="76"/>
                  <a:pt x="310" y="75"/>
                  <a:pt x="310" y="74"/>
                </a:cubicBezTo>
                <a:cubicBezTo>
                  <a:pt x="309" y="73"/>
                  <a:pt x="310" y="72"/>
                  <a:pt x="311" y="71"/>
                </a:cubicBezTo>
                <a:cubicBezTo>
                  <a:pt x="312" y="68"/>
                  <a:pt x="312" y="66"/>
                  <a:pt x="311" y="64"/>
                </a:cubicBezTo>
                <a:close/>
                <a:moveTo>
                  <a:pt x="592" y="106"/>
                </a:moveTo>
                <a:cubicBezTo>
                  <a:pt x="592" y="106"/>
                  <a:pt x="592" y="106"/>
                  <a:pt x="592" y="106"/>
                </a:cubicBezTo>
                <a:cubicBezTo>
                  <a:pt x="592" y="106"/>
                  <a:pt x="592" y="106"/>
                  <a:pt x="592" y="106"/>
                </a:cubicBezTo>
                <a:cubicBezTo>
                  <a:pt x="592" y="106"/>
                  <a:pt x="592" y="106"/>
                  <a:pt x="592" y="106"/>
                </a:cubicBezTo>
                <a:cubicBezTo>
                  <a:pt x="592" y="106"/>
                  <a:pt x="592" y="106"/>
                  <a:pt x="592" y="106"/>
                </a:cubicBezTo>
                <a:close/>
                <a:moveTo>
                  <a:pt x="569" y="102"/>
                </a:moveTo>
                <a:cubicBezTo>
                  <a:pt x="569" y="102"/>
                  <a:pt x="569" y="103"/>
                  <a:pt x="569" y="103"/>
                </a:cubicBezTo>
                <a:cubicBezTo>
                  <a:pt x="569" y="103"/>
                  <a:pt x="569" y="103"/>
                  <a:pt x="569" y="103"/>
                </a:cubicBezTo>
                <a:cubicBezTo>
                  <a:pt x="571" y="105"/>
                  <a:pt x="571" y="106"/>
                  <a:pt x="569" y="108"/>
                </a:cubicBezTo>
                <a:cubicBezTo>
                  <a:pt x="569" y="108"/>
                  <a:pt x="568" y="109"/>
                  <a:pt x="569" y="109"/>
                </a:cubicBezTo>
                <a:cubicBezTo>
                  <a:pt x="569" y="110"/>
                  <a:pt x="569" y="111"/>
                  <a:pt x="569" y="112"/>
                </a:cubicBezTo>
                <a:cubicBezTo>
                  <a:pt x="568" y="114"/>
                  <a:pt x="569" y="116"/>
                  <a:pt x="570" y="116"/>
                </a:cubicBezTo>
                <a:cubicBezTo>
                  <a:pt x="573" y="116"/>
                  <a:pt x="575" y="117"/>
                  <a:pt x="577" y="117"/>
                </a:cubicBezTo>
                <a:cubicBezTo>
                  <a:pt x="578" y="117"/>
                  <a:pt x="579" y="117"/>
                  <a:pt x="579" y="118"/>
                </a:cubicBezTo>
                <a:cubicBezTo>
                  <a:pt x="579" y="119"/>
                  <a:pt x="578" y="119"/>
                  <a:pt x="577" y="119"/>
                </a:cubicBezTo>
                <a:cubicBezTo>
                  <a:pt x="576" y="120"/>
                  <a:pt x="574" y="120"/>
                  <a:pt x="573" y="119"/>
                </a:cubicBezTo>
                <a:cubicBezTo>
                  <a:pt x="572" y="119"/>
                  <a:pt x="571" y="119"/>
                  <a:pt x="571" y="119"/>
                </a:cubicBezTo>
                <a:cubicBezTo>
                  <a:pt x="570" y="119"/>
                  <a:pt x="570" y="119"/>
                  <a:pt x="569" y="120"/>
                </a:cubicBezTo>
                <a:cubicBezTo>
                  <a:pt x="569" y="120"/>
                  <a:pt x="569" y="121"/>
                  <a:pt x="570" y="121"/>
                </a:cubicBezTo>
                <a:cubicBezTo>
                  <a:pt x="571" y="122"/>
                  <a:pt x="572" y="124"/>
                  <a:pt x="574" y="124"/>
                </a:cubicBezTo>
                <a:cubicBezTo>
                  <a:pt x="575" y="125"/>
                  <a:pt x="575" y="125"/>
                  <a:pt x="576" y="124"/>
                </a:cubicBezTo>
                <a:cubicBezTo>
                  <a:pt x="576" y="124"/>
                  <a:pt x="577" y="124"/>
                  <a:pt x="577" y="124"/>
                </a:cubicBezTo>
                <a:cubicBezTo>
                  <a:pt x="579" y="123"/>
                  <a:pt x="581" y="124"/>
                  <a:pt x="583" y="123"/>
                </a:cubicBezTo>
                <a:cubicBezTo>
                  <a:pt x="583" y="123"/>
                  <a:pt x="583" y="123"/>
                  <a:pt x="583" y="123"/>
                </a:cubicBezTo>
                <a:cubicBezTo>
                  <a:pt x="585" y="122"/>
                  <a:pt x="586" y="121"/>
                  <a:pt x="587" y="121"/>
                </a:cubicBezTo>
                <a:cubicBezTo>
                  <a:pt x="588" y="121"/>
                  <a:pt x="588" y="121"/>
                  <a:pt x="588" y="121"/>
                </a:cubicBezTo>
                <a:cubicBezTo>
                  <a:pt x="590" y="118"/>
                  <a:pt x="592" y="115"/>
                  <a:pt x="594" y="113"/>
                </a:cubicBezTo>
                <a:cubicBezTo>
                  <a:pt x="595" y="112"/>
                  <a:pt x="595" y="111"/>
                  <a:pt x="594" y="110"/>
                </a:cubicBezTo>
                <a:cubicBezTo>
                  <a:pt x="594" y="110"/>
                  <a:pt x="594" y="110"/>
                  <a:pt x="594" y="110"/>
                </a:cubicBezTo>
                <a:cubicBezTo>
                  <a:pt x="594" y="110"/>
                  <a:pt x="594" y="110"/>
                  <a:pt x="594" y="110"/>
                </a:cubicBezTo>
                <a:cubicBezTo>
                  <a:pt x="594" y="110"/>
                  <a:pt x="593" y="109"/>
                  <a:pt x="593" y="109"/>
                </a:cubicBezTo>
                <a:cubicBezTo>
                  <a:pt x="591" y="108"/>
                  <a:pt x="591" y="108"/>
                  <a:pt x="592" y="106"/>
                </a:cubicBezTo>
                <a:cubicBezTo>
                  <a:pt x="591" y="106"/>
                  <a:pt x="589" y="106"/>
                  <a:pt x="588" y="106"/>
                </a:cubicBezTo>
                <a:cubicBezTo>
                  <a:pt x="587" y="105"/>
                  <a:pt x="586" y="105"/>
                  <a:pt x="585" y="105"/>
                </a:cubicBezTo>
                <a:cubicBezTo>
                  <a:pt x="582" y="105"/>
                  <a:pt x="580" y="104"/>
                  <a:pt x="578" y="104"/>
                </a:cubicBezTo>
                <a:cubicBezTo>
                  <a:pt x="577" y="104"/>
                  <a:pt x="577" y="103"/>
                  <a:pt x="577" y="103"/>
                </a:cubicBezTo>
                <a:cubicBezTo>
                  <a:pt x="577" y="102"/>
                  <a:pt x="577" y="102"/>
                  <a:pt x="576" y="102"/>
                </a:cubicBezTo>
                <a:cubicBezTo>
                  <a:pt x="574" y="103"/>
                  <a:pt x="572" y="102"/>
                  <a:pt x="569" y="102"/>
                </a:cubicBezTo>
                <a:close/>
                <a:moveTo>
                  <a:pt x="174" y="76"/>
                </a:moveTo>
                <a:cubicBezTo>
                  <a:pt x="175" y="74"/>
                  <a:pt x="176" y="74"/>
                  <a:pt x="178" y="75"/>
                </a:cubicBezTo>
                <a:cubicBezTo>
                  <a:pt x="178" y="75"/>
                  <a:pt x="178" y="75"/>
                  <a:pt x="179" y="75"/>
                </a:cubicBezTo>
                <a:cubicBezTo>
                  <a:pt x="179" y="74"/>
                  <a:pt x="179" y="74"/>
                  <a:pt x="178" y="73"/>
                </a:cubicBezTo>
                <a:cubicBezTo>
                  <a:pt x="178" y="72"/>
                  <a:pt x="177" y="71"/>
                  <a:pt x="178" y="69"/>
                </a:cubicBezTo>
                <a:cubicBezTo>
                  <a:pt x="179" y="69"/>
                  <a:pt x="179" y="70"/>
                  <a:pt x="180" y="70"/>
                </a:cubicBezTo>
                <a:cubicBezTo>
                  <a:pt x="180" y="69"/>
                  <a:pt x="180" y="68"/>
                  <a:pt x="179" y="68"/>
                </a:cubicBezTo>
                <a:cubicBezTo>
                  <a:pt x="179" y="67"/>
                  <a:pt x="179" y="67"/>
                  <a:pt x="179" y="67"/>
                </a:cubicBezTo>
                <a:cubicBezTo>
                  <a:pt x="180" y="67"/>
                  <a:pt x="180" y="67"/>
                  <a:pt x="180" y="66"/>
                </a:cubicBezTo>
                <a:cubicBezTo>
                  <a:pt x="180" y="64"/>
                  <a:pt x="181" y="64"/>
                  <a:pt x="183" y="64"/>
                </a:cubicBezTo>
                <a:cubicBezTo>
                  <a:pt x="183" y="65"/>
                  <a:pt x="184" y="66"/>
                  <a:pt x="183" y="67"/>
                </a:cubicBezTo>
                <a:cubicBezTo>
                  <a:pt x="183" y="67"/>
                  <a:pt x="183" y="67"/>
                  <a:pt x="183" y="67"/>
                </a:cubicBezTo>
                <a:cubicBezTo>
                  <a:pt x="183" y="67"/>
                  <a:pt x="183" y="67"/>
                  <a:pt x="183" y="67"/>
                </a:cubicBezTo>
                <a:cubicBezTo>
                  <a:pt x="183" y="67"/>
                  <a:pt x="183" y="67"/>
                  <a:pt x="183" y="67"/>
                </a:cubicBezTo>
                <a:cubicBezTo>
                  <a:pt x="185" y="67"/>
                  <a:pt x="185" y="68"/>
                  <a:pt x="185" y="69"/>
                </a:cubicBezTo>
                <a:cubicBezTo>
                  <a:pt x="184" y="71"/>
                  <a:pt x="185" y="72"/>
                  <a:pt x="187" y="72"/>
                </a:cubicBezTo>
                <a:cubicBezTo>
                  <a:pt x="188" y="71"/>
                  <a:pt x="188" y="72"/>
                  <a:pt x="188" y="72"/>
                </a:cubicBezTo>
                <a:cubicBezTo>
                  <a:pt x="189" y="73"/>
                  <a:pt x="190" y="74"/>
                  <a:pt x="191" y="73"/>
                </a:cubicBezTo>
                <a:cubicBezTo>
                  <a:pt x="191" y="72"/>
                  <a:pt x="191" y="71"/>
                  <a:pt x="190" y="70"/>
                </a:cubicBezTo>
                <a:cubicBezTo>
                  <a:pt x="190" y="69"/>
                  <a:pt x="188" y="68"/>
                  <a:pt x="189" y="65"/>
                </a:cubicBezTo>
                <a:cubicBezTo>
                  <a:pt x="190" y="65"/>
                  <a:pt x="189" y="64"/>
                  <a:pt x="189" y="63"/>
                </a:cubicBezTo>
                <a:cubicBezTo>
                  <a:pt x="189" y="63"/>
                  <a:pt x="189" y="63"/>
                  <a:pt x="189" y="63"/>
                </a:cubicBezTo>
                <a:cubicBezTo>
                  <a:pt x="187" y="62"/>
                  <a:pt x="185" y="63"/>
                  <a:pt x="184" y="63"/>
                </a:cubicBezTo>
                <a:cubicBezTo>
                  <a:pt x="184" y="63"/>
                  <a:pt x="184" y="63"/>
                  <a:pt x="184" y="63"/>
                </a:cubicBezTo>
                <a:cubicBezTo>
                  <a:pt x="183" y="62"/>
                  <a:pt x="181" y="61"/>
                  <a:pt x="180" y="60"/>
                </a:cubicBezTo>
                <a:cubicBezTo>
                  <a:pt x="180" y="60"/>
                  <a:pt x="180" y="60"/>
                  <a:pt x="180" y="60"/>
                </a:cubicBezTo>
                <a:cubicBezTo>
                  <a:pt x="178" y="61"/>
                  <a:pt x="177" y="61"/>
                  <a:pt x="177" y="63"/>
                </a:cubicBezTo>
                <a:cubicBezTo>
                  <a:pt x="177" y="63"/>
                  <a:pt x="177" y="64"/>
                  <a:pt x="176" y="64"/>
                </a:cubicBezTo>
                <a:cubicBezTo>
                  <a:pt x="175" y="65"/>
                  <a:pt x="174" y="66"/>
                  <a:pt x="173" y="67"/>
                </a:cubicBezTo>
                <a:cubicBezTo>
                  <a:pt x="173" y="67"/>
                  <a:pt x="173" y="67"/>
                  <a:pt x="173" y="67"/>
                </a:cubicBezTo>
                <a:cubicBezTo>
                  <a:pt x="173" y="67"/>
                  <a:pt x="173" y="67"/>
                  <a:pt x="173" y="67"/>
                </a:cubicBezTo>
                <a:cubicBezTo>
                  <a:pt x="172" y="67"/>
                  <a:pt x="171" y="68"/>
                  <a:pt x="170" y="69"/>
                </a:cubicBezTo>
                <a:cubicBezTo>
                  <a:pt x="169" y="69"/>
                  <a:pt x="168" y="70"/>
                  <a:pt x="167" y="71"/>
                </a:cubicBezTo>
                <a:cubicBezTo>
                  <a:pt x="164" y="71"/>
                  <a:pt x="161" y="72"/>
                  <a:pt x="158" y="73"/>
                </a:cubicBezTo>
                <a:cubicBezTo>
                  <a:pt x="157" y="74"/>
                  <a:pt x="157" y="74"/>
                  <a:pt x="157" y="74"/>
                </a:cubicBezTo>
                <a:cubicBezTo>
                  <a:pt x="156" y="75"/>
                  <a:pt x="157" y="75"/>
                  <a:pt x="157" y="75"/>
                </a:cubicBezTo>
                <a:cubicBezTo>
                  <a:pt x="158" y="76"/>
                  <a:pt x="159" y="76"/>
                  <a:pt x="160" y="76"/>
                </a:cubicBezTo>
                <a:cubicBezTo>
                  <a:pt x="160" y="77"/>
                  <a:pt x="161" y="77"/>
                  <a:pt x="161" y="77"/>
                </a:cubicBezTo>
                <a:cubicBezTo>
                  <a:pt x="162" y="79"/>
                  <a:pt x="162" y="78"/>
                  <a:pt x="163" y="78"/>
                </a:cubicBezTo>
                <a:cubicBezTo>
                  <a:pt x="164" y="77"/>
                  <a:pt x="164" y="77"/>
                  <a:pt x="164" y="77"/>
                </a:cubicBezTo>
                <a:cubicBezTo>
                  <a:pt x="165" y="77"/>
                  <a:pt x="165" y="77"/>
                  <a:pt x="166" y="77"/>
                </a:cubicBezTo>
                <a:cubicBezTo>
                  <a:pt x="166" y="77"/>
                  <a:pt x="166" y="77"/>
                  <a:pt x="166" y="77"/>
                </a:cubicBezTo>
                <a:cubicBezTo>
                  <a:pt x="166" y="77"/>
                  <a:pt x="166" y="77"/>
                  <a:pt x="166" y="77"/>
                </a:cubicBezTo>
                <a:cubicBezTo>
                  <a:pt x="166" y="77"/>
                  <a:pt x="167" y="77"/>
                  <a:pt x="167" y="78"/>
                </a:cubicBezTo>
                <a:cubicBezTo>
                  <a:pt x="167" y="79"/>
                  <a:pt x="167" y="79"/>
                  <a:pt x="167" y="80"/>
                </a:cubicBezTo>
                <a:cubicBezTo>
                  <a:pt x="166" y="82"/>
                  <a:pt x="167" y="83"/>
                  <a:pt x="168" y="83"/>
                </a:cubicBezTo>
                <a:cubicBezTo>
                  <a:pt x="169" y="83"/>
                  <a:pt x="170" y="82"/>
                  <a:pt x="170" y="81"/>
                </a:cubicBezTo>
                <a:cubicBezTo>
                  <a:pt x="169" y="80"/>
                  <a:pt x="172" y="79"/>
                  <a:pt x="171" y="78"/>
                </a:cubicBezTo>
                <a:cubicBezTo>
                  <a:pt x="171" y="77"/>
                  <a:pt x="172" y="77"/>
                  <a:pt x="172" y="78"/>
                </a:cubicBezTo>
                <a:cubicBezTo>
                  <a:pt x="174" y="79"/>
                  <a:pt x="174" y="78"/>
                  <a:pt x="174" y="76"/>
                </a:cubicBezTo>
                <a:close/>
                <a:moveTo>
                  <a:pt x="252" y="38"/>
                </a:moveTo>
                <a:cubicBezTo>
                  <a:pt x="252" y="38"/>
                  <a:pt x="252" y="39"/>
                  <a:pt x="252" y="39"/>
                </a:cubicBezTo>
                <a:cubicBezTo>
                  <a:pt x="251" y="40"/>
                  <a:pt x="252" y="41"/>
                  <a:pt x="254" y="41"/>
                </a:cubicBezTo>
                <a:cubicBezTo>
                  <a:pt x="255" y="42"/>
                  <a:pt x="256" y="41"/>
                  <a:pt x="257" y="40"/>
                </a:cubicBezTo>
                <a:cubicBezTo>
                  <a:pt x="257" y="40"/>
                  <a:pt x="258" y="40"/>
                  <a:pt x="259" y="40"/>
                </a:cubicBezTo>
                <a:cubicBezTo>
                  <a:pt x="259" y="41"/>
                  <a:pt x="259" y="41"/>
                  <a:pt x="259" y="42"/>
                </a:cubicBezTo>
                <a:cubicBezTo>
                  <a:pt x="259" y="42"/>
                  <a:pt x="259" y="43"/>
                  <a:pt x="259" y="43"/>
                </a:cubicBezTo>
                <a:cubicBezTo>
                  <a:pt x="260" y="43"/>
                  <a:pt x="260" y="43"/>
                  <a:pt x="261" y="43"/>
                </a:cubicBezTo>
                <a:cubicBezTo>
                  <a:pt x="262" y="42"/>
                  <a:pt x="263" y="41"/>
                  <a:pt x="263" y="40"/>
                </a:cubicBezTo>
                <a:cubicBezTo>
                  <a:pt x="265" y="38"/>
                  <a:pt x="266" y="37"/>
                  <a:pt x="268" y="37"/>
                </a:cubicBezTo>
                <a:cubicBezTo>
                  <a:pt x="270" y="36"/>
                  <a:pt x="271" y="36"/>
                  <a:pt x="273" y="35"/>
                </a:cubicBezTo>
                <a:cubicBezTo>
                  <a:pt x="272" y="34"/>
                  <a:pt x="271" y="33"/>
                  <a:pt x="270" y="33"/>
                </a:cubicBezTo>
                <a:cubicBezTo>
                  <a:pt x="269" y="34"/>
                  <a:pt x="269" y="33"/>
                  <a:pt x="268" y="32"/>
                </a:cubicBezTo>
                <a:cubicBezTo>
                  <a:pt x="268" y="32"/>
                  <a:pt x="268" y="32"/>
                  <a:pt x="268" y="31"/>
                </a:cubicBezTo>
                <a:cubicBezTo>
                  <a:pt x="266" y="30"/>
                  <a:pt x="264" y="29"/>
                  <a:pt x="262" y="28"/>
                </a:cubicBezTo>
                <a:cubicBezTo>
                  <a:pt x="261" y="28"/>
                  <a:pt x="259" y="28"/>
                  <a:pt x="259" y="29"/>
                </a:cubicBezTo>
                <a:cubicBezTo>
                  <a:pt x="260" y="31"/>
                  <a:pt x="259" y="34"/>
                  <a:pt x="261" y="36"/>
                </a:cubicBezTo>
                <a:cubicBezTo>
                  <a:pt x="261" y="36"/>
                  <a:pt x="261" y="37"/>
                  <a:pt x="261" y="37"/>
                </a:cubicBezTo>
                <a:cubicBezTo>
                  <a:pt x="261" y="37"/>
                  <a:pt x="260" y="37"/>
                  <a:pt x="260" y="37"/>
                </a:cubicBezTo>
                <a:cubicBezTo>
                  <a:pt x="259" y="36"/>
                  <a:pt x="257" y="35"/>
                  <a:pt x="256" y="34"/>
                </a:cubicBezTo>
                <a:cubicBezTo>
                  <a:pt x="255" y="34"/>
                  <a:pt x="254" y="35"/>
                  <a:pt x="253" y="34"/>
                </a:cubicBezTo>
                <a:cubicBezTo>
                  <a:pt x="252" y="32"/>
                  <a:pt x="252" y="34"/>
                  <a:pt x="251" y="34"/>
                </a:cubicBezTo>
                <a:cubicBezTo>
                  <a:pt x="252" y="35"/>
                  <a:pt x="250" y="37"/>
                  <a:pt x="252" y="38"/>
                </a:cubicBezTo>
                <a:close/>
                <a:moveTo>
                  <a:pt x="339" y="49"/>
                </a:moveTo>
                <a:cubicBezTo>
                  <a:pt x="339" y="49"/>
                  <a:pt x="339" y="49"/>
                  <a:pt x="339" y="49"/>
                </a:cubicBezTo>
                <a:cubicBezTo>
                  <a:pt x="339" y="48"/>
                  <a:pt x="340" y="47"/>
                  <a:pt x="339" y="47"/>
                </a:cubicBezTo>
                <a:cubicBezTo>
                  <a:pt x="339" y="47"/>
                  <a:pt x="339" y="47"/>
                  <a:pt x="339" y="47"/>
                </a:cubicBezTo>
                <a:cubicBezTo>
                  <a:pt x="338" y="45"/>
                  <a:pt x="338" y="44"/>
                  <a:pt x="336" y="43"/>
                </a:cubicBezTo>
                <a:cubicBezTo>
                  <a:pt x="335" y="42"/>
                  <a:pt x="333" y="41"/>
                  <a:pt x="332" y="41"/>
                </a:cubicBezTo>
                <a:cubicBezTo>
                  <a:pt x="330" y="42"/>
                  <a:pt x="329" y="43"/>
                  <a:pt x="329" y="44"/>
                </a:cubicBezTo>
                <a:cubicBezTo>
                  <a:pt x="328" y="46"/>
                  <a:pt x="328" y="49"/>
                  <a:pt x="329" y="51"/>
                </a:cubicBezTo>
                <a:cubicBezTo>
                  <a:pt x="329" y="53"/>
                  <a:pt x="327" y="54"/>
                  <a:pt x="325" y="54"/>
                </a:cubicBezTo>
                <a:cubicBezTo>
                  <a:pt x="321" y="54"/>
                  <a:pt x="320" y="54"/>
                  <a:pt x="319" y="57"/>
                </a:cubicBezTo>
                <a:cubicBezTo>
                  <a:pt x="319" y="57"/>
                  <a:pt x="319" y="57"/>
                  <a:pt x="319" y="57"/>
                </a:cubicBezTo>
                <a:cubicBezTo>
                  <a:pt x="317" y="59"/>
                  <a:pt x="316" y="61"/>
                  <a:pt x="314" y="63"/>
                </a:cubicBezTo>
                <a:cubicBezTo>
                  <a:pt x="314" y="64"/>
                  <a:pt x="314" y="65"/>
                  <a:pt x="314" y="65"/>
                </a:cubicBezTo>
                <a:cubicBezTo>
                  <a:pt x="316" y="67"/>
                  <a:pt x="317" y="69"/>
                  <a:pt x="318" y="71"/>
                </a:cubicBezTo>
                <a:cubicBezTo>
                  <a:pt x="318" y="72"/>
                  <a:pt x="319" y="72"/>
                  <a:pt x="320" y="72"/>
                </a:cubicBezTo>
                <a:cubicBezTo>
                  <a:pt x="322" y="71"/>
                  <a:pt x="323" y="69"/>
                  <a:pt x="325" y="70"/>
                </a:cubicBezTo>
                <a:cubicBezTo>
                  <a:pt x="326" y="70"/>
                  <a:pt x="327" y="70"/>
                  <a:pt x="327" y="69"/>
                </a:cubicBezTo>
                <a:cubicBezTo>
                  <a:pt x="328" y="69"/>
                  <a:pt x="328" y="69"/>
                  <a:pt x="328" y="69"/>
                </a:cubicBezTo>
                <a:cubicBezTo>
                  <a:pt x="329" y="69"/>
                  <a:pt x="329" y="69"/>
                  <a:pt x="330" y="69"/>
                </a:cubicBezTo>
                <a:cubicBezTo>
                  <a:pt x="330" y="69"/>
                  <a:pt x="330" y="69"/>
                  <a:pt x="330" y="69"/>
                </a:cubicBezTo>
                <a:cubicBezTo>
                  <a:pt x="332" y="67"/>
                  <a:pt x="335" y="66"/>
                  <a:pt x="336" y="63"/>
                </a:cubicBezTo>
                <a:cubicBezTo>
                  <a:pt x="337" y="62"/>
                  <a:pt x="338" y="61"/>
                  <a:pt x="338" y="60"/>
                </a:cubicBezTo>
                <a:cubicBezTo>
                  <a:pt x="340" y="58"/>
                  <a:pt x="339" y="55"/>
                  <a:pt x="338" y="53"/>
                </a:cubicBezTo>
                <a:cubicBezTo>
                  <a:pt x="338" y="53"/>
                  <a:pt x="339" y="52"/>
                  <a:pt x="339" y="52"/>
                </a:cubicBezTo>
                <a:cubicBezTo>
                  <a:pt x="340" y="51"/>
                  <a:pt x="340" y="50"/>
                  <a:pt x="339" y="49"/>
                </a:cubicBezTo>
                <a:close/>
                <a:moveTo>
                  <a:pt x="233" y="89"/>
                </a:moveTo>
                <a:cubicBezTo>
                  <a:pt x="232" y="86"/>
                  <a:pt x="232" y="85"/>
                  <a:pt x="229" y="86"/>
                </a:cubicBezTo>
                <a:cubicBezTo>
                  <a:pt x="228" y="86"/>
                  <a:pt x="227" y="87"/>
                  <a:pt x="228" y="89"/>
                </a:cubicBezTo>
                <a:cubicBezTo>
                  <a:pt x="228" y="90"/>
                  <a:pt x="228" y="90"/>
                  <a:pt x="227" y="91"/>
                </a:cubicBezTo>
                <a:cubicBezTo>
                  <a:pt x="226" y="91"/>
                  <a:pt x="225" y="92"/>
                  <a:pt x="224" y="92"/>
                </a:cubicBezTo>
                <a:cubicBezTo>
                  <a:pt x="222" y="92"/>
                  <a:pt x="222" y="93"/>
                  <a:pt x="222" y="95"/>
                </a:cubicBezTo>
                <a:cubicBezTo>
                  <a:pt x="223" y="97"/>
                  <a:pt x="225" y="97"/>
                  <a:pt x="227" y="98"/>
                </a:cubicBezTo>
                <a:cubicBezTo>
                  <a:pt x="227" y="99"/>
                  <a:pt x="228" y="98"/>
                  <a:pt x="229" y="98"/>
                </a:cubicBezTo>
                <a:cubicBezTo>
                  <a:pt x="229" y="98"/>
                  <a:pt x="229" y="98"/>
                  <a:pt x="229" y="98"/>
                </a:cubicBezTo>
                <a:cubicBezTo>
                  <a:pt x="229" y="98"/>
                  <a:pt x="229" y="98"/>
                  <a:pt x="229" y="98"/>
                </a:cubicBezTo>
                <a:cubicBezTo>
                  <a:pt x="229" y="98"/>
                  <a:pt x="229" y="98"/>
                  <a:pt x="229" y="98"/>
                </a:cubicBezTo>
                <a:cubicBezTo>
                  <a:pt x="229" y="98"/>
                  <a:pt x="229" y="98"/>
                  <a:pt x="229" y="98"/>
                </a:cubicBezTo>
                <a:cubicBezTo>
                  <a:pt x="230" y="98"/>
                  <a:pt x="231" y="98"/>
                  <a:pt x="231" y="98"/>
                </a:cubicBezTo>
                <a:cubicBezTo>
                  <a:pt x="231" y="98"/>
                  <a:pt x="231" y="98"/>
                  <a:pt x="231" y="98"/>
                </a:cubicBezTo>
                <a:cubicBezTo>
                  <a:pt x="231" y="98"/>
                  <a:pt x="231" y="98"/>
                  <a:pt x="231" y="98"/>
                </a:cubicBezTo>
                <a:cubicBezTo>
                  <a:pt x="232" y="99"/>
                  <a:pt x="233" y="99"/>
                  <a:pt x="234" y="98"/>
                </a:cubicBezTo>
                <a:cubicBezTo>
                  <a:pt x="234" y="98"/>
                  <a:pt x="234" y="97"/>
                  <a:pt x="234" y="96"/>
                </a:cubicBezTo>
                <a:cubicBezTo>
                  <a:pt x="234" y="96"/>
                  <a:pt x="234" y="96"/>
                  <a:pt x="234" y="96"/>
                </a:cubicBezTo>
                <a:cubicBezTo>
                  <a:pt x="234" y="96"/>
                  <a:pt x="234" y="96"/>
                  <a:pt x="234" y="96"/>
                </a:cubicBezTo>
                <a:cubicBezTo>
                  <a:pt x="234" y="95"/>
                  <a:pt x="235" y="95"/>
                  <a:pt x="235" y="96"/>
                </a:cubicBezTo>
                <a:cubicBezTo>
                  <a:pt x="236" y="96"/>
                  <a:pt x="236" y="96"/>
                  <a:pt x="237" y="95"/>
                </a:cubicBezTo>
                <a:cubicBezTo>
                  <a:pt x="238" y="94"/>
                  <a:pt x="237" y="93"/>
                  <a:pt x="236" y="93"/>
                </a:cubicBezTo>
                <a:cubicBezTo>
                  <a:pt x="235" y="91"/>
                  <a:pt x="233" y="90"/>
                  <a:pt x="233" y="89"/>
                </a:cubicBezTo>
                <a:close/>
                <a:moveTo>
                  <a:pt x="292" y="53"/>
                </a:moveTo>
                <a:cubicBezTo>
                  <a:pt x="292" y="53"/>
                  <a:pt x="291" y="54"/>
                  <a:pt x="292" y="54"/>
                </a:cubicBezTo>
                <a:cubicBezTo>
                  <a:pt x="294" y="55"/>
                  <a:pt x="295" y="58"/>
                  <a:pt x="297" y="58"/>
                </a:cubicBezTo>
                <a:cubicBezTo>
                  <a:pt x="298" y="59"/>
                  <a:pt x="299" y="59"/>
                  <a:pt x="299" y="58"/>
                </a:cubicBezTo>
                <a:cubicBezTo>
                  <a:pt x="299" y="58"/>
                  <a:pt x="299" y="58"/>
                  <a:pt x="299" y="58"/>
                </a:cubicBezTo>
                <a:cubicBezTo>
                  <a:pt x="301" y="58"/>
                  <a:pt x="302" y="57"/>
                  <a:pt x="302" y="55"/>
                </a:cubicBezTo>
                <a:cubicBezTo>
                  <a:pt x="303" y="54"/>
                  <a:pt x="304" y="52"/>
                  <a:pt x="305" y="51"/>
                </a:cubicBezTo>
                <a:cubicBezTo>
                  <a:pt x="306" y="50"/>
                  <a:pt x="306" y="50"/>
                  <a:pt x="305" y="49"/>
                </a:cubicBezTo>
                <a:cubicBezTo>
                  <a:pt x="305" y="49"/>
                  <a:pt x="305" y="49"/>
                  <a:pt x="305" y="49"/>
                </a:cubicBezTo>
                <a:cubicBezTo>
                  <a:pt x="305" y="49"/>
                  <a:pt x="305" y="48"/>
                  <a:pt x="305" y="47"/>
                </a:cubicBezTo>
                <a:cubicBezTo>
                  <a:pt x="306" y="46"/>
                  <a:pt x="305" y="46"/>
                  <a:pt x="304" y="46"/>
                </a:cubicBezTo>
                <a:cubicBezTo>
                  <a:pt x="303" y="45"/>
                  <a:pt x="302" y="45"/>
                  <a:pt x="301" y="46"/>
                </a:cubicBezTo>
                <a:cubicBezTo>
                  <a:pt x="297" y="47"/>
                  <a:pt x="295" y="50"/>
                  <a:pt x="292" y="53"/>
                </a:cubicBezTo>
                <a:close/>
                <a:moveTo>
                  <a:pt x="265" y="26"/>
                </a:moveTo>
                <a:cubicBezTo>
                  <a:pt x="265" y="26"/>
                  <a:pt x="266" y="26"/>
                  <a:pt x="266" y="26"/>
                </a:cubicBezTo>
                <a:cubicBezTo>
                  <a:pt x="267" y="27"/>
                  <a:pt x="268" y="27"/>
                  <a:pt x="269" y="27"/>
                </a:cubicBezTo>
                <a:cubicBezTo>
                  <a:pt x="269" y="27"/>
                  <a:pt x="269" y="27"/>
                  <a:pt x="269" y="27"/>
                </a:cubicBezTo>
                <a:cubicBezTo>
                  <a:pt x="269" y="27"/>
                  <a:pt x="269" y="27"/>
                  <a:pt x="269" y="27"/>
                </a:cubicBezTo>
                <a:cubicBezTo>
                  <a:pt x="270" y="28"/>
                  <a:pt x="271" y="29"/>
                  <a:pt x="272" y="30"/>
                </a:cubicBezTo>
                <a:cubicBezTo>
                  <a:pt x="273" y="30"/>
                  <a:pt x="273" y="30"/>
                  <a:pt x="274" y="30"/>
                </a:cubicBezTo>
                <a:cubicBezTo>
                  <a:pt x="274" y="30"/>
                  <a:pt x="274" y="30"/>
                  <a:pt x="274" y="30"/>
                </a:cubicBezTo>
                <a:cubicBezTo>
                  <a:pt x="274" y="30"/>
                  <a:pt x="274" y="30"/>
                  <a:pt x="274" y="30"/>
                </a:cubicBezTo>
                <a:cubicBezTo>
                  <a:pt x="276" y="31"/>
                  <a:pt x="277" y="29"/>
                  <a:pt x="278" y="28"/>
                </a:cubicBezTo>
                <a:cubicBezTo>
                  <a:pt x="279" y="27"/>
                  <a:pt x="279" y="26"/>
                  <a:pt x="278" y="26"/>
                </a:cubicBezTo>
                <a:cubicBezTo>
                  <a:pt x="278" y="26"/>
                  <a:pt x="278" y="26"/>
                  <a:pt x="278" y="26"/>
                </a:cubicBezTo>
                <a:cubicBezTo>
                  <a:pt x="277" y="25"/>
                  <a:pt x="277" y="23"/>
                  <a:pt x="275" y="23"/>
                </a:cubicBezTo>
                <a:cubicBezTo>
                  <a:pt x="273" y="23"/>
                  <a:pt x="273" y="22"/>
                  <a:pt x="272" y="21"/>
                </a:cubicBezTo>
                <a:cubicBezTo>
                  <a:pt x="272" y="20"/>
                  <a:pt x="272" y="19"/>
                  <a:pt x="272" y="19"/>
                </a:cubicBezTo>
                <a:cubicBezTo>
                  <a:pt x="272" y="19"/>
                  <a:pt x="272" y="19"/>
                  <a:pt x="272" y="19"/>
                </a:cubicBezTo>
                <a:cubicBezTo>
                  <a:pt x="272" y="19"/>
                  <a:pt x="272" y="19"/>
                  <a:pt x="272" y="19"/>
                </a:cubicBezTo>
                <a:cubicBezTo>
                  <a:pt x="270" y="19"/>
                  <a:pt x="269" y="19"/>
                  <a:pt x="268" y="20"/>
                </a:cubicBezTo>
                <a:cubicBezTo>
                  <a:pt x="268" y="20"/>
                  <a:pt x="267" y="20"/>
                  <a:pt x="267" y="20"/>
                </a:cubicBezTo>
                <a:cubicBezTo>
                  <a:pt x="265" y="20"/>
                  <a:pt x="263" y="20"/>
                  <a:pt x="264" y="22"/>
                </a:cubicBezTo>
                <a:cubicBezTo>
                  <a:pt x="264" y="23"/>
                  <a:pt x="264" y="23"/>
                  <a:pt x="264" y="23"/>
                </a:cubicBezTo>
                <a:cubicBezTo>
                  <a:pt x="263" y="24"/>
                  <a:pt x="263" y="25"/>
                  <a:pt x="263" y="25"/>
                </a:cubicBezTo>
                <a:cubicBezTo>
                  <a:pt x="264" y="26"/>
                  <a:pt x="264" y="26"/>
                  <a:pt x="265" y="26"/>
                </a:cubicBezTo>
                <a:close/>
                <a:moveTo>
                  <a:pt x="273" y="9"/>
                </a:moveTo>
                <a:cubicBezTo>
                  <a:pt x="274" y="10"/>
                  <a:pt x="274" y="11"/>
                  <a:pt x="275" y="11"/>
                </a:cubicBezTo>
                <a:cubicBezTo>
                  <a:pt x="276" y="10"/>
                  <a:pt x="278" y="10"/>
                  <a:pt x="278" y="9"/>
                </a:cubicBezTo>
                <a:cubicBezTo>
                  <a:pt x="279" y="9"/>
                  <a:pt x="280" y="9"/>
                  <a:pt x="280" y="9"/>
                </a:cubicBezTo>
                <a:cubicBezTo>
                  <a:pt x="280" y="9"/>
                  <a:pt x="280" y="9"/>
                  <a:pt x="280" y="9"/>
                </a:cubicBezTo>
                <a:cubicBezTo>
                  <a:pt x="280" y="9"/>
                  <a:pt x="280" y="9"/>
                  <a:pt x="280" y="9"/>
                </a:cubicBezTo>
                <a:cubicBezTo>
                  <a:pt x="281" y="9"/>
                  <a:pt x="281" y="9"/>
                  <a:pt x="281" y="9"/>
                </a:cubicBezTo>
                <a:cubicBezTo>
                  <a:pt x="281" y="9"/>
                  <a:pt x="281" y="9"/>
                  <a:pt x="281" y="9"/>
                </a:cubicBezTo>
                <a:cubicBezTo>
                  <a:pt x="282" y="9"/>
                  <a:pt x="283" y="9"/>
                  <a:pt x="283" y="9"/>
                </a:cubicBezTo>
                <a:cubicBezTo>
                  <a:pt x="283" y="9"/>
                  <a:pt x="283" y="9"/>
                  <a:pt x="283" y="9"/>
                </a:cubicBezTo>
                <a:cubicBezTo>
                  <a:pt x="285" y="8"/>
                  <a:pt x="286" y="7"/>
                  <a:pt x="285" y="6"/>
                </a:cubicBezTo>
                <a:cubicBezTo>
                  <a:pt x="285" y="5"/>
                  <a:pt x="285" y="5"/>
                  <a:pt x="285" y="5"/>
                </a:cubicBezTo>
                <a:cubicBezTo>
                  <a:pt x="286" y="4"/>
                  <a:pt x="286" y="3"/>
                  <a:pt x="285" y="2"/>
                </a:cubicBezTo>
                <a:cubicBezTo>
                  <a:pt x="285" y="2"/>
                  <a:pt x="285" y="2"/>
                  <a:pt x="285" y="2"/>
                </a:cubicBezTo>
                <a:cubicBezTo>
                  <a:pt x="283" y="0"/>
                  <a:pt x="281" y="0"/>
                  <a:pt x="279" y="1"/>
                </a:cubicBezTo>
                <a:cubicBezTo>
                  <a:pt x="278" y="2"/>
                  <a:pt x="277" y="2"/>
                  <a:pt x="276" y="2"/>
                </a:cubicBezTo>
                <a:cubicBezTo>
                  <a:pt x="274" y="2"/>
                  <a:pt x="273" y="3"/>
                  <a:pt x="274" y="5"/>
                </a:cubicBezTo>
                <a:cubicBezTo>
                  <a:pt x="274" y="6"/>
                  <a:pt x="274" y="6"/>
                  <a:pt x="274" y="7"/>
                </a:cubicBezTo>
                <a:cubicBezTo>
                  <a:pt x="273" y="7"/>
                  <a:pt x="273" y="8"/>
                  <a:pt x="273" y="9"/>
                </a:cubicBezTo>
                <a:close/>
                <a:moveTo>
                  <a:pt x="260" y="74"/>
                </a:moveTo>
                <a:cubicBezTo>
                  <a:pt x="261" y="74"/>
                  <a:pt x="262" y="74"/>
                  <a:pt x="262" y="74"/>
                </a:cubicBezTo>
                <a:cubicBezTo>
                  <a:pt x="262" y="74"/>
                  <a:pt x="262" y="74"/>
                  <a:pt x="262" y="74"/>
                </a:cubicBezTo>
                <a:cubicBezTo>
                  <a:pt x="264" y="74"/>
                  <a:pt x="264" y="72"/>
                  <a:pt x="265" y="71"/>
                </a:cubicBezTo>
                <a:cubicBezTo>
                  <a:pt x="265" y="71"/>
                  <a:pt x="265" y="71"/>
                  <a:pt x="265" y="70"/>
                </a:cubicBezTo>
                <a:cubicBezTo>
                  <a:pt x="265" y="70"/>
                  <a:pt x="265" y="70"/>
                  <a:pt x="265" y="70"/>
                </a:cubicBezTo>
                <a:cubicBezTo>
                  <a:pt x="265" y="70"/>
                  <a:pt x="265" y="70"/>
                  <a:pt x="265" y="70"/>
                </a:cubicBezTo>
                <a:cubicBezTo>
                  <a:pt x="266" y="71"/>
                  <a:pt x="269" y="70"/>
                  <a:pt x="270" y="69"/>
                </a:cubicBezTo>
                <a:cubicBezTo>
                  <a:pt x="271" y="67"/>
                  <a:pt x="272" y="65"/>
                  <a:pt x="271" y="64"/>
                </a:cubicBezTo>
                <a:cubicBezTo>
                  <a:pt x="270" y="63"/>
                  <a:pt x="271" y="63"/>
                  <a:pt x="271" y="63"/>
                </a:cubicBezTo>
                <a:cubicBezTo>
                  <a:pt x="271" y="62"/>
                  <a:pt x="271" y="62"/>
                  <a:pt x="272" y="62"/>
                </a:cubicBezTo>
                <a:cubicBezTo>
                  <a:pt x="272" y="62"/>
                  <a:pt x="272" y="62"/>
                  <a:pt x="272" y="62"/>
                </a:cubicBezTo>
                <a:cubicBezTo>
                  <a:pt x="272" y="62"/>
                  <a:pt x="272" y="62"/>
                  <a:pt x="272" y="62"/>
                </a:cubicBezTo>
                <a:cubicBezTo>
                  <a:pt x="273" y="61"/>
                  <a:pt x="274" y="59"/>
                  <a:pt x="276" y="58"/>
                </a:cubicBezTo>
                <a:cubicBezTo>
                  <a:pt x="277" y="57"/>
                  <a:pt x="276" y="57"/>
                  <a:pt x="276" y="57"/>
                </a:cubicBezTo>
                <a:cubicBezTo>
                  <a:pt x="275" y="56"/>
                  <a:pt x="275" y="56"/>
                  <a:pt x="274" y="56"/>
                </a:cubicBezTo>
                <a:cubicBezTo>
                  <a:pt x="274" y="55"/>
                  <a:pt x="274" y="55"/>
                  <a:pt x="274" y="55"/>
                </a:cubicBezTo>
                <a:cubicBezTo>
                  <a:pt x="274" y="55"/>
                  <a:pt x="274" y="55"/>
                  <a:pt x="274" y="55"/>
                </a:cubicBezTo>
                <a:cubicBezTo>
                  <a:pt x="274" y="55"/>
                  <a:pt x="274" y="55"/>
                  <a:pt x="274" y="55"/>
                </a:cubicBezTo>
                <a:cubicBezTo>
                  <a:pt x="275" y="55"/>
                  <a:pt x="275" y="54"/>
                  <a:pt x="275" y="54"/>
                </a:cubicBezTo>
                <a:cubicBezTo>
                  <a:pt x="274" y="54"/>
                  <a:pt x="274" y="53"/>
                  <a:pt x="273" y="54"/>
                </a:cubicBezTo>
                <a:cubicBezTo>
                  <a:pt x="273" y="54"/>
                  <a:pt x="273" y="54"/>
                  <a:pt x="273" y="55"/>
                </a:cubicBezTo>
                <a:cubicBezTo>
                  <a:pt x="273" y="55"/>
                  <a:pt x="273" y="55"/>
                  <a:pt x="273" y="55"/>
                </a:cubicBezTo>
                <a:cubicBezTo>
                  <a:pt x="273" y="55"/>
                  <a:pt x="273" y="55"/>
                  <a:pt x="273" y="55"/>
                </a:cubicBezTo>
                <a:cubicBezTo>
                  <a:pt x="272" y="55"/>
                  <a:pt x="272" y="54"/>
                  <a:pt x="272" y="54"/>
                </a:cubicBezTo>
                <a:cubicBezTo>
                  <a:pt x="270" y="53"/>
                  <a:pt x="270" y="51"/>
                  <a:pt x="269" y="50"/>
                </a:cubicBezTo>
                <a:cubicBezTo>
                  <a:pt x="267" y="49"/>
                  <a:pt x="264" y="49"/>
                  <a:pt x="262" y="47"/>
                </a:cubicBezTo>
                <a:cubicBezTo>
                  <a:pt x="262" y="47"/>
                  <a:pt x="262" y="47"/>
                  <a:pt x="261" y="47"/>
                </a:cubicBezTo>
                <a:cubicBezTo>
                  <a:pt x="260" y="48"/>
                  <a:pt x="258" y="47"/>
                  <a:pt x="257" y="46"/>
                </a:cubicBezTo>
                <a:cubicBezTo>
                  <a:pt x="257" y="48"/>
                  <a:pt x="260" y="49"/>
                  <a:pt x="261" y="50"/>
                </a:cubicBezTo>
                <a:cubicBezTo>
                  <a:pt x="263" y="51"/>
                  <a:pt x="264" y="52"/>
                  <a:pt x="264" y="53"/>
                </a:cubicBezTo>
                <a:cubicBezTo>
                  <a:pt x="264" y="54"/>
                  <a:pt x="265" y="55"/>
                  <a:pt x="265" y="56"/>
                </a:cubicBezTo>
                <a:cubicBezTo>
                  <a:pt x="266" y="56"/>
                  <a:pt x="267" y="57"/>
                  <a:pt x="267" y="58"/>
                </a:cubicBezTo>
                <a:cubicBezTo>
                  <a:pt x="267" y="59"/>
                  <a:pt x="268" y="60"/>
                  <a:pt x="269" y="61"/>
                </a:cubicBezTo>
                <a:cubicBezTo>
                  <a:pt x="269" y="61"/>
                  <a:pt x="268" y="61"/>
                  <a:pt x="268" y="61"/>
                </a:cubicBezTo>
                <a:cubicBezTo>
                  <a:pt x="268" y="61"/>
                  <a:pt x="268" y="61"/>
                  <a:pt x="268" y="61"/>
                </a:cubicBezTo>
                <a:cubicBezTo>
                  <a:pt x="267" y="60"/>
                  <a:pt x="264" y="60"/>
                  <a:pt x="263" y="58"/>
                </a:cubicBezTo>
                <a:cubicBezTo>
                  <a:pt x="262" y="56"/>
                  <a:pt x="261" y="54"/>
                  <a:pt x="258" y="52"/>
                </a:cubicBezTo>
                <a:cubicBezTo>
                  <a:pt x="257" y="51"/>
                  <a:pt x="256" y="50"/>
                  <a:pt x="254" y="51"/>
                </a:cubicBezTo>
                <a:cubicBezTo>
                  <a:pt x="253" y="52"/>
                  <a:pt x="251" y="52"/>
                  <a:pt x="251" y="51"/>
                </a:cubicBezTo>
                <a:cubicBezTo>
                  <a:pt x="249" y="50"/>
                  <a:pt x="248" y="48"/>
                  <a:pt x="245" y="47"/>
                </a:cubicBezTo>
                <a:cubicBezTo>
                  <a:pt x="245" y="47"/>
                  <a:pt x="245" y="46"/>
                  <a:pt x="244" y="46"/>
                </a:cubicBezTo>
                <a:cubicBezTo>
                  <a:pt x="244" y="46"/>
                  <a:pt x="244" y="47"/>
                  <a:pt x="244" y="47"/>
                </a:cubicBezTo>
                <a:cubicBezTo>
                  <a:pt x="244" y="48"/>
                  <a:pt x="243" y="49"/>
                  <a:pt x="243" y="50"/>
                </a:cubicBezTo>
                <a:cubicBezTo>
                  <a:pt x="242" y="51"/>
                  <a:pt x="242" y="51"/>
                  <a:pt x="243" y="52"/>
                </a:cubicBezTo>
                <a:cubicBezTo>
                  <a:pt x="244" y="52"/>
                  <a:pt x="246" y="53"/>
                  <a:pt x="246" y="54"/>
                </a:cubicBezTo>
                <a:cubicBezTo>
                  <a:pt x="246" y="55"/>
                  <a:pt x="247" y="56"/>
                  <a:pt x="248" y="56"/>
                </a:cubicBezTo>
                <a:cubicBezTo>
                  <a:pt x="250" y="55"/>
                  <a:pt x="254" y="58"/>
                  <a:pt x="254" y="60"/>
                </a:cubicBezTo>
                <a:cubicBezTo>
                  <a:pt x="254" y="61"/>
                  <a:pt x="255" y="62"/>
                  <a:pt x="256" y="63"/>
                </a:cubicBezTo>
                <a:cubicBezTo>
                  <a:pt x="257" y="63"/>
                  <a:pt x="258" y="64"/>
                  <a:pt x="259" y="64"/>
                </a:cubicBezTo>
                <a:cubicBezTo>
                  <a:pt x="263" y="64"/>
                  <a:pt x="264" y="66"/>
                  <a:pt x="265" y="69"/>
                </a:cubicBezTo>
                <a:cubicBezTo>
                  <a:pt x="264" y="69"/>
                  <a:pt x="264" y="69"/>
                  <a:pt x="264" y="69"/>
                </a:cubicBezTo>
                <a:cubicBezTo>
                  <a:pt x="263" y="69"/>
                  <a:pt x="263" y="68"/>
                  <a:pt x="262" y="67"/>
                </a:cubicBezTo>
                <a:cubicBezTo>
                  <a:pt x="262" y="66"/>
                  <a:pt x="261" y="65"/>
                  <a:pt x="260" y="66"/>
                </a:cubicBezTo>
                <a:cubicBezTo>
                  <a:pt x="259" y="66"/>
                  <a:pt x="257" y="66"/>
                  <a:pt x="256" y="66"/>
                </a:cubicBezTo>
                <a:cubicBezTo>
                  <a:pt x="255" y="66"/>
                  <a:pt x="254" y="66"/>
                  <a:pt x="254" y="67"/>
                </a:cubicBezTo>
                <a:cubicBezTo>
                  <a:pt x="253" y="68"/>
                  <a:pt x="253" y="68"/>
                  <a:pt x="251" y="68"/>
                </a:cubicBezTo>
                <a:cubicBezTo>
                  <a:pt x="251" y="68"/>
                  <a:pt x="251" y="69"/>
                  <a:pt x="251" y="70"/>
                </a:cubicBezTo>
                <a:cubicBezTo>
                  <a:pt x="251" y="70"/>
                  <a:pt x="251" y="70"/>
                  <a:pt x="252" y="70"/>
                </a:cubicBezTo>
                <a:cubicBezTo>
                  <a:pt x="252" y="70"/>
                  <a:pt x="252" y="69"/>
                  <a:pt x="253" y="70"/>
                </a:cubicBezTo>
                <a:cubicBezTo>
                  <a:pt x="252" y="73"/>
                  <a:pt x="252" y="73"/>
                  <a:pt x="255" y="74"/>
                </a:cubicBezTo>
                <a:cubicBezTo>
                  <a:pt x="256" y="74"/>
                  <a:pt x="258" y="74"/>
                  <a:pt x="260" y="74"/>
                </a:cubicBezTo>
                <a:close/>
                <a:moveTo>
                  <a:pt x="241" y="64"/>
                </a:moveTo>
                <a:cubicBezTo>
                  <a:pt x="242" y="64"/>
                  <a:pt x="243" y="64"/>
                  <a:pt x="243" y="64"/>
                </a:cubicBezTo>
                <a:cubicBezTo>
                  <a:pt x="243" y="65"/>
                  <a:pt x="244" y="66"/>
                  <a:pt x="244" y="67"/>
                </a:cubicBezTo>
                <a:cubicBezTo>
                  <a:pt x="245" y="68"/>
                  <a:pt x="246" y="69"/>
                  <a:pt x="246" y="68"/>
                </a:cubicBezTo>
                <a:cubicBezTo>
                  <a:pt x="247" y="68"/>
                  <a:pt x="248" y="68"/>
                  <a:pt x="249" y="67"/>
                </a:cubicBezTo>
                <a:cubicBezTo>
                  <a:pt x="250" y="67"/>
                  <a:pt x="251" y="67"/>
                  <a:pt x="251" y="67"/>
                </a:cubicBezTo>
                <a:cubicBezTo>
                  <a:pt x="251" y="67"/>
                  <a:pt x="251" y="67"/>
                  <a:pt x="251" y="67"/>
                </a:cubicBezTo>
                <a:cubicBezTo>
                  <a:pt x="252" y="66"/>
                  <a:pt x="252" y="66"/>
                  <a:pt x="253" y="66"/>
                </a:cubicBezTo>
                <a:cubicBezTo>
                  <a:pt x="254" y="66"/>
                  <a:pt x="255" y="66"/>
                  <a:pt x="255" y="65"/>
                </a:cubicBezTo>
                <a:cubicBezTo>
                  <a:pt x="255" y="64"/>
                  <a:pt x="254" y="64"/>
                  <a:pt x="253" y="63"/>
                </a:cubicBezTo>
                <a:cubicBezTo>
                  <a:pt x="252" y="62"/>
                  <a:pt x="250" y="62"/>
                  <a:pt x="249" y="60"/>
                </a:cubicBezTo>
                <a:cubicBezTo>
                  <a:pt x="248" y="58"/>
                  <a:pt x="247" y="59"/>
                  <a:pt x="246" y="60"/>
                </a:cubicBezTo>
                <a:cubicBezTo>
                  <a:pt x="246" y="61"/>
                  <a:pt x="245" y="61"/>
                  <a:pt x="245" y="60"/>
                </a:cubicBezTo>
                <a:cubicBezTo>
                  <a:pt x="244" y="59"/>
                  <a:pt x="244" y="59"/>
                  <a:pt x="243" y="60"/>
                </a:cubicBezTo>
                <a:cubicBezTo>
                  <a:pt x="242" y="60"/>
                  <a:pt x="241" y="60"/>
                  <a:pt x="240" y="60"/>
                </a:cubicBezTo>
                <a:cubicBezTo>
                  <a:pt x="238" y="60"/>
                  <a:pt x="238" y="62"/>
                  <a:pt x="238" y="63"/>
                </a:cubicBezTo>
                <a:cubicBezTo>
                  <a:pt x="238" y="64"/>
                  <a:pt x="239" y="65"/>
                  <a:pt x="241" y="64"/>
                </a:cubicBezTo>
                <a:close/>
                <a:moveTo>
                  <a:pt x="474" y="56"/>
                </a:moveTo>
                <a:cubicBezTo>
                  <a:pt x="469" y="52"/>
                  <a:pt x="464" y="53"/>
                  <a:pt x="462" y="59"/>
                </a:cubicBezTo>
                <a:cubicBezTo>
                  <a:pt x="462" y="60"/>
                  <a:pt x="462" y="61"/>
                  <a:pt x="463" y="62"/>
                </a:cubicBezTo>
                <a:cubicBezTo>
                  <a:pt x="465" y="62"/>
                  <a:pt x="467" y="62"/>
                  <a:pt x="470" y="62"/>
                </a:cubicBezTo>
                <a:cubicBezTo>
                  <a:pt x="470" y="62"/>
                  <a:pt x="470" y="62"/>
                  <a:pt x="470" y="62"/>
                </a:cubicBezTo>
                <a:cubicBezTo>
                  <a:pt x="471" y="61"/>
                  <a:pt x="473" y="60"/>
                  <a:pt x="474" y="58"/>
                </a:cubicBezTo>
                <a:cubicBezTo>
                  <a:pt x="474" y="57"/>
                  <a:pt x="474" y="57"/>
                  <a:pt x="474" y="56"/>
                </a:cubicBezTo>
                <a:close/>
                <a:moveTo>
                  <a:pt x="290" y="103"/>
                </a:moveTo>
                <a:cubicBezTo>
                  <a:pt x="290" y="102"/>
                  <a:pt x="288" y="102"/>
                  <a:pt x="287" y="102"/>
                </a:cubicBezTo>
                <a:cubicBezTo>
                  <a:pt x="285" y="102"/>
                  <a:pt x="281" y="104"/>
                  <a:pt x="281" y="105"/>
                </a:cubicBezTo>
                <a:cubicBezTo>
                  <a:pt x="280" y="106"/>
                  <a:pt x="281" y="106"/>
                  <a:pt x="281" y="106"/>
                </a:cubicBezTo>
                <a:cubicBezTo>
                  <a:pt x="283" y="107"/>
                  <a:pt x="284" y="108"/>
                  <a:pt x="285" y="110"/>
                </a:cubicBezTo>
                <a:cubicBezTo>
                  <a:pt x="286" y="111"/>
                  <a:pt x="286" y="110"/>
                  <a:pt x="287" y="109"/>
                </a:cubicBezTo>
                <a:cubicBezTo>
                  <a:pt x="288" y="109"/>
                  <a:pt x="288" y="110"/>
                  <a:pt x="289" y="109"/>
                </a:cubicBezTo>
                <a:cubicBezTo>
                  <a:pt x="289" y="109"/>
                  <a:pt x="289" y="109"/>
                  <a:pt x="289" y="109"/>
                </a:cubicBezTo>
                <a:cubicBezTo>
                  <a:pt x="289" y="109"/>
                  <a:pt x="289" y="109"/>
                  <a:pt x="289" y="109"/>
                </a:cubicBezTo>
                <a:cubicBezTo>
                  <a:pt x="289" y="109"/>
                  <a:pt x="289" y="108"/>
                  <a:pt x="290" y="108"/>
                </a:cubicBezTo>
                <a:cubicBezTo>
                  <a:pt x="292" y="106"/>
                  <a:pt x="290" y="105"/>
                  <a:pt x="290" y="103"/>
                </a:cubicBezTo>
                <a:close/>
                <a:moveTo>
                  <a:pt x="592" y="106"/>
                </a:moveTo>
                <a:cubicBezTo>
                  <a:pt x="590" y="104"/>
                  <a:pt x="588" y="103"/>
                  <a:pt x="586" y="101"/>
                </a:cubicBezTo>
                <a:cubicBezTo>
                  <a:pt x="585" y="100"/>
                  <a:pt x="585" y="100"/>
                  <a:pt x="585" y="99"/>
                </a:cubicBezTo>
                <a:cubicBezTo>
                  <a:pt x="586" y="98"/>
                  <a:pt x="586" y="98"/>
                  <a:pt x="585" y="97"/>
                </a:cubicBezTo>
                <a:cubicBezTo>
                  <a:pt x="584" y="96"/>
                  <a:pt x="583" y="95"/>
                  <a:pt x="582" y="95"/>
                </a:cubicBezTo>
                <a:cubicBezTo>
                  <a:pt x="582" y="95"/>
                  <a:pt x="582" y="95"/>
                  <a:pt x="582" y="95"/>
                </a:cubicBezTo>
                <a:cubicBezTo>
                  <a:pt x="581" y="95"/>
                  <a:pt x="581" y="95"/>
                  <a:pt x="581" y="95"/>
                </a:cubicBezTo>
                <a:cubicBezTo>
                  <a:pt x="580" y="95"/>
                  <a:pt x="580" y="94"/>
                  <a:pt x="580" y="94"/>
                </a:cubicBezTo>
                <a:cubicBezTo>
                  <a:pt x="580" y="93"/>
                  <a:pt x="580" y="93"/>
                  <a:pt x="581" y="93"/>
                </a:cubicBezTo>
                <a:cubicBezTo>
                  <a:pt x="584" y="92"/>
                  <a:pt x="587" y="91"/>
                  <a:pt x="589" y="95"/>
                </a:cubicBezTo>
                <a:cubicBezTo>
                  <a:pt x="590" y="92"/>
                  <a:pt x="589" y="92"/>
                  <a:pt x="587" y="91"/>
                </a:cubicBezTo>
                <a:cubicBezTo>
                  <a:pt x="587" y="91"/>
                  <a:pt x="587" y="91"/>
                  <a:pt x="587" y="91"/>
                </a:cubicBezTo>
                <a:cubicBezTo>
                  <a:pt x="585" y="90"/>
                  <a:pt x="583" y="91"/>
                  <a:pt x="581" y="91"/>
                </a:cubicBezTo>
                <a:cubicBezTo>
                  <a:pt x="581" y="91"/>
                  <a:pt x="580" y="92"/>
                  <a:pt x="580" y="91"/>
                </a:cubicBezTo>
                <a:cubicBezTo>
                  <a:pt x="580" y="90"/>
                  <a:pt x="580" y="90"/>
                  <a:pt x="579" y="90"/>
                </a:cubicBezTo>
                <a:cubicBezTo>
                  <a:pt x="578" y="90"/>
                  <a:pt x="578" y="90"/>
                  <a:pt x="577" y="90"/>
                </a:cubicBezTo>
                <a:cubicBezTo>
                  <a:pt x="578" y="89"/>
                  <a:pt x="577" y="87"/>
                  <a:pt x="579" y="89"/>
                </a:cubicBezTo>
                <a:cubicBezTo>
                  <a:pt x="581" y="90"/>
                  <a:pt x="583" y="89"/>
                  <a:pt x="584" y="87"/>
                </a:cubicBezTo>
                <a:cubicBezTo>
                  <a:pt x="584" y="87"/>
                  <a:pt x="584" y="87"/>
                  <a:pt x="583" y="87"/>
                </a:cubicBezTo>
                <a:cubicBezTo>
                  <a:pt x="583" y="87"/>
                  <a:pt x="583" y="87"/>
                  <a:pt x="583" y="87"/>
                </a:cubicBezTo>
                <a:cubicBezTo>
                  <a:pt x="582" y="87"/>
                  <a:pt x="582" y="87"/>
                  <a:pt x="581" y="86"/>
                </a:cubicBezTo>
                <a:cubicBezTo>
                  <a:pt x="580" y="86"/>
                  <a:pt x="579" y="86"/>
                  <a:pt x="578" y="85"/>
                </a:cubicBezTo>
                <a:cubicBezTo>
                  <a:pt x="580" y="85"/>
                  <a:pt x="581" y="85"/>
                  <a:pt x="581" y="83"/>
                </a:cubicBezTo>
                <a:cubicBezTo>
                  <a:pt x="581" y="82"/>
                  <a:pt x="582" y="82"/>
                  <a:pt x="582" y="82"/>
                </a:cubicBezTo>
                <a:cubicBezTo>
                  <a:pt x="583" y="82"/>
                  <a:pt x="584" y="82"/>
                  <a:pt x="585" y="81"/>
                </a:cubicBezTo>
                <a:cubicBezTo>
                  <a:pt x="585" y="81"/>
                  <a:pt x="585" y="81"/>
                  <a:pt x="585" y="81"/>
                </a:cubicBezTo>
                <a:cubicBezTo>
                  <a:pt x="584" y="81"/>
                  <a:pt x="584" y="81"/>
                  <a:pt x="583" y="80"/>
                </a:cubicBezTo>
                <a:cubicBezTo>
                  <a:pt x="583" y="80"/>
                  <a:pt x="583" y="80"/>
                  <a:pt x="583" y="80"/>
                </a:cubicBezTo>
                <a:cubicBezTo>
                  <a:pt x="585" y="79"/>
                  <a:pt x="585" y="78"/>
                  <a:pt x="585" y="76"/>
                </a:cubicBezTo>
                <a:cubicBezTo>
                  <a:pt x="585" y="74"/>
                  <a:pt x="586" y="72"/>
                  <a:pt x="587" y="71"/>
                </a:cubicBezTo>
                <a:cubicBezTo>
                  <a:pt x="587" y="70"/>
                  <a:pt x="588" y="69"/>
                  <a:pt x="589" y="68"/>
                </a:cubicBezTo>
                <a:cubicBezTo>
                  <a:pt x="590" y="68"/>
                  <a:pt x="588" y="67"/>
                  <a:pt x="589" y="67"/>
                </a:cubicBezTo>
                <a:cubicBezTo>
                  <a:pt x="589" y="67"/>
                  <a:pt x="589" y="67"/>
                  <a:pt x="589" y="67"/>
                </a:cubicBezTo>
                <a:cubicBezTo>
                  <a:pt x="589" y="66"/>
                  <a:pt x="590" y="65"/>
                  <a:pt x="589" y="64"/>
                </a:cubicBezTo>
                <a:cubicBezTo>
                  <a:pt x="588" y="65"/>
                  <a:pt x="588" y="67"/>
                  <a:pt x="587" y="67"/>
                </a:cubicBezTo>
                <a:cubicBezTo>
                  <a:pt x="586" y="68"/>
                  <a:pt x="586" y="68"/>
                  <a:pt x="585" y="68"/>
                </a:cubicBezTo>
                <a:cubicBezTo>
                  <a:pt x="584" y="68"/>
                  <a:pt x="583" y="68"/>
                  <a:pt x="583" y="68"/>
                </a:cubicBezTo>
                <a:cubicBezTo>
                  <a:pt x="582" y="67"/>
                  <a:pt x="583" y="66"/>
                  <a:pt x="584" y="66"/>
                </a:cubicBezTo>
                <a:cubicBezTo>
                  <a:pt x="584" y="65"/>
                  <a:pt x="585" y="64"/>
                  <a:pt x="585" y="63"/>
                </a:cubicBezTo>
                <a:cubicBezTo>
                  <a:pt x="585" y="62"/>
                  <a:pt x="585" y="62"/>
                  <a:pt x="585" y="61"/>
                </a:cubicBezTo>
                <a:cubicBezTo>
                  <a:pt x="587" y="60"/>
                  <a:pt x="589" y="59"/>
                  <a:pt x="588" y="56"/>
                </a:cubicBezTo>
                <a:cubicBezTo>
                  <a:pt x="587" y="55"/>
                  <a:pt x="589" y="55"/>
                  <a:pt x="589" y="55"/>
                </a:cubicBezTo>
                <a:cubicBezTo>
                  <a:pt x="590" y="54"/>
                  <a:pt x="591" y="52"/>
                  <a:pt x="593" y="53"/>
                </a:cubicBezTo>
                <a:cubicBezTo>
                  <a:pt x="593" y="53"/>
                  <a:pt x="593" y="53"/>
                  <a:pt x="593" y="53"/>
                </a:cubicBezTo>
                <a:cubicBezTo>
                  <a:pt x="593" y="51"/>
                  <a:pt x="594" y="51"/>
                  <a:pt x="595" y="50"/>
                </a:cubicBezTo>
                <a:cubicBezTo>
                  <a:pt x="597" y="49"/>
                  <a:pt x="598" y="48"/>
                  <a:pt x="600" y="47"/>
                </a:cubicBezTo>
                <a:cubicBezTo>
                  <a:pt x="603" y="47"/>
                  <a:pt x="604" y="44"/>
                  <a:pt x="606" y="42"/>
                </a:cubicBezTo>
                <a:cubicBezTo>
                  <a:pt x="607" y="41"/>
                  <a:pt x="608" y="41"/>
                  <a:pt x="609" y="41"/>
                </a:cubicBezTo>
                <a:cubicBezTo>
                  <a:pt x="609" y="41"/>
                  <a:pt x="610" y="41"/>
                  <a:pt x="610" y="40"/>
                </a:cubicBezTo>
                <a:cubicBezTo>
                  <a:pt x="610" y="40"/>
                  <a:pt x="609" y="40"/>
                  <a:pt x="609" y="40"/>
                </a:cubicBezTo>
                <a:cubicBezTo>
                  <a:pt x="609" y="40"/>
                  <a:pt x="609" y="40"/>
                  <a:pt x="609" y="40"/>
                </a:cubicBezTo>
                <a:cubicBezTo>
                  <a:pt x="609" y="40"/>
                  <a:pt x="609" y="40"/>
                  <a:pt x="609" y="40"/>
                </a:cubicBezTo>
                <a:cubicBezTo>
                  <a:pt x="609" y="40"/>
                  <a:pt x="608" y="40"/>
                  <a:pt x="607" y="40"/>
                </a:cubicBezTo>
                <a:cubicBezTo>
                  <a:pt x="606" y="40"/>
                  <a:pt x="605" y="40"/>
                  <a:pt x="606" y="38"/>
                </a:cubicBezTo>
                <a:cubicBezTo>
                  <a:pt x="606" y="38"/>
                  <a:pt x="606" y="38"/>
                  <a:pt x="606" y="38"/>
                </a:cubicBezTo>
                <a:cubicBezTo>
                  <a:pt x="606" y="37"/>
                  <a:pt x="607" y="37"/>
                  <a:pt x="608" y="37"/>
                </a:cubicBezTo>
                <a:cubicBezTo>
                  <a:pt x="610" y="36"/>
                  <a:pt x="611" y="36"/>
                  <a:pt x="613" y="38"/>
                </a:cubicBezTo>
                <a:cubicBezTo>
                  <a:pt x="613" y="39"/>
                  <a:pt x="613" y="40"/>
                  <a:pt x="613" y="41"/>
                </a:cubicBezTo>
                <a:cubicBezTo>
                  <a:pt x="613" y="41"/>
                  <a:pt x="613" y="41"/>
                  <a:pt x="613" y="41"/>
                </a:cubicBezTo>
                <a:cubicBezTo>
                  <a:pt x="613" y="41"/>
                  <a:pt x="613" y="41"/>
                  <a:pt x="613" y="41"/>
                </a:cubicBezTo>
                <a:cubicBezTo>
                  <a:pt x="612" y="41"/>
                  <a:pt x="611" y="42"/>
                  <a:pt x="613" y="42"/>
                </a:cubicBezTo>
                <a:cubicBezTo>
                  <a:pt x="614" y="42"/>
                  <a:pt x="614" y="44"/>
                  <a:pt x="615" y="44"/>
                </a:cubicBezTo>
                <a:cubicBezTo>
                  <a:pt x="615" y="44"/>
                  <a:pt x="615" y="44"/>
                  <a:pt x="615" y="44"/>
                </a:cubicBezTo>
                <a:cubicBezTo>
                  <a:pt x="615" y="44"/>
                  <a:pt x="615" y="44"/>
                  <a:pt x="615" y="44"/>
                </a:cubicBezTo>
                <a:cubicBezTo>
                  <a:pt x="616" y="44"/>
                  <a:pt x="615" y="45"/>
                  <a:pt x="616" y="46"/>
                </a:cubicBezTo>
                <a:cubicBezTo>
                  <a:pt x="616" y="47"/>
                  <a:pt x="617" y="48"/>
                  <a:pt x="618" y="49"/>
                </a:cubicBezTo>
                <a:cubicBezTo>
                  <a:pt x="618" y="49"/>
                  <a:pt x="618" y="49"/>
                  <a:pt x="618" y="49"/>
                </a:cubicBezTo>
                <a:cubicBezTo>
                  <a:pt x="619" y="50"/>
                  <a:pt x="618" y="51"/>
                  <a:pt x="618" y="51"/>
                </a:cubicBezTo>
                <a:cubicBezTo>
                  <a:pt x="619" y="52"/>
                  <a:pt x="619" y="52"/>
                  <a:pt x="620" y="53"/>
                </a:cubicBezTo>
                <a:cubicBezTo>
                  <a:pt x="620" y="53"/>
                  <a:pt x="620" y="53"/>
                  <a:pt x="620" y="53"/>
                </a:cubicBezTo>
                <a:cubicBezTo>
                  <a:pt x="620" y="54"/>
                  <a:pt x="620" y="55"/>
                  <a:pt x="620" y="56"/>
                </a:cubicBezTo>
                <a:cubicBezTo>
                  <a:pt x="620" y="56"/>
                  <a:pt x="620" y="57"/>
                  <a:pt x="620" y="57"/>
                </a:cubicBezTo>
                <a:cubicBezTo>
                  <a:pt x="623" y="58"/>
                  <a:pt x="624" y="61"/>
                  <a:pt x="626" y="63"/>
                </a:cubicBezTo>
                <a:cubicBezTo>
                  <a:pt x="626" y="63"/>
                  <a:pt x="627" y="63"/>
                  <a:pt x="627" y="63"/>
                </a:cubicBezTo>
                <a:cubicBezTo>
                  <a:pt x="630" y="64"/>
                  <a:pt x="630" y="65"/>
                  <a:pt x="630" y="68"/>
                </a:cubicBezTo>
                <a:cubicBezTo>
                  <a:pt x="630" y="68"/>
                  <a:pt x="630" y="68"/>
                  <a:pt x="630" y="68"/>
                </a:cubicBezTo>
                <a:cubicBezTo>
                  <a:pt x="631" y="69"/>
                  <a:pt x="631" y="70"/>
                  <a:pt x="631" y="71"/>
                </a:cubicBezTo>
                <a:cubicBezTo>
                  <a:pt x="630" y="72"/>
                  <a:pt x="628" y="72"/>
                  <a:pt x="627" y="72"/>
                </a:cubicBezTo>
                <a:cubicBezTo>
                  <a:pt x="627" y="73"/>
                  <a:pt x="626" y="74"/>
                  <a:pt x="625" y="73"/>
                </a:cubicBezTo>
                <a:cubicBezTo>
                  <a:pt x="625" y="73"/>
                  <a:pt x="624" y="73"/>
                  <a:pt x="624" y="73"/>
                </a:cubicBezTo>
                <a:cubicBezTo>
                  <a:pt x="624" y="73"/>
                  <a:pt x="624" y="73"/>
                  <a:pt x="624" y="73"/>
                </a:cubicBezTo>
                <a:cubicBezTo>
                  <a:pt x="624" y="74"/>
                  <a:pt x="624" y="76"/>
                  <a:pt x="623" y="77"/>
                </a:cubicBezTo>
                <a:cubicBezTo>
                  <a:pt x="623" y="77"/>
                  <a:pt x="623" y="77"/>
                  <a:pt x="623" y="77"/>
                </a:cubicBezTo>
                <a:cubicBezTo>
                  <a:pt x="623" y="77"/>
                  <a:pt x="623" y="77"/>
                  <a:pt x="623" y="77"/>
                </a:cubicBezTo>
                <a:cubicBezTo>
                  <a:pt x="623" y="78"/>
                  <a:pt x="623" y="79"/>
                  <a:pt x="623" y="80"/>
                </a:cubicBezTo>
                <a:cubicBezTo>
                  <a:pt x="623" y="81"/>
                  <a:pt x="623" y="81"/>
                  <a:pt x="624" y="81"/>
                </a:cubicBezTo>
                <a:cubicBezTo>
                  <a:pt x="624" y="81"/>
                  <a:pt x="624" y="81"/>
                  <a:pt x="624" y="81"/>
                </a:cubicBezTo>
                <a:cubicBezTo>
                  <a:pt x="625" y="82"/>
                  <a:pt x="624" y="83"/>
                  <a:pt x="624" y="84"/>
                </a:cubicBezTo>
                <a:cubicBezTo>
                  <a:pt x="624" y="84"/>
                  <a:pt x="624" y="84"/>
                  <a:pt x="624" y="84"/>
                </a:cubicBezTo>
                <a:cubicBezTo>
                  <a:pt x="624" y="84"/>
                  <a:pt x="624" y="84"/>
                  <a:pt x="624" y="84"/>
                </a:cubicBezTo>
                <a:cubicBezTo>
                  <a:pt x="625" y="85"/>
                  <a:pt x="624" y="87"/>
                  <a:pt x="625" y="89"/>
                </a:cubicBezTo>
                <a:cubicBezTo>
                  <a:pt x="625" y="89"/>
                  <a:pt x="625" y="89"/>
                  <a:pt x="626" y="89"/>
                </a:cubicBezTo>
                <a:cubicBezTo>
                  <a:pt x="626" y="89"/>
                  <a:pt x="626" y="89"/>
                  <a:pt x="626" y="89"/>
                </a:cubicBezTo>
                <a:cubicBezTo>
                  <a:pt x="626" y="90"/>
                  <a:pt x="626" y="91"/>
                  <a:pt x="626" y="91"/>
                </a:cubicBezTo>
                <a:cubicBezTo>
                  <a:pt x="626" y="91"/>
                  <a:pt x="626" y="91"/>
                  <a:pt x="626" y="91"/>
                </a:cubicBezTo>
                <a:cubicBezTo>
                  <a:pt x="626" y="91"/>
                  <a:pt x="626" y="91"/>
                  <a:pt x="626" y="91"/>
                </a:cubicBezTo>
                <a:cubicBezTo>
                  <a:pt x="626" y="91"/>
                  <a:pt x="626" y="91"/>
                  <a:pt x="626" y="91"/>
                </a:cubicBezTo>
                <a:cubicBezTo>
                  <a:pt x="626" y="92"/>
                  <a:pt x="626" y="92"/>
                  <a:pt x="626" y="92"/>
                </a:cubicBezTo>
                <a:cubicBezTo>
                  <a:pt x="626" y="92"/>
                  <a:pt x="627" y="92"/>
                  <a:pt x="626" y="92"/>
                </a:cubicBezTo>
                <a:cubicBezTo>
                  <a:pt x="626" y="93"/>
                  <a:pt x="626" y="92"/>
                  <a:pt x="625" y="92"/>
                </a:cubicBezTo>
                <a:cubicBezTo>
                  <a:pt x="625" y="93"/>
                  <a:pt x="625" y="93"/>
                  <a:pt x="625" y="94"/>
                </a:cubicBezTo>
                <a:cubicBezTo>
                  <a:pt x="624" y="95"/>
                  <a:pt x="623" y="94"/>
                  <a:pt x="622" y="95"/>
                </a:cubicBezTo>
                <a:cubicBezTo>
                  <a:pt x="622" y="95"/>
                  <a:pt x="622" y="95"/>
                  <a:pt x="622" y="95"/>
                </a:cubicBezTo>
                <a:cubicBezTo>
                  <a:pt x="622" y="95"/>
                  <a:pt x="622" y="95"/>
                  <a:pt x="622" y="95"/>
                </a:cubicBezTo>
                <a:cubicBezTo>
                  <a:pt x="621" y="95"/>
                  <a:pt x="620" y="95"/>
                  <a:pt x="619" y="95"/>
                </a:cubicBezTo>
                <a:cubicBezTo>
                  <a:pt x="618" y="95"/>
                  <a:pt x="618" y="95"/>
                  <a:pt x="618" y="95"/>
                </a:cubicBezTo>
                <a:cubicBezTo>
                  <a:pt x="618" y="95"/>
                  <a:pt x="618" y="95"/>
                  <a:pt x="618" y="95"/>
                </a:cubicBezTo>
                <a:cubicBezTo>
                  <a:pt x="618" y="95"/>
                  <a:pt x="618" y="95"/>
                  <a:pt x="618" y="95"/>
                </a:cubicBezTo>
                <a:cubicBezTo>
                  <a:pt x="618" y="95"/>
                  <a:pt x="618" y="95"/>
                  <a:pt x="618" y="95"/>
                </a:cubicBezTo>
                <a:cubicBezTo>
                  <a:pt x="618" y="95"/>
                  <a:pt x="618" y="95"/>
                  <a:pt x="618" y="95"/>
                </a:cubicBezTo>
                <a:cubicBezTo>
                  <a:pt x="618" y="95"/>
                  <a:pt x="618" y="95"/>
                  <a:pt x="618" y="95"/>
                </a:cubicBezTo>
                <a:cubicBezTo>
                  <a:pt x="616" y="96"/>
                  <a:pt x="615" y="95"/>
                  <a:pt x="614" y="95"/>
                </a:cubicBezTo>
                <a:cubicBezTo>
                  <a:pt x="614" y="95"/>
                  <a:pt x="614" y="95"/>
                  <a:pt x="614" y="95"/>
                </a:cubicBezTo>
                <a:cubicBezTo>
                  <a:pt x="614" y="95"/>
                  <a:pt x="614" y="95"/>
                  <a:pt x="614" y="95"/>
                </a:cubicBezTo>
                <a:cubicBezTo>
                  <a:pt x="613" y="96"/>
                  <a:pt x="611" y="96"/>
                  <a:pt x="610" y="96"/>
                </a:cubicBezTo>
                <a:cubicBezTo>
                  <a:pt x="608" y="97"/>
                  <a:pt x="607" y="98"/>
                  <a:pt x="606" y="98"/>
                </a:cubicBezTo>
                <a:cubicBezTo>
                  <a:pt x="605" y="99"/>
                  <a:pt x="604" y="99"/>
                  <a:pt x="603" y="99"/>
                </a:cubicBezTo>
                <a:cubicBezTo>
                  <a:pt x="602" y="99"/>
                  <a:pt x="600" y="99"/>
                  <a:pt x="599" y="101"/>
                </a:cubicBezTo>
                <a:cubicBezTo>
                  <a:pt x="599" y="102"/>
                  <a:pt x="598" y="103"/>
                  <a:pt x="597" y="104"/>
                </a:cubicBezTo>
                <a:cubicBezTo>
                  <a:pt x="596" y="104"/>
                  <a:pt x="596" y="104"/>
                  <a:pt x="595" y="104"/>
                </a:cubicBezTo>
                <a:cubicBezTo>
                  <a:pt x="595" y="104"/>
                  <a:pt x="595" y="104"/>
                  <a:pt x="595" y="104"/>
                </a:cubicBezTo>
                <a:cubicBezTo>
                  <a:pt x="594" y="105"/>
                  <a:pt x="593" y="105"/>
                  <a:pt x="592" y="106"/>
                </a:cubicBezTo>
                <a:close/>
                <a:moveTo>
                  <a:pt x="448" y="130"/>
                </a:moveTo>
                <a:cubicBezTo>
                  <a:pt x="446" y="129"/>
                  <a:pt x="444" y="128"/>
                  <a:pt x="442" y="127"/>
                </a:cubicBezTo>
                <a:cubicBezTo>
                  <a:pt x="441" y="126"/>
                  <a:pt x="440" y="125"/>
                  <a:pt x="438" y="125"/>
                </a:cubicBezTo>
                <a:cubicBezTo>
                  <a:pt x="438" y="125"/>
                  <a:pt x="438" y="125"/>
                  <a:pt x="438" y="124"/>
                </a:cubicBezTo>
                <a:cubicBezTo>
                  <a:pt x="438" y="124"/>
                  <a:pt x="438" y="124"/>
                  <a:pt x="438" y="124"/>
                </a:cubicBezTo>
                <a:cubicBezTo>
                  <a:pt x="437" y="124"/>
                  <a:pt x="436" y="123"/>
                  <a:pt x="436" y="125"/>
                </a:cubicBezTo>
                <a:cubicBezTo>
                  <a:pt x="435" y="126"/>
                  <a:pt x="437" y="130"/>
                  <a:pt x="438" y="130"/>
                </a:cubicBezTo>
                <a:cubicBezTo>
                  <a:pt x="440" y="130"/>
                  <a:pt x="441" y="130"/>
                  <a:pt x="441" y="132"/>
                </a:cubicBezTo>
                <a:cubicBezTo>
                  <a:pt x="441" y="132"/>
                  <a:pt x="441" y="132"/>
                  <a:pt x="442" y="133"/>
                </a:cubicBezTo>
                <a:cubicBezTo>
                  <a:pt x="444" y="132"/>
                  <a:pt x="446" y="133"/>
                  <a:pt x="448" y="132"/>
                </a:cubicBezTo>
                <a:cubicBezTo>
                  <a:pt x="448" y="131"/>
                  <a:pt x="449" y="131"/>
                  <a:pt x="448" y="130"/>
                </a:cubicBezTo>
                <a:close/>
                <a:moveTo>
                  <a:pt x="213" y="107"/>
                </a:moveTo>
                <a:cubicBezTo>
                  <a:pt x="212" y="107"/>
                  <a:pt x="213" y="106"/>
                  <a:pt x="213" y="106"/>
                </a:cubicBezTo>
                <a:cubicBezTo>
                  <a:pt x="214" y="105"/>
                  <a:pt x="214" y="104"/>
                  <a:pt x="213" y="103"/>
                </a:cubicBezTo>
                <a:cubicBezTo>
                  <a:pt x="213" y="103"/>
                  <a:pt x="213" y="103"/>
                  <a:pt x="213" y="103"/>
                </a:cubicBezTo>
                <a:cubicBezTo>
                  <a:pt x="213" y="103"/>
                  <a:pt x="213" y="103"/>
                  <a:pt x="213" y="103"/>
                </a:cubicBezTo>
                <a:cubicBezTo>
                  <a:pt x="212" y="103"/>
                  <a:pt x="213" y="102"/>
                  <a:pt x="212" y="102"/>
                </a:cubicBezTo>
                <a:cubicBezTo>
                  <a:pt x="212" y="101"/>
                  <a:pt x="211" y="101"/>
                  <a:pt x="211" y="101"/>
                </a:cubicBezTo>
                <a:cubicBezTo>
                  <a:pt x="210" y="103"/>
                  <a:pt x="208" y="104"/>
                  <a:pt x="207" y="106"/>
                </a:cubicBezTo>
                <a:cubicBezTo>
                  <a:pt x="207" y="107"/>
                  <a:pt x="207" y="108"/>
                  <a:pt x="205" y="107"/>
                </a:cubicBezTo>
                <a:cubicBezTo>
                  <a:pt x="205" y="107"/>
                  <a:pt x="205" y="106"/>
                  <a:pt x="204" y="107"/>
                </a:cubicBezTo>
                <a:cubicBezTo>
                  <a:pt x="204" y="107"/>
                  <a:pt x="202" y="108"/>
                  <a:pt x="203" y="109"/>
                </a:cubicBezTo>
                <a:cubicBezTo>
                  <a:pt x="203" y="109"/>
                  <a:pt x="204" y="110"/>
                  <a:pt x="205" y="109"/>
                </a:cubicBezTo>
                <a:cubicBezTo>
                  <a:pt x="205" y="109"/>
                  <a:pt x="205" y="109"/>
                  <a:pt x="205" y="109"/>
                </a:cubicBezTo>
                <a:cubicBezTo>
                  <a:pt x="205" y="109"/>
                  <a:pt x="205" y="109"/>
                  <a:pt x="205" y="109"/>
                </a:cubicBezTo>
                <a:cubicBezTo>
                  <a:pt x="205" y="109"/>
                  <a:pt x="206" y="110"/>
                  <a:pt x="206" y="110"/>
                </a:cubicBezTo>
                <a:cubicBezTo>
                  <a:pt x="206" y="110"/>
                  <a:pt x="206" y="110"/>
                  <a:pt x="207" y="110"/>
                </a:cubicBezTo>
                <a:cubicBezTo>
                  <a:pt x="207" y="110"/>
                  <a:pt x="207" y="110"/>
                  <a:pt x="207" y="110"/>
                </a:cubicBezTo>
                <a:cubicBezTo>
                  <a:pt x="207" y="110"/>
                  <a:pt x="207" y="110"/>
                  <a:pt x="207" y="110"/>
                </a:cubicBezTo>
                <a:cubicBezTo>
                  <a:pt x="207" y="110"/>
                  <a:pt x="207" y="110"/>
                  <a:pt x="207" y="110"/>
                </a:cubicBezTo>
                <a:cubicBezTo>
                  <a:pt x="208" y="111"/>
                  <a:pt x="209" y="110"/>
                  <a:pt x="210" y="110"/>
                </a:cubicBezTo>
                <a:cubicBezTo>
                  <a:pt x="210" y="110"/>
                  <a:pt x="210" y="110"/>
                  <a:pt x="210" y="110"/>
                </a:cubicBezTo>
                <a:cubicBezTo>
                  <a:pt x="210" y="110"/>
                  <a:pt x="210" y="110"/>
                  <a:pt x="210" y="110"/>
                </a:cubicBezTo>
                <a:cubicBezTo>
                  <a:pt x="210" y="111"/>
                  <a:pt x="211" y="111"/>
                  <a:pt x="211" y="111"/>
                </a:cubicBezTo>
                <a:cubicBezTo>
                  <a:pt x="212" y="111"/>
                  <a:pt x="213" y="111"/>
                  <a:pt x="214" y="111"/>
                </a:cubicBezTo>
                <a:cubicBezTo>
                  <a:pt x="214" y="111"/>
                  <a:pt x="214" y="111"/>
                  <a:pt x="214" y="111"/>
                </a:cubicBezTo>
                <a:cubicBezTo>
                  <a:pt x="214" y="111"/>
                  <a:pt x="214" y="111"/>
                  <a:pt x="214" y="111"/>
                </a:cubicBezTo>
                <a:cubicBezTo>
                  <a:pt x="215" y="109"/>
                  <a:pt x="214" y="108"/>
                  <a:pt x="213" y="107"/>
                </a:cubicBezTo>
                <a:close/>
                <a:moveTo>
                  <a:pt x="272" y="39"/>
                </a:moveTo>
                <a:cubicBezTo>
                  <a:pt x="269" y="39"/>
                  <a:pt x="267" y="41"/>
                  <a:pt x="265" y="42"/>
                </a:cubicBezTo>
                <a:cubicBezTo>
                  <a:pt x="264" y="43"/>
                  <a:pt x="264" y="43"/>
                  <a:pt x="264" y="44"/>
                </a:cubicBezTo>
                <a:cubicBezTo>
                  <a:pt x="266" y="44"/>
                  <a:pt x="266" y="46"/>
                  <a:pt x="268" y="46"/>
                </a:cubicBezTo>
                <a:cubicBezTo>
                  <a:pt x="269" y="47"/>
                  <a:pt x="269" y="47"/>
                  <a:pt x="270" y="46"/>
                </a:cubicBezTo>
                <a:cubicBezTo>
                  <a:pt x="270" y="46"/>
                  <a:pt x="270" y="46"/>
                  <a:pt x="270" y="46"/>
                </a:cubicBezTo>
                <a:cubicBezTo>
                  <a:pt x="271" y="46"/>
                  <a:pt x="272" y="45"/>
                  <a:pt x="272" y="43"/>
                </a:cubicBezTo>
                <a:cubicBezTo>
                  <a:pt x="272" y="43"/>
                  <a:pt x="272" y="42"/>
                  <a:pt x="273" y="42"/>
                </a:cubicBezTo>
                <a:cubicBezTo>
                  <a:pt x="274" y="41"/>
                  <a:pt x="274" y="41"/>
                  <a:pt x="274" y="40"/>
                </a:cubicBezTo>
                <a:cubicBezTo>
                  <a:pt x="274" y="39"/>
                  <a:pt x="273" y="39"/>
                  <a:pt x="272" y="39"/>
                </a:cubicBezTo>
                <a:close/>
                <a:moveTo>
                  <a:pt x="203" y="102"/>
                </a:moveTo>
                <a:cubicBezTo>
                  <a:pt x="203" y="101"/>
                  <a:pt x="203" y="100"/>
                  <a:pt x="203" y="100"/>
                </a:cubicBezTo>
                <a:cubicBezTo>
                  <a:pt x="205" y="100"/>
                  <a:pt x="205" y="98"/>
                  <a:pt x="205" y="98"/>
                </a:cubicBezTo>
                <a:cubicBezTo>
                  <a:pt x="206" y="97"/>
                  <a:pt x="206" y="96"/>
                  <a:pt x="205" y="96"/>
                </a:cubicBezTo>
                <a:cubicBezTo>
                  <a:pt x="205" y="96"/>
                  <a:pt x="205" y="96"/>
                  <a:pt x="205" y="96"/>
                </a:cubicBezTo>
                <a:cubicBezTo>
                  <a:pt x="203" y="94"/>
                  <a:pt x="202" y="94"/>
                  <a:pt x="200" y="95"/>
                </a:cubicBezTo>
                <a:cubicBezTo>
                  <a:pt x="200" y="96"/>
                  <a:pt x="199" y="96"/>
                  <a:pt x="199" y="96"/>
                </a:cubicBezTo>
                <a:cubicBezTo>
                  <a:pt x="198" y="97"/>
                  <a:pt x="198" y="98"/>
                  <a:pt x="199" y="99"/>
                </a:cubicBezTo>
                <a:cubicBezTo>
                  <a:pt x="199" y="100"/>
                  <a:pt x="201" y="101"/>
                  <a:pt x="201" y="102"/>
                </a:cubicBezTo>
                <a:cubicBezTo>
                  <a:pt x="201" y="103"/>
                  <a:pt x="201" y="104"/>
                  <a:pt x="202" y="104"/>
                </a:cubicBezTo>
                <a:cubicBezTo>
                  <a:pt x="203" y="104"/>
                  <a:pt x="204" y="103"/>
                  <a:pt x="203" y="102"/>
                </a:cubicBezTo>
                <a:close/>
                <a:moveTo>
                  <a:pt x="284" y="35"/>
                </a:moveTo>
                <a:cubicBezTo>
                  <a:pt x="285" y="34"/>
                  <a:pt x="286" y="33"/>
                  <a:pt x="285" y="31"/>
                </a:cubicBezTo>
                <a:cubicBezTo>
                  <a:pt x="285" y="30"/>
                  <a:pt x="285" y="30"/>
                  <a:pt x="285" y="29"/>
                </a:cubicBezTo>
                <a:cubicBezTo>
                  <a:pt x="285" y="29"/>
                  <a:pt x="285" y="29"/>
                  <a:pt x="285" y="29"/>
                </a:cubicBezTo>
                <a:cubicBezTo>
                  <a:pt x="285" y="29"/>
                  <a:pt x="285" y="29"/>
                  <a:pt x="285" y="29"/>
                </a:cubicBezTo>
                <a:cubicBezTo>
                  <a:pt x="284" y="29"/>
                  <a:pt x="284" y="28"/>
                  <a:pt x="284" y="27"/>
                </a:cubicBezTo>
                <a:cubicBezTo>
                  <a:pt x="282" y="27"/>
                  <a:pt x="281" y="27"/>
                  <a:pt x="279" y="29"/>
                </a:cubicBezTo>
                <a:cubicBezTo>
                  <a:pt x="278" y="30"/>
                  <a:pt x="278" y="32"/>
                  <a:pt x="279" y="33"/>
                </a:cubicBezTo>
                <a:cubicBezTo>
                  <a:pt x="280" y="35"/>
                  <a:pt x="282" y="35"/>
                  <a:pt x="284" y="35"/>
                </a:cubicBezTo>
                <a:close/>
                <a:moveTo>
                  <a:pt x="277" y="56"/>
                </a:moveTo>
                <a:cubicBezTo>
                  <a:pt x="277" y="56"/>
                  <a:pt x="278" y="56"/>
                  <a:pt x="279" y="56"/>
                </a:cubicBezTo>
                <a:cubicBezTo>
                  <a:pt x="279" y="56"/>
                  <a:pt x="279" y="56"/>
                  <a:pt x="279" y="56"/>
                </a:cubicBezTo>
                <a:cubicBezTo>
                  <a:pt x="279" y="56"/>
                  <a:pt x="279" y="56"/>
                  <a:pt x="279" y="56"/>
                </a:cubicBezTo>
                <a:cubicBezTo>
                  <a:pt x="279" y="55"/>
                  <a:pt x="279" y="54"/>
                  <a:pt x="279" y="54"/>
                </a:cubicBezTo>
                <a:cubicBezTo>
                  <a:pt x="281" y="52"/>
                  <a:pt x="280" y="51"/>
                  <a:pt x="278" y="49"/>
                </a:cubicBezTo>
                <a:cubicBezTo>
                  <a:pt x="278" y="49"/>
                  <a:pt x="278" y="49"/>
                  <a:pt x="278" y="49"/>
                </a:cubicBezTo>
                <a:cubicBezTo>
                  <a:pt x="278" y="49"/>
                  <a:pt x="278" y="49"/>
                  <a:pt x="278" y="49"/>
                </a:cubicBezTo>
                <a:cubicBezTo>
                  <a:pt x="278" y="49"/>
                  <a:pt x="278" y="49"/>
                  <a:pt x="278" y="49"/>
                </a:cubicBezTo>
                <a:cubicBezTo>
                  <a:pt x="278" y="49"/>
                  <a:pt x="278" y="49"/>
                  <a:pt x="278" y="49"/>
                </a:cubicBezTo>
                <a:cubicBezTo>
                  <a:pt x="278" y="49"/>
                  <a:pt x="278" y="49"/>
                  <a:pt x="278" y="49"/>
                </a:cubicBezTo>
                <a:cubicBezTo>
                  <a:pt x="278" y="49"/>
                  <a:pt x="278" y="49"/>
                  <a:pt x="277" y="48"/>
                </a:cubicBezTo>
                <a:cubicBezTo>
                  <a:pt x="276" y="47"/>
                  <a:pt x="275" y="46"/>
                  <a:pt x="274" y="48"/>
                </a:cubicBezTo>
                <a:cubicBezTo>
                  <a:pt x="274" y="49"/>
                  <a:pt x="274" y="49"/>
                  <a:pt x="274" y="49"/>
                </a:cubicBezTo>
                <a:cubicBezTo>
                  <a:pt x="272" y="49"/>
                  <a:pt x="272" y="50"/>
                  <a:pt x="273" y="51"/>
                </a:cubicBezTo>
                <a:cubicBezTo>
                  <a:pt x="274" y="52"/>
                  <a:pt x="275" y="53"/>
                  <a:pt x="275" y="54"/>
                </a:cubicBezTo>
                <a:cubicBezTo>
                  <a:pt x="276" y="54"/>
                  <a:pt x="276" y="55"/>
                  <a:pt x="277" y="56"/>
                </a:cubicBezTo>
                <a:close/>
                <a:moveTo>
                  <a:pt x="275" y="54"/>
                </a:moveTo>
                <a:cubicBezTo>
                  <a:pt x="275" y="54"/>
                  <a:pt x="275" y="54"/>
                  <a:pt x="275" y="54"/>
                </a:cubicBezTo>
                <a:cubicBezTo>
                  <a:pt x="275" y="54"/>
                  <a:pt x="275" y="54"/>
                  <a:pt x="275" y="54"/>
                </a:cubicBezTo>
                <a:cubicBezTo>
                  <a:pt x="275" y="54"/>
                  <a:pt x="275" y="54"/>
                  <a:pt x="275" y="54"/>
                </a:cubicBezTo>
                <a:cubicBezTo>
                  <a:pt x="275" y="54"/>
                  <a:pt x="275" y="54"/>
                  <a:pt x="275" y="54"/>
                </a:cubicBezTo>
                <a:cubicBezTo>
                  <a:pt x="275" y="54"/>
                  <a:pt x="275" y="54"/>
                  <a:pt x="275" y="54"/>
                </a:cubicBezTo>
                <a:close/>
                <a:moveTo>
                  <a:pt x="582" y="134"/>
                </a:moveTo>
                <a:cubicBezTo>
                  <a:pt x="582" y="134"/>
                  <a:pt x="582" y="134"/>
                  <a:pt x="581" y="133"/>
                </a:cubicBezTo>
                <a:cubicBezTo>
                  <a:pt x="581" y="133"/>
                  <a:pt x="580" y="133"/>
                  <a:pt x="580" y="134"/>
                </a:cubicBezTo>
                <a:cubicBezTo>
                  <a:pt x="578" y="135"/>
                  <a:pt x="576" y="134"/>
                  <a:pt x="574" y="133"/>
                </a:cubicBezTo>
                <a:cubicBezTo>
                  <a:pt x="573" y="131"/>
                  <a:pt x="572" y="129"/>
                  <a:pt x="569" y="129"/>
                </a:cubicBezTo>
                <a:cubicBezTo>
                  <a:pt x="569" y="129"/>
                  <a:pt x="568" y="129"/>
                  <a:pt x="568" y="129"/>
                </a:cubicBezTo>
                <a:cubicBezTo>
                  <a:pt x="568" y="130"/>
                  <a:pt x="568" y="131"/>
                  <a:pt x="569" y="131"/>
                </a:cubicBezTo>
                <a:cubicBezTo>
                  <a:pt x="570" y="131"/>
                  <a:pt x="571" y="132"/>
                  <a:pt x="571" y="133"/>
                </a:cubicBezTo>
                <a:cubicBezTo>
                  <a:pt x="571" y="134"/>
                  <a:pt x="571" y="134"/>
                  <a:pt x="572" y="134"/>
                </a:cubicBezTo>
                <a:cubicBezTo>
                  <a:pt x="574" y="134"/>
                  <a:pt x="576" y="136"/>
                  <a:pt x="578" y="137"/>
                </a:cubicBezTo>
                <a:cubicBezTo>
                  <a:pt x="579" y="137"/>
                  <a:pt x="579" y="138"/>
                  <a:pt x="580" y="137"/>
                </a:cubicBezTo>
                <a:cubicBezTo>
                  <a:pt x="581" y="137"/>
                  <a:pt x="582" y="135"/>
                  <a:pt x="582" y="134"/>
                </a:cubicBezTo>
                <a:close/>
                <a:moveTo>
                  <a:pt x="241" y="84"/>
                </a:moveTo>
                <a:cubicBezTo>
                  <a:pt x="241" y="83"/>
                  <a:pt x="243" y="82"/>
                  <a:pt x="242" y="81"/>
                </a:cubicBezTo>
                <a:cubicBezTo>
                  <a:pt x="241" y="80"/>
                  <a:pt x="242" y="77"/>
                  <a:pt x="239" y="78"/>
                </a:cubicBezTo>
                <a:cubicBezTo>
                  <a:pt x="239" y="76"/>
                  <a:pt x="241" y="76"/>
                  <a:pt x="239" y="75"/>
                </a:cubicBezTo>
                <a:cubicBezTo>
                  <a:pt x="239" y="74"/>
                  <a:pt x="238" y="74"/>
                  <a:pt x="237" y="74"/>
                </a:cubicBezTo>
                <a:cubicBezTo>
                  <a:pt x="237" y="75"/>
                  <a:pt x="236" y="76"/>
                  <a:pt x="236" y="77"/>
                </a:cubicBezTo>
                <a:cubicBezTo>
                  <a:pt x="237" y="78"/>
                  <a:pt x="237" y="79"/>
                  <a:pt x="237" y="80"/>
                </a:cubicBezTo>
                <a:cubicBezTo>
                  <a:pt x="236" y="81"/>
                  <a:pt x="239" y="84"/>
                  <a:pt x="240" y="84"/>
                </a:cubicBezTo>
                <a:cubicBezTo>
                  <a:pt x="241" y="84"/>
                  <a:pt x="241" y="84"/>
                  <a:pt x="241" y="84"/>
                </a:cubicBezTo>
                <a:close/>
                <a:moveTo>
                  <a:pt x="206" y="46"/>
                </a:moveTo>
                <a:cubicBezTo>
                  <a:pt x="206" y="47"/>
                  <a:pt x="206" y="48"/>
                  <a:pt x="206" y="50"/>
                </a:cubicBezTo>
                <a:cubicBezTo>
                  <a:pt x="207" y="49"/>
                  <a:pt x="208" y="49"/>
                  <a:pt x="209" y="48"/>
                </a:cubicBezTo>
                <a:cubicBezTo>
                  <a:pt x="209" y="47"/>
                  <a:pt x="210" y="46"/>
                  <a:pt x="211" y="45"/>
                </a:cubicBezTo>
                <a:cubicBezTo>
                  <a:pt x="211" y="45"/>
                  <a:pt x="211" y="44"/>
                  <a:pt x="211" y="43"/>
                </a:cubicBezTo>
                <a:cubicBezTo>
                  <a:pt x="211" y="43"/>
                  <a:pt x="211" y="43"/>
                  <a:pt x="211" y="43"/>
                </a:cubicBezTo>
                <a:cubicBezTo>
                  <a:pt x="210" y="42"/>
                  <a:pt x="209" y="41"/>
                  <a:pt x="207" y="42"/>
                </a:cubicBezTo>
                <a:cubicBezTo>
                  <a:pt x="206" y="42"/>
                  <a:pt x="204" y="43"/>
                  <a:pt x="206" y="45"/>
                </a:cubicBezTo>
                <a:cubicBezTo>
                  <a:pt x="206" y="45"/>
                  <a:pt x="206" y="45"/>
                  <a:pt x="206" y="46"/>
                </a:cubicBezTo>
                <a:close/>
                <a:moveTo>
                  <a:pt x="269" y="73"/>
                </a:moveTo>
                <a:cubicBezTo>
                  <a:pt x="268" y="74"/>
                  <a:pt x="267" y="74"/>
                  <a:pt x="267" y="75"/>
                </a:cubicBezTo>
                <a:cubicBezTo>
                  <a:pt x="267" y="76"/>
                  <a:pt x="268" y="78"/>
                  <a:pt x="269" y="78"/>
                </a:cubicBezTo>
                <a:cubicBezTo>
                  <a:pt x="270" y="78"/>
                  <a:pt x="272" y="79"/>
                  <a:pt x="272" y="78"/>
                </a:cubicBezTo>
                <a:cubicBezTo>
                  <a:pt x="273" y="77"/>
                  <a:pt x="274" y="75"/>
                  <a:pt x="274" y="74"/>
                </a:cubicBezTo>
                <a:cubicBezTo>
                  <a:pt x="274" y="73"/>
                  <a:pt x="274" y="73"/>
                  <a:pt x="273" y="73"/>
                </a:cubicBezTo>
                <a:cubicBezTo>
                  <a:pt x="272" y="72"/>
                  <a:pt x="271" y="73"/>
                  <a:pt x="269" y="73"/>
                </a:cubicBezTo>
                <a:close/>
                <a:moveTo>
                  <a:pt x="231" y="74"/>
                </a:moveTo>
                <a:cubicBezTo>
                  <a:pt x="231" y="75"/>
                  <a:pt x="231" y="75"/>
                  <a:pt x="231" y="76"/>
                </a:cubicBezTo>
                <a:cubicBezTo>
                  <a:pt x="231" y="77"/>
                  <a:pt x="231" y="79"/>
                  <a:pt x="231" y="80"/>
                </a:cubicBezTo>
                <a:cubicBezTo>
                  <a:pt x="232" y="81"/>
                  <a:pt x="232" y="81"/>
                  <a:pt x="233" y="81"/>
                </a:cubicBezTo>
                <a:cubicBezTo>
                  <a:pt x="233" y="81"/>
                  <a:pt x="233" y="80"/>
                  <a:pt x="233" y="80"/>
                </a:cubicBezTo>
                <a:cubicBezTo>
                  <a:pt x="234" y="79"/>
                  <a:pt x="233" y="78"/>
                  <a:pt x="233" y="77"/>
                </a:cubicBezTo>
                <a:cubicBezTo>
                  <a:pt x="233" y="76"/>
                  <a:pt x="233" y="74"/>
                  <a:pt x="232" y="73"/>
                </a:cubicBezTo>
                <a:cubicBezTo>
                  <a:pt x="232" y="73"/>
                  <a:pt x="232" y="73"/>
                  <a:pt x="232" y="73"/>
                </a:cubicBezTo>
                <a:cubicBezTo>
                  <a:pt x="232" y="73"/>
                  <a:pt x="232" y="73"/>
                  <a:pt x="232" y="73"/>
                </a:cubicBezTo>
                <a:cubicBezTo>
                  <a:pt x="231" y="72"/>
                  <a:pt x="231" y="72"/>
                  <a:pt x="230" y="73"/>
                </a:cubicBezTo>
                <a:cubicBezTo>
                  <a:pt x="229" y="74"/>
                  <a:pt x="230" y="74"/>
                  <a:pt x="231" y="74"/>
                </a:cubicBezTo>
                <a:close/>
                <a:moveTo>
                  <a:pt x="250" y="89"/>
                </a:moveTo>
                <a:cubicBezTo>
                  <a:pt x="250" y="88"/>
                  <a:pt x="250" y="89"/>
                  <a:pt x="249" y="89"/>
                </a:cubicBezTo>
                <a:cubicBezTo>
                  <a:pt x="249" y="90"/>
                  <a:pt x="248" y="90"/>
                  <a:pt x="248" y="91"/>
                </a:cubicBezTo>
                <a:cubicBezTo>
                  <a:pt x="249" y="92"/>
                  <a:pt x="248" y="92"/>
                  <a:pt x="247" y="93"/>
                </a:cubicBezTo>
                <a:cubicBezTo>
                  <a:pt x="247" y="93"/>
                  <a:pt x="246" y="93"/>
                  <a:pt x="247" y="93"/>
                </a:cubicBezTo>
                <a:cubicBezTo>
                  <a:pt x="247" y="94"/>
                  <a:pt x="247" y="96"/>
                  <a:pt x="248" y="95"/>
                </a:cubicBezTo>
                <a:cubicBezTo>
                  <a:pt x="250" y="94"/>
                  <a:pt x="251" y="93"/>
                  <a:pt x="251" y="91"/>
                </a:cubicBezTo>
                <a:cubicBezTo>
                  <a:pt x="252" y="90"/>
                  <a:pt x="251" y="90"/>
                  <a:pt x="250" y="89"/>
                </a:cubicBezTo>
                <a:close/>
                <a:moveTo>
                  <a:pt x="291" y="36"/>
                </a:moveTo>
                <a:cubicBezTo>
                  <a:pt x="292" y="37"/>
                  <a:pt x="293" y="37"/>
                  <a:pt x="294" y="37"/>
                </a:cubicBezTo>
                <a:cubicBezTo>
                  <a:pt x="295" y="38"/>
                  <a:pt x="296" y="38"/>
                  <a:pt x="296" y="37"/>
                </a:cubicBezTo>
                <a:cubicBezTo>
                  <a:pt x="297" y="36"/>
                  <a:pt x="296" y="35"/>
                  <a:pt x="296" y="35"/>
                </a:cubicBezTo>
                <a:cubicBezTo>
                  <a:pt x="294" y="34"/>
                  <a:pt x="293" y="34"/>
                  <a:pt x="291" y="34"/>
                </a:cubicBezTo>
                <a:cubicBezTo>
                  <a:pt x="291" y="34"/>
                  <a:pt x="290" y="34"/>
                  <a:pt x="290" y="35"/>
                </a:cubicBezTo>
                <a:cubicBezTo>
                  <a:pt x="290" y="36"/>
                  <a:pt x="291" y="36"/>
                  <a:pt x="291" y="36"/>
                </a:cubicBezTo>
                <a:close/>
                <a:moveTo>
                  <a:pt x="240" y="90"/>
                </a:moveTo>
                <a:cubicBezTo>
                  <a:pt x="239" y="90"/>
                  <a:pt x="238" y="91"/>
                  <a:pt x="239" y="92"/>
                </a:cubicBezTo>
                <a:cubicBezTo>
                  <a:pt x="239" y="94"/>
                  <a:pt x="239" y="95"/>
                  <a:pt x="239" y="97"/>
                </a:cubicBezTo>
                <a:cubicBezTo>
                  <a:pt x="241" y="95"/>
                  <a:pt x="242" y="93"/>
                  <a:pt x="241" y="91"/>
                </a:cubicBezTo>
                <a:cubicBezTo>
                  <a:pt x="241" y="91"/>
                  <a:pt x="241" y="90"/>
                  <a:pt x="240" y="90"/>
                </a:cubicBezTo>
                <a:close/>
                <a:moveTo>
                  <a:pt x="283" y="41"/>
                </a:moveTo>
                <a:cubicBezTo>
                  <a:pt x="284" y="42"/>
                  <a:pt x="285" y="41"/>
                  <a:pt x="286" y="42"/>
                </a:cubicBezTo>
                <a:cubicBezTo>
                  <a:pt x="286" y="42"/>
                  <a:pt x="286" y="42"/>
                  <a:pt x="286" y="42"/>
                </a:cubicBezTo>
                <a:cubicBezTo>
                  <a:pt x="286" y="42"/>
                  <a:pt x="286" y="42"/>
                  <a:pt x="286" y="42"/>
                </a:cubicBezTo>
                <a:cubicBezTo>
                  <a:pt x="287" y="42"/>
                  <a:pt x="287" y="42"/>
                  <a:pt x="287" y="42"/>
                </a:cubicBezTo>
                <a:cubicBezTo>
                  <a:pt x="288" y="42"/>
                  <a:pt x="288" y="43"/>
                  <a:pt x="289" y="43"/>
                </a:cubicBezTo>
                <a:cubicBezTo>
                  <a:pt x="289" y="42"/>
                  <a:pt x="289" y="42"/>
                  <a:pt x="289" y="41"/>
                </a:cubicBezTo>
                <a:cubicBezTo>
                  <a:pt x="289" y="40"/>
                  <a:pt x="288" y="40"/>
                  <a:pt x="288" y="40"/>
                </a:cubicBezTo>
                <a:cubicBezTo>
                  <a:pt x="286" y="40"/>
                  <a:pt x="285" y="40"/>
                  <a:pt x="284" y="40"/>
                </a:cubicBezTo>
                <a:cubicBezTo>
                  <a:pt x="282" y="40"/>
                  <a:pt x="282" y="40"/>
                  <a:pt x="283" y="41"/>
                </a:cubicBezTo>
                <a:close/>
                <a:moveTo>
                  <a:pt x="309" y="17"/>
                </a:moveTo>
                <a:cubicBezTo>
                  <a:pt x="309" y="17"/>
                  <a:pt x="308" y="17"/>
                  <a:pt x="308" y="18"/>
                </a:cubicBezTo>
                <a:cubicBezTo>
                  <a:pt x="307" y="18"/>
                  <a:pt x="309" y="21"/>
                  <a:pt x="310" y="21"/>
                </a:cubicBezTo>
                <a:cubicBezTo>
                  <a:pt x="311" y="21"/>
                  <a:pt x="312" y="21"/>
                  <a:pt x="312" y="20"/>
                </a:cubicBezTo>
                <a:cubicBezTo>
                  <a:pt x="312" y="18"/>
                  <a:pt x="310" y="18"/>
                  <a:pt x="309" y="17"/>
                </a:cubicBezTo>
                <a:close/>
                <a:moveTo>
                  <a:pt x="282" y="110"/>
                </a:moveTo>
                <a:cubicBezTo>
                  <a:pt x="281" y="109"/>
                  <a:pt x="280" y="108"/>
                  <a:pt x="280" y="107"/>
                </a:cubicBezTo>
                <a:cubicBezTo>
                  <a:pt x="279" y="107"/>
                  <a:pt x="279" y="107"/>
                  <a:pt x="279" y="107"/>
                </a:cubicBezTo>
                <a:cubicBezTo>
                  <a:pt x="278" y="108"/>
                  <a:pt x="277" y="107"/>
                  <a:pt x="277" y="108"/>
                </a:cubicBezTo>
                <a:cubicBezTo>
                  <a:pt x="277" y="109"/>
                  <a:pt x="276" y="109"/>
                  <a:pt x="277" y="109"/>
                </a:cubicBezTo>
                <a:cubicBezTo>
                  <a:pt x="277" y="109"/>
                  <a:pt x="278" y="109"/>
                  <a:pt x="279" y="109"/>
                </a:cubicBezTo>
                <a:cubicBezTo>
                  <a:pt x="279" y="109"/>
                  <a:pt x="279" y="109"/>
                  <a:pt x="279" y="109"/>
                </a:cubicBezTo>
                <a:cubicBezTo>
                  <a:pt x="279" y="109"/>
                  <a:pt x="279" y="109"/>
                  <a:pt x="279" y="109"/>
                </a:cubicBezTo>
                <a:cubicBezTo>
                  <a:pt x="279" y="110"/>
                  <a:pt x="280" y="111"/>
                  <a:pt x="280" y="111"/>
                </a:cubicBezTo>
                <a:cubicBezTo>
                  <a:pt x="281" y="111"/>
                  <a:pt x="281" y="111"/>
                  <a:pt x="282" y="111"/>
                </a:cubicBezTo>
                <a:cubicBezTo>
                  <a:pt x="282" y="111"/>
                  <a:pt x="282" y="110"/>
                  <a:pt x="282" y="110"/>
                </a:cubicBezTo>
                <a:close/>
                <a:moveTo>
                  <a:pt x="279" y="18"/>
                </a:moveTo>
                <a:cubicBezTo>
                  <a:pt x="279" y="17"/>
                  <a:pt x="280" y="17"/>
                  <a:pt x="280" y="16"/>
                </a:cubicBezTo>
                <a:cubicBezTo>
                  <a:pt x="280" y="15"/>
                  <a:pt x="280" y="14"/>
                  <a:pt x="279" y="14"/>
                </a:cubicBezTo>
                <a:cubicBezTo>
                  <a:pt x="278" y="14"/>
                  <a:pt x="277" y="14"/>
                  <a:pt x="277" y="15"/>
                </a:cubicBezTo>
                <a:cubicBezTo>
                  <a:pt x="277" y="16"/>
                  <a:pt x="276" y="17"/>
                  <a:pt x="277" y="18"/>
                </a:cubicBezTo>
                <a:cubicBezTo>
                  <a:pt x="277" y="18"/>
                  <a:pt x="278" y="18"/>
                  <a:pt x="279" y="18"/>
                </a:cubicBezTo>
                <a:close/>
                <a:moveTo>
                  <a:pt x="258" y="87"/>
                </a:moveTo>
                <a:cubicBezTo>
                  <a:pt x="258" y="86"/>
                  <a:pt x="256" y="84"/>
                  <a:pt x="255" y="84"/>
                </a:cubicBezTo>
                <a:cubicBezTo>
                  <a:pt x="254" y="84"/>
                  <a:pt x="254" y="85"/>
                  <a:pt x="254" y="85"/>
                </a:cubicBezTo>
                <a:cubicBezTo>
                  <a:pt x="254" y="85"/>
                  <a:pt x="254" y="86"/>
                  <a:pt x="254" y="86"/>
                </a:cubicBezTo>
                <a:cubicBezTo>
                  <a:pt x="255" y="87"/>
                  <a:pt x="256" y="87"/>
                  <a:pt x="257" y="88"/>
                </a:cubicBezTo>
                <a:cubicBezTo>
                  <a:pt x="258" y="88"/>
                  <a:pt x="258" y="87"/>
                  <a:pt x="258" y="87"/>
                </a:cubicBezTo>
                <a:close/>
                <a:moveTo>
                  <a:pt x="197" y="102"/>
                </a:moveTo>
                <a:cubicBezTo>
                  <a:pt x="196" y="101"/>
                  <a:pt x="197" y="103"/>
                  <a:pt x="196" y="103"/>
                </a:cubicBezTo>
                <a:cubicBezTo>
                  <a:pt x="196" y="103"/>
                  <a:pt x="196" y="104"/>
                  <a:pt x="196" y="104"/>
                </a:cubicBezTo>
                <a:cubicBezTo>
                  <a:pt x="196" y="104"/>
                  <a:pt x="196" y="104"/>
                  <a:pt x="196" y="104"/>
                </a:cubicBezTo>
                <a:cubicBezTo>
                  <a:pt x="196" y="104"/>
                  <a:pt x="196" y="104"/>
                  <a:pt x="196" y="104"/>
                </a:cubicBezTo>
                <a:cubicBezTo>
                  <a:pt x="195" y="104"/>
                  <a:pt x="195" y="104"/>
                  <a:pt x="195" y="104"/>
                </a:cubicBezTo>
                <a:cubicBezTo>
                  <a:pt x="195" y="105"/>
                  <a:pt x="195" y="105"/>
                  <a:pt x="195" y="106"/>
                </a:cubicBezTo>
                <a:cubicBezTo>
                  <a:pt x="195" y="107"/>
                  <a:pt x="195" y="107"/>
                  <a:pt x="196" y="106"/>
                </a:cubicBezTo>
                <a:cubicBezTo>
                  <a:pt x="196" y="106"/>
                  <a:pt x="196" y="106"/>
                  <a:pt x="196" y="105"/>
                </a:cubicBezTo>
                <a:cubicBezTo>
                  <a:pt x="198" y="106"/>
                  <a:pt x="199" y="105"/>
                  <a:pt x="199" y="104"/>
                </a:cubicBezTo>
                <a:cubicBezTo>
                  <a:pt x="199" y="103"/>
                  <a:pt x="198" y="102"/>
                  <a:pt x="197" y="102"/>
                </a:cubicBezTo>
                <a:close/>
                <a:moveTo>
                  <a:pt x="585" y="151"/>
                </a:moveTo>
                <a:cubicBezTo>
                  <a:pt x="584" y="151"/>
                  <a:pt x="582" y="149"/>
                  <a:pt x="581" y="149"/>
                </a:cubicBezTo>
                <a:cubicBezTo>
                  <a:pt x="580" y="149"/>
                  <a:pt x="580" y="149"/>
                  <a:pt x="580" y="149"/>
                </a:cubicBezTo>
                <a:cubicBezTo>
                  <a:pt x="579" y="150"/>
                  <a:pt x="580" y="150"/>
                  <a:pt x="580" y="150"/>
                </a:cubicBezTo>
                <a:cubicBezTo>
                  <a:pt x="581" y="151"/>
                  <a:pt x="583" y="152"/>
                  <a:pt x="584" y="153"/>
                </a:cubicBezTo>
                <a:cubicBezTo>
                  <a:pt x="584" y="153"/>
                  <a:pt x="585" y="152"/>
                  <a:pt x="585" y="152"/>
                </a:cubicBezTo>
                <a:cubicBezTo>
                  <a:pt x="585" y="152"/>
                  <a:pt x="585" y="152"/>
                  <a:pt x="585" y="151"/>
                </a:cubicBezTo>
                <a:close/>
                <a:moveTo>
                  <a:pt x="594" y="106"/>
                </a:moveTo>
                <a:cubicBezTo>
                  <a:pt x="594" y="107"/>
                  <a:pt x="594" y="107"/>
                  <a:pt x="594" y="107"/>
                </a:cubicBezTo>
                <a:cubicBezTo>
                  <a:pt x="595" y="108"/>
                  <a:pt x="595" y="108"/>
                  <a:pt x="595" y="108"/>
                </a:cubicBezTo>
                <a:cubicBezTo>
                  <a:pt x="597" y="107"/>
                  <a:pt x="597" y="106"/>
                  <a:pt x="598" y="104"/>
                </a:cubicBezTo>
                <a:cubicBezTo>
                  <a:pt x="599" y="104"/>
                  <a:pt x="598" y="104"/>
                  <a:pt x="597" y="104"/>
                </a:cubicBezTo>
                <a:cubicBezTo>
                  <a:pt x="597" y="105"/>
                  <a:pt x="595" y="105"/>
                  <a:pt x="594" y="106"/>
                </a:cubicBezTo>
                <a:close/>
                <a:moveTo>
                  <a:pt x="582" y="98"/>
                </a:moveTo>
                <a:cubicBezTo>
                  <a:pt x="582" y="98"/>
                  <a:pt x="581" y="98"/>
                  <a:pt x="581" y="97"/>
                </a:cubicBezTo>
                <a:cubicBezTo>
                  <a:pt x="580" y="97"/>
                  <a:pt x="580" y="97"/>
                  <a:pt x="579" y="98"/>
                </a:cubicBezTo>
                <a:cubicBezTo>
                  <a:pt x="579" y="98"/>
                  <a:pt x="579" y="98"/>
                  <a:pt x="579" y="99"/>
                </a:cubicBezTo>
                <a:cubicBezTo>
                  <a:pt x="580" y="100"/>
                  <a:pt x="581" y="100"/>
                  <a:pt x="582" y="100"/>
                </a:cubicBezTo>
                <a:cubicBezTo>
                  <a:pt x="582" y="99"/>
                  <a:pt x="583" y="100"/>
                  <a:pt x="584" y="99"/>
                </a:cubicBezTo>
                <a:cubicBezTo>
                  <a:pt x="584" y="98"/>
                  <a:pt x="583" y="99"/>
                  <a:pt x="582" y="98"/>
                </a:cubicBezTo>
                <a:close/>
                <a:moveTo>
                  <a:pt x="649" y="121"/>
                </a:moveTo>
                <a:cubicBezTo>
                  <a:pt x="650" y="122"/>
                  <a:pt x="649" y="124"/>
                  <a:pt x="649" y="126"/>
                </a:cubicBezTo>
                <a:cubicBezTo>
                  <a:pt x="649" y="125"/>
                  <a:pt x="650" y="123"/>
                  <a:pt x="651" y="123"/>
                </a:cubicBezTo>
                <a:cubicBezTo>
                  <a:pt x="652" y="123"/>
                  <a:pt x="652" y="122"/>
                  <a:pt x="652" y="122"/>
                </a:cubicBezTo>
                <a:cubicBezTo>
                  <a:pt x="651" y="122"/>
                  <a:pt x="651" y="120"/>
                  <a:pt x="650" y="120"/>
                </a:cubicBezTo>
                <a:cubicBezTo>
                  <a:pt x="650" y="120"/>
                  <a:pt x="649" y="121"/>
                  <a:pt x="649" y="121"/>
                </a:cubicBezTo>
                <a:close/>
                <a:moveTo>
                  <a:pt x="280" y="48"/>
                </a:moveTo>
                <a:cubicBezTo>
                  <a:pt x="281" y="48"/>
                  <a:pt x="281" y="47"/>
                  <a:pt x="280" y="46"/>
                </a:cubicBezTo>
                <a:cubicBezTo>
                  <a:pt x="280" y="46"/>
                  <a:pt x="280" y="46"/>
                  <a:pt x="279" y="46"/>
                </a:cubicBezTo>
                <a:cubicBezTo>
                  <a:pt x="278" y="47"/>
                  <a:pt x="278" y="47"/>
                  <a:pt x="278" y="48"/>
                </a:cubicBezTo>
                <a:cubicBezTo>
                  <a:pt x="278" y="48"/>
                  <a:pt x="278" y="49"/>
                  <a:pt x="278" y="49"/>
                </a:cubicBezTo>
                <a:cubicBezTo>
                  <a:pt x="279" y="49"/>
                  <a:pt x="280" y="49"/>
                  <a:pt x="280" y="48"/>
                </a:cubicBezTo>
                <a:close/>
                <a:moveTo>
                  <a:pt x="275" y="46"/>
                </a:moveTo>
                <a:cubicBezTo>
                  <a:pt x="276" y="46"/>
                  <a:pt x="276" y="46"/>
                  <a:pt x="277" y="46"/>
                </a:cubicBezTo>
                <a:cubicBezTo>
                  <a:pt x="277" y="46"/>
                  <a:pt x="279" y="45"/>
                  <a:pt x="278" y="44"/>
                </a:cubicBezTo>
                <a:cubicBezTo>
                  <a:pt x="278" y="44"/>
                  <a:pt x="277" y="43"/>
                  <a:pt x="276" y="44"/>
                </a:cubicBezTo>
                <a:cubicBezTo>
                  <a:pt x="275" y="44"/>
                  <a:pt x="275" y="44"/>
                  <a:pt x="275" y="46"/>
                </a:cubicBezTo>
                <a:close/>
                <a:moveTo>
                  <a:pt x="585" y="134"/>
                </a:moveTo>
                <a:cubicBezTo>
                  <a:pt x="585" y="134"/>
                  <a:pt x="584" y="135"/>
                  <a:pt x="584" y="135"/>
                </a:cubicBezTo>
                <a:cubicBezTo>
                  <a:pt x="584" y="136"/>
                  <a:pt x="585" y="137"/>
                  <a:pt x="585" y="137"/>
                </a:cubicBezTo>
                <a:cubicBezTo>
                  <a:pt x="586" y="137"/>
                  <a:pt x="587" y="136"/>
                  <a:pt x="587" y="135"/>
                </a:cubicBezTo>
                <a:cubicBezTo>
                  <a:pt x="587" y="135"/>
                  <a:pt x="586" y="134"/>
                  <a:pt x="585" y="134"/>
                </a:cubicBezTo>
                <a:close/>
                <a:moveTo>
                  <a:pt x="280" y="74"/>
                </a:moveTo>
                <a:cubicBezTo>
                  <a:pt x="279" y="74"/>
                  <a:pt x="278" y="75"/>
                  <a:pt x="278" y="75"/>
                </a:cubicBezTo>
                <a:cubicBezTo>
                  <a:pt x="278" y="76"/>
                  <a:pt x="279" y="76"/>
                  <a:pt x="280" y="76"/>
                </a:cubicBezTo>
                <a:cubicBezTo>
                  <a:pt x="281" y="76"/>
                  <a:pt x="281" y="75"/>
                  <a:pt x="281" y="75"/>
                </a:cubicBezTo>
                <a:cubicBezTo>
                  <a:pt x="281" y="75"/>
                  <a:pt x="281" y="75"/>
                  <a:pt x="281" y="75"/>
                </a:cubicBezTo>
                <a:cubicBezTo>
                  <a:pt x="281" y="75"/>
                  <a:pt x="281" y="75"/>
                  <a:pt x="281" y="75"/>
                </a:cubicBezTo>
                <a:cubicBezTo>
                  <a:pt x="281" y="73"/>
                  <a:pt x="281" y="73"/>
                  <a:pt x="280" y="74"/>
                </a:cubicBezTo>
                <a:close/>
                <a:moveTo>
                  <a:pt x="249" y="83"/>
                </a:moveTo>
                <a:cubicBezTo>
                  <a:pt x="249" y="83"/>
                  <a:pt x="249" y="83"/>
                  <a:pt x="249" y="83"/>
                </a:cubicBezTo>
                <a:cubicBezTo>
                  <a:pt x="249" y="83"/>
                  <a:pt x="249" y="83"/>
                  <a:pt x="249" y="83"/>
                </a:cubicBezTo>
                <a:cubicBezTo>
                  <a:pt x="249" y="84"/>
                  <a:pt x="249" y="84"/>
                  <a:pt x="248" y="84"/>
                </a:cubicBezTo>
                <a:cubicBezTo>
                  <a:pt x="247" y="84"/>
                  <a:pt x="247" y="85"/>
                  <a:pt x="247" y="86"/>
                </a:cubicBezTo>
                <a:cubicBezTo>
                  <a:pt x="248" y="87"/>
                  <a:pt x="249" y="86"/>
                  <a:pt x="249" y="85"/>
                </a:cubicBezTo>
                <a:cubicBezTo>
                  <a:pt x="249" y="85"/>
                  <a:pt x="249" y="85"/>
                  <a:pt x="249" y="85"/>
                </a:cubicBezTo>
                <a:cubicBezTo>
                  <a:pt x="249" y="85"/>
                  <a:pt x="249" y="85"/>
                  <a:pt x="249" y="85"/>
                </a:cubicBezTo>
                <a:cubicBezTo>
                  <a:pt x="250" y="84"/>
                  <a:pt x="250" y="84"/>
                  <a:pt x="249" y="83"/>
                </a:cubicBezTo>
                <a:close/>
                <a:moveTo>
                  <a:pt x="565" y="127"/>
                </a:moveTo>
                <a:cubicBezTo>
                  <a:pt x="564" y="128"/>
                  <a:pt x="564" y="128"/>
                  <a:pt x="564" y="129"/>
                </a:cubicBezTo>
                <a:cubicBezTo>
                  <a:pt x="565" y="130"/>
                  <a:pt x="565" y="130"/>
                  <a:pt x="566" y="129"/>
                </a:cubicBezTo>
                <a:cubicBezTo>
                  <a:pt x="566" y="129"/>
                  <a:pt x="566" y="129"/>
                  <a:pt x="566" y="129"/>
                </a:cubicBezTo>
                <a:cubicBezTo>
                  <a:pt x="567" y="129"/>
                  <a:pt x="567" y="128"/>
                  <a:pt x="567" y="128"/>
                </a:cubicBezTo>
                <a:cubicBezTo>
                  <a:pt x="567" y="127"/>
                  <a:pt x="566" y="127"/>
                  <a:pt x="565" y="127"/>
                </a:cubicBezTo>
                <a:close/>
                <a:moveTo>
                  <a:pt x="226" y="89"/>
                </a:moveTo>
                <a:cubicBezTo>
                  <a:pt x="225" y="89"/>
                  <a:pt x="224" y="88"/>
                  <a:pt x="224" y="88"/>
                </a:cubicBezTo>
                <a:cubicBezTo>
                  <a:pt x="223" y="87"/>
                  <a:pt x="223" y="87"/>
                  <a:pt x="223" y="87"/>
                </a:cubicBezTo>
                <a:cubicBezTo>
                  <a:pt x="222" y="88"/>
                  <a:pt x="222" y="88"/>
                  <a:pt x="223" y="89"/>
                </a:cubicBezTo>
                <a:cubicBezTo>
                  <a:pt x="223" y="90"/>
                  <a:pt x="224" y="90"/>
                  <a:pt x="226" y="89"/>
                </a:cubicBezTo>
                <a:close/>
                <a:moveTo>
                  <a:pt x="292" y="97"/>
                </a:moveTo>
                <a:cubicBezTo>
                  <a:pt x="292" y="97"/>
                  <a:pt x="291" y="97"/>
                  <a:pt x="291" y="97"/>
                </a:cubicBezTo>
                <a:cubicBezTo>
                  <a:pt x="291" y="98"/>
                  <a:pt x="292" y="99"/>
                  <a:pt x="293" y="99"/>
                </a:cubicBezTo>
                <a:cubicBezTo>
                  <a:pt x="293" y="99"/>
                  <a:pt x="293" y="99"/>
                  <a:pt x="293" y="98"/>
                </a:cubicBezTo>
                <a:cubicBezTo>
                  <a:pt x="293" y="98"/>
                  <a:pt x="293" y="97"/>
                  <a:pt x="292" y="97"/>
                </a:cubicBezTo>
                <a:close/>
                <a:moveTo>
                  <a:pt x="679" y="147"/>
                </a:moveTo>
                <a:cubicBezTo>
                  <a:pt x="680" y="147"/>
                  <a:pt x="680" y="147"/>
                  <a:pt x="680" y="146"/>
                </a:cubicBezTo>
                <a:cubicBezTo>
                  <a:pt x="680" y="146"/>
                  <a:pt x="680" y="145"/>
                  <a:pt x="679" y="145"/>
                </a:cubicBezTo>
                <a:cubicBezTo>
                  <a:pt x="679" y="145"/>
                  <a:pt x="678" y="146"/>
                  <a:pt x="678" y="146"/>
                </a:cubicBezTo>
                <a:cubicBezTo>
                  <a:pt x="678" y="147"/>
                  <a:pt x="679" y="147"/>
                  <a:pt x="679" y="147"/>
                </a:cubicBezTo>
                <a:close/>
                <a:moveTo>
                  <a:pt x="291" y="110"/>
                </a:moveTo>
                <a:cubicBezTo>
                  <a:pt x="291" y="110"/>
                  <a:pt x="290" y="110"/>
                  <a:pt x="290" y="111"/>
                </a:cubicBezTo>
                <a:cubicBezTo>
                  <a:pt x="290" y="111"/>
                  <a:pt x="290" y="112"/>
                  <a:pt x="291" y="112"/>
                </a:cubicBezTo>
                <a:cubicBezTo>
                  <a:pt x="291" y="111"/>
                  <a:pt x="292" y="111"/>
                  <a:pt x="292" y="110"/>
                </a:cubicBezTo>
                <a:cubicBezTo>
                  <a:pt x="292" y="110"/>
                  <a:pt x="292" y="110"/>
                  <a:pt x="291" y="110"/>
                </a:cubicBezTo>
                <a:close/>
                <a:moveTo>
                  <a:pt x="238" y="88"/>
                </a:moveTo>
                <a:cubicBezTo>
                  <a:pt x="237" y="88"/>
                  <a:pt x="237" y="89"/>
                  <a:pt x="237" y="89"/>
                </a:cubicBezTo>
                <a:cubicBezTo>
                  <a:pt x="237" y="90"/>
                  <a:pt x="237" y="90"/>
                  <a:pt x="238" y="90"/>
                </a:cubicBezTo>
                <a:cubicBezTo>
                  <a:pt x="238" y="90"/>
                  <a:pt x="238" y="90"/>
                  <a:pt x="238" y="89"/>
                </a:cubicBezTo>
                <a:cubicBezTo>
                  <a:pt x="238" y="89"/>
                  <a:pt x="238" y="88"/>
                  <a:pt x="238" y="88"/>
                </a:cubicBezTo>
                <a:close/>
                <a:moveTo>
                  <a:pt x="260" y="81"/>
                </a:moveTo>
                <a:cubicBezTo>
                  <a:pt x="260" y="81"/>
                  <a:pt x="260" y="82"/>
                  <a:pt x="261" y="82"/>
                </a:cubicBezTo>
                <a:cubicBezTo>
                  <a:pt x="261" y="81"/>
                  <a:pt x="262" y="81"/>
                  <a:pt x="262" y="81"/>
                </a:cubicBezTo>
                <a:cubicBezTo>
                  <a:pt x="262" y="80"/>
                  <a:pt x="261" y="80"/>
                  <a:pt x="261" y="80"/>
                </a:cubicBezTo>
                <a:cubicBezTo>
                  <a:pt x="260" y="80"/>
                  <a:pt x="260" y="80"/>
                  <a:pt x="260" y="81"/>
                </a:cubicBezTo>
                <a:close/>
                <a:moveTo>
                  <a:pt x="241" y="32"/>
                </a:moveTo>
                <a:cubicBezTo>
                  <a:pt x="240" y="33"/>
                  <a:pt x="241" y="34"/>
                  <a:pt x="241" y="35"/>
                </a:cubicBezTo>
                <a:cubicBezTo>
                  <a:pt x="242" y="34"/>
                  <a:pt x="241" y="33"/>
                  <a:pt x="241" y="32"/>
                </a:cubicBezTo>
                <a:close/>
                <a:moveTo>
                  <a:pt x="649" y="135"/>
                </a:moveTo>
                <a:cubicBezTo>
                  <a:pt x="649" y="135"/>
                  <a:pt x="649" y="136"/>
                  <a:pt x="649" y="136"/>
                </a:cubicBezTo>
                <a:cubicBezTo>
                  <a:pt x="649" y="136"/>
                  <a:pt x="650" y="135"/>
                  <a:pt x="650" y="135"/>
                </a:cubicBezTo>
                <a:cubicBezTo>
                  <a:pt x="650" y="134"/>
                  <a:pt x="650" y="134"/>
                  <a:pt x="649" y="134"/>
                </a:cubicBezTo>
                <a:cubicBezTo>
                  <a:pt x="649" y="134"/>
                  <a:pt x="649" y="134"/>
                  <a:pt x="649" y="135"/>
                </a:cubicBezTo>
                <a:close/>
                <a:moveTo>
                  <a:pt x="245" y="81"/>
                </a:moveTo>
                <a:cubicBezTo>
                  <a:pt x="245" y="82"/>
                  <a:pt x="245" y="82"/>
                  <a:pt x="245" y="82"/>
                </a:cubicBezTo>
                <a:cubicBezTo>
                  <a:pt x="247" y="83"/>
                  <a:pt x="247" y="83"/>
                  <a:pt x="247" y="81"/>
                </a:cubicBezTo>
                <a:cubicBezTo>
                  <a:pt x="248" y="80"/>
                  <a:pt x="247" y="79"/>
                  <a:pt x="246" y="79"/>
                </a:cubicBezTo>
                <a:cubicBezTo>
                  <a:pt x="246" y="77"/>
                  <a:pt x="244" y="78"/>
                  <a:pt x="244" y="78"/>
                </a:cubicBezTo>
                <a:cubicBezTo>
                  <a:pt x="243" y="79"/>
                  <a:pt x="243" y="80"/>
                  <a:pt x="244" y="80"/>
                </a:cubicBezTo>
                <a:cubicBezTo>
                  <a:pt x="244" y="80"/>
                  <a:pt x="244" y="80"/>
                  <a:pt x="244" y="80"/>
                </a:cubicBezTo>
                <a:cubicBezTo>
                  <a:pt x="243" y="82"/>
                  <a:pt x="242" y="83"/>
                  <a:pt x="242" y="85"/>
                </a:cubicBezTo>
                <a:cubicBezTo>
                  <a:pt x="242" y="86"/>
                  <a:pt x="243" y="87"/>
                  <a:pt x="244" y="88"/>
                </a:cubicBezTo>
                <a:cubicBezTo>
                  <a:pt x="244" y="88"/>
                  <a:pt x="245" y="87"/>
                  <a:pt x="246" y="86"/>
                </a:cubicBezTo>
                <a:cubicBezTo>
                  <a:pt x="247" y="85"/>
                  <a:pt x="244" y="86"/>
                  <a:pt x="245" y="85"/>
                </a:cubicBezTo>
                <a:cubicBezTo>
                  <a:pt x="245" y="84"/>
                  <a:pt x="245" y="83"/>
                  <a:pt x="245" y="82"/>
                </a:cubicBezTo>
                <a:cubicBezTo>
                  <a:pt x="244" y="81"/>
                  <a:pt x="245" y="81"/>
                  <a:pt x="245" y="81"/>
                </a:cubicBezTo>
                <a:close/>
                <a:moveTo>
                  <a:pt x="245" y="85"/>
                </a:moveTo>
                <a:cubicBezTo>
                  <a:pt x="245" y="85"/>
                  <a:pt x="245" y="85"/>
                  <a:pt x="245" y="85"/>
                </a:cubicBezTo>
                <a:cubicBezTo>
                  <a:pt x="245" y="85"/>
                  <a:pt x="245" y="85"/>
                  <a:pt x="245" y="85"/>
                </a:cubicBezTo>
                <a:close/>
                <a:moveTo>
                  <a:pt x="593" y="191"/>
                </a:moveTo>
                <a:cubicBezTo>
                  <a:pt x="592" y="191"/>
                  <a:pt x="592" y="192"/>
                  <a:pt x="592" y="192"/>
                </a:cubicBezTo>
                <a:cubicBezTo>
                  <a:pt x="592" y="192"/>
                  <a:pt x="592" y="193"/>
                  <a:pt x="593" y="193"/>
                </a:cubicBezTo>
                <a:cubicBezTo>
                  <a:pt x="593" y="193"/>
                  <a:pt x="593" y="193"/>
                  <a:pt x="593" y="192"/>
                </a:cubicBezTo>
                <a:cubicBezTo>
                  <a:pt x="593" y="192"/>
                  <a:pt x="593" y="191"/>
                  <a:pt x="593" y="191"/>
                </a:cubicBezTo>
                <a:close/>
                <a:moveTo>
                  <a:pt x="638" y="176"/>
                </a:moveTo>
                <a:cubicBezTo>
                  <a:pt x="638" y="176"/>
                  <a:pt x="638" y="176"/>
                  <a:pt x="638" y="176"/>
                </a:cubicBezTo>
                <a:cubicBezTo>
                  <a:pt x="638" y="176"/>
                  <a:pt x="638" y="176"/>
                  <a:pt x="638" y="176"/>
                </a:cubicBezTo>
                <a:cubicBezTo>
                  <a:pt x="638" y="175"/>
                  <a:pt x="638" y="175"/>
                  <a:pt x="638" y="174"/>
                </a:cubicBezTo>
                <a:cubicBezTo>
                  <a:pt x="638" y="173"/>
                  <a:pt x="639" y="172"/>
                  <a:pt x="638" y="171"/>
                </a:cubicBezTo>
                <a:cubicBezTo>
                  <a:pt x="636" y="172"/>
                  <a:pt x="637" y="173"/>
                  <a:pt x="637" y="174"/>
                </a:cubicBezTo>
                <a:cubicBezTo>
                  <a:pt x="637" y="176"/>
                  <a:pt x="637" y="178"/>
                  <a:pt x="638" y="180"/>
                </a:cubicBezTo>
                <a:cubicBezTo>
                  <a:pt x="639" y="179"/>
                  <a:pt x="638" y="177"/>
                  <a:pt x="638" y="176"/>
                </a:cubicBezTo>
                <a:close/>
                <a:moveTo>
                  <a:pt x="719" y="193"/>
                </a:moveTo>
                <a:cubicBezTo>
                  <a:pt x="719" y="193"/>
                  <a:pt x="719" y="193"/>
                  <a:pt x="719" y="193"/>
                </a:cubicBezTo>
                <a:cubicBezTo>
                  <a:pt x="718" y="192"/>
                  <a:pt x="718" y="191"/>
                  <a:pt x="717" y="191"/>
                </a:cubicBezTo>
                <a:cubicBezTo>
                  <a:pt x="716" y="190"/>
                  <a:pt x="715" y="191"/>
                  <a:pt x="714" y="191"/>
                </a:cubicBezTo>
                <a:cubicBezTo>
                  <a:pt x="713" y="192"/>
                  <a:pt x="712" y="191"/>
                  <a:pt x="711" y="191"/>
                </a:cubicBezTo>
                <a:cubicBezTo>
                  <a:pt x="710" y="191"/>
                  <a:pt x="710" y="190"/>
                  <a:pt x="711" y="189"/>
                </a:cubicBezTo>
                <a:cubicBezTo>
                  <a:pt x="711" y="189"/>
                  <a:pt x="711" y="189"/>
                  <a:pt x="711" y="189"/>
                </a:cubicBezTo>
                <a:cubicBezTo>
                  <a:pt x="711" y="189"/>
                  <a:pt x="711" y="189"/>
                  <a:pt x="711" y="189"/>
                </a:cubicBezTo>
                <a:cubicBezTo>
                  <a:pt x="711" y="188"/>
                  <a:pt x="711" y="187"/>
                  <a:pt x="711" y="186"/>
                </a:cubicBezTo>
                <a:cubicBezTo>
                  <a:pt x="710" y="185"/>
                  <a:pt x="709" y="184"/>
                  <a:pt x="708" y="182"/>
                </a:cubicBezTo>
                <a:cubicBezTo>
                  <a:pt x="708" y="182"/>
                  <a:pt x="707" y="182"/>
                  <a:pt x="707" y="183"/>
                </a:cubicBezTo>
                <a:cubicBezTo>
                  <a:pt x="707" y="184"/>
                  <a:pt x="706" y="185"/>
                  <a:pt x="706" y="187"/>
                </a:cubicBezTo>
                <a:cubicBezTo>
                  <a:pt x="706" y="187"/>
                  <a:pt x="706" y="187"/>
                  <a:pt x="706" y="187"/>
                </a:cubicBezTo>
                <a:cubicBezTo>
                  <a:pt x="703" y="188"/>
                  <a:pt x="703" y="189"/>
                  <a:pt x="703" y="191"/>
                </a:cubicBezTo>
                <a:cubicBezTo>
                  <a:pt x="703" y="191"/>
                  <a:pt x="703" y="191"/>
                  <a:pt x="704" y="191"/>
                </a:cubicBezTo>
                <a:cubicBezTo>
                  <a:pt x="704" y="191"/>
                  <a:pt x="704" y="191"/>
                  <a:pt x="704" y="191"/>
                </a:cubicBezTo>
                <a:cubicBezTo>
                  <a:pt x="704" y="191"/>
                  <a:pt x="704" y="191"/>
                  <a:pt x="704" y="191"/>
                </a:cubicBezTo>
                <a:cubicBezTo>
                  <a:pt x="704" y="191"/>
                  <a:pt x="704" y="191"/>
                  <a:pt x="704" y="191"/>
                </a:cubicBezTo>
                <a:cubicBezTo>
                  <a:pt x="704" y="192"/>
                  <a:pt x="703" y="193"/>
                  <a:pt x="704" y="194"/>
                </a:cubicBezTo>
                <a:cubicBezTo>
                  <a:pt x="706" y="194"/>
                  <a:pt x="706" y="196"/>
                  <a:pt x="707" y="197"/>
                </a:cubicBezTo>
                <a:cubicBezTo>
                  <a:pt x="709" y="198"/>
                  <a:pt x="710" y="197"/>
                  <a:pt x="712" y="197"/>
                </a:cubicBezTo>
                <a:cubicBezTo>
                  <a:pt x="712" y="197"/>
                  <a:pt x="712" y="197"/>
                  <a:pt x="712" y="197"/>
                </a:cubicBezTo>
                <a:cubicBezTo>
                  <a:pt x="712" y="197"/>
                  <a:pt x="712" y="197"/>
                  <a:pt x="712" y="197"/>
                </a:cubicBezTo>
                <a:cubicBezTo>
                  <a:pt x="712" y="197"/>
                  <a:pt x="712" y="197"/>
                  <a:pt x="712" y="197"/>
                </a:cubicBezTo>
                <a:cubicBezTo>
                  <a:pt x="713" y="198"/>
                  <a:pt x="713" y="198"/>
                  <a:pt x="714" y="198"/>
                </a:cubicBezTo>
                <a:cubicBezTo>
                  <a:pt x="714" y="198"/>
                  <a:pt x="714" y="198"/>
                  <a:pt x="714" y="198"/>
                </a:cubicBezTo>
                <a:cubicBezTo>
                  <a:pt x="714" y="198"/>
                  <a:pt x="714" y="198"/>
                  <a:pt x="714" y="198"/>
                </a:cubicBezTo>
                <a:cubicBezTo>
                  <a:pt x="715" y="198"/>
                  <a:pt x="715" y="200"/>
                  <a:pt x="716" y="199"/>
                </a:cubicBezTo>
                <a:cubicBezTo>
                  <a:pt x="717" y="199"/>
                  <a:pt x="718" y="198"/>
                  <a:pt x="718" y="197"/>
                </a:cubicBezTo>
                <a:cubicBezTo>
                  <a:pt x="719" y="197"/>
                  <a:pt x="719" y="196"/>
                  <a:pt x="719" y="196"/>
                </a:cubicBezTo>
                <a:cubicBezTo>
                  <a:pt x="719" y="196"/>
                  <a:pt x="719" y="196"/>
                  <a:pt x="719" y="196"/>
                </a:cubicBezTo>
                <a:cubicBezTo>
                  <a:pt x="719" y="195"/>
                  <a:pt x="719" y="194"/>
                  <a:pt x="719" y="193"/>
                </a:cubicBezTo>
                <a:close/>
                <a:moveTo>
                  <a:pt x="276" y="21"/>
                </a:moveTo>
                <a:cubicBezTo>
                  <a:pt x="276" y="21"/>
                  <a:pt x="276" y="21"/>
                  <a:pt x="276" y="21"/>
                </a:cubicBezTo>
                <a:cubicBezTo>
                  <a:pt x="276" y="22"/>
                  <a:pt x="276" y="22"/>
                  <a:pt x="276" y="22"/>
                </a:cubicBezTo>
                <a:cubicBezTo>
                  <a:pt x="277" y="22"/>
                  <a:pt x="277" y="22"/>
                  <a:pt x="277" y="21"/>
                </a:cubicBezTo>
                <a:cubicBezTo>
                  <a:pt x="277" y="21"/>
                  <a:pt x="277" y="21"/>
                  <a:pt x="276" y="21"/>
                </a:cubicBezTo>
                <a:close/>
                <a:moveTo>
                  <a:pt x="309" y="16"/>
                </a:moveTo>
                <a:cubicBezTo>
                  <a:pt x="309" y="16"/>
                  <a:pt x="309" y="15"/>
                  <a:pt x="310" y="15"/>
                </a:cubicBezTo>
                <a:cubicBezTo>
                  <a:pt x="310" y="14"/>
                  <a:pt x="309" y="14"/>
                  <a:pt x="309" y="15"/>
                </a:cubicBezTo>
                <a:cubicBezTo>
                  <a:pt x="309" y="15"/>
                  <a:pt x="309" y="15"/>
                  <a:pt x="308" y="15"/>
                </a:cubicBezTo>
                <a:cubicBezTo>
                  <a:pt x="308" y="15"/>
                  <a:pt x="309" y="16"/>
                  <a:pt x="309" y="16"/>
                </a:cubicBezTo>
                <a:close/>
                <a:moveTo>
                  <a:pt x="583" y="104"/>
                </a:moveTo>
                <a:cubicBezTo>
                  <a:pt x="583" y="104"/>
                  <a:pt x="583" y="104"/>
                  <a:pt x="584" y="104"/>
                </a:cubicBezTo>
                <a:cubicBezTo>
                  <a:pt x="584" y="104"/>
                  <a:pt x="584" y="104"/>
                  <a:pt x="584" y="103"/>
                </a:cubicBezTo>
                <a:cubicBezTo>
                  <a:pt x="584" y="103"/>
                  <a:pt x="584" y="103"/>
                  <a:pt x="584" y="103"/>
                </a:cubicBezTo>
                <a:cubicBezTo>
                  <a:pt x="583" y="103"/>
                  <a:pt x="583" y="104"/>
                  <a:pt x="583" y="104"/>
                </a:cubicBezTo>
                <a:close/>
                <a:moveTo>
                  <a:pt x="242" y="36"/>
                </a:moveTo>
                <a:cubicBezTo>
                  <a:pt x="242" y="36"/>
                  <a:pt x="243" y="36"/>
                  <a:pt x="243" y="36"/>
                </a:cubicBezTo>
                <a:cubicBezTo>
                  <a:pt x="242" y="36"/>
                  <a:pt x="242" y="36"/>
                  <a:pt x="242" y="35"/>
                </a:cubicBezTo>
                <a:cubicBezTo>
                  <a:pt x="242" y="35"/>
                  <a:pt x="242" y="36"/>
                  <a:pt x="242" y="36"/>
                </a:cubicBezTo>
                <a:cubicBezTo>
                  <a:pt x="242" y="36"/>
                  <a:pt x="242" y="36"/>
                  <a:pt x="242" y="36"/>
                </a:cubicBezTo>
                <a:close/>
                <a:moveTo>
                  <a:pt x="240" y="47"/>
                </a:moveTo>
                <a:cubicBezTo>
                  <a:pt x="241" y="47"/>
                  <a:pt x="241" y="47"/>
                  <a:pt x="241" y="47"/>
                </a:cubicBezTo>
                <a:cubicBezTo>
                  <a:pt x="241" y="47"/>
                  <a:pt x="241" y="47"/>
                  <a:pt x="240" y="46"/>
                </a:cubicBezTo>
                <a:cubicBezTo>
                  <a:pt x="240" y="46"/>
                  <a:pt x="240" y="47"/>
                  <a:pt x="240" y="47"/>
                </a:cubicBezTo>
                <a:cubicBezTo>
                  <a:pt x="240" y="47"/>
                  <a:pt x="240" y="47"/>
                  <a:pt x="240" y="47"/>
                </a:cubicBezTo>
                <a:close/>
                <a:moveTo>
                  <a:pt x="613" y="99"/>
                </a:moveTo>
                <a:cubicBezTo>
                  <a:pt x="613" y="99"/>
                  <a:pt x="613" y="99"/>
                  <a:pt x="613" y="99"/>
                </a:cubicBezTo>
                <a:cubicBezTo>
                  <a:pt x="613" y="99"/>
                  <a:pt x="613" y="100"/>
                  <a:pt x="613" y="99"/>
                </a:cubicBezTo>
                <a:cubicBezTo>
                  <a:pt x="614" y="99"/>
                  <a:pt x="614" y="99"/>
                  <a:pt x="614" y="99"/>
                </a:cubicBezTo>
                <a:cubicBezTo>
                  <a:pt x="614" y="99"/>
                  <a:pt x="614" y="99"/>
                  <a:pt x="613" y="99"/>
                </a:cubicBezTo>
                <a:close/>
                <a:moveTo>
                  <a:pt x="282" y="61"/>
                </a:moveTo>
                <a:cubicBezTo>
                  <a:pt x="282" y="61"/>
                  <a:pt x="282" y="61"/>
                  <a:pt x="282" y="61"/>
                </a:cubicBezTo>
                <a:cubicBezTo>
                  <a:pt x="282" y="60"/>
                  <a:pt x="282" y="59"/>
                  <a:pt x="280" y="59"/>
                </a:cubicBezTo>
                <a:cubicBezTo>
                  <a:pt x="278" y="59"/>
                  <a:pt x="275" y="59"/>
                  <a:pt x="274" y="62"/>
                </a:cubicBezTo>
                <a:cubicBezTo>
                  <a:pt x="274" y="63"/>
                  <a:pt x="274" y="63"/>
                  <a:pt x="273" y="63"/>
                </a:cubicBezTo>
                <a:cubicBezTo>
                  <a:pt x="272" y="64"/>
                  <a:pt x="272" y="65"/>
                  <a:pt x="274" y="66"/>
                </a:cubicBezTo>
                <a:cubicBezTo>
                  <a:pt x="274" y="66"/>
                  <a:pt x="275" y="66"/>
                  <a:pt x="276" y="67"/>
                </a:cubicBezTo>
                <a:cubicBezTo>
                  <a:pt x="277" y="69"/>
                  <a:pt x="279" y="67"/>
                  <a:pt x="280" y="66"/>
                </a:cubicBezTo>
                <a:cubicBezTo>
                  <a:pt x="280" y="66"/>
                  <a:pt x="281" y="66"/>
                  <a:pt x="282" y="65"/>
                </a:cubicBezTo>
                <a:cubicBezTo>
                  <a:pt x="282" y="65"/>
                  <a:pt x="282" y="65"/>
                  <a:pt x="282" y="65"/>
                </a:cubicBezTo>
                <a:cubicBezTo>
                  <a:pt x="282" y="65"/>
                  <a:pt x="282" y="65"/>
                  <a:pt x="282" y="65"/>
                </a:cubicBezTo>
                <a:cubicBezTo>
                  <a:pt x="282" y="65"/>
                  <a:pt x="282" y="64"/>
                  <a:pt x="282" y="64"/>
                </a:cubicBezTo>
                <a:cubicBezTo>
                  <a:pt x="283" y="63"/>
                  <a:pt x="283" y="62"/>
                  <a:pt x="282" y="61"/>
                </a:cubicBezTo>
                <a:close/>
                <a:moveTo>
                  <a:pt x="276" y="40"/>
                </a:moveTo>
                <a:cubicBezTo>
                  <a:pt x="276" y="40"/>
                  <a:pt x="276" y="40"/>
                  <a:pt x="276" y="40"/>
                </a:cubicBezTo>
                <a:cubicBezTo>
                  <a:pt x="276" y="40"/>
                  <a:pt x="276" y="40"/>
                  <a:pt x="275" y="40"/>
                </a:cubicBezTo>
                <a:cubicBezTo>
                  <a:pt x="275" y="40"/>
                  <a:pt x="276" y="40"/>
                  <a:pt x="276" y="41"/>
                </a:cubicBezTo>
                <a:cubicBezTo>
                  <a:pt x="276" y="41"/>
                  <a:pt x="276" y="40"/>
                  <a:pt x="276" y="40"/>
                </a:cubicBezTo>
                <a:close/>
                <a:moveTo>
                  <a:pt x="280" y="26"/>
                </a:moveTo>
                <a:cubicBezTo>
                  <a:pt x="280" y="26"/>
                  <a:pt x="281" y="26"/>
                  <a:pt x="281" y="25"/>
                </a:cubicBezTo>
                <a:cubicBezTo>
                  <a:pt x="281" y="25"/>
                  <a:pt x="280" y="25"/>
                  <a:pt x="280" y="25"/>
                </a:cubicBezTo>
                <a:cubicBezTo>
                  <a:pt x="280" y="25"/>
                  <a:pt x="280" y="25"/>
                  <a:pt x="280" y="26"/>
                </a:cubicBezTo>
                <a:cubicBezTo>
                  <a:pt x="280" y="26"/>
                  <a:pt x="280" y="26"/>
                  <a:pt x="280" y="26"/>
                </a:cubicBezTo>
                <a:close/>
                <a:moveTo>
                  <a:pt x="679" y="149"/>
                </a:moveTo>
                <a:cubicBezTo>
                  <a:pt x="679" y="149"/>
                  <a:pt x="679" y="149"/>
                  <a:pt x="679" y="149"/>
                </a:cubicBezTo>
                <a:cubicBezTo>
                  <a:pt x="680" y="149"/>
                  <a:pt x="680" y="149"/>
                  <a:pt x="680" y="149"/>
                </a:cubicBezTo>
                <a:cubicBezTo>
                  <a:pt x="680" y="149"/>
                  <a:pt x="680" y="148"/>
                  <a:pt x="680" y="148"/>
                </a:cubicBezTo>
                <a:cubicBezTo>
                  <a:pt x="679" y="148"/>
                  <a:pt x="679" y="149"/>
                  <a:pt x="679" y="149"/>
                </a:cubicBezTo>
                <a:close/>
                <a:moveTo>
                  <a:pt x="246" y="30"/>
                </a:moveTo>
                <a:cubicBezTo>
                  <a:pt x="246" y="30"/>
                  <a:pt x="246" y="30"/>
                  <a:pt x="246" y="29"/>
                </a:cubicBezTo>
                <a:cubicBezTo>
                  <a:pt x="246" y="29"/>
                  <a:pt x="246" y="29"/>
                  <a:pt x="246" y="29"/>
                </a:cubicBezTo>
                <a:cubicBezTo>
                  <a:pt x="246" y="29"/>
                  <a:pt x="246" y="29"/>
                  <a:pt x="246" y="29"/>
                </a:cubicBezTo>
                <a:cubicBezTo>
                  <a:pt x="245" y="29"/>
                  <a:pt x="246" y="30"/>
                  <a:pt x="246" y="30"/>
                </a:cubicBezTo>
                <a:close/>
                <a:moveTo>
                  <a:pt x="570" y="50"/>
                </a:moveTo>
                <a:cubicBezTo>
                  <a:pt x="570" y="50"/>
                  <a:pt x="570" y="50"/>
                  <a:pt x="570" y="50"/>
                </a:cubicBezTo>
                <a:cubicBezTo>
                  <a:pt x="572" y="49"/>
                  <a:pt x="575" y="47"/>
                  <a:pt x="574" y="44"/>
                </a:cubicBezTo>
                <a:cubicBezTo>
                  <a:pt x="574" y="43"/>
                  <a:pt x="575" y="42"/>
                  <a:pt x="574" y="42"/>
                </a:cubicBezTo>
                <a:cubicBezTo>
                  <a:pt x="574" y="42"/>
                  <a:pt x="574" y="42"/>
                  <a:pt x="574" y="42"/>
                </a:cubicBezTo>
                <a:cubicBezTo>
                  <a:pt x="574" y="42"/>
                  <a:pt x="574" y="42"/>
                  <a:pt x="574" y="42"/>
                </a:cubicBezTo>
                <a:cubicBezTo>
                  <a:pt x="570" y="40"/>
                  <a:pt x="567" y="40"/>
                  <a:pt x="563" y="41"/>
                </a:cubicBezTo>
                <a:cubicBezTo>
                  <a:pt x="562" y="41"/>
                  <a:pt x="561" y="42"/>
                  <a:pt x="560" y="43"/>
                </a:cubicBezTo>
                <a:cubicBezTo>
                  <a:pt x="560" y="45"/>
                  <a:pt x="560" y="46"/>
                  <a:pt x="561" y="47"/>
                </a:cubicBezTo>
                <a:cubicBezTo>
                  <a:pt x="563" y="49"/>
                  <a:pt x="565" y="49"/>
                  <a:pt x="568" y="50"/>
                </a:cubicBezTo>
                <a:cubicBezTo>
                  <a:pt x="568" y="50"/>
                  <a:pt x="568" y="50"/>
                  <a:pt x="568" y="50"/>
                </a:cubicBezTo>
                <a:cubicBezTo>
                  <a:pt x="568" y="50"/>
                  <a:pt x="569" y="50"/>
                  <a:pt x="570" y="50"/>
                </a:cubicBezTo>
                <a:close/>
                <a:moveTo>
                  <a:pt x="293" y="87"/>
                </a:moveTo>
                <a:cubicBezTo>
                  <a:pt x="293" y="87"/>
                  <a:pt x="293" y="87"/>
                  <a:pt x="293" y="87"/>
                </a:cubicBezTo>
                <a:cubicBezTo>
                  <a:pt x="293" y="87"/>
                  <a:pt x="293" y="87"/>
                  <a:pt x="293" y="87"/>
                </a:cubicBezTo>
                <a:cubicBezTo>
                  <a:pt x="293" y="88"/>
                  <a:pt x="293" y="88"/>
                  <a:pt x="292" y="88"/>
                </a:cubicBezTo>
                <a:cubicBezTo>
                  <a:pt x="293" y="88"/>
                  <a:pt x="294" y="88"/>
                  <a:pt x="294" y="88"/>
                </a:cubicBezTo>
                <a:cubicBezTo>
                  <a:pt x="294" y="87"/>
                  <a:pt x="294" y="87"/>
                  <a:pt x="293" y="87"/>
                </a:cubicBezTo>
                <a:close/>
                <a:moveTo>
                  <a:pt x="281" y="91"/>
                </a:moveTo>
                <a:cubicBezTo>
                  <a:pt x="281" y="91"/>
                  <a:pt x="281" y="91"/>
                  <a:pt x="281" y="91"/>
                </a:cubicBezTo>
                <a:cubicBezTo>
                  <a:pt x="281" y="91"/>
                  <a:pt x="281" y="91"/>
                  <a:pt x="281" y="91"/>
                </a:cubicBezTo>
                <a:cubicBezTo>
                  <a:pt x="281" y="91"/>
                  <a:pt x="281" y="91"/>
                  <a:pt x="281" y="91"/>
                </a:cubicBezTo>
                <a:cubicBezTo>
                  <a:pt x="281" y="91"/>
                  <a:pt x="281" y="91"/>
                  <a:pt x="281" y="91"/>
                </a:cubicBezTo>
                <a:close/>
                <a:moveTo>
                  <a:pt x="314" y="14"/>
                </a:moveTo>
                <a:cubicBezTo>
                  <a:pt x="314" y="16"/>
                  <a:pt x="316" y="17"/>
                  <a:pt x="318" y="18"/>
                </a:cubicBezTo>
                <a:cubicBezTo>
                  <a:pt x="318" y="18"/>
                  <a:pt x="319" y="18"/>
                  <a:pt x="320" y="18"/>
                </a:cubicBezTo>
                <a:cubicBezTo>
                  <a:pt x="320" y="18"/>
                  <a:pt x="320" y="18"/>
                  <a:pt x="320" y="18"/>
                </a:cubicBezTo>
                <a:cubicBezTo>
                  <a:pt x="320" y="18"/>
                  <a:pt x="320" y="18"/>
                  <a:pt x="320" y="18"/>
                </a:cubicBezTo>
                <a:cubicBezTo>
                  <a:pt x="320" y="18"/>
                  <a:pt x="320" y="18"/>
                  <a:pt x="320" y="18"/>
                </a:cubicBezTo>
                <a:cubicBezTo>
                  <a:pt x="321" y="19"/>
                  <a:pt x="322" y="19"/>
                  <a:pt x="323" y="18"/>
                </a:cubicBezTo>
                <a:cubicBezTo>
                  <a:pt x="323" y="18"/>
                  <a:pt x="323" y="18"/>
                  <a:pt x="323" y="18"/>
                </a:cubicBezTo>
                <a:cubicBezTo>
                  <a:pt x="324" y="17"/>
                  <a:pt x="325" y="16"/>
                  <a:pt x="326" y="15"/>
                </a:cubicBezTo>
                <a:cubicBezTo>
                  <a:pt x="326" y="15"/>
                  <a:pt x="326" y="15"/>
                  <a:pt x="326" y="15"/>
                </a:cubicBezTo>
                <a:cubicBezTo>
                  <a:pt x="326" y="14"/>
                  <a:pt x="326" y="14"/>
                  <a:pt x="325" y="13"/>
                </a:cubicBezTo>
                <a:cubicBezTo>
                  <a:pt x="325" y="13"/>
                  <a:pt x="325" y="13"/>
                  <a:pt x="325" y="13"/>
                </a:cubicBezTo>
                <a:cubicBezTo>
                  <a:pt x="325" y="11"/>
                  <a:pt x="323" y="9"/>
                  <a:pt x="321" y="10"/>
                </a:cubicBezTo>
                <a:cubicBezTo>
                  <a:pt x="318" y="10"/>
                  <a:pt x="316" y="10"/>
                  <a:pt x="313" y="10"/>
                </a:cubicBezTo>
                <a:cubicBezTo>
                  <a:pt x="312" y="10"/>
                  <a:pt x="312" y="11"/>
                  <a:pt x="311" y="12"/>
                </a:cubicBezTo>
                <a:cubicBezTo>
                  <a:pt x="311" y="13"/>
                  <a:pt x="312" y="13"/>
                  <a:pt x="313" y="13"/>
                </a:cubicBezTo>
                <a:cubicBezTo>
                  <a:pt x="313" y="14"/>
                  <a:pt x="314" y="14"/>
                  <a:pt x="314" y="14"/>
                </a:cubicBezTo>
                <a:close/>
                <a:moveTo>
                  <a:pt x="283" y="99"/>
                </a:moveTo>
                <a:cubicBezTo>
                  <a:pt x="283" y="99"/>
                  <a:pt x="283" y="100"/>
                  <a:pt x="283" y="100"/>
                </a:cubicBezTo>
                <a:cubicBezTo>
                  <a:pt x="284" y="100"/>
                  <a:pt x="284" y="100"/>
                  <a:pt x="285" y="100"/>
                </a:cubicBezTo>
                <a:cubicBezTo>
                  <a:pt x="285" y="100"/>
                  <a:pt x="285" y="100"/>
                  <a:pt x="285" y="100"/>
                </a:cubicBezTo>
                <a:cubicBezTo>
                  <a:pt x="285" y="100"/>
                  <a:pt x="285" y="100"/>
                  <a:pt x="285" y="100"/>
                </a:cubicBezTo>
                <a:cubicBezTo>
                  <a:pt x="285" y="99"/>
                  <a:pt x="284" y="99"/>
                  <a:pt x="283" y="99"/>
                </a:cubicBezTo>
                <a:close/>
                <a:moveTo>
                  <a:pt x="598" y="106"/>
                </a:moveTo>
                <a:cubicBezTo>
                  <a:pt x="598" y="106"/>
                  <a:pt x="598" y="106"/>
                  <a:pt x="598" y="106"/>
                </a:cubicBezTo>
                <a:cubicBezTo>
                  <a:pt x="599" y="106"/>
                  <a:pt x="599" y="106"/>
                  <a:pt x="599" y="106"/>
                </a:cubicBezTo>
                <a:cubicBezTo>
                  <a:pt x="599" y="106"/>
                  <a:pt x="599" y="106"/>
                  <a:pt x="598" y="106"/>
                </a:cubicBezTo>
                <a:cubicBezTo>
                  <a:pt x="598" y="106"/>
                  <a:pt x="598" y="106"/>
                  <a:pt x="598" y="106"/>
                </a:cubicBezTo>
                <a:close/>
                <a:moveTo>
                  <a:pt x="265" y="88"/>
                </a:moveTo>
                <a:cubicBezTo>
                  <a:pt x="264" y="87"/>
                  <a:pt x="263" y="87"/>
                  <a:pt x="262" y="88"/>
                </a:cubicBezTo>
                <a:cubicBezTo>
                  <a:pt x="262" y="90"/>
                  <a:pt x="261" y="90"/>
                  <a:pt x="260" y="89"/>
                </a:cubicBezTo>
                <a:cubicBezTo>
                  <a:pt x="259" y="89"/>
                  <a:pt x="259" y="89"/>
                  <a:pt x="259" y="89"/>
                </a:cubicBezTo>
                <a:cubicBezTo>
                  <a:pt x="257" y="88"/>
                  <a:pt x="255" y="90"/>
                  <a:pt x="255" y="91"/>
                </a:cubicBezTo>
                <a:cubicBezTo>
                  <a:pt x="256" y="92"/>
                  <a:pt x="256" y="94"/>
                  <a:pt x="256" y="95"/>
                </a:cubicBezTo>
                <a:cubicBezTo>
                  <a:pt x="257" y="96"/>
                  <a:pt x="257" y="97"/>
                  <a:pt x="256" y="99"/>
                </a:cubicBezTo>
                <a:cubicBezTo>
                  <a:pt x="254" y="101"/>
                  <a:pt x="254" y="101"/>
                  <a:pt x="256" y="103"/>
                </a:cubicBezTo>
                <a:cubicBezTo>
                  <a:pt x="258" y="104"/>
                  <a:pt x="259" y="103"/>
                  <a:pt x="260" y="103"/>
                </a:cubicBezTo>
                <a:cubicBezTo>
                  <a:pt x="260" y="103"/>
                  <a:pt x="260" y="103"/>
                  <a:pt x="260" y="103"/>
                </a:cubicBezTo>
                <a:cubicBezTo>
                  <a:pt x="260" y="103"/>
                  <a:pt x="260" y="103"/>
                  <a:pt x="260" y="103"/>
                </a:cubicBezTo>
                <a:cubicBezTo>
                  <a:pt x="261" y="103"/>
                  <a:pt x="262" y="104"/>
                  <a:pt x="263" y="103"/>
                </a:cubicBezTo>
                <a:cubicBezTo>
                  <a:pt x="263" y="103"/>
                  <a:pt x="264" y="103"/>
                  <a:pt x="265" y="103"/>
                </a:cubicBezTo>
                <a:cubicBezTo>
                  <a:pt x="265" y="103"/>
                  <a:pt x="265" y="103"/>
                  <a:pt x="265" y="103"/>
                </a:cubicBezTo>
                <a:cubicBezTo>
                  <a:pt x="265" y="103"/>
                  <a:pt x="265" y="103"/>
                  <a:pt x="265" y="103"/>
                </a:cubicBezTo>
                <a:cubicBezTo>
                  <a:pt x="265" y="102"/>
                  <a:pt x="266" y="101"/>
                  <a:pt x="266" y="99"/>
                </a:cubicBezTo>
                <a:cubicBezTo>
                  <a:pt x="265" y="98"/>
                  <a:pt x="265" y="97"/>
                  <a:pt x="266" y="96"/>
                </a:cubicBezTo>
                <a:cubicBezTo>
                  <a:pt x="265" y="94"/>
                  <a:pt x="266" y="92"/>
                  <a:pt x="266" y="89"/>
                </a:cubicBezTo>
                <a:cubicBezTo>
                  <a:pt x="266" y="89"/>
                  <a:pt x="266" y="89"/>
                  <a:pt x="266" y="89"/>
                </a:cubicBezTo>
                <a:cubicBezTo>
                  <a:pt x="265" y="89"/>
                  <a:pt x="265" y="89"/>
                  <a:pt x="265" y="88"/>
                </a:cubicBezTo>
                <a:close/>
                <a:moveTo>
                  <a:pt x="274" y="98"/>
                </a:moveTo>
                <a:cubicBezTo>
                  <a:pt x="274" y="98"/>
                  <a:pt x="275" y="98"/>
                  <a:pt x="275" y="98"/>
                </a:cubicBezTo>
                <a:cubicBezTo>
                  <a:pt x="276" y="98"/>
                  <a:pt x="277" y="99"/>
                  <a:pt x="277" y="98"/>
                </a:cubicBezTo>
                <a:cubicBezTo>
                  <a:pt x="277" y="97"/>
                  <a:pt x="278" y="95"/>
                  <a:pt x="276" y="94"/>
                </a:cubicBezTo>
                <a:cubicBezTo>
                  <a:pt x="274" y="94"/>
                  <a:pt x="274" y="93"/>
                  <a:pt x="276" y="92"/>
                </a:cubicBezTo>
                <a:cubicBezTo>
                  <a:pt x="276" y="91"/>
                  <a:pt x="277" y="91"/>
                  <a:pt x="277" y="91"/>
                </a:cubicBezTo>
                <a:cubicBezTo>
                  <a:pt x="278" y="90"/>
                  <a:pt x="279" y="91"/>
                  <a:pt x="279" y="90"/>
                </a:cubicBezTo>
                <a:cubicBezTo>
                  <a:pt x="279" y="89"/>
                  <a:pt x="280" y="89"/>
                  <a:pt x="281" y="89"/>
                </a:cubicBezTo>
                <a:cubicBezTo>
                  <a:pt x="282" y="90"/>
                  <a:pt x="283" y="89"/>
                  <a:pt x="284" y="90"/>
                </a:cubicBezTo>
                <a:cubicBezTo>
                  <a:pt x="285" y="89"/>
                  <a:pt x="285" y="89"/>
                  <a:pt x="285" y="88"/>
                </a:cubicBezTo>
                <a:cubicBezTo>
                  <a:pt x="284" y="87"/>
                  <a:pt x="283" y="85"/>
                  <a:pt x="282" y="84"/>
                </a:cubicBezTo>
                <a:cubicBezTo>
                  <a:pt x="279" y="82"/>
                  <a:pt x="276" y="81"/>
                  <a:pt x="274" y="81"/>
                </a:cubicBezTo>
                <a:cubicBezTo>
                  <a:pt x="271" y="80"/>
                  <a:pt x="270" y="82"/>
                  <a:pt x="268" y="82"/>
                </a:cubicBezTo>
                <a:cubicBezTo>
                  <a:pt x="267" y="82"/>
                  <a:pt x="267" y="82"/>
                  <a:pt x="266" y="82"/>
                </a:cubicBezTo>
                <a:cubicBezTo>
                  <a:pt x="265" y="82"/>
                  <a:pt x="264" y="83"/>
                  <a:pt x="266" y="84"/>
                </a:cubicBezTo>
                <a:cubicBezTo>
                  <a:pt x="267" y="85"/>
                  <a:pt x="267" y="87"/>
                  <a:pt x="267" y="89"/>
                </a:cubicBezTo>
                <a:cubicBezTo>
                  <a:pt x="267" y="89"/>
                  <a:pt x="267" y="89"/>
                  <a:pt x="267" y="89"/>
                </a:cubicBezTo>
                <a:cubicBezTo>
                  <a:pt x="267" y="91"/>
                  <a:pt x="266" y="93"/>
                  <a:pt x="267" y="95"/>
                </a:cubicBezTo>
                <a:cubicBezTo>
                  <a:pt x="267" y="95"/>
                  <a:pt x="267" y="95"/>
                  <a:pt x="267" y="95"/>
                </a:cubicBezTo>
                <a:cubicBezTo>
                  <a:pt x="267" y="95"/>
                  <a:pt x="268" y="96"/>
                  <a:pt x="267" y="96"/>
                </a:cubicBezTo>
                <a:cubicBezTo>
                  <a:pt x="267" y="98"/>
                  <a:pt x="268" y="98"/>
                  <a:pt x="268" y="99"/>
                </a:cubicBezTo>
                <a:cubicBezTo>
                  <a:pt x="270" y="100"/>
                  <a:pt x="271" y="101"/>
                  <a:pt x="272" y="101"/>
                </a:cubicBezTo>
                <a:cubicBezTo>
                  <a:pt x="273" y="101"/>
                  <a:pt x="273" y="102"/>
                  <a:pt x="274" y="101"/>
                </a:cubicBezTo>
                <a:cubicBezTo>
                  <a:pt x="274" y="101"/>
                  <a:pt x="274" y="100"/>
                  <a:pt x="274" y="100"/>
                </a:cubicBezTo>
                <a:cubicBezTo>
                  <a:pt x="274" y="99"/>
                  <a:pt x="273" y="99"/>
                  <a:pt x="274" y="98"/>
                </a:cubicBezTo>
                <a:close/>
                <a:moveTo>
                  <a:pt x="1225" y="693"/>
                </a:moveTo>
                <a:cubicBezTo>
                  <a:pt x="1224" y="692"/>
                  <a:pt x="1224" y="692"/>
                  <a:pt x="1223" y="693"/>
                </a:cubicBezTo>
                <a:cubicBezTo>
                  <a:pt x="1223" y="693"/>
                  <a:pt x="1222" y="693"/>
                  <a:pt x="1222" y="693"/>
                </a:cubicBezTo>
                <a:cubicBezTo>
                  <a:pt x="1220" y="694"/>
                  <a:pt x="1219" y="695"/>
                  <a:pt x="1218" y="696"/>
                </a:cubicBezTo>
                <a:cubicBezTo>
                  <a:pt x="1217" y="697"/>
                  <a:pt x="1216" y="698"/>
                  <a:pt x="1216" y="699"/>
                </a:cubicBezTo>
                <a:cubicBezTo>
                  <a:pt x="1216" y="700"/>
                  <a:pt x="1216" y="700"/>
                  <a:pt x="1215" y="701"/>
                </a:cubicBezTo>
                <a:cubicBezTo>
                  <a:pt x="1215" y="701"/>
                  <a:pt x="1215" y="701"/>
                  <a:pt x="1215" y="702"/>
                </a:cubicBezTo>
                <a:cubicBezTo>
                  <a:pt x="1215" y="702"/>
                  <a:pt x="1215" y="702"/>
                  <a:pt x="1216" y="702"/>
                </a:cubicBezTo>
                <a:cubicBezTo>
                  <a:pt x="1216" y="702"/>
                  <a:pt x="1216" y="702"/>
                  <a:pt x="1216" y="702"/>
                </a:cubicBezTo>
                <a:cubicBezTo>
                  <a:pt x="1216" y="702"/>
                  <a:pt x="1216" y="702"/>
                  <a:pt x="1216" y="702"/>
                </a:cubicBezTo>
                <a:cubicBezTo>
                  <a:pt x="1216" y="702"/>
                  <a:pt x="1216" y="702"/>
                  <a:pt x="1216" y="702"/>
                </a:cubicBezTo>
                <a:cubicBezTo>
                  <a:pt x="1216" y="702"/>
                  <a:pt x="1216" y="702"/>
                  <a:pt x="1216" y="702"/>
                </a:cubicBezTo>
                <a:cubicBezTo>
                  <a:pt x="1219" y="700"/>
                  <a:pt x="1221" y="698"/>
                  <a:pt x="1224" y="698"/>
                </a:cubicBezTo>
                <a:cubicBezTo>
                  <a:pt x="1224" y="698"/>
                  <a:pt x="1225" y="697"/>
                  <a:pt x="1225" y="697"/>
                </a:cubicBezTo>
                <a:cubicBezTo>
                  <a:pt x="1227" y="696"/>
                  <a:pt x="1225" y="694"/>
                  <a:pt x="1225" y="693"/>
                </a:cubicBezTo>
                <a:cubicBezTo>
                  <a:pt x="1225" y="693"/>
                  <a:pt x="1225" y="693"/>
                  <a:pt x="1225" y="693"/>
                </a:cubicBezTo>
                <a:close/>
                <a:moveTo>
                  <a:pt x="1214" y="705"/>
                </a:moveTo>
                <a:cubicBezTo>
                  <a:pt x="1214" y="705"/>
                  <a:pt x="1214" y="705"/>
                  <a:pt x="1214" y="705"/>
                </a:cubicBezTo>
                <a:cubicBezTo>
                  <a:pt x="1214" y="704"/>
                  <a:pt x="1215" y="704"/>
                  <a:pt x="1215" y="703"/>
                </a:cubicBezTo>
                <a:cubicBezTo>
                  <a:pt x="1214" y="703"/>
                  <a:pt x="1214" y="704"/>
                  <a:pt x="1214" y="705"/>
                </a:cubicBezTo>
                <a:close/>
                <a:moveTo>
                  <a:pt x="1241" y="764"/>
                </a:moveTo>
                <a:cubicBezTo>
                  <a:pt x="1242" y="765"/>
                  <a:pt x="1243" y="765"/>
                  <a:pt x="1243" y="767"/>
                </a:cubicBezTo>
                <a:cubicBezTo>
                  <a:pt x="1243" y="766"/>
                  <a:pt x="1244" y="766"/>
                  <a:pt x="1244" y="766"/>
                </a:cubicBezTo>
                <a:cubicBezTo>
                  <a:pt x="1244" y="765"/>
                  <a:pt x="1244" y="765"/>
                  <a:pt x="1243" y="765"/>
                </a:cubicBezTo>
                <a:cubicBezTo>
                  <a:pt x="1243" y="764"/>
                  <a:pt x="1242" y="763"/>
                  <a:pt x="1241" y="762"/>
                </a:cubicBezTo>
                <a:cubicBezTo>
                  <a:pt x="1241" y="761"/>
                  <a:pt x="1240" y="759"/>
                  <a:pt x="1240" y="758"/>
                </a:cubicBezTo>
                <a:cubicBezTo>
                  <a:pt x="1240" y="758"/>
                  <a:pt x="1240" y="757"/>
                  <a:pt x="1240" y="757"/>
                </a:cubicBezTo>
                <a:cubicBezTo>
                  <a:pt x="1239" y="756"/>
                  <a:pt x="1239" y="756"/>
                  <a:pt x="1238" y="756"/>
                </a:cubicBezTo>
                <a:cubicBezTo>
                  <a:pt x="1238" y="756"/>
                  <a:pt x="1238" y="757"/>
                  <a:pt x="1238" y="757"/>
                </a:cubicBezTo>
                <a:cubicBezTo>
                  <a:pt x="1237" y="757"/>
                  <a:pt x="1237" y="757"/>
                  <a:pt x="1237" y="757"/>
                </a:cubicBezTo>
                <a:cubicBezTo>
                  <a:pt x="1237" y="757"/>
                  <a:pt x="1237" y="758"/>
                  <a:pt x="1237" y="758"/>
                </a:cubicBezTo>
                <a:cubicBezTo>
                  <a:pt x="1238" y="758"/>
                  <a:pt x="1238" y="758"/>
                  <a:pt x="1238" y="759"/>
                </a:cubicBezTo>
                <a:cubicBezTo>
                  <a:pt x="1239" y="760"/>
                  <a:pt x="1239" y="761"/>
                  <a:pt x="1239" y="762"/>
                </a:cubicBezTo>
                <a:cubicBezTo>
                  <a:pt x="1239" y="763"/>
                  <a:pt x="1240" y="763"/>
                  <a:pt x="1241" y="764"/>
                </a:cubicBezTo>
                <a:close/>
                <a:moveTo>
                  <a:pt x="1255" y="768"/>
                </a:moveTo>
                <a:cubicBezTo>
                  <a:pt x="1255" y="767"/>
                  <a:pt x="1255" y="767"/>
                  <a:pt x="1255" y="767"/>
                </a:cubicBezTo>
                <a:cubicBezTo>
                  <a:pt x="1255" y="767"/>
                  <a:pt x="1254" y="766"/>
                  <a:pt x="1254" y="766"/>
                </a:cubicBezTo>
                <a:cubicBezTo>
                  <a:pt x="1254" y="766"/>
                  <a:pt x="1254" y="765"/>
                  <a:pt x="1254" y="765"/>
                </a:cubicBezTo>
                <a:cubicBezTo>
                  <a:pt x="1253" y="765"/>
                  <a:pt x="1253" y="765"/>
                  <a:pt x="1253" y="765"/>
                </a:cubicBezTo>
                <a:cubicBezTo>
                  <a:pt x="1253" y="765"/>
                  <a:pt x="1253" y="765"/>
                  <a:pt x="1253" y="766"/>
                </a:cubicBezTo>
                <a:cubicBezTo>
                  <a:pt x="1253" y="766"/>
                  <a:pt x="1253" y="766"/>
                  <a:pt x="1253" y="766"/>
                </a:cubicBezTo>
                <a:cubicBezTo>
                  <a:pt x="1253" y="767"/>
                  <a:pt x="1254" y="767"/>
                  <a:pt x="1254" y="768"/>
                </a:cubicBezTo>
                <a:cubicBezTo>
                  <a:pt x="1254" y="768"/>
                  <a:pt x="1254" y="768"/>
                  <a:pt x="1254" y="768"/>
                </a:cubicBezTo>
                <a:cubicBezTo>
                  <a:pt x="1254" y="768"/>
                  <a:pt x="1255" y="768"/>
                  <a:pt x="1255" y="768"/>
                </a:cubicBezTo>
                <a:cubicBezTo>
                  <a:pt x="1255" y="768"/>
                  <a:pt x="1255" y="768"/>
                  <a:pt x="1255" y="768"/>
                </a:cubicBezTo>
                <a:close/>
                <a:moveTo>
                  <a:pt x="223" y="425"/>
                </a:moveTo>
                <a:cubicBezTo>
                  <a:pt x="224" y="425"/>
                  <a:pt x="225" y="425"/>
                  <a:pt x="224" y="424"/>
                </a:cubicBezTo>
                <a:cubicBezTo>
                  <a:pt x="224" y="424"/>
                  <a:pt x="223" y="423"/>
                  <a:pt x="224" y="423"/>
                </a:cubicBezTo>
                <a:cubicBezTo>
                  <a:pt x="224" y="423"/>
                  <a:pt x="225" y="422"/>
                  <a:pt x="225" y="423"/>
                </a:cubicBezTo>
                <a:cubicBezTo>
                  <a:pt x="226" y="424"/>
                  <a:pt x="226" y="423"/>
                  <a:pt x="226" y="422"/>
                </a:cubicBezTo>
                <a:cubicBezTo>
                  <a:pt x="227" y="422"/>
                  <a:pt x="226" y="420"/>
                  <a:pt x="227" y="420"/>
                </a:cubicBezTo>
                <a:cubicBezTo>
                  <a:pt x="228" y="422"/>
                  <a:pt x="228" y="423"/>
                  <a:pt x="228" y="424"/>
                </a:cubicBezTo>
                <a:cubicBezTo>
                  <a:pt x="228" y="425"/>
                  <a:pt x="229" y="426"/>
                  <a:pt x="229" y="426"/>
                </a:cubicBezTo>
                <a:cubicBezTo>
                  <a:pt x="231" y="426"/>
                  <a:pt x="232" y="425"/>
                  <a:pt x="233" y="424"/>
                </a:cubicBezTo>
                <a:cubicBezTo>
                  <a:pt x="233" y="423"/>
                  <a:pt x="234" y="423"/>
                  <a:pt x="234" y="423"/>
                </a:cubicBezTo>
                <a:cubicBezTo>
                  <a:pt x="235" y="423"/>
                  <a:pt x="235" y="424"/>
                  <a:pt x="234" y="424"/>
                </a:cubicBezTo>
                <a:cubicBezTo>
                  <a:pt x="232" y="427"/>
                  <a:pt x="235" y="429"/>
                  <a:pt x="236" y="431"/>
                </a:cubicBezTo>
                <a:cubicBezTo>
                  <a:pt x="236" y="433"/>
                  <a:pt x="237" y="434"/>
                  <a:pt x="239" y="433"/>
                </a:cubicBezTo>
                <a:cubicBezTo>
                  <a:pt x="239" y="432"/>
                  <a:pt x="240" y="432"/>
                  <a:pt x="240" y="432"/>
                </a:cubicBezTo>
                <a:cubicBezTo>
                  <a:pt x="240" y="434"/>
                  <a:pt x="241" y="435"/>
                  <a:pt x="240" y="436"/>
                </a:cubicBezTo>
                <a:cubicBezTo>
                  <a:pt x="240" y="438"/>
                  <a:pt x="238" y="436"/>
                  <a:pt x="236" y="436"/>
                </a:cubicBezTo>
                <a:cubicBezTo>
                  <a:pt x="236" y="436"/>
                  <a:pt x="236" y="437"/>
                  <a:pt x="236" y="437"/>
                </a:cubicBezTo>
                <a:cubicBezTo>
                  <a:pt x="238" y="441"/>
                  <a:pt x="238" y="442"/>
                  <a:pt x="235" y="442"/>
                </a:cubicBezTo>
                <a:cubicBezTo>
                  <a:pt x="237" y="444"/>
                  <a:pt x="240" y="445"/>
                  <a:pt x="242" y="445"/>
                </a:cubicBezTo>
                <a:cubicBezTo>
                  <a:pt x="244" y="445"/>
                  <a:pt x="246" y="444"/>
                  <a:pt x="247" y="447"/>
                </a:cubicBezTo>
                <a:cubicBezTo>
                  <a:pt x="247" y="447"/>
                  <a:pt x="248" y="448"/>
                  <a:pt x="248" y="448"/>
                </a:cubicBezTo>
                <a:cubicBezTo>
                  <a:pt x="249" y="449"/>
                  <a:pt x="249" y="450"/>
                  <a:pt x="250" y="449"/>
                </a:cubicBezTo>
                <a:cubicBezTo>
                  <a:pt x="251" y="449"/>
                  <a:pt x="251" y="448"/>
                  <a:pt x="251" y="448"/>
                </a:cubicBezTo>
                <a:cubicBezTo>
                  <a:pt x="251" y="447"/>
                  <a:pt x="251" y="446"/>
                  <a:pt x="252" y="446"/>
                </a:cubicBezTo>
                <a:cubicBezTo>
                  <a:pt x="253" y="446"/>
                  <a:pt x="253" y="446"/>
                  <a:pt x="254" y="447"/>
                </a:cubicBezTo>
                <a:cubicBezTo>
                  <a:pt x="255" y="447"/>
                  <a:pt x="255" y="449"/>
                  <a:pt x="257" y="449"/>
                </a:cubicBezTo>
                <a:cubicBezTo>
                  <a:pt x="257" y="448"/>
                  <a:pt x="255" y="447"/>
                  <a:pt x="257" y="447"/>
                </a:cubicBezTo>
                <a:cubicBezTo>
                  <a:pt x="258" y="448"/>
                  <a:pt x="260" y="448"/>
                  <a:pt x="261" y="449"/>
                </a:cubicBezTo>
                <a:cubicBezTo>
                  <a:pt x="261" y="450"/>
                  <a:pt x="262" y="451"/>
                  <a:pt x="263" y="450"/>
                </a:cubicBezTo>
                <a:cubicBezTo>
                  <a:pt x="262" y="449"/>
                  <a:pt x="262" y="449"/>
                  <a:pt x="261" y="448"/>
                </a:cubicBezTo>
                <a:cubicBezTo>
                  <a:pt x="259" y="446"/>
                  <a:pt x="259" y="446"/>
                  <a:pt x="262" y="445"/>
                </a:cubicBezTo>
                <a:cubicBezTo>
                  <a:pt x="262" y="447"/>
                  <a:pt x="262" y="448"/>
                  <a:pt x="264" y="448"/>
                </a:cubicBezTo>
                <a:cubicBezTo>
                  <a:pt x="265" y="448"/>
                  <a:pt x="266" y="449"/>
                  <a:pt x="266" y="449"/>
                </a:cubicBezTo>
                <a:cubicBezTo>
                  <a:pt x="266" y="449"/>
                  <a:pt x="266" y="449"/>
                  <a:pt x="266" y="449"/>
                </a:cubicBezTo>
                <a:cubicBezTo>
                  <a:pt x="269" y="449"/>
                  <a:pt x="265" y="448"/>
                  <a:pt x="267" y="447"/>
                </a:cubicBezTo>
                <a:cubicBezTo>
                  <a:pt x="267" y="447"/>
                  <a:pt x="267" y="447"/>
                  <a:pt x="267" y="447"/>
                </a:cubicBezTo>
                <a:cubicBezTo>
                  <a:pt x="270" y="449"/>
                  <a:pt x="270" y="447"/>
                  <a:pt x="271" y="446"/>
                </a:cubicBezTo>
                <a:cubicBezTo>
                  <a:pt x="272" y="444"/>
                  <a:pt x="271" y="444"/>
                  <a:pt x="270" y="444"/>
                </a:cubicBezTo>
                <a:cubicBezTo>
                  <a:pt x="266" y="442"/>
                  <a:pt x="264" y="438"/>
                  <a:pt x="261" y="435"/>
                </a:cubicBezTo>
                <a:cubicBezTo>
                  <a:pt x="260" y="434"/>
                  <a:pt x="260" y="433"/>
                  <a:pt x="259" y="432"/>
                </a:cubicBezTo>
                <a:cubicBezTo>
                  <a:pt x="258" y="429"/>
                  <a:pt x="258" y="426"/>
                  <a:pt x="256" y="423"/>
                </a:cubicBezTo>
                <a:cubicBezTo>
                  <a:pt x="255" y="422"/>
                  <a:pt x="254" y="420"/>
                  <a:pt x="254" y="418"/>
                </a:cubicBezTo>
                <a:cubicBezTo>
                  <a:pt x="253" y="416"/>
                  <a:pt x="253" y="414"/>
                  <a:pt x="253" y="413"/>
                </a:cubicBezTo>
                <a:cubicBezTo>
                  <a:pt x="252" y="412"/>
                  <a:pt x="251" y="412"/>
                  <a:pt x="252" y="410"/>
                </a:cubicBezTo>
                <a:cubicBezTo>
                  <a:pt x="253" y="406"/>
                  <a:pt x="252" y="402"/>
                  <a:pt x="253" y="398"/>
                </a:cubicBezTo>
                <a:cubicBezTo>
                  <a:pt x="253" y="397"/>
                  <a:pt x="252" y="397"/>
                  <a:pt x="252" y="397"/>
                </a:cubicBezTo>
                <a:cubicBezTo>
                  <a:pt x="252" y="396"/>
                  <a:pt x="254" y="396"/>
                  <a:pt x="254" y="396"/>
                </a:cubicBezTo>
                <a:cubicBezTo>
                  <a:pt x="253" y="394"/>
                  <a:pt x="254" y="393"/>
                  <a:pt x="254" y="392"/>
                </a:cubicBezTo>
                <a:cubicBezTo>
                  <a:pt x="254" y="392"/>
                  <a:pt x="254" y="391"/>
                  <a:pt x="254" y="391"/>
                </a:cubicBezTo>
                <a:cubicBezTo>
                  <a:pt x="255" y="391"/>
                  <a:pt x="256" y="391"/>
                  <a:pt x="256" y="389"/>
                </a:cubicBezTo>
                <a:cubicBezTo>
                  <a:pt x="256" y="388"/>
                  <a:pt x="255" y="388"/>
                  <a:pt x="254" y="387"/>
                </a:cubicBezTo>
                <a:cubicBezTo>
                  <a:pt x="260" y="387"/>
                  <a:pt x="261" y="385"/>
                  <a:pt x="258" y="381"/>
                </a:cubicBezTo>
                <a:cubicBezTo>
                  <a:pt x="260" y="381"/>
                  <a:pt x="262" y="380"/>
                  <a:pt x="260" y="378"/>
                </a:cubicBezTo>
                <a:cubicBezTo>
                  <a:pt x="261" y="378"/>
                  <a:pt x="262" y="377"/>
                  <a:pt x="262" y="376"/>
                </a:cubicBezTo>
                <a:cubicBezTo>
                  <a:pt x="262" y="374"/>
                  <a:pt x="261" y="373"/>
                  <a:pt x="260" y="373"/>
                </a:cubicBezTo>
                <a:cubicBezTo>
                  <a:pt x="259" y="373"/>
                  <a:pt x="258" y="373"/>
                  <a:pt x="257" y="373"/>
                </a:cubicBezTo>
                <a:cubicBezTo>
                  <a:pt x="256" y="372"/>
                  <a:pt x="256" y="372"/>
                  <a:pt x="256" y="371"/>
                </a:cubicBezTo>
                <a:cubicBezTo>
                  <a:pt x="256" y="371"/>
                  <a:pt x="256" y="371"/>
                  <a:pt x="257" y="370"/>
                </a:cubicBezTo>
                <a:cubicBezTo>
                  <a:pt x="257" y="370"/>
                  <a:pt x="257" y="370"/>
                  <a:pt x="257" y="369"/>
                </a:cubicBezTo>
                <a:cubicBezTo>
                  <a:pt x="258" y="371"/>
                  <a:pt x="258" y="372"/>
                  <a:pt x="260" y="372"/>
                </a:cubicBezTo>
                <a:cubicBezTo>
                  <a:pt x="260" y="372"/>
                  <a:pt x="261" y="372"/>
                  <a:pt x="261" y="372"/>
                </a:cubicBezTo>
                <a:cubicBezTo>
                  <a:pt x="262" y="372"/>
                  <a:pt x="263" y="372"/>
                  <a:pt x="263" y="372"/>
                </a:cubicBezTo>
                <a:cubicBezTo>
                  <a:pt x="264" y="373"/>
                  <a:pt x="264" y="373"/>
                  <a:pt x="264" y="372"/>
                </a:cubicBezTo>
                <a:cubicBezTo>
                  <a:pt x="264" y="371"/>
                  <a:pt x="265" y="370"/>
                  <a:pt x="266" y="369"/>
                </a:cubicBezTo>
                <a:cubicBezTo>
                  <a:pt x="269" y="368"/>
                  <a:pt x="269" y="365"/>
                  <a:pt x="267" y="363"/>
                </a:cubicBezTo>
                <a:cubicBezTo>
                  <a:pt x="266" y="363"/>
                  <a:pt x="265" y="363"/>
                  <a:pt x="264" y="363"/>
                </a:cubicBezTo>
                <a:cubicBezTo>
                  <a:pt x="263" y="362"/>
                  <a:pt x="265" y="362"/>
                  <a:pt x="265" y="361"/>
                </a:cubicBezTo>
                <a:cubicBezTo>
                  <a:pt x="266" y="361"/>
                  <a:pt x="266" y="362"/>
                  <a:pt x="267" y="363"/>
                </a:cubicBezTo>
                <a:cubicBezTo>
                  <a:pt x="268" y="363"/>
                  <a:pt x="269" y="363"/>
                  <a:pt x="270" y="363"/>
                </a:cubicBezTo>
                <a:cubicBezTo>
                  <a:pt x="271" y="362"/>
                  <a:pt x="271" y="361"/>
                  <a:pt x="271" y="360"/>
                </a:cubicBezTo>
                <a:cubicBezTo>
                  <a:pt x="272" y="358"/>
                  <a:pt x="270" y="356"/>
                  <a:pt x="267" y="355"/>
                </a:cubicBezTo>
                <a:cubicBezTo>
                  <a:pt x="267" y="355"/>
                  <a:pt x="266" y="355"/>
                  <a:pt x="266" y="354"/>
                </a:cubicBezTo>
                <a:cubicBezTo>
                  <a:pt x="266" y="354"/>
                  <a:pt x="267" y="353"/>
                  <a:pt x="267" y="354"/>
                </a:cubicBezTo>
                <a:cubicBezTo>
                  <a:pt x="268" y="355"/>
                  <a:pt x="271" y="353"/>
                  <a:pt x="271" y="356"/>
                </a:cubicBezTo>
                <a:cubicBezTo>
                  <a:pt x="271" y="357"/>
                  <a:pt x="272" y="358"/>
                  <a:pt x="273" y="357"/>
                </a:cubicBezTo>
                <a:cubicBezTo>
                  <a:pt x="274" y="356"/>
                  <a:pt x="275" y="356"/>
                  <a:pt x="274" y="354"/>
                </a:cubicBezTo>
                <a:cubicBezTo>
                  <a:pt x="273" y="354"/>
                  <a:pt x="273" y="353"/>
                  <a:pt x="274" y="352"/>
                </a:cubicBezTo>
                <a:cubicBezTo>
                  <a:pt x="274" y="352"/>
                  <a:pt x="274" y="351"/>
                  <a:pt x="274" y="351"/>
                </a:cubicBezTo>
                <a:cubicBezTo>
                  <a:pt x="272" y="349"/>
                  <a:pt x="271" y="347"/>
                  <a:pt x="270" y="344"/>
                </a:cubicBezTo>
                <a:cubicBezTo>
                  <a:pt x="270" y="344"/>
                  <a:pt x="270" y="343"/>
                  <a:pt x="270" y="343"/>
                </a:cubicBezTo>
                <a:cubicBezTo>
                  <a:pt x="270" y="343"/>
                  <a:pt x="270" y="342"/>
                  <a:pt x="271" y="343"/>
                </a:cubicBezTo>
                <a:cubicBezTo>
                  <a:pt x="271" y="343"/>
                  <a:pt x="271" y="343"/>
                  <a:pt x="272" y="344"/>
                </a:cubicBezTo>
                <a:cubicBezTo>
                  <a:pt x="272" y="346"/>
                  <a:pt x="273" y="348"/>
                  <a:pt x="275" y="349"/>
                </a:cubicBezTo>
                <a:cubicBezTo>
                  <a:pt x="276" y="349"/>
                  <a:pt x="276" y="350"/>
                  <a:pt x="277" y="349"/>
                </a:cubicBezTo>
                <a:cubicBezTo>
                  <a:pt x="277" y="349"/>
                  <a:pt x="277" y="348"/>
                  <a:pt x="277" y="348"/>
                </a:cubicBezTo>
                <a:cubicBezTo>
                  <a:pt x="276" y="345"/>
                  <a:pt x="277" y="344"/>
                  <a:pt x="279" y="344"/>
                </a:cubicBezTo>
                <a:cubicBezTo>
                  <a:pt x="279" y="343"/>
                  <a:pt x="280" y="343"/>
                  <a:pt x="280" y="343"/>
                </a:cubicBezTo>
                <a:cubicBezTo>
                  <a:pt x="282" y="341"/>
                  <a:pt x="282" y="337"/>
                  <a:pt x="280" y="335"/>
                </a:cubicBezTo>
                <a:cubicBezTo>
                  <a:pt x="280" y="334"/>
                  <a:pt x="279" y="333"/>
                  <a:pt x="279" y="332"/>
                </a:cubicBezTo>
                <a:cubicBezTo>
                  <a:pt x="281" y="332"/>
                  <a:pt x="281" y="333"/>
                  <a:pt x="282" y="334"/>
                </a:cubicBezTo>
                <a:cubicBezTo>
                  <a:pt x="283" y="335"/>
                  <a:pt x="285" y="335"/>
                  <a:pt x="285" y="334"/>
                </a:cubicBezTo>
                <a:cubicBezTo>
                  <a:pt x="285" y="331"/>
                  <a:pt x="287" y="329"/>
                  <a:pt x="286" y="326"/>
                </a:cubicBezTo>
                <a:cubicBezTo>
                  <a:pt x="287" y="327"/>
                  <a:pt x="288" y="328"/>
                  <a:pt x="289" y="329"/>
                </a:cubicBezTo>
                <a:cubicBezTo>
                  <a:pt x="289" y="330"/>
                  <a:pt x="290" y="330"/>
                  <a:pt x="291" y="329"/>
                </a:cubicBezTo>
                <a:cubicBezTo>
                  <a:pt x="291" y="328"/>
                  <a:pt x="292" y="328"/>
                  <a:pt x="291" y="327"/>
                </a:cubicBezTo>
                <a:cubicBezTo>
                  <a:pt x="291" y="327"/>
                  <a:pt x="290" y="326"/>
                  <a:pt x="290" y="325"/>
                </a:cubicBezTo>
                <a:cubicBezTo>
                  <a:pt x="291" y="325"/>
                  <a:pt x="293" y="325"/>
                  <a:pt x="294" y="325"/>
                </a:cubicBezTo>
                <a:cubicBezTo>
                  <a:pt x="296" y="325"/>
                  <a:pt x="296" y="324"/>
                  <a:pt x="295" y="323"/>
                </a:cubicBezTo>
                <a:cubicBezTo>
                  <a:pt x="295" y="322"/>
                  <a:pt x="294" y="322"/>
                  <a:pt x="295" y="321"/>
                </a:cubicBezTo>
                <a:cubicBezTo>
                  <a:pt x="295" y="320"/>
                  <a:pt x="296" y="321"/>
                  <a:pt x="297" y="321"/>
                </a:cubicBezTo>
                <a:cubicBezTo>
                  <a:pt x="298" y="321"/>
                  <a:pt x="298" y="320"/>
                  <a:pt x="298" y="319"/>
                </a:cubicBezTo>
                <a:cubicBezTo>
                  <a:pt x="299" y="318"/>
                  <a:pt x="298" y="317"/>
                  <a:pt x="297" y="317"/>
                </a:cubicBezTo>
                <a:cubicBezTo>
                  <a:pt x="296" y="317"/>
                  <a:pt x="295" y="318"/>
                  <a:pt x="294" y="317"/>
                </a:cubicBezTo>
                <a:cubicBezTo>
                  <a:pt x="296" y="316"/>
                  <a:pt x="297" y="314"/>
                  <a:pt x="298" y="312"/>
                </a:cubicBezTo>
                <a:cubicBezTo>
                  <a:pt x="298" y="312"/>
                  <a:pt x="298" y="312"/>
                  <a:pt x="298" y="312"/>
                </a:cubicBezTo>
                <a:cubicBezTo>
                  <a:pt x="298" y="312"/>
                  <a:pt x="298" y="313"/>
                  <a:pt x="298" y="313"/>
                </a:cubicBezTo>
                <a:cubicBezTo>
                  <a:pt x="299" y="314"/>
                  <a:pt x="298" y="315"/>
                  <a:pt x="299" y="315"/>
                </a:cubicBezTo>
                <a:cubicBezTo>
                  <a:pt x="300" y="315"/>
                  <a:pt x="300" y="314"/>
                  <a:pt x="300" y="313"/>
                </a:cubicBezTo>
                <a:cubicBezTo>
                  <a:pt x="300" y="313"/>
                  <a:pt x="300" y="312"/>
                  <a:pt x="300" y="312"/>
                </a:cubicBezTo>
                <a:cubicBezTo>
                  <a:pt x="300" y="311"/>
                  <a:pt x="300" y="308"/>
                  <a:pt x="303" y="309"/>
                </a:cubicBezTo>
                <a:cubicBezTo>
                  <a:pt x="303" y="309"/>
                  <a:pt x="303" y="308"/>
                  <a:pt x="303" y="308"/>
                </a:cubicBezTo>
                <a:cubicBezTo>
                  <a:pt x="304" y="307"/>
                  <a:pt x="304" y="306"/>
                  <a:pt x="305" y="305"/>
                </a:cubicBezTo>
                <a:cubicBezTo>
                  <a:pt x="305" y="305"/>
                  <a:pt x="305" y="306"/>
                  <a:pt x="305" y="306"/>
                </a:cubicBezTo>
                <a:cubicBezTo>
                  <a:pt x="306" y="307"/>
                  <a:pt x="305" y="308"/>
                  <a:pt x="306" y="308"/>
                </a:cubicBezTo>
                <a:cubicBezTo>
                  <a:pt x="307" y="308"/>
                  <a:pt x="307" y="307"/>
                  <a:pt x="307" y="306"/>
                </a:cubicBezTo>
                <a:cubicBezTo>
                  <a:pt x="308" y="305"/>
                  <a:pt x="308" y="304"/>
                  <a:pt x="309" y="303"/>
                </a:cubicBezTo>
                <a:cubicBezTo>
                  <a:pt x="310" y="302"/>
                  <a:pt x="310" y="301"/>
                  <a:pt x="310" y="300"/>
                </a:cubicBezTo>
                <a:cubicBezTo>
                  <a:pt x="312" y="301"/>
                  <a:pt x="314" y="300"/>
                  <a:pt x="316" y="298"/>
                </a:cubicBezTo>
                <a:cubicBezTo>
                  <a:pt x="317" y="298"/>
                  <a:pt x="318" y="297"/>
                  <a:pt x="319" y="296"/>
                </a:cubicBezTo>
                <a:cubicBezTo>
                  <a:pt x="322" y="296"/>
                  <a:pt x="324" y="295"/>
                  <a:pt x="325" y="292"/>
                </a:cubicBezTo>
                <a:cubicBezTo>
                  <a:pt x="325" y="292"/>
                  <a:pt x="326" y="292"/>
                  <a:pt x="326" y="292"/>
                </a:cubicBezTo>
                <a:cubicBezTo>
                  <a:pt x="329" y="293"/>
                  <a:pt x="330" y="291"/>
                  <a:pt x="331" y="290"/>
                </a:cubicBezTo>
                <a:cubicBezTo>
                  <a:pt x="332" y="290"/>
                  <a:pt x="333" y="290"/>
                  <a:pt x="334" y="289"/>
                </a:cubicBezTo>
                <a:cubicBezTo>
                  <a:pt x="335" y="288"/>
                  <a:pt x="336" y="288"/>
                  <a:pt x="337" y="287"/>
                </a:cubicBezTo>
                <a:cubicBezTo>
                  <a:pt x="337" y="287"/>
                  <a:pt x="338" y="287"/>
                  <a:pt x="338" y="287"/>
                </a:cubicBezTo>
                <a:cubicBezTo>
                  <a:pt x="340" y="286"/>
                  <a:pt x="341" y="285"/>
                  <a:pt x="342" y="284"/>
                </a:cubicBezTo>
                <a:cubicBezTo>
                  <a:pt x="343" y="283"/>
                  <a:pt x="344" y="283"/>
                  <a:pt x="345" y="282"/>
                </a:cubicBezTo>
                <a:cubicBezTo>
                  <a:pt x="345" y="282"/>
                  <a:pt x="346" y="282"/>
                  <a:pt x="346" y="282"/>
                </a:cubicBezTo>
                <a:cubicBezTo>
                  <a:pt x="347" y="282"/>
                  <a:pt x="348" y="281"/>
                  <a:pt x="348" y="281"/>
                </a:cubicBezTo>
                <a:cubicBezTo>
                  <a:pt x="350" y="281"/>
                  <a:pt x="351" y="280"/>
                  <a:pt x="352" y="279"/>
                </a:cubicBezTo>
                <a:cubicBezTo>
                  <a:pt x="352" y="279"/>
                  <a:pt x="353" y="278"/>
                  <a:pt x="353" y="278"/>
                </a:cubicBezTo>
                <a:cubicBezTo>
                  <a:pt x="357" y="277"/>
                  <a:pt x="359" y="274"/>
                  <a:pt x="362" y="273"/>
                </a:cubicBezTo>
                <a:cubicBezTo>
                  <a:pt x="363" y="272"/>
                  <a:pt x="364" y="271"/>
                  <a:pt x="365" y="271"/>
                </a:cubicBezTo>
                <a:cubicBezTo>
                  <a:pt x="366" y="271"/>
                  <a:pt x="367" y="271"/>
                  <a:pt x="366" y="270"/>
                </a:cubicBezTo>
                <a:cubicBezTo>
                  <a:pt x="366" y="269"/>
                  <a:pt x="366" y="269"/>
                  <a:pt x="366" y="269"/>
                </a:cubicBezTo>
                <a:cubicBezTo>
                  <a:pt x="368" y="269"/>
                  <a:pt x="367" y="267"/>
                  <a:pt x="368" y="266"/>
                </a:cubicBezTo>
                <a:cubicBezTo>
                  <a:pt x="368" y="266"/>
                  <a:pt x="368" y="265"/>
                  <a:pt x="369" y="265"/>
                </a:cubicBezTo>
                <a:cubicBezTo>
                  <a:pt x="371" y="263"/>
                  <a:pt x="372" y="261"/>
                  <a:pt x="371" y="259"/>
                </a:cubicBezTo>
                <a:cubicBezTo>
                  <a:pt x="371" y="258"/>
                  <a:pt x="371" y="258"/>
                  <a:pt x="372" y="258"/>
                </a:cubicBezTo>
                <a:cubicBezTo>
                  <a:pt x="373" y="256"/>
                  <a:pt x="373" y="253"/>
                  <a:pt x="372" y="251"/>
                </a:cubicBezTo>
                <a:cubicBezTo>
                  <a:pt x="372" y="250"/>
                  <a:pt x="371" y="249"/>
                  <a:pt x="371" y="248"/>
                </a:cubicBezTo>
                <a:cubicBezTo>
                  <a:pt x="371" y="245"/>
                  <a:pt x="368" y="245"/>
                  <a:pt x="368" y="243"/>
                </a:cubicBezTo>
                <a:cubicBezTo>
                  <a:pt x="365" y="243"/>
                  <a:pt x="363" y="241"/>
                  <a:pt x="360" y="243"/>
                </a:cubicBezTo>
                <a:cubicBezTo>
                  <a:pt x="359" y="243"/>
                  <a:pt x="358" y="245"/>
                  <a:pt x="357" y="245"/>
                </a:cubicBezTo>
                <a:cubicBezTo>
                  <a:pt x="357" y="245"/>
                  <a:pt x="356" y="245"/>
                  <a:pt x="356" y="245"/>
                </a:cubicBezTo>
                <a:cubicBezTo>
                  <a:pt x="352" y="247"/>
                  <a:pt x="349" y="250"/>
                  <a:pt x="346" y="253"/>
                </a:cubicBezTo>
                <a:cubicBezTo>
                  <a:pt x="345" y="254"/>
                  <a:pt x="344" y="256"/>
                  <a:pt x="346" y="257"/>
                </a:cubicBezTo>
                <a:cubicBezTo>
                  <a:pt x="346" y="257"/>
                  <a:pt x="347" y="258"/>
                  <a:pt x="347" y="258"/>
                </a:cubicBezTo>
                <a:cubicBezTo>
                  <a:pt x="347" y="259"/>
                  <a:pt x="347" y="260"/>
                  <a:pt x="347" y="261"/>
                </a:cubicBezTo>
                <a:cubicBezTo>
                  <a:pt x="346" y="261"/>
                  <a:pt x="345" y="260"/>
                  <a:pt x="345" y="260"/>
                </a:cubicBezTo>
                <a:cubicBezTo>
                  <a:pt x="342" y="259"/>
                  <a:pt x="342" y="259"/>
                  <a:pt x="340" y="262"/>
                </a:cubicBezTo>
                <a:cubicBezTo>
                  <a:pt x="340" y="262"/>
                  <a:pt x="339" y="263"/>
                  <a:pt x="339" y="263"/>
                </a:cubicBezTo>
                <a:cubicBezTo>
                  <a:pt x="338" y="263"/>
                  <a:pt x="338" y="263"/>
                  <a:pt x="338" y="263"/>
                </a:cubicBezTo>
                <a:cubicBezTo>
                  <a:pt x="338" y="262"/>
                  <a:pt x="336" y="262"/>
                  <a:pt x="336" y="262"/>
                </a:cubicBezTo>
                <a:cubicBezTo>
                  <a:pt x="335" y="265"/>
                  <a:pt x="333" y="266"/>
                  <a:pt x="332" y="267"/>
                </a:cubicBezTo>
                <a:cubicBezTo>
                  <a:pt x="330" y="269"/>
                  <a:pt x="329" y="270"/>
                  <a:pt x="328" y="268"/>
                </a:cubicBezTo>
                <a:cubicBezTo>
                  <a:pt x="327" y="268"/>
                  <a:pt x="326" y="268"/>
                  <a:pt x="326" y="268"/>
                </a:cubicBezTo>
                <a:cubicBezTo>
                  <a:pt x="325" y="270"/>
                  <a:pt x="322" y="270"/>
                  <a:pt x="321" y="272"/>
                </a:cubicBezTo>
                <a:cubicBezTo>
                  <a:pt x="320" y="273"/>
                  <a:pt x="319" y="273"/>
                  <a:pt x="319" y="272"/>
                </a:cubicBezTo>
                <a:cubicBezTo>
                  <a:pt x="318" y="271"/>
                  <a:pt x="318" y="271"/>
                  <a:pt x="317" y="271"/>
                </a:cubicBezTo>
                <a:cubicBezTo>
                  <a:pt x="317" y="273"/>
                  <a:pt x="316" y="273"/>
                  <a:pt x="314" y="274"/>
                </a:cubicBezTo>
                <a:cubicBezTo>
                  <a:pt x="314" y="273"/>
                  <a:pt x="314" y="272"/>
                  <a:pt x="315" y="272"/>
                </a:cubicBezTo>
                <a:cubicBezTo>
                  <a:pt x="315" y="271"/>
                  <a:pt x="315" y="270"/>
                  <a:pt x="314" y="270"/>
                </a:cubicBezTo>
                <a:cubicBezTo>
                  <a:pt x="311" y="271"/>
                  <a:pt x="308" y="269"/>
                  <a:pt x="305" y="270"/>
                </a:cubicBezTo>
                <a:cubicBezTo>
                  <a:pt x="302" y="271"/>
                  <a:pt x="302" y="273"/>
                  <a:pt x="302" y="274"/>
                </a:cubicBezTo>
                <a:cubicBezTo>
                  <a:pt x="301" y="275"/>
                  <a:pt x="303" y="275"/>
                  <a:pt x="304" y="276"/>
                </a:cubicBezTo>
                <a:cubicBezTo>
                  <a:pt x="303" y="279"/>
                  <a:pt x="301" y="279"/>
                  <a:pt x="299" y="280"/>
                </a:cubicBezTo>
                <a:cubicBezTo>
                  <a:pt x="298" y="281"/>
                  <a:pt x="298" y="280"/>
                  <a:pt x="298" y="279"/>
                </a:cubicBezTo>
                <a:cubicBezTo>
                  <a:pt x="298" y="279"/>
                  <a:pt x="298" y="278"/>
                  <a:pt x="298" y="278"/>
                </a:cubicBezTo>
                <a:cubicBezTo>
                  <a:pt x="298" y="278"/>
                  <a:pt x="299" y="277"/>
                  <a:pt x="299" y="276"/>
                </a:cubicBezTo>
                <a:cubicBezTo>
                  <a:pt x="298" y="276"/>
                  <a:pt x="297" y="276"/>
                  <a:pt x="296" y="276"/>
                </a:cubicBezTo>
                <a:cubicBezTo>
                  <a:pt x="295" y="277"/>
                  <a:pt x="294" y="278"/>
                  <a:pt x="294" y="279"/>
                </a:cubicBezTo>
                <a:cubicBezTo>
                  <a:pt x="294" y="280"/>
                  <a:pt x="295" y="280"/>
                  <a:pt x="296" y="280"/>
                </a:cubicBezTo>
                <a:cubicBezTo>
                  <a:pt x="296" y="280"/>
                  <a:pt x="296" y="282"/>
                  <a:pt x="295" y="281"/>
                </a:cubicBezTo>
                <a:cubicBezTo>
                  <a:pt x="293" y="281"/>
                  <a:pt x="291" y="284"/>
                  <a:pt x="288" y="283"/>
                </a:cubicBezTo>
                <a:cubicBezTo>
                  <a:pt x="288" y="283"/>
                  <a:pt x="287" y="284"/>
                  <a:pt x="287" y="284"/>
                </a:cubicBezTo>
                <a:cubicBezTo>
                  <a:pt x="287" y="284"/>
                  <a:pt x="286" y="284"/>
                  <a:pt x="286" y="283"/>
                </a:cubicBezTo>
                <a:cubicBezTo>
                  <a:pt x="286" y="281"/>
                  <a:pt x="285" y="282"/>
                  <a:pt x="284" y="283"/>
                </a:cubicBezTo>
                <a:cubicBezTo>
                  <a:pt x="284" y="283"/>
                  <a:pt x="283" y="283"/>
                  <a:pt x="283" y="283"/>
                </a:cubicBezTo>
                <a:cubicBezTo>
                  <a:pt x="284" y="284"/>
                  <a:pt x="285" y="284"/>
                  <a:pt x="285" y="285"/>
                </a:cubicBezTo>
                <a:cubicBezTo>
                  <a:pt x="284" y="285"/>
                  <a:pt x="282" y="285"/>
                  <a:pt x="282" y="287"/>
                </a:cubicBezTo>
                <a:cubicBezTo>
                  <a:pt x="281" y="290"/>
                  <a:pt x="279" y="291"/>
                  <a:pt x="277" y="292"/>
                </a:cubicBezTo>
                <a:cubicBezTo>
                  <a:pt x="276" y="292"/>
                  <a:pt x="275" y="293"/>
                  <a:pt x="275" y="293"/>
                </a:cubicBezTo>
                <a:cubicBezTo>
                  <a:pt x="276" y="294"/>
                  <a:pt x="276" y="294"/>
                  <a:pt x="277" y="294"/>
                </a:cubicBezTo>
                <a:cubicBezTo>
                  <a:pt x="277" y="294"/>
                  <a:pt x="278" y="294"/>
                  <a:pt x="278" y="295"/>
                </a:cubicBezTo>
                <a:cubicBezTo>
                  <a:pt x="278" y="295"/>
                  <a:pt x="277" y="295"/>
                  <a:pt x="277" y="296"/>
                </a:cubicBezTo>
                <a:cubicBezTo>
                  <a:pt x="277" y="297"/>
                  <a:pt x="276" y="296"/>
                  <a:pt x="275" y="296"/>
                </a:cubicBezTo>
                <a:cubicBezTo>
                  <a:pt x="272" y="297"/>
                  <a:pt x="271" y="298"/>
                  <a:pt x="273" y="301"/>
                </a:cubicBezTo>
                <a:cubicBezTo>
                  <a:pt x="273" y="302"/>
                  <a:pt x="273" y="302"/>
                  <a:pt x="273" y="303"/>
                </a:cubicBezTo>
                <a:cubicBezTo>
                  <a:pt x="273" y="303"/>
                  <a:pt x="275" y="304"/>
                  <a:pt x="274" y="304"/>
                </a:cubicBezTo>
                <a:cubicBezTo>
                  <a:pt x="273" y="305"/>
                  <a:pt x="272" y="305"/>
                  <a:pt x="271" y="304"/>
                </a:cubicBezTo>
                <a:cubicBezTo>
                  <a:pt x="270" y="304"/>
                  <a:pt x="270" y="303"/>
                  <a:pt x="269" y="303"/>
                </a:cubicBezTo>
                <a:cubicBezTo>
                  <a:pt x="267" y="301"/>
                  <a:pt x="266" y="303"/>
                  <a:pt x="265" y="304"/>
                </a:cubicBezTo>
                <a:cubicBezTo>
                  <a:pt x="263" y="305"/>
                  <a:pt x="264" y="306"/>
                  <a:pt x="265" y="307"/>
                </a:cubicBezTo>
                <a:cubicBezTo>
                  <a:pt x="266" y="308"/>
                  <a:pt x="265" y="308"/>
                  <a:pt x="265" y="309"/>
                </a:cubicBezTo>
                <a:cubicBezTo>
                  <a:pt x="264" y="310"/>
                  <a:pt x="263" y="310"/>
                  <a:pt x="263" y="311"/>
                </a:cubicBezTo>
                <a:cubicBezTo>
                  <a:pt x="263" y="312"/>
                  <a:pt x="263" y="313"/>
                  <a:pt x="263" y="314"/>
                </a:cubicBezTo>
                <a:cubicBezTo>
                  <a:pt x="261" y="313"/>
                  <a:pt x="261" y="312"/>
                  <a:pt x="261" y="311"/>
                </a:cubicBezTo>
                <a:cubicBezTo>
                  <a:pt x="260" y="310"/>
                  <a:pt x="259" y="310"/>
                  <a:pt x="258" y="310"/>
                </a:cubicBezTo>
                <a:cubicBezTo>
                  <a:pt x="257" y="309"/>
                  <a:pt x="257" y="311"/>
                  <a:pt x="256" y="311"/>
                </a:cubicBezTo>
                <a:cubicBezTo>
                  <a:pt x="255" y="313"/>
                  <a:pt x="258" y="315"/>
                  <a:pt x="256" y="317"/>
                </a:cubicBezTo>
                <a:cubicBezTo>
                  <a:pt x="257" y="317"/>
                  <a:pt x="258" y="316"/>
                  <a:pt x="259" y="316"/>
                </a:cubicBezTo>
                <a:cubicBezTo>
                  <a:pt x="259" y="316"/>
                  <a:pt x="260" y="316"/>
                  <a:pt x="261" y="316"/>
                </a:cubicBezTo>
                <a:cubicBezTo>
                  <a:pt x="261" y="317"/>
                  <a:pt x="261" y="317"/>
                  <a:pt x="260" y="317"/>
                </a:cubicBezTo>
                <a:cubicBezTo>
                  <a:pt x="259" y="319"/>
                  <a:pt x="261" y="319"/>
                  <a:pt x="261" y="320"/>
                </a:cubicBezTo>
                <a:cubicBezTo>
                  <a:pt x="260" y="319"/>
                  <a:pt x="259" y="320"/>
                  <a:pt x="258" y="321"/>
                </a:cubicBezTo>
                <a:cubicBezTo>
                  <a:pt x="258" y="322"/>
                  <a:pt x="257" y="322"/>
                  <a:pt x="257" y="323"/>
                </a:cubicBezTo>
                <a:cubicBezTo>
                  <a:pt x="258" y="324"/>
                  <a:pt x="258" y="323"/>
                  <a:pt x="259" y="323"/>
                </a:cubicBezTo>
                <a:cubicBezTo>
                  <a:pt x="260" y="323"/>
                  <a:pt x="261" y="323"/>
                  <a:pt x="261" y="323"/>
                </a:cubicBezTo>
                <a:cubicBezTo>
                  <a:pt x="262" y="323"/>
                  <a:pt x="262" y="323"/>
                  <a:pt x="262" y="324"/>
                </a:cubicBezTo>
                <a:cubicBezTo>
                  <a:pt x="262" y="326"/>
                  <a:pt x="263" y="326"/>
                  <a:pt x="264" y="326"/>
                </a:cubicBezTo>
                <a:cubicBezTo>
                  <a:pt x="265" y="326"/>
                  <a:pt x="266" y="326"/>
                  <a:pt x="266" y="327"/>
                </a:cubicBezTo>
                <a:cubicBezTo>
                  <a:pt x="265" y="327"/>
                  <a:pt x="263" y="327"/>
                  <a:pt x="262" y="327"/>
                </a:cubicBezTo>
                <a:cubicBezTo>
                  <a:pt x="260" y="326"/>
                  <a:pt x="256" y="327"/>
                  <a:pt x="255" y="328"/>
                </a:cubicBezTo>
                <a:cubicBezTo>
                  <a:pt x="254" y="329"/>
                  <a:pt x="253" y="330"/>
                  <a:pt x="255" y="331"/>
                </a:cubicBezTo>
                <a:cubicBezTo>
                  <a:pt x="256" y="332"/>
                  <a:pt x="258" y="332"/>
                  <a:pt x="259" y="334"/>
                </a:cubicBezTo>
                <a:cubicBezTo>
                  <a:pt x="258" y="335"/>
                  <a:pt x="257" y="335"/>
                  <a:pt x="256" y="335"/>
                </a:cubicBezTo>
                <a:cubicBezTo>
                  <a:pt x="255" y="334"/>
                  <a:pt x="254" y="335"/>
                  <a:pt x="253" y="335"/>
                </a:cubicBezTo>
                <a:cubicBezTo>
                  <a:pt x="252" y="335"/>
                  <a:pt x="252" y="336"/>
                  <a:pt x="252" y="337"/>
                </a:cubicBezTo>
                <a:cubicBezTo>
                  <a:pt x="252" y="337"/>
                  <a:pt x="252" y="338"/>
                  <a:pt x="253" y="338"/>
                </a:cubicBezTo>
                <a:cubicBezTo>
                  <a:pt x="254" y="338"/>
                  <a:pt x="254" y="338"/>
                  <a:pt x="255" y="339"/>
                </a:cubicBezTo>
                <a:cubicBezTo>
                  <a:pt x="255" y="339"/>
                  <a:pt x="255" y="340"/>
                  <a:pt x="255" y="340"/>
                </a:cubicBezTo>
                <a:cubicBezTo>
                  <a:pt x="255" y="341"/>
                  <a:pt x="255" y="340"/>
                  <a:pt x="254" y="340"/>
                </a:cubicBezTo>
                <a:cubicBezTo>
                  <a:pt x="253" y="340"/>
                  <a:pt x="251" y="341"/>
                  <a:pt x="250" y="341"/>
                </a:cubicBezTo>
                <a:cubicBezTo>
                  <a:pt x="251" y="342"/>
                  <a:pt x="252" y="342"/>
                  <a:pt x="253" y="343"/>
                </a:cubicBezTo>
                <a:cubicBezTo>
                  <a:pt x="254" y="343"/>
                  <a:pt x="254" y="344"/>
                  <a:pt x="255" y="345"/>
                </a:cubicBezTo>
                <a:cubicBezTo>
                  <a:pt x="256" y="346"/>
                  <a:pt x="258" y="347"/>
                  <a:pt x="260" y="347"/>
                </a:cubicBezTo>
                <a:cubicBezTo>
                  <a:pt x="260" y="347"/>
                  <a:pt x="261" y="347"/>
                  <a:pt x="261" y="348"/>
                </a:cubicBezTo>
                <a:cubicBezTo>
                  <a:pt x="260" y="348"/>
                  <a:pt x="260" y="348"/>
                  <a:pt x="259" y="348"/>
                </a:cubicBezTo>
                <a:cubicBezTo>
                  <a:pt x="259" y="348"/>
                  <a:pt x="257" y="348"/>
                  <a:pt x="256" y="348"/>
                </a:cubicBezTo>
                <a:cubicBezTo>
                  <a:pt x="256" y="347"/>
                  <a:pt x="256" y="347"/>
                  <a:pt x="255" y="347"/>
                </a:cubicBezTo>
                <a:cubicBezTo>
                  <a:pt x="254" y="345"/>
                  <a:pt x="251" y="345"/>
                  <a:pt x="250" y="344"/>
                </a:cubicBezTo>
                <a:cubicBezTo>
                  <a:pt x="250" y="344"/>
                  <a:pt x="249" y="344"/>
                  <a:pt x="249" y="344"/>
                </a:cubicBezTo>
                <a:cubicBezTo>
                  <a:pt x="249" y="344"/>
                  <a:pt x="248" y="345"/>
                  <a:pt x="248" y="345"/>
                </a:cubicBezTo>
                <a:cubicBezTo>
                  <a:pt x="247" y="345"/>
                  <a:pt x="246" y="346"/>
                  <a:pt x="246" y="346"/>
                </a:cubicBezTo>
                <a:cubicBezTo>
                  <a:pt x="246" y="347"/>
                  <a:pt x="243" y="349"/>
                  <a:pt x="247" y="350"/>
                </a:cubicBezTo>
                <a:cubicBezTo>
                  <a:pt x="247" y="350"/>
                  <a:pt x="247" y="350"/>
                  <a:pt x="247" y="350"/>
                </a:cubicBezTo>
                <a:cubicBezTo>
                  <a:pt x="247" y="351"/>
                  <a:pt x="247" y="351"/>
                  <a:pt x="246" y="351"/>
                </a:cubicBezTo>
                <a:cubicBezTo>
                  <a:pt x="245" y="350"/>
                  <a:pt x="244" y="351"/>
                  <a:pt x="244" y="352"/>
                </a:cubicBezTo>
                <a:cubicBezTo>
                  <a:pt x="243" y="352"/>
                  <a:pt x="243" y="352"/>
                  <a:pt x="243" y="352"/>
                </a:cubicBezTo>
                <a:cubicBezTo>
                  <a:pt x="242" y="352"/>
                  <a:pt x="241" y="353"/>
                  <a:pt x="240" y="355"/>
                </a:cubicBezTo>
                <a:cubicBezTo>
                  <a:pt x="240" y="355"/>
                  <a:pt x="240" y="356"/>
                  <a:pt x="239" y="356"/>
                </a:cubicBezTo>
                <a:cubicBezTo>
                  <a:pt x="238" y="356"/>
                  <a:pt x="237" y="356"/>
                  <a:pt x="237" y="357"/>
                </a:cubicBezTo>
                <a:cubicBezTo>
                  <a:pt x="237" y="358"/>
                  <a:pt x="238" y="358"/>
                  <a:pt x="238" y="358"/>
                </a:cubicBezTo>
                <a:cubicBezTo>
                  <a:pt x="239" y="359"/>
                  <a:pt x="239" y="359"/>
                  <a:pt x="239" y="360"/>
                </a:cubicBezTo>
                <a:cubicBezTo>
                  <a:pt x="240" y="361"/>
                  <a:pt x="241" y="362"/>
                  <a:pt x="242" y="361"/>
                </a:cubicBezTo>
                <a:cubicBezTo>
                  <a:pt x="244" y="360"/>
                  <a:pt x="245" y="359"/>
                  <a:pt x="247" y="358"/>
                </a:cubicBezTo>
                <a:cubicBezTo>
                  <a:pt x="248" y="359"/>
                  <a:pt x="250" y="359"/>
                  <a:pt x="247" y="361"/>
                </a:cubicBezTo>
                <a:cubicBezTo>
                  <a:pt x="247" y="360"/>
                  <a:pt x="246" y="361"/>
                  <a:pt x="245" y="361"/>
                </a:cubicBezTo>
                <a:cubicBezTo>
                  <a:pt x="244" y="361"/>
                  <a:pt x="244" y="363"/>
                  <a:pt x="243" y="364"/>
                </a:cubicBezTo>
                <a:cubicBezTo>
                  <a:pt x="242" y="364"/>
                  <a:pt x="242" y="365"/>
                  <a:pt x="243" y="366"/>
                </a:cubicBezTo>
                <a:cubicBezTo>
                  <a:pt x="243" y="367"/>
                  <a:pt x="243" y="368"/>
                  <a:pt x="242" y="368"/>
                </a:cubicBezTo>
                <a:cubicBezTo>
                  <a:pt x="241" y="368"/>
                  <a:pt x="240" y="368"/>
                  <a:pt x="241" y="369"/>
                </a:cubicBezTo>
                <a:cubicBezTo>
                  <a:pt x="241" y="370"/>
                  <a:pt x="241" y="370"/>
                  <a:pt x="242" y="370"/>
                </a:cubicBezTo>
                <a:cubicBezTo>
                  <a:pt x="243" y="370"/>
                  <a:pt x="243" y="370"/>
                  <a:pt x="243" y="370"/>
                </a:cubicBezTo>
                <a:cubicBezTo>
                  <a:pt x="243" y="371"/>
                  <a:pt x="242" y="372"/>
                  <a:pt x="242" y="372"/>
                </a:cubicBezTo>
                <a:cubicBezTo>
                  <a:pt x="241" y="372"/>
                  <a:pt x="241" y="372"/>
                  <a:pt x="240" y="372"/>
                </a:cubicBezTo>
                <a:cubicBezTo>
                  <a:pt x="239" y="371"/>
                  <a:pt x="237" y="371"/>
                  <a:pt x="237" y="373"/>
                </a:cubicBezTo>
                <a:cubicBezTo>
                  <a:pt x="236" y="373"/>
                  <a:pt x="236" y="374"/>
                  <a:pt x="236" y="373"/>
                </a:cubicBezTo>
                <a:cubicBezTo>
                  <a:pt x="234" y="372"/>
                  <a:pt x="234" y="375"/>
                  <a:pt x="233" y="375"/>
                </a:cubicBezTo>
                <a:cubicBezTo>
                  <a:pt x="232" y="376"/>
                  <a:pt x="232" y="377"/>
                  <a:pt x="233" y="378"/>
                </a:cubicBezTo>
                <a:cubicBezTo>
                  <a:pt x="233" y="379"/>
                  <a:pt x="234" y="380"/>
                  <a:pt x="234" y="381"/>
                </a:cubicBezTo>
                <a:cubicBezTo>
                  <a:pt x="232" y="380"/>
                  <a:pt x="232" y="381"/>
                  <a:pt x="232" y="383"/>
                </a:cubicBezTo>
                <a:cubicBezTo>
                  <a:pt x="232" y="383"/>
                  <a:pt x="232" y="383"/>
                  <a:pt x="232" y="383"/>
                </a:cubicBezTo>
                <a:cubicBezTo>
                  <a:pt x="232" y="383"/>
                  <a:pt x="231" y="384"/>
                  <a:pt x="231" y="384"/>
                </a:cubicBezTo>
                <a:cubicBezTo>
                  <a:pt x="228" y="383"/>
                  <a:pt x="227" y="386"/>
                  <a:pt x="226" y="388"/>
                </a:cubicBezTo>
                <a:cubicBezTo>
                  <a:pt x="225" y="389"/>
                  <a:pt x="226" y="390"/>
                  <a:pt x="228" y="390"/>
                </a:cubicBezTo>
                <a:cubicBezTo>
                  <a:pt x="229" y="390"/>
                  <a:pt x="230" y="390"/>
                  <a:pt x="231" y="390"/>
                </a:cubicBezTo>
                <a:cubicBezTo>
                  <a:pt x="231" y="390"/>
                  <a:pt x="231" y="391"/>
                  <a:pt x="231" y="391"/>
                </a:cubicBezTo>
                <a:cubicBezTo>
                  <a:pt x="228" y="391"/>
                  <a:pt x="228" y="391"/>
                  <a:pt x="229" y="394"/>
                </a:cubicBezTo>
                <a:cubicBezTo>
                  <a:pt x="231" y="392"/>
                  <a:pt x="231" y="392"/>
                  <a:pt x="232" y="393"/>
                </a:cubicBezTo>
                <a:cubicBezTo>
                  <a:pt x="230" y="393"/>
                  <a:pt x="229" y="395"/>
                  <a:pt x="229" y="397"/>
                </a:cubicBezTo>
                <a:cubicBezTo>
                  <a:pt x="228" y="400"/>
                  <a:pt x="227" y="404"/>
                  <a:pt x="226" y="407"/>
                </a:cubicBezTo>
                <a:cubicBezTo>
                  <a:pt x="225" y="408"/>
                  <a:pt x="225" y="408"/>
                  <a:pt x="224" y="408"/>
                </a:cubicBezTo>
                <a:cubicBezTo>
                  <a:pt x="223" y="407"/>
                  <a:pt x="221" y="408"/>
                  <a:pt x="221" y="406"/>
                </a:cubicBezTo>
                <a:cubicBezTo>
                  <a:pt x="221" y="406"/>
                  <a:pt x="218" y="408"/>
                  <a:pt x="218" y="409"/>
                </a:cubicBezTo>
                <a:cubicBezTo>
                  <a:pt x="217" y="413"/>
                  <a:pt x="217" y="417"/>
                  <a:pt x="218" y="421"/>
                </a:cubicBezTo>
                <a:cubicBezTo>
                  <a:pt x="218" y="423"/>
                  <a:pt x="221" y="425"/>
                  <a:pt x="223" y="425"/>
                </a:cubicBezTo>
                <a:close/>
                <a:moveTo>
                  <a:pt x="291" y="472"/>
                </a:moveTo>
                <a:cubicBezTo>
                  <a:pt x="292" y="472"/>
                  <a:pt x="293" y="472"/>
                  <a:pt x="295" y="472"/>
                </a:cubicBezTo>
                <a:cubicBezTo>
                  <a:pt x="297" y="473"/>
                  <a:pt x="298" y="471"/>
                  <a:pt x="298" y="469"/>
                </a:cubicBezTo>
                <a:cubicBezTo>
                  <a:pt x="297" y="466"/>
                  <a:pt x="295" y="464"/>
                  <a:pt x="293" y="462"/>
                </a:cubicBezTo>
                <a:cubicBezTo>
                  <a:pt x="290" y="460"/>
                  <a:pt x="288" y="457"/>
                  <a:pt x="286" y="455"/>
                </a:cubicBezTo>
                <a:cubicBezTo>
                  <a:pt x="285" y="453"/>
                  <a:pt x="284" y="452"/>
                  <a:pt x="282" y="454"/>
                </a:cubicBezTo>
                <a:cubicBezTo>
                  <a:pt x="281" y="455"/>
                  <a:pt x="281" y="456"/>
                  <a:pt x="282" y="458"/>
                </a:cubicBezTo>
                <a:cubicBezTo>
                  <a:pt x="282" y="458"/>
                  <a:pt x="282" y="458"/>
                  <a:pt x="282" y="459"/>
                </a:cubicBezTo>
                <a:cubicBezTo>
                  <a:pt x="282" y="459"/>
                  <a:pt x="281" y="458"/>
                  <a:pt x="280" y="459"/>
                </a:cubicBezTo>
                <a:cubicBezTo>
                  <a:pt x="281" y="460"/>
                  <a:pt x="280" y="461"/>
                  <a:pt x="281" y="463"/>
                </a:cubicBezTo>
                <a:cubicBezTo>
                  <a:pt x="282" y="465"/>
                  <a:pt x="284" y="467"/>
                  <a:pt x="287" y="468"/>
                </a:cubicBezTo>
                <a:cubicBezTo>
                  <a:pt x="289" y="468"/>
                  <a:pt x="291" y="468"/>
                  <a:pt x="290" y="471"/>
                </a:cubicBezTo>
                <a:cubicBezTo>
                  <a:pt x="290" y="472"/>
                  <a:pt x="290" y="472"/>
                  <a:pt x="291" y="472"/>
                </a:cubicBezTo>
                <a:close/>
                <a:moveTo>
                  <a:pt x="382" y="380"/>
                </a:moveTo>
                <a:cubicBezTo>
                  <a:pt x="383" y="379"/>
                  <a:pt x="383" y="378"/>
                  <a:pt x="384" y="379"/>
                </a:cubicBezTo>
                <a:cubicBezTo>
                  <a:pt x="385" y="381"/>
                  <a:pt x="386" y="381"/>
                  <a:pt x="387" y="379"/>
                </a:cubicBezTo>
                <a:cubicBezTo>
                  <a:pt x="387" y="379"/>
                  <a:pt x="387" y="378"/>
                  <a:pt x="388" y="378"/>
                </a:cubicBezTo>
                <a:cubicBezTo>
                  <a:pt x="390" y="377"/>
                  <a:pt x="393" y="377"/>
                  <a:pt x="396" y="376"/>
                </a:cubicBezTo>
                <a:cubicBezTo>
                  <a:pt x="397" y="376"/>
                  <a:pt x="397" y="375"/>
                  <a:pt x="397" y="374"/>
                </a:cubicBezTo>
                <a:cubicBezTo>
                  <a:pt x="396" y="372"/>
                  <a:pt x="394" y="371"/>
                  <a:pt x="394" y="369"/>
                </a:cubicBezTo>
                <a:cubicBezTo>
                  <a:pt x="393" y="366"/>
                  <a:pt x="391" y="365"/>
                  <a:pt x="388" y="366"/>
                </a:cubicBezTo>
                <a:cubicBezTo>
                  <a:pt x="385" y="366"/>
                  <a:pt x="382" y="368"/>
                  <a:pt x="382" y="371"/>
                </a:cubicBezTo>
                <a:cubicBezTo>
                  <a:pt x="382" y="374"/>
                  <a:pt x="382" y="377"/>
                  <a:pt x="382" y="380"/>
                </a:cubicBezTo>
                <a:close/>
                <a:moveTo>
                  <a:pt x="191" y="496"/>
                </a:moveTo>
                <a:cubicBezTo>
                  <a:pt x="192" y="497"/>
                  <a:pt x="193" y="498"/>
                  <a:pt x="194" y="497"/>
                </a:cubicBezTo>
                <a:cubicBezTo>
                  <a:pt x="196" y="496"/>
                  <a:pt x="198" y="495"/>
                  <a:pt x="200" y="494"/>
                </a:cubicBezTo>
                <a:cubicBezTo>
                  <a:pt x="201" y="494"/>
                  <a:pt x="201" y="493"/>
                  <a:pt x="201" y="492"/>
                </a:cubicBezTo>
                <a:cubicBezTo>
                  <a:pt x="203" y="491"/>
                  <a:pt x="202" y="490"/>
                  <a:pt x="203" y="489"/>
                </a:cubicBezTo>
                <a:cubicBezTo>
                  <a:pt x="205" y="488"/>
                  <a:pt x="206" y="487"/>
                  <a:pt x="206" y="486"/>
                </a:cubicBezTo>
                <a:cubicBezTo>
                  <a:pt x="206" y="484"/>
                  <a:pt x="205" y="483"/>
                  <a:pt x="204" y="482"/>
                </a:cubicBezTo>
                <a:cubicBezTo>
                  <a:pt x="202" y="481"/>
                  <a:pt x="200" y="480"/>
                  <a:pt x="198" y="478"/>
                </a:cubicBezTo>
                <a:cubicBezTo>
                  <a:pt x="197" y="477"/>
                  <a:pt x="195" y="477"/>
                  <a:pt x="193" y="478"/>
                </a:cubicBezTo>
                <a:cubicBezTo>
                  <a:pt x="191" y="481"/>
                  <a:pt x="189" y="483"/>
                  <a:pt x="188" y="487"/>
                </a:cubicBezTo>
                <a:cubicBezTo>
                  <a:pt x="188" y="490"/>
                  <a:pt x="188" y="494"/>
                  <a:pt x="191" y="496"/>
                </a:cubicBezTo>
                <a:close/>
                <a:moveTo>
                  <a:pt x="461" y="388"/>
                </a:moveTo>
                <a:cubicBezTo>
                  <a:pt x="462" y="389"/>
                  <a:pt x="463" y="388"/>
                  <a:pt x="464" y="389"/>
                </a:cubicBezTo>
                <a:cubicBezTo>
                  <a:pt x="465" y="388"/>
                  <a:pt x="468" y="389"/>
                  <a:pt x="467" y="387"/>
                </a:cubicBezTo>
                <a:cubicBezTo>
                  <a:pt x="467" y="385"/>
                  <a:pt x="467" y="383"/>
                  <a:pt x="466" y="381"/>
                </a:cubicBezTo>
                <a:cubicBezTo>
                  <a:pt x="466" y="380"/>
                  <a:pt x="465" y="379"/>
                  <a:pt x="464" y="378"/>
                </a:cubicBezTo>
                <a:cubicBezTo>
                  <a:pt x="462" y="378"/>
                  <a:pt x="462" y="380"/>
                  <a:pt x="462" y="381"/>
                </a:cubicBezTo>
                <a:cubicBezTo>
                  <a:pt x="462" y="381"/>
                  <a:pt x="461" y="382"/>
                  <a:pt x="461" y="383"/>
                </a:cubicBezTo>
                <a:cubicBezTo>
                  <a:pt x="458" y="385"/>
                  <a:pt x="458" y="386"/>
                  <a:pt x="461" y="388"/>
                </a:cubicBezTo>
                <a:close/>
                <a:moveTo>
                  <a:pt x="231" y="430"/>
                </a:moveTo>
                <a:cubicBezTo>
                  <a:pt x="229" y="428"/>
                  <a:pt x="228" y="427"/>
                  <a:pt x="226" y="429"/>
                </a:cubicBezTo>
                <a:cubicBezTo>
                  <a:pt x="225" y="429"/>
                  <a:pt x="224" y="429"/>
                  <a:pt x="224" y="430"/>
                </a:cubicBezTo>
                <a:cubicBezTo>
                  <a:pt x="224" y="431"/>
                  <a:pt x="225" y="432"/>
                  <a:pt x="226" y="432"/>
                </a:cubicBezTo>
                <a:cubicBezTo>
                  <a:pt x="227" y="432"/>
                  <a:pt x="228" y="432"/>
                  <a:pt x="228" y="433"/>
                </a:cubicBezTo>
                <a:cubicBezTo>
                  <a:pt x="229" y="436"/>
                  <a:pt x="231" y="437"/>
                  <a:pt x="231" y="439"/>
                </a:cubicBezTo>
                <a:cubicBezTo>
                  <a:pt x="233" y="438"/>
                  <a:pt x="231" y="437"/>
                  <a:pt x="231" y="436"/>
                </a:cubicBezTo>
                <a:cubicBezTo>
                  <a:pt x="233" y="434"/>
                  <a:pt x="233" y="433"/>
                  <a:pt x="231" y="430"/>
                </a:cubicBezTo>
                <a:close/>
                <a:moveTo>
                  <a:pt x="493" y="281"/>
                </a:moveTo>
                <a:cubicBezTo>
                  <a:pt x="493" y="281"/>
                  <a:pt x="492" y="281"/>
                  <a:pt x="492" y="282"/>
                </a:cubicBezTo>
                <a:cubicBezTo>
                  <a:pt x="492" y="282"/>
                  <a:pt x="493" y="283"/>
                  <a:pt x="493" y="283"/>
                </a:cubicBezTo>
                <a:cubicBezTo>
                  <a:pt x="495" y="283"/>
                  <a:pt x="497" y="283"/>
                  <a:pt x="499" y="284"/>
                </a:cubicBezTo>
                <a:cubicBezTo>
                  <a:pt x="501" y="282"/>
                  <a:pt x="500" y="281"/>
                  <a:pt x="498" y="281"/>
                </a:cubicBezTo>
                <a:cubicBezTo>
                  <a:pt x="497" y="281"/>
                  <a:pt x="496" y="280"/>
                  <a:pt x="495" y="280"/>
                </a:cubicBezTo>
                <a:cubicBezTo>
                  <a:pt x="495" y="281"/>
                  <a:pt x="494" y="281"/>
                  <a:pt x="493" y="281"/>
                </a:cubicBezTo>
                <a:close/>
                <a:moveTo>
                  <a:pt x="435" y="374"/>
                </a:moveTo>
                <a:cubicBezTo>
                  <a:pt x="434" y="376"/>
                  <a:pt x="436" y="376"/>
                  <a:pt x="436" y="376"/>
                </a:cubicBezTo>
                <a:cubicBezTo>
                  <a:pt x="437" y="377"/>
                  <a:pt x="439" y="377"/>
                  <a:pt x="439" y="377"/>
                </a:cubicBezTo>
                <a:cubicBezTo>
                  <a:pt x="440" y="378"/>
                  <a:pt x="441" y="377"/>
                  <a:pt x="441" y="377"/>
                </a:cubicBezTo>
                <a:cubicBezTo>
                  <a:pt x="441" y="376"/>
                  <a:pt x="442" y="375"/>
                  <a:pt x="441" y="375"/>
                </a:cubicBezTo>
                <a:cubicBezTo>
                  <a:pt x="440" y="374"/>
                  <a:pt x="438" y="373"/>
                  <a:pt x="437" y="374"/>
                </a:cubicBezTo>
                <a:cubicBezTo>
                  <a:pt x="436" y="374"/>
                  <a:pt x="435" y="373"/>
                  <a:pt x="435" y="374"/>
                </a:cubicBezTo>
                <a:close/>
                <a:moveTo>
                  <a:pt x="488" y="311"/>
                </a:moveTo>
                <a:cubicBezTo>
                  <a:pt x="488" y="311"/>
                  <a:pt x="489" y="313"/>
                  <a:pt x="490" y="312"/>
                </a:cubicBezTo>
                <a:cubicBezTo>
                  <a:pt x="491" y="312"/>
                  <a:pt x="491" y="311"/>
                  <a:pt x="491" y="310"/>
                </a:cubicBezTo>
                <a:cubicBezTo>
                  <a:pt x="491" y="309"/>
                  <a:pt x="491" y="309"/>
                  <a:pt x="491" y="308"/>
                </a:cubicBezTo>
                <a:cubicBezTo>
                  <a:pt x="490" y="307"/>
                  <a:pt x="492" y="306"/>
                  <a:pt x="492" y="304"/>
                </a:cubicBezTo>
                <a:cubicBezTo>
                  <a:pt x="492" y="304"/>
                  <a:pt x="492" y="304"/>
                  <a:pt x="492" y="304"/>
                </a:cubicBezTo>
                <a:cubicBezTo>
                  <a:pt x="491" y="302"/>
                  <a:pt x="492" y="300"/>
                  <a:pt x="491" y="297"/>
                </a:cubicBezTo>
                <a:cubicBezTo>
                  <a:pt x="491" y="297"/>
                  <a:pt x="491" y="297"/>
                  <a:pt x="490" y="297"/>
                </a:cubicBezTo>
                <a:cubicBezTo>
                  <a:pt x="488" y="298"/>
                  <a:pt x="485" y="301"/>
                  <a:pt x="486" y="304"/>
                </a:cubicBezTo>
                <a:cubicBezTo>
                  <a:pt x="486" y="305"/>
                  <a:pt x="485" y="307"/>
                  <a:pt x="486" y="308"/>
                </a:cubicBezTo>
                <a:cubicBezTo>
                  <a:pt x="486" y="309"/>
                  <a:pt x="487" y="310"/>
                  <a:pt x="488" y="311"/>
                </a:cubicBezTo>
                <a:close/>
                <a:moveTo>
                  <a:pt x="487" y="284"/>
                </a:moveTo>
                <a:cubicBezTo>
                  <a:pt x="489" y="285"/>
                  <a:pt x="490" y="286"/>
                  <a:pt x="493" y="285"/>
                </a:cubicBezTo>
                <a:cubicBezTo>
                  <a:pt x="491" y="284"/>
                  <a:pt x="489" y="284"/>
                  <a:pt x="489" y="281"/>
                </a:cubicBezTo>
                <a:cubicBezTo>
                  <a:pt x="489" y="281"/>
                  <a:pt x="488" y="281"/>
                  <a:pt x="488" y="281"/>
                </a:cubicBezTo>
                <a:cubicBezTo>
                  <a:pt x="487" y="281"/>
                  <a:pt x="487" y="282"/>
                  <a:pt x="486" y="283"/>
                </a:cubicBezTo>
                <a:cubicBezTo>
                  <a:pt x="486" y="283"/>
                  <a:pt x="486" y="283"/>
                  <a:pt x="487" y="284"/>
                </a:cubicBezTo>
                <a:close/>
                <a:moveTo>
                  <a:pt x="357" y="481"/>
                </a:moveTo>
                <a:cubicBezTo>
                  <a:pt x="357" y="479"/>
                  <a:pt x="359" y="479"/>
                  <a:pt x="359" y="477"/>
                </a:cubicBezTo>
                <a:cubicBezTo>
                  <a:pt x="358" y="477"/>
                  <a:pt x="359" y="476"/>
                  <a:pt x="358" y="476"/>
                </a:cubicBezTo>
                <a:cubicBezTo>
                  <a:pt x="357" y="475"/>
                  <a:pt x="357" y="476"/>
                  <a:pt x="357" y="476"/>
                </a:cubicBezTo>
                <a:cubicBezTo>
                  <a:pt x="356" y="477"/>
                  <a:pt x="356" y="478"/>
                  <a:pt x="355" y="479"/>
                </a:cubicBezTo>
                <a:cubicBezTo>
                  <a:pt x="355" y="479"/>
                  <a:pt x="355" y="480"/>
                  <a:pt x="356" y="481"/>
                </a:cubicBezTo>
                <a:cubicBezTo>
                  <a:pt x="356" y="481"/>
                  <a:pt x="357" y="481"/>
                  <a:pt x="357" y="481"/>
                </a:cubicBezTo>
                <a:close/>
                <a:moveTo>
                  <a:pt x="523" y="333"/>
                </a:moveTo>
                <a:cubicBezTo>
                  <a:pt x="523" y="334"/>
                  <a:pt x="524" y="333"/>
                  <a:pt x="524" y="333"/>
                </a:cubicBezTo>
                <a:cubicBezTo>
                  <a:pt x="525" y="332"/>
                  <a:pt x="525" y="332"/>
                  <a:pt x="527" y="332"/>
                </a:cubicBezTo>
                <a:cubicBezTo>
                  <a:pt x="526" y="331"/>
                  <a:pt x="526" y="331"/>
                  <a:pt x="525" y="331"/>
                </a:cubicBezTo>
                <a:cubicBezTo>
                  <a:pt x="525" y="330"/>
                  <a:pt x="525" y="329"/>
                  <a:pt x="524" y="329"/>
                </a:cubicBezTo>
                <a:cubicBezTo>
                  <a:pt x="523" y="330"/>
                  <a:pt x="522" y="331"/>
                  <a:pt x="522" y="332"/>
                </a:cubicBezTo>
                <a:cubicBezTo>
                  <a:pt x="522" y="333"/>
                  <a:pt x="522" y="333"/>
                  <a:pt x="523" y="333"/>
                </a:cubicBezTo>
                <a:close/>
                <a:moveTo>
                  <a:pt x="499" y="447"/>
                </a:moveTo>
                <a:cubicBezTo>
                  <a:pt x="499" y="449"/>
                  <a:pt x="499" y="451"/>
                  <a:pt x="499" y="453"/>
                </a:cubicBezTo>
                <a:cubicBezTo>
                  <a:pt x="499" y="453"/>
                  <a:pt x="499" y="454"/>
                  <a:pt x="500" y="454"/>
                </a:cubicBezTo>
                <a:cubicBezTo>
                  <a:pt x="500" y="453"/>
                  <a:pt x="500" y="448"/>
                  <a:pt x="499" y="447"/>
                </a:cubicBezTo>
                <a:cubicBezTo>
                  <a:pt x="499" y="447"/>
                  <a:pt x="499" y="447"/>
                  <a:pt x="499" y="447"/>
                </a:cubicBezTo>
                <a:close/>
                <a:moveTo>
                  <a:pt x="519" y="330"/>
                </a:moveTo>
                <a:cubicBezTo>
                  <a:pt x="518" y="330"/>
                  <a:pt x="518" y="331"/>
                  <a:pt x="518" y="332"/>
                </a:cubicBezTo>
                <a:cubicBezTo>
                  <a:pt x="518" y="333"/>
                  <a:pt x="518" y="334"/>
                  <a:pt x="519" y="334"/>
                </a:cubicBezTo>
                <a:cubicBezTo>
                  <a:pt x="520" y="334"/>
                  <a:pt x="520" y="332"/>
                  <a:pt x="522" y="332"/>
                </a:cubicBezTo>
                <a:cubicBezTo>
                  <a:pt x="520" y="331"/>
                  <a:pt x="519" y="330"/>
                  <a:pt x="519" y="330"/>
                </a:cubicBezTo>
                <a:close/>
                <a:moveTo>
                  <a:pt x="466" y="374"/>
                </a:moveTo>
                <a:cubicBezTo>
                  <a:pt x="465" y="372"/>
                  <a:pt x="464" y="372"/>
                  <a:pt x="463" y="372"/>
                </a:cubicBezTo>
                <a:cubicBezTo>
                  <a:pt x="461" y="372"/>
                  <a:pt x="461" y="373"/>
                  <a:pt x="460" y="374"/>
                </a:cubicBezTo>
                <a:cubicBezTo>
                  <a:pt x="462" y="373"/>
                  <a:pt x="464" y="374"/>
                  <a:pt x="466" y="374"/>
                </a:cubicBezTo>
                <a:close/>
                <a:moveTo>
                  <a:pt x="432" y="367"/>
                </a:moveTo>
                <a:cubicBezTo>
                  <a:pt x="434" y="367"/>
                  <a:pt x="435" y="366"/>
                  <a:pt x="435" y="364"/>
                </a:cubicBezTo>
                <a:cubicBezTo>
                  <a:pt x="434" y="364"/>
                  <a:pt x="432" y="364"/>
                  <a:pt x="432" y="366"/>
                </a:cubicBezTo>
                <a:cubicBezTo>
                  <a:pt x="431" y="366"/>
                  <a:pt x="432" y="367"/>
                  <a:pt x="432" y="367"/>
                </a:cubicBezTo>
                <a:close/>
                <a:moveTo>
                  <a:pt x="493" y="346"/>
                </a:moveTo>
                <a:cubicBezTo>
                  <a:pt x="493" y="347"/>
                  <a:pt x="494" y="347"/>
                  <a:pt x="494" y="347"/>
                </a:cubicBezTo>
                <a:cubicBezTo>
                  <a:pt x="495" y="347"/>
                  <a:pt x="496" y="347"/>
                  <a:pt x="496" y="346"/>
                </a:cubicBezTo>
                <a:cubicBezTo>
                  <a:pt x="496" y="345"/>
                  <a:pt x="495" y="344"/>
                  <a:pt x="494" y="344"/>
                </a:cubicBezTo>
                <a:cubicBezTo>
                  <a:pt x="494" y="344"/>
                  <a:pt x="493" y="345"/>
                  <a:pt x="493" y="346"/>
                </a:cubicBezTo>
                <a:close/>
                <a:moveTo>
                  <a:pt x="293" y="277"/>
                </a:moveTo>
                <a:cubicBezTo>
                  <a:pt x="294" y="277"/>
                  <a:pt x="294" y="277"/>
                  <a:pt x="295" y="276"/>
                </a:cubicBezTo>
                <a:cubicBezTo>
                  <a:pt x="295" y="276"/>
                  <a:pt x="296" y="276"/>
                  <a:pt x="296" y="275"/>
                </a:cubicBezTo>
                <a:cubicBezTo>
                  <a:pt x="296" y="275"/>
                  <a:pt x="295" y="274"/>
                  <a:pt x="294" y="275"/>
                </a:cubicBezTo>
                <a:cubicBezTo>
                  <a:pt x="293" y="275"/>
                  <a:pt x="293" y="275"/>
                  <a:pt x="293" y="276"/>
                </a:cubicBezTo>
                <a:cubicBezTo>
                  <a:pt x="293" y="276"/>
                  <a:pt x="293" y="277"/>
                  <a:pt x="293" y="277"/>
                </a:cubicBezTo>
                <a:close/>
                <a:moveTo>
                  <a:pt x="467" y="332"/>
                </a:moveTo>
                <a:cubicBezTo>
                  <a:pt x="467" y="332"/>
                  <a:pt x="467" y="332"/>
                  <a:pt x="467" y="331"/>
                </a:cubicBezTo>
                <a:cubicBezTo>
                  <a:pt x="467" y="330"/>
                  <a:pt x="467" y="329"/>
                  <a:pt x="466" y="329"/>
                </a:cubicBezTo>
                <a:cubicBezTo>
                  <a:pt x="465" y="329"/>
                  <a:pt x="465" y="329"/>
                  <a:pt x="465" y="330"/>
                </a:cubicBezTo>
                <a:cubicBezTo>
                  <a:pt x="465" y="331"/>
                  <a:pt x="465" y="332"/>
                  <a:pt x="467" y="332"/>
                </a:cubicBezTo>
                <a:close/>
                <a:moveTo>
                  <a:pt x="499" y="346"/>
                </a:moveTo>
                <a:cubicBezTo>
                  <a:pt x="500" y="347"/>
                  <a:pt x="501" y="347"/>
                  <a:pt x="502" y="345"/>
                </a:cubicBezTo>
                <a:cubicBezTo>
                  <a:pt x="501" y="345"/>
                  <a:pt x="499" y="344"/>
                  <a:pt x="498" y="345"/>
                </a:cubicBezTo>
                <a:cubicBezTo>
                  <a:pt x="498" y="346"/>
                  <a:pt x="498" y="346"/>
                  <a:pt x="499" y="346"/>
                </a:cubicBezTo>
                <a:close/>
                <a:moveTo>
                  <a:pt x="521" y="323"/>
                </a:moveTo>
                <a:cubicBezTo>
                  <a:pt x="520" y="322"/>
                  <a:pt x="519" y="323"/>
                  <a:pt x="517" y="324"/>
                </a:cubicBezTo>
                <a:cubicBezTo>
                  <a:pt x="518" y="324"/>
                  <a:pt x="519" y="324"/>
                  <a:pt x="519" y="325"/>
                </a:cubicBezTo>
                <a:cubicBezTo>
                  <a:pt x="521" y="325"/>
                  <a:pt x="522" y="324"/>
                  <a:pt x="521" y="323"/>
                </a:cubicBezTo>
                <a:close/>
                <a:moveTo>
                  <a:pt x="501" y="447"/>
                </a:moveTo>
                <a:cubicBezTo>
                  <a:pt x="501" y="447"/>
                  <a:pt x="501" y="446"/>
                  <a:pt x="502" y="446"/>
                </a:cubicBezTo>
                <a:cubicBezTo>
                  <a:pt x="502" y="445"/>
                  <a:pt x="500" y="444"/>
                  <a:pt x="500" y="444"/>
                </a:cubicBezTo>
                <a:cubicBezTo>
                  <a:pt x="500" y="445"/>
                  <a:pt x="499" y="446"/>
                  <a:pt x="501" y="447"/>
                </a:cubicBezTo>
                <a:close/>
                <a:moveTo>
                  <a:pt x="395" y="377"/>
                </a:moveTo>
                <a:cubicBezTo>
                  <a:pt x="397" y="378"/>
                  <a:pt x="397" y="380"/>
                  <a:pt x="397" y="381"/>
                </a:cubicBezTo>
                <a:cubicBezTo>
                  <a:pt x="398" y="377"/>
                  <a:pt x="398" y="377"/>
                  <a:pt x="395" y="377"/>
                </a:cubicBezTo>
                <a:close/>
                <a:moveTo>
                  <a:pt x="527" y="348"/>
                </a:moveTo>
                <a:cubicBezTo>
                  <a:pt x="527" y="348"/>
                  <a:pt x="528" y="348"/>
                  <a:pt x="528" y="348"/>
                </a:cubicBezTo>
                <a:cubicBezTo>
                  <a:pt x="529" y="347"/>
                  <a:pt x="528" y="346"/>
                  <a:pt x="528" y="345"/>
                </a:cubicBezTo>
                <a:cubicBezTo>
                  <a:pt x="527" y="346"/>
                  <a:pt x="527" y="347"/>
                  <a:pt x="527" y="348"/>
                </a:cubicBezTo>
                <a:close/>
                <a:moveTo>
                  <a:pt x="286" y="486"/>
                </a:moveTo>
                <a:cubicBezTo>
                  <a:pt x="287" y="484"/>
                  <a:pt x="286" y="484"/>
                  <a:pt x="285" y="483"/>
                </a:cubicBezTo>
                <a:cubicBezTo>
                  <a:pt x="286" y="484"/>
                  <a:pt x="286" y="485"/>
                  <a:pt x="286" y="486"/>
                </a:cubicBezTo>
                <a:close/>
                <a:moveTo>
                  <a:pt x="514" y="332"/>
                </a:moveTo>
                <a:cubicBezTo>
                  <a:pt x="513" y="332"/>
                  <a:pt x="512" y="333"/>
                  <a:pt x="512" y="335"/>
                </a:cubicBezTo>
                <a:cubicBezTo>
                  <a:pt x="513" y="334"/>
                  <a:pt x="514" y="333"/>
                  <a:pt x="514" y="332"/>
                </a:cubicBezTo>
                <a:close/>
                <a:moveTo>
                  <a:pt x="532" y="351"/>
                </a:moveTo>
                <a:cubicBezTo>
                  <a:pt x="532" y="351"/>
                  <a:pt x="532" y="350"/>
                  <a:pt x="531" y="350"/>
                </a:cubicBezTo>
                <a:cubicBezTo>
                  <a:pt x="531" y="350"/>
                  <a:pt x="530" y="350"/>
                  <a:pt x="530" y="351"/>
                </a:cubicBezTo>
                <a:cubicBezTo>
                  <a:pt x="530" y="351"/>
                  <a:pt x="530" y="352"/>
                  <a:pt x="531" y="352"/>
                </a:cubicBezTo>
                <a:cubicBezTo>
                  <a:pt x="531" y="352"/>
                  <a:pt x="532" y="351"/>
                  <a:pt x="532" y="351"/>
                </a:cubicBezTo>
                <a:close/>
                <a:moveTo>
                  <a:pt x="518" y="335"/>
                </a:moveTo>
                <a:cubicBezTo>
                  <a:pt x="518" y="336"/>
                  <a:pt x="519" y="336"/>
                  <a:pt x="520" y="336"/>
                </a:cubicBezTo>
                <a:cubicBezTo>
                  <a:pt x="519" y="334"/>
                  <a:pt x="519" y="334"/>
                  <a:pt x="518" y="335"/>
                </a:cubicBezTo>
                <a:close/>
                <a:moveTo>
                  <a:pt x="213" y="504"/>
                </a:moveTo>
                <a:cubicBezTo>
                  <a:pt x="214" y="503"/>
                  <a:pt x="215" y="504"/>
                  <a:pt x="216" y="503"/>
                </a:cubicBezTo>
                <a:cubicBezTo>
                  <a:pt x="215" y="503"/>
                  <a:pt x="213" y="502"/>
                  <a:pt x="213" y="504"/>
                </a:cubicBezTo>
                <a:close/>
                <a:moveTo>
                  <a:pt x="509" y="349"/>
                </a:moveTo>
                <a:cubicBezTo>
                  <a:pt x="509" y="348"/>
                  <a:pt x="508" y="348"/>
                  <a:pt x="507" y="349"/>
                </a:cubicBezTo>
                <a:cubicBezTo>
                  <a:pt x="508" y="349"/>
                  <a:pt x="509" y="350"/>
                  <a:pt x="509" y="349"/>
                </a:cubicBezTo>
                <a:close/>
                <a:moveTo>
                  <a:pt x="266" y="451"/>
                </a:moveTo>
                <a:cubicBezTo>
                  <a:pt x="266" y="451"/>
                  <a:pt x="266" y="451"/>
                  <a:pt x="266" y="451"/>
                </a:cubicBezTo>
                <a:cubicBezTo>
                  <a:pt x="267" y="451"/>
                  <a:pt x="266" y="450"/>
                  <a:pt x="266" y="449"/>
                </a:cubicBezTo>
                <a:cubicBezTo>
                  <a:pt x="266" y="450"/>
                  <a:pt x="265" y="450"/>
                  <a:pt x="266" y="451"/>
                </a:cubicBezTo>
                <a:close/>
                <a:moveTo>
                  <a:pt x="354" y="475"/>
                </a:moveTo>
                <a:cubicBezTo>
                  <a:pt x="354" y="476"/>
                  <a:pt x="354" y="477"/>
                  <a:pt x="354" y="478"/>
                </a:cubicBezTo>
                <a:cubicBezTo>
                  <a:pt x="355" y="477"/>
                  <a:pt x="355" y="476"/>
                  <a:pt x="354" y="475"/>
                </a:cubicBezTo>
                <a:close/>
                <a:moveTo>
                  <a:pt x="523" y="323"/>
                </a:moveTo>
                <a:cubicBezTo>
                  <a:pt x="524" y="322"/>
                  <a:pt x="524" y="321"/>
                  <a:pt x="523" y="321"/>
                </a:cubicBezTo>
                <a:cubicBezTo>
                  <a:pt x="523" y="322"/>
                  <a:pt x="523" y="322"/>
                  <a:pt x="523" y="323"/>
                </a:cubicBezTo>
                <a:close/>
                <a:moveTo>
                  <a:pt x="520" y="344"/>
                </a:moveTo>
                <a:cubicBezTo>
                  <a:pt x="520" y="344"/>
                  <a:pt x="520" y="344"/>
                  <a:pt x="521" y="344"/>
                </a:cubicBezTo>
                <a:cubicBezTo>
                  <a:pt x="521" y="345"/>
                  <a:pt x="521" y="344"/>
                  <a:pt x="521" y="344"/>
                </a:cubicBezTo>
                <a:cubicBezTo>
                  <a:pt x="522" y="344"/>
                  <a:pt x="522" y="343"/>
                  <a:pt x="521" y="343"/>
                </a:cubicBezTo>
                <a:cubicBezTo>
                  <a:pt x="521" y="343"/>
                  <a:pt x="520" y="343"/>
                  <a:pt x="520" y="344"/>
                </a:cubicBezTo>
                <a:close/>
                <a:moveTo>
                  <a:pt x="437" y="365"/>
                </a:moveTo>
                <a:cubicBezTo>
                  <a:pt x="437" y="365"/>
                  <a:pt x="437" y="365"/>
                  <a:pt x="438" y="365"/>
                </a:cubicBezTo>
                <a:cubicBezTo>
                  <a:pt x="437" y="365"/>
                  <a:pt x="437" y="364"/>
                  <a:pt x="437" y="364"/>
                </a:cubicBezTo>
                <a:cubicBezTo>
                  <a:pt x="437" y="364"/>
                  <a:pt x="436" y="365"/>
                  <a:pt x="436" y="365"/>
                </a:cubicBezTo>
                <a:cubicBezTo>
                  <a:pt x="437" y="365"/>
                  <a:pt x="437" y="365"/>
                  <a:pt x="437" y="365"/>
                </a:cubicBezTo>
                <a:close/>
                <a:moveTo>
                  <a:pt x="527" y="351"/>
                </a:moveTo>
                <a:cubicBezTo>
                  <a:pt x="527" y="351"/>
                  <a:pt x="528" y="351"/>
                  <a:pt x="528" y="352"/>
                </a:cubicBezTo>
                <a:cubicBezTo>
                  <a:pt x="528" y="352"/>
                  <a:pt x="528" y="351"/>
                  <a:pt x="528" y="351"/>
                </a:cubicBezTo>
                <a:cubicBezTo>
                  <a:pt x="528" y="351"/>
                  <a:pt x="528" y="351"/>
                  <a:pt x="528" y="351"/>
                </a:cubicBezTo>
                <a:cubicBezTo>
                  <a:pt x="527" y="350"/>
                  <a:pt x="527" y="351"/>
                  <a:pt x="527" y="351"/>
                </a:cubicBezTo>
                <a:close/>
                <a:moveTo>
                  <a:pt x="242" y="507"/>
                </a:moveTo>
                <a:cubicBezTo>
                  <a:pt x="242" y="507"/>
                  <a:pt x="242" y="507"/>
                  <a:pt x="242" y="508"/>
                </a:cubicBezTo>
                <a:cubicBezTo>
                  <a:pt x="242" y="508"/>
                  <a:pt x="242" y="508"/>
                  <a:pt x="243" y="508"/>
                </a:cubicBezTo>
                <a:cubicBezTo>
                  <a:pt x="243" y="508"/>
                  <a:pt x="243" y="507"/>
                  <a:pt x="242" y="507"/>
                </a:cubicBezTo>
                <a:close/>
                <a:moveTo>
                  <a:pt x="351" y="439"/>
                </a:moveTo>
                <a:cubicBezTo>
                  <a:pt x="352" y="440"/>
                  <a:pt x="352" y="440"/>
                  <a:pt x="352" y="440"/>
                </a:cubicBezTo>
                <a:cubicBezTo>
                  <a:pt x="352" y="440"/>
                  <a:pt x="352" y="440"/>
                  <a:pt x="352" y="440"/>
                </a:cubicBezTo>
                <a:cubicBezTo>
                  <a:pt x="352" y="439"/>
                  <a:pt x="352" y="439"/>
                  <a:pt x="352" y="439"/>
                </a:cubicBezTo>
                <a:cubicBezTo>
                  <a:pt x="352" y="439"/>
                  <a:pt x="352" y="439"/>
                  <a:pt x="351" y="439"/>
                </a:cubicBezTo>
                <a:close/>
                <a:moveTo>
                  <a:pt x="754" y="338"/>
                </a:moveTo>
                <a:cubicBezTo>
                  <a:pt x="754" y="337"/>
                  <a:pt x="753" y="337"/>
                  <a:pt x="753" y="337"/>
                </a:cubicBezTo>
                <a:cubicBezTo>
                  <a:pt x="753" y="337"/>
                  <a:pt x="752" y="337"/>
                  <a:pt x="752" y="337"/>
                </a:cubicBezTo>
                <a:cubicBezTo>
                  <a:pt x="752" y="337"/>
                  <a:pt x="752" y="338"/>
                  <a:pt x="752" y="338"/>
                </a:cubicBezTo>
                <a:cubicBezTo>
                  <a:pt x="752" y="339"/>
                  <a:pt x="752" y="340"/>
                  <a:pt x="752" y="340"/>
                </a:cubicBezTo>
                <a:cubicBezTo>
                  <a:pt x="754" y="341"/>
                  <a:pt x="755" y="343"/>
                  <a:pt x="757" y="344"/>
                </a:cubicBezTo>
                <a:cubicBezTo>
                  <a:pt x="758" y="345"/>
                  <a:pt x="760" y="346"/>
                  <a:pt x="762" y="346"/>
                </a:cubicBezTo>
                <a:cubicBezTo>
                  <a:pt x="763" y="346"/>
                  <a:pt x="763" y="346"/>
                  <a:pt x="763" y="346"/>
                </a:cubicBezTo>
                <a:cubicBezTo>
                  <a:pt x="763" y="346"/>
                  <a:pt x="764" y="346"/>
                  <a:pt x="764" y="345"/>
                </a:cubicBezTo>
                <a:cubicBezTo>
                  <a:pt x="764" y="343"/>
                  <a:pt x="767" y="341"/>
                  <a:pt x="768" y="339"/>
                </a:cubicBezTo>
                <a:cubicBezTo>
                  <a:pt x="769" y="337"/>
                  <a:pt x="768" y="334"/>
                  <a:pt x="767" y="333"/>
                </a:cubicBezTo>
                <a:cubicBezTo>
                  <a:pt x="766" y="332"/>
                  <a:pt x="765" y="332"/>
                  <a:pt x="764" y="332"/>
                </a:cubicBezTo>
                <a:cubicBezTo>
                  <a:pt x="762" y="332"/>
                  <a:pt x="760" y="333"/>
                  <a:pt x="758" y="331"/>
                </a:cubicBezTo>
                <a:cubicBezTo>
                  <a:pt x="758" y="331"/>
                  <a:pt x="757" y="331"/>
                  <a:pt x="757" y="331"/>
                </a:cubicBezTo>
                <a:cubicBezTo>
                  <a:pt x="756" y="332"/>
                  <a:pt x="756" y="332"/>
                  <a:pt x="756" y="333"/>
                </a:cubicBezTo>
                <a:cubicBezTo>
                  <a:pt x="756" y="334"/>
                  <a:pt x="756" y="335"/>
                  <a:pt x="756" y="336"/>
                </a:cubicBezTo>
                <a:cubicBezTo>
                  <a:pt x="756" y="336"/>
                  <a:pt x="756" y="337"/>
                  <a:pt x="756" y="337"/>
                </a:cubicBezTo>
                <a:cubicBezTo>
                  <a:pt x="755" y="338"/>
                  <a:pt x="755" y="338"/>
                  <a:pt x="754" y="338"/>
                </a:cubicBezTo>
                <a:close/>
                <a:moveTo>
                  <a:pt x="911" y="401"/>
                </a:moveTo>
                <a:cubicBezTo>
                  <a:pt x="911" y="401"/>
                  <a:pt x="911" y="401"/>
                  <a:pt x="911" y="401"/>
                </a:cubicBezTo>
                <a:cubicBezTo>
                  <a:pt x="912" y="400"/>
                  <a:pt x="912" y="400"/>
                  <a:pt x="911" y="399"/>
                </a:cubicBezTo>
                <a:cubicBezTo>
                  <a:pt x="911" y="399"/>
                  <a:pt x="910" y="398"/>
                  <a:pt x="909" y="399"/>
                </a:cubicBezTo>
                <a:cubicBezTo>
                  <a:pt x="909" y="399"/>
                  <a:pt x="909" y="399"/>
                  <a:pt x="909" y="399"/>
                </a:cubicBezTo>
                <a:cubicBezTo>
                  <a:pt x="909" y="399"/>
                  <a:pt x="909" y="399"/>
                  <a:pt x="909" y="399"/>
                </a:cubicBezTo>
                <a:cubicBezTo>
                  <a:pt x="909" y="399"/>
                  <a:pt x="909" y="399"/>
                  <a:pt x="909" y="399"/>
                </a:cubicBezTo>
                <a:cubicBezTo>
                  <a:pt x="908" y="400"/>
                  <a:pt x="907" y="400"/>
                  <a:pt x="906" y="400"/>
                </a:cubicBezTo>
                <a:cubicBezTo>
                  <a:pt x="904" y="399"/>
                  <a:pt x="902" y="398"/>
                  <a:pt x="900" y="400"/>
                </a:cubicBezTo>
                <a:cubicBezTo>
                  <a:pt x="900" y="400"/>
                  <a:pt x="900" y="400"/>
                  <a:pt x="900" y="400"/>
                </a:cubicBezTo>
                <a:cubicBezTo>
                  <a:pt x="900" y="400"/>
                  <a:pt x="899" y="400"/>
                  <a:pt x="899" y="400"/>
                </a:cubicBezTo>
                <a:cubicBezTo>
                  <a:pt x="899" y="400"/>
                  <a:pt x="899" y="401"/>
                  <a:pt x="899" y="401"/>
                </a:cubicBezTo>
                <a:cubicBezTo>
                  <a:pt x="899" y="401"/>
                  <a:pt x="900" y="402"/>
                  <a:pt x="900" y="402"/>
                </a:cubicBezTo>
                <a:cubicBezTo>
                  <a:pt x="900" y="403"/>
                  <a:pt x="901" y="402"/>
                  <a:pt x="901" y="402"/>
                </a:cubicBezTo>
                <a:cubicBezTo>
                  <a:pt x="901" y="402"/>
                  <a:pt x="901" y="402"/>
                  <a:pt x="901" y="402"/>
                </a:cubicBezTo>
                <a:cubicBezTo>
                  <a:pt x="901" y="402"/>
                  <a:pt x="902" y="402"/>
                  <a:pt x="902" y="402"/>
                </a:cubicBezTo>
                <a:cubicBezTo>
                  <a:pt x="903" y="401"/>
                  <a:pt x="903" y="401"/>
                  <a:pt x="905" y="402"/>
                </a:cubicBezTo>
                <a:cubicBezTo>
                  <a:pt x="905" y="402"/>
                  <a:pt x="905" y="402"/>
                  <a:pt x="905" y="402"/>
                </a:cubicBezTo>
                <a:cubicBezTo>
                  <a:pt x="904" y="402"/>
                  <a:pt x="903" y="402"/>
                  <a:pt x="903" y="402"/>
                </a:cubicBezTo>
                <a:cubicBezTo>
                  <a:pt x="903" y="402"/>
                  <a:pt x="903" y="402"/>
                  <a:pt x="903" y="402"/>
                </a:cubicBezTo>
                <a:cubicBezTo>
                  <a:pt x="903" y="402"/>
                  <a:pt x="903" y="402"/>
                  <a:pt x="903" y="402"/>
                </a:cubicBezTo>
                <a:cubicBezTo>
                  <a:pt x="904" y="402"/>
                  <a:pt x="904" y="403"/>
                  <a:pt x="905" y="403"/>
                </a:cubicBezTo>
                <a:cubicBezTo>
                  <a:pt x="906" y="404"/>
                  <a:pt x="908" y="405"/>
                  <a:pt x="909" y="405"/>
                </a:cubicBezTo>
                <a:cubicBezTo>
                  <a:pt x="910" y="405"/>
                  <a:pt x="911" y="405"/>
                  <a:pt x="911" y="405"/>
                </a:cubicBezTo>
                <a:cubicBezTo>
                  <a:pt x="911" y="404"/>
                  <a:pt x="911" y="404"/>
                  <a:pt x="911" y="404"/>
                </a:cubicBezTo>
                <a:cubicBezTo>
                  <a:pt x="912" y="403"/>
                  <a:pt x="912" y="403"/>
                  <a:pt x="911" y="402"/>
                </a:cubicBezTo>
                <a:cubicBezTo>
                  <a:pt x="911" y="402"/>
                  <a:pt x="910" y="402"/>
                  <a:pt x="911" y="401"/>
                </a:cubicBezTo>
                <a:cubicBezTo>
                  <a:pt x="911" y="401"/>
                  <a:pt x="911" y="401"/>
                  <a:pt x="911" y="401"/>
                </a:cubicBezTo>
                <a:close/>
                <a:moveTo>
                  <a:pt x="614" y="274"/>
                </a:moveTo>
                <a:cubicBezTo>
                  <a:pt x="615" y="274"/>
                  <a:pt x="616" y="275"/>
                  <a:pt x="617" y="276"/>
                </a:cubicBezTo>
                <a:cubicBezTo>
                  <a:pt x="619" y="274"/>
                  <a:pt x="616" y="272"/>
                  <a:pt x="617" y="270"/>
                </a:cubicBezTo>
                <a:cubicBezTo>
                  <a:pt x="618" y="271"/>
                  <a:pt x="619" y="273"/>
                  <a:pt x="619" y="275"/>
                </a:cubicBezTo>
                <a:cubicBezTo>
                  <a:pt x="619" y="274"/>
                  <a:pt x="619" y="273"/>
                  <a:pt x="619" y="272"/>
                </a:cubicBezTo>
                <a:cubicBezTo>
                  <a:pt x="620" y="273"/>
                  <a:pt x="621" y="274"/>
                  <a:pt x="621" y="272"/>
                </a:cubicBezTo>
                <a:cubicBezTo>
                  <a:pt x="622" y="272"/>
                  <a:pt x="622" y="272"/>
                  <a:pt x="622" y="272"/>
                </a:cubicBezTo>
                <a:cubicBezTo>
                  <a:pt x="623" y="272"/>
                  <a:pt x="623" y="272"/>
                  <a:pt x="623" y="271"/>
                </a:cubicBezTo>
                <a:cubicBezTo>
                  <a:pt x="622" y="270"/>
                  <a:pt x="622" y="270"/>
                  <a:pt x="623" y="269"/>
                </a:cubicBezTo>
                <a:cubicBezTo>
                  <a:pt x="623" y="269"/>
                  <a:pt x="623" y="269"/>
                  <a:pt x="623" y="268"/>
                </a:cubicBezTo>
                <a:cubicBezTo>
                  <a:pt x="623" y="268"/>
                  <a:pt x="622" y="268"/>
                  <a:pt x="622" y="268"/>
                </a:cubicBezTo>
                <a:cubicBezTo>
                  <a:pt x="621" y="269"/>
                  <a:pt x="620" y="270"/>
                  <a:pt x="620" y="271"/>
                </a:cubicBezTo>
                <a:cubicBezTo>
                  <a:pt x="619" y="271"/>
                  <a:pt x="619" y="271"/>
                  <a:pt x="619" y="270"/>
                </a:cubicBezTo>
                <a:cubicBezTo>
                  <a:pt x="617" y="269"/>
                  <a:pt x="616" y="268"/>
                  <a:pt x="616" y="271"/>
                </a:cubicBezTo>
                <a:cubicBezTo>
                  <a:pt x="616" y="271"/>
                  <a:pt x="615" y="271"/>
                  <a:pt x="615" y="271"/>
                </a:cubicBezTo>
                <a:cubicBezTo>
                  <a:pt x="614" y="270"/>
                  <a:pt x="613" y="270"/>
                  <a:pt x="612" y="270"/>
                </a:cubicBezTo>
                <a:cubicBezTo>
                  <a:pt x="611" y="269"/>
                  <a:pt x="611" y="269"/>
                  <a:pt x="611" y="270"/>
                </a:cubicBezTo>
                <a:cubicBezTo>
                  <a:pt x="611" y="270"/>
                  <a:pt x="611" y="271"/>
                  <a:pt x="610" y="271"/>
                </a:cubicBezTo>
                <a:cubicBezTo>
                  <a:pt x="609" y="270"/>
                  <a:pt x="610" y="269"/>
                  <a:pt x="608" y="270"/>
                </a:cubicBezTo>
                <a:cubicBezTo>
                  <a:pt x="608" y="270"/>
                  <a:pt x="607" y="270"/>
                  <a:pt x="608" y="271"/>
                </a:cubicBezTo>
                <a:cubicBezTo>
                  <a:pt x="609" y="273"/>
                  <a:pt x="611" y="275"/>
                  <a:pt x="614" y="274"/>
                </a:cubicBezTo>
                <a:close/>
                <a:moveTo>
                  <a:pt x="611" y="243"/>
                </a:moveTo>
                <a:cubicBezTo>
                  <a:pt x="611" y="242"/>
                  <a:pt x="612" y="242"/>
                  <a:pt x="612" y="242"/>
                </a:cubicBezTo>
                <a:cubicBezTo>
                  <a:pt x="612" y="242"/>
                  <a:pt x="613" y="242"/>
                  <a:pt x="613" y="242"/>
                </a:cubicBezTo>
                <a:cubicBezTo>
                  <a:pt x="613" y="243"/>
                  <a:pt x="612" y="243"/>
                  <a:pt x="613" y="244"/>
                </a:cubicBezTo>
                <a:cubicBezTo>
                  <a:pt x="615" y="242"/>
                  <a:pt x="617" y="241"/>
                  <a:pt x="618" y="238"/>
                </a:cubicBezTo>
                <a:cubicBezTo>
                  <a:pt x="619" y="238"/>
                  <a:pt x="619" y="237"/>
                  <a:pt x="618" y="236"/>
                </a:cubicBezTo>
                <a:cubicBezTo>
                  <a:pt x="617" y="235"/>
                  <a:pt x="616" y="236"/>
                  <a:pt x="616" y="237"/>
                </a:cubicBezTo>
                <a:cubicBezTo>
                  <a:pt x="615" y="238"/>
                  <a:pt x="613" y="239"/>
                  <a:pt x="612" y="239"/>
                </a:cubicBezTo>
                <a:cubicBezTo>
                  <a:pt x="611" y="239"/>
                  <a:pt x="610" y="240"/>
                  <a:pt x="609" y="241"/>
                </a:cubicBezTo>
                <a:cubicBezTo>
                  <a:pt x="609" y="241"/>
                  <a:pt x="608" y="241"/>
                  <a:pt x="609" y="242"/>
                </a:cubicBezTo>
                <a:cubicBezTo>
                  <a:pt x="609" y="243"/>
                  <a:pt x="610" y="243"/>
                  <a:pt x="611" y="243"/>
                </a:cubicBezTo>
                <a:close/>
                <a:moveTo>
                  <a:pt x="550" y="243"/>
                </a:moveTo>
                <a:cubicBezTo>
                  <a:pt x="551" y="243"/>
                  <a:pt x="551" y="242"/>
                  <a:pt x="551" y="241"/>
                </a:cubicBezTo>
                <a:cubicBezTo>
                  <a:pt x="552" y="239"/>
                  <a:pt x="553" y="237"/>
                  <a:pt x="556" y="237"/>
                </a:cubicBezTo>
                <a:cubicBezTo>
                  <a:pt x="556" y="237"/>
                  <a:pt x="557" y="236"/>
                  <a:pt x="557" y="236"/>
                </a:cubicBezTo>
                <a:cubicBezTo>
                  <a:pt x="557" y="236"/>
                  <a:pt x="557" y="236"/>
                  <a:pt x="557" y="235"/>
                </a:cubicBezTo>
                <a:cubicBezTo>
                  <a:pt x="558" y="235"/>
                  <a:pt x="559" y="234"/>
                  <a:pt x="559" y="233"/>
                </a:cubicBezTo>
                <a:cubicBezTo>
                  <a:pt x="558" y="232"/>
                  <a:pt x="558" y="230"/>
                  <a:pt x="556" y="230"/>
                </a:cubicBezTo>
                <a:cubicBezTo>
                  <a:pt x="554" y="230"/>
                  <a:pt x="554" y="231"/>
                  <a:pt x="553" y="232"/>
                </a:cubicBezTo>
                <a:cubicBezTo>
                  <a:pt x="553" y="234"/>
                  <a:pt x="552" y="235"/>
                  <a:pt x="551" y="236"/>
                </a:cubicBezTo>
                <a:cubicBezTo>
                  <a:pt x="549" y="237"/>
                  <a:pt x="549" y="239"/>
                  <a:pt x="549" y="241"/>
                </a:cubicBezTo>
                <a:cubicBezTo>
                  <a:pt x="549" y="242"/>
                  <a:pt x="549" y="242"/>
                  <a:pt x="550" y="243"/>
                </a:cubicBezTo>
                <a:close/>
                <a:moveTo>
                  <a:pt x="903" y="387"/>
                </a:moveTo>
                <a:cubicBezTo>
                  <a:pt x="902" y="387"/>
                  <a:pt x="902" y="387"/>
                  <a:pt x="902" y="388"/>
                </a:cubicBezTo>
                <a:cubicBezTo>
                  <a:pt x="902" y="389"/>
                  <a:pt x="904" y="389"/>
                  <a:pt x="904" y="389"/>
                </a:cubicBezTo>
                <a:cubicBezTo>
                  <a:pt x="906" y="389"/>
                  <a:pt x="907" y="391"/>
                  <a:pt x="908" y="390"/>
                </a:cubicBezTo>
                <a:cubicBezTo>
                  <a:pt x="908" y="390"/>
                  <a:pt x="909" y="390"/>
                  <a:pt x="909" y="390"/>
                </a:cubicBezTo>
                <a:cubicBezTo>
                  <a:pt x="909" y="390"/>
                  <a:pt x="909" y="390"/>
                  <a:pt x="909" y="390"/>
                </a:cubicBezTo>
                <a:cubicBezTo>
                  <a:pt x="908" y="388"/>
                  <a:pt x="906" y="389"/>
                  <a:pt x="905" y="388"/>
                </a:cubicBezTo>
                <a:cubicBezTo>
                  <a:pt x="904" y="388"/>
                  <a:pt x="903" y="387"/>
                  <a:pt x="903" y="387"/>
                </a:cubicBezTo>
                <a:close/>
                <a:moveTo>
                  <a:pt x="861" y="359"/>
                </a:moveTo>
                <a:cubicBezTo>
                  <a:pt x="862" y="359"/>
                  <a:pt x="863" y="359"/>
                  <a:pt x="863" y="360"/>
                </a:cubicBezTo>
                <a:cubicBezTo>
                  <a:pt x="863" y="360"/>
                  <a:pt x="863" y="360"/>
                  <a:pt x="863" y="360"/>
                </a:cubicBezTo>
                <a:cubicBezTo>
                  <a:pt x="863" y="360"/>
                  <a:pt x="863" y="360"/>
                  <a:pt x="863" y="360"/>
                </a:cubicBezTo>
                <a:cubicBezTo>
                  <a:pt x="863" y="359"/>
                  <a:pt x="863" y="357"/>
                  <a:pt x="863" y="356"/>
                </a:cubicBezTo>
                <a:cubicBezTo>
                  <a:pt x="863" y="356"/>
                  <a:pt x="863" y="355"/>
                  <a:pt x="863" y="355"/>
                </a:cubicBezTo>
                <a:cubicBezTo>
                  <a:pt x="862" y="355"/>
                  <a:pt x="862" y="356"/>
                  <a:pt x="862" y="356"/>
                </a:cubicBezTo>
                <a:cubicBezTo>
                  <a:pt x="861" y="356"/>
                  <a:pt x="861" y="356"/>
                  <a:pt x="861" y="357"/>
                </a:cubicBezTo>
                <a:cubicBezTo>
                  <a:pt x="860" y="357"/>
                  <a:pt x="861" y="358"/>
                  <a:pt x="861" y="359"/>
                </a:cubicBezTo>
                <a:close/>
                <a:moveTo>
                  <a:pt x="494" y="223"/>
                </a:moveTo>
                <a:cubicBezTo>
                  <a:pt x="495" y="223"/>
                  <a:pt x="495" y="223"/>
                  <a:pt x="495" y="223"/>
                </a:cubicBezTo>
                <a:cubicBezTo>
                  <a:pt x="494" y="222"/>
                  <a:pt x="493" y="222"/>
                  <a:pt x="493" y="221"/>
                </a:cubicBezTo>
                <a:cubicBezTo>
                  <a:pt x="492" y="221"/>
                  <a:pt x="492" y="220"/>
                  <a:pt x="491" y="220"/>
                </a:cubicBezTo>
                <a:cubicBezTo>
                  <a:pt x="490" y="221"/>
                  <a:pt x="491" y="222"/>
                  <a:pt x="491" y="223"/>
                </a:cubicBezTo>
                <a:cubicBezTo>
                  <a:pt x="492" y="224"/>
                  <a:pt x="493" y="223"/>
                  <a:pt x="494" y="223"/>
                </a:cubicBezTo>
                <a:close/>
                <a:moveTo>
                  <a:pt x="566" y="232"/>
                </a:moveTo>
                <a:cubicBezTo>
                  <a:pt x="568" y="232"/>
                  <a:pt x="567" y="231"/>
                  <a:pt x="567" y="230"/>
                </a:cubicBezTo>
                <a:cubicBezTo>
                  <a:pt x="567" y="229"/>
                  <a:pt x="568" y="228"/>
                  <a:pt x="567" y="228"/>
                </a:cubicBezTo>
                <a:cubicBezTo>
                  <a:pt x="566" y="228"/>
                  <a:pt x="565" y="230"/>
                  <a:pt x="565" y="231"/>
                </a:cubicBezTo>
                <a:cubicBezTo>
                  <a:pt x="565" y="232"/>
                  <a:pt x="566" y="232"/>
                  <a:pt x="566" y="232"/>
                </a:cubicBezTo>
                <a:close/>
                <a:moveTo>
                  <a:pt x="614" y="257"/>
                </a:moveTo>
                <a:cubicBezTo>
                  <a:pt x="616" y="258"/>
                  <a:pt x="616" y="256"/>
                  <a:pt x="617" y="255"/>
                </a:cubicBezTo>
                <a:cubicBezTo>
                  <a:pt x="617" y="255"/>
                  <a:pt x="616" y="254"/>
                  <a:pt x="616" y="254"/>
                </a:cubicBezTo>
                <a:cubicBezTo>
                  <a:pt x="615" y="255"/>
                  <a:pt x="614" y="255"/>
                  <a:pt x="613" y="256"/>
                </a:cubicBezTo>
                <a:cubicBezTo>
                  <a:pt x="613" y="257"/>
                  <a:pt x="613" y="258"/>
                  <a:pt x="614" y="257"/>
                </a:cubicBezTo>
                <a:close/>
                <a:moveTo>
                  <a:pt x="561" y="238"/>
                </a:moveTo>
                <a:cubicBezTo>
                  <a:pt x="562" y="238"/>
                  <a:pt x="563" y="237"/>
                  <a:pt x="562" y="236"/>
                </a:cubicBezTo>
                <a:cubicBezTo>
                  <a:pt x="562" y="235"/>
                  <a:pt x="561" y="236"/>
                  <a:pt x="561" y="236"/>
                </a:cubicBezTo>
                <a:cubicBezTo>
                  <a:pt x="560" y="237"/>
                  <a:pt x="559" y="237"/>
                  <a:pt x="558" y="237"/>
                </a:cubicBezTo>
                <a:cubicBezTo>
                  <a:pt x="559" y="238"/>
                  <a:pt x="560" y="238"/>
                  <a:pt x="561" y="238"/>
                </a:cubicBezTo>
                <a:close/>
                <a:moveTo>
                  <a:pt x="578" y="218"/>
                </a:moveTo>
                <a:cubicBezTo>
                  <a:pt x="578" y="218"/>
                  <a:pt x="579" y="217"/>
                  <a:pt x="579" y="216"/>
                </a:cubicBezTo>
                <a:cubicBezTo>
                  <a:pt x="579" y="216"/>
                  <a:pt x="579" y="215"/>
                  <a:pt x="578" y="215"/>
                </a:cubicBezTo>
                <a:cubicBezTo>
                  <a:pt x="577" y="216"/>
                  <a:pt x="576" y="215"/>
                  <a:pt x="576" y="216"/>
                </a:cubicBezTo>
                <a:cubicBezTo>
                  <a:pt x="576" y="217"/>
                  <a:pt x="577" y="218"/>
                  <a:pt x="578" y="218"/>
                </a:cubicBezTo>
                <a:close/>
                <a:moveTo>
                  <a:pt x="908" y="379"/>
                </a:moveTo>
                <a:cubicBezTo>
                  <a:pt x="908" y="379"/>
                  <a:pt x="909" y="379"/>
                  <a:pt x="909" y="378"/>
                </a:cubicBezTo>
                <a:cubicBezTo>
                  <a:pt x="909" y="378"/>
                  <a:pt x="909" y="378"/>
                  <a:pt x="909" y="378"/>
                </a:cubicBezTo>
                <a:cubicBezTo>
                  <a:pt x="909" y="377"/>
                  <a:pt x="909" y="376"/>
                  <a:pt x="908" y="376"/>
                </a:cubicBezTo>
                <a:cubicBezTo>
                  <a:pt x="908" y="376"/>
                  <a:pt x="908" y="376"/>
                  <a:pt x="908" y="376"/>
                </a:cubicBezTo>
                <a:cubicBezTo>
                  <a:pt x="908" y="376"/>
                  <a:pt x="908" y="376"/>
                  <a:pt x="908" y="376"/>
                </a:cubicBezTo>
                <a:cubicBezTo>
                  <a:pt x="908" y="376"/>
                  <a:pt x="908" y="376"/>
                  <a:pt x="908" y="376"/>
                </a:cubicBezTo>
                <a:cubicBezTo>
                  <a:pt x="907" y="376"/>
                  <a:pt x="907" y="377"/>
                  <a:pt x="907" y="377"/>
                </a:cubicBezTo>
                <a:cubicBezTo>
                  <a:pt x="907" y="377"/>
                  <a:pt x="907" y="378"/>
                  <a:pt x="907" y="378"/>
                </a:cubicBezTo>
                <a:cubicBezTo>
                  <a:pt x="907" y="379"/>
                  <a:pt x="907" y="379"/>
                  <a:pt x="908" y="379"/>
                </a:cubicBezTo>
                <a:close/>
                <a:moveTo>
                  <a:pt x="616" y="246"/>
                </a:moveTo>
                <a:cubicBezTo>
                  <a:pt x="616" y="245"/>
                  <a:pt x="615" y="245"/>
                  <a:pt x="615" y="245"/>
                </a:cubicBezTo>
                <a:cubicBezTo>
                  <a:pt x="614" y="245"/>
                  <a:pt x="613" y="245"/>
                  <a:pt x="613" y="246"/>
                </a:cubicBezTo>
                <a:cubicBezTo>
                  <a:pt x="613" y="247"/>
                  <a:pt x="614" y="247"/>
                  <a:pt x="614" y="247"/>
                </a:cubicBezTo>
                <a:cubicBezTo>
                  <a:pt x="615" y="247"/>
                  <a:pt x="616" y="247"/>
                  <a:pt x="616" y="246"/>
                </a:cubicBezTo>
                <a:close/>
                <a:moveTo>
                  <a:pt x="910" y="384"/>
                </a:moveTo>
                <a:cubicBezTo>
                  <a:pt x="910" y="384"/>
                  <a:pt x="909" y="384"/>
                  <a:pt x="909" y="384"/>
                </a:cubicBezTo>
                <a:cubicBezTo>
                  <a:pt x="909" y="385"/>
                  <a:pt x="908" y="385"/>
                  <a:pt x="908" y="386"/>
                </a:cubicBezTo>
                <a:cubicBezTo>
                  <a:pt x="908" y="387"/>
                  <a:pt x="909" y="387"/>
                  <a:pt x="910" y="387"/>
                </a:cubicBezTo>
                <a:cubicBezTo>
                  <a:pt x="910" y="387"/>
                  <a:pt x="910" y="387"/>
                  <a:pt x="910" y="387"/>
                </a:cubicBezTo>
                <a:cubicBezTo>
                  <a:pt x="911" y="387"/>
                  <a:pt x="911" y="386"/>
                  <a:pt x="910" y="386"/>
                </a:cubicBezTo>
                <a:cubicBezTo>
                  <a:pt x="911" y="385"/>
                  <a:pt x="911" y="384"/>
                  <a:pt x="910" y="384"/>
                </a:cubicBezTo>
                <a:close/>
                <a:moveTo>
                  <a:pt x="909" y="411"/>
                </a:moveTo>
                <a:cubicBezTo>
                  <a:pt x="908" y="413"/>
                  <a:pt x="909" y="414"/>
                  <a:pt x="910" y="415"/>
                </a:cubicBezTo>
                <a:cubicBezTo>
                  <a:pt x="910" y="415"/>
                  <a:pt x="910" y="415"/>
                  <a:pt x="910" y="414"/>
                </a:cubicBezTo>
                <a:cubicBezTo>
                  <a:pt x="910" y="415"/>
                  <a:pt x="910" y="415"/>
                  <a:pt x="910" y="415"/>
                </a:cubicBezTo>
                <a:cubicBezTo>
                  <a:pt x="910" y="413"/>
                  <a:pt x="910" y="412"/>
                  <a:pt x="909" y="411"/>
                </a:cubicBezTo>
                <a:cubicBezTo>
                  <a:pt x="909" y="411"/>
                  <a:pt x="909" y="411"/>
                  <a:pt x="909" y="411"/>
                </a:cubicBezTo>
                <a:cubicBezTo>
                  <a:pt x="909" y="411"/>
                  <a:pt x="909" y="411"/>
                  <a:pt x="909" y="411"/>
                </a:cubicBezTo>
                <a:close/>
                <a:moveTo>
                  <a:pt x="893" y="394"/>
                </a:moveTo>
                <a:cubicBezTo>
                  <a:pt x="893" y="394"/>
                  <a:pt x="893" y="394"/>
                  <a:pt x="893" y="393"/>
                </a:cubicBezTo>
                <a:cubicBezTo>
                  <a:pt x="893" y="393"/>
                  <a:pt x="893" y="392"/>
                  <a:pt x="892" y="392"/>
                </a:cubicBezTo>
                <a:cubicBezTo>
                  <a:pt x="892" y="392"/>
                  <a:pt x="892" y="393"/>
                  <a:pt x="892" y="393"/>
                </a:cubicBezTo>
                <a:cubicBezTo>
                  <a:pt x="891" y="393"/>
                  <a:pt x="891" y="393"/>
                  <a:pt x="891" y="394"/>
                </a:cubicBezTo>
                <a:cubicBezTo>
                  <a:pt x="891" y="394"/>
                  <a:pt x="891" y="395"/>
                  <a:pt x="892" y="395"/>
                </a:cubicBezTo>
                <a:cubicBezTo>
                  <a:pt x="892" y="395"/>
                  <a:pt x="892" y="395"/>
                  <a:pt x="892" y="395"/>
                </a:cubicBezTo>
                <a:cubicBezTo>
                  <a:pt x="892" y="394"/>
                  <a:pt x="892" y="394"/>
                  <a:pt x="893" y="394"/>
                </a:cubicBezTo>
                <a:cubicBezTo>
                  <a:pt x="893" y="394"/>
                  <a:pt x="893" y="394"/>
                  <a:pt x="893" y="394"/>
                </a:cubicBezTo>
                <a:close/>
                <a:moveTo>
                  <a:pt x="627" y="258"/>
                </a:moveTo>
                <a:cubicBezTo>
                  <a:pt x="627" y="256"/>
                  <a:pt x="627" y="255"/>
                  <a:pt x="627" y="253"/>
                </a:cubicBezTo>
                <a:cubicBezTo>
                  <a:pt x="626" y="255"/>
                  <a:pt x="625" y="256"/>
                  <a:pt x="627" y="258"/>
                </a:cubicBezTo>
                <a:close/>
                <a:moveTo>
                  <a:pt x="618" y="268"/>
                </a:moveTo>
                <a:cubicBezTo>
                  <a:pt x="618" y="268"/>
                  <a:pt x="618" y="269"/>
                  <a:pt x="619" y="269"/>
                </a:cubicBezTo>
                <a:cubicBezTo>
                  <a:pt x="620" y="269"/>
                  <a:pt x="620" y="268"/>
                  <a:pt x="620" y="268"/>
                </a:cubicBezTo>
                <a:cubicBezTo>
                  <a:pt x="620" y="267"/>
                  <a:pt x="619" y="267"/>
                  <a:pt x="618" y="267"/>
                </a:cubicBezTo>
                <a:cubicBezTo>
                  <a:pt x="618" y="267"/>
                  <a:pt x="618" y="267"/>
                  <a:pt x="618" y="268"/>
                </a:cubicBezTo>
                <a:close/>
                <a:moveTo>
                  <a:pt x="604" y="271"/>
                </a:moveTo>
                <a:cubicBezTo>
                  <a:pt x="602" y="272"/>
                  <a:pt x="601" y="271"/>
                  <a:pt x="600" y="273"/>
                </a:cubicBezTo>
                <a:cubicBezTo>
                  <a:pt x="602" y="273"/>
                  <a:pt x="603" y="273"/>
                  <a:pt x="604" y="271"/>
                </a:cubicBezTo>
                <a:close/>
                <a:moveTo>
                  <a:pt x="909" y="391"/>
                </a:moveTo>
                <a:cubicBezTo>
                  <a:pt x="909" y="391"/>
                  <a:pt x="908" y="391"/>
                  <a:pt x="909" y="392"/>
                </a:cubicBezTo>
                <a:cubicBezTo>
                  <a:pt x="909" y="392"/>
                  <a:pt x="909" y="392"/>
                  <a:pt x="909" y="392"/>
                </a:cubicBezTo>
                <a:cubicBezTo>
                  <a:pt x="910" y="392"/>
                  <a:pt x="910" y="392"/>
                  <a:pt x="910" y="392"/>
                </a:cubicBezTo>
                <a:cubicBezTo>
                  <a:pt x="910" y="392"/>
                  <a:pt x="910" y="392"/>
                  <a:pt x="910" y="392"/>
                </a:cubicBezTo>
                <a:cubicBezTo>
                  <a:pt x="910" y="391"/>
                  <a:pt x="910" y="391"/>
                  <a:pt x="909" y="391"/>
                </a:cubicBezTo>
                <a:cubicBezTo>
                  <a:pt x="909" y="391"/>
                  <a:pt x="909" y="391"/>
                  <a:pt x="909" y="391"/>
                </a:cubicBezTo>
                <a:close/>
                <a:moveTo>
                  <a:pt x="628" y="252"/>
                </a:moveTo>
                <a:cubicBezTo>
                  <a:pt x="628" y="252"/>
                  <a:pt x="628" y="251"/>
                  <a:pt x="628" y="251"/>
                </a:cubicBezTo>
                <a:cubicBezTo>
                  <a:pt x="627" y="251"/>
                  <a:pt x="626" y="252"/>
                  <a:pt x="625" y="252"/>
                </a:cubicBezTo>
                <a:cubicBezTo>
                  <a:pt x="625" y="252"/>
                  <a:pt x="625" y="252"/>
                  <a:pt x="625" y="252"/>
                </a:cubicBezTo>
                <a:cubicBezTo>
                  <a:pt x="626" y="252"/>
                  <a:pt x="627" y="253"/>
                  <a:pt x="628" y="252"/>
                </a:cubicBezTo>
                <a:close/>
                <a:moveTo>
                  <a:pt x="898" y="389"/>
                </a:moveTo>
                <a:cubicBezTo>
                  <a:pt x="898" y="389"/>
                  <a:pt x="897" y="389"/>
                  <a:pt x="897" y="389"/>
                </a:cubicBezTo>
                <a:cubicBezTo>
                  <a:pt x="897" y="389"/>
                  <a:pt x="897" y="389"/>
                  <a:pt x="897" y="389"/>
                </a:cubicBezTo>
                <a:cubicBezTo>
                  <a:pt x="897" y="390"/>
                  <a:pt x="897" y="390"/>
                  <a:pt x="898" y="390"/>
                </a:cubicBezTo>
                <a:cubicBezTo>
                  <a:pt x="898" y="390"/>
                  <a:pt x="898" y="390"/>
                  <a:pt x="898" y="390"/>
                </a:cubicBezTo>
                <a:cubicBezTo>
                  <a:pt x="898" y="390"/>
                  <a:pt x="898" y="390"/>
                  <a:pt x="898" y="390"/>
                </a:cubicBezTo>
                <a:cubicBezTo>
                  <a:pt x="898" y="389"/>
                  <a:pt x="898" y="389"/>
                  <a:pt x="898" y="389"/>
                </a:cubicBezTo>
                <a:close/>
                <a:moveTo>
                  <a:pt x="883" y="403"/>
                </a:moveTo>
                <a:cubicBezTo>
                  <a:pt x="882" y="403"/>
                  <a:pt x="882" y="403"/>
                  <a:pt x="882" y="403"/>
                </a:cubicBezTo>
                <a:cubicBezTo>
                  <a:pt x="882" y="403"/>
                  <a:pt x="882" y="403"/>
                  <a:pt x="882" y="404"/>
                </a:cubicBezTo>
                <a:cubicBezTo>
                  <a:pt x="882" y="404"/>
                  <a:pt x="882" y="404"/>
                  <a:pt x="883" y="404"/>
                </a:cubicBezTo>
                <a:cubicBezTo>
                  <a:pt x="883" y="404"/>
                  <a:pt x="883" y="404"/>
                  <a:pt x="883" y="404"/>
                </a:cubicBezTo>
                <a:cubicBezTo>
                  <a:pt x="883" y="404"/>
                  <a:pt x="883" y="404"/>
                  <a:pt x="883" y="404"/>
                </a:cubicBezTo>
                <a:cubicBezTo>
                  <a:pt x="883" y="404"/>
                  <a:pt x="883" y="404"/>
                  <a:pt x="883" y="404"/>
                </a:cubicBezTo>
                <a:cubicBezTo>
                  <a:pt x="883" y="404"/>
                  <a:pt x="883" y="404"/>
                  <a:pt x="883" y="404"/>
                </a:cubicBezTo>
                <a:cubicBezTo>
                  <a:pt x="883" y="404"/>
                  <a:pt x="883" y="404"/>
                  <a:pt x="883" y="404"/>
                </a:cubicBezTo>
                <a:cubicBezTo>
                  <a:pt x="883" y="403"/>
                  <a:pt x="883" y="403"/>
                  <a:pt x="883" y="403"/>
                </a:cubicBezTo>
                <a:close/>
                <a:moveTo>
                  <a:pt x="585" y="286"/>
                </a:moveTo>
                <a:cubicBezTo>
                  <a:pt x="586" y="286"/>
                  <a:pt x="586" y="286"/>
                  <a:pt x="586" y="286"/>
                </a:cubicBezTo>
                <a:cubicBezTo>
                  <a:pt x="586" y="285"/>
                  <a:pt x="586" y="285"/>
                  <a:pt x="586" y="285"/>
                </a:cubicBezTo>
                <a:cubicBezTo>
                  <a:pt x="585" y="285"/>
                  <a:pt x="585" y="285"/>
                  <a:pt x="585" y="286"/>
                </a:cubicBezTo>
                <a:cubicBezTo>
                  <a:pt x="585" y="286"/>
                  <a:pt x="585" y="286"/>
                  <a:pt x="585" y="286"/>
                </a:cubicBezTo>
                <a:close/>
                <a:moveTo>
                  <a:pt x="906" y="381"/>
                </a:moveTo>
                <a:cubicBezTo>
                  <a:pt x="906" y="381"/>
                  <a:pt x="906" y="381"/>
                  <a:pt x="906" y="381"/>
                </a:cubicBezTo>
                <a:cubicBezTo>
                  <a:pt x="906" y="381"/>
                  <a:pt x="906" y="381"/>
                  <a:pt x="906" y="382"/>
                </a:cubicBezTo>
                <a:cubicBezTo>
                  <a:pt x="905" y="382"/>
                  <a:pt x="904" y="381"/>
                  <a:pt x="903" y="382"/>
                </a:cubicBezTo>
                <a:cubicBezTo>
                  <a:pt x="903" y="382"/>
                  <a:pt x="903" y="382"/>
                  <a:pt x="903" y="382"/>
                </a:cubicBezTo>
                <a:cubicBezTo>
                  <a:pt x="904" y="382"/>
                  <a:pt x="905" y="383"/>
                  <a:pt x="905" y="382"/>
                </a:cubicBezTo>
                <a:cubicBezTo>
                  <a:pt x="905" y="382"/>
                  <a:pt x="905" y="382"/>
                  <a:pt x="906" y="382"/>
                </a:cubicBezTo>
                <a:cubicBezTo>
                  <a:pt x="906" y="382"/>
                  <a:pt x="906" y="382"/>
                  <a:pt x="907" y="381"/>
                </a:cubicBezTo>
                <a:cubicBezTo>
                  <a:pt x="907" y="381"/>
                  <a:pt x="907" y="381"/>
                  <a:pt x="907" y="381"/>
                </a:cubicBezTo>
                <a:cubicBezTo>
                  <a:pt x="907" y="381"/>
                  <a:pt x="907" y="381"/>
                  <a:pt x="906" y="381"/>
                </a:cubicBezTo>
                <a:close/>
                <a:moveTo>
                  <a:pt x="748" y="339"/>
                </a:moveTo>
                <a:cubicBezTo>
                  <a:pt x="748" y="339"/>
                  <a:pt x="748" y="339"/>
                  <a:pt x="748" y="339"/>
                </a:cubicBezTo>
                <a:cubicBezTo>
                  <a:pt x="748" y="340"/>
                  <a:pt x="748" y="340"/>
                  <a:pt x="749" y="340"/>
                </a:cubicBezTo>
                <a:cubicBezTo>
                  <a:pt x="749" y="340"/>
                  <a:pt x="749" y="340"/>
                  <a:pt x="749" y="340"/>
                </a:cubicBezTo>
                <a:cubicBezTo>
                  <a:pt x="749" y="340"/>
                  <a:pt x="749" y="339"/>
                  <a:pt x="749" y="339"/>
                </a:cubicBezTo>
                <a:cubicBezTo>
                  <a:pt x="749" y="339"/>
                  <a:pt x="749" y="339"/>
                  <a:pt x="749" y="339"/>
                </a:cubicBezTo>
                <a:cubicBezTo>
                  <a:pt x="749" y="339"/>
                  <a:pt x="749" y="339"/>
                  <a:pt x="749" y="339"/>
                </a:cubicBezTo>
                <a:cubicBezTo>
                  <a:pt x="748" y="339"/>
                  <a:pt x="748" y="339"/>
                  <a:pt x="748" y="339"/>
                </a:cubicBezTo>
                <a:close/>
                <a:moveTo>
                  <a:pt x="885" y="393"/>
                </a:moveTo>
                <a:cubicBezTo>
                  <a:pt x="885" y="392"/>
                  <a:pt x="885" y="392"/>
                  <a:pt x="885" y="392"/>
                </a:cubicBezTo>
                <a:cubicBezTo>
                  <a:pt x="885" y="392"/>
                  <a:pt x="885" y="392"/>
                  <a:pt x="885" y="392"/>
                </a:cubicBezTo>
                <a:cubicBezTo>
                  <a:pt x="885" y="392"/>
                  <a:pt x="885" y="392"/>
                  <a:pt x="885" y="392"/>
                </a:cubicBezTo>
                <a:cubicBezTo>
                  <a:pt x="885" y="392"/>
                  <a:pt x="885" y="392"/>
                  <a:pt x="885" y="392"/>
                </a:cubicBezTo>
                <a:cubicBezTo>
                  <a:pt x="885" y="392"/>
                  <a:pt x="884" y="392"/>
                  <a:pt x="884" y="392"/>
                </a:cubicBezTo>
                <a:cubicBezTo>
                  <a:pt x="884" y="392"/>
                  <a:pt x="884" y="392"/>
                  <a:pt x="884" y="393"/>
                </a:cubicBezTo>
                <a:cubicBezTo>
                  <a:pt x="884" y="393"/>
                  <a:pt x="884" y="393"/>
                  <a:pt x="885" y="393"/>
                </a:cubicBezTo>
                <a:cubicBezTo>
                  <a:pt x="885" y="393"/>
                  <a:pt x="885" y="393"/>
                  <a:pt x="885" y="393"/>
                </a:cubicBezTo>
                <a:cubicBezTo>
                  <a:pt x="885" y="393"/>
                  <a:pt x="885" y="393"/>
                  <a:pt x="885" y="393"/>
                </a:cubicBezTo>
                <a:close/>
                <a:moveTo>
                  <a:pt x="892" y="396"/>
                </a:moveTo>
                <a:cubicBezTo>
                  <a:pt x="892" y="396"/>
                  <a:pt x="892" y="396"/>
                  <a:pt x="892" y="396"/>
                </a:cubicBezTo>
                <a:cubicBezTo>
                  <a:pt x="892" y="396"/>
                  <a:pt x="893" y="396"/>
                  <a:pt x="893" y="396"/>
                </a:cubicBezTo>
                <a:cubicBezTo>
                  <a:pt x="893" y="396"/>
                  <a:pt x="893" y="396"/>
                  <a:pt x="893" y="396"/>
                </a:cubicBezTo>
                <a:cubicBezTo>
                  <a:pt x="893" y="396"/>
                  <a:pt x="892" y="396"/>
                  <a:pt x="892" y="395"/>
                </a:cubicBezTo>
                <a:cubicBezTo>
                  <a:pt x="892" y="395"/>
                  <a:pt x="892" y="396"/>
                  <a:pt x="892" y="396"/>
                </a:cubicBezTo>
                <a:cubicBezTo>
                  <a:pt x="892" y="396"/>
                  <a:pt x="892" y="396"/>
                  <a:pt x="892" y="396"/>
                </a:cubicBezTo>
                <a:close/>
                <a:moveTo>
                  <a:pt x="605" y="274"/>
                </a:moveTo>
                <a:cubicBezTo>
                  <a:pt x="606" y="274"/>
                  <a:pt x="606" y="274"/>
                  <a:pt x="606" y="273"/>
                </a:cubicBezTo>
                <a:cubicBezTo>
                  <a:pt x="606" y="273"/>
                  <a:pt x="606" y="273"/>
                  <a:pt x="605" y="273"/>
                </a:cubicBezTo>
                <a:cubicBezTo>
                  <a:pt x="605" y="273"/>
                  <a:pt x="605" y="273"/>
                  <a:pt x="605" y="273"/>
                </a:cubicBezTo>
                <a:cubicBezTo>
                  <a:pt x="605" y="274"/>
                  <a:pt x="605" y="274"/>
                  <a:pt x="605" y="274"/>
                </a:cubicBezTo>
                <a:close/>
                <a:moveTo>
                  <a:pt x="905" y="408"/>
                </a:moveTo>
                <a:cubicBezTo>
                  <a:pt x="905" y="408"/>
                  <a:pt x="905" y="408"/>
                  <a:pt x="905" y="408"/>
                </a:cubicBezTo>
                <a:cubicBezTo>
                  <a:pt x="905" y="408"/>
                  <a:pt x="905" y="408"/>
                  <a:pt x="905" y="408"/>
                </a:cubicBezTo>
                <a:cubicBezTo>
                  <a:pt x="905" y="408"/>
                  <a:pt x="905" y="409"/>
                  <a:pt x="905" y="409"/>
                </a:cubicBezTo>
                <a:cubicBezTo>
                  <a:pt x="905" y="409"/>
                  <a:pt x="905" y="409"/>
                  <a:pt x="905" y="409"/>
                </a:cubicBezTo>
                <a:cubicBezTo>
                  <a:pt x="905" y="409"/>
                  <a:pt x="905" y="408"/>
                  <a:pt x="905" y="408"/>
                </a:cubicBezTo>
                <a:cubicBezTo>
                  <a:pt x="905" y="408"/>
                  <a:pt x="905" y="408"/>
                  <a:pt x="905" y="408"/>
                </a:cubicBezTo>
                <a:cubicBezTo>
                  <a:pt x="905" y="408"/>
                  <a:pt x="905" y="408"/>
                  <a:pt x="905" y="408"/>
                </a:cubicBezTo>
                <a:cubicBezTo>
                  <a:pt x="905" y="408"/>
                  <a:pt x="905" y="408"/>
                  <a:pt x="905" y="408"/>
                </a:cubicBezTo>
                <a:close/>
                <a:moveTo>
                  <a:pt x="980" y="304"/>
                </a:moveTo>
                <a:cubicBezTo>
                  <a:pt x="979" y="303"/>
                  <a:pt x="978" y="303"/>
                  <a:pt x="978" y="305"/>
                </a:cubicBezTo>
                <a:cubicBezTo>
                  <a:pt x="978" y="308"/>
                  <a:pt x="980" y="311"/>
                  <a:pt x="981" y="313"/>
                </a:cubicBezTo>
                <a:cubicBezTo>
                  <a:pt x="983" y="316"/>
                  <a:pt x="987" y="318"/>
                  <a:pt x="988" y="321"/>
                </a:cubicBezTo>
                <a:cubicBezTo>
                  <a:pt x="988" y="322"/>
                  <a:pt x="988" y="323"/>
                  <a:pt x="989" y="324"/>
                </a:cubicBezTo>
                <a:cubicBezTo>
                  <a:pt x="992" y="325"/>
                  <a:pt x="994" y="326"/>
                  <a:pt x="997" y="327"/>
                </a:cubicBezTo>
                <a:cubicBezTo>
                  <a:pt x="998" y="328"/>
                  <a:pt x="999" y="328"/>
                  <a:pt x="1000" y="327"/>
                </a:cubicBezTo>
                <a:cubicBezTo>
                  <a:pt x="1001" y="324"/>
                  <a:pt x="1003" y="323"/>
                  <a:pt x="1001" y="320"/>
                </a:cubicBezTo>
                <a:cubicBezTo>
                  <a:pt x="1001" y="319"/>
                  <a:pt x="1001" y="319"/>
                  <a:pt x="1001" y="318"/>
                </a:cubicBezTo>
                <a:cubicBezTo>
                  <a:pt x="1003" y="316"/>
                  <a:pt x="1003" y="318"/>
                  <a:pt x="1005" y="318"/>
                </a:cubicBezTo>
                <a:cubicBezTo>
                  <a:pt x="1006" y="322"/>
                  <a:pt x="1006" y="322"/>
                  <a:pt x="1010" y="321"/>
                </a:cubicBezTo>
                <a:cubicBezTo>
                  <a:pt x="1010" y="321"/>
                  <a:pt x="1010" y="321"/>
                  <a:pt x="1010" y="321"/>
                </a:cubicBezTo>
                <a:cubicBezTo>
                  <a:pt x="1013" y="319"/>
                  <a:pt x="1017" y="319"/>
                  <a:pt x="1020" y="317"/>
                </a:cubicBezTo>
                <a:cubicBezTo>
                  <a:pt x="1021" y="316"/>
                  <a:pt x="1022" y="316"/>
                  <a:pt x="1023" y="316"/>
                </a:cubicBezTo>
                <a:cubicBezTo>
                  <a:pt x="1024" y="317"/>
                  <a:pt x="1023" y="318"/>
                  <a:pt x="1024" y="319"/>
                </a:cubicBezTo>
                <a:cubicBezTo>
                  <a:pt x="1024" y="320"/>
                  <a:pt x="1025" y="321"/>
                  <a:pt x="1027" y="322"/>
                </a:cubicBezTo>
                <a:cubicBezTo>
                  <a:pt x="1028" y="322"/>
                  <a:pt x="1029" y="322"/>
                  <a:pt x="1029" y="320"/>
                </a:cubicBezTo>
                <a:cubicBezTo>
                  <a:pt x="1029" y="320"/>
                  <a:pt x="1030" y="320"/>
                  <a:pt x="1030" y="320"/>
                </a:cubicBezTo>
                <a:cubicBezTo>
                  <a:pt x="1032" y="320"/>
                  <a:pt x="1033" y="319"/>
                  <a:pt x="1035" y="319"/>
                </a:cubicBezTo>
                <a:cubicBezTo>
                  <a:pt x="1037" y="319"/>
                  <a:pt x="1037" y="318"/>
                  <a:pt x="1038" y="317"/>
                </a:cubicBezTo>
                <a:cubicBezTo>
                  <a:pt x="1038" y="316"/>
                  <a:pt x="1037" y="316"/>
                  <a:pt x="1036" y="316"/>
                </a:cubicBezTo>
                <a:cubicBezTo>
                  <a:pt x="1035" y="316"/>
                  <a:pt x="1035" y="316"/>
                  <a:pt x="1034" y="315"/>
                </a:cubicBezTo>
                <a:cubicBezTo>
                  <a:pt x="1034" y="314"/>
                  <a:pt x="1033" y="314"/>
                  <a:pt x="1032" y="314"/>
                </a:cubicBezTo>
                <a:cubicBezTo>
                  <a:pt x="1030" y="314"/>
                  <a:pt x="1029" y="313"/>
                  <a:pt x="1028" y="311"/>
                </a:cubicBezTo>
                <a:cubicBezTo>
                  <a:pt x="1027" y="309"/>
                  <a:pt x="1027" y="306"/>
                  <a:pt x="1025" y="304"/>
                </a:cubicBezTo>
                <a:cubicBezTo>
                  <a:pt x="1024" y="302"/>
                  <a:pt x="1024" y="299"/>
                  <a:pt x="1024" y="296"/>
                </a:cubicBezTo>
                <a:cubicBezTo>
                  <a:pt x="1024" y="294"/>
                  <a:pt x="1026" y="292"/>
                  <a:pt x="1027" y="290"/>
                </a:cubicBezTo>
                <a:cubicBezTo>
                  <a:pt x="1028" y="290"/>
                  <a:pt x="1028" y="290"/>
                  <a:pt x="1029" y="290"/>
                </a:cubicBezTo>
                <a:cubicBezTo>
                  <a:pt x="1032" y="290"/>
                  <a:pt x="1032" y="291"/>
                  <a:pt x="1032" y="293"/>
                </a:cubicBezTo>
                <a:cubicBezTo>
                  <a:pt x="1032" y="295"/>
                  <a:pt x="1031" y="296"/>
                  <a:pt x="1029" y="298"/>
                </a:cubicBezTo>
                <a:cubicBezTo>
                  <a:pt x="1029" y="299"/>
                  <a:pt x="1028" y="303"/>
                  <a:pt x="1028" y="304"/>
                </a:cubicBezTo>
                <a:cubicBezTo>
                  <a:pt x="1029" y="306"/>
                  <a:pt x="1030" y="308"/>
                  <a:pt x="1032" y="310"/>
                </a:cubicBezTo>
                <a:cubicBezTo>
                  <a:pt x="1033" y="312"/>
                  <a:pt x="1035" y="314"/>
                  <a:pt x="1038" y="314"/>
                </a:cubicBezTo>
                <a:cubicBezTo>
                  <a:pt x="1039" y="314"/>
                  <a:pt x="1040" y="313"/>
                  <a:pt x="1040" y="315"/>
                </a:cubicBezTo>
                <a:cubicBezTo>
                  <a:pt x="1040" y="316"/>
                  <a:pt x="1041" y="316"/>
                  <a:pt x="1042" y="315"/>
                </a:cubicBezTo>
                <a:cubicBezTo>
                  <a:pt x="1043" y="314"/>
                  <a:pt x="1044" y="314"/>
                  <a:pt x="1044" y="313"/>
                </a:cubicBezTo>
                <a:cubicBezTo>
                  <a:pt x="1047" y="311"/>
                  <a:pt x="1049" y="308"/>
                  <a:pt x="1048" y="304"/>
                </a:cubicBezTo>
                <a:cubicBezTo>
                  <a:pt x="1047" y="301"/>
                  <a:pt x="1050" y="299"/>
                  <a:pt x="1052" y="298"/>
                </a:cubicBezTo>
                <a:cubicBezTo>
                  <a:pt x="1052" y="298"/>
                  <a:pt x="1053" y="297"/>
                  <a:pt x="1052" y="297"/>
                </a:cubicBezTo>
                <a:cubicBezTo>
                  <a:pt x="1051" y="295"/>
                  <a:pt x="1050" y="293"/>
                  <a:pt x="1048" y="293"/>
                </a:cubicBezTo>
                <a:cubicBezTo>
                  <a:pt x="1047" y="293"/>
                  <a:pt x="1047" y="291"/>
                  <a:pt x="1046" y="291"/>
                </a:cubicBezTo>
                <a:cubicBezTo>
                  <a:pt x="1044" y="291"/>
                  <a:pt x="1042" y="289"/>
                  <a:pt x="1041" y="287"/>
                </a:cubicBezTo>
                <a:cubicBezTo>
                  <a:pt x="1040" y="286"/>
                  <a:pt x="1037" y="285"/>
                  <a:pt x="1035" y="286"/>
                </a:cubicBezTo>
                <a:cubicBezTo>
                  <a:pt x="1034" y="287"/>
                  <a:pt x="1033" y="288"/>
                  <a:pt x="1033" y="287"/>
                </a:cubicBezTo>
                <a:cubicBezTo>
                  <a:pt x="1030" y="286"/>
                  <a:pt x="1028" y="285"/>
                  <a:pt x="1027" y="283"/>
                </a:cubicBezTo>
                <a:cubicBezTo>
                  <a:pt x="1024" y="280"/>
                  <a:pt x="1022" y="277"/>
                  <a:pt x="1019" y="275"/>
                </a:cubicBezTo>
                <a:cubicBezTo>
                  <a:pt x="1019" y="275"/>
                  <a:pt x="1018" y="275"/>
                  <a:pt x="1018" y="275"/>
                </a:cubicBezTo>
                <a:cubicBezTo>
                  <a:pt x="1018" y="275"/>
                  <a:pt x="1018" y="276"/>
                  <a:pt x="1019" y="276"/>
                </a:cubicBezTo>
                <a:cubicBezTo>
                  <a:pt x="1019" y="277"/>
                  <a:pt x="1019" y="278"/>
                  <a:pt x="1019" y="279"/>
                </a:cubicBezTo>
                <a:cubicBezTo>
                  <a:pt x="1019" y="279"/>
                  <a:pt x="1019" y="279"/>
                  <a:pt x="1019" y="279"/>
                </a:cubicBezTo>
                <a:cubicBezTo>
                  <a:pt x="1015" y="278"/>
                  <a:pt x="1015" y="278"/>
                  <a:pt x="1014" y="281"/>
                </a:cubicBezTo>
                <a:cubicBezTo>
                  <a:pt x="1013" y="281"/>
                  <a:pt x="1013" y="282"/>
                  <a:pt x="1013" y="283"/>
                </a:cubicBezTo>
                <a:cubicBezTo>
                  <a:pt x="1014" y="286"/>
                  <a:pt x="1013" y="289"/>
                  <a:pt x="1014" y="293"/>
                </a:cubicBezTo>
                <a:cubicBezTo>
                  <a:pt x="1014" y="293"/>
                  <a:pt x="1013" y="293"/>
                  <a:pt x="1013" y="293"/>
                </a:cubicBezTo>
                <a:cubicBezTo>
                  <a:pt x="1012" y="291"/>
                  <a:pt x="1010" y="290"/>
                  <a:pt x="1009" y="288"/>
                </a:cubicBezTo>
                <a:cubicBezTo>
                  <a:pt x="1009" y="288"/>
                  <a:pt x="1009" y="287"/>
                  <a:pt x="1008" y="287"/>
                </a:cubicBezTo>
                <a:cubicBezTo>
                  <a:pt x="1005" y="287"/>
                  <a:pt x="1004" y="285"/>
                  <a:pt x="1004" y="283"/>
                </a:cubicBezTo>
                <a:cubicBezTo>
                  <a:pt x="1005" y="282"/>
                  <a:pt x="1004" y="281"/>
                  <a:pt x="1003" y="281"/>
                </a:cubicBezTo>
                <a:cubicBezTo>
                  <a:pt x="1002" y="281"/>
                  <a:pt x="1001" y="280"/>
                  <a:pt x="1000" y="279"/>
                </a:cubicBezTo>
                <a:cubicBezTo>
                  <a:pt x="999" y="277"/>
                  <a:pt x="997" y="276"/>
                  <a:pt x="997" y="274"/>
                </a:cubicBezTo>
                <a:cubicBezTo>
                  <a:pt x="997" y="272"/>
                  <a:pt x="995" y="273"/>
                  <a:pt x="994" y="273"/>
                </a:cubicBezTo>
                <a:cubicBezTo>
                  <a:pt x="994" y="273"/>
                  <a:pt x="993" y="274"/>
                  <a:pt x="992" y="275"/>
                </a:cubicBezTo>
                <a:cubicBezTo>
                  <a:pt x="992" y="275"/>
                  <a:pt x="992" y="276"/>
                  <a:pt x="991" y="276"/>
                </a:cubicBezTo>
                <a:cubicBezTo>
                  <a:pt x="989" y="276"/>
                  <a:pt x="989" y="276"/>
                  <a:pt x="989" y="277"/>
                </a:cubicBezTo>
                <a:cubicBezTo>
                  <a:pt x="989" y="279"/>
                  <a:pt x="989" y="280"/>
                  <a:pt x="987" y="280"/>
                </a:cubicBezTo>
                <a:cubicBezTo>
                  <a:pt x="986" y="280"/>
                  <a:pt x="986" y="280"/>
                  <a:pt x="986" y="281"/>
                </a:cubicBezTo>
                <a:cubicBezTo>
                  <a:pt x="983" y="281"/>
                  <a:pt x="982" y="282"/>
                  <a:pt x="983" y="284"/>
                </a:cubicBezTo>
                <a:cubicBezTo>
                  <a:pt x="983" y="286"/>
                  <a:pt x="984" y="286"/>
                  <a:pt x="984" y="288"/>
                </a:cubicBezTo>
                <a:cubicBezTo>
                  <a:pt x="984" y="288"/>
                  <a:pt x="983" y="288"/>
                  <a:pt x="983" y="289"/>
                </a:cubicBezTo>
                <a:cubicBezTo>
                  <a:pt x="980" y="289"/>
                  <a:pt x="980" y="289"/>
                  <a:pt x="980" y="292"/>
                </a:cubicBezTo>
                <a:cubicBezTo>
                  <a:pt x="981" y="293"/>
                  <a:pt x="980" y="294"/>
                  <a:pt x="979" y="294"/>
                </a:cubicBezTo>
                <a:cubicBezTo>
                  <a:pt x="979" y="295"/>
                  <a:pt x="978" y="295"/>
                  <a:pt x="979" y="296"/>
                </a:cubicBezTo>
                <a:cubicBezTo>
                  <a:pt x="980" y="297"/>
                  <a:pt x="981" y="298"/>
                  <a:pt x="980" y="300"/>
                </a:cubicBezTo>
                <a:cubicBezTo>
                  <a:pt x="980" y="301"/>
                  <a:pt x="981" y="301"/>
                  <a:pt x="982" y="302"/>
                </a:cubicBezTo>
                <a:cubicBezTo>
                  <a:pt x="982" y="302"/>
                  <a:pt x="982" y="303"/>
                  <a:pt x="982" y="304"/>
                </a:cubicBezTo>
                <a:cubicBezTo>
                  <a:pt x="982" y="304"/>
                  <a:pt x="981" y="304"/>
                  <a:pt x="980" y="304"/>
                </a:cubicBezTo>
                <a:close/>
                <a:moveTo>
                  <a:pt x="1067" y="314"/>
                </a:moveTo>
                <a:cubicBezTo>
                  <a:pt x="1068" y="315"/>
                  <a:pt x="1070" y="316"/>
                  <a:pt x="1071" y="316"/>
                </a:cubicBezTo>
                <a:cubicBezTo>
                  <a:pt x="1073" y="317"/>
                  <a:pt x="1075" y="318"/>
                  <a:pt x="1075" y="320"/>
                </a:cubicBezTo>
                <a:cubicBezTo>
                  <a:pt x="1077" y="323"/>
                  <a:pt x="1080" y="324"/>
                  <a:pt x="1084" y="324"/>
                </a:cubicBezTo>
                <a:cubicBezTo>
                  <a:pt x="1086" y="325"/>
                  <a:pt x="1087" y="324"/>
                  <a:pt x="1089" y="325"/>
                </a:cubicBezTo>
                <a:cubicBezTo>
                  <a:pt x="1090" y="325"/>
                  <a:pt x="1090" y="325"/>
                  <a:pt x="1090" y="324"/>
                </a:cubicBezTo>
                <a:cubicBezTo>
                  <a:pt x="1092" y="323"/>
                  <a:pt x="1094" y="322"/>
                  <a:pt x="1097" y="321"/>
                </a:cubicBezTo>
                <a:cubicBezTo>
                  <a:pt x="1100" y="321"/>
                  <a:pt x="1100" y="321"/>
                  <a:pt x="1100" y="317"/>
                </a:cubicBezTo>
                <a:cubicBezTo>
                  <a:pt x="1100" y="316"/>
                  <a:pt x="1101" y="314"/>
                  <a:pt x="1101" y="313"/>
                </a:cubicBezTo>
                <a:cubicBezTo>
                  <a:pt x="1102" y="312"/>
                  <a:pt x="1102" y="312"/>
                  <a:pt x="1102" y="312"/>
                </a:cubicBezTo>
                <a:cubicBezTo>
                  <a:pt x="1101" y="311"/>
                  <a:pt x="1101" y="311"/>
                  <a:pt x="1100" y="311"/>
                </a:cubicBezTo>
                <a:cubicBezTo>
                  <a:pt x="1100" y="312"/>
                  <a:pt x="1099" y="312"/>
                  <a:pt x="1098" y="311"/>
                </a:cubicBezTo>
                <a:cubicBezTo>
                  <a:pt x="1096" y="309"/>
                  <a:pt x="1094" y="309"/>
                  <a:pt x="1092" y="307"/>
                </a:cubicBezTo>
                <a:cubicBezTo>
                  <a:pt x="1090" y="306"/>
                  <a:pt x="1088" y="306"/>
                  <a:pt x="1086" y="308"/>
                </a:cubicBezTo>
                <a:cubicBezTo>
                  <a:pt x="1083" y="310"/>
                  <a:pt x="1082" y="309"/>
                  <a:pt x="1081" y="305"/>
                </a:cubicBezTo>
                <a:cubicBezTo>
                  <a:pt x="1081" y="305"/>
                  <a:pt x="1081" y="305"/>
                  <a:pt x="1081" y="304"/>
                </a:cubicBezTo>
                <a:cubicBezTo>
                  <a:pt x="1082" y="302"/>
                  <a:pt x="1080" y="302"/>
                  <a:pt x="1079" y="302"/>
                </a:cubicBezTo>
                <a:cubicBezTo>
                  <a:pt x="1077" y="302"/>
                  <a:pt x="1075" y="302"/>
                  <a:pt x="1074" y="301"/>
                </a:cubicBezTo>
                <a:cubicBezTo>
                  <a:pt x="1072" y="300"/>
                  <a:pt x="1071" y="301"/>
                  <a:pt x="1070" y="302"/>
                </a:cubicBezTo>
                <a:cubicBezTo>
                  <a:pt x="1069" y="305"/>
                  <a:pt x="1069" y="305"/>
                  <a:pt x="1066" y="303"/>
                </a:cubicBezTo>
                <a:cubicBezTo>
                  <a:pt x="1065" y="303"/>
                  <a:pt x="1065" y="303"/>
                  <a:pt x="1065" y="302"/>
                </a:cubicBezTo>
                <a:cubicBezTo>
                  <a:pt x="1065" y="301"/>
                  <a:pt x="1064" y="300"/>
                  <a:pt x="1065" y="299"/>
                </a:cubicBezTo>
                <a:cubicBezTo>
                  <a:pt x="1066" y="297"/>
                  <a:pt x="1064" y="296"/>
                  <a:pt x="1063" y="296"/>
                </a:cubicBezTo>
                <a:cubicBezTo>
                  <a:pt x="1061" y="296"/>
                  <a:pt x="1062" y="297"/>
                  <a:pt x="1062" y="298"/>
                </a:cubicBezTo>
                <a:cubicBezTo>
                  <a:pt x="1062" y="299"/>
                  <a:pt x="1062" y="300"/>
                  <a:pt x="1061" y="300"/>
                </a:cubicBezTo>
                <a:cubicBezTo>
                  <a:pt x="1061" y="301"/>
                  <a:pt x="1061" y="302"/>
                  <a:pt x="1061" y="303"/>
                </a:cubicBezTo>
                <a:cubicBezTo>
                  <a:pt x="1061" y="305"/>
                  <a:pt x="1062" y="307"/>
                  <a:pt x="1060" y="308"/>
                </a:cubicBezTo>
                <a:cubicBezTo>
                  <a:pt x="1062" y="311"/>
                  <a:pt x="1065" y="311"/>
                  <a:pt x="1067" y="314"/>
                </a:cubicBezTo>
                <a:close/>
                <a:moveTo>
                  <a:pt x="887" y="389"/>
                </a:moveTo>
                <a:cubicBezTo>
                  <a:pt x="887" y="389"/>
                  <a:pt x="887" y="389"/>
                  <a:pt x="887" y="389"/>
                </a:cubicBezTo>
                <a:cubicBezTo>
                  <a:pt x="887" y="390"/>
                  <a:pt x="887" y="390"/>
                  <a:pt x="887" y="390"/>
                </a:cubicBezTo>
                <a:cubicBezTo>
                  <a:pt x="887" y="390"/>
                  <a:pt x="887" y="390"/>
                  <a:pt x="887" y="389"/>
                </a:cubicBezTo>
                <a:close/>
                <a:moveTo>
                  <a:pt x="1004" y="369"/>
                </a:moveTo>
                <a:cubicBezTo>
                  <a:pt x="1005" y="370"/>
                  <a:pt x="1005" y="369"/>
                  <a:pt x="1006" y="369"/>
                </a:cubicBezTo>
                <a:cubicBezTo>
                  <a:pt x="1007" y="369"/>
                  <a:pt x="1007" y="368"/>
                  <a:pt x="1008" y="368"/>
                </a:cubicBezTo>
                <a:cubicBezTo>
                  <a:pt x="1009" y="368"/>
                  <a:pt x="1010" y="367"/>
                  <a:pt x="1011" y="367"/>
                </a:cubicBezTo>
                <a:cubicBezTo>
                  <a:pt x="1013" y="368"/>
                  <a:pt x="1014" y="368"/>
                  <a:pt x="1016" y="369"/>
                </a:cubicBezTo>
                <a:cubicBezTo>
                  <a:pt x="1018" y="371"/>
                  <a:pt x="1021" y="372"/>
                  <a:pt x="1023" y="372"/>
                </a:cubicBezTo>
                <a:cubicBezTo>
                  <a:pt x="1026" y="373"/>
                  <a:pt x="1029" y="373"/>
                  <a:pt x="1032" y="374"/>
                </a:cubicBezTo>
                <a:cubicBezTo>
                  <a:pt x="1034" y="376"/>
                  <a:pt x="1036" y="374"/>
                  <a:pt x="1036" y="371"/>
                </a:cubicBezTo>
                <a:cubicBezTo>
                  <a:pt x="1036" y="370"/>
                  <a:pt x="1036" y="369"/>
                  <a:pt x="1036" y="368"/>
                </a:cubicBezTo>
                <a:cubicBezTo>
                  <a:pt x="1036" y="367"/>
                  <a:pt x="1037" y="365"/>
                  <a:pt x="1036" y="364"/>
                </a:cubicBezTo>
                <a:cubicBezTo>
                  <a:pt x="1034" y="360"/>
                  <a:pt x="1031" y="358"/>
                  <a:pt x="1028" y="355"/>
                </a:cubicBezTo>
                <a:cubicBezTo>
                  <a:pt x="1027" y="354"/>
                  <a:pt x="1024" y="354"/>
                  <a:pt x="1023" y="352"/>
                </a:cubicBezTo>
                <a:cubicBezTo>
                  <a:pt x="1023" y="352"/>
                  <a:pt x="1022" y="352"/>
                  <a:pt x="1022" y="352"/>
                </a:cubicBezTo>
                <a:cubicBezTo>
                  <a:pt x="1019" y="353"/>
                  <a:pt x="1017" y="355"/>
                  <a:pt x="1015" y="354"/>
                </a:cubicBezTo>
                <a:cubicBezTo>
                  <a:pt x="1014" y="354"/>
                  <a:pt x="1014" y="355"/>
                  <a:pt x="1014" y="355"/>
                </a:cubicBezTo>
                <a:cubicBezTo>
                  <a:pt x="1013" y="358"/>
                  <a:pt x="1012" y="360"/>
                  <a:pt x="1011" y="363"/>
                </a:cubicBezTo>
                <a:cubicBezTo>
                  <a:pt x="1011" y="365"/>
                  <a:pt x="1008" y="367"/>
                  <a:pt x="1007" y="367"/>
                </a:cubicBezTo>
                <a:cubicBezTo>
                  <a:pt x="1006" y="367"/>
                  <a:pt x="1005" y="367"/>
                  <a:pt x="1005" y="367"/>
                </a:cubicBezTo>
                <a:cubicBezTo>
                  <a:pt x="1004" y="368"/>
                  <a:pt x="1004" y="369"/>
                  <a:pt x="1004" y="369"/>
                </a:cubicBezTo>
                <a:close/>
                <a:moveTo>
                  <a:pt x="1351" y="443"/>
                </a:moveTo>
                <a:cubicBezTo>
                  <a:pt x="1353" y="441"/>
                  <a:pt x="1354" y="441"/>
                  <a:pt x="1356" y="441"/>
                </a:cubicBezTo>
                <a:cubicBezTo>
                  <a:pt x="1357" y="441"/>
                  <a:pt x="1358" y="441"/>
                  <a:pt x="1359" y="440"/>
                </a:cubicBezTo>
                <a:cubicBezTo>
                  <a:pt x="1361" y="438"/>
                  <a:pt x="1363" y="439"/>
                  <a:pt x="1365" y="441"/>
                </a:cubicBezTo>
                <a:cubicBezTo>
                  <a:pt x="1366" y="442"/>
                  <a:pt x="1368" y="442"/>
                  <a:pt x="1369" y="440"/>
                </a:cubicBezTo>
                <a:cubicBezTo>
                  <a:pt x="1370" y="439"/>
                  <a:pt x="1372" y="439"/>
                  <a:pt x="1373" y="439"/>
                </a:cubicBezTo>
                <a:cubicBezTo>
                  <a:pt x="1376" y="439"/>
                  <a:pt x="1378" y="438"/>
                  <a:pt x="1380" y="437"/>
                </a:cubicBezTo>
                <a:cubicBezTo>
                  <a:pt x="1382" y="436"/>
                  <a:pt x="1383" y="434"/>
                  <a:pt x="1384" y="433"/>
                </a:cubicBezTo>
                <a:cubicBezTo>
                  <a:pt x="1384" y="431"/>
                  <a:pt x="1383" y="431"/>
                  <a:pt x="1382" y="431"/>
                </a:cubicBezTo>
                <a:cubicBezTo>
                  <a:pt x="1382" y="430"/>
                  <a:pt x="1382" y="430"/>
                  <a:pt x="1382" y="430"/>
                </a:cubicBezTo>
                <a:cubicBezTo>
                  <a:pt x="1379" y="427"/>
                  <a:pt x="1377" y="424"/>
                  <a:pt x="1374" y="423"/>
                </a:cubicBezTo>
                <a:cubicBezTo>
                  <a:pt x="1372" y="422"/>
                  <a:pt x="1371" y="421"/>
                  <a:pt x="1370" y="422"/>
                </a:cubicBezTo>
                <a:cubicBezTo>
                  <a:pt x="1369" y="422"/>
                  <a:pt x="1368" y="423"/>
                  <a:pt x="1367" y="423"/>
                </a:cubicBezTo>
                <a:cubicBezTo>
                  <a:pt x="1366" y="422"/>
                  <a:pt x="1365" y="422"/>
                  <a:pt x="1365" y="422"/>
                </a:cubicBezTo>
                <a:cubicBezTo>
                  <a:pt x="1363" y="423"/>
                  <a:pt x="1361" y="423"/>
                  <a:pt x="1360" y="424"/>
                </a:cubicBezTo>
                <a:cubicBezTo>
                  <a:pt x="1358" y="426"/>
                  <a:pt x="1355" y="427"/>
                  <a:pt x="1354" y="430"/>
                </a:cubicBezTo>
                <a:cubicBezTo>
                  <a:pt x="1354" y="431"/>
                  <a:pt x="1353" y="431"/>
                  <a:pt x="1352" y="431"/>
                </a:cubicBezTo>
                <a:cubicBezTo>
                  <a:pt x="1349" y="434"/>
                  <a:pt x="1348" y="439"/>
                  <a:pt x="1350" y="442"/>
                </a:cubicBezTo>
                <a:cubicBezTo>
                  <a:pt x="1350" y="443"/>
                  <a:pt x="1351" y="444"/>
                  <a:pt x="1351" y="443"/>
                </a:cubicBezTo>
                <a:close/>
                <a:moveTo>
                  <a:pt x="1010" y="352"/>
                </a:moveTo>
                <a:cubicBezTo>
                  <a:pt x="1012" y="352"/>
                  <a:pt x="1014" y="349"/>
                  <a:pt x="1014" y="348"/>
                </a:cubicBezTo>
                <a:cubicBezTo>
                  <a:pt x="1014" y="346"/>
                  <a:pt x="1014" y="345"/>
                  <a:pt x="1015" y="343"/>
                </a:cubicBezTo>
                <a:cubicBezTo>
                  <a:pt x="1015" y="341"/>
                  <a:pt x="1014" y="340"/>
                  <a:pt x="1012" y="340"/>
                </a:cubicBezTo>
                <a:cubicBezTo>
                  <a:pt x="1009" y="340"/>
                  <a:pt x="1007" y="341"/>
                  <a:pt x="1007" y="343"/>
                </a:cubicBezTo>
                <a:cubicBezTo>
                  <a:pt x="1007" y="344"/>
                  <a:pt x="1007" y="345"/>
                  <a:pt x="1007" y="346"/>
                </a:cubicBezTo>
                <a:cubicBezTo>
                  <a:pt x="1006" y="348"/>
                  <a:pt x="1008" y="349"/>
                  <a:pt x="1009" y="351"/>
                </a:cubicBezTo>
                <a:cubicBezTo>
                  <a:pt x="1009" y="352"/>
                  <a:pt x="1010" y="352"/>
                  <a:pt x="1010" y="352"/>
                </a:cubicBezTo>
                <a:close/>
                <a:moveTo>
                  <a:pt x="965" y="346"/>
                </a:moveTo>
                <a:cubicBezTo>
                  <a:pt x="966" y="347"/>
                  <a:pt x="967" y="348"/>
                  <a:pt x="967" y="349"/>
                </a:cubicBezTo>
                <a:cubicBezTo>
                  <a:pt x="967" y="350"/>
                  <a:pt x="968" y="351"/>
                  <a:pt x="969" y="352"/>
                </a:cubicBezTo>
                <a:cubicBezTo>
                  <a:pt x="970" y="353"/>
                  <a:pt x="970" y="353"/>
                  <a:pt x="972" y="353"/>
                </a:cubicBezTo>
                <a:cubicBezTo>
                  <a:pt x="973" y="352"/>
                  <a:pt x="972" y="351"/>
                  <a:pt x="973" y="350"/>
                </a:cubicBezTo>
                <a:cubicBezTo>
                  <a:pt x="972" y="346"/>
                  <a:pt x="969" y="344"/>
                  <a:pt x="966" y="341"/>
                </a:cubicBezTo>
                <a:cubicBezTo>
                  <a:pt x="965" y="340"/>
                  <a:pt x="964" y="341"/>
                  <a:pt x="964" y="342"/>
                </a:cubicBezTo>
                <a:cubicBezTo>
                  <a:pt x="964" y="343"/>
                  <a:pt x="964" y="345"/>
                  <a:pt x="965" y="346"/>
                </a:cubicBezTo>
                <a:close/>
                <a:moveTo>
                  <a:pt x="967" y="303"/>
                </a:moveTo>
                <a:cubicBezTo>
                  <a:pt x="969" y="303"/>
                  <a:pt x="970" y="301"/>
                  <a:pt x="969" y="300"/>
                </a:cubicBezTo>
                <a:cubicBezTo>
                  <a:pt x="969" y="298"/>
                  <a:pt x="970" y="296"/>
                  <a:pt x="971" y="295"/>
                </a:cubicBezTo>
                <a:cubicBezTo>
                  <a:pt x="971" y="294"/>
                  <a:pt x="971" y="294"/>
                  <a:pt x="971" y="293"/>
                </a:cubicBezTo>
                <a:cubicBezTo>
                  <a:pt x="970" y="292"/>
                  <a:pt x="969" y="290"/>
                  <a:pt x="968" y="289"/>
                </a:cubicBezTo>
                <a:cubicBezTo>
                  <a:pt x="968" y="289"/>
                  <a:pt x="968" y="288"/>
                  <a:pt x="967" y="288"/>
                </a:cubicBezTo>
                <a:cubicBezTo>
                  <a:pt x="967" y="288"/>
                  <a:pt x="966" y="289"/>
                  <a:pt x="966" y="289"/>
                </a:cubicBezTo>
                <a:cubicBezTo>
                  <a:pt x="966" y="293"/>
                  <a:pt x="967" y="296"/>
                  <a:pt x="966" y="299"/>
                </a:cubicBezTo>
                <a:cubicBezTo>
                  <a:pt x="966" y="302"/>
                  <a:pt x="966" y="302"/>
                  <a:pt x="967" y="303"/>
                </a:cubicBezTo>
                <a:close/>
                <a:moveTo>
                  <a:pt x="1083" y="257"/>
                </a:moveTo>
                <a:cubicBezTo>
                  <a:pt x="1086" y="257"/>
                  <a:pt x="1087" y="257"/>
                  <a:pt x="1088" y="254"/>
                </a:cubicBezTo>
                <a:cubicBezTo>
                  <a:pt x="1088" y="253"/>
                  <a:pt x="1089" y="253"/>
                  <a:pt x="1089" y="252"/>
                </a:cubicBezTo>
                <a:cubicBezTo>
                  <a:pt x="1090" y="252"/>
                  <a:pt x="1090" y="251"/>
                  <a:pt x="1089" y="251"/>
                </a:cubicBezTo>
                <a:cubicBezTo>
                  <a:pt x="1089" y="250"/>
                  <a:pt x="1089" y="250"/>
                  <a:pt x="1088" y="250"/>
                </a:cubicBezTo>
                <a:cubicBezTo>
                  <a:pt x="1086" y="251"/>
                  <a:pt x="1083" y="251"/>
                  <a:pt x="1082" y="253"/>
                </a:cubicBezTo>
                <a:cubicBezTo>
                  <a:pt x="1081" y="254"/>
                  <a:pt x="1080" y="255"/>
                  <a:pt x="1080" y="256"/>
                </a:cubicBezTo>
                <a:cubicBezTo>
                  <a:pt x="1081" y="258"/>
                  <a:pt x="1082" y="257"/>
                  <a:pt x="1083" y="257"/>
                </a:cubicBezTo>
                <a:close/>
                <a:moveTo>
                  <a:pt x="898" y="398"/>
                </a:moveTo>
                <a:cubicBezTo>
                  <a:pt x="901" y="398"/>
                  <a:pt x="903" y="398"/>
                  <a:pt x="906" y="398"/>
                </a:cubicBezTo>
                <a:cubicBezTo>
                  <a:pt x="907" y="398"/>
                  <a:pt x="908" y="398"/>
                  <a:pt x="910" y="398"/>
                </a:cubicBezTo>
                <a:cubicBezTo>
                  <a:pt x="910" y="398"/>
                  <a:pt x="910" y="398"/>
                  <a:pt x="910" y="398"/>
                </a:cubicBezTo>
                <a:cubicBezTo>
                  <a:pt x="910" y="398"/>
                  <a:pt x="910" y="398"/>
                  <a:pt x="910" y="398"/>
                </a:cubicBezTo>
                <a:cubicBezTo>
                  <a:pt x="909" y="396"/>
                  <a:pt x="909" y="396"/>
                  <a:pt x="908" y="396"/>
                </a:cubicBezTo>
                <a:cubicBezTo>
                  <a:pt x="907" y="396"/>
                  <a:pt x="906" y="397"/>
                  <a:pt x="906" y="395"/>
                </a:cubicBezTo>
                <a:cubicBezTo>
                  <a:pt x="906" y="395"/>
                  <a:pt x="907" y="394"/>
                  <a:pt x="907" y="393"/>
                </a:cubicBezTo>
                <a:cubicBezTo>
                  <a:pt x="908" y="393"/>
                  <a:pt x="908" y="392"/>
                  <a:pt x="907" y="392"/>
                </a:cubicBezTo>
                <a:cubicBezTo>
                  <a:pt x="906" y="391"/>
                  <a:pt x="905" y="390"/>
                  <a:pt x="904" y="391"/>
                </a:cubicBezTo>
                <a:cubicBezTo>
                  <a:pt x="904" y="391"/>
                  <a:pt x="904" y="391"/>
                  <a:pt x="904" y="391"/>
                </a:cubicBezTo>
                <a:cubicBezTo>
                  <a:pt x="904" y="391"/>
                  <a:pt x="904" y="391"/>
                  <a:pt x="904" y="391"/>
                </a:cubicBezTo>
                <a:cubicBezTo>
                  <a:pt x="905" y="392"/>
                  <a:pt x="905" y="393"/>
                  <a:pt x="904" y="394"/>
                </a:cubicBezTo>
                <a:cubicBezTo>
                  <a:pt x="904" y="394"/>
                  <a:pt x="904" y="394"/>
                  <a:pt x="904" y="394"/>
                </a:cubicBezTo>
                <a:cubicBezTo>
                  <a:pt x="904" y="394"/>
                  <a:pt x="904" y="394"/>
                  <a:pt x="903" y="394"/>
                </a:cubicBezTo>
                <a:cubicBezTo>
                  <a:pt x="903" y="394"/>
                  <a:pt x="903" y="394"/>
                  <a:pt x="903" y="394"/>
                </a:cubicBezTo>
                <a:cubicBezTo>
                  <a:pt x="903" y="394"/>
                  <a:pt x="903" y="395"/>
                  <a:pt x="903" y="395"/>
                </a:cubicBezTo>
                <a:cubicBezTo>
                  <a:pt x="902" y="395"/>
                  <a:pt x="901" y="394"/>
                  <a:pt x="900" y="394"/>
                </a:cubicBezTo>
                <a:cubicBezTo>
                  <a:pt x="899" y="394"/>
                  <a:pt x="899" y="393"/>
                  <a:pt x="898" y="393"/>
                </a:cubicBezTo>
                <a:cubicBezTo>
                  <a:pt x="898" y="393"/>
                  <a:pt x="898" y="393"/>
                  <a:pt x="898" y="394"/>
                </a:cubicBezTo>
                <a:cubicBezTo>
                  <a:pt x="897" y="394"/>
                  <a:pt x="899" y="394"/>
                  <a:pt x="899" y="395"/>
                </a:cubicBezTo>
                <a:cubicBezTo>
                  <a:pt x="898" y="395"/>
                  <a:pt x="897" y="395"/>
                  <a:pt x="895" y="394"/>
                </a:cubicBezTo>
                <a:cubicBezTo>
                  <a:pt x="895" y="394"/>
                  <a:pt x="895" y="394"/>
                  <a:pt x="895" y="394"/>
                </a:cubicBezTo>
                <a:cubicBezTo>
                  <a:pt x="895" y="394"/>
                  <a:pt x="895" y="394"/>
                  <a:pt x="895" y="394"/>
                </a:cubicBezTo>
                <a:cubicBezTo>
                  <a:pt x="895" y="397"/>
                  <a:pt x="896" y="398"/>
                  <a:pt x="898" y="398"/>
                </a:cubicBezTo>
                <a:close/>
                <a:moveTo>
                  <a:pt x="892" y="389"/>
                </a:moveTo>
                <a:cubicBezTo>
                  <a:pt x="892" y="388"/>
                  <a:pt x="891" y="388"/>
                  <a:pt x="891" y="389"/>
                </a:cubicBezTo>
                <a:cubicBezTo>
                  <a:pt x="890" y="390"/>
                  <a:pt x="889" y="389"/>
                  <a:pt x="887" y="389"/>
                </a:cubicBezTo>
                <a:cubicBezTo>
                  <a:pt x="887" y="389"/>
                  <a:pt x="887" y="389"/>
                  <a:pt x="887" y="389"/>
                </a:cubicBezTo>
                <a:cubicBezTo>
                  <a:pt x="887" y="390"/>
                  <a:pt x="887" y="390"/>
                  <a:pt x="887" y="390"/>
                </a:cubicBezTo>
                <a:cubicBezTo>
                  <a:pt x="887" y="390"/>
                  <a:pt x="886" y="391"/>
                  <a:pt x="887" y="391"/>
                </a:cubicBezTo>
                <a:cubicBezTo>
                  <a:pt x="888" y="391"/>
                  <a:pt x="888" y="392"/>
                  <a:pt x="888" y="393"/>
                </a:cubicBezTo>
                <a:cubicBezTo>
                  <a:pt x="888" y="393"/>
                  <a:pt x="889" y="393"/>
                  <a:pt x="889" y="393"/>
                </a:cubicBezTo>
                <a:cubicBezTo>
                  <a:pt x="889" y="393"/>
                  <a:pt x="890" y="393"/>
                  <a:pt x="890" y="393"/>
                </a:cubicBezTo>
                <a:cubicBezTo>
                  <a:pt x="891" y="392"/>
                  <a:pt x="892" y="390"/>
                  <a:pt x="892" y="389"/>
                </a:cubicBezTo>
                <a:close/>
                <a:moveTo>
                  <a:pt x="866" y="355"/>
                </a:moveTo>
                <a:cubicBezTo>
                  <a:pt x="867" y="355"/>
                  <a:pt x="867" y="355"/>
                  <a:pt x="868" y="355"/>
                </a:cubicBezTo>
                <a:cubicBezTo>
                  <a:pt x="868" y="355"/>
                  <a:pt x="868" y="355"/>
                  <a:pt x="868" y="355"/>
                </a:cubicBezTo>
                <a:cubicBezTo>
                  <a:pt x="868" y="355"/>
                  <a:pt x="868" y="355"/>
                  <a:pt x="868" y="355"/>
                </a:cubicBezTo>
                <a:cubicBezTo>
                  <a:pt x="869" y="353"/>
                  <a:pt x="870" y="353"/>
                  <a:pt x="871" y="353"/>
                </a:cubicBezTo>
                <a:cubicBezTo>
                  <a:pt x="871" y="353"/>
                  <a:pt x="871" y="353"/>
                  <a:pt x="871" y="353"/>
                </a:cubicBezTo>
                <a:cubicBezTo>
                  <a:pt x="871" y="353"/>
                  <a:pt x="871" y="353"/>
                  <a:pt x="871" y="353"/>
                </a:cubicBezTo>
                <a:cubicBezTo>
                  <a:pt x="871" y="353"/>
                  <a:pt x="871" y="353"/>
                  <a:pt x="871" y="353"/>
                </a:cubicBezTo>
                <a:cubicBezTo>
                  <a:pt x="871" y="353"/>
                  <a:pt x="871" y="352"/>
                  <a:pt x="871" y="352"/>
                </a:cubicBezTo>
                <a:cubicBezTo>
                  <a:pt x="871" y="352"/>
                  <a:pt x="871" y="352"/>
                  <a:pt x="871" y="352"/>
                </a:cubicBezTo>
                <a:cubicBezTo>
                  <a:pt x="870" y="351"/>
                  <a:pt x="869" y="351"/>
                  <a:pt x="869" y="351"/>
                </a:cubicBezTo>
                <a:cubicBezTo>
                  <a:pt x="869" y="351"/>
                  <a:pt x="869" y="351"/>
                  <a:pt x="869" y="351"/>
                </a:cubicBezTo>
                <a:cubicBezTo>
                  <a:pt x="868" y="351"/>
                  <a:pt x="868" y="351"/>
                  <a:pt x="867" y="351"/>
                </a:cubicBezTo>
                <a:cubicBezTo>
                  <a:pt x="867" y="352"/>
                  <a:pt x="866" y="352"/>
                  <a:pt x="866" y="352"/>
                </a:cubicBezTo>
                <a:cubicBezTo>
                  <a:pt x="866" y="352"/>
                  <a:pt x="866" y="352"/>
                  <a:pt x="866" y="352"/>
                </a:cubicBezTo>
                <a:cubicBezTo>
                  <a:pt x="866" y="352"/>
                  <a:pt x="866" y="353"/>
                  <a:pt x="866" y="353"/>
                </a:cubicBezTo>
                <a:cubicBezTo>
                  <a:pt x="865" y="353"/>
                  <a:pt x="866" y="354"/>
                  <a:pt x="866" y="355"/>
                </a:cubicBezTo>
                <a:close/>
                <a:moveTo>
                  <a:pt x="766" y="266"/>
                </a:moveTo>
                <a:cubicBezTo>
                  <a:pt x="766" y="267"/>
                  <a:pt x="767" y="267"/>
                  <a:pt x="768" y="267"/>
                </a:cubicBezTo>
                <a:cubicBezTo>
                  <a:pt x="768" y="267"/>
                  <a:pt x="769" y="267"/>
                  <a:pt x="769" y="267"/>
                </a:cubicBezTo>
                <a:cubicBezTo>
                  <a:pt x="769" y="267"/>
                  <a:pt x="769" y="266"/>
                  <a:pt x="769" y="266"/>
                </a:cubicBezTo>
                <a:cubicBezTo>
                  <a:pt x="769" y="265"/>
                  <a:pt x="769" y="265"/>
                  <a:pt x="769" y="264"/>
                </a:cubicBezTo>
                <a:cubicBezTo>
                  <a:pt x="768" y="263"/>
                  <a:pt x="768" y="262"/>
                  <a:pt x="766" y="261"/>
                </a:cubicBezTo>
                <a:cubicBezTo>
                  <a:pt x="766" y="261"/>
                  <a:pt x="766" y="261"/>
                  <a:pt x="766" y="261"/>
                </a:cubicBezTo>
                <a:cubicBezTo>
                  <a:pt x="765" y="261"/>
                  <a:pt x="765" y="261"/>
                  <a:pt x="765" y="261"/>
                </a:cubicBezTo>
                <a:cubicBezTo>
                  <a:pt x="766" y="263"/>
                  <a:pt x="766" y="264"/>
                  <a:pt x="766" y="266"/>
                </a:cubicBezTo>
                <a:close/>
                <a:moveTo>
                  <a:pt x="708" y="228"/>
                </a:moveTo>
                <a:cubicBezTo>
                  <a:pt x="708" y="228"/>
                  <a:pt x="708" y="228"/>
                  <a:pt x="708" y="228"/>
                </a:cubicBezTo>
                <a:cubicBezTo>
                  <a:pt x="708" y="228"/>
                  <a:pt x="708" y="228"/>
                  <a:pt x="708" y="228"/>
                </a:cubicBezTo>
                <a:cubicBezTo>
                  <a:pt x="709" y="227"/>
                  <a:pt x="709" y="227"/>
                  <a:pt x="710" y="226"/>
                </a:cubicBezTo>
                <a:cubicBezTo>
                  <a:pt x="710" y="226"/>
                  <a:pt x="711" y="225"/>
                  <a:pt x="711" y="225"/>
                </a:cubicBezTo>
                <a:cubicBezTo>
                  <a:pt x="712" y="225"/>
                  <a:pt x="712" y="224"/>
                  <a:pt x="711" y="224"/>
                </a:cubicBezTo>
                <a:cubicBezTo>
                  <a:pt x="711" y="223"/>
                  <a:pt x="710" y="223"/>
                  <a:pt x="709" y="223"/>
                </a:cubicBezTo>
                <a:cubicBezTo>
                  <a:pt x="709" y="223"/>
                  <a:pt x="709" y="223"/>
                  <a:pt x="709" y="224"/>
                </a:cubicBezTo>
                <a:cubicBezTo>
                  <a:pt x="708" y="224"/>
                  <a:pt x="707" y="225"/>
                  <a:pt x="707" y="226"/>
                </a:cubicBezTo>
                <a:cubicBezTo>
                  <a:pt x="707" y="226"/>
                  <a:pt x="707" y="226"/>
                  <a:pt x="707" y="226"/>
                </a:cubicBezTo>
                <a:cubicBezTo>
                  <a:pt x="707" y="227"/>
                  <a:pt x="707" y="227"/>
                  <a:pt x="708" y="228"/>
                </a:cubicBezTo>
                <a:close/>
                <a:moveTo>
                  <a:pt x="1118" y="277"/>
                </a:moveTo>
                <a:cubicBezTo>
                  <a:pt x="1120" y="277"/>
                  <a:pt x="1120" y="276"/>
                  <a:pt x="1120" y="275"/>
                </a:cubicBezTo>
                <a:cubicBezTo>
                  <a:pt x="1120" y="274"/>
                  <a:pt x="1120" y="273"/>
                  <a:pt x="1119" y="273"/>
                </a:cubicBezTo>
                <a:cubicBezTo>
                  <a:pt x="1117" y="273"/>
                  <a:pt x="1117" y="274"/>
                  <a:pt x="1117" y="275"/>
                </a:cubicBezTo>
                <a:cubicBezTo>
                  <a:pt x="1117" y="276"/>
                  <a:pt x="1117" y="277"/>
                  <a:pt x="1118" y="277"/>
                </a:cubicBezTo>
                <a:close/>
                <a:moveTo>
                  <a:pt x="911" y="407"/>
                </a:moveTo>
                <a:cubicBezTo>
                  <a:pt x="911" y="407"/>
                  <a:pt x="911" y="406"/>
                  <a:pt x="911" y="406"/>
                </a:cubicBezTo>
                <a:cubicBezTo>
                  <a:pt x="911" y="406"/>
                  <a:pt x="911" y="406"/>
                  <a:pt x="911" y="406"/>
                </a:cubicBezTo>
                <a:cubicBezTo>
                  <a:pt x="911" y="406"/>
                  <a:pt x="911" y="406"/>
                  <a:pt x="911" y="406"/>
                </a:cubicBezTo>
                <a:cubicBezTo>
                  <a:pt x="911" y="406"/>
                  <a:pt x="911" y="406"/>
                  <a:pt x="911" y="406"/>
                </a:cubicBezTo>
                <a:cubicBezTo>
                  <a:pt x="911" y="406"/>
                  <a:pt x="911" y="406"/>
                  <a:pt x="910" y="406"/>
                </a:cubicBezTo>
                <a:cubicBezTo>
                  <a:pt x="909" y="407"/>
                  <a:pt x="907" y="406"/>
                  <a:pt x="906" y="405"/>
                </a:cubicBezTo>
                <a:cubicBezTo>
                  <a:pt x="905" y="405"/>
                  <a:pt x="905" y="405"/>
                  <a:pt x="905" y="405"/>
                </a:cubicBezTo>
                <a:cubicBezTo>
                  <a:pt x="905" y="405"/>
                  <a:pt x="905" y="405"/>
                  <a:pt x="905" y="406"/>
                </a:cubicBezTo>
                <a:cubicBezTo>
                  <a:pt x="905" y="407"/>
                  <a:pt x="906" y="408"/>
                  <a:pt x="907" y="408"/>
                </a:cubicBezTo>
                <a:cubicBezTo>
                  <a:pt x="908" y="407"/>
                  <a:pt x="910" y="408"/>
                  <a:pt x="911" y="407"/>
                </a:cubicBezTo>
                <a:cubicBezTo>
                  <a:pt x="911" y="407"/>
                  <a:pt x="911" y="407"/>
                  <a:pt x="911" y="407"/>
                </a:cubicBezTo>
                <a:close/>
                <a:moveTo>
                  <a:pt x="895" y="368"/>
                </a:moveTo>
                <a:cubicBezTo>
                  <a:pt x="895" y="368"/>
                  <a:pt x="896" y="368"/>
                  <a:pt x="896" y="368"/>
                </a:cubicBezTo>
                <a:cubicBezTo>
                  <a:pt x="896" y="367"/>
                  <a:pt x="896" y="366"/>
                  <a:pt x="897" y="365"/>
                </a:cubicBezTo>
                <a:cubicBezTo>
                  <a:pt x="896" y="365"/>
                  <a:pt x="896" y="364"/>
                  <a:pt x="895" y="364"/>
                </a:cubicBezTo>
                <a:cubicBezTo>
                  <a:pt x="895" y="364"/>
                  <a:pt x="894" y="364"/>
                  <a:pt x="894" y="365"/>
                </a:cubicBezTo>
                <a:cubicBezTo>
                  <a:pt x="894" y="365"/>
                  <a:pt x="894" y="365"/>
                  <a:pt x="894" y="365"/>
                </a:cubicBezTo>
                <a:cubicBezTo>
                  <a:pt x="895" y="366"/>
                  <a:pt x="894" y="368"/>
                  <a:pt x="895" y="368"/>
                </a:cubicBezTo>
                <a:close/>
                <a:moveTo>
                  <a:pt x="1196" y="443"/>
                </a:moveTo>
                <a:cubicBezTo>
                  <a:pt x="1196" y="444"/>
                  <a:pt x="1196" y="445"/>
                  <a:pt x="1197" y="445"/>
                </a:cubicBezTo>
                <a:cubicBezTo>
                  <a:pt x="1198" y="445"/>
                  <a:pt x="1198" y="446"/>
                  <a:pt x="1199" y="447"/>
                </a:cubicBezTo>
                <a:cubicBezTo>
                  <a:pt x="1199" y="446"/>
                  <a:pt x="1199" y="445"/>
                  <a:pt x="1199" y="444"/>
                </a:cubicBezTo>
                <a:cubicBezTo>
                  <a:pt x="1199" y="443"/>
                  <a:pt x="1199" y="443"/>
                  <a:pt x="1198" y="443"/>
                </a:cubicBezTo>
                <a:cubicBezTo>
                  <a:pt x="1197" y="443"/>
                  <a:pt x="1197" y="443"/>
                  <a:pt x="1196" y="443"/>
                </a:cubicBezTo>
                <a:close/>
                <a:moveTo>
                  <a:pt x="1153" y="238"/>
                </a:moveTo>
                <a:cubicBezTo>
                  <a:pt x="1154" y="238"/>
                  <a:pt x="1154" y="238"/>
                  <a:pt x="1155" y="237"/>
                </a:cubicBezTo>
                <a:cubicBezTo>
                  <a:pt x="1155" y="237"/>
                  <a:pt x="1155" y="236"/>
                  <a:pt x="1155" y="236"/>
                </a:cubicBezTo>
                <a:cubicBezTo>
                  <a:pt x="1154" y="236"/>
                  <a:pt x="1153" y="237"/>
                  <a:pt x="1153" y="237"/>
                </a:cubicBezTo>
                <a:cubicBezTo>
                  <a:pt x="1152" y="237"/>
                  <a:pt x="1152" y="237"/>
                  <a:pt x="1151" y="238"/>
                </a:cubicBezTo>
                <a:cubicBezTo>
                  <a:pt x="1152" y="238"/>
                  <a:pt x="1152" y="238"/>
                  <a:pt x="1153" y="238"/>
                </a:cubicBezTo>
                <a:close/>
                <a:moveTo>
                  <a:pt x="901" y="390"/>
                </a:moveTo>
                <a:cubicBezTo>
                  <a:pt x="901" y="390"/>
                  <a:pt x="902" y="390"/>
                  <a:pt x="902" y="390"/>
                </a:cubicBezTo>
                <a:cubicBezTo>
                  <a:pt x="900" y="389"/>
                  <a:pt x="899" y="390"/>
                  <a:pt x="898" y="390"/>
                </a:cubicBezTo>
                <a:cubicBezTo>
                  <a:pt x="898" y="390"/>
                  <a:pt x="898" y="390"/>
                  <a:pt x="898" y="390"/>
                </a:cubicBezTo>
                <a:cubicBezTo>
                  <a:pt x="898" y="390"/>
                  <a:pt x="898" y="390"/>
                  <a:pt x="898" y="390"/>
                </a:cubicBezTo>
                <a:cubicBezTo>
                  <a:pt x="899" y="391"/>
                  <a:pt x="900" y="391"/>
                  <a:pt x="901" y="390"/>
                </a:cubicBezTo>
                <a:close/>
                <a:moveTo>
                  <a:pt x="1115" y="291"/>
                </a:moveTo>
                <a:cubicBezTo>
                  <a:pt x="1116" y="291"/>
                  <a:pt x="1116" y="291"/>
                  <a:pt x="1117" y="290"/>
                </a:cubicBezTo>
                <a:cubicBezTo>
                  <a:pt x="1117" y="289"/>
                  <a:pt x="1116" y="289"/>
                  <a:pt x="1115" y="289"/>
                </a:cubicBezTo>
                <a:cubicBezTo>
                  <a:pt x="1115" y="289"/>
                  <a:pt x="1114" y="289"/>
                  <a:pt x="1114" y="290"/>
                </a:cubicBezTo>
                <a:cubicBezTo>
                  <a:pt x="1114" y="291"/>
                  <a:pt x="1115" y="291"/>
                  <a:pt x="1115" y="291"/>
                </a:cubicBezTo>
                <a:close/>
                <a:moveTo>
                  <a:pt x="1197" y="442"/>
                </a:moveTo>
                <a:cubicBezTo>
                  <a:pt x="1197" y="441"/>
                  <a:pt x="1198" y="441"/>
                  <a:pt x="1197" y="441"/>
                </a:cubicBezTo>
                <a:cubicBezTo>
                  <a:pt x="1197" y="440"/>
                  <a:pt x="1197" y="440"/>
                  <a:pt x="1196" y="439"/>
                </a:cubicBezTo>
                <a:cubicBezTo>
                  <a:pt x="1196" y="440"/>
                  <a:pt x="1196" y="440"/>
                  <a:pt x="1196" y="440"/>
                </a:cubicBezTo>
                <a:cubicBezTo>
                  <a:pt x="1196" y="441"/>
                  <a:pt x="1196" y="442"/>
                  <a:pt x="1197" y="442"/>
                </a:cubicBezTo>
                <a:close/>
                <a:moveTo>
                  <a:pt x="720" y="244"/>
                </a:moveTo>
                <a:cubicBezTo>
                  <a:pt x="720" y="244"/>
                  <a:pt x="720" y="244"/>
                  <a:pt x="720" y="244"/>
                </a:cubicBezTo>
                <a:cubicBezTo>
                  <a:pt x="721" y="243"/>
                  <a:pt x="722" y="243"/>
                  <a:pt x="721" y="242"/>
                </a:cubicBezTo>
                <a:cubicBezTo>
                  <a:pt x="721" y="241"/>
                  <a:pt x="721" y="241"/>
                  <a:pt x="720" y="241"/>
                </a:cubicBezTo>
                <a:cubicBezTo>
                  <a:pt x="720" y="241"/>
                  <a:pt x="720" y="241"/>
                  <a:pt x="720" y="241"/>
                </a:cubicBezTo>
                <a:cubicBezTo>
                  <a:pt x="720" y="242"/>
                  <a:pt x="720" y="243"/>
                  <a:pt x="720" y="244"/>
                </a:cubicBezTo>
                <a:cubicBezTo>
                  <a:pt x="720" y="244"/>
                  <a:pt x="720" y="244"/>
                  <a:pt x="720" y="244"/>
                </a:cubicBezTo>
                <a:close/>
                <a:moveTo>
                  <a:pt x="1000" y="413"/>
                </a:moveTo>
                <a:cubicBezTo>
                  <a:pt x="1000" y="413"/>
                  <a:pt x="1001" y="413"/>
                  <a:pt x="1001" y="412"/>
                </a:cubicBezTo>
                <a:cubicBezTo>
                  <a:pt x="1001" y="411"/>
                  <a:pt x="999" y="411"/>
                  <a:pt x="999" y="410"/>
                </a:cubicBezTo>
                <a:cubicBezTo>
                  <a:pt x="998" y="412"/>
                  <a:pt x="999" y="412"/>
                  <a:pt x="1000" y="413"/>
                </a:cubicBezTo>
                <a:close/>
                <a:moveTo>
                  <a:pt x="1189" y="443"/>
                </a:moveTo>
                <a:cubicBezTo>
                  <a:pt x="1189" y="443"/>
                  <a:pt x="1189" y="443"/>
                  <a:pt x="1189" y="442"/>
                </a:cubicBezTo>
                <a:cubicBezTo>
                  <a:pt x="1189" y="442"/>
                  <a:pt x="1189" y="441"/>
                  <a:pt x="1189" y="441"/>
                </a:cubicBezTo>
                <a:cubicBezTo>
                  <a:pt x="1188" y="441"/>
                  <a:pt x="1188" y="442"/>
                  <a:pt x="1188" y="442"/>
                </a:cubicBezTo>
                <a:cubicBezTo>
                  <a:pt x="1188" y="443"/>
                  <a:pt x="1188" y="443"/>
                  <a:pt x="1189" y="443"/>
                </a:cubicBezTo>
                <a:close/>
                <a:moveTo>
                  <a:pt x="910" y="382"/>
                </a:moveTo>
                <a:cubicBezTo>
                  <a:pt x="911" y="382"/>
                  <a:pt x="911" y="383"/>
                  <a:pt x="911" y="382"/>
                </a:cubicBezTo>
                <a:cubicBezTo>
                  <a:pt x="911" y="382"/>
                  <a:pt x="912" y="382"/>
                  <a:pt x="911" y="382"/>
                </a:cubicBezTo>
                <a:cubicBezTo>
                  <a:pt x="911" y="381"/>
                  <a:pt x="911" y="381"/>
                  <a:pt x="910" y="381"/>
                </a:cubicBezTo>
                <a:cubicBezTo>
                  <a:pt x="910" y="381"/>
                  <a:pt x="910" y="381"/>
                  <a:pt x="910" y="381"/>
                </a:cubicBezTo>
                <a:cubicBezTo>
                  <a:pt x="910" y="381"/>
                  <a:pt x="910" y="381"/>
                  <a:pt x="910" y="381"/>
                </a:cubicBezTo>
                <a:cubicBezTo>
                  <a:pt x="910" y="381"/>
                  <a:pt x="910" y="381"/>
                  <a:pt x="910" y="381"/>
                </a:cubicBezTo>
                <a:cubicBezTo>
                  <a:pt x="910" y="382"/>
                  <a:pt x="910" y="382"/>
                  <a:pt x="910" y="382"/>
                </a:cubicBezTo>
                <a:cubicBezTo>
                  <a:pt x="909" y="382"/>
                  <a:pt x="910" y="382"/>
                  <a:pt x="910" y="382"/>
                </a:cubicBezTo>
                <a:close/>
                <a:moveTo>
                  <a:pt x="993" y="420"/>
                </a:moveTo>
                <a:cubicBezTo>
                  <a:pt x="994" y="420"/>
                  <a:pt x="994" y="419"/>
                  <a:pt x="994" y="419"/>
                </a:cubicBezTo>
                <a:cubicBezTo>
                  <a:pt x="994" y="418"/>
                  <a:pt x="994" y="418"/>
                  <a:pt x="993" y="418"/>
                </a:cubicBezTo>
                <a:cubicBezTo>
                  <a:pt x="993" y="418"/>
                  <a:pt x="992" y="419"/>
                  <a:pt x="992" y="419"/>
                </a:cubicBezTo>
                <a:cubicBezTo>
                  <a:pt x="992" y="420"/>
                  <a:pt x="993" y="420"/>
                  <a:pt x="993" y="420"/>
                </a:cubicBezTo>
                <a:close/>
                <a:moveTo>
                  <a:pt x="1273" y="472"/>
                </a:moveTo>
                <a:cubicBezTo>
                  <a:pt x="1273" y="472"/>
                  <a:pt x="1274" y="472"/>
                  <a:pt x="1274" y="472"/>
                </a:cubicBezTo>
                <a:cubicBezTo>
                  <a:pt x="1274" y="472"/>
                  <a:pt x="1274" y="472"/>
                  <a:pt x="1274" y="471"/>
                </a:cubicBezTo>
                <a:cubicBezTo>
                  <a:pt x="1274" y="471"/>
                  <a:pt x="1273" y="471"/>
                  <a:pt x="1273" y="471"/>
                </a:cubicBezTo>
                <a:cubicBezTo>
                  <a:pt x="1273" y="471"/>
                  <a:pt x="1273" y="471"/>
                  <a:pt x="1273" y="471"/>
                </a:cubicBezTo>
                <a:cubicBezTo>
                  <a:pt x="1272" y="471"/>
                  <a:pt x="1273" y="472"/>
                  <a:pt x="1273" y="472"/>
                </a:cubicBezTo>
                <a:close/>
                <a:moveTo>
                  <a:pt x="940" y="412"/>
                </a:moveTo>
                <a:cubicBezTo>
                  <a:pt x="940" y="412"/>
                  <a:pt x="940" y="412"/>
                  <a:pt x="940" y="412"/>
                </a:cubicBezTo>
                <a:cubicBezTo>
                  <a:pt x="940" y="412"/>
                  <a:pt x="940" y="412"/>
                  <a:pt x="940" y="412"/>
                </a:cubicBezTo>
                <a:cubicBezTo>
                  <a:pt x="940" y="412"/>
                  <a:pt x="940" y="412"/>
                  <a:pt x="940" y="412"/>
                </a:cubicBezTo>
                <a:close/>
                <a:moveTo>
                  <a:pt x="943" y="412"/>
                </a:moveTo>
                <a:cubicBezTo>
                  <a:pt x="941" y="411"/>
                  <a:pt x="941" y="411"/>
                  <a:pt x="940" y="412"/>
                </a:cubicBezTo>
                <a:cubicBezTo>
                  <a:pt x="941" y="412"/>
                  <a:pt x="942" y="413"/>
                  <a:pt x="943" y="412"/>
                </a:cubicBezTo>
                <a:close/>
                <a:moveTo>
                  <a:pt x="884" y="396"/>
                </a:moveTo>
                <a:cubicBezTo>
                  <a:pt x="884" y="396"/>
                  <a:pt x="884" y="396"/>
                  <a:pt x="884" y="396"/>
                </a:cubicBezTo>
                <a:cubicBezTo>
                  <a:pt x="884" y="396"/>
                  <a:pt x="884" y="396"/>
                  <a:pt x="884" y="396"/>
                </a:cubicBezTo>
                <a:cubicBezTo>
                  <a:pt x="884" y="396"/>
                  <a:pt x="884" y="396"/>
                  <a:pt x="885" y="396"/>
                </a:cubicBezTo>
                <a:cubicBezTo>
                  <a:pt x="885" y="396"/>
                  <a:pt x="885" y="395"/>
                  <a:pt x="885" y="395"/>
                </a:cubicBezTo>
                <a:cubicBezTo>
                  <a:pt x="885" y="395"/>
                  <a:pt x="885" y="395"/>
                  <a:pt x="885" y="395"/>
                </a:cubicBezTo>
                <a:cubicBezTo>
                  <a:pt x="885" y="395"/>
                  <a:pt x="884" y="395"/>
                  <a:pt x="884" y="394"/>
                </a:cubicBezTo>
                <a:cubicBezTo>
                  <a:pt x="884" y="394"/>
                  <a:pt x="884" y="394"/>
                  <a:pt x="884" y="395"/>
                </a:cubicBezTo>
                <a:cubicBezTo>
                  <a:pt x="884" y="395"/>
                  <a:pt x="884" y="395"/>
                  <a:pt x="884" y="395"/>
                </a:cubicBezTo>
                <a:cubicBezTo>
                  <a:pt x="884" y="396"/>
                  <a:pt x="883" y="396"/>
                  <a:pt x="884" y="396"/>
                </a:cubicBezTo>
                <a:close/>
                <a:moveTo>
                  <a:pt x="764" y="328"/>
                </a:moveTo>
                <a:cubicBezTo>
                  <a:pt x="764" y="328"/>
                  <a:pt x="764" y="328"/>
                  <a:pt x="764" y="328"/>
                </a:cubicBezTo>
                <a:cubicBezTo>
                  <a:pt x="765" y="327"/>
                  <a:pt x="765" y="327"/>
                  <a:pt x="764" y="326"/>
                </a:cubicBezTo>
                <a:cubicBezTo>
                  <a:pt x="763" y="327"/>
                  <a:pt x="764" y="328"/>
                  <a:pt x="764" y="328"/>
                </a:cubicBezTo>
                <a:cubicBezTo>
                  <a:pt x="764" y="328"/>
                  <a:pt x="764" y="328"/>
                  <a:pt x="764" y="328"/>
                </a:cubicBezTo>
                <a:close/>
                <a:moveTo>
                  <a:pt x="1165" y="251"/>
                </a:moveTo>
                <a:cubicBezTo>
                  <a:pt x="1166" y="251"/>
                  <a:pt x="1166" y="250"/>
                  <a:pt x="1166" y="250"/>
                </a:cubicBezTo>
                <a:cubicBezTo>
                  <a:pt x="1166" y="250"/>
                  <a:pt x="1166" y="250"/>
                  <a:pt x="1166" y="250"/>
                </a:cubicBezTo>
                <a:cubicBezTo>
                  <a:pt x="1165" y="250"/>
                  <a:pt x="1165" y="250"/>
                  <a:pt x="1165" y="250"/>
                </a:cubicBezTo>
                <a:cubicBezTo>
                  <a:pt x="1165" y="251"/>
                  <a:pt x="1165" y="251"/>
                  <a:pt x="1165" y="251"/>
                </a:cubicBezTo>
                <a:close/>
                <a:moveTo>
                  <a:pt x="993" y="414"/>
                </a:moveTo>
                <a:cubicBezTo>
                  <a:pt x="992" y="414"/>
                  <a:pt x="991" y="413"/>
                  <a:pt x="991" y="414"/>
                </a:cubicBezTo>
                <a:cubicBezTo>
                  <a:pt x="992" y="415"/>
                  <a:pt x="992" y="415"/>
                  <a:pt x="993" y="414"/>
                </a:cubicBezTo>
                <a:close/>
                <a:moveTo>
                  <a:pt x="858" y="358"/>
                </a:moveTo>
                <a:cubicBezTo>
                  <a:pt x="858" y="358"/>
                  <a:pt x="859" y="358"/>
                  <a:pt x="859" y="358"/>
                </a:cubicBezTo>
                <a:cubicBezTo>
                  <a:pt x="859" y="358"/>
                  <a:pt x="859" y="357"/>
                  <a:pt x="859" y="357"/>
                </a:cubicBezTo>
                <a:cubicBezTo>
                  <a:pt x="859" y="357"/>
                  <a:pt x="858" y="356"/>
                  <a:pt x="858" y="357"/>
                </a:cubicBezTo>
                <a:cubicBezTo>
                  <a:pt x="858" y="357"/>
                  <a:pt x="858" y="357"/>
                  <a:pt x="858" y="357"/>
                </a:cubicBezTo>
                <a:cubicBezTo>
                  <a:pt x="858" y="357"/>
                  <a:pt x="857" y="357"/>
                  <a:pt x="857" y="357"/>
                </a:cubicBezTo>
                <a:cubicBezTo>
                  <a:pt x="857" y="358"/>
                  <a:pt x="858" y="358"/>
                  <a:pt x="858" y="358"/>
                </a:cubicBezTo>
                <a:close/>
                <a:moveTo>
                  <a:pt x="1204" y="448"/>
                </a:moveTo>
                <a:cubicBezTo>
                  <a:pt x="1205" y="448"/>
                  <a:pt x="1205" y="448"/>
                  <a:pt x="1205" y="447"/>
                </a:cubicBezTo>
                <a:cubicBezTo>
                  <a:pt x="1205" y="447"/>
                  <a:pt x="1205" y="447"/>
                  <a:pt x="1204" y="447"/>
                </a:cubicBezTo>
                <a:cubicBezTo>
                  <a:pt x="1204" y="447"/>
                  <a:pt x="1204" y="447"/>
                  <a:pt x="1204" y="448"/>
                </a:cubicBezTo>
                <a:cubicBezTo>
                  <a:pt x="1204" y="448"/>
                  <a:pt x="1204" y="448"/>
                  <a:pt x="1204" y="448"/>
                </a:cubicBezTo>
                <a:close/>
                <a:moveTo>
                  <a:pt x="714" y="234"/>
                </a:moveTo>
                <a:cubicBezTo>
                  <a:pt x="715" y="234"/>
                  <a:pt x="715" y="234"/>
                  <a:pt x="715" y="233"/>
                </a:cubicBezTo>
                <a:cubicBezTo>
                  <a:pt x="715" y="233"/>
                  <a:pt x="715" y="233"/>
                  <a:pt x="715" y="233"/>
                </a:cubicBezTo>
                <a:cubicBezTo>
                  <a:pt x="716" y="233"/>
                  <a:pt x="716" y="232"/>
                  <a:pt x="717" y="232"/>
                </a:cubicBezTo>
                <a:cubicBezTo>
                  <a:pt x="717" y="232"/>
                  <a:pt x="717" y="231"/>
                  <a:pt x="718" y="230"/>
                </a:cubicBezTo>
                <a:cubicBezTo>
                  <a:pt x="718" y="230"/>
                  <a:pt x="718" y="229"/>
                  <a:pt x="717" y="229"/>
                </a:cubicBezTo>
                <a:cubicBezTo>
                  <a:pt x="716" y="230"/>
                  <a:pt x="716" y="228"/>
                  <a:pt x="715" y="229"/>
                </a:cubicBezTo>
                <a:cubicBezTo>
                  <a:pt x="715" y="229"/>
                  <a:pt x="715" y="229"/>
                  <a:pt x="715" y="229"/>
                </a:cubicBezTo>
                <a:cubicBezTo>
                  <a:pt x="714" y="230"/>
                  <a:pt x="715" y="231"/>
                  <a:pt x="715" y="232"/>
                </a:cubicBezTo>
                <a:cubicBezTo>
                  <a:pt x="715" y="232"/>
                  <a:pt x="715" y="232"/>
                  <a:pt x="715" y="233"/>
                </a:cubicBezTo>
                <a:cubicBezTo>
                  <a:pt x="715" y="233"/>
                  <a:pt x="715" y="233"/>
                  <a:pt x="714" y="233"/>
                </a:cubicBezTo>
                <a:cubicBezTo>
                  <a:pt x="714" y="233"/>
                  <a:pt x="714" y="233"/>
                  <a:pt x="714" y="233"/>
                </a:cubicBezTo>
                <a:cubicBezTo>
                  <a:pt x="714" y="233"/>
                  <a:pt x="714" y="234"/>
                  <a:pt x="714" y="234"/>
                </a:cubicBezTo>
                <a:close/>
                <a:moveTo>
                  <a:pt x="1400" y="428"/>
                </a:moveTo>
                <a:cubicBezTo>
                  <a:pt x="1400" y="428"/>
                  <a:pt x="1400" y="427"/>
                  <a:pt x="1400" y="427"/>
                </a:cubicBezTo>
                <a:cubicBezTo>
                  <a:pt x="1400" y="427"/>
                  <a:pt x="1400" y="427"/>
                  <a:pt x="1400" y="427"/>
                </a:cubicBezTo>
                <a:cubicBezTo>
                  <a:pt x="1399" y="427"/>
                  <a:pt x="1399" y="427"/>
                  <a:pt x="1399" y="427"/>
                </a:cubicBezTo>
                <a:cubicBezTo>
                  <a:pt x="1399" y="427"/>
                  <a:pt x="1400" y="428"/>
                  <a:pt x="1400" y="428"/>
                </a:cubicBezTo>
                <a:close/>
                <a:moveTo>
                  <a:pt x="853" y="379"/>
                </a:moveTo>
                <a:cubicBezTo>
                  <a:pt x="853" y="379"/>
                  <a:pt x="853" y="379"/>
                  <a:pt x="853" y="378"/>
                </a:cubicBezTo>
                <a:cubicBezTo>
                  <a:pt x="853" y="378"/>
                  <a:pt x="853" y="378"/>
                  <a:pt x="852" y="378"/>
                </a:cubicBezTo>
                <a:cubicBezTo>
                  <a:pt x="852" y="378"/>
                  <a:pt x="852" y="378"/>
                  <a:pt x="852" y="378"/>
                </a:cubicBezTo>
                <a:cubicBezTo>
                  <a:pt x="852" y="378"/>
                  <a:pt x="852" y="378"/>
                  <a:pt x="852" y="378"/>
                </a:cubicBezTo>
                <a:cubicBezTo>
                  <a:pt x="852" y="378"/>
                  <a:pt x="852" y="379"/>
                  <a:pt x="852" y="379"/>
                </a:cubicBezTo>
                <a:cubicBezTo>
                  <a:pt x="853" y="379"/>
                  <a:pt x="853" y="379"/>
                  <a:pt x="853" y="379"/>
                </a:cubicBezTo>
                <a:close/>
                <a:moveTo>
                  <a:pt x="894" y="391"/>
                </a:moveTo>
                <a:cubicBezTo>
                  <a:pt x="894" y="391"/>
                  <a:pt x="894" y="391"/>
                  <a:pt x="894" y="390"/>
                </a:cubicBezTo>
                <a:cubicBezTo>
                  <a:pt x="894" y="390"/>
                  <a:pt x="894" y="390"/>
                  <a:pt x="894" y="390"/>
                </a:cubicBezTo>
                <a:cubicBezTo>
                  <a:pt x="893" y="390"/>
                  <a:pt x="893" y="390"/>
                  <a:pt x="893" y="390"/>
                </a:cubicBezTo>
                <a:cubicBezTo>
                  <a:pt x="893" y="390"/>
                  <a:pt x="893" y="390"/>
                  <a:pt x="893" y="391"/>
                </a:cubicBezTo>
                <a:cubicBezTo>
                  <a:pt x="893" y="391"/>
                  <a:pt x="893" y="391"/>
                  <a:pt x="894" y="391"/>
                </a:cubicBezTo>
                <a:cubicBezTo>
                  <a:pt x="894" y="391"/>
                  <a:pt x="894" y="391"/>
                  <a:pt x="894" y="391"/>
                </a:cubicBezTo>
                <a:close/>
                <a:moveTo>
                  <a:pt x="945" y="412"/>
                </a:moveTo>
                <a:cubicBezTo>
                  <a:pt x="945" y="413"/>
                  <a:pt x="945" y="412"/>
                  <a:pt x="945" y="412"/>
                </a:cubicBezTo>
                <a:cubicBezTo>
                  <a:pt x="945" y="412"/>
                  <a:pt x="945" y="412"/>
                  <a:pt x="944" y="412"/>
                </a:cubicBezTo>
                <a:cubicBezTo>
                  <a:pt x="944" y="411"/>
                  <a:pt x="944" y="412"/>
                  <a:pt x="944" y="412"/>
                </a:cubicBezTo>
                <a:cubicBezTo>
                  <a:pt x="944" y="412"/>
                  <a:pt x="944" y="412"/>
                  <a:pt x="945" y="412"/>
                </a:cubicBezTo>
                <a:close/>
                <a:moveTo>
                  <a:pt x="895" y="393"/>
                </a:moveTo>
                <a:cubicBezTo>
                  <a:pt x="895" y="393"/>
                  <a:pt x="895" y="393"/>
                  <a:pt x="896" y="393"/>
                </a:cubicBezTo>
                <a:cubicBezTo>
                  <a:pt x="896" y="393"/>
                  <a:pt x="896" y="393"/>
                  <a:pt x="896" y="393"/>
                </a:cubicBezTo>
                <a:cubicBezTo>
                  <a:pt x="896" y="393"/>
                  <a:pt x="896" y="393"/>
                  <a:pt x="896" y="393"/>
                </a:cubicBezTo>
                <a:cubicBezTo>
                  <a:pt x="896" y="393"/>
                  <a:pt x="896" y="393"/>
                  <a:pt x="896" y="393"/>
                </a:cubicBezTo>
                <a:cubicBezTo>
                  <a:pt x="896" y="393"/>
                  <a:pt x="895" y="393"/>
                  <a:pt x="895" y="392"/>
                </a:cubicBezTo>
                <a:cubicBezTo>
                  <a:pt x="895" y="392"/>
                  <a:pt x="895" y="392"/>
                  <a:pt x="895" y="392"/>
                </a:cubicBezTo>
                <a:cubicBezTo>
                  <a:pt x="895" y="392"/>
                  <a:pt x="895" y="392"/>
                  <a:pt x="895" y="393"/>
                </a:cubicBezTo>
                <a:cubicBezTo>
                  <a:pt x="895" y="393"/>
                  <a:pt x="895" y="393"/>
                  <a:pt x="895" y="393"/>
                </a:cubicBezTo>
                <a:cubicBezTo>
                  <a:pt x="895" y="393"/>
                  <a:pt x="895" y="393"/>
                  <a:pt x="895" y="393"/>
                </a:cubicBezTo>
                <a:cubicBezTo>
                  <a:pt x="895" y="393"/>
                  <a:pt x="895" y="393"/>
                  <a:pt x="895" y="393"/>
                </a:cubicBezTo>
                <a:cubicBezTo>
                  <a:pt x="895" y="393"/>
                  <a:pt x="895" y="393"/>
                  <a:pt x="895" y="393"/>
                </a:cubicBezTo>
                <a:close/>
                <a:moveTo>
                  <a:pt x="907" y="384"/>
                </a:moveTo>
                <a:cubicBezTo>
                  <a:pt x="907" y="384"/>
                  <a:pt x="907" y="384"/>
                  <a:pt x="907" y="384"/>
                </a:cubicBezTo>
                <a:cubicBezTo>
                  <a:pt x="907" y="384"/>
                  <a:pt x="907" y="384"/>
                  <a:pt x="907" y="384"/>
                </a:cubicBezTo>
                <a:cubicBezTo>
                  <a:pt x="908" y="384"/>
                  <a:pt x="908" y="384"/>
                  <a:pt x="908" y="384"/>
                </a:cubicBezTo>
                <a:cubicBezTo>
                  <a:pt x="908" y="383"/>
                  <a:pt x="908" y="383"/>
                  <a:pt x="907" y="383"/>
                </a:cubicBezTo>
                <a:cubicBezTo>
                  <a:pt x="907" y="383"/>
                  <a:pt x="907" y="383"/>
                  <a:pt x="907" y="383"/>
                </a:cubicBezTo>
                <a:cubicBezTo>
                  <a:pt x="907" y="383"/>
                  <a:pt x="907" y="383"/>
                  <a:pt x="907" y="383"/>
                </a:cubicBezTo>
                <a:cubicBezTo>
                  <a:pt x="907" y="383"/>
                  <a:pt x="907" y="383"/>
                  <a:pt x="907" y="383"/>
                </a:cubicBezTo>
                <a:cubicBezTo>
                  <a:pt x="907" y="384"/>
                  <a:pt x="907" y="384"/>
                  <a:pt x="907" y="384"/>
                </a:cubicBezTo>
                <a:close/>
                <a:moveTo>
                  <a:pt x="885" y="402"/>
                </a:moveTo>
                <a:cubicBezTo>
                  <a:pt x="885" y="403"/>
                  <a:pt x="885" y="403"/>
                  <a:pt x="885" y="403"/>
                </a:cubicBezTo>
                <a:cubicBezTo>
                  <a:pt x="885" y="404"/>
                  <a:pt x="885" y="404"/>
                  <a:pt x="886" y="404"/>
                </a:cubicBezTo>
                <a:cubicBezTo>
                  <a:pt x="886" y="404"/>
                  <a:pt x="886" y="404"/>
                  <a:pt x="886" y="404"/>
                </a:cubicBezTo>
                <a:cubicBezTo>
                  <a:pt x="886" y="404"/>
                  <a:pt x="886" y="403"/>
                  <a:pt x="886" y="403"/>
                </a:cubicBezTo>
                <a:cubicBezTo>
                  <a:pt x="886" y="403"/>
                  <a:pt x="886" y="403"/>
                  <a:pt x="886" y="403"/>
                </a:cubicBezTo>
                <a:cubicBezTo>
                  <a:pt x="886" y="403"/>
                  <a:pt x="885" y="403"/>
                  <a:pt x="885" y="402"/>
                </a:cubicBezTo>
                <a:close/>
                <a:moveTo>
                  <a:pt x="854" y="386"/>
                </a:moveTo>
                <a:cubicBezTo>
                  <a:pt x="854" y="386"/>
                  <a:pt x="854" y="386"/>
                  <a:pt x="854" y="386"/>
                </a:cubicBezTo>
                <a:cubicBezTo>
                  <a:pt x="854" y="386"/>
                  <a:pt x="854" y="386"/>
                  <a:pt x="854" y="386"/>
                </a:cubicBezTo>
                <a:cubicBezTo>
                  <a:pt x="854" y="386"/>
                  <a:pt x="854" y="386"/>
                  <a:pt x="854" y="386"/>
                </a:cubicBezTo>
                <a:cubicBezTo>
                  <a:pt x="853" y="386"/>
                  <a:pt x="853" y="385"/>
                  <a:pt x="853" y="385"/>
                </a:cubicBezTo>
                <a:cubicBezTo>
                  <a:pt x="852" y="385"/>
                  <a:pt x="852" y="385"/>
                  <a:pt x="851" y="384"/>
                </a:cubicBezTo>
                <a:cubicBezTo>
                  <a:pt x="851" y="384"/>
                  <a:pt x="851" y="384"/>
                  <a:pt x="851" y="384"/>
                </a:cubicBezTo>
                <a:cubicBezTo>
                  <a:pt x="853" y="384"/>
                  <a:pt x="854" y="384"/>
                  <a:pt x="854" y="386"/>
                </a:cubicBezTo>
                <a:close/>
                <a:moveTo>
                  <a:pt x="1452" y="557"/>
                </a:moveTo>
                <a:cubicBezTo>
                  <a:pt x="1450" y="557"/>
                  <a:pt x="1449" y="556"/>
                  <a:pt x="1449" y="555"/>
                </a:cubicBezTo>
                <a:cubicBezTo>
                  <a:pt x="1448" y="553"/>
                  <a:pt x="1447" y="553"/>
                  <a:pt x="1445" y="552"/>
                </a:cubicBezTo>
                <a:cubicBezTo>
                  <a:pt x="1443" y="550"/>
                  <a:pt x="1442" y="548"/>
                  <a:pt x="1439" y="547"/>
                </a:cubicBezTo>
                <a:cubicBezTo>
                  <a:pt x="1439" y="546"/>
                  <a:pt x="1438" y="545"/>
                  <a:pt x="1438" y="544"/>
                </a:cubicBezTo>
                <a:cubicBezTo>
                  <a:pt x="1438" y="542"/>
                  <a:pt x="1435" y="541"/>
                  <a:pt x="1434" y="539"/>
                </a:cubicBezTo>
                <a:cubicBezTo>
                  <a:pt x="1434" y="539"/>
                  <a:pt x="1433" y="538"/>
                  <a:pt x="1433" y="539"/>
                </a:cubicBezTo>
                <a:cubicBezTo>
                  <a:pt x="1432" y="539"/>
                  <a:pt x="1430" y="539"/>
                  <a:pt x="1429" y="538"/>
                </a:cubicBezTo>
                <a:cubicBezTo>
                  <a:pt x="1429" y="538"/>
                  <a:pt x="1428" y="538"/>
                  <a:pt x="1428" y="539"/>
                </a:cubicBezTo>
                <a:cubicBezTo>
                  <a:pt x="1429" y="540"/>
                  <a:pt x="1428" y="540"/>
                  <a:pt x="1427" y="540"/>
                </a:cubicBezTo>
                <a:cubicBezTo>
                  <a:pt x="1426" y="540"/>
                  <a:pt x="1425" y="540"/>
                  <a:pt x="1424" y="539"/>
                </a:cubicBezTo>
                <a:cubicBezTo>
                  <a:pt x="1423" y="538"/>
                  <a:pt x="1422" y="539"/>
                  <a:pt x="1422" y="540"/>
                </a:cubicBezTo>
                <a:cubicBezTo>
                  <a:pt x="1422" y="541"/>
                  <a:pt x="1422" y="541"/>
                  <a:pt x="1422" y="541"/>
                </a:cubicBezTo>
                <a:cubicBezTo>
                  <a:pt x="1421" y="541"/>
                  <a:pt x="1421" y="541"/>
                  <a:pt x="1421" y="540"/>
                </a:cubicBezTo>
                <a:cubicBezTo>
                  <a:pt x="1421" y="539"/>
                  <a:pt x="1420" y="538"/>
                  <a:pt x="1421" y="538"/>
                </a:cubicBezTo>
                <a:cubicBezTo>
                  <a:pt x="1422" y="537"/>
                  <a:pt x="1422" y="537"/>
                  <a:pt x="1421" y="536"/>
                </a:cubicBezTo>
                <a:cubicBezTo>
                  <a:pt x="1419" y="535"/>
                  <a:pt x="1416" y="536"/>
                  <a:pt x="1413" y="536"/>
                </a:cubicBezTo>
                <a:cubicBezTo>
                  <a:pt x="1413" y="536"/>
                  <a:pt x="1412" y="535"/>
                  <a:pt x="1411" y="536"/>
                </a:cubicBezTo>
                <a:cubicBezTo>
                  <a:pt x="1415" y="537"/>
                  <a:pt x="1417" y="543"/>
                  <a:pt x="1414" y="546"/>
                </a:cubicBezTo>
                <a:cubicBezTo>
                  <a:pt x="1414" y="546"/>
                  <a:pt x="1413" y="547"/>
                  <a:pt x="1413" y="548"/>
                </a:cubicBezTo>
                <a:cubicBezTo>
                  <a:pt x="1413" y="548"/>
                  <a:pt x="1414" y="548"/>
                  <a:pt x="1415" y="548"/>
                </a:cubicBezTo>
                <a:cubicBezTo>
                  <a:pt x="1416" y="548"/>
                  <a:pt x="1416" y="549"/>
                  <a:pt x="1417" y="550"/>
                </a:cubicBezTo>
                <a:cubicBezTo>
                  <a:pt x="1417" y="551"/>
                  <a:pt x="1417" y="552"/>
                  <a:pt x="1417" y="553"/>
                </a:cubicBezTo>
                <a:cubicBezTo>
                  <a:pt x="1416" y="553"/>
                  <a:pt x="1416" y="554"/>
                  <a:pt x="1416" y="554"/>
                </a:cubicBezTo>
                <a:cubicBezTo>
                  <a:pt x="1415" y="554"/>
                  <a:pt x="1415" y="553"/>
                  <a:pt x="1415" y="552"/>
                </a:cubicBezTo>
                <a:cubicBezTo>
                  <a:pt x="1415" y="552"/>
                  <a:pt x="1415" y="550"/>
                  <a:pt x="1414" y="550"/>
                </a:cubicBezTo>
                <a:cubicBezTo>
                  <a:pt x="1413" y="550"/>
                  <a:pt x="1413" y="551"/>
                  <a:pt x="1413" y="552"/>
                </a:cubicBezTo>
                <a:cubicBezTo>
                  <a:pt x="1411" y="553"/>
                  <a:pt x="1410" y="552"/>
                  <a:pt x="1410" y="551"/>
                </a:cubicBezTo>
                <a:cubicBezTo>
                  <a:pt x="1411" y="548"/>
                  <a:pt x="1410" y="547"/>
                  <a:pt x="1408" y="547"/>
                </a:cubicBezTo>
                <a:cubicBezTo>
                  <a:pt x="1407" y="547"/>
                  <a:pt x="1406" y="546"/>
                  <a:pt x="1406" y="545"/>
                </a:cubicBezTo>
                <a:cubicBezTo>
                  <a:pt x="1406" y="545"/>
                  <a:pt x="1406" y="544"/>
                  <a:pt x="1407" y="544"/>
                </a:cubicBezTo>
                <a:cubicBezTo>
                  <a:pt x="1409" y="543"/>
                  <a:pt x="1409" y="541"/>
                  <a:pt x="1408" y="540"/>
                </a:cubicBezTo>
                <a:cubicBezTo>
                  <a:pt x="1407" y="538"/>
                  <a:pt x="1407" y="536"/>
                  <a:pt x="1407" y="534"/>
                </a:cubicBezTo>
                <a:cubicBezTo>
                  <a:pt x="1407" y="533"/>
                  <a:pt x="1407" y="531"/>
                  <a:pt x="1407" y="530"/>
                </a:cubicBezTo>
                <a:cubicBezTo>
                  <a:pt x="1408" y="529"/>
                  <a:pt x="1407" y="528"/>
                  <a:pt x="1406" y="528"/>
                </a:cubicBezTo>
                <a:cubicBezTo>
                  <a:pt x="1405" y="527"/>
                  <a:pt x="1405" y="528"/>
                  <a:pt x="1405" y="529"/>
                </a:cubicBezTo>
                <a:cubicBezTo>
                  <a:pt x="1405" y="530"/>
                  <a:pt x="1404" y="530"/>
                  <a:pt x="1403" y="530"/>
                </a:cubicBezTo>
                <a:cubicBezTo>
                  <a:pt x="1405" y="525"/>
                  <a:pt x="1403" y="522"/>
                  <a:pt x="1400" y="520"/>
                </a:cubicBezTo>
                <a:cubicBezTo>
                  <a:pt x="1399" y="520"/>
                  <a:pt x="1399" y="519"/>
                  <a:pt x="1398" y="520"/>
                </a:cubicBezTo>
                <a:cubicBezTo>
                  <a:pt x="1398" y="520"/>
                  <a:pt x="1397" y="521"/>
                  <a:pt x="1398" y="522"/>
                </a:cubicBezTo>
                <a:cubicBezTo>
                  <a:pt x="1398" y="522"/>
                  <a:pt x="1399" y="523"/>
                  <a:pt x="1399" y="524"/>
                </a:cubicBezTo>
                <a:cubicBezTo>
                  <a:pt x="1398" y="523"/>
                  <a:pt x="1398" y="523"/>
                  <a:pt x="1397" y="523"/>
                </a:cubicBezTo>
                <a:cubicBezTo>
                  <a:pt x="1396" y="523"/>
                  <a:pt x="1395" y="523"/>
                  <a:pt x="1395" y="522"/>
                </a:cubicBezTo>
                <a:cubicBezTo>
                  <a:pt x="1394" y="521"/>
                  <a:pt x="1395" y="521"/>
                  <a:pt x="1395" y="520"/>
                </a:cubicBezTo>
                <a:cubicBezTo>
                  <a:pt x="1396" y="519"/>
                  <a:pt x="1397" y="519"/>
                  <a:pt x="1396" y="518"/>
                </a:cubicBezTo>
                <a:cubicBezTo>
                  <a:pt x="1396" y="517"/>
                  <a:pt x="1395" y="517"/>
                  <a:pt x="1394" y="517"/>
                </a:cubicBezTo>
                <a:cubicBezTo>
                  <a:pt x="1392" y="517"/>
                  <a:pt x="1390" y="516"/>
                  <a:pt x="1389" y="515"/>
                </a:cubicBezTo>
                <a:cubicBezTo>
                  <a:pt x="1390" y="514"/>
                  <a:pt x="1390" y="514"/>
                  <a:pt x="1391" y="513"/>
                </a:cubicBezTo>
                <a:cubicBezTo>
                  <a:pt x="1390" y="513"/>
                  <a:pt x="1389" y="512"/>
                  <a:pt x="1388" y="511"/>
                </a:cubicBezTo>
                <a:cubicBezTo>
                  <a:pt x="1388" y="511"/>
                  <a:pt x="1388" y="511"/>
                  <a:pt x="1388" y="511"/>
                </a:cubicBezTo>
                <a:cubicBezTo>
                  <a:pt x="1386" y="512"/>
                  <a:pt x="1386" y="512"/>
                  <a:pt x="1386" y="510"/>
                </a:cubicBezTo>
                <a:cubicBezTo>
                  <a:pt x="1385" y="509"/>
                  <a:pt x="1385" y="508"/>
                  <a:pt x="1384" y="509"/>
                </a:cubicBezTo>
                <a:cubicBezTo>
                  <a:pt x="1383" y="511"/>
                  <a:pt x="1383" y="513"/>
                  <a:pt x="1383" y="514"/>
                </a:cubicBezTo>
                <a:cubicBezTo>
                  <a:pt x="1383" y="515"/>
                  <a:pt x="1383" y="516"/>
                  <a:pt x="1382" y="517"/>
                </a:cubicBezTo>
                <a:cubicBezTo>
                  <a:pt x="1382" y="514"/>
                  <a:pt x="1382" y="512"/>
                  <a:pt x="1382" y="510"/>
                </a:cubicBezTo>
                <a:cubicBezTo>
                  <a:pt x="1382" y="508"/>
                  <a:pt x="1381" y="507"/>
                  <a:pt x="1380" y="508"/>
                </a:cubicBezTo>
                <a:cubicBezTo>
                  <a:pt x="1380" y="506"/>
                  <a:pt x="1379" y="505"/>
                  <a:pt x="1378" y="504"/>
                </a:cubicBezTo>
                <a:cubicBezTo>
                  <a:pt x="1377" y="503"/>
                  <a:pt x="1376" y="502"/>
                  <a:pt x="1374" y="502"/>
                </a:cubicBezTo>
                <a:cubicBezTo>
                  <a:pt x="1373" y="502"/>
                  <a:pt x="1372" y="501"/>
                  <a:pt x="1373" y="499"/>
                </a:cubicBezTo>
                <a:cubicBezTo>
                  <a:pt x="1373" y="497"/>
                  <a:pt x="1372" y="495"/>
                  <a:pt x="1369" y="495"/>
                </a:cubicBezTo>
                <a:cubicBezTo>
                  <a:pt x="1369" y="495"/>
                  <a:pt x="1368" y="495"/>
                  <a:pt x="1368" y="495"/>
                </a:cubicBezTo>
                <a:cubicBezTo>
                  <a:pt x="1367" y="493"/>
                  <a:pt x="1365" y="493"/>
                  <a:pt x="1363" y="492"/>
                </a:cubicBezTo>
                <a:cubicBezTo>
                  <a:pt x="1361" y="491"/>
                  <a:pt x="1360" y="490"/>
                  <a:pt x="1359" y="490"/>
                </a:cubicBezTo>
                <a:cubicBezTo>
                  <a:pt x="1358" y="490"/>
                  <a:pt x="1358" y="489"/>
                  <a:pt x="1358" y="488"/>
                </a:cubicBezTo>
                <a:cubicBezTo>
                  <a:pt x="1357" y="485"/>
                  <a:pt x="1356" y="484"/>
                  <a:pt x="1352" y="483"/>
                </a:cubicBezTo>
                <a:cubicBezTo>
                  <a:pt x="1351" y="483"/>
                  <a:pt x="1350" y="484"/>
                  <a:pt x="1350" y="483"/>
                </a:cubicBezTo>
                <a:cubicBezTo>
                  <a:pt x="1350" y="479"/>
                  <a:pt x="1352" y="483"/>
                  <a:pt x="1352" y="482"/>
                </a:cubicBezTo>
                <a:cubicBezTo>
                  <a:pt x="1353" y="482"/>
                  <a:pt x="1352" y="481"/>
                  <a:pt x="1352" y="481"/>
                </a:cubicBezTo>
                <a:cubicBezTo>
                  <a:pt x="1350" y="480"/>
                  <a:pt x="1348" y="478"/>
                  <a:pt x="1345" y="478"/>
                </a:cubicBezTo>
                <a:cubicBezTo>
                  <a:pt x="1344" y="478"/>
                  <a:pt x="1343" y="478"/>
                  <a:pt x="1342" y="478"/>
                </a:cubicBezTo>
                <a:cubicBezTo>
                  <a:pt x="1340" y="477"/>
                  <a:pt x="1339" y="475"/>
                  <a:pt x="1337" y="475"/>
                </a:cubicBezTo>
                <a:cubicBezTo>
                  <a:pt x="1333" y="474"/>
                  <a:pt x="1329" y="472"/>
                  <a:pt x="1327" y="468"/>
                </a:cubicBezTo>
                <a:cubicBezTo>
                  <a:pt x="1326" y="469"/>
                  <a:pt x="1326" y="470"/>
                  <a:pt x="1326" y="470"/>
                </a:cubicBezTo>
                <a:cubicBezTo>
                  <a:pt x="1325" y="468"/>
                  <a:pt x="1324" y="469"/>
                  <a:pt x="1322" y="469"/>
                </a:cubicBezTo>
                <a:cubicBezTo>
                  <a:pt x="1322" y="469"/>
                  <a:pt x="1321" y="469"/>
                  <a:pt x="1321" y="469"/>
                </a:cubicBezTo>
                <a:cubicBezTo>
                  <a:pt x="1320" y="469"/>
                  <a:pt x="1319" y="469"/>
                  <a:pt x="1318" y="469"/>
                </a:cubicBezTo>
                <a:cubicBezTo>
                  <a:pt x="1316" y="469"/>
                  <a:pt x="1313" y="470"/>
                  <a:pt x="1310" y="468"/>
                </a:cubicBezTo>
                <a:cubicBezTo>
                  <a:pt x="1309" y="467"/>
                  <a:pt x="1307" y="466"/>
                  <a:pt x="1305" y="467"/>
                </a:cubicBezTo>
                <a:cubicBezTo>
                  <a:pt x="1304" y="468"/>
                  <a:pt x="1304" y="468"/>
                  <a:pt x="1303" y="467"/>
                </a:cubicBezTo>
                <a:cubicBezTo>
                  <a:pt x="1303" y="467"/>
                  <a:pt x="1302" y="466"/>
                  <a:pt x="1302" y="467"/>
                </a:cubicBezTo>
                <a:cubicBezTo>
                  <a:pt x="1301" y="468"/>
                  <a:pt x="1302" y="468"/>
                  <a:pt x="1303" y="469"/>
                </a:cubicBezTo>
                <a:cubicBezTo>
                  <a:pt x="1303" y="469"/>
                  <a:pt x="1303" y="470"/>
                  <a:pt x="1302" y="471"/>
                </a:cubicBezTo>
                <a:cubicBezTo>
                  <a:pt x="1301" y="471"/>
                  <a:pt x="1301" y="470"/>
                  <a:pt x="1300" y="469"/>
                </a:cubicBezTo>
                <a:cubicBezTo>
                  <a:pt x="1300" y="469"/>
                  <a:pt x="1300" y="469"/>
                  <a:pt x="1300" y="469"/>
                </a:cubicBezTo>
                <a:cubicBezTo>
                  <a:pt x="1299" y="468"/>
                  <a:pt x="1297" y="468"/>
                  <a:pt x="1297" y="466"/>
                </a:cubicBezTo>
                <a:cubicBezTo>
                  <a:pt x="1297" y="466"/>
                  <a:pt x="1296" y="465"/>
                  <a:pt x="1296" y="466"/>
                </a:cubicBezTo>
                <a:cubicBezTo>
                  <a:pt x="1294" y="467"/>
                  <a:pt x="1291" y="465"/>
                  <a:pt x="1289" y="465"/>
                </a:cubicBezTo>
                <a:cubicBezTo>
                  <a:pt x="1285" y="464"/>
                  <a:pt x="1281" y="463"/>
                  <a:pt x="1276" y="461"/>
                </a:cubicBezTo>
                <a:cubicBezTo>
                  <a:pt x="1278" y="463"/>
                  <a:pt x="1277" y="465"/>
                  <a:pt x="1277" y="467"/>
                </a:cubicBezTo>
                <a:cubicBezTo>
                  <a:pt x="1277" y="472"/>
                  <a:pt x="1277" y="472"/>
                  <a:pt x="1274" y="472"/>
                </a:cubicBezTo>
                <a:cubicBezTo>
                  <a:pt x="1274" y="473"/>
                  <a:pt x="1273" y="476"/>
                  <a:pt x="1275" y="475"/>
                </a:cubicBezTo>
                <a:cubicBezTo>
                  <a:pt x="1278" y="474"/>
                  <a:pt x="1279" y="476"/>
                  <a:pt x="1279" y="478"/>
                </a:cubicBezTo>
                <a:cubicBezTo>
                  <a:pt x="1279" y="479"/>
                  <a:pt x="1279" y="480"/>
                  <a:pt x="1280" y="480"/>
                </a:cubicBezTo>
                <a:cubicBezTo>
                  <a:pt x="1280" y="483"/>
                  <a:pt x="1279" y="486"/>
                  <a:pt x="1281" y="488"/>
                </a:cubicBezTo>
                <a:cubicBezTo>
                  <a:pt x="1282" y="488"/>
                  <a:pt x="1282" y="488"/>
                  <a:pt x="1281" y="489"/>
                </a:cubicBezTo>
                <a:cubicBezTo>
                  <a:pt x="1279" y="493"/>
                  <a:pt x="1275" y="496"/>
                  <a:pt x="1270" y="496"/>
                </a:cubicBezTo>
                <a:cubicBezTo>
                  <a:pt x="1268" y="496"/>
                  <a:pt x="1267" y="495"/>
                  <a:pt x="1267" y="492"/>
                </a:cubicBezTo>
                <a:cubicBezTo>
                  <a:pt x="1267" y="491"/>
                  <a:pt x="1268" y="489"/>
                  <a:pt x="1266" y="488"/>
                </a:cubicBezTo>
                <a:cubicBezTo>
                  <a:pt x="1264" y="488"/>
                  <a:pt x="1263" y="487"/>
                  <a:pt x="1262" y="486"/>
                </a:cubicBezTo>
                <a:cubicBezTo>
                  <a:pt x="1262" y="485"/>
                  <a:pt x="1261" y="485"/>
                  <a:pt x="1260" y="485"/>
                </a:cubicBezTo>
                <a:cubicBezTo>
                  <a:pt x="1257" y="485"/>
                  <a:pt x="1257" y="484"/>
                  <a:pt x="1257" y="482"/>
                </a:cubicBezTo>
                <a:cubicBezTo>
                  <a:pt x="1257" y="479"/>
                  <a:pt x="1257" y="476"/>
                  <a:pt x="1254" y="474"/>
                </a:cubicBezTo>
                <a:cubicBezTo>
                  <a:pt x="1254" y="474"/>
                  <a:pt x="1254" y="473"/>
                  <a:pt x="1254" y="473"/>
                </a:cubicBezTo>
                <a:cubicBezTo>
                  <a:pt x="1255" y="472"/>
                  <a:pt x="1255" y="472"/>
                  <a:pt x="1256" y="473"/>
                </a:cubicBezTo>
                <a:cubicBezTo>
                  <a:pt x="1257" y="473"/>
                  <a:pt x="1258" y="474"/>
                  <a:pt x="1259" y="475"/>
                </a:cubicBezTo>
                <a:cubicBezTo>
                  <a:pt x="1259" y="475"/>
                  <a:pt x="1260" y="475"/>
                  <a:pt x="1260" y="475"/>
                </a:cubicBezTo>
                <a:cubicBezTo>
                  <a:pt x="1262" y="475"/>
                  <a:pt x="1264" y="477"/>
                  <a:pt x="1265" y="475"/>
                </a:cubicBezTo>
                <a:cubicBezTo>
                  <a:pt x="1267" y="473"/>
                  <a:pt x="1266" y="471"/>
                  <a:pt x="1267" y="469"/>
                </a:cubicBezTo>
                <a:cubicBezTo>
                  <a:pt x="1267" y="468"/>
                  <a:pt x="1266" y="467"/>
                  <a:pt x="1265" y="466"/>
                </a:cubicBezTo>
                <a:cubicBezTo>
                  <a:pt x="1264" y="466"/>
                  <a:pt x="1263" y="466"/>
                  <a:pt x="1262" y="466"/>
                </a:cubicBezTo>
                <a:cubicBezTo>
                  <a:pt x="1261" y="465"/>
                  <a:pt x="1259" y="463"/>
                  <a:pt x="1258" y="464"/>
                </a:cubicBezTo>
                <a:cubicBezTo>
                  <a:pt x="1255" y="465"/>
                  <a:pt x="1253" y="467"/>
                  <a:pt x="1252" y="470"/>
                </a:cubicBezTo>
                <a:cubicBezTo>
                  <a:pt x="1251" y="473"/>
                  <a:pt x="1249" y="474"/>
                  <a:pt x="1247" y="476"/>
                </a:cubicBezTo>
                <a:cubicBezTo>
                  <a:pt x="1245" y="479"/>
                  <a:pt x="1243" y="479"/>
                  <a:pt x="1240" y="478"/>
                </a:cubicBezTo>
                <a:cubicBezTo>
                  <a:pt x="1236" y="476"/>
                  <a:pt x="1232" y="475"/>
                  <a:pt x="1228" y="476"/>
                </a:cubicBezTo>
                <a:cubicBezTo>
                  <a:pt x="1224" y="476"/>
                  <a:pt x="1222" y="475"/>
                  <a:pt x="1220" y="472"/>
                </a:cubicBezTo>
                <a:cubicBezTo>
                  <a:pt x="1219" y="471"/>
                  <a:pt x="1219" y="471"/>
                  <a:pt x="1218" y="472"/>
                </a:cubicBezTo>
                <a:cubicBezTo>
                  <a:pt x="1217" y="474"/>
                  <a:pt x="1215" y="474"/>
                  <a:pt x="1213" y="473"/>
                </a:cubicBezTo>
                <a:cubicBezTo>
                  <a:pt x="1213" y="472"/>
                  <a:pt x="1213" y="472"/>
                  <a:pt x="1212" y="472"/>
                </a:cubicBezTo>
                <a:cubicBezTo>
                  <a:pt x="1210" y="474"/>
                  <a:pt x="1207" y="474"/>
                  <a:pt x="1205" y="474"/>
                </a:cubicBezTo>
                <a:cubicBezTo>
                  <a:pt x="1204" y="474"/>
                  <a:pt x="1203" y="474"/>
                  <a:pt x="1203" y="475"/>
                </a:cubicBezTo>
                <a:cubicBezTo>
                  <a:pt x="1201" y="477"/>
                  <a:pt x="1199" y="478"/>
                  <a:pt x="1197" y="479"/>
                </a:cubicBezTo>
                <a:cubicBezTo>
                  <a:pt x="1197" y="476"/>
                  <a:pt x="1197" y="476"/>
                  <a:pt x="1194" y="476"/>
                </a:cubicBezTo>
                <a:cubicBezTo>
                  <a:pt x="1192" y="476"/>
                  <a:pt x="1192" y="474"/>
                  <a:pt x="1191" y="474"/>
                </a:cubicBezTo>
                <a:cubicBezTo>
                  <a:pt x="1188" y="474"/>
                  <a:pt x="1187" y="473"/>
                  <a:pt x="1185" y="472"/>
                </a:cubicBezTo>
                <a:cubicBezTo>
                  <a:pt x="1181" y="471"/>
                  <a:pt x="1180" y="469"/>
                  <a:pt x="1182" y="465"/>
                </a:cubicBezTo>
                <a:cubicBezTo>
                  <a:pt x="1183" y="463"/>
                  <a:pt x="1182" y="462"/>
                  <a:pt x="1183" y="460"/>
                </a:cubicBezTo>
                <a:cubicBezTo>
                  <a:pt x="1184" y="459"/>
                  <a:pt x="1184" y="458"/>
                  <a:pt x="1184" y="457"/>
                </a:cubicBezTo>
                <a:cubicBezTo>
                  <a:pt x="1183" y="454"/>
                  <a:pt x="1182" y="451"/>
                  <a:pt x="1181" y="449"/>
                </a:cubicBezTo>
                <a:cubicBezTo>
                  <a:pt x="1179" y="445"/>
                  <a:pt x="1175" y="442"/>
                  <a:pt x="1171" y="440"/>
                </a:cubicBezTo>
                <a:cubicBezTo>
                  <a:pt x="1168" y="438"/>
                  <a:pt x="1164" y="438"/>
                  <a:pt x="1161" y="437"/>
                </a:cubicBezTo>
                <a:cubicBezTo>
                  <a:pt x="1159" y="436"/>
                  <a:pt x="1158" y="437"/>
                  <a:pt x="1156" y="436"/>
                </a:cubicBezTo>
                <a:cubicBezTo>
                  <a:pt x="1154" y="436"/>
                  <a:pt x="1153" y="437"/>
                  <a:pt x="1153" y="439"/>
                </a:cubicBezTo>
                <a:cubicBezTo>
                  <a:pt x="1152" y="438"/>
                  <a:pt x="1153" y="436"/>
                  <a:pt x="1151" y="437"/>
                </a:cubicBezTo>
                <a:cubicBezTo>
                  <a:pt x="1149" y="437"/>
                  <a:pt x="1145" y="434"/>
                  <a:pt x="1144" y="440"/>
                </a:cubicBezTo>
                <a:cubicBezTo>
                  <a:pt x="1143" y="437"/>
                  <a:pt x="1142" y="436"/>
                  <a:pt x="1140" y="438"/>
                </a:cubicBezTo>
                <a:cubicBezTo>
                  <a:pt x="1140" y="438"/>
                  <a:pt x="1139" y="438"/>
                  <a:pt x="1139" y="438"/>
                </a:cubicBezTo>
                <a:cubicBezTo>
                  <a:pt x="1134" y="438"/>
                  <a:pt x="1129" y="441"/>
                  <a:pt x="1124" y="442"/>
                </a:cubicBezTo>
                <a:cubicBezTo>
                  <a:pt x="1123" y="443"/>
                  <a:pt x="1122" y="443"/>
                  <a:pt x="1121" y="443"/>
                </a:cubicBezTo>
                <a:cubicBezTo>
                  <a:pt x="1120" y="442"/>
                  <a:pt x="1119" y="443"/>
                  <a:pt x="1118" y="444"/>
                </a:cubicBezTo>
                <a:cubicBezTo>
                  <a:pt x="1117" y="444"/>
                  <a:pt x="1117" y="444"/>
                  <a:pt x="1117" y="443"/>
                </a:cubicBezTo>
                <a:cubicBezTo>
                  <a:pt x="1114" y="442"/>
                  <a:pt x="1113" y="440"/>
                  <a:pt x="1110" y="439"/>
                </a:cubicBezTo>
                <a:cubicBezTo>
                  <a:pt x="1110" y="439"/>
                  <a:pt x="1110" y="439"/>
                  <a:pt x="1110" y="439"/>
                </a:cubicBezTo>
                <a:cubicBezTo>
                  <a:pt x="1113" y="439"/>
                  <a:pt x="1113" y="438"/>
                  <a:pt x="1112" y="436"/>
                </a:cubicBezTo>
                <a:cubicBezTo>
                  <a:pt x="1111" y="435"/>
                  <a:pt x="1110" y="434"/>
                  <a:pt x="1110" y="433"/>
                </a:cubicBezTo>
                <a:cubicBezTo>
                  <a:pt x="1108" y="429"/>
                  <a:pt x="1106" y="428"/>
                  <a:pt x="1102" y="428"/>
                </a:cubicBezTo>
                <a:cubicBezTo>
                  <a:pt x="1102" y="427"/>
                  <a:pt x="1102" y="426"/>
                  <a:pt x="1101" y="425"/>
                </a:cubicBezTo>
                <a:cubicBezTo>
                  <a:pt x="1101" y="426"/>
                  <a:pt x="1101" y="427"/>
                  <a:pt x="1100" y="428"/>
                </a:cubicBezTo>
                <a:cubicBezTo>
                  <a:pt x="1100" y="428"/>
                  <a:pt x="1100" y="428"/>
                  <a:pt x="1099" y="428"/>
                </a:cubicBezTo>
                <a:cubicBezTo>
                  <a:pt x="1100" y="427"/>
                  <a:pt x="1099" y="427"/>
                  <a:pt x="1100" y="427"/>
                </a:cubicBezTo>
                <a:cubicBezTo>
                  <a:pt x="1101" y="425"/>
                  <a:pt x="1100" y="424"/>
                  <a:pt x="1098" y="424"/>
                </a:cubicBezTo>
                <a:cubicBezTo>
                  <a:pt x="1097" y="424"/>
                  <a:pt x="1097" y="424"/>
                  <a:pt x="1096" y="422"/>
                </a:cubicBezTo>
                <a:cubicBezTo>
                  <a:pt x="1096" y="421"/>
                  <a:pt x="1094" y="419"/>
                  <a:pt x="1092" y="420"/>
                </a:cubicBezTo>
                <a:cubicBezTo>
                  <a:pt x="1091" y="420"/>
                  <a:pt x="1090" y="420"/>
                  <a:pt x="1089" y="419"/>
                </a:cubicBezTo>
                <a:cubicBezTo>
                  <a:pt x="1088" y="419"/>
                  <a:pt x="1087" y="419"/>
                  <a:pt x="1086" y="420"/>
                </a:cubicBezTo>
                <a:cubicBezTo>
                  <a:pt x="1085" y="421"/>
                  <a:pt x="1087" y="421"/>
                  <a:pt x="1087" y="422"/>
                </a:cubicBezTo>
                <a:cubicBezTo>
                  <a:pt x="1087" y="423"/>
                  <a:pt x="1087" y="423"/>
                  <a:pt x="1087" y="423"/>
                </a:cubicBezTo>
                <a:cubicBezTo>
                  <a:pt x="1085" y="422"/>
                  <a:pt x="1085" y="419"/>
                  <a:pt x="1086" y="417"/>
                </a:cubicBezTo>
                <a:cubicBezTo>
                  <a:pt x="1086" y="416"/>
                  <a:pt x="1087" y="415"/>
                  <a:pt x="1088" y="414"/>
                </a:cubicBezTo>
                <a:cubicBezTo>
                  <a:pt x="1089" y="413"/>
                  <a:pt x="1090" y="413"/>
                  <a:pt x="1090" y="415"/>
                </a:cubicBezTo>
                <a:cubicBezTo>
                  <a:pt x="1090" y="416"/>
                  <a:pt x="1091" y="417"/>
                  <a:pt x="1092" y="417"/>
                </a:cubicBezTo>
                <a:cubicBezTo>
                  <a:pt x="1094" y="416"/>
                  <a:pt x="1096" y="414"/>
                  <a:pt x="1094" y="411"/>
                </a:cubicBezTo>
                <a:cubicBezTo>
                  <a:pt x="1092" y="408"/>
                  <a:pt x="1089" y="405"/>
                  <a:pt x="1085" y="403"/>
                </a:cubicBezTo>
                <a:cubicBezTo>
                  <a:pt x="1081" y="401"/>
                  <a:pt x="1077" y="400"/>
                  <a:pt x="1072" y="400"/>
                </a:cubicBezTo>
                <a:cubicBezTo>
                  <a:pt x="1071" y="400"/>
                  <a:pt x="1069" y="401"/>
                  <a:pt x="1068" y="402"/>
                </a:cubicBezTo>
                <a:cubicBezTo>
                  <a:pt x="1065" y="405"/>
                  <a:pt x="1064" y="409"/>
                  <a:pt x="1062" y="412"/>
                </a:cubicBezTo>
                <a:cubicBezTo>
                  <a:pt x="1060" y="416"/>
                  <a:pt x="1056" y="419"/>
                  <a:pt x="1051" y="419"/>
                </a:cubicBezTo>
                <a:cubicBezTo>
                  <a:pt x="1050" y="420"/>
                  <a:pt x="1050" y="419"/>
                  <a:pt x="1049" y="418"/>
                </a:cubicBezTo>
                <a:cubicBezTo>
                  <a:pt x="1049" y="418"/>
                  <a:pt x="1049" y="417"/>
                  <a:pt x="1050" y="416"/>
                </a:cubicBezTo>
                <a:cubicBezTo>
                  <a:pt x="1051" y="416"/>
                  <a:pt x="1052" y="415"/>
                  <a:pt x="1051" y="414"/>
                </a:cubicBezTo>
                <a:cubicBezTo>
                  <a:pt x="1050" y="413"/>
                  <a:pt x="1050" y="413"/>
                  <a:pt x="1050" y="413"/>
                </a:cubicBezTo>
                <a:cubicBezTo>
                  <a:pt x="1051" y="412"/>
                  <a:pt x="1051" y="412"/>
                  <a:pt x="1051" y="412"/>
                </a:cubicBezTo>
                <a:cubicBezTo>
                  <a:pt x="1053" y="414"/>
                  <a:pt x="1054" y="413"/>
                  <a:pt x="1055" y="413"/>
                </a:cubicBezTo>
                <a:cubicBezTo>
                  <a:pt x="1057" y="411"/>
                  <a:pt x="1058" y="411"/>
                  <a:pt x="1056" y="409"/>
                </a:cubicBezTo>
                <a:cubicBezTo>
                  <a:pt x="1054" y="408"/>
                  <a:pt x="1056" y="406"/>
                  <a:pt x="1056" y="405"/>
                </a:cubicBezTo>
                <a:cubicBezTo>
                  <a:pt x="1057" y="402"/>
                  <a:pt x="1058" y="406"/>
                  <a:pt x="1058" y="404"/>
                </a:cubicBezTo>
                <a:cubicBezTo>
                  <a:pt x="1059" y="405"/>
                  <a:pt x="1058" y="406"/>
                  <a:pt x="1059" y="406"/>
                </a:cubicBezTo>
                <a:cubicBezTo>
                  <a:pt x="1060" y="406"/>
                  <a:pt x="1060" y="405"/>
                  <a:pt x="1061" y="405"/>
                </a:cubicBezTo>
                <a:cubicBezTo>
                  <a:pt x="1061" y="406"/>
                  <a:pt x="1061" y="407"/>
                  <a:pt x="1061" y="408"/>
                </a:cubicBezTo>
                <a:cubicBezTo>
                  <a:pt x="1060" y="408"/>
                  <a:pt x="1060" y="408"/>
                  <a:pt x="1060" y="408"/>
                </a:cubicBezTo>
                <a:cubicBezTo>
                  <a:pt x="1059" y="409"/>
                  <a:pt x="1059" y="409"/>
                  <a:pt x="1059" y="410"/>
                </a:cubicBezTo>
                <a:cubicBezTo>
                  <a:pt x="1059" y="410"/>
                  <a:pt x="1058" y="411"/>
                  <a:pt x="1059" y="412"/>
                </a:cubicBezTo>
                <a:cubicBezTo>
                  <a:pt x="1060" y="412"/>
                  <a:pt x="1060" y="411"/>
                  <a:pt x="1060" y="411"/>
                </a:cubicBezTo>
                <a:cubicBezTo>
                  <a:pt x="1063" y="409"/>
                  <a:pt x="1064" y="406"/>
                  <a:pt x="1066" y="403"/>
                </a:cubicBezTo>
                <a:cubicBezTo>
                  <a:pt x="1066" y="403"/>
                  <a:pt x="1067" y="402"/>
                  <a:pt x="1066" y="402"/>
                </a:cubicBezTo>
                <a:cubicBezTo>
                  <a:pt x="1066" y="401"/>
                  <a:pt x="1065" y="401"/>
                  <a:pt x="1065" y="401"/>
                </a:cubicBezTo>
                <a:cubicBezTo>
                  <a:pt x="1062" y="401"/>
                  <a:pt x="1059" y="401"/>
                  <a:pt x="1057" y="403"/>
                </a:cubicBezTo>
                <a:cubicBezTo>
                  <a:pt x="1053" y="401"/>
                  <a:pt x="1050" y="403"/>
                  <a:pt x="1046" y="404"/>
                </a:cubicBezTo>
                <a:cubicBezTo>
                  <a:pt x="1046" y="405"/>
                  <a:pt x="1046" y="406"/>
                  <a:pt x="1044" y="405"/>
                </a:cubicBezTo>
                <a:cubicBezTo>
                  <a:pt x="1043" y="405"/>
                  <a:pt x="1043" y="404"/>
                  <a:pt x="1043" y="402"/>
                </a:cubicBezTo>
                <a:cubicBezTo>
                  <a:pt x="1045" y="404"/>
                  <a:pt x="1046" y="403"/>
                  <a:pt x="1046" y="401"/>
                </a:cubicBezTo>
                <a:cubicBezTo>
                  <a:pt x="1046" y="401"/>
                  <a:pt x="1047" y="400"/>
                  <a:pt x="1047" y="399"/>
                </a:cubicBezTo>
                <a:cubicBezTo>
                  <a:pt x="1048" y="397"/>
                  <a:pt x="1051" y="397"/>
                  <a:pt x="1052" y="399"/>
                </a:cubicBezTo>
                <a:cubicBezTo>
                  <a:pt x="1053" y="400"/>
                  <a:pt x="1054" y="400"/>
                  <a:pt x="1055" y="400"/>
                </a:cubicBezTo>
                <a:cubicBezTo>
                  <a:pt x="1058" y="400"/>
                  <a:pt x="1061" y="399"/>
                  <a:pt x="1065" y="400"/>
                </a:cubicBezTo>
                <a:cubicBezTo>
                  <a:pt x="1065" y="400"/>
                  <a:pt x="1066" y="400"/>
                  <a:pt x="1066" y="400"/>
                </a:cubicBezTo>
                <a:cubicBezTo>
                  <a:pt x="1066" y="399"/>
                  <a:pt x="1065" y="399"/>
                  <a:pt x="1065" y="399"/>
                </a:cubicBezTo>
                <a:cubicBezTo>
                  <a:pt x="1063" y="398"/>
                  <a:pt x="1061" y="396"/>
                  <a:pt x="1058" y="395"/>
                </a:cubicBezTo>
                <a:cubicBezTo>
                  <a:pt x="1056" y="395"/>
                  <a:pt x="1054" y="394"/>
                  <a:pt x="1052" y="393"/>
                </a:cubicBezTo>
                <a:cubicBezTo>
                  <a:pt x="1050" y="392"/>
                  <a:pt x="1048" y="393"/>
                  <a:pt x="1045" y="392"/>
                </a:cubicBezTo>
                <a:cubicBezTo>
                  <a:pt x="1044" y="391"/>
                  <a:pt x="1042" y="390"/>
                  <a:pt x="1040" y="390"/>
                </a:cubicBezTo>
                <a:cubicBezTo>
                  <a:pt x="1035" y="389"/>
                  <a:pt x="1030" y="390"/>
                  <a:pt x="1026" y="389"/>
                </a:cubicBezTo>
                <a:cubicBezTo>
                  <a:pt x="1023" y="389"/>
                  <a:pt x="1020" y="388"/>
                  <a:pt x="1018" y="386"/>
                </a:cubicBezTo>
                <a:cubicBezTo>
                  <a:pt x="1017" y="385"/>
                  <a:pt x="1013" y="384"/>
                  <a:pt x="1013" y="385"/>
                </a:cubicBezTo>
                <a:cubicBezTo>
                  <a:pt x="1012" y="386"/>
                  <a:pt x="1013" y="387"/>
                  <a:pt x="1013" y="388"/>
                </a:cubicBezTo>
                <a:cubicBezTo>
                  <a:pt x="1014" y="389"/>
                  <a:pt x="1014" y="390"/>
                  <a:pt x="1015" y="391"/>
                </a:cubicBezTo>
                <a:cubicBezTo>
                  <a:pt x="1016" y="392"/>
                  <a:pt x="1016" y="393"/>
                  <a:pt x="1015" y="394"/>
                </a:cubicBezTo>
                <a:cubicBezTo>
                  <a:pt x="1014" y="395"/>
                  <a:pt x="1012" y="395"/>
                  <a:pt x="1011" y="396"/>
                </a:cubicBezTo>
                <a:cubicBezTo>
                  <a:pt x="1009" y="397"/>
                  <a:pt x="1007" y="397"/>
                  <a:pt x="1005" y="396"/>
                </a:cubicBezTo>
                <a:cubicBezTo>
                  <a:pt x="1004" y="395"/>
                  <a:pt x="1002" y="395"/>
                  <a:pt x="1000" y="397"/>
                </a:cubicBezTo>
                <a:cubicBezTo>
                  <a:pt x="999" y="398"/>
                  <a:pt x="999" y="399"/>
                  <a:pt x="998" y="401"/>
                </a:cubicBezTo>
                <a:cubicBezTo>
                  <a:pt x="997" y="403"/>
                  <a:pt x="998" y="406"/>
                  <a:pt x="1000" y="406"/>
                </a:cubicBezTo>
                <a:cubicBezTo>
                  <a:pt x="1000" y="404"/>
                  <a:pt x="1001" y="403"/>
                  <a:pt x="1003" y="403"/>
                </a:cubicBezTo>
                <a:cubicBezTo>
                  <a:pt x="1003" y="403"/>
                  <a:pt x="1004" y="404"/>
                  <a:pt x="1005" y="403"/>
                </a:cubicBezTo>
                <a:cubicBezTo>
                  <a:pt x="1005" y="403"/>
                  <a:pt x="1006" y="403"/>
                  <a:pt x="1006" y="403"/>
                </a:cubicBezTo>
                <a:cubicBezTo>
                  <a:pt x="1008" y="404"/>
                  <a:pt x="1008" y="405"/>
                  <a:pt x="1006" y="406"/>
                </a:cubicBezTo>
                <a:cubicBezTo>
                  <a:pt x="1006" y="406"/>
                  <a:pt x="1005" y="405"/>
                  <a:pt x="1004" y="407"/>
                </a:cubicBezTo>
                <a:cubicBezTo>
                  <a:pt x="1004" y="407"/>
                  <a:pt x="1003" y="408"/>
                  <a:pt x="1003" y="409"/>
                </a:cubicBezTo>
                <a:cubicBezTo>
                  <a:pt x="1003" y="410"/>
                  <a:pt x="1001" y="412"/>
                  <a:pt x="1002" y="413"/>
                </a:cubicBezTo>
                <a:cubicBezTo>
                  <a:pt x="1003" y="415"/>
                  <a:pt x="1003" y="416"/>
                  <a:pt x="1003" y="418"/>
                </a:cubicBezTo>
                <a:cubicBezTo>
                  <a:pt x="1003" y="419"/>
                  <a:pt x="1003" y="420"/>
                  <a:pt x="1004" y="421"/>
                </a:cubicBezTo>
                <a:cubicBezTo>
                  <a:pt x="1004" y="421"/>
                  <a:pt x="1004" y="422"/>
                  <a:pt x="1005" y="423"/>
                </a:cubicBezTo>
                <a:cubicBezTo>
                  <a:pt x="1006" y="423"/>
                  <a:pt x="1005" y="424"/>
                  <a:pt x="1005" y="424"/>
                </a:cubicBezTo>
                <a:cubicBezTo>
                  <a:pt x="1004" y="425"/>
                  <a:pt x="1004" y="425"/>
                  <a:pt x="1004" y="425"/>
                </a:cubicBezTo>
                <a:cubicBezTo>
                  <a:pt x="1002" y="424"/>
                  <a:pt x="1001" y="425"/>
                  <a:pt x="1000" y="426"/>
                </a:cubicBezTo>
                <a:cubicBezTo>
                  <a:pt x="999" y="427"/>
                  <a:pt x="998" y="426"/>
                  <a:pt x="998" y="426"/>
                </a:cubicBezTo>
                <a:cubicBezTo>
                  <a:pt x="998" y="425"/>
                  <a:pt x="998" y="424"/>
                  <a:pt x="998" y="424"/>
                </a:cubicBezTo>
                <a:cubicBezTo>
                  <a:pt x="998" y="422"/>
                  <a:pt x="996" y="421"/>
                  <a:pt x="994" y="421"/>
                </a:cubicBezTo>
                <a:cubicBezTo>
                  <a:pt x="992" y="421"/>
                  <a:pt x="993" y="422"/>
                  <a:pt x="993" y="423"/>
                </a:cubicBezTo>
                <a:cubicBezTo>
                  <a:pt x="993" y="424"/>
                  <a:pt x="993" y="425"/>
                  <a:pt x="993" y="426"/>
                </a:cubicBezTo>
                <a:cubicBezTo>
                  <a:pt x="994" y="426"/>
                  <a:pt x="994" y="427"/>
                  <a:pt x="993" y="428"/>
                </a:cubicBezTo>
                <a:cubicBezTo>
                  <a:pt x="993" y="427"/>
                  <a:pt x="992" y="426"/>
                  <a:pt x="992" y="425"/>
                </a:cubicBezTo>
                <a:cubicBezTo>
                  <a:pt x="992" y="423"/>
                  <a:pt x="992" y="422"/>
                  <a:pt x="990" y="422"/>
                </a:cubicBezTo>
                <a:cubicBezTo>
                  <a:pt x="989" y="422"/>
                  <a:pt x="988" y="423"/>
                  <a:pt x="988" y="424"/>
                </a:cubicBezTo>
                <a:cubicBezTo>
                  <a:pt x="987" y="421"/>
                  <a:pt x="985" y="420"/>
                  <a:pt x="982" y="421"/>
                </a:cubicBezTo>
                <a:cubicBezTo>
                  <a:pt x="982" y="421"/>
                  <a:pt x="981" y="422"/>
                  <a:pt x="980" y="422"/>
                </a:cubicBezTo>
                <a:cubicBezTo>
                  <a:pt x="980" y="422"/>
                  <a:pt x="979" y="422"/>
                  <a:pt x="979" y="423"/>
                </a:cubicBezTo>
                <a:cubicBezTo>
                  <a:pt x="979" y="424"/>
                  <a:pt x="980" y="424"/>
                  <a:pt x="981" y="424"/>
                </a:cubicBezTo>
                <a:cubicBezTo>
                  <a:pt x="982" y="424"/>
                  <a:pt x="983" y="424"/>
                  <a:pt x="984" y="425"/>
                </a:cubicBezTo>
                <a:cubicBezTo>
                  <a:pt x="985" y="427"/>
                  <a:pt x="986" y="426"/>
                  <a:pt x="987" y="425"/>
                </a:cubicBezTo>
                <a:cubicBezTo>
                  <a:pt x="987" y="427"/>
                  <a:pt x="988" y="430"/>
                  <a:pt x="986" y="432"/>
                </a:cubicBezTo>
                <a:cubicBezTo>
                  <a:pt x="986" y="432"/>
                  <a:pt x="986" y="433"/>
                  <a:pt x="987" y="433"/>
                </a:cubicBezTo>
                <a:cubicBezTo>
                  <a:pt x="988" y="432"/>
                  <a:pt x="988" y="433"/>
                  <a:pt x="988" y="434"/>
                </a:cubicBezTo>
                <a:cubicBezTo>
                  <a:pt x="988" y="434"/>
                  <a:pt x="988" y="434"/>
                  <a:pt x="988" y="435"/>
                </a:cubicBezTo>
                <a:cubicBezTo>
                  <a:pt x="987" y="435"/>
                  <a:pt x="986" y="435"/>
                  <a:pt x="985" y="434"/>
                </a:cubicBezTo>
                <a:cubicBezTo>
                  <a:pt x="985" y="432"/>
                  <a:pt x="984" y="431"/>
                  <a:pt x="984" y="430"/>
                </a:cubicBezTo>
                <a:cubicBezTo>
                  <a:pt x="984" y="428"/>
                  <a:pt x="983" y="427"/>
                  <a:pt x="982" y="427"/>
                </a:cubicBezTo>
                <a:cubicBezTo>
                  <a:pt x="979" y="426"/>
                  <a:pt x="978" y="423"/>
                  <a:pt x="974" y="424"/>
                </a:cubicBezTo>
                <a:cubicBezTo>
                  <a:pt x="974" y="424"/>
                  <a:pt x="973" y="425"/>
                  <a:pt x="973" y="424"/>
                </a:cubicBezTo>
                <a:cubicBezTo>
                  <a:pt x="974" y="423"/>
                  <a:pt x="974" y="422"/>
                  <a:pt x="972" y="422"/>
                </a:cubicBezTo>
                <a:cubicBezTo>
                  <a:pt x="972" y="422"/>
                  <a:pt x="971" y="421"/>
                  <a:pt x="970" y="421"/>
                </a:cubicBezTo>
                <a:cubicBezTo>
                  <a:pt x="968" y="420"/>
                  <a:pt x="966" y="420"/>
                  <a:pt x="965" y="421"/>
                </a:cubicBezTo>
                <a:cubicBezTo>
                  <a:pt x="963" y="423"/>
                  <a:pt x="961" y="424"/>
                  <a:pt x="959" y="426"/>
                </a:cubicBezTo>
                <a:cubicBezTo>
                  <a:pt x="958" y="428"/>
                  <a:pt x="954" y="428"/>
                  <a:pt x="951" y="427"/>
                </a:cubicBezTo>
                <a:cubicBezTo>
                  <a:pt x="948" y="426"/>
                  <a:pt x="946" y="423"/>
                  <a:pt x="944" y="421"/>
                </a:cubicBezTo>
                <a:cubicBezTo>
                  <a:pt x="943" y="420"/>
                  <a:pt x="943" y="417"/>
                  <a:pt x="941" y="417"/>
                </a:cubicBezTo>
                <a:cubicBezTo>
                  <a:pt x="940" y="416"/>
                  <a:pt x="940" y="416"/>
                  <a:pt x="940" y="415"/>
                </a:cubicBezTo>
                <a:cubicBezTo>
                  <a:pt x="940" y="414"/>
                  <a:pt x="940" y="413"/>
                  <a:pt x="940" y="412"/>
                </a:cubicBezTo>
                <a:cubicBezTo>
                  <a:pt x="940" y="413"/>
                  <a:pt x="939" y="413"/>
                  <a:pt x="939" y="413"/>
                </a:cubicBezTo>
                <a:cubicBezTo>
                  <a:pt x="938" y="415"/>
                  <a:pt x="938" y="416"/>
                  <a:pt x="937" y="418"/>
                </a:cubicBezTo>
                <a:cubicBezTo>
                  <a:pt x="936" y="420"/>
                  <a:pt x="936" y="422"/>
                  <a:pt x="935" y="424"/>
                </a:cubicBezTo>
                <a:cubicBezTo>
                  <a:pt x="935" y="425"/>
                  <a:pt x="935" y="426"/>
                  <a:pt x="934" y="428"/>
                </a:cubicBezTo>
                <a:cubicBezTo>
                  <a:pt x="934" y="429"/>
                  <a:pt x="934" y="431"/>
                  <a:pt x="933" y="432"/>
                </a:cubicBezTo>
                <a:cubicBezTo>
                  <a:pt x="932" y="434"/>
                  <a:pt x="932" y="437"/>
                  <a:pt x="931" y="439"/>
                </a:cubicBezTo>
                <a:cubicBezTo>
                  <a:pt x="931" y="441"/>
                  <a:pt x="929" y="443"/>
                  <a:pt x="928" y="445"/>
                </a:cubicBezTo>
                <a:cubicBezTo>
                  <a:pt x="928" y="445"/>
                  <a:pt x="928" y="446"/>
                  <a:pt x="928" y="446"/>
                </a:cubicBezTo>
                <a:cubicBezTo>
                  <a:pt x="926" y="446"/>
                  <a:pt x="924" y="446"/>
                  <a:pt x="924" y="444"/>
                </a:cubicBezTo>
                <a:cubicBezTo>
                  <a:pt x="924" y="442"/>
                  <a:pt x="923" y="442"/>
                  <a:pt x="922" y="441"/>
                </a:cubicBezTo>
                <a:cubicBezTo>
                  <a:pt x="920" y="441"/>
                  <a:pt x="918" y="440"/>
                  <a:pt x="918" y="437"/>
                </a:cubicBezTo>
                <a:cubicBezTo>
                  <a:pt x="918" y="436"/>
                  <a:pt x="917" y="435"/>
                  <a:pt x="916" y="436"/>
                </a:cubicBezTo>
                <a:cubicBezTo>
                  <a:pt x="915" y="435"/>
                  <a:pt x="915" y="434"/>
                  <a:pt x="914" y="433"/>
                </a:cubicBezTo>
                <a:cubicBezTo>
                  <a:pt x="914" y="432"/>
                  <a:pt x="913" y="431"/>
                  <a:pt x="913" y="431"/>
                </a:cubicBezTo>
                <a:cubicBezTo>
                  <a:pt x="912" y="430"/>
                  <a:pt x="911" y="429"/>
                  <a:pt x="911" y="428"/>
                </a:cubicBezTo>
                <a:cubicBezTo>
                  <a:pt x="912" y="426"/>
                  <a:pt x="910" y="425"/>
                  <a:pt x="910" y="423"/>
                </a:cubicBezTo>
                <a:cubicBezTo>
                  <a:pt x="910" y="422"/>
                  <a:pt x="909" y="422"/>
                  <a:pt x="908" y="422"/>
                </a:cubicBezTo>
                <a:cubicBezTo>
                  <a:pt x="907" y="422"/>
                  <a:pt x="907" y="422"/>
                  <a:pt x="906" y="421"/>
                </a:cubicBezTo>
                <a:cubicBezTo>
                  <a:pt x="906" y="420"/>
                  <a:pt x="906" y="419"/>
                  <a:pt x="907" y="419"/>
                </a:cubicBezTo>
                <a:cubicBezTo>
                  <a:pt x="907" y="418"/>
                  <a:pt x="908" y="418"/>
                  <a:pt x="908" y="418"/>
                </a:cubicBezTo>
                <a:cubicBezTo>
                  <a:pt x="910" y="419"/>
                  <a:pt x="910" y="418"/>
                  <a:pt x="911" y="417"/>
                </a:cubicBezTo>
                <a:cubicBezTo>
                  <a:pt x="911" y="417"/>
                  <a:pt x="911" y="417"/>
                  <a:pt x="911" y="417"/>
                </a:cubicBezTo>
                <a:cubicBezTo>
                  <a:pt x="911" y="416"/>
                  <a:pt x="912" y="415"/>
                  <a:pt x="910" y="415"/>
                </a:cubicBezTo>
                <a:cubicBezTo>
                  <a:pt x="910" y="415"/>
                  <a:pt x="910" y="415"/>
                  <a:pt x="910" y="415"/>
                </a:cubicBezTo>
                <a:cubicBezTo>
                  <a:pt x="910" y="415"/>
                  <a:pt x="909" y="416"/>
                  <a:pt x="908" y="417"/>
                </a:cubicBezTo>
                <a:cubicBezTo>
                  <a:pt x="908" y="417"/>
                  <a:pt x="908" y="417"/>
                  <a:pt x="908" y="417"/>
                </a:cubicBezTo>
                <a:cubicBezTo>
                  <a:pt x="908" y="417"/>
                  <a:pt x="907" y="417"/>
                  <a:pt x="906" y="417"/>
                </a:cubicBezTo>
                <a:cubicBezTo>
                  <a:pt x="905" y="417"/>
                  <a:pt x="905" y="416"/>
                  <a:pt x="905" y="415"/>
                </a:cubicBezTo>
                <a:cubicBezTo>
                  <a:pt x="905" y="414"/>
                  <a:pt x="904" y="413"/>
                  <a:pt x="904" y="412"/>
                </a:cubicBezTo>
                <a:cubicBezTo>
                  <a:pt x="905" y="412"/>
                  <a:pt x="905" y="413"/>
                  <a:pt x="906" y="412"/>
                </a:cubicBezTo>
                <a:cubicBezTo>
                  <a:pt x="906" y="412"/>
                  <a:pt x="906" y="412"/>
                  <a:pt x="906" y="412"/>
                </a:cubicBezTo>
                <a:cubicBezTo>
                  <a:pt x="906" y="410"/>
                  <a:pt x="905" y="410"/>
                  <a:pt x="904" y="410"/>
                </a:cubicBezTo>
                <a:cubicBezTo>
                  <a:pt x="903" y="409"/>
                  <a:pt x="902" y="408"/>
                  <a:pt x="901" y="407"/>
                </a:cubicBezTo>
                <a:cubicBezTo>
                  <a:pt x="899" y="404"/>
                  <a:pt x="897" y="402"/>
                  <a:pt x="894" y="399"/>
                </a:cubicBezTo>
                <a:cubicBezTo>
                  <a:pt x="892" y="398"/>
                  <a:pt x="890" y="398"/>
                  <a:pt x="888" y="399"/>
                </a:cubicBezTo>
                <a:cubicBezTo>
                  <a:pt x="888" y="399"/>
                  <a:pt x="888" y="399"/>
                  <a:pt x="888" y="399"/>
                </a:cubicBezTo>
                <a:cubicBezTo>
                  <a:pt x="887" y="399"/>
                  <a:pt x="887" y="400"/>
                  <a:pt x="888" y="400"/>
                </a:cubicBezTo>
                <a:cubicBezTo>
                  <a:pt x="889" y="402"/>
                  <a:pt x="889" y="404"/>
                  <a:pt x="889" y="407"/>
                </a:cubicBezTo>
                <a:cubicBezTo>
                  <a:pt x="889" y="408"/>
                  <a:pt x="889" y="409"/>
                  <a:pt x="890" y="409"/>
                </a:cubicBezTo>
                <a:cubicBezTo>
                  <a:pt x="890" y="410"/>
                  <a:pt x="890" y="410"/>
                  <a:pt x="891" y="410"/>
                </a:cubicBezTo>
                <a:cubicBezTo>
                  <a:pt x="892" y="412"/>
                  <a:pt x="893" y="413"/>
                  <a:pt x="891" y="415"/>
                </a:cubicBezTo>
                <a:cubicBezTo>
                  <a:pt x="891" y="415"/>
                  <a:pt x="891" y="416"/>
                  <a:pt x="891" y="416"/>
                </a:cubicBezTo>
                <a:cubicBezTo>
                  <a:pt x="892" y="417"/>
                  <a:pt x="892" y="416"/>
                  <a:pt x="893" y="416"/>
                </a:cubicBezTo>
                <a:cubicBezTo>
                  <a:pt x="892" y="418"/>
                  <a:pt x="892" y="420"/>
                  <a:pt x="892" y="422"/>
                </a:cubicBezTo>
                <a:cubicBezTo>
                  <a:pt x="891" y="421"/>
                  <a:pt x="891" y="420"/>
                  <a:pt x="891" y="419"/>
                </a:cubicBezTo>
                <a:cubicBezTo>
                  <a:pt x="891" y="416"/>
                  <a:pt x="890" y="413"/>
                  <a:pt x="888" y="411"/>
                </a:cubicBezTo>
                <a:cubicBezTo>
                  <a:pt x="887" y="409"/>
                  <a:pt x="885" y="408"/>
                  <a:pt x="883" y="406"/>
                </a:cubicBezTo>
                <a:cubicBezTo>
                  <a:pt x="883" y="405"/>
                  <a:pt x="882" y="405"/>
                  <a:pt x="881" y="403"/>
                </a:cubicBezTo>
                <a:cubicBezTo>
                  <a:pt x="881" y="403"/>
                  <a:pt x="881" y="402"/>
                  <a:pt x="881" y="402"/>
                </a:cubicBezTo>
                <a:cubicBezTo>
                  <a:pt x="883" y="401"/>
                  <a:pt x="883" y="400"/>
                  <a:pt x="884" y="398"/>
                </a:cubicBezTo>
                <a:cubicBezTo>
                  <a:pt x="884" y="397"/>
                  <a:pt x="883" y="397"/>
                  <a:pt x="882" y="396"/>
                </a:cubicBezTo>
                <a:cubicBezTo>
                  <a:pt x="882" y="395"/>
                  <a:pt x="882" y="395"/>
                  <a:pt x="882" y="395"/>
                </a:cubicBezTo>
                <a:cubicBezTo>
                  <a:pt x="882" y="395"/>
                  <a:pt x="882" y="395"/>
                  <a:pt x="882" y="394"/>
                </a:cubicBezTo>
                <a:cubicBezTo>
                  <a:pt x="883" y="394"/>
                  <a:pt x="883" y="394"/>
                  <a:pt x="883" y="394"/>
                </a:cubicBezTo>
                <a:cubicBezTo>
                  <a:pt x="883" y="394"/>
                  <a:pt x="883" y="394"/>
                  <a:pt x="882" y="394"/>
                </a:cubicBezTo>
                <a:cubicBezTo>
                  <a:pt x="882" y="394"/>
                  <a:pt x="882" y="394"/>
                  <a:pt x="882" y="394"/>
                </a:cubicBezTo>
                <a:cubicBezTo>
                  <a:pt x="882" y="394"/>
                  <a:pt x="882" y="394"/>
                  <a:pt x="882" y="395"/>
                </a:cubicBezTo>
                <a:cubicBezTo>
                  <a:pt x="881" y="394"/>
                  <a:pt x="880" y="394"/>
                  <a:pt x="880" y="393"/>
                </a:cubicBezTo>
                <a:cubicBezTo>
                  <a:pt x="880" y="393"/>
                  <a:pt x="881" y="393"/>
                  <a:pt x="881" y="393"/>
                </a:cubicBezTo>
                <a:cubicBezTo>
                  <a:pt x="882" y="392"/>
                  <a:pt x="882" y="392"/>
                  <a:pt x="882" y="391"/>
                </a:cubicBezTo>
                <a:cubicBezTo>
                  <a:pt x="882" y="391"/>
                  <a:pt x="883" y="391"/>
                  <a:pt x="883" y="391"/>
                </a:cubicBezTo>
                <a:cubicBezTo>
                  <a:pt x="883" y="391"/>
                  <a:pt x="883" y="390"/>
                  <a:pt x="883" y="390"/>
                </a:cubicBezTo>
                <a:cubicBezTo>
                  <a:pt x="883" y="388"/>
                  <a:pt x="882" y="387"/>
                  <a:pt x="883" y="385"/>
                </a:cubicBezTo>
                <a:cubicBezTo>
                  <a:pt x="884" y="387"/>
                  <a:pt x="884" y="389"/>
                  <a:pt x="885" y="388"/>
                </a:cubicBezTo>
                <a:cubicBezTo>
                  <a:pt x="887" y="387"/>
                  <a:pt x="886" y="389"/>
                  <a:pt x="887" y="389"/>
                </a:cubicBezTo>
                <a:cubicBezTo>
                  <a:pt x="887" y="389"/>
                  <a:pt x="887" y="389"/>
                  <a:pt x="887" y="389"/>
                </a:cubicBezTo>
                <a:cubicBezTo>
                  <a:pt x="887" y="389"/>
                  <a:pt x="887" y="389"/>
                  <a:pt x="887" y="389"/>
                </a:cubicBezTo>
                <a:cubicBezTo>
                  <a:pt x="887" y="388"/>
                  <a:pt x="887" y="387"/>
                  <a:pt x="887" y="386"/>
                </a:cubicBezTo>
                <a:cubicBezTo>
                  <a:pt x="888" y="386"/>
                  <a:pt x="889" y="386"/>
                  <a:pt x="889" y="386"/>
                </a:cubicBezTo>
                <a:cubicBezTo>
                  <a:pt x="890" y="385"/>
                  <a:pt x="890" y="385"/>
                  <a:pt x="890" y="384"/>
                </a:cubicBezTo>
                <a:cubicBezTo>
                  <a:pt x="889" y="383"/>
                  <a:pt x="890" y="382"/>
                  <a:pt x="890" y="382"/>
                </a:cubicBezTo>
                <a:cubicBezTo>
                  <a:pt x="891" y="382"/>
                  <a:pt x="891" y="383"/>
                  <a:pt x="891" y="384"/>
                </a:cubicBezTo>
                <a:cubicBezTo>
                  <a:pt x="891" y="385"/>
                  <a:pt x="891" y="386"/>
                  <a:pt x="892" y="385"/>
                </a:cubicBezTo>
                <a:cubicBezTo>
                  <a:pt x="893" y="385"/>
                  <a:pt x="893" y="385"/>
                  <a:pt x="894" y="385"/>
                </a:cubicBezTo>
                <a:cubicBezTo>
                  <a:pt x="894" y="385"/>
                  <a:pt x="894" y="385"/>
                  <a:pt x="894" y="385"/>
                </a:cubicBezTo>
                <a:cubicBezTo>
                  <a:pt x="893" y="386"/>
                  <a:pt x="892" y="386"/>
                  <a:pt x="891" y="387"/>
                </a:cubicBezTo>
                <a:cubicBezTo>
                  <a:pt x="891" y="386"/>
                  <a:pt x="891" y="386"/>
                  <a:pt x="891" y="386"/>
                </a:cubicBezTo>
                <a:cubicBezTo>
                  <a:pt x="893" y="388"/>
                  <a:pt x="894" y="388"/>
                  <a:pt x="897" y="386"/>
                </a:cubicBezTo>
                <a:cubicBezTo>
                  <a:pt x="897" y="387"/>
                  <a:pt x="896" y="388"/>
                  <a:pt x="898" y="387"/>
                </a:cubicBezTo>
                <a:cubicBezTo>
                  <a:pt x="898" y="387"/>
                  <a:pt x="899" y="387"/>
                  <a:pt x="899" y="387"/>
                </a:cubicBezTo>
                <a:cubicBezTo>
                  <a:pt x="900" y="386"/>
                  <a:pt x="901" y="385"/>
                  <a:pt x="901" y="384"/>
                </a:cubicBezTo>
                <a:cubicBezTo>
                  <a:pt x="903" y="387"/>
                  <a:pt x="904" y="387"/>
                  <a:pt x="906" y="385"/>
                </a:cubicBezTo>
                <a:cubicBezTo>
                  <a:pt x="905" y="384"/>
                  <a:pt x="903" y="384"/>
                  <a:pt x="901" y="384"/>
                </a:cubicBezTo>
                <a:cubicBezTo>
                  <a:pt x="901" y="382"/>
                  <a:pt x="899" y="383"/>
                  <a:pt x="898" y="383"/>
                </a:cubicBezTo>
                <a:cubicBezTo>
                  <a:pt x="896" y="384"/>
                  <a:pt x="896" y="384"/>
                  <a:pt x="895" y="382"/>
                </a:cubicBezTo>
                <a:cubicBezTo>
                  <a:pt x="895" y="382"/>
                  <a:pt x="894" y="382"/>
                  <a:pt x="894" y="382"/>
                </a:cubicBezTo>
                <a:cubicBezTo>
                  <a:pt x="894" y="382"/>
                  <a:pt x="894" y="382"/>
                  <a:pt x="894" y="382"/>
                </a:cubicBezTo>
                <a:cubicBezTo>
                  <a:pt x="895" y="381"/>
                  <a:pt x="895" y="381"/>
                  <a:pt x="896" y="381"/>
                </a:cubicBezTo>
                <a:cubicBezTo>
                  <a:pt x="896" y="381"/>
                  <a:pt x="896" y="381"/>
                  <a:pt x="896" y="381"/>
                </a:cubicBezTo>
                <a:cubicBezTo>
                  <a:pt x="897" y="383"/>
                  <a:pt x="899" y="381"/>
                  <a:pt x="900" y="382"/>
                </a:cubicBezTo>
                <a:cubicBezTo>
                  <a:pt x="901" y="382"/>
                  <a:pt x="903" y="381"/>
                  <a:pt x="903" y="380"/>
                </a:cubicBezTo>
                <a:cubicBezTo>
                  <a:pt x="904" y="380"/>
                  <a:pt x="905" y="379"/>
                  <a:pt x="905" y="378"/>
                </a:cubicBezTo>
                <a:cubicBezTo>
                  <a:pt x="904" y="377"/>
                  <a:pt x="905" y="376"/>
                  <a:pt x="906" y="375"/>
                </a:cubicBezTo>
                <a:cubicBezTo>
                  <a:pt x="906" y="375"/>
                  <a:pt x="907" y="374"/>
                  <a:pt x="907" y="374"/>
                </a:cubicBezTo>
                <a:cubicBezTo>
                  <a:pt x="906" y="373"/>
                  <a:pt x="901" y="372"/>
                  <a:pt x="901" y="373"/>
                </a:cubicBezTo>
                <a:cubicBezTo>
                  <a:pt x="900" y="373"/>
                  <a:pt x="900" y="373"/>
                  <a:pt x="900" y="373"/>
                </a:cubicBezTo>
                <a:cubicBezTo>
                  <a:pt x="900" y="374"/>
                  <a:pt x="900" y="374"/>
                  <a:pt x="899" y="375"/>
                </a:cubicBezTo>
                <a:cubicBezTo>
                  <a:pt x="899" y="375"/>
                  <a:pt x="897" y="375"/>
                  <a:pt x="896" y="375"/>
                </a:cubicBezTo>
                <a:cubicBezTo>
                  <a:pt x="897" y="375"/>
                  <a:pt x="898" y="374"/>
                  <a:pt x="898" y="374"/>
                </a:cubicBezTo>
                <a:cubicBezTo>
                  <a:pt x="899" y="373"/>
                  <a:pt x="900" y="372"/>
                  <a:pt x="900" y="371"/>
                </a:cubicBezTo>
                <a:cubicBezTo>
                  <a:pt x="901" y="371"/>
                  <a:pt x="901" y="371"/>
                  <a:pt x="901" y="371"/>
                </a:cubicBezTo>
                <a:cubicBezTo>
                  <a:pt x="902" y="371"/>
                  <a:pt x="902" y="370"/>
                  <a:pt x="902" y="370"/>
                </a:cubicBezTo>
                <a:cubicBezTo>
                  <a:pt x="902" y="370"/>
                  <a:pt x="902" y="369"/>
                  <a:pt x="902" y="369"/>
                </a:cubicBezTo>
                <a:cubicBezTo>
                  <a:pt x="901" y="369"/>
                  <a:pt x="900" y="369"/>
                  <a:pt x="900" y="369"/>
                </a:cubicBezTo>
                <a:cubicBezTo>
                  <a:pt x="900" y="370"/>
                  <a:pt x="899" y="370"/>
                  <a:pt x="899" y="370"/>
                </a:cubicBezTo>
                <a:cubicBezTo>
                  <a:pt x="899" y="370"/>
                  <a:pt x="899" y="370"/>
                  <a:pt x="899" y="370"/>
                </a:cubicBezTo>
                <a:cubicBezTo>
                  <a:pt x="899" y="371"/>
                  <a:pt x="898" y="371"/>
                  <a:pt x="898" y="371"/>
                </a:cubicBezTo>
                <a:cubicBezTo>
                  <a:pt x="898" y="368"/>
                  <a:pt x="898" y="368"/>
                  <a:pt x="895" y="369"/>
                </a:cubicBezTo>
                <a:cubicBezTo>
                  <a:pt x="895" y="369"/>
                  <a:pt x="894" y="369"/>
                  <a:pt x="894" y="369"/>
                </a:cubicBezTo>
                <a:cubicBezTo>
                  <a:pt x="892" y="369"/>
                  <a:pt x="893" y="367"/>
                  <a:pt x="893" y="366"/>
                </a:cubicBezTo>
                <a:cubicBezTo>
                  <a:pt x="893" y="365"/>
                  <a:pt x="893" y="364"/>
                  <a:pt x="892" y="364"/>
                </a:cubicBezTo>
                <a:cubicBezTo>
                  <a:pt x="891" y="364"/>
                  <a:pt x="890" y="364"/>
                  <a:pt x="889" y="365"/>
                </a:cubicBezTo>
                <a:cubicBezTo>
                  <a:pt x="889" y="365"/>
                  <a:pt x="889" y="365"/>
                  <a:pt x="889" y="365"/>
                </a:cubicBezTo>
                <a:cubicBezTo>
                  <a:pt x="888" y="365"/>
                  <a:pt x="889" y="366"/>
                  <a:pt x="889" y="367"/>
                </a:cubicBezTo>
                <a:cubicBezTo>
                  <a:pt x="889" y="367"/>
                  <a:pt x="889" y="368"/>
                  <a:pt x="890" y="368"/>
                </a:cubicBezTo>
                <a:cubicBezTo>
                  <a:pt x="890" y="368"/>
                  <a:pt x="889" y="368"/>
                  <a:pt x="889" y="368"/>
                </a:cubicBezTo>
                <a:cubicBezTo>
                  <a:pt x="889" y="369"/>
                  <a:pt x="889" y="370"/>
                  <a:pt x="888" y="371"/>
                </a:cubicBezTo>
                <a:cubicBezTo>
                  <a:pt x="889" y="370"/>
                  <a:pt x="889" y="370"/>
                  <a:pt x="889" y="369"/>
                </a:cubicBezTo>
                <a:cubicBezTo>
                  <a:pt x="889" y="369"/>
                  <a:pt x="888" y="369"/>
                  <a:pt x="888" y="369"/>
                </a:cubicBezTo>
                <a:cubicBezTo>
                  <a:pt x="888" y="368"/>
                  <a:pt x="887" y="367"/>
                  <a:pt x="886" y="366"/>
                </a:cubicBezTo>
                <a:cubicBezTo>
                  <a:pt x="886" y="366"/>
                  <a:pt x="886" y="366"/>
                  <a:pt x="886" y="366"/>
                </a:cubicBezTo>
                <a:cubicBezTo>
                  <a:pt x="886" y="368"/>
                  <a:pt x="886" y="371"/>
                  <a:pt x="887" y="373"/>
                </a:cubicBezTo>
                <a:cubicBezTo>
                  <a:pt x="887" y="374"/>
                  <a:pt x="887" y="375"/>
                  <a:pt x="887" y="376"/>
                </a:cubicBezTo>
                <a:cubicBezTo>
                  <a:pt x="886" y="376"/>
                  <a:pt x="886" y="376"/>
                  <a:pt x="885" y="376"/>
                </a:cubicBezTo>
                <a:cubicBezTo>
                  <a:pt x="885" y="374"/>
                  <a:pt x="886" y="371"/>
                  <a:pt x="885" y="369"/>
                </a:cubicBezTo>
                <a:cubicBezTo>
                  <a:pt x="885" y="369"/>
                  <a:pt x="885" y="369"/>
                  <a:pt x="885" y="368"/>
                </a:cubicBezTo>
                <a:cubicBezTo>
                  <a:pt x="885" y="367"/>
                  <a:pt x="884" y="366"/>
                  <a:pt x="884" y="365"/>
                </a:cubicBezTo>
                <a:cubicBezTo>
                  <a:pt x="884" y="364"/>
                  <a:pt x="883" y="363"/>
                  <a:pt x="883" y="364"/>
                </a:cubicBezTo>
                <a:cubicBezTo>
                  <a:pt x="882" y="364"/>
                  <a:pt x="882" y="364"/>
                  <a:pt x="882" y="364"/>
                </a:cubicBezTo>
                <a:cubicBezTo>
                  <a:pt x="882" y="364"/>
                  <a:pt x="882" y="364"/>
                  <a:pt x="882" y="364"/>
                </a:cubicBezTo>
                <a:cubicBezTo>
                  <a:pt x="881" y="365"/>
                  <a:pt x="880" y="365"/>
                  <a:pt x="880" y="365"/>
                </a:cubicBezTo>
                <a:cubicBezTo>
                  <a:pt x="880" y="365"/>
                  <a:pt x="880" y="365"/>
                  <a:pt x="880" y="366"/>
                </a:cubicBezTo>
                <a:cubicBezTo>
                  <a:pt x="880" y="366"/>
                  <a:pt x="879" y="366"/>
                  <a:pt x="879" y="366"/>
                </a:cubicBezTo>
                <a:cubicBezTo>
                  <a:pt x="879" y="367"/>
                  <a:pt x="878" y="366"/>
                  <a:pt x="878" y="365"/>
                </a:cubicBezTo>
                <a:cubicBezTo>
                  <a:pt x="877" y="364"/>
                  <a:pt x="875" y="364"/>
                  <a:pt x="874" y="362"/>
                </a:cubicBezTo>
                <a:cubicBezTo>
                  <a:pt x="873" y="361"/>
                  <a:pt x="872" y="360"/>
                  <a:pt x="871" y="359"/>
                </a:cubicBezTo>
                <a:cubicBezTo>
                  <a:pt x="870" y="358"/>
                  <a:pt x="868" y="358"/>
                  <a:pt x="867" y="356"/>
                </a:cubicBezTo>
                <a:cubicBezTo>
                  <a:pt x="867" y="356"/>
                  <a:pt x="866" y="356"/>
                  <a:pt x="866" y="356"/>
                </a:cubicBezTo>
                <a:cubicBezTo>
                  <a:pt x="866" y="356"/>
                  <a:pt x="866" y="356"/>
                  <a:pt x="866" y="356"/>
                </a:cubicBezTo>
                <a:cubicBezTo>
                  <a:pt x="865" y="357"/>
                  <a:pt x="864" y="359"/>
                  <a:pt x="863" y="360"/>
                </a:cubicBezTo>
                <a:cubicBezTo>
                  <a:pt x="863" y="360"/>
                  <a:pt x="863" y="360"/>
                  <a:pt x="863" y="360"/>
                </a:cubicBezTo>
                <a:cubicBezTo>
                  <a:pt x="863" y="360"/>
                  <a:pt x="862" y="361"/>
                  <a:pt x="862" y="362"/>
                </a:cubicBezTo>
                <a:cubicBezTo>
                  <a:pt x="862" y="361"/>
                  <a:pt x="862" y="359"/>
                  <a:pt x="861" y="360"/>
                </a:cubicBezTo>
                <a:cubicBezTo>
                  <a:pt x="860" y="361"/>
                  <a:pt x="859" y="359"/>
                  <a:pt x="858" y="360"/>
                </a:cubicBezTo>
                <a:cubicBezTo>
                  <a:pt x="858" y="360"/>
                  <a:pt x="858" y="360"/>
                  <a:pt x="858" y="360"/>
                </a:cubicBezTo>
                <a:cubicBezTo>
                  <a:pt x="858" y="360"/>
                  <a:pt x="858" y="360"/>
                  <a:pt x="858" y="360"/>
                </a:cubicBezTo>
                <a:cubicBezTo>
                  <a:pt x="858" y="363"/>
                  <a:pt x="856" y="365"/>
                  <a:pt x="857" y="367"/>
                </a:cubicBezTo>
                <a:cubicBezTo>
                  <a:pt x="857" y="368"/>
                  <a:pt x="858" y="368"/>
                  <a:pt x="858" y="370"/>
                </a:cubicBezTo>
                <a:cubicBezTo>
                  <a:pt x="857" y="371"/>
                  <a:pt x="858" y="373"/>
                  <a:pt x="860" y="374"/>
                </a:cubicBezTo>
                <a:cubicBezTo>
                  <a:pt x="859" y="375"/>
                  <a:pt x="860" y="376"/>
                  <a:pt x="859" y="377"/>
                </a:cubicBezTo>
                <a:cubicBezTo>
                  <a:pt x="858" y="377"/>
                  <a:pt x="858" y="377"/>
                  <a:pt x="858" y="377"/>
                </a:cubicBezTo>
                <a:cubicBezTo>
                  <a:pt x="858" y="377"/>
                  <a:pt x="858" y="377"/>
                  <a:pt x="858" y="377"/>
                </a:cubicBezTo>
                <a:cubicBezTo>
                  <a:pt x="857" y="378"/>
                  <a:pt x="856" y="379"/>
                  <a:pt x="857" y="380"/>
                </a:cubicBezTo>
                <a:cubicBezTo>
                  <a:pt x="858" y="381"/>
                  <a:pt x="857" y="382"/>
                  <a:pt x="857" y="383"/>
                </a:cubicBezTo>
                <a:cubicBezTo>
                  <a:pt x="856" y="383"/>
                  <a:pt x="856" y="383"/>
                  <a:pt x="856" y="383"/>
                </a:cubicBezTo>
                <a:cubicBezTo>
                  <a:pt x="856" y="383"/>
                  <a:pt x="855" y="383"/>
                  <a:pt x="855" y="382"/>
                </a:cubicBezTo>
                <a:cubicBezTo>
                  <a:pt x="854" y="381"/>
                  <a:pt x="852" y="381"/>
                  <a:pt x="851" y="379"/>
                </a:cubicBezTo>
                <a:cubicBezTo>
                  <a:pt x="851" y="379"/>
                  <a:pt x="851" y="378"/>
                  <a:pt x="850" y="379"/>
                </a:cubicBezTo>
                <a:cubicBezTo>
                  <a:pt x="850" y="379"/>
                  <a:pt x="849" y="380"/>
                  <a:pt x="850" y="380"/>
                </a:cubicBezTo>
                <a:cubicBezTo>
                  <a:pt x="852" y="382"/>
                  <a:pt x="853" y="384"/>
                  <a:pt x="855" y="384"/>
                </a:cubicBezTo>
                <a:cubicBezTo>
                  <a:pt x="855" y="385"/>
                  <a:pt x="855" y="385"/>
                  <a:pt x="856" y="385"/>
                </a:cubicBezTo>
                <a:cubicBezTo>
                  <a:pt x="857" y="385"/>
                  <a:pt x="858" y="385"/>
                  <a:pt x="859" y="386"/>
                </a:cubicBezTo>
                <a:cubicBezTo>
                  <a:pt x="858" y="386"/>
                  <a:pt x="858" y="386"/>
                  <a:pt x="858" y="386"/>
                </a:cubicBezTo>
                <a:cubicBezTo>
                  <a:pt x="858" y="387"/>
                  <a:pt x="858" y="387"/>
                  <a:pt x="858" y="387"/>
                </a:cubicBezTo>
                <a:cubicBezTo>
                  <a:pt x="858" y="388"/>
                  <a:pt x="859" y="388"/>
                  <a:pt x="859" y="388"/>
                </a:cubicBezTo>
                <a:cubicBezTo>
                  <a:pt x="859" y="388"/>
                  <a:pt x="859" y="388"/>
                  <a:pt x="859" y="388"/>
                </a:cubicBezTo>
                <a:cubicBezTo>
                  <a:pt x="860" y="387"/>
                  <a:pt x="859" y="387"/>
                  <a:pt x="859" y="386"/>
                </a:cubicBezTo>
                <a:cubicBezTo>
                  <a:pt x="861" y="388"/>
                  <a:pt x="864" y="386"/>
                  <a:pt x="865" y="389"/>
                </a:cubicBezTo>
                <a:cubicBezTo>
                  <a:pt x="864" y="390"/>
                  <a:pt x="863" y="388"/>
                  <a:pt x="862" y="389"/>
                </a:cubicBezTo>
                <a:cubicBezTo>
                  <a:pt x="862" y="389"/>
                  <a:pt x="861" y="388"/>
                  <a:pt x="861" y="389"/>
                </a:cubicBezTo>
                <a:cubicBezTo>
                  <a:pt x="858" y="390"/>
                  <a:pt x="856" y="388"/>
                  <a:pt x="854" y="386"/>
                </a:cubicBezTo>
                <a:cubicBezTo>
                  <a:pt x="854" y="386"/>
                  <a:pt x="854" y="386"/>
                  <a:pt x="854" y="386"/>
                </a:cubicBezTo>
                <a:cubicBezTo>
                  <a:pt x="853" y="386"/>
                  <a:pt x="852" y="386"/>
                  <a:pt x="852" y="386"/>
                </a:cubicBezTo>
                <a:cubicBezTo>
                  <a:pt x="849" y="384"/>
                  <a:pt x="846" y="384"/>
                  <a:pt x="843" y="382"/>
                </a:cubicBezTo>
                <a:cubicBezTo>
                  <a:pt x="841" y="381"/>
                  <a:pt x="840" y="381"/>
                  <a:pt x="838" y="382"/>
                </a:cubicBezTo>
                <a:cubicBezTo>
                  <a:pt x="837" y="382"/>
                  <a:pt x="836" y="383"/>
                  <a:pt x="835" y="382"/>
                </a:cubicBezTo>
                <a:cubicBezTo>
                  <a:pt x="833" y="381"/>
                  <a:pt x="830" y="381"/>
                  <a:pt x="828" y="380"/>
                </a:cubicBezTo>
                <a:cubicBezTo>
                  <a:pt x="827" y="380"/>
                  <a:pt x="826" y="380"/>
                  <a:pt x="826" y="380"/>
                </a:cubicBezTo>
                <a:cubicBezTo>
                  <a:pt x="826" y="379"/>
                  <a:pt x="826" y="379"/>
                  <a:pt x="826" y="379"/>
                </a:cubicBezTo>
                <a:cubicBezTo>
                  <a:pt x="827" y="378"/>
                  <a:pt x="827" y="379"/>
                  <a:pt x="828" y="380"/>
                </a:cubicBezTo>
                <a:cubicBezTo>
                  <a:pt x="828" y="380"/>
                  <a:pt x="829" y="380"/>
                  <a:pt x="829" y="380"/>
                </a:cubicBezTo>
                <a:cubicBezTo>
                  <a:pt x="829" y="380"/>
                  <a:pt x="829" y="380"/>
                  <a:pt x="829" y="380"/>
                </a:cubicBezTo>
                <a:cubicBezTo>
                  <a:pt x="831" y="378"/>
                  <a:pt x="830" y="376"/>
                  <a:pt x="829" y="376"/>
                </a:cubicBezTo>
                <a:cubicBezTo>
                  <a:pt x="828" y="376"/>
                  <a:pt x="827" y="375"/>
                  <a:pt x="826" y="375"/>
                </a:cubicBezTo>
                <a:cubicBezTo>
                  <a:pt x="825" y="375"/>
                  <a:pt x="824" y="374"/>
                  <a:pt x="823" y="375"/>
                </a:cubicBezTo>
                <a:cubicBezTo>
                  <a:pt x="823" y="375"/>
                  <a:pt x="823" y="375"/>
                  <a:pt x="823" y="375"/>
                </a:cubicBezTo>
                <a:cubicBezTo>
                  <a:pt x="822" y="376"/>
                  <a:pt x="824" y="377"/>
                  <a:pt x="824" y="378"/>
                </a:cubicBezTo>
                <a:cubicBezTo>
                  <a:pt x="824" y="378"/>
                  <a:pt x="824" y="378"/>
                  <a:pt x="824" y="378"/>
                </a:cubicBezTo>
                <a:cubicBezTo>
                  <a:pt x="822" y="378"/>
                  <a:pt x="820" y="378"/>
                  <a:pt x="818" y="377"/>
                </a:cubicBezTo>
                <a:cubicBezTo>
                  <a:pt x="814" y="375"/>
                  <a:pt x="812" y="373"/>
                  <a:pt x="813" y="368"/>
                </a:cubicBezTo>
                <a:cubicBezTo>
                  <a:pt x="813" y="368"/>
                  <a:pt x="813" y="367"/>
                  <a:pt x="814" y="367"/>
                </a:cubicBezTo>
                <a:cubicBezTo>
                  <a:pt x="814" y="367"/>
                  <a:pt x="814" y="367"/>
                  <a:pt x="815" y="367"/>
                </a:cubicBezTo>
                <a:cubicBezTo>
                  <a:pt x="815" y="367"/>
                  <a:pt x="816" y="367"/>
                  <a:pt x="817" y="367"/>
                </a:cubicBezTo>
                <a:cubicBezTo>
                  <a:pt x="817" y="366"/>
                  <a:pt x="817" y="366"/>
                  <a:pt x="817" y="366"/>
                </a:cubicBezTo>
                <a:cubicBezTo>
                  <a:pt x="817" y="365"/>
                  <a:pt x="816" y="364"/>
                  <a:pt x="815" y="363"/>
                </a:cubicBezTo>
                <a:cubicBezTo>
                  <a:pt x="815" y="363"/>
                  <a:pt x="814" y="363"/>
                  <a:pt x="813" y="363"/>
                </a:cubicBezTo>
                <a:cubicBezTo>
                  <a:pt x="811" y="363"/>
                  <a:pt x="808" y="363"/>
                  <a:pt x="806" y="363"/>
                </a:cubicBezTo>
                <a:cubicBezTo>
                  <a:pt x="804" y="363"/>
                  <a:pt x="803" y="363"/>
                  <a:pt x="802" y="362"/>
                </a:cubicBezTo>
                <a:cubicBezTo>
                  <a:pt x="801" y="361"/>
                  <a:pt x="799" y="360"/>
                  <a:pt x="796" y="360"/>
                </a:cubicBezTo>
                <a:cubicBezTo>
                  <a:pt x="794" y="360"/>
                  <a:pt x="792" y="359"/>
                  <a:pt x="790" y="358"/>
                </a:cubicBezTo>
                <a:cubicBezTo>
                  <a:pt x="788" y="357"/>
                  <a:pt x="786" y="358"/>
                  <a:pt x="784" y="359"/>
                </a:cubicBezTo>
                <a:cubicBezTo>
                  <a:pt x="784" y="360"/>
                  <a:pt x="784" y="360"/>
                  <a:pt x="783" y="360"/>
                </a:cubicBezTo>
                <a:cubicBezTo>
                  <a:pt x="783" y="361"/>
                  <a:pt x="782" y="361"/>
                  <a:pt x="782" y="361"/>
                </a:cubicBezTo>
                <a:cubicBezTo>
                  <a:pt x="782" y="362"/>
                  <a:pt x="781" y="362"/>
                  <a:pt x="780" y="362"/>
                </a:cubicBezTo>
                <a:cubicBezTo>
                  <a:pt x="777" y="362"/>
                  <a:pt x="775" y="362"/>
                  <a:pt x="772" y="363"/>
                </a:cubicBezTo>
                <a:cubicBezTo>
                  <a:pt x="772" y="364"/>
                  <a:pt x="771" y="364"/>
                  <a:pt x="771" y="364"/>
                </a:cubicBezTo>
                <a:cubicBezTo>
                  <a:pt x="770" y="365"/>
                  <a:pt x="770" y="367"/>
                  <a:pt x="771" y="368"/>
                </a:cubicBezTo>
                <a:cubicBezTo>
                  <a:pt x="771" y="368"/>
                  <a:pt x="772" y="369"/>
                  <a:pt x="773" y="370"/>
                </a:cubicBezTo>
                <a:cubicBezTo>
                  <a:pt x="773" y="370"/>
                  <a:pt x="775" y="370"/>
                  <a:pt x="775" y="370"/>
                </a:cubicBezTo>
                <a:cubicBezTo>
                  <a:pt x="774" y="370"/>
                  <a:pt x="773" y="370"/>
                  <a:pt x="773" y="370"/>
                </a:cubicBezTo>
                <a:cubicBezTo>
                  <a:pt x="772" y="371"/>
                  <a:pt x="772" y="371"/>
                  <a:pt x="771" y="371"/>
                </a:cubicBezTo>
                <a:cubicBezTo>
                  <a:pt x="770" y="372"/>
                  <a:pt x="770" y="374"/>
                  <a:pt x="770" y="376"/>
                </a:cubicBezTo>
                <a:cubicBezTo>
                  <a:pt x="769" y="375"/>
                  <a:pt x="769" y="374"/>
                  <a:pt x="768" y="374"/>
                </a:cubicBezTo>
                <a:cubicBezTo>
                  <a:pt x="768" y="373"/>
                  <a:pt x="767" y="374"/>
                  <a:pt x="766" y="374"/>
                </a:cubicBezTo>
                <a:cubicBezTo>
                  <a:pt x="764" y="374"/>
                  <a:pt x="765" y="373"/>
                  <a:pt x="766" y="372"/>
                </a:cubicBezTo>
                <a:cubicBezTo>
                  <a:pt x="766" y="372"/>
                  <a:pt x="766" y="372"/>
                  <a:pt x="767" y="373"/>
                </a:cubicBezTo>
                <a:cubicBezTo>
                  <a:pt x="768" y="373"/>
                  <a:pt x="768" y="373"/>
                  <a:pt x="769" y="372"/>
                </a:cubicBezTo>
                <a:cubicBezTo>
                  <a:pt x="769" y="372"/>
                  <a:pt x="770" y="372"/>
                  <a:pt x="770" y="371"/>
                </a:cubicBezTo>
                <a:cubicBezTo>
                  <a:pt x="771" y="370"/>
                  <a:pt x="769" y="369"/>
                  <a:pt x="768" y="369"/>
                </a:cubicBezTo>
                <a:cubicBezTo>
                  <a:pt x="767" y="368"/>
                  <a:pt x="767" y="367"/>
                  <a:pt x="767" y="366"/>
                </a:cubicBezTo>
                <a:cubicBezTo>
                  <a:pt x="766" y="364"/>
                  <a:pt x="768" y="363"/>
                  <a:pt x="768" y="362"/>
                </a:cubicBezTo>
                <a:cubicBezTo>
                  <a:pt x="769" y="358"/>
                  <a:pt x="767" y="356"/>
                  <a:pt x="766" y="353"/>
                </a:cubicBezTo>
                <a:cubicBezTo>
                  <a:pt x="766" y="352"/>
                  <a:pt x="765" y="351"/>
                  <a:pt x="764" y="352"/>
                </a:cubicBezTo>
                <a:cubicBezTo>
                  <a:pt x="764" y="352"/>
                  <a:pt x="764" y="352"/>
                  <a:pt x="764" y="352"/>
                </a:cubicBezTo>
                <a:cubicBezTo>
                  <a:pt x="763" y="352"/>
                  <a:pt x="764" y="353"/>
                  <a:pt x="764" y="354"/>
                </a:cubicBezTo>
                <a:cubicBezTo>
                  <a:pt x="765" y="355"/>
                  <a:pt x="765" y="356"/>
                  <a:pt x="764" y="357"/>
                </a:cubicBezTo>
                <a:cubicBezTo>
                  <a:pt x="764" y="357"/>
                  <a:pt x="763" y="358"/>
                  <a:pt x="762" y="358"/>
                </a:cubicBezTo>
                <a:cubicBezTo>
                  <a:pt x="760" y="359"/>
                  <a:pt x="758" y="358"/>
                  <a:pt x="756" y="358"/>
                </a:cubicBezTo>
                <a:cubicBezTo>
                  <a:pt x="752" y="358"/>
                  <a:pt x="750" y="355"/>
                  <a:pt x="749" y="352"/>
                </a:cubicBezTo>
                <a:cubicBezTo>
                  <a:pt x="749" y="351"/>
                  <a:pt x="749" y="350"/>
                  <a:pt x="749" y="350"/>
                </a:cubicBezTo>
                <a:cubicBezTo>
                  <a:pt x="750" y="350"/>
                  <a:pt x="750" y="350"/>
                  <a:pt x="750" y="349"/>
                </a:cubicBezTo>
                <a:cubicBezTo>
                  <a:pt x="750" y="349"/>
                  <a:pt x="750" y="349"/>
                  <a:pt x="751" y="349"/>
                </a:cubicBezTo>
                <a:cubicBezTo>
                  <a:pt x="751" y="349"/>
                  <a:pt x="752" y="348"/>
                  <a:pt x="752" y="348"/>
                </a:cubicBezTo>
                <a:cubicBezTo>
                  <a:pt x="752" y="348"/>
                  <a:pt x="752" y="348"/>
                  <a:pt x="752" y="348"/>
                </a:cubicBezTo>
                <a:cubicBezTo>
                  <a:pt x="751" y="348"/>
                  <a:pt x="751" y="348"/>
                  <a:pt x="750" y="348"/>
                </a:cubicBezTo>
                <a:cubicBezTo>
                  <a:pt x="749" y="348"/>
                  <a:pt x="749" y="349"/>
                  <a:pt x="748" y="349"/>
                </a:cubicBezTo>
                <a:cubicBezTo>
                  <a:pt x="748" y="349"/>
                  <a:pt x="748" y="349"/>
                  <a:pt x="748" y="349"/>
                </a:cubicBezTo>
                <a:cubicBezTo>
                  <a:pt x="748" y="350"/>
                  <a:pt x="748" y="350"/>
                  <a:pt x="747" y="351"/>
                </a:cubicBezTo>
                <a:cubicBezTo>
                  <a:pt x="747" y="351"/>
                  <a:pt x="747" y="351"/>
                  <a:pt x="747" y="352"/>
                </a:cubicBezTo>
                <a:cubicBezTo>
                  <a:pt x="747" y="352"/>
                  <a:pt x="746" y="352"/>
                  <a:pt x="745" y="351"/>
                </a:cubicBezTo>
                <a:cubicBezTo>
                  <a:pt x="745" y="350"/>
                  <a:pt x="743" y="349"/>
                  <a:pt x="742" y="349"/>
                </a:cubicBezTo>
                <a:cubicBezTo>
                  <a:pt x="741" y="348"/>
                  <a:pt x="739" y="348"/>
                  <a:pt x="738" y="349"/>
                </a:cubicBezTo>
                <a:cubicBezTo>
                  <a:pt x="738" y="349"/>
                  <a:pt x="737" y="350"/>
                  <a:pt x="737" y="350"/>
                </a:cubicBezTo>
                <a:cubicBezTo>
                  <a:pt x="737" y="352"/>
                  <a:pt x="735" y="354"/>
                  <a:pt x="734" y="355"/>
                </a:cubicBezTo>
                <a:cubicBezTo>
                  <a:pt x="733" y="357"/>
                  <a:pt x="734" y="359"/>
                  <a:pt x="736" y="359"/>
                </a:cubicBezTo>
                <a:cubicBezTo>
                  <a:pt x="738" y="359"/>
                  <a:pt x="740" y="359"/>
                  <a:pt x="742" y="358"/>
                </a:cubicBezTo>
                <a:cubicBezTo>
                  <a:pt x="743" y="358"/>
                  <a:pt x="743" y="357"/>
                  <a:pt x="743" y="357"/>
                </a:cubicBezTo>
                <a:cubicBezTo>
                  <a:pt x="744" y="357"/>
                  <a:pt x="744" y="356"/>
                  <a:pt x="744" y="356"/>
                </a:cubicBezTo>
                <a:cubicBezTo>
                  <a:pt x="744" y="356"/>
                  <a:pt x="744" y="356"/>
                  <a:pt x="745" y="356"/>
                </a:cubicBezTo>
                <a:cubicBezTo>
                  <a:pt x="745" y="357"/>
                  <a:pt x="746" y="357"/>
                  <a:pt x="746" y="358"/>
                </a:cubicBezTo>
                <a:cubicBezTo>
                  <a:pt x="746" y="359"/>
                  <a:pt x="746" y="359"/>
                  <a:pt x="745" y="359"/>
                </a:cubicBezTo>
                <a:cubicBezTo>
                  <a:pt x="745" y="360"/>
                  <a:pt x="745" y="360"/>
                  <a:pt x="745" y="360"/>
                </a:cubicBezTo>
                <a:cubicBezTo>
                  <a:pt x="745" y="360"/>
                  <a:pt x="744" y="360"/>
                  <a:pt x="744" y="360"/>
                </a:cubicBezTo>
                <a:cubicBezTo>
                  <a:pt x="742" y="360"/>
                  <a:pt x="741" y="362"/>
                  <a:pt x="740" y="364"/>
                </a:cubicBezTo>
                <a:cubicBezTo>
                  <a:pt x="739" y="365"/>
                  <a:pt x="738" y="366"/>
                  <a:pt x="737" y="366"/>
                </a:cubicBezTo>
                <a:cubicBezTo>
                  <a:pt x="736" y="367"/>
                  <a:pt x="734" y="366"/>
                  <a:pt x="734" y="366"/>
                </a:cubicBezTo>
                <a:cubicBezTo>
                  <a:pt x="733" y="365"/>
                  <a:pt x="732" y="364"/>
                  <a:pt x="731" y="364"/>
                </a:cubicBezTo>
                <a:cubicBezTo>
                  <a:pt x="731" y="364"/>
                  <a:pt x="731" y="364"/>
                  <a:pt x="731" y="364"/>
                </a:cubicBezTo>
                <a:cubicBezTo>
                  <a:pt x="731" y="365"/>
                  <a:pt x="731" y="366"/>
                  <a:pt x="731" y="367"/>
                </a:cubicBezTo>
                <a:cubicBezTo>
                  <a:pt x="731" y="368"/>
                  <a:pt x="731" y="369"/>
                  <a:pt x="729" y="369"/>
                </a:cubicBezTo>
                <a:cubicBezTo>
                  <a:pt x="727" y="370"/>
                  <a:pt x="725" y="370"/>
                  <a:pt x="723" y="371"/>
                </a:cubicBezTo>
                <a:cubicBezTo>
                  <a:pt x="723" y="371"/>
                  <a:pt x="723" y="371"/>
                  <a:pt x="723" y="372"/>
                </a:cubicBezTo>
                <a:cubicBezTo>
                  <a:pt x="723" y="372"/>
                  <a:pt x="723" y="372"/>
                  <a:pt x="723" y="372"/>
                </a:cubicBezTo>
                <a:cubicBezTo>
                  <a:pt x="723" y="372"/>
                  <a:pt x="723" y="372"/>
                  <a:pt x="723" y="372"/>
                </a:cubicBezTo>
                <a:cubicBezTo>
                  <a:pt x="723" y="372"/>
                  <a:pt x="723" y="372"/>
                  <a:pt x="723" y="372"/>
                </a:cubicBezTo>
                <a:cubicBezTo>
                  <a:pt x="723" y="372"/>
                  <a:pt x="724" y="372"/>
                  <a:pt x="724" y="373"/>
                </a:cubicBezTo>
                <a:cubicBezTo>
                  <a:pt x="724" y="373"/>
                  <a:pt x="724" y="373"/>
                  <a:pt x="724" y="373"/>
                </a:cubicBezTo>
                <a:cubicBezTo>
                  <a:pt x="724" y="374"/>
                  <a:pt x="724" y="374"/>
                  <a:pt x="724" y="374"/>
                </a:cubicBezTo>
                <a:cubicBezTo>
                  <a:pt x="723" y="374"/>
                  <a:pt x="721" y="373"/>
                  <a:pt x="720" y="374"/>
                </a:cubicBezTo>
                <a:cubicBezTo>
                  <a:pt x="720" y="374"/>
                  <a:pt x="720" y="374"/>
                  <a:pt x="720" y="374"/>
                </a:cubicBezTo>
                <a:cubicBezTo>
                  <a:pt x="720" y="374"/>
                  <a:pt x="720" y="374"/>
                  <a:pt x="719" y="375"/>
                </a:cubicBezTo>
                <a:cubicBezTo>
                  <a:pt x="719" y="375"/>
                  <a:pt x="718" y="375"/>
                  <a:pt x="717" y="375"/>
                </a:cubicBezTo>
                <a:cubicBezTo>
                  <a:pt x="716" y="375"/>
                  <a:pt x="714" y="374"/>
                  <a:pt x="712" y="375"/>
                </a:cubicBezTo>
                <a:cubicBezTo>
                  <a:pt x="710" y="377"/>
                  <a:pt x="708" y="376"/>
                  <a:pt x="706" y="375"/>
                </a:cubicBezTo>
                <a:cubicBezTo>
                  <a:pt x="706" y="375"/>
                  <a:pt x="706" y="375"/>
                  <a:pt x="705" y="375"/>
                </a:cubicBezTo>
                <a:cubicBezTo>
                  <a:pt x="705" y="375"/>
                  <a:pt x="705" y="375"/>
                  <a:pt x="705" y="375"/>
                </a:cubicBezTo>
                <a:cubicBezTo>
                  <a:pt x="703" y="378"/>
                  <a:pt x="705" y="382"/>
                  <a:pt x="708" y="383"/>
                </a:cubicBezTo>
                <a:cubicBezTo>
                  <a:pt x="710" y="383"/>
                  <a:pt x="709" y="384"/>
                  <a:pt x="709" y="385"/>
                </a:cubicBezTo>
                <a:cubicBezTo>
                  <a:pt x="708" y="385"/>
                  <a:pt x="706" y="384"/>
                  <a:pt x="705" y="383"/>
                </a:cubicBezTo>
                <a:cubicBezTo>
                  <a:pt x="704" y="382"/>
                  <a:pt x="703" y="382"/>
                  <a:pt x="703" y="383"/>
                </a:cubicBezTo>
                <a:cubicBezTo>
                  <a:pt x="702" y="383"/>
                  <a:pt x="702" y="383"/>
                  <a:pt x="702" y="384"/>
                </a:cubicBezTo>
                <a:cubicBezTo>
                  <a:pt x="701" y="385"/>
                  <a:pt x="701" y="386"/>
                  <a:pt x="700" y="387"/>
                </a:cubicBezTo>
                <a:cubicBezTo>
                  <a:pt x="699" y="387"/>
                  <a:pt x="698" y="388"/>
                  <a:pt x="696" y="388"/>
                </a:cubicBezTo>
                <a:cubicBezTo>
                  <a:pt x="696" y="388"/>
                  <a:pt x="696" y="388"/>
                  <a:pt x="695" y="388"/>
                </a:cubicBezTo>
                <a:cubicBezTo>
                  <a:pt x="695" y="388"/>
                  <a:pt x="695" y="388"/>
                  <a:pt x="695" y="388"/>
                </a:cubicBezTo>
                <a:cubicBezTo>
                  <a:pt x="694" y="390"/>
                  <a:pt x="692" y="391"/>
                  <a:pt x="692" y="394"/>
                </a:cubicBezTo>
                <a:cubicBezTo>
                  <a:pt x="691" y="391"/>
                  <a:pt x="689" y="393"/>
                  <a:pt x="688" y="393"/>
                </a:cubicBezTo>
                <a:cubicBezTo>
                  <a:pt x="688" y="393"/>
                  <a:pt x="688" y="393"/>
                  <a:pt x="688" y="393"/>
                </a:cubicBezTo>
                <a:cubicBezTo>
                  <a:pt x="688" y="394"/>
                  <a:pt x="687" y="394"/>
                  <a:pt x="688" y="394"/>
                </a:cubicBezTo>
                <a:cubicBezTo>
                  <a:pt x="688" y="394"/>
                  <a:pt x="688" y="395"/>
                  <a:pt x="689" y="394"/>
                </a:cubicBezTo>
                <a:cubicBezTo>
                  <a:pt x="689" y="394"/>
                  <a:pt x="689" y="394"/>
                  <a:pt x="689" y="394"/>
                </a:cubicBezTo>
                <a:cubicBezTo>
                  <a:pt x="689" y="394"/>
                  <a:pt x="689" y="394"/>
                  <a:pt x="689" y="394"/>
                </a:cubicBezTo>
                <a:cubicBezTo>
                  <a:pt x="690" y="394"/>
                  <a:pt x="690" y="394"/>
                  <a:pt x="690" y="394"/>
                </a:cubicBezTo>
                <a:cubicBezTo>
                  <a:pt x="690" y="394"/>
                  <a:pt x="690" y="395"/>
                  <a:pt x="690" y="395"/>
                </a:cubicBezTo>
                <a:cubicBezTo>
                  <a:pt x="689" y="395"/>
                  <a:pt x="688" y="395"/>
                  <a:pt x="687" y="396"/>
                </a:cubicBezTo>
                <a:cubicBezTo>
                  <a:pt x="686" y="396"/>
                  <a:pt x="685" y="395"/>
                  <a:pt x="685" y="394"/>
                </a:cubicBezTo>
                <a:cubicBezTo>
                  <a:pt x="685" y="394"/>
                  <a:pt x="685" y="393"/>
                  <a:pt x="685" y="393"/>
                </a:cubicBezTo>
                <a:cubicBezTo>
                  <a:pt x="686" y="393"/>
                  <a:pt x="686" y="393"/>
                  <a:pt x="686" y="393"/>
                </a:cubicBezTo>
                <a:cubicBezTo>
                  <a:pt x="687" y="392"/>
                  <a:pt x="687" y="392"/>
                  <a:pt x="688" y="392"/>
                </a:cubicBezTo>
                <a:cubicBezTo>
                  <a:pt x="688" y="391"/>
                  <a:pt x="689" y="391"/>
                  <a:pt x="689" y="390"/>
                </a:cubicBezTo>
                <a:cubicBezTo>
                  <a:pt x="690" y="390"/>
                  <a:pt x="690" y="390"/>
                  <a:pt x="691" y="390"/>
                </a:cubicBezTo>
                <a:cubicBezTo>
                  <a:pt x="691" y="390"/>
                  <a:pt x="691" y="390"/>
                  <a:pt x="691" y="389"/>
                </a:cubicBezTo>
                <a:cubicBezTo>
                  <a:pt x="691" y="388"/>
                  <a:pt x="692" y="388"/>
                  <a:pt x="692" y="387"/>
                </a:cubicBezTo>
                <a:cubicBezTo>
                  <a:pt x="693" y="387"/>
                  <a:pt x="694" y="387"/>
                  <a:pt x="695" y="387"/>
                </a:cubicBezTo>
                <a:cubicBezTo>
                  <a:pt x="696" y="387"/>
                  <a:pt x="697" y="387"/>
                  <a:pt x="698" y="386"/>
                </a:cubicBezTo>
                <a:cubicBezTo>
                  <a:pt x="698" y="386"/>
                  <a:pt x="699" y="385"/>
                  <a:pt x="699" y="385"/>
                </a:cubicBezTo>
                <a:cubicBezTo>
                  <a:pt x="699" y="384"/>
                  <a:pt x="699" y="384"/>
                  <a:pt x="699" y="384"/>
                </a:cubicBezTo>
                <a:cubicBezTo>
                  <a:pt x="700" y="384"/>
                  <a:pt x="700" y="384"/>
                  <a:pt x="700" y="384"/>
                </a:cubicBezTo>
                <a:cubicBezTo>
                  <a:pt x="700" y="384"/>
                  <a:pt x="701" y="384"/>
                  <a:pt x="701" y="384"/>
                </a:cubicBezTo>
                <a:cubicBezTo>
                  <a:pt x="701" y="383"/>
                  <a:pt x="701" y="383"/>
                  <a:pt x="701" y="382"/>
                </a:cubicBezTo>
                <a:cubicBezTo>
                  <a:pt x="702" y="381"/>
                  <a:pt x="701" y="379"/>
                  <a:pt x="702" y="378"/>
                </a:cubicBezTo>
                <a:cubicBezTo>
                  <a:pt x="703" y="377"/>
                  <a:pt x="703" y="375"/>
                  <a:pt x="703" y="374"/>
                </a:cubicBezTo>
                <a:cubicBezTo>
                  <a:pt x="703" y="374"/>
                  <a:pt x="703" y="374"/>
                  <a:pt x="703" y="373"/>
                </a:cubicBezTo>
                <a:cubicBezTo>
                  <a:pt x="704" y="373"/>
                  <a:pt x="704" y="373"/>
                  <a:pt x="704" y="373"/>
                </a:cubicBezTo>
                <a:cubicBezTo>
                  <a:pt x="704" y="372"/>
                  <a:pt x="704" y="371"/>
                  <a:pt x="705" y="371"/>
                </a:cubicBezTo>
                <a:cubicBezTo>
                  <a:pt x="705" y="370"/>
                  <a:pt x="706" y="370"/>
                  <a:pt x="707" y="371"/>
                </a:cubicBezTo>
                <a:cubicBezTo>
                  <a:pt x="708" y="371"/>
                  <a:pt x="708" y="371"/>
                  <a:pt x="709" y="371"/>
                </a:cubicBezTo>
                <a:cubicBezTo>
                  <a:pt x="709" y="370"/>
                  <a:pt x="710" y="370"/>
                  <a:pt x="710" y="369"/>
                </a:cubicBezTo>
                <a:cubicBezTo>
                  <a:pt x="710" y="368"/>
                  <a:pt x="710" y="366"/>
                  <a:pt x="711" y="366"/>
                </a:cubicBezTo>
                <a:cubicBezTo>
                  <a:pt x="713" y="364"/>
                  <a:pt x="713" y="363"/>
                  <a:pt x="711" y="362"/>
                </a:cubicBezTo>
                <a:cubicBezTo>
                  <a:pt x="711" y="362"/>
                  <a:pt x="712" y="362"/>
                  <a:pt x="712" y="362"/>
                </a:cubicBezTo>
                <a:cubicBezTo>
                  <a:pt x="712" y="362"/>
                  <a:pt x="712" y="361"/>
                  <a:pt x="713" y="361"/>
                </a:cubicBezTo>
                <a:cubicBezTo>
                  <a:pt x="713" y="361"/>
                  <a:pt x="713" y="361"/>
                  <a:pt x="713" y="361"/>
                </a:cubicBezTo>
                <a:cubicBezTo>
                  <a:pt x="715" y="361"/>
                  <a:pt x="716" y="361"/>
                  <a:pt x="717" y="361"/>
                </a:cubicBezTo>
                <a:cubicBezTo>
                  <a:pt x="719" y="361"/>
                  <a:pt x="721" y="360"/>
                  <a:pt x="722" y="359"/>
                </a:cubicBezTo>
                <a:cubicBezTo>
                  <a:pt x="724" y="357"/>
                  <a:pt x="725" y="356"/>
                  <a:pt x="726" y="354"/>
                </a:cubicBezTo>
                <a:cubicBezTo>
                  <a:pt x="727" y="352"/>
                  <a:pt x="728" y="349"/>
                  <a:pt x="730" y="348"/>
                </a:cubicBezTo>
                <a:cubicBezTo>
                  <a:pt x="730" y="347"/>
                  <a:pt x="731" y="347"/>
                  <a:pt x="732" y="347"/>
                </a:cubicBezTo>
                <a:cubicBezTo>
                  <a:pt x="733" y="346"/>
                  <a:pt x="734" y="346"/>
                  <a:pt x="734" y="345"/>
                </a:cubicBezTo>
                <a:cubicBezTo>
                  <a:pt x="735" y="345"/>
                  <a:pt x="736" y="344"/>
                  <a:pt x="736" y="344"/>
                </a:cubicBezTo>
                <a:cubicBezTo>
                  <a:pt x="737" y="343"/>
                  <a:pt x="737" y="341"/>
                  <a:pt x="737" y="340"/>
                </a:cubicBezTo>
                <a:cubicBezTo>
                  <a:pt x="737" y="339"/>
                  <a:pt x="736" y="340"/>
                  <a:pt x="735" y="339"/>
                </a:cubicBezTo>
                <a:cubicBezTo>
                  <a:pt x="735" y="339"/>
                  <a:pt x="735" y="339"/>
                  <a:pt x="735" y="339"/>
                </a:cubicBezTo>
                <a:cubicBezTo>
                  <a:pt x="737" y="338"/>
                  <a:pt x="739" y="337"/>
                  <a:pt x="740" y="336"/>
                </a:cubicBezTo>
                <a:cubicBezTo>
                  <a:pt x="741" y="336"/>
                  <a:pt x="742" y="335"/>
                  <a:pt x="742" y="333"/>
                </a:cubicBezTo>
                <a:cubicBezTo>
                  <a:pt x="743" y="333"/>
                  <a:pt x="745" y="332"/>
                  <a:pt x="747" y="331"/>
                </a:cubicBezTo>
                <a:cubicBezTo>
                  <a:pt x="747" y="330"/>
                  <a:pt x="748" y="329"/>
                  <a:pt x="749" y="328"/>
                </a:cubicBezTo>
                <a:cubicBezTo>
                  <a:pt x="749" y="328"/>
                  <a:pt x="749" y="328"/>
                  <a:pt x="750" y="327"/>
                </a:cubicBezTo>
                <a:cubicBezTo>
                  <a:pt x="750" y="327"/>
                  <a:pt x="751" y="327"/>
                  <a:pt x="752" y="326"/>
                </a:cubicBezTo>
                <a:cubicBezTo>
                  <a:pt x="753" y="326"/>
                  <a:pt x="754" y="326"/>
                  <a:pt x="754" y="326"/>
                </a:cubicBezTo>
                <a:cubicBezTo>
                  <a:pt x="755" y="325"/>
                  <a:pt x="756" y="324"/>
                  <a:pt x="756" y="322"/>
                </a:cubicBezTo>
                <a:cubicBezTo>
                  <a:pt x="756" y="322"/>
                  <a:pt x="756" y="322"/>
                  <a:pt x="756" y="322"/>
                </a:cubicBezTo>
                <a:cubicBezTo>
                  <a:pt x="757" y="320"/>
                  <a:pt x="758" y="319"/>
                  <a:pt x="760" y="319"/>
                </a:cubicBezTo>
                <a:cubicBezTo>
                  <a:pt x="762" y="318"/>
                  <a:pt x="763" y="317"/>
                  <a:pt x="764" y="316"/>
                </a:cubicBezTo>
                <a:cubicBezTo>
                  <a:pt x="764" y="315"/>
                  <a:pt x="764" y="315"/>
                  <a:pt x="764" y="315"/>
                </a:cubicBezTo>
                <a:cubicBezTo>
                  <a:pt x="766" y="314"/>
                  <a:pt x="767" y="312"/>
                  <a:pt x="768" y="311"/>
                </a:cubicBezTo>
                <a:cubicBezTo>
                  <a:pt x="769" y="308"/>
                  <a:pt x="772" y="306"/>
                  <a:pt x="770" y="302"/>
                </a:cubicBezTo>
                <a:cubicBezTo>
                  <a:pt x="770" y="302"/>
                  <a:pt x="771" y="302"/>
                  <a:pt x="771" y="301"/>
                </a:cubicBezTo>
                <a:cubicBezTo>
                  <a:pt x="773" y="300"/>
                  <a:pt x="771" y="299"/>
                  <a:pt x="770" y="298"/>
                </a:cubicBezTo>
                <a:cubicBezTo>
                  <a:pt x="768" y="297"/>
                  <a:pt x="767" y="296"/>
                  <a:pt x="768" y="294"/>
                </a:cubicBezTo>
                <a:cubicBezTo>
                  <a:pt x="768" y="293"/>
                  <a:pt x="768" y="293"/>
                  <a:pt x="767" y="293"/>
                </a:cubicBezTo>
                <a:cubicBezTo>
                  <a:pt x="767" y="292"/>
                  <a:pt x="767" y="292"/>
                  <a:pt x="766" y="293"/>
                </a:cubicBezTo>
                <a:cubicBezTo>
                  <a:pt x="766" y="293"/>
                  <a:pt x="766" y="293"/>
                  <a:pt x="766" y="293"/>
                </a:cubicBezTo>
                <a:cubicBezTo>
                  <a:pt x="765" y="294"/>
                  <a:pt x="764" y="295"/>
                  <a:pt x="765" y="296"/>
                </a:cubicBezTo>
                <a:cubicBezTo>
                  <a:pt x="765" y="296"/>
                  <a:pt x="765" y="296"/>
                  <a:pt x="764" y="297"/>
                </a:cubicBezTo>
                <a:cubicBezTo>
                  <a:pt x="764" y="297"/>
                  <a:pt x="764" y="297"/>
                  <a:pt x="764" y="297"/>
                </a:cubicBezTo>
                <a:cubicBezTo>
                  <a:pt x="764" y="297"/>
                  <a:pt x="763" y="296"/>
                  <a:pt x="763" y="296"/>
                </a:cubicBezTo>
                <a:cubicBezTo>
                  <a:pt x="763" y="295"/>
                  <a:pt x="763" y="295"/>
                  <a:pt x="763" y="295"/>
                </a:cubicBezTo>
                <a:cubicBezTo>
                  <a:pt x="763" y="293"/>
                  <a:pt x="764" y="291"/>
                  <a:pt x="763" y="290"/>
                </a:cubicBezTo>
                <a:cubicBezTo>
                  <a:pt x="763" y="288"/>
                  <a:pt x="761" y="289"/>
                  <a:pt x="760" y="288"/>
                </a:cubicBezTo>
                <a:cubicBezTo>
                  <a:pt x="760" y="287"/>
                  <a:pt x="760" y="286"/>
                  <a:pt x="760" y="285"/>
                </a:cubicBezTo>
                <a:cubicBezTo>
                  <a:pt x="760" y="285"/>
                  <a:pt x="760" y="286"/>
                  <a:pt x="761" y="286"/>
                </a:cubicBezTo>
                <a:cubicBezTo>
                  <a:pt x="763" y="288"/>
                  <a:pt x="766" y="291"/>
                  <a:pt x="769" y="292"/>
                </a:cubicBezTo>
                <a:cubicBezTo>
                  <a:pt x="771" y="293"/>
                  <a:pt x="770" y="294"/>
                  <a:pt x="770" y="295"/>
                </a:cubicBezTo>
                <a:cubicBezTo>
                  <a:pt x="769" y="295"/>
                  <a:pt x="769" y="296"/>
                  <a:pt x="769" y="296"/>
                </a:cubicBezTo>
                <a:cubicBezTo>
                  <a:pt x="769" y="297"/>
                  <a:pt x="769" y="297"/>
                  <a:pt x="770" y="297"/>
                </a:cubicBezTo>
                <a:cubicBezTo>
                  <a:pt x="770" y="297"/>
                  <a:pt x="770" y="297"/>
                  <a:pt x="770" y="297"/>
                </a:cubicBezTo>
                <a:cubicBezTo>
                  <a:pt x="770" y="296"/>
                  <a:pt x="770" y="296"/>
                  <a:pt x="770" y="295"/>
                </a:cubicBezTo>
                <a:cubicBezTo>
                  <a:pt x="771" y="293"/>
                  <a:pt x="772" y="290"/>
                  <a:pt x="773" y="288"/>
                </a:cubicBezTo>
                <a:cubicBezTo>
                  <a:pt x="773" y="287"/>
                  <a:pt x="774" y="286"/>
                  <a:pt x="773" y="285"/>
                </a:cubicBezTo>
                <a:cubicBezTo>
                  <a:pt x="772" y="284"/>
                  <a:pt x="772" y="282"/>
                  <a:pt x="770" y="281"/>
                </a:cubicBezTo>
                <a:cubicBezTo>
                  <a:pt x="770" y="281"/>
                  <a:pt x="769" y="278"/>
                  <a:pt x="769" y="277"/>
                </a:cubicBezTo>
                <a:cubicBezTo>
                  <a:pt x="770" y="275"/>
                  <a:pt x="768" y="273"/>
                  <a:pt x="767" y="271"/>
                </a:cubicBezTo>
                <a:cubicBezTo>
                  <a:pt x="767" y="271"/>
                  <a:pt x="766" y="270"/>
                  <a:pt x="765" y="271"/>
                </a:cubicBezTo>
                <a:cubicBezTo>
                  <a:pt x="764" y="271"/>
                  <a:pt x="764" y="272"/>
                  <a:pt x="765" y="273"/>
                </a:cubicBezTo>
                <a:cubicBezTo>
                  <a:pt x="766" y="274"/>
                  <a:pt x="766" y="274"/>
                  <a:pt x="765" y="275"/>
                </a:cubicBezTo>
                <a:cubicBezTo>
                  <a:pt x="765" y="275"/>
                  <a:pt x="765" y="275"/>
                  <a:pt x="765" y="275"/>
                </a:cubicBezTo>
                <a:cubicBezTo>
                  <a:pt x="765" y="275"/>
                  <a:pt x="765" y="275"/>
                  <a:pt x="765" y="275"/>
                </a:cubicBezTo>
                <a:cubicBezTo>
                  <a:pt x="764" y="276"/>
                  <a:pt x="765" y="276"/>
                  <a:pt x="765" y="277"/>
                </a:cubicBezTo>
                <a:cubicBezTo>
                  <a:pt x="765" y="277"/>
                  <a:pt x="765" y="278"/>
                  <a:pt x="765" y="278"/>
                </a:cubicBezTo>
                <a:cubicBezTo>
                  <a:pt x="765" y="278"/>
                  <a:pt x="764" y="278"/>
                  <a:pt x="764" y="278"/>
                </a:cubicBezTo>
                <a:cubicBezTo>
                  <a:pt x="763" y="278"/>
                  <a:pt x="763" y="279"/>
                  <a:pt x="762" y="278"/>
                </a:cubicBezTo>
                <a:cubicBezTo>
                  <a:pt x="764" y="276"/>
                  <a:pt x="764" y="275"/>
                  <a:pt x="762" y="273"/>
                </a:cubicBezTo>
                <a:cubicBezTo>
                  <a:pt x="762" y="273"/>
                  <a:pt x="761" y="273"/>
                  <a:pt x="762" y="272"/>
                </a:cubicBezTo>
                <a:cubicBezTo>
                  <a:pt x="764" y="270"/>
                  <a:pt x="762" y="267"/>
                  <a:pt x="762" y="265"/>
                </a:cubicBezTo>
                <a:cubicBezTo>
                  <a:pt x="762" y="263"/>
                  <a:pt x="762" y="261"/>
                  <a:pt x="761" y="259"/>
                </a:cubicBezTo>
                <a:cubicBezTo>
                  <a:pt x="760" y="256"/>
                  <a:pt x="758" y="256"/>
                  <a:pt x="756" y="257"/>
                </a:cubicBezTo>
                <a:cubicBezTo>
                  <a:pt x="755" y="257"/>
                  <a:pt x="754" y="256"/>
                  <a:pt x="753" y="255"/>
                </a:cubicBezTo>
                <a:cubicBezTo>
                  <a:pt x="752" y="254"/>
                  <a:pt x="750" y="252"/>
                  <a:pt x="749" y="252"/>
                </a:cubicBezTo>
                <a:cubicBezTo>
                  <a:pt x="746" y="252"/>
                  <a:pt x="744" y="251"/>
                  <a:pt x="741" y="253"/>
                </a:cubicBezTo>
                <a:cubicBezTo>
                  <a:pt x="739" y="254"/>
                  <a:pt x="737" y="254"/>
                  <a:pt x="734" y="253"/>
                </a:cubicBezTo>
                <a:cubicBezTo>
                  <a:pt x="734" y="252"/>
                  <a:pt x="733" y="251"/>
                  <a:pt x="732" y="252"/>
                </a:cubicBezTo>
                <a:cubicBezTo>
                  <a:pt x="730" y="253"/>
                  <a:pt x="728" y="253"/>
                  <a:pt x="726" y="254"/>
                </a:cubicBezTo>
                <a:cubicBezTo>
                  <a:pt x="725" y="254"/>
                  <a:pt x="725" y="253"/>
                  <a:pt x="724" y="253"/>
                </a:cubicBezTo>
                <a:cubicBezTo>
                  <a:pt x="723" y="252"/>
                  <a:pt x="722" y="252"/>
                  <a:pt x="721" y="253"/>
                </a:cubicBezTo>
                <a:cubicBezTo>
                  <a:pt x="720" y="253"/>
                  <a:pt x="720" y="254"/>
                  <a:pt x="720" y="255"/>
                </a:cubicBezTo>
                <a:cubicBezTo>
                  <a:pt x="720" y="256"/>
                  <a:pt x="720" y="257"/>
                  <a:pt x="720" y="258"/>
                </a:cubicBezTo>
                <a:cubicBezTo>
                  <a:pt x="720" y="259"/>
                  <a:pt x="719" y="260"/>
                  <a:pt x="719" y="260"/>
                </a:cubicBezTo>
                <a:cubicBezTo>
                  <a:pt x="718" y="261"/>
                  <a:pt x="717" y="261"/>
                  <a:pt x="716" y="260"/>
                </a:cubicBezTo>
                <a:cubicBezTo>
                  <a:pt x="715" y="260"/>
                  <a:pt x="714" y="260"/>
                  <a:pt x="713" y="260"/>
                </a:cubicBezTo>
                <a:cubicBezTo>
                  <a:pt x="713" y="260"/>
                  <a:pt x="713" y="260"/>
                  <a:pt x="713" y="260"/>
                </a:cubicBezTo>
                <a:cubicBezTo>
                  <a:pt x="713" y="261"/>
                  <a:pt x="713" y="261"/>
                  <a:pt x="712" y="262"/>
                </a:cubicBezTo>
                <a:cubicBezTo>
                  <a:pt x="710" y="263"/>
                  <a:pt x="708" y="261"/>
                  <a:pt x="707" y="261"/>
                </a:cubicBezTo>
                <a:cubicBezTo>
                  <a:pt x="706" y="261"/>
                  <a:pt x="706" y="259"/>
                  <a:pt x="706" y="258"/>
                </a:cubicBezTo>
                <a:cubicBezTo>
                  <a:pt x="706" y="258"/>
                  <a:pt x="706" y="258"/>
                  <a:pt x="706" y="258"/>
                </a:cubicBezTo>
                <a:cubicBezTo>
                  <a:pt x="707" y="258"/>
                  <a:pt x="707" y="258"/>
                  <a:pt x="708" y="258"/>
                </a:cubicBezTo>
                <a:cubicBezTo>
                  <a:pt x="708" y="259"/>
                  <a:pt x="709" y="259"/>
                  <a:pt x="709" y="258"/>
                </a:cubicBezTo>
                <a:cubicBezTo>
                  <a:pt x="709" y="258"/>
                  <a:pt x="709" y="258"/>
                  <a:pt x="709" y="257"/>
                </a:cubicBezTo>
                <a:cubicBezTo>
                  <a:pt x="709" y="252"/>
                  <a:pt x="713" y="250"/>
                  <a:pt x="715" y="246"/>
                </a:cubicBezTo>
                <a:cubicBezTo>
                  <a:pt x="716" y="246"/>
                  <a:pt x="716" y="246"/>
                  <a:pt x="715" y="245"/>
                </a:cubicBezTo>
                <a:cubicBezTo>
                  <a:pt x="714" y="244"/>
                  <a:pt x="713" y="243"/>
                  <a:pt x="712" y="242"/>
                </a:cubicBezTo>
                <a:cubicBezTo>
                  <a:pt x="711" y="240"/>
                  <a:pt x="710" y="240"/>
                  <a:pt x="709" y="240"/>
                </a:cubicBezTo>
                <a:cubicBezTo>
                  <a:pt x="706" y="240"/>
                  <a:pt x="703" y="240"/>
                  <a:pt x="701" y="242"/>
                </a:cubicBezTo>
                <a:cubicBezTo>
                  <a:pt x="701" y="242"/>
                  <a:pt x="701" y="242"/>
                  <a:pt x="701" y="243"/>
                </a:cubicBezTo>
                <a:cubicBezTo>
                  <a:pt x="700" y="243"/>
                  <a:pt x="700" y="243"/>
                  <a:pt x="699" y="243"/>
                </a:cubicBezTo>
                <a:cubicBezTo>
                  <a:pt x="699" y="242"/>
                  <a:pt x="698" y="242"/>
                  <a:pt x="698" y="242"/>
                </a:cubicBezTo>
                <a:cubicBezTo>
                  <a:pt x="698" y="242"/>
                  <a:pt x="698" y="241"/>
                  <a:pt x="698" y="241"/>
                </a:cubicBezTo>
                <a:cubicBezTo>
                  <a:pt x="698" y="241"/>
                  <a:pt x="699" y="241"/>
                  <a:pt x="699" y="241"/>
                </a:cubicBezTo>
                <a:cubicBezTo>
                  <a:pt x="700" y="241"/>
                  <a:pt x="700" y="241"/>
                  <a:pt x="700" y="241"/>
                </a:cubicBezTo>
                <a:cubicBezTo>
                  <a:pt x="701" y="241"/>
                  <a:pt x="701" y="240"/>
                  <a:pt x="701" y="240"/>
                </a:cubicBezTo>
                <a:cubicBezTo>
                  <a:pt x="701" y="239"/>
                  <a:pt x="701" y="239"/>
                  <a:pt x="701" y="239"/>
                </a:cubicBezTo>
                <a:cubicBezTo>
                  <a:pt x="700" y="238"/>
                  <a:pt x="699" y="238"/>
                  <a:pt x="698" y="239"/>
                </a:cubicBezTo>
                <a:cubicBezTo>
                  <a:pt x="698" y="239"/>
                  <a:pt x="697" y="239"/>
                  <a:pt x="696" y="239"/>
                </a:cubicBezTo>
                <a:cubicBezTo>
                  <a:pt x="694" y="239"/>
                  <a:pt x="691" y="237"/>
                  <a:pt x="689" y="239"/>
                </a:cubicBezTo>
                <a:cubicBezTo>
                  <a:pt x="688" y="239"/>
                  <a:pt x="688" y="239"/>
                  <a:pt x="688" y="239"/>
                </a:cubicBezTo>
                <a:cubicBezTo>
                  <a:pt x="687" y="238"/>
                  <a:pt x="687" y="238"/>
                  <a:pt x="688" y="238"/>
                </a:cubicBezTo>
                <a:cubicBezTo>
                  <a:pt x="688" y="238"/>
                  <a:pt x="688" y="238"/>
                  <a:pt x="688" y="238"/>
                </a:cubicBezTo>
                <a:cubicBezTo>
                  <a:pt x="690" y="237"/>
                  <a:pt x="691" y="235"/>
                  <a:pt x="693" y="235"/>
                </a:cubicBezTo>
                <a:cubicBezTo>
                  <a:pt x="695" y="235"/>
                  <a:pt x="696" y="235"/>
                  <a:pt x="697" y="234"/>
                </a:cubicBezTo>
                <a:cubicBezTo>
                  <a:pt x="698" y="233"/>
                  <a:pt x="699" y="232"/>
                  <a:pt x="699" y="231"/>
                </a:cubicBezTo>
                <a:cubicBezTo>
                  <a:pt x="699" y="231"/>
                  <a:pt x="699" y="231"/>
                  <a:pt x="699" y="231"/>
                </a:cubicBezTo>
                <a:cubicBezTo>
                  <a:pt x="700" y="230"/>
                  <a:pt x="700" y="229"/>
                  <a:pt x="701" y="228"/>
                </a:cubicBezTo>
                <a:cubicBezTo>
                  <a:pt x="702" y="228"/>
                  <a:pt x="702" y="228"/>
                  <a:pt x="703" y="228"/>
                </a:cubicBezTo>
                <a:cubicBezTo>
                  <a:pt x="704" y="228"/>
                  <a:pt x="704" y="228"/>
                  <a:pt x="704" y="228"/>
                </a:cubicBezTo>
                <a:cubicBezTo>
                  <a:pt x="704" y="228"/>
                  <a:pt x="704" y="227"/>
                  <a:pt x="704" y="227"/>
                </a:cubicBezTo>
                <a:cubicBezTo>
                  <a:pt x="703" y="225"/>
                  <a:pt x="702" y="223"/>
                  <a:pt x="702" y="221"/>
                </a:cubicBezTo>
                <a:cubicBezTo>
                  <a:pt x="702" y="220"/>
                  <a:pt x="701" y="220"/>
                  <a:pt x="700" y="220"/>
                </a:cubicBezTo>
                <a:cubicBezTo>
                  <a:pt x="696" y="220"/>
                  <a:pt x="694" y="219"/>
                  <a:pt x="692" y="215"/>
                </a:cubicBezTo>
                <a:cubicBezTo>
                  <a:pt x="692" y="215"/>
                  <a:pt x="691" y="214"/>
                  <a:pt x="690" y="215"/>
                </a:cubicBezTo>
                <a:cubicBezTo>
                  <a:pt x="689" y="215"/>
                  <a:pt x="689" y="215"/>
                  <a:pt x="689" y="214"/>
                </a:cubicBezTo>
                <a:cubicBezTo>
                  <a:pt x="688" y="212"/>
                  <a:pt x="686" y="212"/>
                  <a:pt x="685" y="213"/>
                </a:cubicBezTo>
                <a:cubicBezTo>
                  <a:pt x="685" y="213"/>
                  <a:pt x="684" y="214"/>
                  <a:pt x="684" y="214"/>
                </a:cubicBezTo>
                <a:cubicBezTo>
                  <a:pt x="684" y="215"/>
                  <a:pt x="683" y="216"/>
                  <a:pt x="682" y="216"/>
                </a:cubicBezTo>
                <a:cubicBezTo>
                  <a:pt x="681" y="217"/>
                  <a:pt x="681" y="217"/>
                  <a:pt x="680" y="217"/>
                </a:cubicBezTo>
                <a:cubicBezTo>
                  <a:pt x="679" y="217"/>
                  <a:pt x="678" y="217"/>
                  <a:pt x="678" y="217"/>
                </a:cubicBezTo>
                <a:cubicBezTo>
                  <a:pt x="677" y="218"/>
                  <a:pt x="676" y="219"/>
                  <a:pt x="676" y="219"/>
                </a:cubicBezTo>
                <a:cubicBezTo>
                  <a:pt x="675" y="220"/>
                  <a:pt x="675" y="221"/>
                  <a:pt x="674" y="221"/>
                </a:cubicBezTo>
                <a:cubicBezTo>
                  <a:pt x="674" y="221"/>
                  <a:pt x="674" y="221"/>
                  <a:pt x="674" y="222"/>
                </a:cubicBezTo>
                <a:cubicBezTo>
                  <a:pt x="673" y="222"/>
                  <a:pt x="673" y="222"/>
                  <a:pt x="673" y="222"/>
                </a:cubicBezTo>
                <a:cubicBezTo>
                  <a:pt x="673" y="222"/>
                  <a:pt x="673" y="222"/>
                  <a:pt x="673" y="222"/>
                </a:cubicBezTo>
                <a:cubicBezTo>
                  <a:pt x="672" y="223"/>
                  <a:pt x="672" y="224"/>
                  <a:pt x="671" y="224"/>
                </a:cubicBezTo>
                <a:cubicBezTo>
                  <a:pt x="669" y="226"/>
                  <a:pt x="668" y="228"/>
                  <a:pt x="666" y="231"/>
                </a:cubicBezTo>
                <a:cubicBezTo>
                  <a:pt x="666" y="231"/>
                  <a:pt x="666" y="231"/>
                  <a:pt x="666" y="231"/>
                </a:cubicBezTo>
                <a:cubicBezTo>
                  <a:pt x="666" y="231"/>
                  <a:pt x="665" y="232"/>
                  <a:pt x="665" y="232"/>
                </a:cubicBezTo>
                <a:cubicBezTo>
                  <a:pt x="664" y="234"/>
                  <a:pt x="662" y="236"/>
                  <a:pt x="662" y="238"/>
                </a:cubicBezTo>
                <a:cubicBezTo>
                  <a:pt x="661" y="239"/>
                  <a:pt x="660" y="240"/>
                  <a:pt x="661" y="241"/>
                </a:cubicBezTo>
                <a:cubicBezTo>
                  <a:pt x="661" y="242"/>
                  <a:pt x="661" y="243"/>
                  <a:pt x="661" y="243"/>
                </a:cubicBezTo>
                <a:cubicBezTo>
                  <a:pt x="660" y="244"/>
                  <a:pt x="660" y="244"/>
                  <a:pt x="659" y="244"/>
                </a:cubicBezTo>
                <a:cubicBezTo>
                  <a:pt x="659" y="244"/>
                  <a:pt x="659" y="244"/>
                  <a:pt x="659" y="244"/>
                </a:cubicBezTo>
                <a:cubicBezTo>
                  <a:pt x="658" y="244"/>
                  <a:pt x="658" y="244"/>
                  <a:pt x="658" y="244"/>
                </a:cubicBezTo>
                <a:cubicBezTo>
                  <a:pt x="657" y="247"/>
                  <a:pt x="657" y="250"/>
                  <a:pt x="660" y="252"/>
                </a:cubicBezTo>
                <a:cubicBezTo>
                  <a:pt x="660" y="253"/>
                  <a:pt x="660" y="253"/>
                  <a:pt x="660" y="254"/>
                </a:cubicBezTo>
                <a:cubicBezTo>
                  <a:pt x="660" y="257"/>
                  <a:pt x="659" y="259"/>
                  <a:pt x="658" y="261"/>
                </a:cubicBezTo>
                <a:cubicBezTo>
                  <a:pt x="655" y="262"/>
                  <a:pt x="653" y="264"/>
                  <a:pt x="651" y="263"/>
                </a:cubicBezTo>
                <a:cubicBezTo>
                  <a:pt x="650" y="262"/>
                  <a:pt x="650" y="263"/>
                  <a:pt x="650" y="263"/>
                </a:cubicBezTo>
                <a:cubicBezTo>
                  <a:pt x="647" y="264"/>
                  <a:pt x="644" y="264"/>
                  <a:pt x="642" y="262"/>
                </a:cubicBezTo>
                <a:cubicBezTo>
                  <a:pt x="641" y="262"/>
                  <a:pt x="640" y="262"/>
                  <a:pt x="640" y="262"/>
                </a:cubicBezTo>
                <a:cubicBezTo>
                  <a:pt x="640" y="262"/>
                  <a:pt x="639" y="263"/>
                  <a:pt x="640" y="263"/>
                </a:cubicBezTo>
                <a:cubicBezTo>
                  <a:pt x="640" y="264"/>
                  <a:pt x="640" y="266"/>
                  <a:pt x="641" y="267"/>
                </a:cubicBezTo>
                <a:cubicBezTo>
                  <a:pt x="644" y="270"/>
                  <a:pt x="646" y="273"/>
                  <a:pt x="648" y="276"/>
                </a:cubicBezTo>
                <a:cubicBezTo>
                  <a:pt x="648" y="277"/>
                  <a:pt x="648" y="278"/>
                  <a:pt x="647" y="279"/>
                </a:cubicBezTo>
                <a:cubicBezTo>
                  <a:pt x="647" y="278"/>
                  <a:pt x="648" y="277"/>
                  <a:pt x="647" y="277"/>
                </a:cubicBezTo>
                <a:cubicBezTo>
                  <a:pt x="646" y="276"/>
                  <a:pt x="646" y="276"/>
                  <a:pt x="645" y="276"/>
                </a:cubicBezTo>
                <a:cubicBezTo>
                  <a:pt x="643" y="276"/>
                  <a:pt x="642" y="276"/>
                  <a:pt x="643" y="274"/>
                </a:cubicBezTo>
                <a:cubicBezTo>
                  <a:pt x="643" y="272"/>
                  <a:pt x="641" y="272"/>
                  <a:pt x="641" y="272"/>
                </a:cubicBezTo>
                <a:cubicBezTo>
                  <a:pt x="639" y="273"/>
                  <a:pt x="638" y="273"/>
                  <a:pt x="638" y="270"/>
                </a:cubicBezTo>
                <a:cubicBezTo>
                  <a:pt x="637" y="272"/>
                  <a:pt x="635" y="273"/>
                  <a:pt x="633" y="274"/>
                </a:cubicBezTo>
                <a:cubicBezTo>
                  <a:pt x="633" y="274"/>
                  <a:pt x="633" y="275"/>
                  <a:pt x="632" y="275"/>
                </a:cubicBezTo>
                <a:cubicBezTo>
                  <a:pt x="632" y="275"/>
                  <a:pt x="632" y="275"/>
                  <a:pt x="632" y="275"/>
                </a:cubicBezTo>
                <a:cubicBezTo>
                  <a:pt x="632" y="275"/>
                  <a:pt x="632" y="275"/>
                  <a:pt x="631" y="275"/>
                </a:cubicBezTo>
                <a:cubicBezTo>
                  <a:pt x="631" y="276"/>
                  <a:pt x="632" y="276"/>
                  <a:pt x="632" y="276"/>
                </a:cubicBezTo>
                <a:cubicBezTo>
                  <a:pt x="632" y="277"/>
                  <a:pt x="632" y="277"/>
                  <a:pt x="632" y="277"/>
                </a:cubicBezTo>
                <a:cubicBezTo>
                  <a:pt x="632" y="278"/>
                  <a:pt x="631" y="278"/>
                  <a:pt x="630" y="277"/>
                </a:cubicBezTo>
                <a:cubicBezTo>
                  <a:pt x="630" y="277"/>
                  <a:pt x="629" y="277"/>
                  <a:pt x="629" y="277"/>
                </a:cubicBezTo>
                <a:cubicBezTo>
                  <a:pt x="629" y="278"/>
                  <a:pt x="627" y="278"/>
                  <a:pt x="629" y="279"/>
                </a:cubicBezTo>
                <a:cubicBezTo>
                  <a:pt x="629" y="280"/>
                  <a:pt x="630" y="281"/>
                  <a:pt x="630" y="281"/>
                </a:cubicBezTo>
                <a:cubicBezTo>
                  <a:pt x="629" y="282"/>
                  <a:pt x="629" y="281"/>
                  <a:pt x="628" y="281"/>
                </a:cubicBezTo>
                <a:cubicBezTo>
                  <a:pt x="628" y="280"/>
                  <a:pt x="627" y="280"/>
                  <a:pt x="626" y="281"/>
                </a:cubicBezTo>
                <a:cubicBezTo>
                  <a:pt x="625" y="282"/>
                  <a:pt x="624" y="282"/>
                  <a:pt x="624" y="281"/>
                </a:cubicBezTo>
                <a:cubicBezTo>
                  <a:pt x="624" y="280"/>
                  <a:pt x="625" y="280"/>
                  <a:pt x="625" y="279"/>
                </a:cubicBezTo>
                <a:cubicBezTo>
                  <a:pt x="625" y="279"/>
                  <a:pt x="625" y="278"/>
                  <a:pt x="624" y="277"/>
                </a:cubicBezTo>
                <a:cubicBezTo>
                  <a:pt x="623" y="277"/>
                  <a:pt x="622" y="278"/>
                  <a:pt x="622" y="278"/>
                </a:cubicBezTo>
                <a:cubicBezTo>
                  <a:pt x="621" y="279"/>
                  <a:pt x="621" y="280"/>
                  <a:pt x="620" y="280"/>
                </a:cubicBezTo>
                <a:cubicBezTo>
                  <a:pt x="621" y="281"/>
                  <a:pt x="622" y="280"/>
                  <a:pt x="623" y="281"/>
                </a:cubicBezTo>
                <a:cubicBezTo>
                  <a:pt x="622" y="283"/>
                  <a:pt x="620" y="284"/>
                  <a:pt x="618" y="285"/>
                </a:cubicBezTo>
                <a:cubicBezTo>
                  <a:pt x="617" y="284"/>
                  <a:pt x="618" y="284"/>
                  <a:pt x="619" y="283"/>
                </a:cubicBezTo>
                <a:cubicBezTo>
                  <a:pt x="619" y="282"/>
                  <a:pt x="619" y="281"/>
                  <a:pt x="618" y="280"/>
                </a:cubicBezTo>
                <a:cubicBezTo>
                  <a:pt x="617" y="279"/>
                  <a:pt x="617" y="280"/>
                  <a:pt x="617" y="281"/>
                </a:cubicBezTo>
                <a:cubicBezTo>
                  <a:pt x="616" y="283"/>
                  <a:pt x="615" y="282"/>
                  <a:pt x="614" y="282"/>
                </a:cubicBezTo>
                <a:cubicBezTo>
                  <a:pt x="612" y="281"/>
                  <a:pt x="613" y="280"/>
                  <a:pt x="614" y="279"/>
                </a:cubicBezTo>
                <a:cubicBezTo>
                  <a:pt x="615" y="277"/>
                  <a:pt x="614" y="276"/>
                  <a:pt x="612" y="275"/>
                </a:cubicBezTo>
                <a:cubicBezTo>
                  <a:pt x="609" y="274"/>
                  <a:pt x="608" y="275"/>
                  <a:pt x="606" y="276"/>
                </a:cubicBezTo>
                <a:cubicBezTo>
                  <a:pt x="605" y="277"/>
                  <a:pt x="605" y="277"/>
                  <a:pt x="604" y="276"/>
                </a:cubicBezTo>
                <a:cubicBezTo>
                  <a:pt x="604" y="275"/>
                  <a:pt x="604" y="274"/>
                  <a:pt x="603" y="275"/>
                </a:cubicBezTo>
                <a:cubicBezTo>
                  <a:pt x="602" y="276"/>
                  <a:pt x="601" y="278"/>
                  <a:pt x="600" y="276"/>
                </a:cubicBezTo>
                <a:cubicBezTo>
                  <a:pt x="599" y="276"/>
                  <a:pt x="595" y="276"/>
                  <a:pt x="595" y="276"/>
                </a:cubicBezTo>
                <a:cubicBezTo>
                  <a:pt x="595" y="276"/>
                  <a:pt x="595" y="277"/>
                  <a:pt x="595" y="277"/>
                </a:cubicBezTo>
                <a:cubicBezTo>
                  <a:pt x="596" y="279"/>
                  <a:pt x="594" y="278"/>
                  <a:pt x="593" y="278"/>
                </a:cubicBezTo>
                <a:cubicBezTo>
                  <a:pt x="593" y="278"/>
                  <a:pt x="592" y="279"/>
                  <a:pt x="591" y="279"/>
                </a:cubicBezTo>
                <a:cubicBezTo>
                  <a:pt x="591" y="278"/>
                  <a:pt x="592" y="276"/>
                  <a:pt x="591" y="276"/>
                </a:cubicBezTo>
                <a:cubicBezTo>
                  <a:pt x="589" y="276"/>
                  <a:pt x="589" y="278"/>
                  <a:pt x="589" y="279"/>
                </a:cubicBezTo>
                <a:cubicBezTo>
                  <a:pt x="589" y="279"/>
                  <a:pt x="589" y="279"/>
                  <a:pt x="588" y="279"/>
                </a:cubicBezTo>
                <a:cubicBezTo>
                  <a:pt x="586" y="279"/>
                  <a:pt x="587" y="282"/>
                  <a:pt x="586" y="283"/>
                </a:cubicBezTo>
                <a:cubicBezTo>
                  <a:pt x="586" y="283"/>
                  <a:pt x="587" y="284"/>
                  <a:pt x="587" y="284"/>
                </a:cubicBezTo>
                <a:cubicBezTo>
                  <a:pt x="588" y="283"/>
                  <a:pt x="587" y="283"/>
                  <a:pt x="587" y="283"/>
                </a:cubicBezTo>
                <a:cubicBezTo>
                  <a:pt x="587" y="282"/>
                  <a:pt x="589" y="281"/>
                  <a:pt x="589" y="282"/>
                </a:cubicBezTo>
                <a:cubicBezTo>
                  <a:pt x="590" y="284"/>
                  <a:pt x="593" y="283"/>
                  <a:pt x="595" y="284"/>
                </a:cubicBezTo>
                <a:cubicBezTo>
                  <a:pt x="594" y="284"/>
                  <a:pt x="593" y="285"/>
                  <a:pt x="593" y="285"/>
                </a:cubicBezTo>
                <a:cubicBezTo>
                  <a:pt x="589" y="287"/>
                  <a:pt x="585" y="288"/>
                  <a:pt x="581" y="289"/>
                </a:cubicBezTo>
                <a:cubicBezTo>
                  <a:pt x="580" y="289"/>
                  <a:pt x="579" y="289"/>
                  <a:pt x="579" y="290"/>
                </a:cubicBezTo>
                <a:cubicBezTo>
                  <a:pt x="579" y="291"/>
                  <a:pt x="578" y="291"/>
                  <a:pt x="577" y="290"/>
                </a:cubicBezTo>
                <a:cubicBezTo>
                  <a:pt x="576" y="290"/>
                  <a:pt x="575" y="290"/>
                  <a:pt x="575" y="291"/>
                </a:cubicBezTo>
                <a:cubicBezTo>
                  <a:pt x="576" y="294"/>
                  <a:pt x="573" y="293"/>
                  <a:pt x="572" y="294"/>
                </a:cubicBezTo>
                <a:cubicBezTo>
                  <a:pt x="571" y="295"/>
                  <a:pt x="571" y="293"/>
                  <a:pt x="570" y="293"/>
                </a:cubicBezTo>
                <a:cubicBezTo>
                  <a:pt x="570" y="293"/>
                  <a:pt x="570" y="296"/>
                  <a:pt x="568" y="293"/>
                </a:cubicBezTo>
                <a:cubicBezTo>
                  <a:pt x="568" y="293"/>
                  <a:pt x="567" y="293"/>
                  <a:pt x="567" y="294"/>
                </a:cubicBezTo>
                <a:cubicBezTo>
                  <a:pt x="566" y="295"/>
                  <a:pt x="565" y="294"/>
                  <a:pt x="563" y="295"/>
                </a:cubicBezTo>
                <a:cubicBezTo>
                  <a:pt x="562" y="295"/>
                  <a:pt x="560" y="295"/>
                  <a:pt x="560" y="297"/>
                </a:cubicBezTo>
                <a:cubicBezTo>
                  <a:pt x="560" y="298"/>
                  <a:pt x="559" y="298"/>
                  <a:pt x="559" y="298"/>
                </a:cubicBezTo>
                <a:cubicBezTo>
                  <a:pt x="559" y="299"/>
                  <a:pt x="558" y="299"/>
                  <a:pt x="557" y="299"/>
                </a:cubicBezTo>
                <a:cubicBezTo>
                  <a:pt x="557" y="300"/>
                  <a:pt x="556" y="300"/>
                  <a:pt x="555" y="300"/>
                </a:cubicBezTo>
                <a:cubicBezTo>
                  <a:pt x="553" y="298"/>
                  <a:pt x="552" y="300"/>
                  <a:pt x="551" y="301"/>
                </a:cubicBezTo>
                <a:cubicBezTo>
                  <a:pt x="551" y="302"/>
                  <a:pt x="550" y="302"/>
                  <a:pt x="550" y="303"/>
                </a:cubicBezTo>
                <a:cubicBezTo>
                  <a:pt x="547" y="305"/>
                  <a:pt x="545" y="307"/>
                  <a:pt x="544" y="311"/>
                </a:cubicBezTo>
                <a:cubicBezTo>
                  <a:pt x="544" y="311"/>
                  <a:pt x="543" y="313"/>
                  <a:pt x="542" y="312"/>
                </a:cubicBezTo>
                <a:cubicBezTo>
                  <a:pt x="540" y="311"/>
                  <a:pt x="537" y="312"/>
                  <a:pt x="535" y="311"/>
                </a:cubicBezTo>
                <a:cubicBezTo>
                  <a:pt x="534" y="310"/>
                  <a:pt x="533" y="311"/>
                  <a:pt x="533" y="312"/>
                </a:cubicBezTo>
                <a:cubicBezTo>
                  <a:pt x="532" y="313"/>
                  <a:pt x="533" y="313"/>
                  <a:pt x="534" y="313"/>
                </a:cubicBezTo>
                <a:cubicBezTo>
                  <a:pt x="535" y="314"/>
                  <a:pt x="536" y="314"/>
                  <a:pt x="538" y="314"/>
                </a:cubicBezTo>
                <a:cubicBezTo>
                  <a:pt x="539" y="314"/>
                  <a:pt x="540" y="315"/>
                  <a:pt x="540" y="315"/>
                </a:cubicBezTo>
                <a:cubicBezTo>
                  <a:pt x="540" y="316"/>
                  <a:pt x="540" y="317"/>
                  <a:pt x="539" y="317"/>
                </a:cubicBezTo>
                <a:cubicBezTo>
                  <a:pt x="538" y="318"/>
                  <a:pt x="537" y="318"/>
                  <a:pt x="537" y="316"/>
                </a:cubicBezTo>
                <a:cubicBezTo>
                  <a:pt x="537" y="316"/>
                  <a:pt x="536" y="316"/>
                  <a:pt x="536" y="316"/>
                </a:cubicBezTo>
                <a:cubicBezTo>
                  <a:pt x="535" y="316"/>
                  <a:pt x="535" y="317"/>
                  <a:pt x="536" y="317"/>
                </a:cubicBezTo>
                <a:cubicBezTo>
                  <a:pt x="537" y="319"/>
                  <a:pt x="536" y="319"/>
                  <a:pt x="535" y="320"/>
                </a:cubicBezTo>
                <a:cubicBezTo>
                  <a:pt x="535" y="317"/>
                  <a:pt x="534" y="316"/>
                  <a:pt x="532" y="316"/>
                </a:cubicBezTo>
                <a:cubicBezTo>
                  <a:pt x="530" y="317"/>
                  <a:pt x="528" y="317"/>
                  <a:pt x="530" y="319"/>
                </a:cubicBezTo>
                <a:cubicBezTo>
                  <a:pt x="530" y="320"/>
                  <a:pt x="529" y="320"/>
                  <a:pt x="529" y="319"/>
                </a:cubicBezTo>
                <a:cubicBezTo>
                  <a:pt x="528" y="319"/>
                  <a:pt x="528" y="319"/>
                  <a:pt x="527" y="319"/>
                </a:cubicBezTo>
                <a:cubicBezTo>
                  <a:pt x="527" y="319"/>
                  <a:pt x="527" y="321"/>
                  <a:pt x="528" y="321"/>
                </a:cubicBezTo>
                <a:cubicBezTo>
                  <a:pt x="530" y="321"/>
                  <a:pt x="529" y="323"/>
                  <a:pt x="529" y="324"/>
                </a:cubicBezTo>
                <a:cubicBezTo>
                  <a:pt x="528" y="325"/>
                  <a:pt x="527" y="326"/>
                  <a:pt x="527" y="323"/>
                </a:cubicBezTo>
                <a:cubicBezTo>
                  <a:pt x="527" y="322"/>
                  <a:pt x="526" y="321"/>
                  <a:pt x="525" y="321"/>
                </a:cubicBezTo>
                <a:cubicBezTo>
                  <a:pt x="524" y="322"/>
                  <a:pt x="525" y="323"/>
                  <a:pt x="525" y="324"/>
                </a:cubicBezTo>
                <a:cubicBezTo>
                  <a:pt x="525" y="324"/>
                  <a:pt x="525" y="325"/>
                  <a:pt x="525" y="325"/>
                </a:cubicBezTo>
                <a:cubicBezTo>
                  <a:pt x="523" y="325"/>
                  <a:pt x="523" y="326"/>
                  <a:pt x="523" y="326"/>
                </a:cubicBezTo>
                <a:cubicBezTo>
                  <a:pt x="523" y="327"/>
                  <a:pt x="524" y="328"/>
                  <a:pt x="524" y="328"/>
                </a:cubicBezTo>
                <a:cubicBezTo>
                  <a:pt x="527" y="328"/>
                  <a:pt x="528" y="331"/>
                  <a:pt x="531" y="331"/>
                </a:cubicBezTo>
                <a:cubicBezTo>
                  <a:pt x="531" y="332"/>
                  <a:pt x="531" y="333"/>
                  <a:pt x="531" y="335"/>
                </a:cubicBezTo>
                <a:cubicBezTo>
                  <a:pt x="529" y="333"/>
                  <a:pt x="527" y="333"/>
                  <a:pt x="526" y="335"/>
                </a:cubicBezTo>
                <a:cubicBezTo>
                  <a:pt x="526" y="336"/>
                  <a:pt x="527" y="335"/>
                  <a:pt x="527" y="336"/>
                </a:cubicBezTo>
                <a:cubicBezTo>
                  <a:pt x="527" y="337"/>
                  <a:pt x="526" y="337"/>
                  <a:pt x="526" y="336"/>
                </a:cubicBezTo>
                <a:cubicBezTo>
                  <a:pt x="525" y="336"/>
                  <a:pt x="525" y="336"/>
                  <a:pt x="524" y="336"/>
                </a:cubicBezTo>
                <a:cubicBezTo>
                  <a:pt x="523" y="337"/>
                  <a:pt x="524" y="338"/>
                  <a:pt x="524" y="338"/>
                </a:cubicBezTo>
                <a:cubicBezTo>
                  <a:pt x="524" y="339"/>
                  <a:pt x="525" y="339"/>
                  <a:pt x="525" y="339"/>
                </a:cubicBezTo>
                <a:cubicBezTo>
                  <a:pt x="528" y="339"/>
                  <a:pt x="529" y="340"/>
                  <a:pt x="531" y="342"/>
                </a:cubicBezTo>
                <a:cubicBezTo>
                  <a:pt x="531" y="342"/>
                  <a:pt x="532" y="343"/>
                  <a:pt x="531" y="343"/>
                </a:cubicBezTo>
                <a:cubicBezTo>
                  <a:pt x="531" y="344"/>
                  <a:pt x="531" y="345"/>
                  <a:pt x="532" y="345"/>
                </a:cubicBezTo>
                <a:cubicBezTo>
                  <a:pt x="533" y="346"/>
                  <a:pt x="534" y="346"/>
                  <a:pt x="534" y="347"/>
                </a:cubicBezTo>
                <a:cubicBezTo>
                  <a:pt x="533" y="347"/>
                  <a:pt x="532" y="347"/>
                  <a:pt x="531" y="347"/>
                </a:cubicBezTo>
                <a:cubicBezTo>
                  <a:pt x="532" y="349"/>
                  <a:pt x="533" y="349"/>
                  <a:pt x="534" y="350"/>
                </a:cubicBezTo>
                <a:cubicBezTo>
                  <a:pt x="535" y="351"/>
                  <a:pt x="535" y="352"/>
                  <a:pt x="535" y="353"/>
                </a:cubicBezTo>
                <a:cubicBezTo>
                  <a:pt x="534" y="354"/>
                  <a:pt x="533" y="353"/>
                  <a:pt x="533" y="353"/>
                </a:cubicBezTo>
                <a:cubicBezTo>
                  <a:pt x="530" y="353"/>
                  <a:pt x="528" y="352"/>
                  <a:pt x="526" y="354"/>
                </a:cubicBezTo>
                <a:cubicBezTo>
                  <a:pt x="524" y="355"/>
                  <a:pt x="523" y="355"/>
                  <a:pt x="522" y="355"/>
                </a:cubicBezTo>
                <a:cubicBezTo>
                  <a:pt x="521" y="355"/>
                  <a:pt x="520" y="356"/>
                  <a:pt x="520" y="356"/>
                </a:cubicBezTo>
                <a:cubicBezTo>
                  <a:pt x="520" y="358"/>
                  <a:pt x="518" y="359"/>
                  <a:pt x="516" y="358"/>
                </a:cubicBezTo>
                <a:cubicBezTo>
                  <a:pt x="515" y="357"/>
                  <a:pt x="513" y="357"/>
                  <a:pt x="511" y="358"/>
                </a:cubicBezTo>
                <a:cubicBezTo>
                  <a:pt x="509" y="359"/>
                  <a:pt x="507" y="359"/>
                  <a:pt x="505" y="360"/>
                </a:cubicBezTo>
                <a:cubicBezTo>
                  <a:pt x="503" y="360"/>
                  <a:pt x="502" y="361"/>
                  <a:pt x="501" y="361"/>
                </a:cubicBezTo>
                <a:cubicBezTo>
                  <a:pt x="498" y="361"/>
                  <a:pt x="498" y="361"/>
                  <a:pt x="498" y="361"/>
                </a:cubicBezTo>
                <a:cubicBezTo>
                  <a:pt x="494" y="361"/>
                  <a:pt x="491" y="360"/>
                  <a:pt x="488" y="361"/>
                </a:cubicBezTo>
                <a:cubicBezTo>
                  <a:pt x="484" y="361"/>
                  <a:pt x="481" y="364"/>
                  <a:pt x="477" y="363"/>
                </a:cubicBezTo>
                <a:cubicBezTo>
                  <a:pt x="476" y="363"/>
                  <a:pt x="476" y="363"/>
                  <a:pt x="476" y="364"/>
                </a:cubicBezTo>
                <a:cubicBezTo>
                  <a:pt x="476" y="364"/>
                  <a:pt x="476" y="365"/>
                  <a:pt x="477" y="365"/>
                </a:cubicBezTo>
                <a:cubicBezTo>
                  <a:pt x="478" y="366"/>
                  <a:pt x="478" y="366"/>
                  <a:pt x="477" y="367"/>
                </a:cubicBezTo>
                <a:cubicBezTo>
                  <a:pt x="477" y="368"/>
                  <a:pt x="476" y="369"/>
                  <a:pt x="476" y="369"/>
                </a:cubicBezTo>
                <a:cubicBezTo>
                  <a:pt x="474" y="370"/>
                  <a:pt x="474" y="371"/>
                  <a:pt x="476" y="372"/>
                </a:cubicBezTo>
                <a:cubicBezTo>
                  <a:pt x="477" y="373"/>
                  <a:pt x="478" y="373"/>
                  <a:pt x="477" y="374"/>
                </a:cubicBezTo>
                <a:cubicBezTo>
                  <a:pt x="475" y="376"/>
                  <a:pt x="477" y="377"/>
                  <a:pt x="478" y="379"/>
                </a:cubicBezTo>
                <a:cubicBezTo>
                  <a:pt x="479" y="381"/>
                  <a:pt x="479" y="382"/>
                  <a:pt x="478" y="384"/>
                </a:cubicBezTo>
                <a:cubicBezTo>
                  <a:pt x="478" y="386"/>
                  <a:pt x="478" y="389"/>
                  <a:pt x="478" y="391"/>
                </a:cubicBezTo>
                <a:cubicBezTo>
                  <a:pt x="478" y="392"/>
                  <a:pt x="479" y="391"/>
                  <a:pt x="479" y="392"/>
                </a:cubicBezTo>
                <a:cubicBezTo>
                  <a:pt x="477" y="395"/>
                  <a:pt x="479" y="396"/>
                  <a:pt x="480" y="398"/>
                </a:cubicBezTo>
                <a:cubicBezTo>
                  <a:pt x="481" y="399"/>
                  <a:pt x="482" y="400"/>
                  <a:pt x="484" y="400"/>
                </a:cubicBezTo>
                <a:cubicBezTo>
                  <a:pt x="486" y="399"/>
                  <a:pt x="488" y="402"/>
                  <a:pt x="490" y="401"/>
                </a:cubicBezTo>
                <a:cubicBezTo>
                  <a:pt x="491" y="401"/>
                  <a:pt x="491" y="401"/>
                  <a:pt x="492" y="402"/>
                </a:cubicBezTo>
                <a:cubicBezTo>
                  <a:pt x="492" y="404"/>
                  <a:pt x="492" y="406"/>
                  <a:pt x="493" y="408"/>
                </a:cubicBezTo>
                <a:cubicBezTo>
                  <a:pt x="493" y="410"/>
                  <a:pt x="495" y="412"/>
                  <a:pt x="497" y="413"/>
                </a:cubicBezTo>
                <a:cubicBezTo>
                  <a:pt x="500" y="414"/>
                  <a:pt x="502" y="415"/>
                  <a:pt x="502" y="418"/>
                </a:cubicBezTo>
                <a:cubicBezTo>
                  <a:pt x="502" y="418"/>
                  <a:pt x="502" y="418"/>
                  <a:pt x="502" y="419"/>
                </a:cubicBezTo>
                <a:cubicBezTo>
                  <a:pt x="504" y="421"/>
                  <a:pt x="504" y="423"/>
                  <a:pt x="502" y="425"/>
                </a:cubicBezTo>
                <a:cubicBezTo>
                  <a:pt x="502" y="425"/>
                  <a:pt x="502" y="426"/>
                  <a:pt x="502" y="426"/>
                </a:cubicBezTo>
                <a:cubicBezTo>
                  <a:pt x="502" y="428"/>
                  <a:pt x="501" y="429"/>
                  <a:pt x="500" y="430"/>
                </a:cubicBezTo>
                <a:cubicBezTo>
                  <a:pt x="499" y="431"/>
                  <a:pt x="500" y="435"/>
                  <a:pt x="500" y="436"/>
                </a:cubicBezTo>
                <a:cubicBezTo>
                  <a:pt x="501" y="439"/>
                  <a:pt x="503" y="442"/>
                  <a:pt x="503" y="445"/>
                </a:cubicBezTo>
                <a:cubicBezTo>
                  <a:pt x="503" y="447"/>
                  <a:pt x="504" y="449"/>
                  <a:pt x="505" y="450"/>
                </a:cubicBezTo>
                <a:cubicBezTo>
                  <a:pt x="505" y="451"/>
                  <a:pt x="505" y="452"/>
                  <a:pt x="505" y="454"/>
                </a:cubicBezTo>
                <a:cubicBezTo>
                  <a:pt x="504" y="454"/>
                  <a:pt x="503" y="454"/>
                  <a:pt x="503" y="453"/>
                </a:cubicBezTo>
                <a:cubicBezTo>
                  <a:pt x="503" y="452"/>
                  <a:pt x="503" y="451"/>
                  <a:pt x="502" y="451"/>
                </a:cubicBezTo>
                <a:cubicBezTo>
                  <a:pt x="502" y="450"/>
                  <a:pt x="502" y="450"/>
                  <a:pt x="501" y="451"/>
                </a:cubicBezTo>
                <a:cubicBezTo>
                  <a:pt x="501" y="451"/>
                  <a:pt x="501" y="451"/>
                  <a:pt x="501" y="451"/>
                </a:cubicBezTo>
                <a:cubicBezTo>
                  <a:pt x="502" y="453"/>
                  <a:pt x="502" y="454"/>
                  <a:pt x="503" y="456"/>
                </a:cubicBezTo>
                <a:cubicBezTo>
                  <a:pt x="501" y="456"/>
                  <a:pt x="500" y="456"/>
                  <a:pt x="499" y="457"/>
                </a:cubicBezTo>
                <a:cubicBezTo>
                  <a:pt x="498" y="457"/>
                  <a:pt x="498" y="457"/>
                  <a:pt x="498" y="457"/>
                </a:cubicBezTo>
                <a:cubicBezTo>
                  <a:pt x="498" y="458"/>
                  <a:pt x="499" y="459"/>
                  <a:pt x="499" y="460"/>
                </a:cubicBezTo>
                <a:cubicBezTo>
                  <a:pt x="499" y="460"/>
                  <a:pt x="499" y="460"/>
                  <a:pt x="499" y="461"/>
                </a:cubicBezTo>
                <a:cubicBezTo>
                  <a:pt x="498" y="460"/>
                  <a:pt x="498" y="459"/>
                  <a:pt x="497" y="459"/>
                </a:cubicBezTo>
                <a:cubicBezTo>
                  <a:pt x="497" y="460"/>
                  <a:pt x="497" y="460"/>
                  <a:pt x="497" y="461"/>
                </a:cubicBezTo>
                <a:cubicBezTo>
                  <a:pt x="496" y="460"/>
                  <a:pt x="496" y="459"/>
                  <a:pt x="495" y="459"/>
                </a:cubicBezTo>
                <a:cubicBezTo>
                  <a:pt x="495" y="458"/>
                  <a:pt x="496" y="457"/>
                  <a:pt x="496" y="456"/>
                </a:cubicBezTo>
                <a:cubicBezTo>
                  <a:pt x="497" y="454"/>
                  <a:pt x="499" y="452"/>
                  <a:pt x="497" y="450"/>
                </a:cubicBezTo>
                <a:cubicBezTo>
                  <a:pt x="496" y="450"/>
                  <a:pt x="496" y="450"/>
                  <a:pt x="497" y="450"/>
                </a:cubicBezTo>
                <a:cubicBezTo>
                  <a:pt x="498" y="449"/>
                  <a:pt x="498" y="448"/>
                  <a:pt x="499" y="447"/>
                </a:cubicBezTo>
                <a:cubicBezTo>
                  <a:pt x="499" y="445"/>
                  <a:pt x="498" y="443"/>
                  <a:pt x="499" y="441"/>
                </a:cubicBezTo>
                <a:cubicBezTo>
                  <a:pt x="500" y="440"/>
                  <a:pt x="499" y="439"/>
                  <a:pt x="498" y="439"/>
                </a:cubicBezTo>
                <a:cubicBezTo>
                  <a:pt x="497" y="439"/>
                  <a:pt x="497" y="439"/>
                  <a:pt x="497" y="440"/>
                </a:cubicBezTo>
                <a:cubicBezTo>
                  <a:pt x="497" y="440"/>
                  <a:pt x="497" y="441"/>
                  <a:pt x="496" y="441"/>
                </a:cubicBezTo>
                <a:cubicBezTo>
                  <a:pt x="496" y="441"/>
                  <a:pt x="495" y="440"/>
                  <a:pt x="495" y="440"/>
                </a:cubicBezTo>
                <a:cubicBezTo>
                  <a:pt x="495" y="440"/>
                  <a:pt x="495" y="439"/>
                  <a:pt x="494" y="439"/>
                </a:cubicBezTo>
                <a:cubicBezTo>
                  <a:pt x="494" y="441"/>
                  <a:pt x="493" y="442"/>
                  <a:pt x="495" y="444"/>
                </a:cubicBezTo>
                <a:cubicBezTo>
                  <a:pt x="495" y="444"/>
                  <a:pt x="495" y="445"/>
                  <a:pt x="495" y="445"/>
                </a:cubicBezTo>
                <a:cubicBezTo>
                  <a:pt x="492" y="445"/>
                  <a:pt x="494" y="449"/>
                  <a:pt x="491" y="450"/>
                </a:cubicBezTo>
                <a:cubicBezTo>
                  <a:pt x="491" y="450"/>
                  <a:pt x="491" y="450"/>
                  <a:pt x="491" y="450"/>
                </a:cubicBezTo>
                <a:cubicBezTo>
                  <a:pt x="491" y="451"/>
                  <a:pt x="492" y="452"/>
                  <a:pt x="491" y="452"/>
                </a:cubicBezTo>
                <a:cubicBezTo>
                  <a:pt x="490" y="452"/>
                  <a:pt x="490" y="451"/>
                  <a:pt x="490" y="450"/>
                </a:cubicBezTo>
                <a:cubicBezTo>
                  <a:pt x="490" y="449"/>
                  <a:pt x="490" y="449"/>
                  <a:pt x="491" y="448"/>
                </a:cubicBezTo>
                <a:cubicBezTo>
                  <a:pt x="493" y="447"/>
                  <a:pt x="491" y="447"/>
                  <a:pt x="491" y="447"/>
                </a:cubicBezTo>
                <a:cubicBezTo>
                  <a:pt x="492" y="446"/>
                  <a:pt x="493" y="445"/>
                  <a:pt x="492" y="444"/>
                </a:cubicBezTo>
                <a:cubicBezTo>
                  <a:pt x="492" y="443"/>
                  <a:pt x="492" y="442"/>
                  <a:pt x="493" y="441"/>
                </a:cubicBezTo>
                <a:cubicBezTo>
                  <a:pt x="493" y="440"/>
                  <a:pt x="493" y="440"/>
                  <a:pt x="493" y="439"/>
                </a:cubicBezTo>
                <a:cubicBezTo>
                  <a:pt x="493" y="439"/>
                  <a:pt x="492" y="439"/>
                  <a:pt x="492" y="439"/>
                </a:cubicBezTo>
                <a:cubicBezTo>
                  <a:pt x="491" y="439"/>
                  <a:pt x="492" y="440"/>
                  <a:pt x="491" y="440"/>
                </a:cubicBezTo>
                <a:cubicBezTo>
                  <a:pt x="491" y="439"/>
                  <a:pt x="491" y="439"/>
                  <a:pt x="491" y="438"/>
                </a:cubicBezTo>
                <a:cubicBezTo>
                  <a:pt x="492" y="437"/>
                  <a:pt x="492" y="435"/>
                  <a:pt x="491" y="434"/>
                </a:cubicBezTo>
                <a:cubicBezTo>
                  <a:pt x="490" y="432"/>
                  <a:pt x="491" y="431"/>
                  <a:pt x="493" y="429"/>
                </a:cubicBezTo>
                <a:cubicBezTo>
                  <a:pt x="494" y="429"/>
                  <a:pt x="495" y="427"/>
                  <a:pt x="497" y="427"/>
                </a:cubicBezTo>
                <a:cubicBezTo>
                  <a:pt x="498" y="427"/>
                  <a:pt x="498" y="426"/>
                  <a:pt x="498" y="425"/>
                </a:cubicBezTo>
                <a:cubicBezTo>
                  <a:pt x="497" y="423"/>
                  <a:pt x="498" y="423"/>
                  <a:pt x="499" y="422"/>
                </a:cubicBezTo>
                <a:cubicBezTo>
                  <a:pt x="501" y="421"/>
                  <a:pt x="501" y="418"/>
                  <a:pt x="500" y="418"/>
                </a:cubicBezTo>
                <a:cubicBezTo>
                  <a:pt x="497" y="417"/>
                  <a:pt x="495" y="416"/>
                  <a:pt x="493" y="418"/>
                </a:cubicBezTo>
                <a:cubicBezTo>
                  <a:pt x="490" y="419"/>
                  <a:pt x="487" y="418"/>
                  <a:pt x="485" y="418"/>
                </a:cubicBezTo>
                <a:cubicBezTo>
                  <a:pt x="484" y="418"/>
                  <a:pt x="483" y="417"/>
                  <a:pt x="483" y="417"/>
                </a:cubicBezTo>
                <a:cubicBezTo>
                  <a:pt x="483" y="414"/>
                  <a:pt x="481" y="413"/>
                  <a:pt x="479" y="411"/>
                </a:cubicBezTo>
                <a:cubicBezTo>
                  <a:pt x="479" y="410"/>
                  <a:pt x="478" y="410"/>
                  <a:pt x="478" y="409"/>
                </a:cubicBezTo>
                <a:cubicBezTo>
                  <a:pt x="478" y="407"/>
                  <a:pt x="477" y="407"/>
                  <a:pt x="477" y="407"/>
                </a:cubicBezTo>
                <a:cubicBezTo>
                  <a:pt x="474" y="405"/>
                  <a:pt x="470" y="405"/>
                  <a:pt x="468" y="402"/>
                </a:cubicBezTo>
                <a:cubicBezTo>
                  <a:pt x="466" y="398"/>
                  <a:pt x="462" y="400"/>
                  <a:pt x="459" y="399"/>
                </a:cubicBezTo>
                <a:cubicBezTo>
                  <a:pt x="457" y="399"/>
                  <a:pt x="455" y="400"/>
                  <a:pt x="453" y="400"/>
                </a:cubicBezTo>
                <a:cubicBezTo>
                  <a:pt x="453" y="400"/>
                  <a:pt x="452" y="401"/>
                  <a:pt x="452" y="400"/>
                </a:cubicBezTo>
                <a:cubicBezTo>
                  <a:pt x="451" y="400"/>
                  <a:pt x="452" y="399"/>
                  <a:pt x="453" y="399"/>
                </a:cubicBezTo>
                <a:cubicBezTo>
                  <a:pt x="454" y="399"/>
                  <a:pt x="455" y="398"/>
                  <a:pt x="456" y="397"/>
                </a:cubicBezTo>
                <a:cubicBezTo>
                  <a:pt x="456" y="396"/>
                  <a:pt x="456" y="396"/>
                  <a:pt x="456" y="395"/>
                </a:cubicBezTo>
                <a:cubicBezTo>
                  <a:pt x="455" y="393"/>
                  <a:pt x="451" y="392"/>
                  <a:pt x="449" y="393"/>
                </a:cubicBezTo>
                <a:cubicBezTo>
                  <a:pt x="447" y="395"/>
                  <a:pt x="446" y="398"/>
                  <a:pt x="444" y="400"/>
                </a:cubicBezTo>
                <a:cubicBezTo>
                  <a:pt x="443" y="401"/>
                  <a:pt x="443" y="402"/>
                  <a:pt x="445" y="402"/>
                </a:cubicBezTo>
                <a:cubicBezTo>
                  <a:pt x="447" y="402"/>
                  <a:pt x="449" y="402"/>
                  <a:pt x="451" y="402"/>
                </a:cubicBezTo>
                <a:cubicBezTo>
                  <a:pt x="451" y="404"/>
                  <a:pt x="450" y="405"/>
                  <a:pt x="449" y="405"/>
                </a:cubicBezTo>
                <a:cubicBezTo>
                  <a:pt x="448" y="405"/>
                  <a:pt x="448" y="406"/>
                  <a:pt x="448" y="407"/>
                </a:cubicBezTo>
                <a:cubicBezTo>
                  <a:pt x="448" y="408"/>
                  <a:pt x="449" y="408"/>
                  <a:pt x="450" y="408"/>
                </a:cubicBezTo>
                <a:cubicBezTo>
                  <a:pt x="452" y="406"/>
                  <a:pt x="453" y="407"/>
                  <a:pt x="455" y="409"/>
                </a:cubicBezTo>
                <a:cubicBezTo>
                  <a:pt x="456" y="411"/>
                  <a:pt x="456" y="412"/>
                  <a:pt x="454" y="414"/>
                </a:cubicBezTo>
                <a:cubicBezTo>
                  <a:pt x="453" y="415"/>
                  <a:pt x="450" y="416"/>
                  <a:pt x="449" y="414"/>
                </a:cubicBezTo>
                <a:cubicBezTo>
                  <a:pt x="447" y="412"/>
                  <a:pt x="445" y="411"/>
                  <a:pt x="444" y="409"/>
                </a:cubicBezTo>
                <a:cubicBezTo>
                  <a:pt x="443" y="408"/>
                  <a:pt x="443" y="408"/>
                  <a:pt x="442" y="408"/>
                </a:cubicBezTo>
                <a:cubicBezTo>
                  <a:pt x="441" y="409"/>
                  <a:pt x="440" y="409"/>
                  <a:pt x="439" y="410"/>
                </a:cubicBezTo>
                <a:cubicBezTo>
                  <a:pt x="438" y="411"/>
                  <a:pt x="436" y="412"/>
                  <a:pt x="436" y="414"/>
                </a:cubicBezTo>
                <a:cubicBezTo>
                  <a:pt x="436" y="416"/>
                  <a:pt x="438" y="419"/>
                  <a:pt x="438" y="422"/>
                </a:cubicBezTo>
                <a:cubicBezTo>
                  <a:pt x="438" y="422"/>
                  <a:pt x="438" y="423"/>
                  <a:pt x="439" y="423"/>
                </a:cubicBezTo>
                <a:cubicBezTo>
                  <a:pt x="440" y="423"/>
                  <a:pt x="441" y="424"/>
                  <a:pt x="441" y="425"/>
                </a:cubicBezTo>
                <a:cubicBezTo>
                  <a:pt x="444" y="426"/>
                  <a:pt x="446" y="428"/>
                  <a:pt x="448" y="430"/>
                </a:cubicBezTo>
                <a:cubicBezTo>
                  <a:pt x="448" y="430"/>
                  <a:pt x="449" y="430"/>
                  <a:pt x="450" y="430"/>
                </a:cubicBezTo>
                <a:cubicBezTo>
                  <a:pt x="452" y="429"/>
                  <a:pt x="454" y="432"/>
                  <a:pt x="456" y="431"/>
                </a:cubicBezTo>
                <a:cubicBezTo>
                  <a:pt x="456" y="431"/>
                  <a:pt x="456" y="432"/>
                  <a:pt x="456" y="432"/>
                </a:cubicBezTo>
                <a:cubicBezTo>
                  <a:pt x="455" y="436"/>
                  <a:pt x="456" y="438"/>
                  <a:pt x="459" y="440"/>
                </a:cubicBezTo>
                <a:cubicBezTo>
                  <a:pt x="458" y="440"/>
                  <a:pt x="457" y="440"/>
                  <a:pt x="457" y="440"/>
                </a:cubicBezTo>
                <a:cubicBezTo>
                  <a:pt x="455" y="439"/>
                  <a:pt x="453" y="440"/>
                  <a:pt x="453" y="437"/>
                </a:cubicBezTo>
                <a:cubicBezTo>
                  <a:pt x="452" y="435"/>
                  <a:pt x="451" y="434"/>
                  <a:pt x="449" y="434"/>
                </a:cubicBezTo>
                <a:cubicBezTo>
                  <a:pt x="446" y="434"/>
                  <a:pt x="443" y="432"/>
                  <a:pt x="439" y="432"/>
                </a:cubicBezTo>
                <a:cubicBezTo>
                  <a:pt x="436" y="433"/>
                  <a:pt x="433" y="432"/>
                  <a:pt x="431" y="430"/>
                </a:cubicBezTo>
                <a:cubicBezTo>
                  <a:pt x="429" y="429"/>
                  <a:pt x="428" y="427"/>
                  <a:pt x="430" y="425"/>
                </a:cubicBezTo>
                <a:cubicBezTo>
                  <a:pt x="431" y="423"/>
                  <a:pt x="431" y="420"/>
                  <a:pt x="430" y="419"/>
                </a:cubicBezTo>
                <a:cubicBezTo>
                  <a:pt x="429" y="417"/>
                  <a:pt x="428" y="416"/>
                  <a:pt x="429" y="414"/>
                </a:cubicBezTo>
                <a:cubicBezTo>
                  <a:pt x="430" y="412"/>
                  <a:pt x="430" y="411"/>
                  <a:pt x="431" y="409"/>
                </a:cubicBezTo>
                <a:cubicBezTo>
                  <a:pt x="431" y="407"/>
                  <a:pt x="431" y="405"/>
                  <a:pt x="432" y="404"/>
                </a:cubicBezTo>
                <a:cubicBezTo>
                  <a:pt x="433" y="401"/>
                  <a:pt x="431" y="398"/>
                  <a:pt x="432" y="395"/>
                </a:cubicBezTo>
                <a:cubicBezTo>
                  <a:pt x="432" y="394"/>
                  <a:pt x="432" y="394"/>
                  <a:pt x="431" y="393"/>
                </a:cubicBezTo>
                <a:cubicBezTo>
                  <a:pt x="431" y="392"/>
                  <a:pt x="429" y="390"/>
                  <a:pt x="430" y="390"/>
                </a:cubicBezTo>
                <a:cubicBezTo>
                  <a:pt x="431" y="388"/>
                  <a:pt x="430" y="387"/>
                  <a:pt x="429" y="386"/>
                </a:cubicBezTo>
                <a:cubicBezTo>
                  <a:pt x="427" y="385"/>
                  <a:pt x="426" y="383"/>
                  <a:pt x="425" y="381"/>
                </a:cubicBezTo>
                <a:cubicBezTo>
                  <a:pt x="424" y="381"/>
                  <a:pt x="424" y="380"/>
                  <a:pt x="424" y="380"/>
                </a:cubicBezTo>
                <a:cubicBezTo>
                  <a:pt x="426" y="378"/>
                  <a:pt x="424" y="378"/>
                  <a:pt x="423" y="377"/>
                </a:cubicBezTo>
                <a:cubicBezTo>
                  <a:pt x="421" y="376"/>
                  <a:pt x="420" y="377"/>
                  <a:pt x="420" y="378"/>
                </a:cubicBezTo>
                <a:cubicBezTo>
                  <a:pt x="418" y="380"/>
                  <a:pt x="419" y="382"/>
                  <a:pt x="421" y="383"/>
                </a:cubicBezTo>
                <a:cubicBezTo>
                  <a:pt x="425" y="386"/>
                  <a:pt x="426" y="389"/>
                  <a:pt x="426" y="393"/>
                </a:cubicBezTo>
                <a:cubicBezTo>
                  <a:pt x="427" y="394"/>
                  <a:pt x="427" y="394"/>
                  <a:pt x="427" y="395"/>
                </a:cubicBezTo>
                <a:cubicBezTo>
                  <a:pt x="428" y="399"/>
                  <a:pt x="427" y="403"/>
                  <a:pt x="426" y="406"/>
                </a:cubicBezTo>
                <a:cubicBezTo>
                  <a:pt x="424" y="410"/>
                  <a:pt x="420" y="411"/>
                  <a:pt x="418" y="413"/>
                </a:cubicBezTo>
                <a:cubicBezTo>
                  <a:pt x="416" y="414"/>
                  <a:pt x="414" y="414"/>
                  <a:pt x="413" y="416"/>
                </a:cubicBezTo>
                <a:cubicBezTo>
                  <a:pt x="414" y="418"/>
                  <a:pt x="414" y="420"/>
                  <a:pt x="412" y="422"/>
                </a:cubicBezTo>
                <a:cubicBezTo>
                  <a:pt x="411" y="423"/>
                  <a:pt x="410" y="425"/>
                  <a:pt x="409" y="426"/>
                </a:cubicBezTo>
                <a:cubicBezTo>
                  <a:pt x="408" y="427"/>
                  <a:pt x="409" y="428"/>
                  <a:pt x="410" y="428"/>
                </a:cubicBezTo>
                <a:cubicBezTo>
                  <a:pt x="413" y="430"/>
                  <a:pt x="414" y="432"/>
                  <a:pt x="415" y="435"/>
                </a:cubicBezTo>
                <a:cubicBezTo>
                  <a:pt x="415" y="437"/>
                  <a:pt x="416" y="438"/>
                  <a:pt x="417" y="439"/>
                </a:cubicBezTo>
                <a:cubicBezTo>
                  <a:pt x="416" y="441"/>
                  <a:pt x="418" y="443"/>
                  <a:pt x="419" y="445"/>
                </a:cubicBezTo>
                <a:cubicBezTo>
                  <a:pt x="420" y="447"/>
                  <a:pt x="421" y="450"/>
                  <a:pt x="420" y="452"/>
                </a:cubicBezTo>
                <a:cubicBezTo>
                  <a:pt x="419" y="454"/>
                  <a:pt x="419" y="456"/>
                  <a:pt x="417" y="457"/>
                </a:cubicBezTo>
                <a:cubicBezTo>
                  <a:pt x="417" y="458"/>
                  <a:pt x="415" y="460"/>
                  <a:pt x="415" y="461"/>
                </a:cubicBezTo>
                <a:cubicBezTo>
                  <a:pt x="417" y="464"/>
                  <a:pt x="415" y="467"/>
                  <a:pt x="414" y="470"/>
                </a:cubicBezTo>
                <a:cubicBezTo>
                  <a:pt x="414" y="472"/>
                  <a:pt x="414" y="473"/>
                  <a:pt x="415" y="475"/>
                </a:cubicBezTo>
                <a:cubicBezTo>
                  <a:pt x="417" y="478"/>
                  <a:pt x="417" y="480"/>
                  <a:pt x="416" y="484"/>
                </a:cubicBezTo>
                <a:cubicBezTo>
                  <a:pt x="415" y="485"/>
                  <a:pt x="416" y="487"/>
                  <a:pt x="417" y="488"/>
                </a:cubicBezTo>
                <a:cubicBezTo>
                  <a:pt x="418" y="489"/>
                  <a:pt x="418" y="488"/>
                  <a:pt x="419" y="487"/>
                </a:cubicBezTo>
                <a:cubicBezTo>
                  <a:pt x="421" y="487"/>
                  <a:pt x="422" y="487"/>
                  <a:pt x="424" y="487"/>
                </a:cubicBezTo>
                <a:cubicBezTo>
                  <a:pt x="425" y="488"/>
                  <a:pt x="426" y="488"/>
                  <a:pt x="428" y="487"/>
                </a:cubicBezTo>
                <a:cubicBezTo>
                  <a:pt x="429" y="486"/>
                  <a:pt x="429" y="484"/>
                  <a:pt x="431" y="484"/>
                </a:cubicBezTo>
                <a:cubicBezTo>
                  <a:pt x="436" y="483"/>
                  <a:pt x="439" y="487"/>
                  <a:pt x="443" y="488"/>
                </a:cubicBezTo>
                <a:cubicBezTo>
                  <a:pt x="443" y="491"/>
                  <a:pt x="446" y="491"/>
                  <a:pt x="448" y="492"/>
                </a:cubicBezTo>
                <a:cubicBezTo>
                  <a:pt x="451" y="494"/>
                  <a:pt x="451" y="496"/>
                  <a:pt x="451" y="497"/>
                </a:cubicBezTo>
                <a:cubicBezTo>
                  <a:pt x="451" y="501"/>
                  <a:pt x="453" y="504"/>
                  <a:pt x="454" y="507"/>
                </a:cubicBezTo>
                <a:cubicBezTo>
                  <a:pt x="455" y="509"/>
                  <a:pt x="454" y="509"/>
                  <a:pt x="453" y="509"/>
                </a:cubicBezTo>
                <a:cubicBezTo>
                  <a:pt x="451" y="509"/>
                  <a:pt x="450" y="510"/>
                  <a:pt x="450" y="511"/>
                </a:cubicBezTo>
                <a:cubicBezTo>
                  <a:pt x="449" y="513"/>
                  <a:pt x="449" y="516"/>
                  <a:pt x="449" y="519"/>
                </a:cubicBezTo>
                <a:cubicBezTo>
                  <a:pt x="449" y="520"/>
                  <a:pt x="449" y="521"/>
                  <a:pt x="451" y="520"/>
                </a:cubicBezTo>
                <a:cubicBezTo>
                  <a:pt x="451" y="520"/>
                  <a:pt x="452" y="520"/>
                  <a:pt x="452" y="521"/>
                </a:cubicBezTo>
                <a:cubicBezTo>
                  <a:pt x="452" y="523"/>
                  <a:pt x="454" y="522"/>
                  <a:pt x="455" y="523"/>
                </a:cubicBezTo>
                <a:cubicBezTo>
                  <a:pt x="454" y="524"/>
                  <a:pt x="454" y="524"/>
                  <a:pt x="453" y="525"/>
                </a:cubicBezTo>
                <a:cubicBezTo>
                  <a:pt x="452" y="526"/>
                  <a:pt x="452" y="526"/>
                  <a:pt x="451" y="527"/>
                </a:cubicBezTo>
                <a:cubicBezTo>
                  <a:pt x="451" y="527"/>
                  <a:pt x="451" y="528"/>
                  <a:pt x="450" y="528"/>
                </a:cubicBezTo>
                <a:cubicBezTo>
                  <a:pt x="450" y="526"/>
                  <a:pt x="451" y="524"/>
                  <a:pt x="449" y="523"/>
                </a:cubicBezTo>
                <a:cubicBezTo>
                  <a:pt x="448" y="522"/>
                  <a:pt x="447" y="521"/>
                  <a:pt x="446" y="520"/>
                </a:cubicBezTo>
                <a:cubicBezTo>
                  <a:pt x="446" y="520"/>
                  <a:pt x="445" y="519"/>
                  <a:pt x="446" y="519"/>
                </a:cubicBezTo>
                <a:cubicBezTo>
                  <a:pt x="447" y="518"/>
                  <a:pt x="446" y="517"/>
                  <a:pt x="446" y="516"/>
                </a:cubicBezTo>
                <a:cubicBezTo>
                  <a:pt x="446" y="514"/>
                  <a:pt x="446" y="513"/>
                  <a:pt x="447" y="511"/>
                </a:cubicBezTo>
                <a:cubicBezTo>
                  <a:pt x="447" y="510"/>
                  <a:pt x="447" y="509"/>
                  <a:pt x="447" y="509"/>
                </a:cubicBezTo>
                <a:cubicBezTo>
                  <a:pt x="446" y="508"/>
                  <a:pt x="446" y="507"/>
                  <a:pt x="446" y="507"/>
                </a:cubicBezTo>
                <a:cubicBezTo>
                  <a:pt x="447" y="505"/>
                  <a:pt x="447" y="502"/>
                  <a:pt x="446" y="501"/>
                </a:cubicBezTo>
                <a:cubicBezTo>
                  <a:pt x="445" y="500"/>
                  <a:pt x="444" y="498"/>
                  <a:pt x="443" y="497"/>
                </a:cubicBezTo>
                <a:cubicBezTo>
                  <a:pt x="442" y="497"/>
                  <a:pt x="441" y="496"/>
                  <a:pt x="441" y="494"/>
                </a:cubicBezTo>
                <a:cubicBezTo>
                  <a:pt x="442" y="492"/>
                  <a:pt x="440" y="490"/>
                  <a:pt x="437" y="491"/>
                </a:cubicBezTo>
                <a:cubicBezTo>
                  <a:pt x="436" y="491"/>
                  <a:pt x="435" y="491"/>
                  <a:pt x="434" y="492"/>
                </a:cubicBezTo>
                <a:cubicBezTo>
                  <a:pt x="431" y="493"/>
                  <a:pt x="428" y="493"/>
                  <a:pt x="425" y="495"/>
                </a:cubicBezTo>
                <a:cubicBezTo>
                  <a:pt x="423" y="496"/>
                  <a:pt x="421" y="498"/>
                  <a:pt x="422" y="501"/>
                </a:cubicBezTo>
                <a:cubicBezTo>
                  <a:pt x="422" y="502"/>
                  <a:pt x="422" y="503"/>
                  <a:pt x="421" y="504"/>
                </a:cubicBezTo>
                <a:cubicBezTo>
                  <a:pt x="420" y="505"/>
                  <a:pt x="420" y="505"/>
                  <a:pt x="421" y="506"/>
                </a:cubicBezTo>
                <a:cubicBezTo>
                  <a:pt x="423" y="508"/>
                  <a:pt x="423" y="510"/>
                  <a:pt x="424" y="513"/>
                </a:cubicBezTo>
                <a:cubicBezTo>
                  <a:pt x="426" y="516"/>
                  <a:pt x="426" y="520"/>
                  <a:pt x="423" y="523"/>
                </a:cubicBezTo>
                <a:cubicBezTo>
                  <a:pt x="423" y="524"/>
                  <a:pt x="422" y="525"/>
                  <a:pt x="420" y="526"/>
                </a:cubicBezTo>
                <a:cubicBezTo>
                  <a:pt x="418" y="528"/>
                  <a:pt x="417" y="530"/>
                  <a:pt x="417" y="533"/>
                </a:cubicBezTo>
                <a:cubicBezTo>
                  <a:pt x="417" y="535"/>
                  <a:pt x="417" y="537"/>
                  <a:pt x="416" y="538"/>
                </a:cubicBezTo>
                <a:cubicBezTo>
                  <a:pt x="414" y="540"/>
                  <a:pt x="413" y="543"/>
                  <a:pt x="409" y="543"/>
                </a:cubicBezTo>
                <a:cubicBezTo>
                  <a:pt x="409" y="544"/>
                  <a:pt x="409" y="544"/>
                  <a:pt x="409" y="545"/>
                </a:cubicBezTo>
                <a:cubicBezTo>
                  <a:pt x="408" y="545"/>
                  <a:pt x="407" y="546"/>
                  <a:pt x="406" y="547"/>
                </a:cubicBezTo>
                <a:cubicBezTo>
                  <a:pt x="403" y="547"/>
                  <a:pt x="403" y="548"/>
                  <a:pt x="403" y="551"/>
                </a:cubicBezTo>
                <a:cubicBezTo>
                  <a:pt x="403" y="551"/>
                  <a:pt x="402" y="551"/>
                  <a:pt x="402" y="551"/>
                </a:cubicBezTo>
                <a:cubicBezTo>
                  <a:pt x="400" y="549"/>
                  <a:pt x="398" y="547"/>
                  <a:pt x="396" y="545"/>
                </a:cubicBezTo>
                <a:cubicBezTo>
                  <a:pt x="395" y="543"/>
                  <a:pt x="396" y="542"/>
                  <a:pt x="395" y="540"/>
                </a:cubicBezTo>
                <a:cubicBezTo>
                  <a:pt x="394" y="539"/>
                  <a:pt x="395" y="539"/>
                  <a:pt x="395" y="539"/>
                </a:cubicBezTo>
                <a:cubicBezTo>
                  <a:pt x="396" y="539"/>
                  <a:pt x="397" y="539"/>
                  <a:pt x="398" y="539"/>
                </a:cubicBezTo>
                <a:cubicBezTo>
                  <a:pt x="400" y="538"/>
                  <a:pt x="400" y="535"/>
                  <a:pt x="402" y="533"/>
                </a:cubicBezTo>
                <a:cubicBezTo>
                  <a:pt x="402" y="533"/>
                  <a:pt x="402" y="532"/>
                  <a:pt x="401" y="532"/>
                </a:cubicBezTo>
                <a:cubicBezTo>
                  <a:pt x="400" y="532"/>
                  <a:pt x="400" y="531"/>
                  <a:pt x="400" y="531"/>
                </a:cubicBezTo>
                <a:cubicBezTo>
                  <a:pt x="400" y="530"/>
                  <a:pt x="401" y="530"/>
                  <a:pt x="402" y="530"/>
                </a:cubicBezTo>
                <a:cubicBezTo>
                  <a:pt x="403" y="530"/>
                  <a:pt x="405" y="531"/>
                  <a:pt x="403" y="528"/>
                </a:cubicBezTo>
                <a:cubicBezTo>
                  <a:pt x="403" y="528"/>
                  <a:pt x="404" y="527"/>
                  <a:pt x="404" y="527"/>
                </a:cubicBezTo>
                <a:cubicBezTo>
                  <a:pt x="405" y="525"/>
                  <a:pt x="406" y="523"/>
                  <a:pt x="408" y="522"/>
                </a:cubicBezTo>
                <a:cubicBezTo>
                  <a:pt x="410" y="520"/>
                  <a:pt x="411" y="517"/>
                  <a:pt x="410" y="515"/>
                </a:cubicBezTo>
                <a:cubicBezTo>
                  <a:pt x="409" y="512"/>
                  <a:pt x="409" y="509"/>
                  <a:pt x="412" y="506"/>
                </a:cubicBezTo>
                <a:cubicBezTo>
                  <a:pt x="413" y="505"/>
                  <a:pt x="413" y="503"/>
                  <a:pt x="414" y="502"/>
                </a:cubicBezTo>
                <a:cubicBezTo>
                  <a:pt x="414" y="502"/>
                  <a:pt x="414" y="502"/>
                  <a:pt x="414" y="501"/>
                </a:cubicBezTo>
                <a:cubicBezTo>
                  <a:pt x="412" y="499"/>
                  <a:pt x="410" y="497"/>
                  <a:pt x="408" y="496"/>
                </a:cubicBezTo>
                <a:cubicBezTo>
                  <a:pt x="404" y="493"/>
                  <a:pt x="403" y="487"/>
                  <a:pt x="405" y="484"/>
                </a:cubicBezTo>
                <a:cubicBezTo>
                  <a:pt x="405" y="483"/>
                  <a:pt x="405" y="483"/>
                  <a:pt x="405" y="483"/>
                </a:cubicBezTo>
                <a:cubicBezTo>
                  <a:pt x="404" y="480"/>
                  <a:pt x="406" y="477"/>
                  <a:pt x="405" y="474"/>
                </a:cubicBezTo>
                <a:cubicBezTo>
                  <a:pt x="404" y="474"/>
                  <a:pt x="405" y="473"/>
                  <a:pt x="405" y="473"/>
                </a:cubicBezTo>
                <a:cubicBezTo>
                  <a:pt x="406" y="472"/>
                  <a:pt x="406" y="471"/>
                  <a:pt x="405" y="469"/>
                </a:cubicBezTo>
                <a:cubicBezTo>
                  <a:pt x="405" y="466"/>
                  <a:pt x="404" y="464"/>
                  <a:pt x="405" y="460"/>
                </a:cubicBezTo>
                <a:cubicBezTo>
                  <a:pt x="405" y="460"/>
                  <a:pt x="405" y="460"/>
                  <a:pt x="404" y="460"/>
                </a:cubicBezTo>
                <a:cubicBezTo>
                  <a:pt x="402" y="458"/>
                  <a:pt x="404" y="456"/>
                  <a:pt x="405" y="455"/>
                </a:cubicBezTo>
                <a:cubicBezTo>
                  <a:pt x="407" y="454"/>
                  <a:pt x="407" y="452"/>
                  <a:pt x="406" y="450"/>
                </a:cubicBezTo>
                <a:cubicBezTo>
                  <a:pt x="406" y="450"/>
                  <a:pt x="405" y="449"/>
                  <a:pt x="406" y="448"/>
                </a:cubicBezTo>
                <a:cubicBezTo>
                  <a:pt x="407" y="445"/>
                  <a:pt x="407" y="442"/>
                  <a:pt x="405" y="439"/>
                </a:cubicBezTo>
                <a:cubicBezTo>
                  <a:pt x="405" y="438"/>
                  <a:pt x="404" y="438"/>
                  <a:pt x="405" y="437"/>
                </a:cubicBezTo>
                <a:cubicBezTo>
                  <a:pt x="406" y="436"/>
                  <a:pt x="405" y="435"/>
                  <a:pt x="404" y="434"/>
                </a:cubicBezTo>
                <a:cubicBezTo>
                  <a:pt x="402" y="432"/>
                  <a:pt x="400" y="429"/>
                  <a:pt x="399" y="426"/>
                </a:cubicBezTo>
                <a:cubicBezTo>
                  <a:pt x="398" y="425"/>
                  <a:pt x="398" y="423"/>
                  <a:pt x="399" y="422"/>
                </a:cubicBezTo>
                <a:cubicBezTo>
                  <a:pt x="402" y="420"/>
                  <a:pt x="403" y="418"/>
                  <a:pt x="402" y="415"/>
                </a:cubicBezTo>
                <a:cubicBezTo>
                  <a:pt x="403" y="414"/>
                  <a:pt x="403" y="414"/>
                  <a:pt x="403" y="414"/>
                </a:cubicBezTo>
                <a:cubicBezTo>
                  <a:pt x="405" y="413"/>
                  <a:pt x="405" y="411"/>
                  <a:pt x="405" y="410"/>
                </a:cubicBezTo>
                <a:cubicBezTo>
                  <a:pt x="405" y="409"/>
                  <a:pt x="404" y="408"/>
                  <a:pt x="405" y="408"/>
                </a:cubicBezTo>
                <a:cubicBezTo>
                  <a:pt x="407" y="406"/>
                  <a:pt x="406" y="404"/>
                  <a:pt x="406" y="402"/>
                </a:cubicBezTo>
                <a:cubicBezTo>
                  <a:pt x="407" y="402"/>
                  <a:pt x="407" y="401"/>
                  <a:pt x="407" y="400"/>
                </a:cubicBezTo>
                <a:cubicBezTo>
                  <a:pt x="407" y="397"/>
                  <a:pt x="406" y="393"/>
                  <a:pt x="406" y="390"/>
                </a:cubicBezTo>
                <a:cubicBezTo>
                  <a:pt x="406" y="389"/>
                  <a:pt x="405" y="388"/>
                  <a:pt x="405" y="388"/>
                </a:cubicBezTo>
                <a:cubicBezTo>
                  <a:pt x="400" y="385"/>
                  <a:pt x="395" y="383"/>
                  <a:pt x="390" y="384"/>
                </a:cubicBezTo>
                <a:cubicBezTo>
                  <a:pt x="389" y="384"/>
                  <a:pt x="388" y="384"/>
                  <a:pt x="387" y="384"/>
                </a:cubicBezTo>
                <a:cubicBezTo>
                  <a:pt x="385" y="384"/>
                  <a:pt x="382" y="383"/>
                  <a:pt x="380" y="384"/>
                </a:cubicBezTo>
                <a:cubicBezTo>
                  <a:pt x="380" y="385"/>
                  <a:pt x="380" y="384"/>
                  <a:pt x="379" y="384"/>
                </a:cubicBezTo>
                <a:cubicBezTo>
                  <a:pt x="379" y="384"/>
                  <a:pt x="379" y="384"/>
                  <a:pt x="379" y="383"/>
                </a:cubicBezTo>
                <a:cubicBezTo>
                  <a:pt x="379" y="383"/>
                  <a:pt x="380" y="383"/>
                  <a:pt x="380" y="382"/>
                </a:cubicBezTo>
                <a:cubicBezTo>
                  <a:pt x="379" y="381"/>
                  <a:pt x="377" y="382"/>
                  <a:pt x="377" y="383"/>
                </a:cubicBezTo>
                <a:cubicBezTo>
                  <a:pt x="376" y="385"/>
                  <a:pt x="375" y="386"/>
                  <a:pt x="374" y="388"/>
                </a:cubicBezTo>
                <a:cubicBezTo>
                  <a:pt x="372" y="392"/>
                  <a:pt x="372" y="397"/>
                  <a:pt x="371" y="401"/>
                </a:cubicBezTo>
                <a:cubicBezTo>
                  <a:pt x="371" y="404"/>
                  <a:pt x="370" y="407"/>
                  <a:pt x="370" y="410"/>
                </a:cubicBezTo>
                <a:cubicBezTo>
                  <a:pt x="370" y="411"/>
                  <a:pt x="370" y="412"/>
                  <a:pt x="369" y="412"/>
                </a:cubicBezTo>
                <a:cubicBezTo>
                  <a:pt x="368" y="416"/>
                  <a:pt x="367" y="419"/>
                  <a:pt x="365" y="422"/>
                </a:cubicBezTo>
                <a:cubicBezTo>
                  <a:pt x="363" y="425"/>
                  <a:pt x="361" y="427"/>
                  <a:pt x="358" y="429"/>
                </a:cubicBezTo>
                <a:cubicBezTo>
                  <a:pt x="354" y="430"/>
                  <a:pt x="354" y="434"/>
                  <a:pt x="353" y="436"/>
                </a:cubicBezTo>
                <a:cubicBezTo>
                  <a:pt x="352" y="437"/>
                  <a:pt x="353" y="438"/>
                  <a:pt x="354" y="438"/>
                </a:cubicBezTo>
                <a:cubicBezTo>
                  <a:pt x="354" y="439"/>
                  <a:pt x="353" y="440"/>
                  <a:pt x="353" y="441"/>
                </a:cubicBezTo>
                <a:cubicBezTo>
                  <a:pt x="352" y="442"/>
                  <a:pt x="353" y="443"/>
                  <a:pt x="353" y="444"/>
                </a:cubicBezTo>
                <a:cubicBezTo>
                  <a:pt x="354" y="444"/>
                  <a:pt x="355" y="444"/>
                  <a:pt x="355" y="443"/>
                </a:cubicBezTo>
                <a:cubicBezTo>
                  <a:pt x="357" y="442"/>
                  <a:pt x="358" y="443"/>
                  <a:pt x="359" y="445"/>
                </a:cubicBezTo>
                <a:cubicBezTo>
                  <a:pt x="359" y="446"/>
                  <a:pt x="359" y="447"/>
                  <a:pt x="358" y="447"/>
                </a:cubicBezTo>
                <a:cubicBezTo>
                  <a:pt x="357" y="450"/>
                  <a:pt x="358" y="452"/>
                  <a:pt x="358" y="454"/>
                </a:cubicBezTo>
                <a:cubicBezTo>
                  <a:pt x="357" y="457"/>
                  <a:pt x="357" y="460"/>
                  <a:pt x="359" y="463"/>
                </a:cubicBezTo>
                <a:cubicBezTo>
                  <a:pt x="359" y="463"/>
                  <a:pt x="360" y="464"/>
                  <a:pt x="359" y="465"/>
                </a:cubicBezTo>
                <a:cubicBezTo>
                  <a:pt x="358" y="466"/>
                  <a:pt x="357" y="467"/>
                  <a:pt x="356" y="466"/>
                </a:cubicBezTo>
                <a:cubicBezTo>
                  <a:pt x="355" y="465"/>
                  <a:pt x="354" y="466"/>
                  <a:pt x="354" y="467"/>
                </a:cubicBezTo>
                <a:cubicBezTo>
                  <a:pt x="354" y="469"/>
                  <a:pt x="354" y="472"/>
                  <a:pt x="354" y="474"/>
                </a:cubicBezTo>
                <a:cubicBezTo>
                  <a:pt x="355" y="474"/>
                  <a:pt x="355" y="472"/>
                  <a:pt x="356" y="473"/>
                </a:cubicBezTo>
                <a:cubicBezTo>
                  <a:pt x="358" y="474"/>
                  <a:pt x="360" y="474"/>
                  <a:pt x="361" y="476"/>
                </a:cubicBezTo>
                <a:cubicBezTo>
                  <a:pt x="362" y="477"/>
                  <a:pt x="363" y="478"/>
                  <a:pt x="364" y="478"/>
                </a:cubicBezTo>
                <a:cubicBezTo>
                  <a:pt x="365" y="478"/>
                  <a:pt x="365" y="478"/>
                  <a:pt x="365" y="479"/>
                </a:cubicBezTo>
                <a:cubicBezTo>
                  <a:pt x="364" y="483"/>
                  <a:pt x="366" y="486"/>
                  <a:pt x="368" y="489"/>
                </a:cubicBezTo>
                <a:cubicBezTo>
                  <a:pt x="369" y="491"/>
                  <a:pt x="370" y="493"/>
                  <a:pt x="372" y="492"/>
                </a:cubicBezTo>
                <a:cubicBezTo>
                  <a:pt x="373" y="491"/>
                  <a:pt x="375" y="492"/>
                  <a:pt x="376" y="492"/>
                </a:cubicBezTo>
                <a:cubicBezTo>
                  <a:pt x="376" y="493"/>
                  <a:pt x="374" y="492"/>
                  <a:pt x="374" y="493"/>
                </a:cubicBezTo>
                <a:cubicBezTo>
                  <a:pt x="374" y="495"/>
                  <a:pt x="373" y="497"/>
                  <a:pt x="372" y="498"/>
                </a:cubicBezTo>
                <a:cubicBezTo>
                  <a:pt x="372" y="502"/>
                  <a:pt x="369" y="505"/>
                  <a:pt x="369" y="508"/>
                </a:cubicBezTo>
                <a:cubicBezTo>
                  <a:pt x="369" y="508"/>
                  <a:pt x="369" y="509"/>
                  <a:pt x="369" y="509"/>
                </a:cubicBezTo>
                <a:cubicBezTo>
                  <a:pt x="368" y="509"/>
                  <a:pt x="367" y="509"/>
                  <a:pt x="366" y="509"/>
                </a:cubicBezTo>
                <a:cubicBezTo>
                  <a:pt x="365" y="508"/>
                  <a:pt x="366" y="508"/>
                  <a:pt x="366" y="507"/>
                </a:cubicBezTo>
                <a:cubicBezTo>
                  <a:pt x="367" y="506"/>
                  <a:pt x="366" y="506"/>
                  <a:pt x="365" y="505"/>
                </a:cubicBezTo>
                <a:cubicBezTo>
                  <a:pt x="364" y="504"/>
                  <a:pt x="363" y="504"/>
                  <a:pt x="362" y="503"/>
                </a:cubicBezTo>
                <a:cubicBezTo>
                  <a:pt x="361" y="500"/>
                  <a:pt x="359" y="499"/>
                  <a:pt x="357" y="497"/>
                </a:cubicBezTo>
                <a:cubicBezTo>
                  <a:pt x="356" y="496"/>
                  <a:pt x="355" y="495"/>
                  <a:pt x="357" y="494"/>
                </a:cubicBezTo>
                <a:cubicBezTo>
                  <a:pt x="353" y="494"/>
                  <a:pt x="351" y="492"/>
                  <a:pt x="348" y="490"/>
                </a:cubicBezTo>
                <a:cubicBezTo>
                  <a:pt x="344" y="488"/>
                  <a:pt x="341" y="486"/>
                  <a:pt x="338" y="483"/>
                </a:cubicBezTo>
                <a:cubicBezTo>
                  <a:pt x="336" y="480"/>
                  <a:pt x="333" y="479"/>
                  <a:pt x="330" y="477"/>
                </a:cubicBezTo>
                <a:cubicBezTo>
                  <a:pt x="328" y="476"/>
                  <a:pt x="326" y="475"/>
                  <a:pt x="324" y="474"/>
                </a:cubicBezTo>
                <a:cubicBezTo>
                  <a:pt x="320" y="473"/>
                  <a:pt x="317" y="471"/>
                  <a:pt x="313" y="471"/>
                </a:cubicBezTo>
                <a:cubicBezTo>
                  <a:pt x="310" y="471"/>
                  <a:pt x="307" y="471"/>
                  <a:pt x="304" y="469"/>
                </a:cubicBezTo>
                <a:cubicBezTo>
                  <a:pt x="301" y="467"/>
                  <a:pt x="300" y="468"/>
                  <a:pt x="300" y="472"/>
                </a:cubicBezTo>
                <a:cubicBezTo>
                  <a:pt x="300" y="473"/>
                  <a:pt x="299" y="474"/>
                  <a:pt x="297" y="474"/>
                </a:cubicBezTo>
                <a:cubicBezTo>
                  <a:pt x="296" y="473"/>
                  <a:pt x="295" y="474"/>
                  <a:pt x="295" y="475"/>
                </a:cubicBezTo>
                <a:cubicBezTo>
                  <a:pt x="295" y="476"/>
                  <a:pt x="295" y="478"/>
                  <a:pt x="296" y="479"/>
                </a:cubicBezTo>
                <a:cubicBezTo>
                  <a:pt x="297" y="480"/>
                  <a:pt x="298" y="482"/>
                  <a:pt x="299" y="484"/>
                </a:cubicBezTo>
                <a:cubicBezTo>
                  <a:pt x="299" y="485"/>
                  <a:pt x="298" y="487"/>
                  <a:pt x="301" y="487"/>
                </a:cubicBezTo>
                <a:cubicBezTo>
                  <a:pt x="301" y="487"/>
                  <a:pt x="301" y="488"/>
                  <a:pt x="301" y="488"/>
                </a:cubicBezTo>
                <a:cubicBezTo>
                  <a:pt x="302" y="492"/>
                  <a:pt x="300" y="495"/>
                  <a:pt x="297" y="497"/>
                </a:cubicBezTo>
                <a:cubicBezTo>
                  <a:pt x="296" y="498"/>
                  <a:pt x="295" y="499"/>
                  <a:pt x="293" y="498"/>
                </a:cubicBezTo>
                <a:cubicBezTo>
                  <a:pt x="292" y="497"/>
                  <a:pt x="292" y="498"/>
                  <a:pt x="292" y="499"/>
                </a:cubicBezTo>
                <a:cubicBezTo>
                  <a:pt x="292" y="500"/>
                  <a:pt x="292" y="501"/>
                  <a:pt x="292" y="501"/>
                </a:cubicBezTo>
                <a:cubicBezTo>
                  <a:pt x="293" y="503"/>
                  <a:pt x="292" y="506"/>
                  <a:pt x="290" y="506"/>
                </a:cubicBezTo>
                <a:cubicBezTo>
                  <a:pt x="290" y="507"/>
                  <a:pt x="285" y="505"/>
                  <a:pt x="285" y="504"/>
                </a:cubicBezTo>
                <a:cubicBezTo>
                  <a:pt x="284" y="503"/>
                  <a:pt x="285" y="499"/>
                  <a:pt x="287" y="498"/>
                </a:cubicBezTo>
                <a:cubicBezTo>
                  <a:pt x="287" y="498"/>
                  <a:pt x="288" y="497"/>
                  <a:pt x="287" y="497"/>
                </a:cubicBezTo>
                <a:cubicBezTo>
                  <a:pt x="286" y="495"/>
                  <a:pt x="287" y="492"/>
                  <a:pt x="283" y="492"/>
                </a:cubicBezTo>
                <a:cubicBezTo>
                  <a:pt x="284" y="492"/>
                  <a:pt x="285" y="492"/>
                  <a:pt x="286" y="491"/>
                </a:cubicBezTo>
                <a:cubicBezTo>
                  <a:pt x="284" y="490"/>
                  <a:pt x="283" y="490"/>
                  <a:pt x="281" y="491"/>
                </a:cubicBezTo>
                <a:cubicBezTo>
                  <a:pt x="280" y="493"/>
                  <a:pt x="276" y="492"/>
                  <a:pt x="275" y="495"/>
                </a:cubicBezTo>
                <a:cubicBezTo>
                  <a:pt x="275" y="495"/>
                  <a:pt x="275" y="496"/>
                  <a:pt x="275" y="495"/>
                </a:cubicBezTo>
                <a:cubicBezTo>
                  <a:pt x="272" y="495"/>
                  <a:pt x="272" y="497"/>
                  <a:pt x="271" y="499"/>
                </a:cubicBezTo>
                <a:cubicBezTo>
                  <a:pt x="270" y="501"/>
                  <a:pt x="267" y="503"/>
                  <a:pt x="265" y="501"/>
                </a:cubicBezTo>
                <a:cubicBezTo>
                  <a:pt x="264" y="500"/>
                  <a:pt x="263" y="499"/>
                  <a:pt x="261" y="500"/>
                </a:cubicBezTo>
                <a:cubicBezTo>
                  <a:pt x="260" y="501"/>
                  <a:pt x="260" y="501"/>
                  <a:pt x="259" y="500"/>
                </a:cubicBezTo>
                <a:cubicBezTo>
                  <a:pt x="258" y="499"/>
                  <a:pt x="256" y="499"/>
                  <a:pt x="255" y="500"/>
                </a:cubicBezTo>
                <a:cubicBezTo>
                  <a:pt x="255" y="501"/>
                  <a:pt x="254" y="501"/>
                  <a:pt x="254" y="501"/>
                </a:cubicBezTo>
                <a:cubicBezTo>
                  <a:pt x="251" y="501"/>
                  <a:pt x="250" y="503"/>
                  <a:pt x="249" y="504"/>
                </a:cubicBezTo>
                <a:cubicBezTo>
                  <a:pt x="248" y="505"/>
                  <a:pt x="247" y="506"/>
                  <a:pt x="248" y="508"/>
                </a:cubicBezTo>
                <a:cubicBezTo>
                  <a:pt x="249" y="509"/>
                  <a:pt x="248" y="510"/>
                  <a:pt x="247" y="510"/>
                </a:cubicBezTo>
                <a:cubicBezTo>
                  <a:pt x="246" y="511"/>
                  <a:pt x="245" y="510"/>
                  <a:pt x="245" y="509"/>
                </a:cubicBezTo>
                <a:cubicBezTo>
                  <a:pt x="245" y="507"/>
                  <a:pt x="244" y="508"/>
                  <a:pt x="243" y="508"/>
                </a:cubicBezTo>
                <a:cubicBezTo>
                  <a:pt x="243" y="509"/>
                  <a:pt x="242" y="509"/>
                  <a:pt x="242" y="509"/>
                </a:cubicBezTo>
                <a:cubicBezTo>
                  <a:pt x="241" y="508"/>
                  <a:pt x="239" y="510"/>
                  <a:pt x="238" y="510"/>
                </a:cubicBezTo>
                <a:cubicBezTo>
                  <a:pt x="237" y="508"/>
                  <a:pt x="236" y="508"/>
                  <a:pt x="234" y="509"/>
                </a:cubicBezTo>
                <a:cubicBezTo>
                  <a:pt x="233" y="509"/>
                  <a:pt x="233" y="509"/>
                  <a:pt x="233" y="508"/>
                </a:cubicBezTo>
                <a:cubicBezTo>
                  <a:pt x="233" y="508"/>
                  <a:pt x="233" y="508"/>
                  <a:pt x="233" y="507"/>
                </a:cubicBezTo>
                <a:cubicBezTo>
                  <a:pt x="235" y="505"/>
                  <a:pt x="236" y="505"/>
                  <a:pt x="238" y="506"/>
                </a:cubicBezTo>
                <a:cubicBezTo>
                  <a:pt x="239" y="507"/>
                  <a:pt x="240" y="507"/>
                  <a:pt x="239" y="506"/>
                </a:cubicBezTo>
                <a:cubicBezTo>
                  <a:pt x="239" y="504"/>
                  <a:pt x="240" y="502"/>
                  <a:pt x="238" y="500"/>
                </a:cubicBezTo>
                <a:cubicBezTo>
                  <a:pt x="237" y="500"/>
                  <a:pt x="237" y="500"/>
                  <a:pt x="237" y="499"/>
                </a:cubicBezTo>
                <a:cubicBezTo>
                  <a:pt x="239" y="498"/>
                  <a:pt x="238" y="496"/>
                  <a:pt x="238" y="495"/>
                </a:cubicBezTo>
                <a:cubicBezTo>
                  <a:pt x="239" y="494"/>
                  <a:pt x="238" y="494"/>
                  <a:pt x="238" y="494"/>
                </a:cubicBezTo>
                <a:cubicBezTo>
                  <a:pt x="238" y="493"/>
                  <a:pt x="235" y="494"/>
                  <a:pt x="237" y="492"/>
                </a:cubicBezTo>
                <a:cubicBezTo>
                  <a:pt x="239" y="492"/>
                  <a:pt x="240" y="492"/>
                  <a:pt x="242" y="491"/>
                </a:cubicBezTo>
                <a:cubicBezTo>
                  <a:pt x="239" y="491"/>
                  <a:pt x="237" y="490"/>
                  <a:pt x="236" y="493"/>
                </a:cubicBezTo>
                <a:cubicBezTo>
                  <a:pt x="235" y="493"/>
                  <a:pt x="234" y="493"/>
                  <a:pt x="233" y="494"/>
                </a:cubicBezTo>
                <a:cubicBezTo>
                  <a:pt x="231" y="495"/>
                  <a:pt x="228" y="497"/>
                  <a:pt x="226" y="498"/>
                </a:cubicBezTo>
                <a:cubicBezTo>
                  <a:pt x="225" y="499"/>
                  <a:pt x="224" y="500"/>
                  <a:pt x="227" y="501"/>
                </a:cubicBezTo>
                <a:cubicBezTo>
                  <a:pt x="227" y="501"/>
                  <a:pt x="227" y="501"/>
                  <a:pt x="227" y="502"/>
                </a:cubicBezTo>
                <a:cubicBezTo>
                  <a:pt x="229" y="504"/>
                  <a:pt x="227" y="505"/>
                  <a:pt x="226" y="506"/>
                </a:cubicBezTo>
                <a:cubicBezTo>
                  <a:pt x="225" y="507"/>
                  <a:pt x="225" y="507"/>
                  <a:pt x="224" y="507"/>
                </a:cubicBezTo>
                <a:cubicBezTo>
                  <a:pt x="223" y="506"/>
                  <a:pt x="224" y="505"/>
                  <a:pt x="224" y="505"/>
                </a:cubicBezTo>
                <a:cubicBezTo>
                  <a:pt x="224" y="504"/>
                  <a:pt x="223" y="501"/>
                  <a:pt x="222" y="501"/>
                </a:cubicBezTo>
                <a:cubicBezTo>
                  <a:pt x="221" y="502"/>
                  <a:pt x="219" y="502"/>
                  <a:pt x="218" y="503"/>
                </a:cubicBezTo>
                <a:cubicBezTo>
                  <a:pt x="216" y="505"/>
                  <a:pt x="214" y="506"/>
                  <a:pt x="212" y="506"/>
                </a:cubicBezTo>
                <a:cubicBezTo>
                  <a:pt x="211" y="506"/>
                  <a:pt x="210" y="506"/>
                  <a:pt x="209" y="507"/>
                </a:cubicBezTo>
                <a:cubicBezTo>
                  <a:pt x="208" y="508"/>
                  <a:pt x="207" y="509"/>
                  <a:pt x="206" y="511"/>
                </a:cubicBezTo>
                <a:cubicBezTo>
                  <a:pt x="206" y="511"/>
                  <a:pt x="206" y="511"/>
                  <a:pt x="206" y="511"/>
                </a:cubicBezTo>
                <a:cubicBezTo>
                  <a:pt x="204" y="511"/>
                  <a:pt x="203" y="514"/>
                  <a:pt x="202" y="515"/>
                </a:cubicBezTo>
                <a:cubicBezTo>
                  <a:pt x="202" y="515"/>
                  <a:pt x="202" y="514"/>
                  <a:pt x="202" y="514"/>
                </a:cubicBezTo>
                <a:cubicBezTo>
                  <a:pt x="200" y="516"/>
                  <a:pt x="199" y="518"/>
                  <a:pt x="196" y="519"/>
                </a:cubicBezTo>
                <a:cubicBezTo>
                  <a:pt x="196" y="519"/>
                  <a:pt x="195" y="519"/>
                  <a:pt x="194" y="520"/>
                </a:cubicBezTo>
                <a:cubicBezTo>
                  <a:pt x="193" y="520"/>
                  <a:pt x="192" y="520"/>
                  <a:pt x="192" y="519"/>
                </a:cubicBezTo>
                <a:cubicBezTo>
                  <a:pt x="191" y="519"/>
                  <a:pt x="191" y="518"/>
                  <a:pt x="190" y="518"/>
                </a:cubicBezTo>
                <a:cubicBezTo>
                  <a:pt x="189" y="517"/>
                  <a:pt x="189" y="518"/>
                  <a:pt x="189" y="519"/>
                </a:cubicBezTo>
                <a:cubicBezTo>
                  <a:pt x="190" y="519"/>
                  <a:pt x="190" y="520"/>
                  <a:pt x="191" y="521"/>
                </a:cubicBezTo>
                <a:cubicBezTo>
                  <a:pt x="191" y="521"/>
                  <a:pt x="191" y="522"/>
                  <a:pt x="192" y="523"/>
                </a:cubicBezTo>
                <a:cubicBezTo>
                  <a:pt x="192" y="523"/>
                  <a:pt x="193" y="524"/>
                  <a:pt x="193" y="524"/>
                </a:cubicBezTo>
                <a:cubicBezTo>
                  <a:pt x="193" y="524"/>
                  <a:pt x="194" y="525"/>
                  <a:pt x="193" y="525"/>
                </a:cubicBezTo>
                <a:cubicBezTo>
                  <a:pt x="193" y="525"/>
                  <a:pt x="192" y="524"/>
                  <a:pt x="192" y="524"/>
                </a:cubicBezTo>
                <a:cubicBezTo>
                  <a:pt x="191" y="524"/>
                  <a:pt x="191" y="524"/>
                  <a:pt x="191" y="524"/>
                </a:cubicBezTo>
                <a:cubicBezTo>
                  <a:pt x="190" y="524"/>
                  <a:pt x="190" y="523"/>
                  <a:pt x="190" y="523"/>
                </a:cubicBezTo>
                <a:cubicBezTo>
                  <a:pt x="189" y="523"/>
                  <a:pt x="189" y="524"/>
                  <a:pt x="188" y="524"/>
                </a:cubicBezTo>
                <a:cubicBezTo>
                  <a:pt x="188" y="525"/>
                  <a:pt x="187" y="524"/>
                  <a:pt x="187" y="524"/>
                </a:cubicBezTo>
                <a:cubicBezTo>
                  <a:pt x="186" y="524"/>
                  <a:pt x="186" y="525"/>
                  <a:pt x="185" y="525"/>
                </a:cubicBezTo>
                <a:cubicBezTo>
                  <a:pt x="184" y="526"/>
                  <a:pt x="184" y="525"/>
                  <a:pt x="184" y="524"/>
                </a:cubicBezTo>
                <a:cubicBezTo>
                  <a:pt x="183" y="525"/>
                  <a:pt x="183" y="525"/>
                  <a:pt x="182" y="526"/>
                </a:cubicBezTo>
                <a:cubicBezTo>
                  <a:pt x="182" y="527"/>
                  <a:pt x="182" y="527"/>
                  <a:pt x="183" y="528"/>
                </a:cubicBezTo>
                <a:cubicBezTo>
                  <a:pt x="184" y="530"/>
                  <a:pt x="182" y="531"/>
                  <a:pt x="182" y="533"/>
                </a:cubicBezTo>
                <a:cubicBezTo>
                  <a:pt x="182" y="534"/>
                  <a:pt x="182" y="534"/>
                  <a:pt x="182" y="534"/>
                </a:cubicBezTo>
                <a:cubicBezTo>
                  <a:pt x="182" y="535"/>
                  <a:pt x="181" y="535"/>
                  <a:pt x="181" y="535"/>
                </a:cubicBezTo>
                <a:cubicBezTo>
                  <a:pt x="181" y="536"/>
                  <a:pt x="182" y="537"/>
                  <a:pt x="182" y="538"/>
                </a:cubicBezTo>
                <a:cubicBezTo>
                  <a:pt x="182" y="539"/>
                  <a:pt x="182" y="539"/>
                  <a:pt x="181" y="540"/>
                </a:cubicBezTo>
                <a:cubicBezTo>
                  <a:pt x="180" y="541"/>
                  <a:pt x="180" y="542"/>
                  <a:pt x="180" y="543"/>
                </a:cubicBezTo>
                <a:cubicBezTo>
                  <a:pt x="180" y="542"/>
                  <a:pt x="179" y="541"/>
                  <a:pt x="178" y="542"/>
                </a:cubicBezTo>
                <a:cubicBezTo>
                  <a:pt x="177" y="542"/>
                  <a:pt x="176" y="543"/>
                  <a:pt x="175" y="543"/>
                </a:cubicBezTo>
                <a:cubicBezTo>
                  <a:pt x="174" y="543"/>
                  <a:pt x="173" y="544"/>
                  <a:pt x="172" y="544"/>
                </a:cubicBezTo>
                <a:cubicBezTo>
                  <a:pt x="171" y="544"/>
                  <a:pt x="170" y="546"/>
                  <a:pt x="170" y="545"/>
                </a:cubicBezTo>
                <a:cubicBezTo>
                  <a:pt x="169" y="544"/>
                  <a:pt x="172" y="544"/>
                  <a:pt x="171" y="543"/>
                </a:cubicBezTo>
                <a:cubicBezTo>
                  <a:pt x="171" y="542"/>
                  <a:pt x="169" y="543"/>
                  <a:pt x="168" y="543"/>
                </a:cubicBezTo>
                <a:cubicBezTo>
                  <a:pt x="168" y="543"/>
                  <a:pt x="166" y="543"/>
                  <a:pt x="166" y="543"/>
                </a:cubicBezTo>
                <a:cubicBezTo>
                  <a:pt x="165" y="542"/>
                  <a:pt x="165" y="541"/>
                  <a:pt x="164" y="540"/>
                </a:cubicBezTo>
                <a:cubicBezTo>
                  <a:pt x="164" y="539"/>
                  <a:pt x="163" y="538"/>
                  <a:pt x="163" y="537"/>
                </a:cubicBezTo>
                <a:cubicBezTo>
                  <a:pt x="163" y="535"/>
                  <a:pt x="162" y="535"/>
                  <a:pt x="161" y="535"/>
                </a:cubicBezTo>
                <a:cubicBezTo>
                  <a:pt x="160" y="534"/>
                  <a:pt x="159" y="534"/>
                  <a:pt x="158" y="533"/>
                </a:cubicBezTo>
                <a:cubicBezTo>
                  <a:pt x="157" y="532"/>
                  <a:pt x="157" y="532"/>
                  <a:pt x="157" y="530"/>
                </a:cubicBezTo>
                <a:cubicBezTo>
                  <a:pt x="157" y="529"/>
                  <a:pt x="157" y="528"/>
                  <a:pt x="158" y="527"/>
                </a:cubicBezTo>
                <a:cubicBezTo>
                  <a:pt x="158" y="527"/>
                  <a:pt x="159" y="527"/>
                  <a:pt x="160" y="526"/>
                </a:cubicBezTo>
                <a:cubicBezTo>
                  <a:pt x="161" y="525"/>
                  <a:pt x="160" y="524"/>
                  <a:pt x="160" y="523"/>
                </a:cubicBezTo>
                <a:cubicBezTo>
                  <a:pt x="160" y="522"/>
                  <a:pt x="162" y="522"/>
                  <a:pt x="163" y="522"/>
                </a:cubicBezTo>
                <a:cubicBezTo>
                  <a:pt x="164" y="521"/>
                  <a:pt x="165" y="521"/>
                  <a:pt x="167" y="521"/>
                </a:cubicBezTo>
                <a:cubicBezTo>
                  <a:pt x="168" y="521"/>
                  <a:pt x="169" y="520"/>
                  <a:pt x="170" y="520"/>
                </a:cubicBezTo>
                <a:cubicBezTo>
                  <a:pt x="171" y="521"/>
                  <a:pt x="172" y="521"/>
                  <a:pt x="172" y="521"/>
                </a:cubicBezTo>
                <a:cubicBezTo>
                  <a:pt x="173" y="520"/>
                  <a:pt x="173" y="519"/>
                  <a:pt x="173" y="519"/>
                </a:cubicBezTo>
                <a:cubicBezTo>
                  <a:pt x="172" y="518"/>
                  <a:pt x="171" y="517"/>
                  <a:pt x="171" y="516"/>
                </a:cubicBezTo>
                <a:cubicBezTo>
                  <a:pt x="171" y="515"/>
                  <a:pt x="171" y="515"/>
                  <a:pt x="171" y="515"/>
                </a:cubicBezTo>
                <a:cubicBezTo>
                  <a:pt x="171" y="514"/>
                  <a:pt x="170" y="514"/>
                  <a:pt x="170" y="514"/>
                </a:cubicBezTo>
                <a:cubicBezTo>
                  <a:pt x="170" y="514"/>
                  <a:pt x="171" y="513"/>
                  <a:pt x="171" y="513"/>
                </a:cubicBezTo>
                <a:cubicBezTo>
                  <a:pt x="171" y="513"/>
                  <a:pt x="170" y="512"/>
                  <a:pt x="170" y="512"/>
                </a:cubicBezTo>
                <a:cubicBezTo>
                  <a:pt x="169" y="512"/>
                  <a:pt x="169" y="511"/>
                  <a:pt x="168" y="511"/>
                </a:cubicBezTo>
                <a:cubicBezTo>
                  <a:pt x="168" y="511"/>
                  <a:pt x="168" y="510"/>
                  <a:pt x="168" y="510"/>
                </a:cubicBezTo>
                <a:cubicBezTo>
                  <a:pt x="167" y="509"/>
                  <a:pt x="167" y="509"/>
                  <a:pt x="167" y="509"/>
                </a:cubicBezTo>
                <a:cubicBezTo>
                  <a:pt x="166" y="509"/>
                  <a:pt x="166" y="508"/>
                  <a:pt x="166" y="508"/>
                </a:cubicBezTo>
                <a:cubicBezTo>
                  <a:pt x="166" y="507"/>
                  <a:pt x="166" y="507"/>
                  <a:pt x="166" y="507"/>
                </a:cubicBezTo>
                <a:cubicBezTo>
                  <a:pt x="166" y="506"/>
                  <a:pt x="166" y="506"/>
                  <a:pt x="166" y="505"/>
                </a:cubicBezTo>
                <a:cubicBezTo>
                  <a:pt x="166" y="505"/>
                  <a:pt x="162" y="503"/>
                  <a:pt x="161" y="503"/>
                </a:cubicBezTo>
                <a:cubicBezTo>
                  <a:pt x="158" y="503"/>
                  <a:pt x="156" y="503"/>
                  <a:pt x="153" y="503"/>
                </a:cubicBezTo>
                <a:cubicBezTo>
                  <a:pt x="150" y="504"/>
                  <a:pt x="149" y="504"/>
                  <a:pt x="147" y="502"/>
                </a:cubicBezTo>
                <a:cubicBezTo>
                  <a:pt x="146" y="502"/>
                  <a:pt x="146" y="501"/>
                  <a:pt x="146" y="501"/>
                </a:cubicBezTo>
                <a:cubicBezTo>
                  <a:pt x="145" y="501"/>
                  <a:pt x="145" y="501"/>
                  <a:pt x="145" y="501"/>
                </a:cubicBezTo>
                <a:cubicBezTo>
                  <a:pt x="144" y="500"/>
                  <a:pt x="144" y="499"/>
                  <a:pt x="143" y="499"/>
                </a:cubicBezTo>
                <a:cubicBezTo>
                  <a:pt x="140" y="500"/>
                  <a:pt x="144" y="503"/>
                  <a:pt x="145" y="504"/>
                </a:cubicBezTo>
                <a:cubicBezTo>
                  <a:pt x="146" y="505"/>
                  <a:pt x="149" y="507"/>
                  <a:pt x="150" y="509"/>
                </a:cubicBezTo>
                <a:cubicBezTo>
                  <a:pt x="151" y="510"/>
                  <a:pt x="150" y="511"/>
                  <a:pt x="150" y="512"/>
                </a:cubicBezTo>
                <a:cubicBezTo>
                  <a:pt x="150" y="513"/>
                  <a:pt x="150" y="513"/>
                  <a:pt x="150" y="514"/>
                </a:cubicBezTo>
                <a:cubicBezTo>
                  <a:pt x="150" y="514"/>
                  <a:pt x="150" y="515"/>
                  <a:pt x="150" y="515"/>
                </a:cubicBezTo>
                <a:cubicBezTo>
                  <a:pt x="151" y="515"/>
                  <a:pt x="151" y="515"/>
                  <a:pt x="151" y="515"/>
                </a:cubicBezTo>
                <a:cubicBezTo>
                  <a:pt x="151" y="516"/>
                  <a:pt x="149" y="517"/>
                  <a:pt x="150" y="518"/>
                </a:cubicBezTo>
                <a:cubicBezTo>
                  <a:pt x="150" y="519"/>
                  <a:pt x="151" y="518"/>
                  <a:pt x="150" y="519"/>
                </a:cubicBezTo>
                <a:cubicBezTo>
                  <a:pt x="149" y="519"/>
                  <a:pt x="149" y="519"/>
                  <a:pt x="149" y="520"/>
                </a:cubicBezTo>
                <a:cubicBezTo>
                  <a:pt x="149" y="520"/>
                  <a:pt x="150" y="521"/>
                  <a:pt x="150" y="521"/>
                </a:cubicBezTo>
                <a:cubicBezTo>
                  <a:pt x="150" y="522"/>
                  <a:pt x="150" y="522"/>
                  <a:pt x="150" y="522"/>
                </a:cubicBezTo>
                <a:cubicBezTo>
                  <a:pt x="149" y="523"/>
                  <a:pt x="149" y="523"/>
                  <a:pt x="150" y="523"/>
                </a:cubicBezTo>
                <a:cubicBezTo>
                  <a:pt x="150" y="523"/>
                  <a:pt x="150" y="523"/>
                  <a:pt x="150" y="524"/>
                </a:cubicBezTo>
                <a:cubicBezTo>
                  <a:pt x="150" y="524"/>
                  <a:pt x="149" y="524"/>
                  <a:pt x="149" y="524"/>
                </a:cubicBezTo>
                <a:cubicBezTo>
                  <a:pt x="148" y="525"/>
                  <a:pt x="147" y="528"/>
                  <a:pt x="147" y="529"/>
                </a:cubicBezTo>
                <a:cubicBezTo>
                  <a:pt x="147" y="530"/>
                  <a:pt x="146" y="532"/>
                  <a:pt x="146" y="534"/>
                </a:cubicBezTo>
                <a:cubicBezTo>
                  <a:pt x="146" y="534"/>
                  <a:pt x="146" y="535"/>
                  <a:pt x="147" y="536"/>
                </a:cubicBezTo>
                <a:cubicBezTo>
                  <a:pt x="148" y="536"/>
                  <a:pt x="148" y="536"/>
                  <a:pt x="149" y="535"/>
                </a:cubicBezTo>
                <a:cubicBezTo>
                  <a:pt x="150" y="535"/>
                  <a:pt x="150" y="538"/>
                  <a:pt x="152" y="537"/>
                </a:cubicBezTo>
                <a:cubicBezTo>
                  <a:pt x="151" y="538"/>
                  <a:pt x="152" y="539"/>
                  <a:pt x="152" y="540"/>
                </a:cubicBezTo>
                <a:cubicBezTo>
                  <a:pt x="153" y="540"/>
                  <a:pt x="153" y="542"/>
                  <a:pt x="153" y="543"/>
                </a:cubicBezTo>
                <a:cubicBezTo>
                  <a:pt x="153" y="544"/>
                  <a:pt x="152" y="544"/>
                  <a:pt x="152" y="545"/>
                </a:cubicBezTo>
                <a:cubicBezTo>
                  <a:pt x="152" y="545"/>
                  <a:pt x="152" y="546"/>
                  <a:pt x="152" y="546"/>
                </a:cubicBezTo>
                <a:cubicBezTo>
                  <a:pt x="153" y="546"/>
                  <a:pt x="153" y="547"/>
                  <a:pt x="153" y="547"/>
                </a:cubicBezTo>
                <a:cubicBezTo>
                  <a:pt x="153" y="548"/>
                  <a:pt x="152" y="548"/>
                  <a:pt x="152" y="549"/>
                </a:cubicBezTo>
                <a:cubicBezTo>
                  <a:pt x="152" y="550"/>
                  <a:pt x="152" y="550"/>
                  <a:pt x="151" y="551"/>
                </a:cubicBezTo>
                <a:cubicBezTo>
                  <a:pt x="151" y="552"/>
                  <a:pt x="150" y="554"/>
                  <a:pt x="149" y="556"/>
                </a:cubicBezTo>
                <a:cubicBezTo>
                  <a:pt x="149" y="557"/>
                  <a:pt x="150" y="559"/>
                  <a:pt x="150" y="560"/>
                </a:cubicBezTo>
                <a:cubicBezTo>
                  <a:pt x="150" y="561"/>
                  <a:pt x="150" y="561"/>
                  <a:pt x="150" y="562"/>
                </a:cubicBezTo>
                <a:cubicBezTo>
                  <a:pt x="150" y="562"/>
                  <a:pt x="150" y="562"/>
                  <a:pt x="150" y="563"/>
                </a:cubicBezTo>
                <a:cubicBezTo>
                  <a:pt x="150" y="563"/>
                  <a:pt x="151" y="564"/>
                  <a:pt x="150" y="565"/>
                </a:cubicBezTo>
                <a:cubicBezTo>
                  <a:pt x="149" y="564"/>
                  <a:pt x="149" y="562"/>
                  <a:pt x="149" y="560"/>
                </a:cubicBezTo>
                <a:cubicBezTo>
                  <a:pt x="148" y="559"/>
                  <a:pt x="147" y="558"/>
                  <a:pt x="146" y="558"/>
                </a:cubicBezTo>
                <a:cubicBezTo>
                  <a:pt x="145" y="558"/>
                  <a:pt x="143" y="559"/>
                  <a:pt x="143" y="560"/>
                </a:cubicBezTo>
                <a:cubicBezTo>
                  <a:pt x="143" y="561"/>
                  <a:pt x="146" y="562"/>
                  <a:pt x="144" y="563"/>
                </a:cubicBezTo>
                <a:cubicBezTo>
                  <a:pt x="144" y="562"/>
                  <a:pt x="144" y="562"/>
                  <a:pt x="143" y="561"/>
                </a:cubicBezTo>
                <a:cubicBezTo>
                  <a:pt x="143" y="561"/>
                  <a:pt x="142" y="561"/>
                  <a:pt x="142" y="560"/>
                </a:cubicBezTo>
                <a:cubicBezTo>
                  <a:pt x="142" y="559"/>
                  <a:pt x="144" y="558"/>
                  <a:pt x="145" y="558"/>
                </a:cubicBezTo>
                <a:cubicBezTo>
                  <a:pt x="145" y="557"/>
                  <a:pt x="146" y="557"/>
                  <a:pt x="146" y="556"/>
                </a:cubicBezTo>
                <a:cubicBezTo>
                  <a:pt x="145" y="556"/>
                  <a:pt x="145" y="555"/>
                  <a:pt x="144" y="555"/>
                </a:cubicBezTo>
                <a:cubicBezTo>
                  <a:pt x="144" y="554"/>
                  <a:pt x="143" y="555"/>
                  <a:pt x="143" y="554"/>
                </a:cubicBezTo>
                <a:cubicBezTo>
                  <a:pt x="142" y="554"/>
                  <a:pt x="142" y="553"/>
                  <a:pt x="142" y="552"/>
                </a:cubicBezTo>
                <a:cubicBezTo>
                  <a:pt x="141" y="552"/>
                  <a:pt x="140" y="553"/>
                  <a:pt x="139" y="553"/>
                </a:cubicBezTo>
                <a:cubicBezTo>
                  <a:pt x="138" y="553"/>
                  <a:pt x="137" y="553"/>
                  <a:pt x="136" y="553"/>
                </a:cubicBezTo>
                <a:cubicBezTo>
                  <a:pt x="136" y="553"/>
                  <a:pt x="137" y="552"/>
                  <a:pt x="137" y="552"/>
                </a:cubicBezTo>
                <a:cubicBezTo>
                  <a:pt x="137" y="551"/>
                  <a:pt x="136" y="551"/>
                  <a:pt x="135" y="551"/>
                </a:cubicBezTo>
                <a:cubicBezTo>
                  <a:pt x="133" y="550"/>
                  <a:pt x="132" y="550"/>
                  <a:pt x="131" y="552"/>
                </a:cubicBezTo>
                <a:cubicBezTo>
                  <a:pt x="131" y="553"/>
                  <a:pt x="130" y="555"/>
                  <a:pt x="129" y="556"/>
                </a:cubicBezTo>
                <a:cubicBezTo>
                  <a:pt x="128" y="557"/>
                  <a:pt x="127" y="559"/>
                  <a:pt x="126" y="560"/>
                </a:cubicBezTo>
                <a:cubicBezTo>
                  <a:pt x="125" y="561"/>
                  <a:pt x="123" y="561"/>
                  <a:pt x="122" y="562"/>
                </a:cubicBezTo>
                <a:cubicBezTo>
                  <a:pt x="120" y="562"/>
                  <a:pt x="119" y="563"/>
                  <a:pt x="118" y="564"/>
                </a:cubicBezTo>
                <a:cubicBezTo>
                  <a:pt x="118" y="565"/>
                  <a:pt x="117" y="566"/>
                  <a:pt x="116" y="567"/>
                </a:cubicBezTo>
                <a:cubicBezTo>
                  <a:pt x="115" y="568"/>
                  <a:pt x="114" y="569"/>
                  <a:pt x="112" y="570"/>
                </a:cubicBezTo>
                <a:cubicBezTo>
                  <a:pt x="111" y="571"/>
                  <a:pt x="111" y="572"/>
                  <a:pt x="111" y="574"/>
                </a:cubicBezTo>
                <a:cubicBezTo>
                  <a:pt x="111" y="575"/>
                  <a:pt x="111" y="576"/>
                  <a:pt x="112" y="578"/>
                </a:cubicBezTo>
                <a:cubicBezTo>
                  <a:pt x="113" y="579"/>
                  <a:pt x="113" y="580"/>
                  <a:pt x="114" y="582"/>
                </a:cubicBezTo>
                <a:cubicBezTo>
                  <a:pt x="115" y="583"/>
                  <a:pt x="116" y="583"/>
                  <a:pt x="116" y="584"/>
                </a:cubicBezTo>
                <a:cubicBezTo>
                  <a:pt x="117" y="585"/>
                  <a:pt x="117" y="586"/>
                  <a:pt x="117" y="587"/>
                </a:cubicBezTo>
                <a:cubicBezTo>
                  <a:pt x="117" y="587"/>
                  <a:pt x="117" y="588"/>
                  <a:pt x="117" y="588"/>
                </a:cubicBezTo>
                <a:cubicBezTo>
                  <a:pt x="117" y="589"/>
                  <a:pt x="117" y="589"/>
                  <a:pt x="117" y="590"/>
                </a:cubicBezTo>
                <a:cubicBezTo>
                  <a:pt x="117" y="590"/>
                  <a:pt x="118" y="591"/>
                  <a:pt x="118" y="592"/>
                </a:cubicBezTo>
                <a:cubicBezTo>
                  <a:pt x="117" y="593"/>
                  <a:pt x="116" y="593"/>
                  <a:pt x="115" y="593"/>
                </a:cubicBezTo>
                <a:cubicBezTo>
                  <a:pt x="114" y="593"/>
                  <a:pt x="114" y="591"/>
                  <a:pt x="113" y="591"/>
                </a:cubicBezTo>
                <a:cubicBezTo>
                  <a:pt x="112" y="591"/>
                  <a:pt x="111" y="590"/>
                  <a:pt x="111" y="591"/>
                </a:cubicBezTo>
                <a:cubicBezTo>
                  <a:pt x="111" y="591"/>
                  <a:pt x="111" y="591"/>
                  <a:pt x="111" y="591"/>
                </a:cubicBezTo>
                <a:cubicBezTo>
                  <a:pt x="112" y="592"/>
                  <a:pt x="112" y="591"/>
                  <a:pt x="112" y="592"/>
                </a:cubicBezTo>
                <a:cubicBezTo>
                  <a:pt x="112" y="592"/>
                  <a:pt x="111" y="593"/>
                  <a:pt x="111" y="593"/>
                </a:cubicBezTo>
                <a:cubicBezTo>
                  <a:pt x="110" y="593"/>
                  <a:pt x="109" y="592"/>
                  <a:pt x="108" y="591"/>
                </a:cubicBezTo>
                <a:cubicBezTo>
                  <a:pt x="107" y="591"/>
                  <a:pt x="106" y="589"/>
                  <a:pt x="104" y="589"/>
                </a:cubicBezTo>
                <a:cubicBezTo>
                  <a:pt x="103" y="588"/>
                  <a:pt x="102" y="588"/>
                  <a:pt x="101" y="588"/>
                </a:cubicBezTo>
                <a:cubicBezTo>
                  <a:pt x="100" y="587"/>
                  <a:pt x="100" y="586"/>
                  <a:pt x="99" y="587"/>
                </a:cubicBezTo>
                <a:cubicBezTo>
                  <a:pt x="99" y="588"/>
                  <a:pt x="99" y="588"/>
                  <a:pt x="99" y="589"/>
                </a:cubicBezTo>
                <a:cubicBezTo>
                  <a:pt x="99" y="589"/>
                  <a:pt x="98" y="589"/>
                  <a:pt x="98" y="589"/>
                </a:cubicBezTo>
                <a:cubicBezTo>
                  <a:pt x="97" y="589"/>
                  <a:pt x="97" y="589"/>
                  <a:pt x="97" y="589"/>
                </a:cubicBezTo>
                <a:cubicBezTo>
                  <a:pt x="97" y="590"/>
                  <a:pt x="96" y="591"/>
                  <a:pt x="96" y="591"/>
                </a:cubicBezTo>
                <a:cubicBezTo>
                  <a:pt x="96" y="591"/>
                  <a:pt x="96" y="588"/>
                  <a:pt x="96" y="588"/>
                </a:cubicBezTo>
                <a:cubicBezTo>
                  <a:pt x="96" y="587"/>
                  <a:pt x="97" y="588"/>
                  <a:pt x="98" y="587"/>
                </a:cubicBezTo>
                <a:cubicBezTo>
                  <a:pt x="98" y="587"/>
                  <a:pt x="99" y="587"/>
                  <a:pt x="99" y="586"/>
                </a:cubicBezTo>
                <a:cubicBezTo>
                  <a:pt x="98" y="586"/>
                  <a:pt x="97" y="586"/>
                  <a:pt x="97" y="586"/>
                </a:cubicBezTo>
                <a:cubicBezTo>
                  <a:pt x="96" y="586"/>
                  <a:pt x="95" y="586"/>
                  <a:pt x="94" y="585"/>
                </a:cubicBezTo>
                <a:cubicBezTo>
                  <a:pt x="94" y="585"/>
                  <a:pt x="93" y="584"/>
                  <a:pt x="93" y="583"/>
                </a:cubicBezTo>
                <a:cubicBezTo>
                  <a:pt x="93" y="582"/>
                  <a:pt x="91" y="581"/>
                  <a:pt x="89" y="580"/>
                </a:cubicBezTo>
                <a:cubicBezTo>
                  <a:pt x="88" y="580"/>
                  <a:pt x="87" y="578"/>
                  <a:pt x="85" y="579"/>
                </a:cubicBezTo>
                <a:cubicBezTo>
                  <a:pt x="85" y="580"/>
                  <a:pt x="85" y="581"/>
                  <a:pt x="85" y="582"/>
                </a:cubicBezTo>
                <a:cubicBezTo>
                  <a:pt x="85" y="583"/>
                  <a:pt x="85" y="583"/>
                  <a:pt x="84" y="584"/>
                </a:cubicBezTo>
                <a:cubicBezTo>
                  <a:pt x="84" y="585"/>
                  <a:pt x="83" y="585"/>
                  <a:pt x="83" y="585"/>
                </a:cubicBezTo>
                <a:cubicBezTo>
                  <a:pt x="82" y="584"/>
                  <a:pt x="82" y="584"/>
                  <a:pt x="82" y="584"/>
                </a:cubicBezTo>
                <a:cubicBezTo>
                  <a:pt x="82" y="585"/>
                  <a:pt x="82" y="585"/>
                  <a:pt x="82" y="585"/>
                </a:cubicBezTo>
                <a:cubicBezTo>
                  <a:pt x="82" y="586"/>
                  <a:pt x="83" y="586"/>
                  <a:pt x="83" y="587"/>
                </a:cubicBezTo>
                <a:cubicBezTo>
                  <a:pt x="83" y="587"/>
                  <a:pt x="82" y="587"/>
                  <a:pt x="82" y="587"/>
                </a:cubicBezTo>
                <a:cubicBezTo>
                  <a:pt x="82" y="587"/>
                  <a:pt x="82" y="588"/>
                  <a:pt x="82" y="588"/>
                </a:cubicBezTo>
                <a:cubicBezTo>
                  <a:pt x="83" y="589"/>
                  <a:pt x="83" y="589"/>
                  <a:pt x="84" y="589"/>
                </a:cubicBezTo>
                <a:cubicBezTo>
                  <a:pt x="84" y="589"/>
                  <a:pt x="84" y="590"/>
                  <a:pt x="85" y="590"/>
                </a:cubicBezTo>
                <a:cubicBezTo>
                  <a:pt x="85" y="592"/>
                  <a:pt x="86" y="593"/>
                  <a:pt x="87" y="594"/>
                </a:cubicBezTo>
                <a:cubicBezTo>
                  <a:pt x="87" y="595"/>
                  <a:pt x="88" y="596"/>
                  <a:pt x="89" y="596"/>
                </a:cubicBezTo>
                <a:cubicBezTo>
                  <a:pt x="89" y="596"/>
                  <a:pt x="91" y="597"/>
                  <a:pt x="91" y="596"/>
                </a:cubicBezTo>
                <a:cubicBezTo>
                  <a:pt x="91" y="596"/>
                  <a:pt x="92" y="596"/>
                  <a:pt x="92" y="596"/>
                </a:cubicBezTo>
                <a:cubicBezTo>
                  <a:pt x="93" y="596"/>
                  <a:pt x="93" y="595"/>
                  <a:pt x="93" y="595"/>
                </a:cubicBezTo>
                <a:cubicBezTo>
                  <a:pt x="93" y="595"/>
                  <a:pt x="94" y="595"/>
                  <a:pt x="94" y="596"/>
                </a:cubicBezTo>
                <a:cubicBezTo>
                  <a:pt x="94" y="597"/>
                  <a:pt x="94" y="596"/>
                  <a:pt x="95" y="597"/>
                </a:cubicBezTo>
                <a:cubicBezTo>
                  <a:pt x="95" y="597"/>
                  <a:pt x="95" y="597"/>
                  <a:pt x="95" y="598"/>
                </a:cubicBezTo>
                <a:cubicBezTo>
                  <a:pt x="95" y="598"/>
                  <a:pt x="95" y="598"/>
                  <a:pt x="95" y="599"/>
                </a:cubicBezTo>
                <a:cubicBezTo>
                  <a:pt x="94" y="599"/>
                  <a:pt x="96" y="601"/>
                  <a:pt x="96" y="601"/>
                </a:cubicBezTo>
                <a:cubicBezTo>
                  <a:pt x="96" y="603"/>
                  <a:pt x="96" y="604"/>
                  <a:pt x="96" y="605"/>
                </a:cubicBezTo>
                <a:cubicBezTo>
                  <a:pt x="95" y="606"/>
                  <a:pt x="94" y="606"/>
                  <a:pt x="93" y="606"/>
                </a:cubicBezTo>
                <a:cubicBezTo>
                  <a:pt x="91" y="606"/>
                  <a:pt x="92" y="607"/>
                  <a:pt x="91" y="607"/>
                </a:cubicBezTo>
                <a:cubicBezTo>
                  <a:pt x="90" y="608"/>
                  <a:pt x="89" y="608"/>
                  <a:pt x="88" y="607"/>
                </a:cubicBezTo>
                <a:cubicBezTo>
                  <a:pt x="88" y="606"/>
                  <a:pt x="87" y="606"/>
                  <a:pt x="86" y="606"/>
                </a:cubicBezTo>
                <a:cubicBezTo>
                  <a:pt x="86" y="606"/>
                  <a:pt x="86" y="605"/>
                  <a:pt x="86" y="605"/>
                </a:cubicBezTo>
                <a:cubicBezTo>
                  <a:pt x="86" y="605"/>
                  <a:pt x="85" y="606"/>
                  <a:pt x="85" y="606"/>
                </a:cubicBezTo>
                <a:cubicBezTo>
                  <a:pt x="85" y="606"/>
                  <a:pt x="85" y="606"/>
                  <a:pt x="85" y="606"/>
                </a:cubicBezTo>
                <a:cubicBezTo>
                  <a:pt x="85" y="605"/>
                  <a:pt x="84" y="605"/>
                  <a:pt x="84" y="605"/>
                </a:cubicBezTo>
                <a:cubicBezTo>
                  <a:pt x="83" y="605"/>
                  <a:pt x="83" y="605"/>
                  <a:pt x="82" y="604"/>
                </a:cubicBezTo>
                <a:cubicBezTo>
                  <a:pt x="82" y="604"/>
                  <a:pt x="79" y="603"/>
                  <a:pt x="80" y="603"/>
                </a:cubicBezTo>
                <a:cubicBezTo>
                  <a:pt x="80" y="602"/>
                  <a:pt x="80" y="602"/>
                  <a:pt x="80" y="602"/>
                </a:cubicBezTo>
                <a:cubicBezTo>
                  <a:pt x="80" y="601"/>
                  <a:pt x="80" y="601"/>
                  <a:pt x="80" y="601"/>
                </a:cubicBezTo>
                <a:cubicBezTo>
                  <a:pt x="80" y="601"/>
                  <a:pt x="80" y="600"/>
                  <a:pt x="79" y="600"/>
                </a:cubicBezTo>
                <a:cubicBezTo>
                  <a:pt x="79" y="600"/>
                  <a:pt x="79" y="599"/>
                  <a:pt x="78" y="599"/>
                </a:cubicBezTo>
                <a:cubicBezTo>
                  <a:pt x="78" y="599"/>
                  <a:pt x="78" y="599"/>
                  <a:pt x="78" y="599"/>
                </a:cubicBezTo>
                <a:cubicBezTo>
                  <a:pt x="78" y="599"/>
                  <a:pt x="78" y="600"/>
                  <a:pt x="78" y="600"/>
                </a:cubicBezTo>
                <a:cubicBezTo>
                  <a:pt x="77" y="600"/>
                  <a:pt x="77" y="600"/>
                  <a:pt x="77" y="599"/>
                </a:cubicBezTo>
                <a:cubicBezTo>
                  <a:pt x="77" y="599"/>
                  <a:pt x="77" y="598"/>
                  <a:pt x="76" y="598"/>
                </a:cubicBezTo>
                <a:cubicBezTo>
                  <a:pt x="76" y="597"/>
                  <a:pt x="75" y="595"/>
                  <a:pt x="74" y="596"/>
                </a:cubicBezTo>
                <a:cubicBezTo>
                  <a:pt x="74" y="596"/>
                  <a:pt x="74" y="596"/>
                  <a:pt x="74" y="597"/>
                </a:cubicBezTo>
                <a:cubicBezTo>
                  <a:pt x="74" y="597"/>
                  <a:pt x="73" y="597"/>
                  <a:pt x="73" y="597"/>
                </a:cubicBezTo>
                <a:cubicBezTo>
                  <a:pt x="72" y="597"/>
                  <a:pt x="72" y="598"/>
                  <a:pt x="71" y="597"/>
                </a:cubicBezTo>
                <a:cubicBezTo>
                  <a:pt x="71" y="596"/>
                  <a:pt x="70" y="596"/>
                  <a:pt x="70" y="596"/>
                </a:cubicBezTo>
                <a:cubicBezTo>
                  <a:pt x="70" y="595"/>
                  <a:pt x="70" y="595"/>
                  <a:pt x="69" y="595"/>
                </a:cubicBezTo>
                <a:cubicBezTo>
                  <a:pt x="69" y="595"/>
                  <a:pt x="69" y="595"/>
                  <a:pt x="69" y="594"/>
                </a:cubicBezTo>
                <a:cubicBezTo>
                  <a:pt x="68" y="594"/>
                  <a:pt x="69" y="594"/>
                  <a:pt x="68" y="593"/>
                </a:cubicBezTo>
                <a:cubicBezTo>
                  <a:pt x="67" y="593"/>
                  <a:pt x="67" y="593"/>
                  <a:pt x="67" y="593"/>
                </a:cubicBezTo>
                <a:cubicBezTo>
                  <a:pt x="67" y="592"/>
                  <a:pt x="67" y="593"/>
                  <a:pt x="67" y="592"/>
                </a:cubicBezTo>
                <a:cubicBezTo>
                  <a:pt x="68" y="592"/>
                  <a:pt x="68" y="591"/>
                  <a:pt x="68" y="590"/>
                </a:cubicBezTo>
                <a:cubicBezTo>
                  <a:pt x="68" y="590"/>
                  <a:pt x="67" y="590"/>
                  <a:pt x="67" y="590"/>
                </a:cubicBezTo>
                <a:cubicBezTo>
                  <a:pt x="67" y="590"/>
                  <a:pt x="67" y="589"/>
                  <a:pt x="67" y="589"/>
                </a:cubicBezTo>
                <a:cubicBezTo>
                  <a:pt x="67" y="588"/>
                  <a:pt x="67" y="589"/>
                  <a:pt x="67" y="588"/>
                </a:cubicBezTo>
                <a:cubicBezTo>
                  <a:pt x="68" y="587"/>
                  <a:pt x="68" y="587"/>
                  <a:pt x="68" y="586"/>
                </a:cubicBezTo>
                <a:cubicBezTo>
                  <a:pt x="67" y="585"/>
                  <a:pt x="67" y="585"/>
                  <a:pt x="67" y="584"/>
                </a:cubicBezTo>
                <a:cubicBezTo>
                  <a:pt x="67" y="584"/>
                  <a:pt x="66" y="584"/>
                  <a:pt x="66" y="584"/>
                </a:cubicBezTo>
                <a:cubicBezTo>
                  <a:pt x="66" y="583"/>
                  <a:pt x="67" y="583"/>
                  <a:pt x="67" y="582"/>
                </a:cubicBezTo>
                <a:cubicBezTo>
                  <a:pt x="67" y="582"/>
                  <a:pt x="67" y="582"/>
                  <a:pt x="66" y="582"/>
                </a:cubicBezTo>
                <a:cubicBezTo>
                  <a:pt x="66" y="582"/>
                  <a:pt x="67" y="581"/>
                  <a:pt x="66" y="581"/>
                </a:cubicBezTo>
                <a:cubicBezTo>
                  <a:pt x="66" y="581"/>
                  <a:pt x="66" y="581"/>
                  <a:pt x="66" y="581"/>
                </a:cubicBezTo>
                <a:cubicBezTo>
                  <a:pt x="65" y="580"/>
                  <a:pt x="66" y="580"/>
                  <a:pt x="66" y="579"/>
                </a:cubicBezTo>
                <a:cubicBezTo>
                  <a:pt x="66" y="578"/>
                  <a:pt x="66" y="579"/>
                  <a:pt x="65" y="578"/>
                </a:cubicBezTo>
                <a:cubicBezTo>
                  <a:pt x="65" y="578"/>
                  <a:pt x="64" y="577"/>
                  <a:pt x="64" y="576"/>
                </a:cubicBezTo>
                <a:cubicBezTo>
                  <a:pt x="64" y="576"/>
                  <a:pt x="64" y="576"/>
                  <a:pt x="63" y="575"/>
                </a:cubicBezTo>
                <a:cubicBezTo>
                  <a:pt x="63" y="575"/>
                  <a:pt x="63" y="575"/>
                  <a:pt x="62" y="575"/>
                </a:cubicBezTo>
                <a:cubicBezTo>
                  <a:pt x="63" y="575"/>
                  <a:pt x="64" y="575"/>
                  <a:pt x="64" y="575"/>
                </a:cubicBezTo>
                <a:cubicBezTo>
                  <a:pt x="65" y="573"/>
                  <a:pt x="65" y="574"/>
                  <a:pt x="66" y="574"/>
                </a:cubicBezTo>
                <a:cubicBezTo>
                  <a:pt x="66" y="573"/>
                  <a:pt x="66" y="573"/>
                  <a:pt x="66" y="573"/>
                </a:cubicBezTo>
                <a:cubicBezTo>
                  <a:pt x="66" y="573"/>
                  <a:pt x="66" y="572"/>
                  <a:pt x="66" y="572"/>
                </a:cubicBezTo>
                <a:cubicBezTo>
                  <a:pt x="67" y="571"/>
                  <a:pt x="67" y="570"/>
                  <a:pt x="66" y="570"/>
                </a:cubicBezTo>
                <a:cubicBezTo>
                  <a:pt x="66" y="569"/>
                  <a:pt x="66" y="569"/>
                  <a:pt x="66" y="569"/>
                </a:cubicBezTo>
                <a:cubicBezTo>
                  <a:pt x="66" y="569"/>
                  <a:pt x="66" y="568"/>
                  <a:pt x="66" y="568"/>
                </a:cubicBezTo>
                <a:cubicBezTo>
                  <a:pt x="66" y="568"/>
                  <a:pt x="66" y="568"/>
                  <a:pt x="66" y="567"/>
                </a:cubicBezTo>
                <a:cubicBezTo>
                  <a:pt x="66" y="566"/>
                  <a:pt x="68" y="569"/>
                  <a:pt x="68" y="568"/>
                </a:cubicBezTo>
                <a:cubicBezTo>
                  <a:pt x="68" y="568"/>
                  <a:pt x="68" y="567"/>
                  <a:pt x="68" y="567"/>
                </a:cubicBezTo>
                <a:cubicBezTo>
                  <a:pt x="68" y="567"/>
                  <a:pt x="68" y="567"/>
                  <a:pt x="68" y="566"/>
                </a:cubicBezTo>
                <a:cubicBezTo>
                  <a:pt x="68" y="566"/>
                  <a:pt x="67" y="566"/>
                  <a:pt x="67" y="565"/>
                </a:cubicBezTo>
                <a:cubicBezTo>
                  <a:pt x="67" y="565"/>
                  <a:pt x="67" y="565"/>
                  <a:pt x="67" y="564"/>
                </a:cubicBezTo>
                <a:cubicBezTo>
                  <a:pt x="67" y="564"/>
                  <a:pt x="66" y="564"/>
                  <a:pt x="66" y="563"/>
                </a:cubicBezTo>
                <a:cubicBezTo>
                  <a:pt x="66" y="563"/>
                  <a:pt x="66" y="562"/>
                  <a:pt x="66" y="562"/>
                </a:cubicBezTo>
                <a:cubicBezTo>
                  <a:pt x="66" y="561"/>
                  <a:pt x="65" y="561"/>
                  <a:pt x="65" y="561"/>
                </a:cubicBezTo>
                <a:cubicBezTo>
                  <a:pt x="65" y="560"/>
                  <a:pt x="64" y="560"/>
                  <a:pt x="64" y="559"/>
                </a:cubicBezTo>
                <a:cubicBezTo>
                  <a:pt x="63" y="558"/>
                  <a:pt x="62" y="558"/>
                  <a:pt x="61" y="557"/>
                </a:cubicBezTo>
                <a:cubicBezTo>
                  <a:pt x="61" y="557"/>
                  <a:pt x="61" y="557"/>
                  <a:pt x="61" y="557"/>
                </a:cubicBezTo>
                <a:cubicBezTo>
                  <a:pt x="60" y="557"/>
                  <a:pt x="60" y="557"/>
                  <a:pt x="60" y="557"/>
                </a:cubicBezTo>
                <a:cubicBezTo>
                  <a:pt x="60" y="557"/>
                  <a:pt x="60" y="557"/>
                  <a:pt x="59" y="557"/>
                </a:cubicBezTo>
                <a:cubicBezTo>
                  <a:pt x="59" y="557"/>
                  <a:pt x="59" y="557"/>
                  <a:pt x="59" y="557"/>
                </a:cubicBezTo>
                <a:cubicBezTo>
                  <a:pt x="58" y="556"/>
                  <a:pt x="58" y="556"/>
                  <a:pt x="58" y="556"/>
                </a:cubicBezTo>
                <a:cubicBezTo>
                  <a:pt x="58" y="555"/>
                  <a:pt x="57" y="555"/>
                  <a:pt x="57" y="555"/>
                </a:cubicBezTo>
                <a:cubicBezTo>
                  <a:pt x="56" y="555"/>
                  <a:pt x="55" y="555"/>
                  <a:pt x="54" y="555"/>
                </a:cubicBezTo>
                <a:cubicBezTo>
                  <a:pt x="54" y="554"/>
                  <a:pt x="56" y="554"/>
                  <a:pt x="57" y="554"/>
                </a:cubicBezTo>
                <a:cubicBezTo>
                  <a:pt x="57" y="553"/>
                  <a:pt x="56" y="553"/>
                  <a:pt x="56" y="553"/>
                </a:cubicBezTo>
                <a:cubicBezTo>
                  <a:pt x="56" y="553"/>
                  <a:pt x="57" y="553"/>
                  <a:pt x="57" y="553"/>
                </a:cubicBezTo>
                <a:cubicBezTo>
                  <a:pt x="57" y="552"/>
                  <a:pt x="57" y="553"/>
                  <a:pt x="57" y="552"/>
                </a:cubicBezTo>
                <a:cubicBezTo>
                  <a:pt x="57" y="552"/>
                  <a:pt x="57" y="551"/>
                  <a:pt x="57" y="551"/>
                </a:cubicBezTo>
                <a:cubicBezTo>
                  <a:pt x="56" y="551"/>
                  <a:pt x="56" y="551"/>
                  <a:pt x="56" y="551"/>
                </a:cubicBezTo>
                <a:cubicBezTo>
                  <a:pt x="55" y="552"/>
                  <a:pt x="55" y="551"/>
                  <a:pt x="54" y="551"/>
                </a:cubicBezTo>
                <a:cubicBezTo>
                  <a:pt x="54" y="551"/>
                  <a:pt x="53" y="551"/>
                  <a:pt x="53" y="550"/>
                </a:cubicBezTo>
                <a:cubicBezTo>
                  <a:pt x="52" y="550"/>
                  <a:pt x="51" y="551"/>
                  <a:pt x="51" y="550"/>
                </a:cubicBezTo>
                <a:cubicBezTo>
                  <a:pt x="51" y="550"/>
                  <a:pt x="53" y="549"/>
                  <a:pt x="54" y="550"/>
                </a:cubicBezTo>
                <a:cubicBezTo>
                  <a:pt x="54" y="550"/>
                  <a:pt x="55" y="550"/>
                  <a:pt x="55" y="550"/>
                </a:cubicBezTo>
                <a:cubicBezTo>
                  <a:pt x="56" y="549"/>
                  <a:pt x="53" y="549"/>
                  <a:pt x="53" y="549"/>
                </a:cubicBezTo>
                <a:cubicBezTo>
                  <a:pt x="52" y="549"/>
                  <a:pt x="50" y="550"/>
                  <a:pt x="50" y="549"/>
                </a:cubicBezTo>
                <a:cubicBezTo>
                  <a:pt x="50" y="549"/>
                  <a:pt x="51" y="549"/>
                  <a:pt x="51" y="549"/>
                </a:cubicBezTo>
                <a:cubicBezTo>
                  <a:pt x="51" y="548"/>
                  <a:pt x="52" y="548"/>
                  <a:pt x="52" y="548"/>
                </a:cubicBezTo>
                <a:cubicBezTo>
                  <a:pt x="53" y="547"/>
                  <a:pt x="53" y="548"/>
                  <a:pt x="54" y="548"/>
                </a:cubicBezTo>
                <a:cubicBezTo>
                  <a:pt x="55" y="547"/>
                  <a:pt x="53" y="547"/>
                  <a:pt x="53" y="547"/>
                </a:cubicBezTo>
                <a:cubicBezTo>
                  <a:pt x="52" y="547"/>
                  <a:pt x="51" y="547"/>
                  <a:pt x="51" y="547"/>
                </a:cubicBezTo>
                <a:cubicBezTo>
                  <a:pt x="50" y="547"/>
                  <a:pt x="50" y="546"/>
                  <a:pt x="50" y="546"/>
                </a:cubicBezTo>
                <a:cubicBezTo>
                  <a:pt x="49" y="546"/>
                  <a:pt x="50" y="546"/>
                  <a:pt x="50" y="546"/>
                </a:cubicBezTo>
                <a:cubicBezTo>
                  <a:pt x="50" y="545"/>
                  <a:pt x="50" y="545"/>
                  <a:pt x="49" y="545"/>
                </a:cubicBezTo>
                <a:cubicBezTo>
                  <a:pt x="48" y="544"/>
                  <a:pt x="48" y="542"/>
                  <a:pt x="46" y="542"/>
                </a:cubicBezTo>
                <a:cubicBezTo>
                  <a:pt x="47" y="542"/>
                  <a:pt x="46" y="542"/>
                  <a:pt x="46" y="541"/>
                </a:cubicBezTo>
                <a:cubicBezTo>
                  <a:pt x="47" y="541"/>
                  <a:pt x="47" y="540"/>
                  <a:pt x="46" y="539"/>
                </a:cubicBezTo>
                <a:cubicBezTo>
                  <a:pt x="46" y="539"/>
                  <a:pt x="46" y="539"/>
                  <a:pt x="45" y="539"/>
                </a:cubicBezTo>
                <a:cubicBezTo>
                  <a:pt x="45" y="538"/>
                  <a:pt x="45" y="538"/>
                  <a:pt x="45" y="537"/>
                </a:cubicBezTo>
                <a:cubicBezTo>
                  <a:pt x="44" y="537"/>
                  <a:pt x="43" y="537"/>
                  <a:pt x="42" y="537"/>
                </a:cubicBezTo>
                <a:cubicBezTo>
                  <a:pt x="42" y="537"/>
                  <a:pt x="41" y="537"/>
                  <a:pt x="41" y="536"/>
                </a:cubicBezTo>
                <a:cubicBezTo>
                  <a:pt x="42" y="536"/>
                  <a:pt x="43" y="536"/>
                  <a:pt x="43" y="536"/>
                </a:cubicBezTo>
                <a:cubicBezTo>
                  <a:pt x="44" y="536"/>
                  <a:pt x="45" y="536"/>
                  <a:pt x="46" y="536"/>
                </a:cubicBezTo>
                <a:cubicBezTo>
                  <a:pt x="47" y="537"/>
                  <a:pt x="47" y="537"/>
                  <a:pt x="48" y="537"/>
                </a:cubicBezTo>
                <a:cubicBezTo>
                  <a:pt x="49" y="537"/>
                  <a:pt x="50" y="537"/>
                  <a:pt x="51" y="537"/>
                </a:cubicBezTo>
                <a:cubicBezTo>
                  <a:pt x="51" y="538"/>
                  <a:pt x="49" y="538"/>
                  <a:pt x="49" y="539"/>
                </a:cubicBezTo>
                <a:cubicBezTo>
                  <a:pt x="49" y="541"/>
                  <a:pt x="51" y="542"/>
                  <a:pt x="52" y="543"/>
                </a:cubicBezTo>
                <a:cubicBezTo>
                  <a:pt x="53" y="544"/>
                  <a:pt x="55" y="547"/>
                  <a:pt x="56" y="546"/>
                </a:cubicBezTo>
                <a:cubicBezTo>
                  <a:pt x="56" y="545"/>
                  <a:pt x="55" y="544"/>
                  <a:pt x="56" y="544"/>
                </a:cubicBezTo>
                <a:cubicBezTo>
                  <a:pt x="57" y="544"/>
                  <a:pt x="58" y="545"/>
                  <a:pt x="58" y="545"/>
                </a:cubicBezTo>
                <a:cubicBezTo>
                  <a:pt x="58" y="546"/>
                  <a:pt x="58" y="546"/>
                  <a:pt x="59" y="546"/>
                </a:cubicBezTo>
                <a:cubicBezTo>
                  <a:pt x="59" y="547"/>
                  <a:pt x="60" y="547"/>
                  <a:pt x="60" y="547"/>
                </a:cubicBezTo>
                <a:cubicBezTo>
                  <a:pt x="61" y="546"/>
                  <a:pt x="60" y="545"/>
                  <a:pt x="61" y="545"/>
                </a:cubicBezTo>
                <a:cubicBezTo>
                  <a:pt x="61" y="545"/>
                  <a:pt x="61" y="546"/>
                  <a:pt x="61" y="546"/>
                </a:cubicBezTo>
                <a:cubicBezTo>
                  <a:pt x="61" y="546"/>
                  <a:pt x="61" y="547"/>
                  <a:pt x="62" y="547"/>
                </a:cubicBezTo>
                <a:cubicBezTo>
                  <a:pt x="63" y="547"/>
                  <a:pt x="64" y="547"/>
                  <a:pt x="65" y="548"/>
                </a:cubicBezTo>
                <a:cubicBezTo>
                  <a:pt x="64" y="548"/>
                  <a:pt x="63" y="548"/>
                  <a:pt x="63" y="548"/>
                </a:cubicBezTo>
                <a:cubicBezTo>
                  <a:pt x="63" y="549"/>
                  <a:pt x="64" y="550"/>
                  <a:pt x="64" y="550"/>
                </a:cubicBezTo>
                <a:cubicBezTo>
                  <a:pt x="65" y="550"/>
                  <a:pt x="66" y="549"/>
                  <a:pt x="66" y="549"/>
                </a:cubicBezTo>
                <a:cubicBezTo>
                  <a:pt x="68" y="548"/>
                  <a:pt x="69" y="550"/>
                  <a:pt x="70" y="551"/>
                </a:cubicBezTo>
                <a:cubicBezTo>
                  <a:pt x="71" y="552"/>
                  <a:pt x="72" y="553"/>
                  <a:pt x="74" y="553"/>
                </a:cubicBezTo>
                <a:cubicBezTo>
                  <a:pt x="76" y="554"/>
                  <a:pt x="79" y="555"/>
                  <a:pt x="82" y="556"/>
                </a:cubicBezTo>
                <a:cubicBezTo>
                  <a:pt x="85" y="556"/>
                  <a:pt x="88" y="556"/>
                  <a:pt x="90" y="558"/>
                </a:cubicBezTo>
                <a:cubicBezTo>
                  <a:pt x="92" y="559"/>
                  <a:pt x="92" y="559"/>
                  <a:pt x="94" y="560"/>
                </a:cubicBezTo>
                <a:cubicBezTo>
                  <a:pt x="95" y="560"/>
                  <a:pt x="97" y="560"/>
                  <a:pt x="98" y="560"/>
                </a:cubicBezTo>
                <a:cubicBezTo>
                  <a:pt x="100" y="561"/>
                  <a:pt x="101" y="560"/>
                  <a:pt x="103" y="560"/>
                </a:cubicBezTo>
                <a:cubicBezTo>
                  <a:pt x="104" y="559"/>
                  <a:pt x="105" y="559"/>
                  <a:pt x="107" y="559"/>
                </a:cubicBezTo>
                <a:cubicBezTo>
                  <a:pt x="108" y="559"/>
                  <a:pt x="109" y="558"/>
                  <a:pt x="110" y="557"/>
                </a:cubicBezTo>
                <a:cubicBezTo>
                  <a:pt x="111" y="557"/>
                  <a:pt x="112" y="557"/>
                  <a:pt x="113" y="556"/>
                </a:cubicBezTo>
                <a:cubicBezTo>
                  <a:pt x="114" y="555"/>
                  <a:pt x="115" y="554"/>
                  <a:pt x="116" y="553"/>
                </a:cubicBezTo>
                <a:cubicBezTo>
                  <a:pt x="116" y="553"/>
                  <a:pt x="117" y="553"/>
                  <a:pt x="117" y="553"/>
                </a:cubicBezTo>
                <a:cubicBezTo>
                  <a:pt x="117" y="553"/>
                  <a:pt x="118" y="552"/>
                  <a:pt x="118" y="552"/>
                </a:cubicBezTo>
                <a:cubicBezTo>
                  <a:pt x="118" y="551"/>
                  <a:pt x="119" y="551"/>
                  <a:pt x="119" y="551"/>
                </a:cubicBezTo>
                <a:cubicBezTo>
                  <a:pt x="119" y="550"/>
                  <a:pt x="119" y="550"/>
                  <a:pt x="119" y="550"/>
                </a:cubicBezTo>
                <a:cubicBezTo>
                  <a:pt x="120" y="549"/>
                  <a:pt x="119" y="549"/>
                  <a:pt x="120" y="548"/>
                </a:cubicBezTo>
                <a:cubicBezTo>
                  <a:pt x="120" y="548"/>
                  <a:pt x="121" y="548"/>
                  <a:pt x="121" y="547"/>
                </a:cubicBezTo>
                <a:cubicBezTo>
                  <a:pt x="122" y="546"/>
                  <a:pt x="123" y="545"/>
                  <a:pt x="124" y="543"/>
                </a:cubicBezTo>
                <a:cubicBezTo>
                  <a:pt x="124" y="543"/>
                  <a:pt x="124" y="542"/>
                  <a:pt x="124" y="541"/>
                </a:cubicBezTo>
                <a:cubicBezTo>
                  <a:pt x="125" y="541"/>
                  <a:pt x="124" y="540"/>
                  <a:pt x="124" y="540"/>
                </a:cubicBezTo>
                <a:cubicBezTo>
                  <a:pt x="125" y="539"/>
                  <a:pt x="125" y="537"/>
                  <a:pt x="125" y="537"/>
                </a:cubicBezTo>
                <a:cubicBezTo>
                  <a:pt x="125" y="537"/>
                  <a:pt x="125" y="536"/>
                  <a:pt x="125" y="536"/>
                </a:cubicBezTo>
                <a:cubicBezTo>
                  <a:pt x="125" y="536"/>
                  <a:pt x="125" y="536"/>
                  <a:pt x="125" y="536"/>
                </a:cubicBezTo>
                <a:cubicBezTo>
                  <a:pt x="125" y="535"/>
                  <a:pt x="125" y="534"/>
                  <a:pt x="125" y="535"/>
                </a:cubicBezTo>
                <a:cubicBezTo>
                  <a:pt x="125" y="535"/>
                  <a:pt x="125" y="535"/>
                  <a:pt x="125" y="535"/>
                </a:cubicBezTo>
                <a:cubicBezTo>
                  <a:pt x="122" y="535"/>
                  <a:pt x="124" y="531"/>
                  <a:pt x="123" y="530"/>
                </a:cubicBezTo>
                <a:cubicBezTo>
                  <a:pt x="123" y="529"/>
                  <a:pt x="122" y="529"/>
                  <a:pt x="122" y="528"/>
                </a:cubicBezTo>
                <a:cubicBezTo>
                  <a:pt x="122" y="528"/>
                  <a:pt x="122" y="527"/>
                  <a:pt x="122" y="527"/>
                </a:cubicBezTo>
                <a:cubicBezTo>
                  <a:pt x="122" y="527"/>
                  <a:pt x="122" y="526"/>
                  <a:pt x="122" y="526"/>
                </a:cubicBezTo>
                <a:cubicBezTo>
                  <a:pt x="122" y="525"/>
                  <a:pt x="122" y="524"/>
                  <a:pt x="122" y="523"/>
                </a:cubicBezTo>
                <a:cubicBezTo>
                  <a:pt x="121" y="522"/>
                  <a:pt x="121" y="523"/>
                  <a:pt x="120" y="523"/>
                </a:cubicBezTo>
                <a:cubicBezTo>
                  <a:pt x="119" y="523"/>
                  <a:pt x="120" y="520"/>
                  <a:pt x="118" y="521"/>
                </a:cubicBezTo>
                <a:cubicBezTo>
                  <a:pt x="118" y="521"/>
                  <a:pt x="118" y="522"/>
                  <a:pt x="118" y="522"/>
                </a:cubicBezTo>
                <a:cubicBezTo>
                  <a:pt x="117" y="522"/>
                  <a:pt x="116" y="522"/>
                  <a:pt x="116" y="521"/>
                </a:cubicBezTo>
                <a:cubicBezTo>
                  <a:pt x="116" y="520"/>
                  <a:pt x="117" y="520"/>
                  <a:pt x="117" y="520"/>
                </a:cubicBezTo>
                <a:cubicBezTo>
                  <a:pt x="117" y="519"/>
                  <a:pt x="115" y="518"/>
                  <a:pt x="115" y="518"/>
                </a:cubicBezTo>
                <a:cubicBezTo>
                  <a:pt x="114" y="517"/>
                  <a:pt x="113" y="516"/>
                  <a:pt x="113" y="515"/>
                </a:cubicBezTo>
                <a:cubicBezTo>
                  <a:pt x="113" y="514"/>
                  <a:pt x="112" y="513"/>
                  <a:pt x="112" y="513"/>
                </a:cubicBezTo>
                <a:cubicBezTo>
                  <a:pt x="111" y="512"/>
                  <a:pt x="110" y="512"/>
                  <a:pt x="111" y="513"/>
                </a:cubicBezTo>
                <a:cubicBezTo>
                  <a:pt x="111" y="514"/>
                  <a:pt x="111" y="514"/>
                  <a:pt x="112" y="514"/>
                </a:cubicBezTo>
                <a:cubicBezTo>
                  <a:pt x="112" y="515"/>
                  <a:pt x="112" y="515"/>
                  <a:pt x="112" y="516"/>
                </a:cubicBezTo>
                <a:cubicBezTo>
                  <a:pt x="110" y="515"/>
                  <a:pt x="109" y="515"/>
                  <a:pt x="108" y="514"/>
                </a:cubicBezTo>
                <a:cubicBezTo>
                  <a:pt x="108" y="513"/>
                  <a:pt x="107" y="513"/>
                  <a:pt x="106" y="512"/>
                </a:cubicBezTo>
                <a:cubicBezTo>
                  <a:pt x="106" y="512"/>
                  <a:pt x="105" y="511"/>
                  <a:pt x="105" y="511"/>
                </a:cubicBezTo>
                <a:cubicBezTo>
                  <a:pt x="105" y="511"/>
                  <a:pt x="104" y="511"/>
                  <a:pt x="104" y="510"/>
                </a:cubicBezTo>
                <a:cubicBezTo>
                  <a:pt x="104" y="510"/>
                  <a:pt x="104" y="510"/>
                  <a:pt x="104" y="510"/>
                </a:cubicBezTo>
                <a:cubicBezTo>
                  <a:pt x="104" y="509"/>
                  <a:pt x="103" y="509"/>
                  <a:pt x="103" y="509"/>
                </a:cubicBezTo>
                <a:cubicBezTo>
                  <a:pt x="103" y="509"/>
                  <a:pt x="102" y="509"/>
                  <a:pt x="102" y="508"/>
                </a:cubicBezTo>
                <a:cubicBezTo>
                  <a:pt x="102" y="508"/>
                  <a:pt x="102" y="508"/>
                  <a:pt x="102" y="508"/>
                </a:cubicBezTo>
                <a:cubicBezTo>
                  <a:pt x="101" y="507"/>
                  <a:pt x="101" y="508"/>
                  <a:pt x="101" y="508"/>
                </a:cubicBezTo>
                <a:cubicBezTo>
                  <a:pt x="101" y="509"/>
                  <a:pt x="102" y="509"/>
                  <a:pt x="102" y="509"/>
                </a:cubicBezTo>
                <a:cubicBezTo>
                  <a:pt x="101" y="509"/>
                  <a:pt x="101" y="509"/>
                  <a:pt x="100" y="509"/>
                </a:cubicBezTo>
                <a:cubicBezTo>
                  <a:pt x="99" y="508"/>
                  <a:pt x="99" y="508"/>
                  <a:pt x="99" y="508"/>
                </a:cubicBezTo>
                <a:cubicBezTo>
                  <a:pt x="99" y="507"/>
                  <a:pt x="99" y="507"/>
                  <a:pt x="98" y="506"/>
                </a:cubicBezTo>
                <a:cubicBezTo>
                  <a:pt x="98" y="506"/>
                  <a:pt x="98" y="505"/>
                  <a:pt x="97" y="505"/>
                </a:cubicBezTo>
                <a:cubicBezTo>
                  <a:pt x="97" y="505"/>
                  <a:pt x="96" y="504"/>
                  <a:pt x="96" y="504"/>
                </a:cubicBezTo>
                <a:cubicBezTo>
                  <a:pt x="96" y="503"/>
                  <a:pt x="95" y="503"/>
                  <a:pt x="95" y="502"/>
                </a:cubicBezTo>
                <a:cubicBezTo>
                  <a:pt x="94" y="501"/>
                  <a:pt x="93" y="500"/>
                  <a:pt x="92" y="499"/>
                </a:cubicBezTo>
                <a:cubicBezTo>
                  <a:pt x="91" y="499"/>
                  <a:pt x="90" y="498"/>
                  <a:pt x="89" y="497"/>
                </a:cubicBezTo>
                <a:cubicBezTo>
                  <a:pt x="89" y="497"/>
                  <a:pt x="88" y="496"/>
                  <a:pt x="88" y="496"/>
                </a:cubicBezTo>
                <a:cubicBezTo>
                  <a:pt x="87" y="496"/>
                  <a:pt x="87" y="495"/>
                  <a:pt x="86" y="494"/>
                </a:cubicBezTo>
                <a:cubicBezTo>
                  <a:pt x="86" y="494"/>
                  <a:pt x="85" y="494"/>
                  <a:pt x="85" y="494"/>
                </a:cubicBezTo>
                <a:cubicBezTo>
                  <a:pt x="84" y="493"/>
                  <a:pt x="84" y="493"/>
                  <a:pt x="83" y="492"/>
                </a:cubicBezTo>
                <a:cubicBezTo>
                  <a:pt x="82" y="492"/>
                  <a:pt x="81" y="491"/>
                  <a:pt x="80" y="491"/>
                </a:cubicBezTo>
                <a:cubicBezTo>
                  <a:pt x="80" y="490"/>
                  <a:pt x="80" y="490"/>
                  <a:pt x="80" y="489"/>
                </a:cubicBezTo>
                <a:cubicBezTo>
                  <a:pt x="79" y="489"/>
                  <a:pt x="79" y="489"/>
                  <a:pt x="79" y="489"/>
                </a:cubicBezTo>
                <a:cubicBezTo>
                  <a:pt x="78" y="489"/>
                  <a:pt x="77" y="488"/>
                  <a:pt x="77" y="487"/>
                </a:cubicBezTo>
                <a:cubicBezTo>
                  <a:pt x="76" y="487"/>
                  <a:pt x="74" y="487"/>
                  <a:pt x="73" y="486"/>
                </a:cubicBezTo>
                <a:cubicBezTo>
                  <a:pt x="73" y="486"/>
                  <a:pt x="71" y="485"/>
                  <a:pt x="70" y="486"/>
                </a:cubicBezTo>
                <a:cubicBezTo>
                  <a:pt x="70" y="486"/>
                  <a:pt x="72" y="488"/>
                  <a:pt x="70" y="488"/>
                </a:cubicBezTo>
                <a:cubicBezTo>
                  <a:pt x="70" y="488"/>
                  <a:pt x="70" y="487"/>
                  <a:pt x="70" y="487"/>
                </a:cubicBezTo>
                <a:cubicBezTo>
                  <a:pt x="69" y="487"/>
                  <a:pt x="69" y="487"/>
                  <a:pt x="69" y="488"/>
                </a:cubicBezTo>
                <a:cubicBezTo>
                  <a:pt x="68" y="487"/>
                  <a:pt x="69" y="487"/>
                  <a:pt x="68" y="487"/>
                </a:cubicBezTo>
                <a:cubicBezTo>
                  <a:pt x="68" y="486"/>
                  <a:pt x="67" y="487"/>
                  <a:pt x="67" y="487"/>
                </a:cubicBezTo>
                <a:cubicBezTo>
                  <a:pt x="66" y="486"/>
                  <a:pt x="66" y="486"/>
                  <a:pt x="65" y="485"/>
                </a:cubicBezTo>
                <a:cubicBezTo>
                  <a:pt x="64" y="485"/>
                  <a:pt x="64" y="485"/>
                  <a:pt x="64" y="485"/>
                </a:cubicBezTo>
                <a:cubicBezTo>
                  <a:pt x="63" y="485"/>
                  <a:pt x="63" y="484"/>
                  <a:pt x="63" y="484"/>
                </a:cubicBezTo>
                <a:cubicBezTo>
                  <a:pt x="62" y="484"/>
                  <a:pt x="61" y="484"/>
                  <a:pt x="60" y="484"/>
                </a:cubicBezTo>
                <a:cubicBezTo>
                  <a:pt x="60" y="484"/>
                  <a:pt x="59" y="484"/>
                  <a:pt x="59" y="484"/>
                </a:cubicBezTo>
                <a:cubicBezTo>
                  <a:pt x="58" y="484"/>
                  <a:pt x="59" y="484"/>
                  <a:pt x="58" y="485"/>
                </a:cubicBezTo>
                <a:cubicBezTo>
                  <a:pt x="58" y="485"/>
                  <a:pt x="58" y="485"/>
                  <a:pt x="57" y="484"/>
                </a:cubicBezTo>
                <a:cubicBezTo>
                  <a:pt x="57" y="484"/>
                  <a:pt x="57" y="484"/>
                  <a:pt x="57" y="484"/>
                </a:cubicBezTo>
                <a:cubicBezTo>
                  <a:pt x="56" y="484"/>
                  <a:pt x="56" y="486"/>
                  <a:pt x="56" y="486"/>
                </a:cubicBezTo>
                <a:cubicBezTo>
                  <a:pt x="56" y="487"/>
                  <a:pt x="56" y="488"/>
                  <a:pt x="55" y="489"/>
                </a:cubicBezTo>
                <a:cubicBezTo>
                  <a:pt x="55" y="490"/>
                  <a:pt x="54" y="490"/>
                  <a:pt x="53" y="491"/>
                </a:cubicBezTo>
                <a:cubicBezTo>
                  <a:pt x="53" y="491"/>
                  <a:pt x="52" y="491"/>
                  <a:pt x="52" y="491"/>
                </a:cubicBezTo>
                <a:cubicBezTo>
                  <a:pt x="51" y="492"/>
                  <a:pt x="51" y="495"/>
                  <a:pt x="51" y="493"/>
                </a:cubicBezTo>
                <a:cubicBezTo>
                  <a:pt x="51" y="491"/>
                  <a:pt x="52" y="490"/>
                  <a:pt x="53" y="489"/>
                </a:cubicBezTo>
                <a:cubicBezTo>
                  <a:pt x="54" y="489"/>
                  <a:pt x="55" y="488"/>
                  <a:pt x="55" y="488"/>
                </a:cubicBezTo>
                <a:cubicBezTo>
                  <a:pt x="56" y="487"/>
                  <a:pt x="55" y="487"/>
                  <a:pt x="55" y="487"/>
                </a:cubicBezTo>
                <a:cubicBezTo>
                  <a:pt x="55" y="487"/>
                  <a:pt x="55" y="487"/>
                  <a:pt x="55" y="487"/>
                </a:cubicBezTo>
                <a:cubicBezTo>
                  <a:pt x="54" y="487"/>
                  <a:pt x="54" y="487"/>
                  <a:pt x="54" y="487"/>
                </a:cubicBezTo>
                <a:cubicBezTo>
                  <a:pt x="54" y="486"/>
                  <a:pt x="56" y="485"/>
                  <a:pt x="54" y="485"/>
                </a:cubicBezTo>
                <a:cubicBezTo>
                  <a:pt x="53" y="485"/>
                  <a:pt x="53" y="485"/>
                  <a:pt x="54" y="484"/>
                </a:cubicBezTo>
                <a:cubicBezTo>
                  <a:pt x="55" y="484"/>
                  <a:pt x="55" y="484"/>
                  <a:pt x="55" y="483"/>
                </a:cubicBezTo>
                <a:cubicBezTo>
                  <a:pt x="55" y="483"/>
                  <a:pt x="55" y="483"/>
                  <a:pt x="55" y="483"/>
                </a:cubicBezTo>
                <a:cubicBezTo>
                  <a:pt x="55" y="483"/>
                  <a:pt x="55" y="482"/>
                  <a:pt x="55" y="482"/>
                </a:cubicBezTo>
                <a:cubicBezTo>
                  <a:pt x="55" y="481"/>
                  <a:pt x="54" y="482"/>
                  <a:pt x="53" y="482"/>
                </a:cubicBezTo>
                <a:cubicBezTo>
                  <a:pt x="52" y="482"/>
                  <a:pt x="51" y="482"/>
                  <a:pt x="51" y="483"/>
                </a:cubicBezTo>
                <a:cubicBezTo>
                  <a:pt x="51" y="483"/>
                  <a:pt x="51" y="484"/>
                  <a:pt x="50" y="484"/>
                </a:cubicBezTo>
                <a:cubicBezTo>
                  <a:pt x="50" y="484"/>
                  <a:pt x="50" y="485"/>
                  <a:pt x="49" y="485"/>
                </a:cubicBezTo>
                <a:cubicBezTo>
                  <a:pt x="49" y="484"/>
                  <a:pt x="50" y="483"/>
                  <a:pt x="50" y="483"/>
                </a:cubicBezTo>
                <a:cubicBezTo>
                  <a:pt x="50" y="483"/>
                  <a:pt x="52" y="481"/>
                  <a:pt x="51" y="481"/>
                </a:cubicBezTo>
                <a:cubicBezTo>
                  <a:pt x="51" y="480"/>
                  <a:pt x="49" y="482"/>
                  <a:pt x="49" y="482"/>
                </a:cubicBezTo>
                <a:cubicBezTo>
                  <a:pt x="49" y="481"/>
                  <a:pt x="50" y="481"/>
                  <a:pt x="50" y="480"/>
                </a:cubicBezTo>
                <a:cubicBezTo>
                  <a:pt x="49" y="480"/>
                  <a:pt x="49" y="480"/>
                  <a:pt x="48" y="480"/>
                </a:cubicBezTo>
                <a:cubicBezTo>
                  <a:pt x="47" y="480"/>
                  <a:pt x="45" y="481"/>
                  <a:pt x="44" y="482"/>
                </a:cubicBezTo>
                <a:cubicBezTo>
                  <a:pt x="44" y="481"/>
                  <a:pt x="45" y="481"/>
                  <a:pt x="46" y="480"/>
                </a:cubicBezTo>
                <a:cubicBezTo>
                  <a:pt x="46" y="480"/>
                  <a:pt x="46" y="479"/>
                  <a:pt x="46" y="479"/>
                </a:cubicBezTo>
                <a:cubicBezTo>
                  <a:pt x="46" y="478"/>
                  <a:pt x="46" y="478"/>
                  <a:pt x="46" y="478"/>
                </a:cubicBezTo>
                <a:cubicBezTo>
                  <a:pt x="45" y="478"/>
                  <a:pt x="45" y="478"/>
                  <a:pt x="44" y="478"/>
                </a:cubicBezTo>
                <a:cubicBezTo>
                  <a:pt x="44" y="477"/>
                  <a:pt x="43" y="477"/>
                  <a:pt x="42" y="478"/>
                </a:cubicBezTo>
                <a:cubicBezTo>
                  <a:pt x="42" y="478"/>
                  <a:pt x="43" y="477"/>
                  <a:pt x="43" y="477"/>
                </a:cubicBezTo>
                <a:cubicBezTo>
                  <a:pt x="43" y="476"/>
                  <a:pt x="42" y="476"/>
                  <a:pt x="42" y="476"/>
                </a:cubicBezTo>
                <a:cubicBezTo>
                  <a:pt x="42" y="476"/>
                  <a:pt x="43" y="476"/>
                  <a:pt x="43" y="475"/>
                </a:cubicBezTo>
                <a:cubicBezTo>
                  <a:pt x="43" y="475"/>
                  <a:pt x="43" y="475"/>
                  <a:pt x="43" y="474"/>
                </a:cubicBezTo>
                <a:cubicBezTo>
                  <a:pt x="43" y="473"/>
                  <a:pt x="43" y="474"/>
                  <a:pt x="44" y="475"/>
                </a:cubicBezTo>
                <a:cubicBezTo>
                  <a:pt x="44" y="476"/>
                  <a:pt x="44" y="476"/>
                  <a:pt x="45" y="476"/>
                </a:cubicBezTo>
                <a:cubicBezTo>
                  <a:pt x="46" y="476"/>
                  <a:pt x="47" y="477"/>
                  <a:pt x="48" y="477"/>
                </a:cubicBezTo>
                <a:cubicBezTo>
                  <a:pt x="49" y="477"/>
                  <a:pt x="50" y="478"/>
                  <a:pt x="51" y="477"/>
                </a:cubicBezTo>
                <a:cubicBezTo>
                  <a:pt x="52" y="476"/>
                  <a:pt x="52" y="476"/>
                  <a:pt x="52" y="475"/>
                </a:cubicBezTo>
                <a:cubicBezTo>
                  <a:pt x="52" y="474"/>
                  <a:pt x="52" y="474"/>
                  <a:pt x="51" y="473"/>
                </a:cubicBezTo>
                <a:cubicBezTo>
                  <a:pt x="50" y="473"/>
                  <a:pt x="50" y="473"/>
                  <a:pt x="49" y="472"/>
                </a:cubicBezTo>
                <a:cubicBezTo>
                  <a:pt x="49" y="472"/>
                  <a:pt x="49" y="473"/>
                  <a:pt x="48" y="473"/>
                </a:cubicBezTo>
                <a:cubicBezTo>
                  <a:pt x="47" y="473"/>
                  <a:pt x="47" y="471"/>
                  <a:pt x="46" y="471"/>
                </a:cubicBezTo>
                <a:cubicBezTo>
                  <a:pt x="46" y="470"/>
                  <a:pt x="45" y="470"/>
                  <a:pt x="44" y="470"/>
                </a:cubicBezTo>
                <a:cubicBezTo>
                  <a:pt x="44" y="469"/>
                  <a:pt x="42" y="467"/>
                  <a:pt x="42" y="469"/>
                </a:cubicBezTo>
                <a:cubicBezTo>
                  <a:pt x="42" y="470"/>
                  <a:pt x="44" y="472"/>
                  <a:pt x="43" y="472"/>
                </a:cubicBezTo>
                <a:cubicBezTo>
                  <a:pt x="42" y="474"/>
                  <a:pt x="41" y="470"/>
                  <a:pt x="40" y="471"/>
                </a:cubicBezTo>
                <a:cubicBezTo>
                  <a:pt x="39" y="472"/>
                  <a:pt x="41" y="475"/>
                  <a:pt x="39" y="475"/>
                </a:cubicBezTo>
                <a:cubicBezTo>
                  <a:pt x="39" y="475"/>
                  <a:pt x="38" y="474"/>
                  <a:pt x="37" y="475"/>
                </a:cubicBezTo>
                <a:cubicBezTo>
                  <a:pt x="37" y="475"/>
                  <a:pt x="37" y="476"/>
                  <a:pt x="37" y="476"/>
                </a:cubicBezTo>
                <a:cubicBezTo>
                  <a:pt x="37" y="476"/>
                  <a:pt x="36" y="476"/>
                  <a:pt x="36" y="477"/>
                </a:cubicBezTo>
                <a:cubicBezTo>
                  <a:pt x="36" y="476"/>
                  <a:pt x="37" y="475"/>
                  <a:pt x="37" y="474"/>
                </a:cubicBezTo>
                <a:cubicBezTo>
                  <a:pt x="37" y="474"/>
                  <a:pt x="36" y="473"/>
                  <a:pt x="35" y="473"/>
                </a:cubicBezTo>
                <a:cubicBezTo>
                  <a:pt x="35" y="473"/>
                  <a:pt x="34" y="473"/>
                  <a:pt x="34" y="473"/>
                </a:cubicBezTo>
                <a:cubicBezTo>
                  <a:pt x="33" y="472"/>
                  <a:pt x="32" y="472"/>
                  <a:pt x="32" y="472"/>
                </a:cubicBezTo>
                <a:cubicBezTo>
                  <a:pt x="32" y="474"/>
                  <a:pt x="33" y="475"/>
                  <a:pt x="33" y="476"/>
                </a:cubicBezTo>
                <a:cubicBezTo>
                  <a:pt x="33" y="477"/>
                  <a:pt x="33" y="478"/>
                  <a:pt x="32" y="479"/>
                </a:cubicBezTo>
                <a:cubicBezTo>
                  <a:pt x="31" y="479"/>
                  <a:pt x="30" y="479"/>
                  <a:pt x="30" y="479"/>
                </a:cubicBezTo>
                <a:cubicBezTo>
                  <a:pt x="29" y="479"/>
                  <a:pt x="29" y="478"/>
                  <a:pt x="28" y="477"/>
                </a:cubicBezTo>
                <a:cubicBezTo>
                  <a:pt x="28" y="477"/>
                  <a:pt x="26" y="476"/>
                  <a:pt x="26" y="476"/>
                </a:cubicBezTo>
                <a:cubicBezTo>
                  <a:pt x="25" y="476"/>
                  <a:pt x="26" y="477"/>
                  <a:pt x="26" y="478"/>
                </a:cubicBezTo>
                <a:cubicBezTo>
                  <a:pt x="27" y="479"/>
                  <a:pt x="26" y="480"/>
                  <a:pt x="26" y="481"/>
                </a:cubicBezTo>
                <a:cubicBezTo>
                  <a:pt x="25" y="482"/>
                  <a:pt x="24" y="483"/>
                  <a:pt x="24" y="483"/>
                </a:cubicBezTo>
                <a:cubicBezTo>
                  <a:pt x="23" y="484"/>
                  <a:pt x="23" y="483"/>
                  <a:pt x="22" y="483"/>
                </a:cubicBezTo>
                <a:cubicBezTo>
                  <a:pt x="21" y="484"/>
                  <a:pt x="21" y="484"/>
                  <a:pt x="21" y="485"/>
                </a:cubicBezTo>
                <a:cubicBezTo>
                  <a:pt x="20" y="485"/>
                  <a:pt x="19" y="485"/>
                  <a:pt x="18" y="486"/>
                </a:cubicBezTo>
                <a:cubicBezTo>
                  <a:pt x="18" y="487"/>
                  <a:pt x="18" y="488"/>
                  <a:pt x="18" y="489"/>
                </a:cubicBezTo>
                <a:cubicBezTo>
                  <a:pt x="17" y="490"/>
                  <a:pt x="16" y="492"/>
                  <a:pt x="15" y="491"/>
                </a:cubicBezTo>
                <a:cubicBezTo>
                  <a:pt x="14" y="492"/>
                  <a:pt x="13" y="493"/>
                  <a:pt x="13" y="494"/>
                </a:cubicBezTo>
                <a:cubicBezTo>
                  <a:pt x="12" y="494"/>
                  <a:pt x="11" y="494"/>
                  <a:pt x="11" y="495"/>
                </a:cubicBezTo>
                <a:cubicBezTo>
                  <a:pt x="10" y="496"/>
                  <a:pt x="13" y="495"/>
                  <a:pt x="14" y="497"/>
                </a:cubicBezTo>
                <a:cubicBezTo>
                  <a:pt x="14" y="498"/>
                  <a:pt x="12" y="500"/>
                  <a:pt x="12" y="502"/>
                </a:cubicBezTo>
                <a:cubicBezTo>
                  <a:pt x="11" y="504"/>
                  <a:pt x="11" y="505"/>
                  <a:pt x="12" y="508"/>
                </a:cubicBezTo>
                <a:cubicBezTo>
                  <a:pt x="12" y="509"/>
                  <a:pt x="12" y="511"/>
                  <a:pt x="13" y="512"/>
                </a:cubicBezTo>
                <a:cubicBezTo>
                  <a:pt x="15" y="513"/>
                  <a:pt x="16" y="513"/>
                  <a:pt x="18" y="514"/>
                </a:cubicBezTo>
                <a:cubicBezTo>
                  <a:pt x="19" y="516"/>
                  <a:pt x="20" y="518"/>
                  <a:pt x="21" y="519"/>
                </a:cubicBezTo>
                <a:cubicBezTo>
                  <a:pt x="21" y="520"/>
                  <a:pt x="22" y="521"/>
                  <a:pt x="22" y="521"/>
                </a:cubicBezTo>
                <a:cubicBezTo>
                  <a:pt x="23" y="522"/>
                  <a:pt x="23" y="523"/>
                  <a:pt x="24" y="523"/>
                </a:cubicBezTo>
                <a:cubicBezTo>
                  <a:pt x="25" y="525"/>
                  <a:pt x="24" y="528"/>
                  <a:pt x="24" y="529"/>
                </a:cubicBezTo>
                <a:cubicBezTo>
                  <a:pt x="23" y="529"/>
                  <a:pt x="23" y="530"/>
                  <a:pt x="22" y="530"/>
                </a:cubicBezTo>
                <a:cubicBezTo>
                  <a:pt x="21" y="531"/>
                  <a:pt x="21" y="532"/>
                  <a:pt x="21" y="532"/>
                </a:cubicBezTo>
                <a:cubicBezTo>
                  <a:pt x="19" y="535"/>
                  <a:pt x="15" y="539"/>
                  <a:pt x="16" y="543"/>
                </a:cubicBezTo>
                <a:cubicBezTo>
                  <a:pt x="17" y="544"/>
                  <a:pt x="17" y="545"/>
                  <a:pt x="18" y="546"/>
                </a:cubicBezTo>
                <a:cubicBezTo>
                  <a:pt x="18" y="547"/>
                  <a:pt x="19" y="547"/>
                  <a:pt x="19" y="548"/>
                </a:cubicBezTo>
                <a:cubicBezTo>
                  <a:pt x="19" y="550"/>
                  <a:pt x="20" y="551"/>
                  <a:pt x="20" y="553"/>
                </a:cubicBezTo>
                <a:cubicBezTo>
                  <a:pt x="21" y="555"/>
                  <a:pt x="21" y="556"/>
                  <a:pt x="23" y="558"/>
                </a:cubicBezTo>
                <a:cubicBezTo>
                  <a:pt x="24" y="559"/>
                  <a:pt x="23" y="560"/>
                  <a:pt x="24" y="562"/>
                </a:cubicBezTo>
                <a:cubicBezTo>
                  <a:pt x="25" y="564"/>
                  <a:pt x="25" y="566"/>
                  <a:pt x="26" y="568"/>
                </a:cubicBezTo>
                <a:cubicBezTo>
                  <a:pt x="26" y="568"/>
                  <a:pt x="26" y="569"/>
                  <a:pt x="25" y="569"/>
                </a:cubicBezTo>
                <a:cubicBezTo>
                  <a:pt x="25" y="569"/>
                  <a:pt x="24" y="569"/>
                  <a:pt x="24" y="569"/>
                </a:cubicBezTo>
                <a:cubicBezTo>
                  <a:pt x="23" y="569"/>
                  <a:pt x="22" y="569"/>
                  <a:pt x="22" y="570"/>
                </a:cubicBezTo>
                <a:cubicBezTo>
                  <a:pt x="22" y="571"/>
                  <a:pt x="23" y="571"/>
                  <a:pt x="23" y="572"/>
                </a:cubicBezTo>
                <a:cubicBezTo>
                  <a:pt x="22" y="573"/>
                  <a:pt x="22" y="573"/>
                  <a:pt x="22" y="574"/>
                </a:cubicBezTo>
                <a:cubicBezTo>
                  <a:pt x="22" y="575"/>
                  <a:pt x="22" y="576"/>
                  <a:pt x="22" y="577"/>
                </a:cubicBezTo>
                <a:cubicBezTo>
                  <a:pt x="21" y="577"/>
                  <a:pt x="21" y="578"/>
                  <a:pt x="21" y="578"/>
                </a:cubicBezTo>
                <a:cubicBezTo>
                  <a:pt x="21" y="579"/>
                  <a:pt x="22" y="578"/>
                  <a:pt x="22" y="579"/>
                </a:cubicBezTo>
                <a:cubicBezTo>
                  <a:pt x="23" y="579"/>
                  <a:pt x="23" y="579"/>
                  <a:pt x="23" y="579"/>
                </a:cubicBezTo>
                <a:cubicBezTo>
                  <a:pt x="23" y="580"/>
                  <a:pt x="23" y="581"/>
                  <a:pt x="23" y="581"/>
                </a:cubicBezTo>
                <a:cubicBezTo>
                  <a:pt x="23" y="582"/>
                  <a:pt x="21" y="581"/>
                  <a:pt x="21" y="582"/>
                </a:cubicBezTo>
                <a:cubicBezTo>
                  <a:pt x="20" y="584"/>
                  <a:pt x="21" y="585"/>
                  <a:pt x="22" y="586"/>
                </a:cubicBezTo>
                <a:cubicBezTo>
                  <a:pt x="22" y="587"/>
                  <a:pt x="23" y="587"/>
                  <a:pt x="24" y="587"/>
                </a:cubicBezTo>
                <a:cubicBezTo>
                  <a:pt x="24" y="588"/>
                  <a:pt x="25" y="588"/>
                  <a:pt x="25" y="588"/>
                </a:cubicBezTo>
                <a:cubicBezTo>
                  <a:pt x="26" y="588"/>
                  <a:pt x="25" y="589"/>
                  <a:pt x="25" y="589"/>
                </a:cubicBezTo>
                <a:cubicBezTo>
                  <a:pt x="26" y="589"/>
                  <a:pt x="26" y="590"/>
                  <a:pt x="26" y="590"/>
                </a:cubicBezTo>
                <a:cubicBezTo>
                  <a:pt x="26" y="591"/>
                  <a:pt x="26" y="591"/>
                  <a:pt x="25" y="591"/>
                </a:cubicBezTo>
                <a:cubicBezTo>
                  <a:pt x="24" y="592"/>
                  <a:pt x="24" y="592"/>
                  <a:pt x="24" y="593"/>
                </a:cubicBezTo>
                <a:cubicBezTo>
                  <a:pt x="25" y="594"/>
                  <a:pt x="25" y="594"/>
                  <a:pt x="25" y="595"/>
                </a:cubicBezTo>
                <a:cubicBezTo>
                  <a:pt x="25" y="595"/>
                  <a:pt x="25" y="596"/>
                  <a:pt x="25" y="596"/>
                </a:cubicBezTo>
                <a:cubicBezTo>
                  <a:pt x="26" y="597"/>
                  <a:pt x="27" y="597"/>
                  <a:pt x="27" y="597"/>
                </a:cubicBezTo>
                <a:cubicBezTo>
                  <a:pt x="28" y="598"/>
                  <a:pt x="28" y="598"/>
                  <a:pt x="28" y="599"/>
                </a:cubicBezTo>
                <a:cubicBezTo>
                  <a:pt x="28" y="599"/>
                  <a:pt x="29" y="599"/>
                  <a:pt x="29" y="599"/>
                </a:cubicBezTo>
                <a:cubicBezTo>
                  <a:pt x="29" y="599"/>
                  <a:pt x="29" y="600"/>
                  <a:pt x="29" y="600"/>
                </a:cubicBezTo>
                <a:cubicBezTo>
                  <a:pt x="29" y="601"/>
                  <a:pt x="29" y="601"/>
                  <a:pt x="29" y="602"/>
                </a:cubicBezTo>
                <a:cubicBezTo>
                  <a:pt x="30" y="604"/>
                  <a:pt x="28" y="605"/>
                  <a:pt x="27" y="607"/>
                </a:cubicBezTo>
                <a:cubicBezTo>
                  <a:pt x="26" y="608"/>
                  <a:pt x="26" y="608"/>
                  <a:pt x="25" y="608"/>
                </a:cubicBezTo>
                <a:cubicBezTo>
                  <a:pt x="24" y="609"/>
                  <a:pt x="25" y="610"/>
                  <a:pt x="25" y="610"/>
                </a:cubicBezTo>
                <a:cubicBezTo>
                  <a:pt x="26" y="611"/>
                  <a:pt x="27" y="612"/>
                  <a:pt x="27" y="613"/>
                </a:cubicBezTo>
                <a:cubicBezTo>
                  <a:pt x="28" y="613"/>
                  <a:pt x="28" y="614"/>
                  <a:pt x="29" y="615"/>
                </a:cubicBezTo>
                <a:cubicBezTo>
                  <a:pt x="30" y="615"/>
                  <a:pt x="31" y="615"/>
                  <a:pt x="32" y="616"/>
                </a:cubicBezTo>
                <a:cubicBezTo>
                  <a:pt x="33" y="617"/>
                  <a:pt x="33" y="618"/>
                  <a:pt x="33" y="618"/>
                </a:cubicBezTo>
                <a:cubicBezTo>
                  <a:pt x="34" y="619"/>
                  <a:pt x="35" y="619"/>
                  <a:pt x="35" y="620"/>
                </a:cubicBezTo>
                <a:cubicBezTo>
                  <a:pt x="36" y="622"/>
                  <a:pt x="36" y="622"/>
                  <a:pt x="37" y="623"/>
                </a:cubicBezTo>
                <a:cubicBezTo>
                  <a:pt x="37" y="624"/>
                  <a:pt x="38" y="625"/>
                  <a:pt x="38" y="626"/>
                </a:cubicBezTo>
                <a:cubicBezTo>
                  <a:pt x="38" y="627"/>
                  <a:pt x="38" y="627"/>
                  <a:pt x="37" y="628"/>
                </a:cubicBezTo>
                <a:cubicBezTo>
                  <a:pt x="37" y="628"/>
                  <a:pt x="37" y="629"/>
                  <a:pt x="37" y="629"/>
                </a:cubicBezTo>
                <a:cubicBezTo>
                  <a:pt x="37" y="631"/>
                  <a:pt x="36" y="632"/>
                  <a:pt x="36" y="633"/>
                </a:cubicBezTo>
                <a:cubicBezTo>
                  <a:pt x="35" y="634"/>
                  <a:pt x="34" y="634"/>
                  <a:pt x="34" y="635"/>
                </a:cubicBezTo>
                <a:cubicBezTo>
                  <a:pt x="33" y="636"/>
                  <a:pt x="33" y="637"/>
                  <a:pt x="32" y="638"/>
                </a:cubicBezTo>
                <a:cubicBezTo>
                  <a:pt x="31" y="638"/>
                  <a:pt x="30" y="639"/>
                  <a:pt x="30" y="640"/>
                </a:cubicBezTo>
                <a:cubicBezTo>
                  <a:pt x="29" y="642"/>
                  <a:pt x="27" y="644"/>
                  <a:pt x="26" y="646"/>
                </a:cubicBezTo>
                <a:cubicBezTo>
                  <a:pt x="24" y="648"/>
                  <a:pt x="23" y="649"/>
                  <a:pt x="22" y="651"/>
                </a:cubicBezTo>
                <a:cubicBezTo>
                  <a:pt x="21" y="652"/>
                  <a:pt x="20" y="653"/>
                  <a:pt x="20" y="653"/>
                </a:cubicBezTo>
                <a:cubicBezTo>
                  <a:pt x="20" y="654"/>
                  <a:pt x="19" y="654"/>
                  <a:pt x="19" y="655"/>
                </a:cubicBezTo>
                <a:cubicBezTo>
                  <a:pt x="19" y="655"/>
                  <a:pt x="19" y="655"/>
                  <a:pt x="18" y="656"/>
                </a:cubicBezTo>
                <a:cubicBezTo>
                  <a:pt x="17" y="658"/>
                  <a:pt x="15" y="659"/>
                  <a:pt x="13" y="660"/>
                </a:cubicBezTo>
                <a:cubicBezTo>
                  <a:pt x="13" y="661"/>
                  <a:pt x="13" y="662"/>
                  <a:pt x="12" y="662"/>
                </a:cubicBezTo>
                <a:cubicBezTo>
                  <a:pt x="11" y="663"/>
                  <a:pt x="10" y="663"/>
                  <a:pt x="10" y="664"/>
                </a:cubicBezTo>
                <a:cubicBezTo>
                  <a:pt x="9" y="665"/>
                  <a:pt x="8" y="666"/>
                  <a:pt x="7" y="667"/>
                </a:cubicBezTo>
                <a:cubicBezTo>
                  <a:pt x="7" y="668"/>
                  <a:pt x="6" y="669"/>
                  <a:pt x="5" y="670"/>
                </a:cubicBezTo>
                <a:cubicBezTo>
                  <a:pt x="6" y="671"/>
                  <a:pt x="9" y="669"/>
                  <a:pt x="9" y="669"/>
                </a:cubicBezTo>
                <a:cubicBezTo>
                  <a:pt x="10" y="668"/>
                  <a:pt x="10" y="668"/>
                  <a:pt x="11" y="667"/>
                </a:cubicBezTo>
                <a:cubicBezTo>
                  <a:pt x="12" y="667"/>
                  <a:pt x="12" y="666"/>
                  <a:pt x="13" y="666"/>
                </a:cubicBezTo>
                <a:cubicBezTo>
                  <a:pt x="13" y="667"/>
                  <a:pt x="13" y="668"/>
                  <a:pt x="13" y="668"/>
                </a:cubicBezTo>
                <a:cubicBezTo>
                  <a:pt x="12" y="669"/>
                  <a:pt x="13" y="670"/>
                  <a:pt x="13" y="671"/>
                </a:cubicBezTo>
                <a:cubicBezTo>
                  <a:pt x="13" y="672"/>
                  <a:pt x="11" y="669"/>
                  <a:pt x="11" y="669"/>
                </a:cubicBezTo>
                <a:cubicBezTo>
                  <a:pt x="10" y="669"/>
                  <a:pt x="13" y="674"/>
                  <a:pt x="14" y="673"/>
                </a:cubicBezTo>
                <a:cubicBezTo>
                  <a:pt x="14" y="673"/>
                  <a:pt x="15" y="676"/>
                  <a:pt x="16" y="676"/>
                </a:cubicBezTo>
                <a:cubicBezTo>
                  <a:pt x="17" y="677"/>
                  <a:pt x="18" y="677"/>
                  <a:pt x="19" y="676"/>
                </a:cubicBezTo>
                <a:cubicBezTo>
                  <a:pt x="20" y="676"/>
                  <a:pt x="21" y="676"/>
                  <a:pt x="22" y="676"/>
                </a:cubicBezTo>
                <a:cubicBezTo>
                  <a:pt x="23" y="676"/>
                  <a:pt x="23" y="677"/>
                  <a:pt x="24" y="678"/>
                </a:cubicBezTo>
                <a:cubicBezTo>
                  <a:pt x="24" y="680"/>
                  <a:pt x="26" y="679"/>
                  <a:pt x="26" y="679"/>
                </a:cubicBezTo>
                <a:cubicBezTo>
                  <a:pt x="27" y="680"/>
                  <a:pt x="26" y="682"/>
                  <a:pt x="26" y="682"/>
                </a:cubicBezTo>
                <a:cubicBezTo>
                  <a:pt x="25" y="682"/>
                  <a:pt x="24" y="681"/>
                  <a:pt x="23" y="681"/>
                </a:cubicBezTo>
                <a:cubicBezTo>
                  <a:pt x="21" y="680"/>
                  <a:pt x="20" y="680"/>
                  <a:pt x="18" y="679"/>
                </a:cubicBezTo>
                <a:cubicBezTo>
                  <a:pt x="18" y="680"/>
                  <a:pt x="17" y="679"/>
                  <a:pt x="17" y="680"/>
                </a:cubicBezTo>
                <a:cubicBezTo>
                  <a:pt x="16" y="680"/>
                  <a:pt x="16" y="680"/>
                  <a:pt x="15" y="681"/>
                </a:cubicBezTo>
                <a:cubicBezTo>
                  <a:pt x="16" y="681"/>
                  <a:pt x="16" y="681"/>
                  <a:pt x="16" y="682"/>
                </a:cubicBezTo>
                <a:cubicBezTo>
                  <a:pt x="16" y="682"/>
                  <a:pt x="15" y="683"/>
                  <a:pt x="15" y="683"/>
                </a:cubicBezTo>
                <a:cubicBezTo>
                  <a:pt x="14" y="683"/>
                  <a:pt x="13" y="683"/>
                  <a:pt x="13" y="683"/>
                </a:cubicBezTo>
                <a:cubicBezTo>
                  <a:pt x="12" y="682"/>
                  <a:pt x="11" y="681"/>
                  <a:pt x="11" y="682"/>
                </a:cubicBezTo>
                <a:cubicBezTo>
                  <a:pt x="10" y="683"/>
                  <a:pt x="11" y="684"/>
                  <a:pt x="10" y="685"/>
                </a:cubicBezTo>
                <a:cubicBezTo>
                  <a:pt x="10" y="686"/>
                  <a:pt x="9" y="685"/>
                  <a:pt x="8" y="684"/>
                </a:cubicBezTo>
                <a:cubicBezTo>
                  <a:pt x="8" y="684"/>
                  <a:pt x="8" y="682"/>
                  <a:pt x="7" y="683"/>
                </a:cubicBezTo>
                <a:cubicBezTo>
                  <a:pt x="6" y="684"/>
                  <a:pt x="7" y="685"/>
                  <a:pt x="7" y="686"/>
                </a:cubicBezTo>
                <a:cubicBezTo>
                  <a:pt x="7" y="687"/>
                  <a:pt x="7" y="688"/>
                  <a:pt x="7" y="689"/>
                </a:cubicBezTo>
                <a:cubicBezTo>
                  <a:pt x="8" y="689"/>
                  <a:pt x="8" y="690"/>
                  <a:pt x="8" y="691"/>
                </a:cubicBezTo>
                <a:cubicBezTo>
                  <a:pt x="8" y="691"/>
                  <a:pt x="7" y="691"/>
                  <a:pt x="7" y="691"/>
                </a:cubicBezTo>
                <a:cubicBezTo>
                  <a:pt x="7" y="692"/>
                  <a:pt x="7" y="692"/>
                  <a:pt x="7" y="692"/>
                </a:cubicBezTo>
                <a:cubicBezTo>
                  <a:pt x="5" y="692"/>
                  <a:pt x="5" y="694"/>
                  <a:pt x="5" y="695"/>
                </a:cubicBezTo>
                <a:cubicBezTo>
                  <a:pt x="5" y="696"/>
                  <a:pt x="4" y="697"/>
                  <a:pt x="3" y="698"/>
                </a:cubicBezTo>
                <a:cubicBezTo>
                  <a:pt x="3" y="699"/>
                  <a:pt x="2" y="699"/>
                  <a:pt x="2" y="700"/>
                </a:cubicBezTo>
                <a:cubicBezTo>
                  <a:pt x="1" y="701"/>
                  <a:pt x="1" y="701"/>
                  <a:pt x="2" y="702"/>
                </a:cubicBezTo>
                <a:cubicBezTo>
                  <a:pt x="2" y="703"/>
                  <a:pt x="2" y="705"/>
                  <a:pt x="2" y="706"/>
                </a:cubicBezTo>
                <a:cubicBezTo>
                  <a:pt x="3" y="707"/>
                  <a:pt x="2" y="708"/>
                  <a:pt x="2" y="709"/>
                </a:cubicBezTo>
                <a:cubicBezTo>
                  <a:pt x="2" y="710"/>
                  <a:pt x="3" y="711"/>
                  <a:pt x="3" y="712"/>
                </a:cubicBezTo>
                <a:cubicBezTo>
                  <a:pt x="3" y="712"/>
                  <a:pt x="4" y="713"/>
                  <a:pt x="4" y="714"/>
                </a:cubicBezTo>
                <a:cubicBezTo>
                  <a:pt x="4" y="714"/>
                  <a:pt x="4" y="715"/>
                  <a:pt x="4" y="715"/>
                </a:cubicBezTo>
                <a:cubicBezTo>
                  <a:pt x="4" y="715"/>
                  <a:pt x="5" y="716"/>
                  <a:pt x="5" y="716"/>
                </a:cubicBezTo>
                <a:cubicBezTo>
                  <a:pt x="5" y="717"/>
                  <a:pt x="4" y="717"/>
                  <a:pt x="4" y="717"/>
                </a:cubicBezTo>
                <a:cubicBezTo>
                  <a:pt x="3" y="717"/>
                  <a:pt x="3" y="717"/>
                  <a:pt x="3" y="718"/>
                </a:cubicBezTo>
                <a:cubicBezTo>
                  <a:pt x="2" y="719"/>
                  <a:pt x="1" y="719"/>
                  <a:pt x="1" y="720"/>
                </a:cubicBezTo>
                <a:cubicBezTo>
                  <a:pt x="1" y="720"/>
                  <a:pt x="0" y="721"/>
                  <a:pt x="0" y="722"/>
                </a:cubicBezTo>
                <a:cubicBezTo>
                  <a:pt x="1" y="722"/>
                  <a:pt x="2" y="722"/>
                  <a:pt x="2" y="722"/>
                </a:cubicBezTo>
                <a:cubicBezTo>
                  <a:pt x="3" y="722"/>
                  <a:pt x="3" y="723"/>
                  <a:pt x="3" y="724"/>
                </a:cubicBezTo>
                <a:cubicBezTo>
                  <a:pt x="3" y="725"/>
                  <a:pt x="5" y="725"/>
                  <a:pt x="5" y="726"/>
                </a:cubicBezTo>
                <a:cubicBezTo>
                  <a:pt x="6" y="727"/>
                  <a:pt x="6" y="727"/>
                  <a:pt x="5" y="728"/>
                </a:cubicBezTo>
                <a:cubicBezTo>
                  <a:pt x="5" y="728"/>
                  <a:pt x="4" y="728"/>
                  <a:pt x="4" y="729"/>
                </a:cubicBezTo>
                <a:cubicBezTo>
                  <a:pt x="4" y="730"/>
                  <a:pt x="5" y="730"/>
                  <a:pt x="4" y="731"/>
                </a:cubicBezTo>
                <a:cubicBezTo>
                  <a:pt x="4" y="732"/>
                  <a:pt x="4" y="732"/>
                  <a:pt x="3" y="733"/>
                </a:cubicBezTo>
                <a:cubicBezTo>
                  <a:pt x="4" y="733"/>
                  <a:pt x="5" y="732"/>
                  <a:pt x="5" y="733"/>
                </a:cubicBezTo>
                <a:cubicBezTo>
                  <a:pt x="6" y="733"/>
                  <a:pt x="6" y="733"/>
                  <a:pt x="6" y="734"/>
                </a:cubicBezTo>
                <a:cubicBezTo>
                  <a:pt x="6" y="735"/>
                  <a:pt x="6" y="734"/>
                  <a:pt x="6" y="735"/>
                </a:cubicBezTo>
                <a:cubicBezTo>
                  <a:pt x="7" y="736"/>
                  <a:pt x="7" y="737"/>
                  <a:pt x="7" y="737"/>
                </a:cubicBezTo>
                <a:cubicBezTo>
                  <a:pt x="7" y="737"/>
                  <a:pt x="7" y="737"/>
                  <a:pt x="7" y="738"/>
                </a:cubicBezTo>
                <a:cubicBezTo>
                  <a:pt x="8" y="739"/>
                  <a:pt x="8" y="740"/>
                  <a:pt x="8" y="741"/>
                </a:cubicBezTo>
                <a:cubicBezTo>
                  <a:pt x="9" y="742"/>
                  <a:pt x="9" y="744"/>
                  <a:pt x="8" y="744"/>
                </a:cubicBezTo>
                <a:cubicBezTo>
                  <a:pt x="8" y="745"/>
                  <a:pt x="9" y="746"/>
                  <a:pt x="10" y="746"/>
                </a:cubicBezTo>
                <a:cubicBezTo>
                  <a:pt x="11" y="745"/>
                  <a:pt x="11" y="745"/>
                  <a:pt x="12" y="746"/>
                </a:cubicBezTo>
                <a:cubicBezTo>
                  <a:pt x="13" y="746"/>
                  <a:pt x="13" y="747"/>
                  <a:pt x="14" y="747"/>
                </a:cubicBezTo>
                <a:cubicBezTo>
                  <a:pt x="15" y="747"/>
                  <a:pt x="15" y="745"/>
                  <a:pt x="17" y="746"/>
                </a:cubicBezTo>
                <a:cubicBezTo>
                  <a:pt x="17" y="747"/>
                  <a:pt x="19" y="746"/>
                  <a:pt x="19" y="747"/>
                </a:cubicBezTo>
                <a:cubicBezTo>
                  <a:pt x="20" y="748"/>
                  <a:pt x="19" y="748"/>
                  <a:pt x="19" y="749"/>
                </a:cubicBezTo>
                <a:cubicBezTo>
                  <a:pt x="19" y="750"/>
                  <a:pt x="19" y="751"/>
                  <a:pt x="19" y="751"/>
                </a:cubicBezTo>
                <a:cubicBezTo>
                  <a:pt x="20" y="751"/>
                  <a:pt x="21" y="750"/>
                  <a:pt x="22" y="750"/>
                </a:cubicBezTo>
                <a:cubicBezTo>
                  <a:pt x="23" y="748"/>
                  <a:pt x="27" y="749"/>
                  <a:pt x="28" y="750"/>
                </a:cubicBezTo>
                <a:cubicBezTo>
                  <a:pt x="29" y="750"/>
                  <a:pt x="29" y="751"/>
                  <a:pt x="30" y="751"/>
                </a:cubicBezTo>
                <a:cubicBezTo>
                  <a:pt x="30" y="751"/>
                  <a:pt x="30" y="752"/>
                  <a:pt x="30" y="752"/>
                </a:cubicBezTo>
                <a:cubicBezTo>
                  <a:pt x="30" y="752"/>
                  <a:pt x="30" y="752"/>
                  <a:pt x="30" y="752"/>
                </a:cubicBezTo>
                <a:cubicBezTo>
                  <a:pt x="31" y="752"/>
                  <a:pt x="31" y="753"/>
                  <a:pt x="31" y="753"/>
                </a:cubicBezTo>
                <a:cubicBezTo>
                  <a:pt x="32" y="753"/>
                  <a:pt x="33" y="753"/>
                  <a:pt x="33" y="754"/>
                </a:cubicBezTo>
                <a:cubicBezTo>
                  <a:pt x="32" y="754"/>
                  <a:pt x="32" y="755"/>
                  <a:pt x="32" y="755"/>
                </a:cubicBezTo>
                <a:cubicBezTo>
                  <a:pt x="32" y="756"/>
                  <a:pt x="33" y="756"/>
                  <a:pt x="33" y="756"/>
                </a:cubicBezTo>
                <a:cubicBezTo>
                  <a:pt x="32" y="757"/>
                  <a:pt x="31" y="757"/>
                  <a:pt x="31" y="758"/>
                </a:cubicBezTo>
                <a:cubicBezTo>
                  <a:pt x="32" y="758"/>
                  <a:pt x="32" y="758"/>
                  <a:pt x="32" y="759"/>
                </a:cubicBezTo>
                <a:cubicBezTo>
                  <a:pt x="33" y="759"/>
                  <a:pt x="33" y="760"/>
                  <a:pt x="33" y="760"/>
                </a:cubicBezTo>
                <a:cubicBezTo>
                  <a:pt x="33" y="761"/>
                  <a:pt x="33" y="761"/>
                  <a:pt x="33" y="762"/>
                </a:cubicBezTo>
                <a:cubicBezTo>
                  <a:pt x="33" y="762"/>
                  <a:pt x="33" y="762"/>
                  <a:pt x="33" y="762"/>
                </a:cubicBezTo>
                <a:cubicBezTo>
                  <a:pt x="32" y="762"/>
                  <a:pt x="33" y="763"/>
                  <a:pt x="32" y="763"/>
                </a:cubicBezTo>
                <a:cubicBezTo>
                  <a:pt x="31" y="763"/>
                  <a:pt x="31" y="765"/>
                  <a:pt x="32" y="766"/>
                </a:cubicBezTo>
                <a:cubicBezTo>
                  <a:pt x="32" y="766"/>
                  <a:pt x="33" y="766"/>
                  <a:pt x="33" y="766"/>
                </a:cubicBezTo>
                <a:cubicBezTo>
                  <a:pt x="33" y="767"/>
                  <a:pt x="33" y="767"/>
                  <a:pt x="34" y="767"/>
                </a:cubicBezTo>
                <a:cubicBezTo>
                  <a:pt x="34" y="768"/>
                  <a:pt x="35" y="768"/>
                  <a:pt x="34" y="769"/>
                </a:cubicBezTo>
                <a:cubicBezTo>
                  <a:pt x="34" y="769"/>
                  <a:pt x="34" y="770"/>
                  <a:pt x="35" y="770"/>
                </a:cubicBezTo>
                <a:cubicBezTo>
                  <a:pt x="35" y="770"/>
                  <a:pt x="35" y="770"/>
                  <a:pt x="35" y="771"/>
                </a:cubicBezTo>
                <a:cubicBezTo>
                  <a:pt x="36" y="771"/>
                  <a:pt x="35" y="771"/>
                  <a:pt x="36" y="771"/>
                </a:cubicBezTo>
                <a:cubicBezTo>
                  <a:pt x="36" y="772"/>
                  <a:pt x="36" y="773"/>
                  <a:pt x="36" y="774"/>
                </a:cubicBezTo>
                <a:cubicBezTo>
                  <a:pt x="37" y="775"/>
                  <a:pt x="38" y="775"/>
                  <a:pt x="39" y="776"/>
                </a:cubicBezTo>
                <a:cubicBezTo>
                  <a:pt x="41" y="776"/>
                  <a:pt x="41" y="777"/>
                  <a:pt x="41" y="779"/>
                </a:cubicBezTo>
                <a:cubicBezTo>
                  <a:pt x="40" y="780"/>
                  <a:pt x="40" y="781"/>
                  <a:pt x="42" y="781"/>
                </a:cubicBezTo>
                <a:cubicBezTo>
                  <a:pt x="44" y="780"/>
                  <a:pt x="44" y="780"/>
                  <a:pt x="45" y="781"/>
                </a:cubicBezTo>
                <a:cubicBezTo>
                  <a:pt x="46" y="782"/>
                  <a:pt x="46" y="782"/>
                  <a:pt x="46" y="783"/>
                </a:cubicBezTo>
                <a:cubicBezTo>
                  <a:pt x="46" y="783"/>
                  <a:pt x="46" y="783"/>
                  <a:pt x="46" y="783"/>
                </a:cubicBezTo>
                <a:cubicBezTo>
                  <a:pt x="46" y="784"/>
                  <a:pt x="46" y="784"/>
                  <a:pt x="46" y="784"/>
                </a:cubicBezTo>
                <a:cubicBezTo>
                  <a:pt x="47" y="785"/>
                  <a:pt x="47" y="785"/>
                  <a:pt x="48" y="785"/>
                </a:cubicBezTo>
                <a:cubicBezTo>
                  <a:pt x="48" y="786"/>
                  <a:pt x="49" y="786"/>
                  <a:pt x="48" y="787"/>
                </a:cubicBezTo>
                <a:cubicBezTo>
                  <a:pt x="48" y="788"/>
                  <a:pt x="48" y="787"/>
                  <a:pt x="47" y="788"/>
                </a:cubicBezTo>
                <a:cubicBezTo>
                  <a:pt x="47" y="788"/>
                  <a:pt x="47" y="788"/>
                  <a:pt x="47" y="789"/>
                </a:cubicBezTo>
                <a:cubicBezTo>
                  <a:pt x="46" y="789"/>
                  <a:pt x="46" y="790"/>
                  <a:pt x="45" y="790"/>
                </a:cubicBezTo>
                <a:cubicBezTo>
                  <a:pt x="45" y="790"/>
                  <a:pt x="44" y="791"/>
                  <a:pt x="44" y="791"/>
                </a:cubicBezTo>
                <a:cubicBezTo>
                  <a:pt x="43" y="791"/>
                  <a:pt x="42" y="791"/>
                  <a:pt x="42" y="791"/>
                </a:cubicBezTo>
                <a:cubicBezTo>
                  <a:pt x="40" y="791"/>
                  <a:pt x="40" y="790"/>
                  <a:pt x="39" y="789"/>
                </a:cubicBezTo>
                <a:cubicBezTo>
                  <a:pt x="38" y="789"/>
                  <a:pt x="37" y="789"/>
                  <a:pt x="37" y="790"/>
                </a:cubicBezTo>
                <a:cubicBezTo>
                  <a:pt x="36" y="791"/>
                  <a:pt x="35" y="792"/>
                  <a:pt x="36" y="793"/>
                </a:cubicBezTo>
                <a:cubicBezTo>
                  <a:pt x="36" y="794"/>
                  <a:pt x="37" y="794"/>
                  <a:pt x="37" y="795"/>
                </a:cubicBezTo>
                <a:cubicBezTo>
                  <a:pt x="38" y="795"/>
                  <a:pt x="38" y="795"/>
                  <a:pt x="38" y="796"/>
                </a:cubicBezTo>
                <a:cubicBezTo>
                  <a:pt x="38" y="796"/>
                  <a:pt x="38" y="797"/>
                  <a:pt x="38" y="797"/>
                </a:cubicBezTo>
                <a:cubicBezTo>
                  <a:pt x="38" y="798"/>
                  <a:pt x="38" y="798"/>
                  <a:pt x="38" y="798"/>
                </a:cubicBezTo>
                <a:cubicBezTo>
                  <a:pt x="39" y="800"/>
                  <a:pt x="38" y="801"/>
                  <a:pt x="39" y="802"/>
                </a:cubicBezTo>
                <a:cubicBezTo>
                  <a:pt x="39" y="803"/>
                  <a:pt x="39" y="804"/>
                  <a:pt x="40" y="805"/>
                </a:cubicBezTo>
                <a:cubicBezTo>
                  <a:pt x="40" y="805"/>
                  <a:pt x="40" y="805"/>
                  <a:pt x="40" y="805"/>
                </a:cubicBezTo>
                <a:cubicBezTo>
                  <a:pt x="40" y="805"/>
                  <a:pt x="40" y="805"/>
                  <a:pt x="40" y="805"/>
                </a:cubicBezTo>
                <a:cubicBezTo>
                  <a:pt x="41" y="806"/>
                  <a:pt x="42" y="806"/>
                  <a:pt x="43" y="806"/>
                </a:cubicBezTo>
                <a:cubicBezTo>
                  <a:pt x="43" y="806"/>
                  <a:pt x="44" y="806"/>
                  <a:pt x="45" y="805"/>
                </a:cubicBezTo>
                <a:cubicBezTo>
                  <a:pt x="45" y="804"/>
                  <a:pt x="45" y="801"/>
                  <a:pt x="47" y="802"/>
                </a:cubicBezTo>
                <a:cubicBezTo>
                  <a:pt x="48" y="803"/>
                  <a:pt x="48" y="803"/>
                  <a:pt x="49" y="803"/>
                </a:cubicBezTo>
                <a:cubicBezTo>
                  <a:pt x="50" y="803"/>
                  <a:pt x="51" y="803"/>
                  <a:pt x="52" y="802"/>
                </a:cubicBezTo>
                <a:cubicBezTo>
                  <a:pt x="53" y="802"/>
                  <a:pt x="55" y="801"/>
                  <a:pt x="56" y="803"/>
                </a:cubicBezTo>
                <a:cubicBezTo>
                  <a:pt x="56" y="803"/>
                  <a:pt x="57" y="801"/>
                  <a:pt x="57" y="801"/>
                </a:cubicBezTo>
                <a:cubicBezTo>
                  <a:pt x="58" y="801"/>
                  <a:pt x="59" y="803"/>
                  <a:pt x="59" y="803"/>
                </a:cubicBezTo>
                <a:cubicBezTo>
                  <a:pt x="60" y="804"/>
                  <a:pt x="60" y="805"/>
                  <a:pt x="61" y="807"/>
                </a:cubicBezTo>
                <a:cubicBezTo>
                  <a:pt x="61" y="807"/>
                  <a:pt x="61" y="808"/>
                  <a:pt x="61" y="808"/>
                </a:cubicBezTo>
                <a:cubicBezTo>
                  <a:pt x="62" y="808"/>
                  <a:pt x="62" y="809"/>
                  <a:pt x="63" y="809"/>
                </a:cubicBezTo>
                <a:cubicBezTo>
                  <a:pt x="63" y="809"/>
                  <a:pt x="63" y="810"/>
                  <a:pt x="63" y="810"/>
                </a:cubicBezTo>
                <a:cubicBezTo>
                  <a:pt x="63" y="811"/>
                  <a:pt x="63" y="811"/>
                  <a:pt x="62" y="811"/>
                </a:cubicBezTo>
                <a:cubicBezTo>
                  <a:pt x="61" y="811"/>
                  <a:pt x="60" y="811"/>
                  <a:pt x="61" y="812"/>
                </a:cubicBezTo>
                <a:cubicBezTo>
                  <a:pt x="61" y="813"/>
                  <a:pt x="62" y="813"/>
                  <a:pt x="62" y="814"/>
                </a:cubicBezTo>
                <a:cubicBezTo>
                  <a:pt x="62" y="814"/>
                  <a:pt x="62" y="815"/>
                  <a:pt x="62" y="815"/>
                </a:cubicBezTo>
                <a:cubicBezTo>
                  <a:pt x="62" y="816"/>
                  <a:pt x="62" y="816"/>
                  <a:pt x="62" y="816"/>
                </a:cubicBezTo>
                <a:cubicBezTo>
                  <a:pt x="62" y="817"/>
                  <a:pt x="62" y="817"/>
                  <a:pt x="61" y="818"/>
                </a:cubicBezTo>
                <a:cubicBezTo>
                  <a:pt x="63" y="818"/>
                  <a:pt x="64" y="817"/>
                  <a:pt x="65" y="818"/>
                </a:cubicBezTo>
                <a:cubicBezTo>
                  <a:pt x="65" y="818"/>
                  <a:pt x="66" y="819"/>
                  <a:pt x="66" y="819"/>
                </a:cubicBezTo>
                <a:cubicBezTo>
                  <a:pt x="67" y="819"/>
                  <a:pt x="67" y="818"/>
                  <a:pt x="68" y="818"/>
                </a:cubicBezTo>
                <a:cubicBezTo>
                  <a:pt x="69" y="818"/>
                  <a:pt x="69" y="818"/>
                  <a:pt x="70" y="819"/>
                </a:cubicBezTo>
                <a:cubicBezTo>
                  <a:pt x="70" y="820"/>
                  <a:pt x="71" y="820"/>
                  <a:pt x="72" y="821"/>
                </a:cubicBezTo>
                <a:cubicBezTo>
                  <a:pt x="72" y="821"/>
                  <a:pt x="71" y="821"/>
                  <a:pt x="71" y="822"/>
                </a:cubicBezTo>
                <a:cubicBezTo>
                  <a:pt x="71" y="822"/>
                  <a:pt x="72" y="822"/>
                  <a:pt x="72" y="823"/>
                </a:cubicBezTo>
                <a:cubicBezTo>
                  <a:pt x="72" y="823"/>
                  <a:pt x="72" y="823"/>
                  <a:pt x="72" y="824"/>
                </a:cubicBezTo>
                <a:cubicBezTo>
                  <a:pt x="72" y="824"/>
                  <a:pt x="73" y="824"/>
                  <a:pt x="73" y="825"/>
                </a:cubicBezTo>
                <a:cubicBezTo>
                  <a:pt x="73" y="826"/>
                  <a:pt x="71" y="827"/>
                  <a:pt x="72" y="828"/>
                </a:cubicBezTo>
                <a:cubicBezTo>
                  <a:pt x="73" y="828"/>
                  <a:pt x="73" y="828"/>
                  <a:pt x="74" y="829"/>
                </a:cubicBezTo>
                <a:cubicBezTo>
                  <a:pt x="74" y="829"/>
                  <a:pt x="74" y="829"/>
                  <a:pt x="74" y="830"/>
                </a:cubicBezTo>
                <a:cubicBezTo>
                  <a:pt x="74" y="830"/>
                  <a:pt x="74" y="830"/>
                  <a:pt x="74" y="830"/>
                </a:cubicBezTo>
                <a:cubicBezTo>
                  <a:pt x="75" y="830"/>
                  <a:pt x="76" y="829"/>
                  <a:pt x="77" y="829"/>
                </a:cubicBezTo>
                <a:cubicBezTo>
                  <a:pt x="78" y="829"/>
                  <a:pt x="79" y="830"/>
                  <a:pt x="79" y="831"/>
                </a:cubicBezTo>
                <a:cubicBezTo>
                  <a:pt x="80" y="831"/>
                  <a:pt x="83" y="831"/>
                  <a:pt x="83" y="832"/>
                </a:cubicBezTo>
                <a:cubicBezTo>
                  <a:pt x="84" y="832"/>
                  <a:pt x="84" y="831"/>
                  <a:pt x="85" y="830"/>
                </a:cubicBezTo>
                <a:cubicBezTo>
                  <a:pt x="85" y="830"/>
                  <a:pt x="86" y="830"/>
                  <a:pt x="87" y="830"/>
                </a:cubicBezTo>
                <a:cubicBezTo>
                  <a:pt x="89" y="830"/>
                  <a:pt x="90" y="829"/>
                  <a:pt x="91" y="830"/>
                </a:cubicBezTo>
                <a:cubicBezTo>
                  <a:pt x="92" y="831"/>
                  <a:pt x="92" y="833"/>
                  <a:pt x="93" y="834"/>
                </a:cubicBezTo>
                <a:cubicBezTo>
                  <a:pt x="94" y="835"/>
                  <a:pt x="95" y="835"/>
                  <a:pt x="95" y="836"/>
                </a:cubicBezTo>
                <a:cubicBezTo>
                  <a:pt x="96" y="836"/>
                  <a:pt x="96" y="837"/>
                  <a:pt x="96" y="836"/>
                </a:cubicBezTo>
                <a:cubicBezTo>
                  <a:pt x="97" y="835"/>
                  <a:pt x="96" y="834"/>
                  <a:pt x="97" y="834"/>
                </a:cubicBezTo>
                <a:cubicBezTo>
                  <a:pt x="98" y="834"/>
                  <a:pt x="98" y="835"/>
                  <a:pt x="99" y="835"/>
                </a:cubicBezTo>
                <a:cubicBezTo>
                  <a:pt x="99" y="835"/>
                  <a:pt x="99" y="836"/>
                  <a:pt x="100" y="836"/>
                </a:cubicBezTo>
                <a:cubicBezTo>
                  <a:pt x="101" y="836"/>
                  <a:pt x="101" y="836"/>
                  <a:pt x="102" y="837"/>
                </a:cubicBezTo>
                <a:cubicBezTo>
                  <a:pt x="102" y="837"/>
                  <a:pt x="104" y="838"/>
                  <a:pt x="104" y="838"/>
                </a:cubicBezTo>
                <a:cubicBezTo>
                  <a:pt x="105" y="838"/>
                  <a:pt x="105" y="837"/>
                  <a:pt x="105" y="837"/>
                </a:cubicBezTo>
                <a:cubicBezTo>
                  <a:pt x="106" y="837"/>
                  <a:pt x="106" y="838"/>
                  <a:pt x="107" y="838"/>
                </a:cubicBezTo>
                <a:cubicBezTo>
                  <a:pt x="107" y="839"/>
                  <a:pt x="108" y="838"/>
                  <a:pt x="109" y="839"/>
                </a:cubicBezTo>
                <a:cubicBezTo>
                  <a:pt x="109" y="839"/>
                  <a:pt x="110" y="840"/>
                  <a:pt x="110" y="841"/>
                </a:cubicBezTo>
                <a:cubicBezTo>
                  <a:pt x="111" y="841"/>
                  <a:pt x="111" y="841"/>
                  <a:pt x="111" y="841"/>
                </a:cubicBezTo>
                <a:cubicBezTo>
                  <a:pt x="112" y="841"/>
                  <a:pt x="112" y="841"/>
                  <a:pt x="112" y="840"/>
                </a:cubicBezTo>
                <a:cubicBezTo>
                  <a:pt x="113" y="840"/>
                  <a:pt x="113" y="841"/>
                  <a:pt x="114" y="841"/>
                </a:cubicBezTo>
                <a:cubicBezTo>
                  <a:pt x="114" y="841"/>
                  <a:pt x="114" y="842"/>
                  <a:pt x="114" y="843"/>
                </a:cubicBezTo>
                <a:cubicBezTo>
                  <a:pt x="114" y="844"/>
                  <a:pt x="114" y="844"/>
                  <a:pt x="114" y="845"/>
                </a:cubicBezTo>
                <a:cubicBezTo>
                  <a:pt x="114" y="846"/>
                  <a:pt x="113" y="847"/>
                  <a:pt x="112" y="848"/>
                </a:cubicBezTo>
                <a:cubicBezTo>
                  <a:pt x="111" y="848"/>
                  <a:pt x="110" y="848"/>
                  <a:pt x="111" y="849"/>
                </a:cubicBezTo>
                <a:cubicBezTo>
                  <a:pt x="111" y="850"/>
                  <a:pt x="111" y="850"/>
                  <a:pt x="112" y="850"/>
                </a:cubicBezTo>
                <a:cubicBezTo>
                  <a:pt x="113" y="850"/>
                  <a:pt x="114" y="850"/>
                  <a:pt x="114" y="851"/>
                </a:cubicBezTo>
                <a:cubicBezTo>
                  <a:pt x="114" y="852"/>
                  <a:pt x="111" y="852"/>
                  <a:pt x="111" y="852"/>
                </a:cubicBezTo>
                <a:cubicBezTo>
                  <a:pt x="109" y="853"/>
                  <a:pt x="111" y="854"/>
                  <a:pt x="112" y="855"/>
                </a:cubicBezTo>
                <a:cubicBezTo>
                  <a:pt x="112" y="855"/>
                  <a:pt x="112" y="856"/>
                  <a:pt x="112" y="856"/>
                </a:cubicBezTo>
                <a:cubicBezTo>
                  <a:pt x="112" y="857"/>
                  <a:pt x="112" y="858"/>
                  <a:pt x="112" y="858"/>
                </a:cubicBezTo>
                <a:cubicBezTo>
                  <a:pt x="112" y="858"/>
                  <a:pt x="113" y="858"/>
                  <a:pt x="113" y="859"/>
                </a:cubicBezTo>
                <a:cubicBezTo>
                  <a:pt x="113" y="859"/>
                  <a:pt x="112" y="859"/>
                  <a:pt x="112" y="860"/>
                </a:cubicBezTo>
                <a:cubicBezTo>
                  <a:pt x="112" y="860"/>
                  <a:pt x="112" y="860"/>
                  <a:pt x="112" y="861"/>
                </a:cubicBezTo>
                <a:cubicBezTo>
                  <a:pt x="112" y="862"/>
                  <a:pt x="111" y="862"/>
                  <a:pt x="111" y="862"/>
                </a:cubicBezTo>
                <a:cubicBezTo>
                  <a:pt x="111" y="862"/>
                  <a:pt x="111" y="862"/>
                  <a:pt x="111" y="862"/>
                </a:cubicBezTo>
                <a:cubicBezTo>
                  <a:pt x="111" y="863"/>
                  <a:pt x="111" y="864"/>
                  <a:pt x="110" y="864"/>
                </a:cubicBezTo>
                <a:cubicBezTo>
                  <a:pt x="110" y="865"/>
                  <a:pt x="108" y="864"/>
                  <a:pt x="107" y="864"/>
                </a:cubicBezTo>
                <a:cubicBezTo>
                  <a:pt x="106" y="864"/>
                  <a:pt x="105" y="864"/>
                  <a:pt x="104" y="864"/>
                </a:cubicBezTo>
                <a:cubicBezTo>
                  <a:pt x="104" y="864"/>
                  <a:pt x="103" y="864"/>
                  <a:pt x="102" y="865"/>
                </a:cubicBezTo>
                <a:cubicBezTo>
                  <a:pt x="102" y="866"/>
                  <a:pt x="102" y="866"/>
                  <a:pt x="101" y="867"/>
                </a:cubicBezTo>
                <a:cubicBezTo>
                  <a:pt x="101" y="867"/>
                  <a:pt x="100" y="867"/>
                  <a:pt x="99" y="867"/>
                </a:cubicBezTo>
                <a:cubicBezTo>
                  <a:pt x="98" y="867"/>
                  <a:pt x="98" y="868"/>
                  <a:pt x="98" y="869"/>
                </a:cubicBezTo>
                <a:cubicBezTo>
                  <a:pt x="98" y="869"/>
                  <a:pt x="97" y="871"/>
                  <a:pt x="97" y="871"/>
                </a:cubicBezTo>
                <a:cubicBezTo>
                  <a:pt x="97" y="871"/>
                  <a:pt x="98" y="871"/>
                  <a:pt x="98" y="871"/>
                </a:cubicBezTo>
                <a:cubicBezTo>
                  <a:pt x="98" y="872"/>
                  <a:pt x="96" y="873"/>
                  <a:pt x="97" y="874"/>
                </a:cubicBezTo>
                <a:cubicBezTo>
                  <a:pt x="98" y="873"/>
                  <a:pt x="100" y="873"/>
                  <a:pt x="101" y="873"/>
                </a:cubicBezTo>
                <a:cubicBezTo>
                  <a:pt x="101" y="873"/>
                  <a:pt x="102" y="873"/>
                  <a:pt x="102" y="873"/>
                </a:cubicBezTo>
                <a:cubicBezTo>
                  <a:pt x="103" y="873"/>
                  <a:pt x="103" y="872"/>
                  <a:pt x="104" y="872"/>
                </a:cubicBezTo>
                <a:cubicBezTo>
                  <a:pt x="105" y="871"/>
                  <a:pt x="107" y="872"/>
                  <a:pt x="107" y="874"/>
                </a:cubicBezTo>
                <a:cubicBezTo>
                  <a:pt x="107" y="875"/>
                  <a:pt x="106" y="875"/>
                  <a:pt x="105" y="875"/>
                </a:cubicBezTo>
                <a:cubicBezTo>
                  <a:pt x="104" y="875"/>
                  <a:pt x="103" y="876"/>
                  <a:pt x="102" y="876"/>
                </a:cubicBezTo>
                <a:cubicBezTo>
                  <a:pt x="101" y="877"/>
                  <a:pt x="99" y="877"/>
                  <a:pt x="99" y="878"/>
                </a:cubicBezTo>
                <a:cubicBezTo>
                  <a:pt x="99" y="878"/>
                  <a:pt x="99" y="878"/>
                  <a:pt x="99" y="878"/>
                </a:cubicBezTo>
                <a:cubicBezTo>
                  <a:pt x="99" y="878"/>
                  <a:pt x="99" y="878"/>
                  <a:pt x="100" y="878"/>
                </a:cubicBezTo>
                <a:cubicBezTo>
                  <a:pt x="100" y="879"/>
                  <a:pt x="100" y="879"/>
                  <a:pt x="100" y="880"/>
                </a:cubicBezTo>
                <a:cubicBezTo>
                  <a:pt x="99" y="880"/>
                  <a:pt x="98" y="879"/>
                  <a:pt x="97" y="879"/>
                </a:cubicBezTo>
                <a:cubicBezTo>
                  <a:pt x="96" y="879"/>
                  <a:pt x="95" y="880"/>
                  <a:pt x="94" y="880"/>
                </a:cubicBezTo>
                <a:cubicBezTo>
                  <a:pt x="94" y="880"/>
                  <a:pt x="93" y="880"/>
                  <a:pt x="93" y="880"/>
                </a:cubicBezTo>
                <a:cubicBezTo>
                  <a:pt x="93" y="880"/>
                  <a:pt x="94" y="881"/>
                  <a:pt x="94" y="881"/>
                </a:cubicBezTo>
                <a:cubicBezTo>
                  <a:pt x="94" y="882"/>
                  <a:pt x="94" y="883"/>
                  <a:pt x="95" y="883"/>
                </a:cubicBezTo>
                <a:cubicBezTo>
                  <a:pt x="96" y="884"/>
                  <a:pt x="96" y="884"/>
                  <a:pt x="97" y="884"/>
                </a:cubicBezTo>
                <a:cubicBezTo>
                  <a:pt x="97" y="884"/>
                  <a:pt x="97" y="885"/>
                  <a:pt x="98" y="885"/>
                </a:cubicBezTo>
                <a:cubicBezTo>
                  <a:pt x="98" y="885"/>
                  <a:pt x="100" y="886"/>
                  <a:pt x="100" y="886"/>
                </a:cubicBezTo>
                <a:cubicBezTo>
                  <a:pt x="101" y="888"/>
                  <a:pt x="98" y="887"/>
                  <a:pt x="97" y="886"/>
                </a:cubicBezTo>
                <a:cubicBezTo>
                  <a:pt x="97" y="887"/>
                  <a:pt x="97" y="887"/>
                  <a:pt x="97" y="888"/>
                </a:cubicBezTo>
                <a:cubicBezTo>
                  <a:pt x="97" y="888"/>
                  <a:pt x="97" y="889"/>
                  <a:pt x="96" y="890"/>
                </a:cubicBezTo>
                <a:cubicBezTo>
                  <a:pt x="96" y="889"/>
                  <a:pt x="95" y="888"/>
                  <a:pt x="95" y="888"/>
                </a:cubicBezTo>
                <a:cubicBezTo>
                  <a:pt x="94" y="888"/>
                  <a:pt x="94" y="890"/>
                  <a:pt x="94" y="891"/>
                </a:cubicBezTo>
                <a:cubicBezTo>
                  <a:pt x="93" y="892"/>
                  <a:pt x="93" y="892"/>
                  <a:pt x="92" y="893"/>
                </a:cubicBezTo>
                <a:cubicBezTo>
                  <a:pt x="92" y="894"/>
                  <a:pt x="92" y="894"/>
                  <a:pt x="93" y="895"/>
                </a:cubicBezTo>
                <a:cubicBezTo>
                  <a:pt x="93" y="896"/>
                  <a:pt x="93" y="896"/>
                  <a:pt x="91" y="896"/>
                </a:cubicBezTo>
                <a:cubicBezTo>
                  <a:pt x="91" y="896"/>
                  <a:pt x="89" y="896"/>
                  <a:pt x="89" y="897"/>
                </a:cubicBezTo>
                <a:cubicBezTo>
                  <a:pt x="89" y="898"/>
                  <a:pt x="88" y="898"/>
                  <a:pt x="87" y="897"/>
                </a:cubicBezTo>
                <a:cubicBezTo>
                  <a:pt x="87" y="897"/>
                  <a:pt x="87" y="896"/>
                  <a:pt x="87" y="896"/>
                </a:cubicBezTo>
                <a:cubicBezTo>
                  <a:pt x="86" y="895"/>
                  <a:pt x="84" y="895"/>
                  <a:pt x="85" y="897"/>
                </a:cubicBezTo>
                <a:cubicBezTo>
                  <a:pt x="85" y="897"/>
                  <a:pt x="86" y="897"/>
                  <a:pt x="86" y="897"/>
                </a:cubicBezTo>
                <a:cubicBezTo>
                  <a:pt x="85" y="898"/>
                  <a:pt x="83" y="898"/>
                  <a:pt x="83" y="899"/>
                </a:cubicBezTo>
                <a:cubicBezTo>
                  <a:pt x="83" y="899"/>
                  <a:pt x="85" y="899"/>
                  <a:pt x="85" y="900"/>
                </a:cubicBezTo>
                <a:cubicBezTo>
                  <a:pt x="87" y="900"/>
                  <a:pt x="88" y="902"/>
                  <a:pt x="89" y="903"/>
                </a:cubicBezTo>
                <a:cubicBezTo>
                  <a:pt x="90" y="904"/>
                  <a:pt x="90" y="904"/>
                  <a:pt x="91" y="904"/>
                </a:cubicBezTo>
                <a:cubicBezTo>
                  <a:pt x="92" y="905"/>
                  <a:pt x="93" y="905"/>
                  <a:pt x="93" y="905"/>
                </a:cubicBezTo>
                <a:cubicBezTo>
                  <a:pt x="94" y="904"/>
                  <a:pt x="94" y="905"/>
                  <a:pt x="95" y="905"/>
                </a:cubicBezTo>
                <a:cubicBezTo>
                  <a:pt x="95" y="906"/>
                  <a:pt x="96" y="907"/>
                  <a:pt x="97" y="908"/>
                </a:cubicBezTo>
                <a:cubicBezTo>
                  <a:pt x="98" y="909"/>
                  <a:pt x="101" y="909"/>
                  <a:pt x="102" y="910"/>
                </a:cubicBezTo>
                <a:cubicBezTo>
                  <a:pt x="104" y="912"/>
                  <a:pt x="106" y="913"/>
                  <a:pt x="107" y="914"/>
                </a:cubicBezTo>
                <a:cubicBezTo>
                  <a:pt x="107" y="915"/>
                  <a:pt x="108" y="916"/>
                  <a:pt x="109" y="916"/>
                </a:cubicBezTo>
                <a:cubicBezTo>
                  <a:pt x="109" y="917"/>
                  <a:pt x="110" y="917"/>
                  <a:pt x="110" y="918"/>
                </a:cubicBezTo>
                <a:cubicBezTo>
                  <a:pt x="111" y="918"/>
                  <a:pt x="111" y="919"/>
                  <a:pt x="111" y="919"/>
                </a:cubicBezTo>
                <a:cubicBezTo>
                  <a:pt x="112" y="920"/>
                  <a:pt x="112" y="920"/>
                  <a:pt x="113" y="920"/>
                </a:cubicBezTo>
                <a:cubicBezTo>
                  <a:pt x="113" y="919"/>
                  <a:pt x="114" y="918"/>
                  <a:pt x="116" y="919"/>
                </a:cubicBezTo>
                <a:cubicBezTo>
                  <a:pt x="116" y="919"/>
                  <a:pt x="117" y="919"/>
                  <a:pt x="117" y="919"/>
                </a:cubicBezTo>
                <a:cubicBezTo>
                  <a:pt x="118" y="919"/>
                  <a:pt x="118" y="919"/>
                  <a:pt x="119" y="919"/>
                </a:cubicBezTo>
                <a:cubicBezTo>
                  <a:pt x="120" y="919"/>
                  <a:pt x="120" y="920"/>
                  <a:pt x="121" y="920"/>
                </a:cubicBezTo>
                <a:cubicBezTo>
                  <a:pt x="121" y="920"/>
                  <a:pt x="122" y="921"/>
                  <a:pt x="123" y="921"/>
                </a:cubicBezTo>
                <a:cubicBezTo>
                  <a:pt x="123" y="921"/>
                  <a:pt x="124" y="921"/>
                  <a:pt x="124" y="921"/>
                </a:cubicBezTo>
                <a:cubicBezTo>
                  <a:pt x="125" y="921"/>
                  <a:pt x="125" y="922"/>
                  <a:pt x="126" y="922"/>
                </a:cubicBezTo>
                <a:cubicBezTo>
                  <a:pt x="127" y="923"/>
                  <a:pt x="128" y="923"/>
                  <a:pt x="129" y="923"/>
                </a:cubicBezTo>
                <a:cubicBezTo>
                  <a:pt x="129" y="923"/>
                  <a:pt x="131" y="923"/>
                  <a:pt x="131" y="923"/>
                </a:cubicBezTo>
                <a:cubicBezTo>
                  <a:pt x="132" y="923"/>
                  <a:pt x="132" y="923"/>
                  <a:pt x="133" y="923"/>
                </a:cubicBezTo>
                <a:cubicBezTo>
                  <a:pt x="134" y="922"/>
                  <a:pt x="135" y="924"/>
                  <a:pt x="137" y="923"/>
                </a:cubicBezTo>
                <a:cubicBezTo>
                  <a:pt x="137" y="923"/>
                  <a:pt x="137" y="923"/>
                  <a:pt x="138" y="923"/>
                </a:cubicBezTo>
                <a:cubicBezTo>
                  <a:pt x="138" y="924"/>
                  <a:pt x="139" y="924"/>
                  <a:pt x="139" y="924"/>
                </a:cubicBezTo>
                <a:cubicBezTo>
                  <a:pt x="140" y="925"/>
                  <a:pt x="140" y="925"/>
                  <a:pt x="140" y="926"/>
                </a:cubicBezTo>
                <a:cubicBezTo>
                  <a:pt x="141" y="926"/>
                  <a:pt x="142" y="926"/>
                  <a:pt x="143" y="927"/>
                </a:cubicBezTo>
                <a:cubicBezTo>
                  <a:pt x="143" y="927"/>
                  <a:pt x="144" y="927"/>
                  <a:pt x="145" y="927"/>
                </a:cubicBezTo>
                <a:cubicBezTo>
                  <a:pt x="145" y="928"/>
                  <a:pt x="145" y="928"/>
                  <a:pt x="146" y="928"/>
                </a:cubicBezTo>
                <a:cubicBezTo>
                  <a:pt x="146" y="929"/>
                  <a:pt x="147" y="928"/>
                  <a:pt x="146" y="929"/>
                </a:cubicBezTo>
                <a:cubicBezTo>
                  <a:pt x="146" y="930"/>
                  <a:pt x="146" y="930"/>
                  <a:pt x="146" y="930"/>
                </a:cubicBezTo>
                <a:cubicBezTo>
                  <a:pt x="147" y="931"/>
                  <a:pt x="148" y="930"/>
                  <a:pt x="148" y="931"/>
                </a:cubicBezTo>
                <a:cubicBezTo>
                  <a:pt x="148" y="931"/>
                  <a:pt x="148" y="930"/>
                  <a:pt x="149" y="930"/>
                </a:cubicBezTo>
                <a:cubicBezTo>
                  <a:pt x="149" y="930"/>
                  <a:pt x="149" y="930"/>
                  <a:pt x="150" y="930"/>
                </a:cubicBezTo>
                <a:cubicBezTo>
                  <a:pt x="150" y="930"/>
                  <a:pt x="151" y="929"/>
                  <a:pt x="152" y="929"/>
                </a:cubicBezTo>
                <a:cubicBezTo>
                  <a:pt x="153" y="928"/>
                  <a:pt x="154" y="929"/>
                  <a:pt x="155" y="930"/>
                </a:cubicBezTo>
                <a:cubicBezTo>
                  <a:pt x="156" y="929"/>
                  <a:pt x="156" y="928"/>
                  <a:pt x="156" y="928"/>
                </a:cubicBezTo>
                <a:cubicBezTo>
                  <a:pt x="157" y="928"/>
                  <a:pt x="158" y="929"/>
                  <a:pt x="158" y="929"/>
                </a:cubicBezTo>
                <a:cubicBezTo>
                  <a:pt x="159" y="929"/>
                  <a:pt x="159" y="930"/>
                  <a:pt x="160" y="930"/>
                </a:cubicBezTo>
                <a:cubicBezTo>
                  <a:pt x="160" y="931"/>
                  <a:pt x="161" y="931"/>
                  <a:pt x="162" y="931"/>
                </a:cubicBezTo>
                <a:cubicBezTo>
                  <a:pt x="163" y="931"/>
                  <a:pt x="164" y="931"/>
                  <a:pt x="164" y="932"/>
                </a:cubicBezTo>
                <a:cubicBezTo>
                  <a:pt x="164" y="933"/>
                  <a:pt x="163" y="933"/>
                  <a:pt x="163" y="934"/>
                </a:cubicBezTo>
                <a:cubicBezTo>
                  <a:pt x="163" y="935"/>
                  <a:pt x="164" y="936"/>
                  <a:pt x="165" y="936"/>
                </a:cubicBezTo>
                <a:cubicBezTo>
                  <a:pt x="165" y="937"/>
                  <a:pt x="166" y="937"/>
                  <a:pt x="166" y="937"/>
                </a:cubicBezTo>
                <a:cubicBezTo>
                  <a:pt x="166" y="937"/>
                  <a:pt x="167" y="937"/>
                  <a:pt x="167" y="937"/>
                </a:cubicBezTo>
                <a:cubicBezTo>
                  <a:pt x="167" y="938"/>
                  <a:pt x="168" y="937"/>
                  <a:pt x="169" y="938"/>
                </a:cubicBezTo>
                <a:cubicBezTo>
                  <a:pt x="168" y="938"/>
                  <a:pt x="170" y="938"/>
                  <a:pt x="170" y="939"/>
                </a:cubicBezTo>
                <a:cubicBezTo>
                  <a:pt x="171" y="939"/>
                  <a:pt x="171" y="940"/>
                  <a:pt x="172" y="940"/>
                </a:cubicBezTo>
                <a:cubicBezTo>
                  <a:pt x="172" y="940"/>
                  <a:pt x="172" y="939"/>
                  <a:pt x="173" y="940"/>
                </a:cubicBezTo>
                <a:cubicBezTo>
                  <a:pt x="173" y="940"/>
                  <a:pt x="173" y="940"/>
                  <a:pt x="174" y="941"/>
                </a:cubicBezTo>
                <a:cubicBezTo>
                  <a:pt x="174" y="941"/>
                  <a:pt x="174" y="941"/>
                  <a:pt x="175" y="941"/>
                </a:cubicBezTo>
                <a:cubicBezTo>
                  <a:pt x="175" y="942"/>
                  <a:pt x="175" y="942"/>
                  <a:pt x="175" y="942"/>
                </a:cubicBezTo>
                <a:cubicBezTo>
                  <a:pt x="175" y="943"/>
                  <a:pt x="176" y="943"/>
                  <a:pt x="176" y="943"/>
                </a:cubicBezTo>
                <a:cubicBezTo>
                  <a:pt x="177" y="944"/>
                  <a:pt x="177" y="944"/>
                  <a:pt x="177" y="945"/>
                </a:cubicBezTo>
                <a:cubicBezTo>
                  <a:pt x="178" y="946"/>
                  <a:pt x="179" y="946"/>
                  <a:pt x="180" y="947"/>
                </a:cubicBezTo>
                <a:cubicBezTo>
                  <a:pt x="180" y="947"/>
                  <a:pt x="182" y="947"/>
                  <a:pt x="182" y="947"/>
                </a:cubicBezTo>
                <a:cubicBezTo>
                  <a:pt x="183" y="947"/>
                  <a:pt x="183" y="946"/>
                  <a:pt x="183" y="945"/>
                </a:cubicBezTo>
                <a:cubicBezTo>
                  <a:pt x="184" y="944"/>
                  <a:pt x="185" y="944"/>
                  <a:pt x="186" y="943"/>
                </a:cubicBezTo>
                <a:cubicBezTo>
                  <a:pt x="188" y="942"/>
                  <a:pt x="188" y="940"/>
                  <a:pt x="189" y="939"/>
                </a:cubicBezTo>
                <a:cubicBezTo>
                  <a:pt x="187" y="937"/>
                  <a:pt x="187" y="937"/>
                  <a:pt x="187" y="937"/>
                </a:cubicBezTo>
                <a:cubicBezTo>
                  <a:pt x="185" y="934"/>
                  <a:pt x="184" y="931"/>
                  <a:pt x="182" y="928"/>
                </a:cubicBezTo>
                <a:cubicBezTo>
                  <a:pt x="182" y="927"/>
                  <a:pt x="181" y="926"/>
                  <a:pt x="181" y="925"/>
                </a:cubicBezTo>
                <a:cubicBezTo>
                  <a:pt x="180" y="923"/>
                  <a:pt x="181" y="921"/>
                  <a:pt x="182" y="920"/>
                </a:cubicBezTo>
                <a:cubicBezTo>
                  <a:pt x="182" y="918"/>
                  <a:pt x="183" y="917"/>
                  <a:pt x="182" y="916"/>
                </a:cubicBezTo>
                <a:cubicBezTo>
                  <a:pt x="182" y="916"/>
                  <a:pt x="182" y="915"/>
                  <a:pt x="182" y="915"/>
                </a:cubicBezTo>
                <a:cubicBezTo>
                  <a:pt x="182" y="915"/>
                  <a:pt x="181" y="915"/>
                  <a:pt x="181" y="916"/>
                </a:cubicBezTo>
                <a:cubicBezTo>
                  <a:pt x="180" y="915"/>
                  <a:pt x="180" y="913"/>
                  <a:pt x="179" y="912"/>
                </a:cubicBezTo>
                <a:cubicBezTo>
                  <a:pt x="178" y="911"/>
                  <a:pt x="177" y="910"/>
                  <a:pt x="176" y="910"/>
                </a:cubicBezTo>
                <a:cubicBezTo>
                  <a:pt x="175" y="909"/>
                  <a:pt x="174" y="908"/>
                  <a:pt x="174" y="907"/>
                </a:cubicBezTo>
                <a:cubicBezTo>
                  <a:pt x="174" y="906"/>
                  <a:pt x="175" y="905"/>
                  <a:pt x="176" y="905"/>
                </a:cubicBezTo>
                <a:cubicBezTo>
                  <a:pt x="176" y="905"/>
                  <a:pt x="177" y="905"/>
                  <a:pt x="177" y="905"/>
                </a:cubicBezTo>
                <a:cubicBezTo>
                  <a:pt x="178" y="905"/>
                  <a:pt x="178" y="904"/>
                  <a:pt x="178" y="903"/>
                </a:cubicBezTo>
                <a:cubicBezTo>
                  <a:pt x="179" y="901"/>
                  <a:pt x="180" y="899"/>
                  <a:pt x="180" y="898"/>
                </a:cubicBezTo>
                <a:cubicBezTo>
                  <a:pt x="180" y="897"/>
                  <a:pt x="181" y="896"/>
                  <a:pt x="181" y="895"/>
                </a:cubicBezTo>
                <a:cubicBezTo>
                  <a:pt x="182" y="895"/>
                  <a:pt x="183" y="894"/>
                  <a:pt x="184" y="895"/>
                </a:cubicBezTo>
                <a:cubicBezTo>
                  <a:pt x="184" y="895"/>
                  <a:pt x="184" y="895"/>
                  <a:pt x="184" y="896"/>
                </a:cubicBezTo>
                <a:cubicBezTo>
                  <a:pt x="185" y="896"/>
                  <a:pt x="185" y="895"/>
                  <a:pt x="186" y="895"/>
                </a:cubicBezTo>
                <a:cubicBezTo>
                  <a:pt x="186" y="894"/>
                  <a:pt x="186" y="894"/>
                  <a:pt x="186" y="893"/>
                </a:cubicBezTo>
                <a:cubicBezTo>
                  <a:pt x="186" y="893"/>
                  <a:pt x="187" y="893"/>
                  <a:pt x="187" y="893"/>
                </a:cubicBezTo>
                <a:cubicBezTo>
                  <a:pt x="189" y="893"/>
                  <a:pt x="190" y="893"/>
                  <a:pt x="192" y="892"/>
                </a:cubicBezTo>
                <a:cubicBezTo>
                  <a:pt x="192" y="892"/>
                  <a:pt x="192" y="891"/>
                  <a:pt x="192" y="890"/>
                </a:cubicBezTo>
                <a:cubicBezTo>
                  <a:pt x="193" y="890"/>
                  <a:pt x="193" y="890"/>
                  <a:pt x="194" y="890"/>
                </a:cubicBezTo>
                <a:cubicBezTo>
                  <a:pt x="193" y="889"/>
                  <a:pt x="194" y="887"/>
                  <a:pt x="195" y="886"/>
                </a:cubicBezTo>
                <a:cubicBezTo>
                  <a:pt x="195" y="887"/>
                  <a:pt x="195" y="887"/>
                  <a:pt x="196" y="887"/>
                </a:cubicBezTo>
                <a:cubicBezTo>
                  <a:pt x="196" y="888"/>
                  <a:pt x="197" y="888"/>
                  <a:pt x="197" y="887"/>
                </a:cubicBezTo>
                <a:cubicBezTo>
                  <a:pt x="197" y="887"/>
                  <a:pt x="197" y="887"/>
                  <a:pt x="197" y="887"/>
                </a:cubicBezTo>
                <a:cubicBezTo>
                  <a:pt x="197" y="886"/>
                  <a:pt x="197" y="885"/>
                  <a:pt x="197" y="885"/>
                </a:cubicBezTo>
                <a:cubicBezTo>
                  <a:pt x="192" y="881"/>
                  <a:pt x="192" y="881"/>
                  <a:pt x="192" y="881"/>
                </a:cubicBezTo>
                <a:cubicBezTo>
                  <a:pt x="190" y="881"/>
                  <a:pt x="190" y="881"/>
                  <a:pt x="190" y="881"/>
                </a:cubicBezTo>
                <a:cubicBezTo>
                  <a:pt x="190" y="879"/>
                  <a:pt x="190" y="879"/>
                  <a:pt x="190" y="879"/>
                </a:cubicBezTo>
                <a:cubicBezTo>
                  <a:pt x="191" y="878"/>
                  <a:pt x="191" y="878"/>
                  <a:pt x="191" y="878"/>
                </a:cubicBezTo>
                <a:cubicBezTo>
                  <a:pt x="192" y="879"/>
                  <a:pt x="192" y="879"/>
                  <a:pt x="192" y="879"/>
                </a:cubicBezTo>
                <a:cubicBezTo>
                  <a:pt x="194" y="878"/>
                  <a:pt x="194" y="878"/>
                  <a:pt x="194" y="878"/>
                </a:cubicBezTo>
                <a:cubicBezTo>
                  <a:pt x="187" y="866"/>
                  <a:pt x="187" y="866"/>
                  <a:pt x="187" y="866"/>
                </a:cubicBezTo>
                <a:cubicBezTo>
                  <a:pt x="187" y="866"/>
                  <a:pt x="185" y="866"/>
                  <a:pt x="184" y="865"/>
                </a:cubicBezTo>
                <a:cubicBezTo>
                  <a:pt x="183" y="865"/>
                  <a:pt x="181" y="864"/>
                  <a:pt x="181" y="864"/>
                </a:cubicBezTo>
                <a:cubicBezTo>
                  <a:pt x="180" y="864"/>
                  <a:pt x="180" y="866"/>
                  <a:pt x="180" y="866"/>
                </a:cubicBezTo>
                <a:cubicBezTo>
                  <a:pt x="180" y="866"/>
                  <a:pt x="178" y="865"/>
                  <a:pt x="178" y="865"/>
                </a:cubicBezTo>
                <a:cubicBezTo>
                  <a:pt x="178" y="865"/>
                  <a:pt x="177" y="863"/>
                  <a:pt x="177" y="863"/>
                </a:cubicBezTo>
                <a:cubicBezTo>
                  <a:pt x="177" y="863"/>
                  <a:pt x="178" y="862"/>
                  <a:pt x="178" y="861"/>
                </a:cubicBezTo>
                <a:cubicBezTo>
                  <a:pt x="178" y="861"/>
                  <a:pt x="178" y="859"/>
                  <a:pt x="178" y="858"/>
                </a:cubicBezTo>
                <a:cubicBezTo>
                  <a:pt x="178" y="858"/>
                  <a:pt x="175" y="858"/>
                  <a:pt x="175" y="858"/>
                </a:cubicBezTo>
                <a:cubicBezTo>
                  <a:pt x="175" y="857"/>
                  <a:pt x="172" y="856"/>
                  <a:pt x="172" y="856"/>
                </a:cubicBezTo>
                <a:cubicBezTo>
                  <a:pt x="172" y="856"/>
                  <a:pt x="173" y="853"/>
                  <a:pt x="173" y="853"/>
                </a:cubicBezTo>
                <a:cubicBezTo>
                  <a:pt x="173" y="853"/>
                  <a:pt x="173" y="852"/>
                  <a:pt x="173" y="851"/>
                </a:cubicBezTo>
                <a:cubicBezTo>
                  <a:pt x="174" y="850"/>
                  <a:pt x="175" y="849"/>
                  <a:pt x="176" y="848"/>
                </a:cubicBezTo>
                <a:cubicBezTo>
                  <a:pt x="176" y="848"/>
                  <a:pt x="176" y="846"/>
                  <a:pt x="176" y="846"/>
                </a:cubicBezTo>
                <a:cubicBezTo>
                  <a:pt x="175" y="845"/>
                  <a:pt x="175" y="845"/>
                  <a:pt x="175" y="845"/>
                </a:cubicBezTo>
                <a:cubicBezTo>
                  <a:pt x="174" y="843"/>
                  <a:pt x="174" y="843"/>
                  <a:pt x="174" y="843"/>
                </a:cubicBezTo>
                <a:cubicBezTo>
                  <a:pt x="174" y="843"/>
                  <a:pt x="174" y="842"/>
                  <a:pt x="174" y="842"/>
                </a:cubicBezTo>
                <a:cubicBezTo>
                  <a:pt x="174" y="842"/>
                  <a:pt x="175" y="837"/>
                  <a:pt x="175" y="837"/>
                </a:cubicBezTo>
                <a:cubicBezTo>
                  <a:pt x="178" y="836"/>
                  <a:pt x="178" y="836"/>
                  <a:pt x="178" y="836"/>
                </a:cubicBezTo>
                <a:cubicBezTo>
                  <a:pt x="178" y="836"/>
                  <a:pt x="179" y="834"/>
                  <a:pt x="179" y="834"/>
                </a:cubicBezTo>
                <a:cubicBezTo>
                  <a:pt x="179" y="834"/>
                  <a:pt x="179" y="832"/>
                  <a:pt x="179" y="832"/>
                </a:cubicBezTo>
                <a:cubicBezTo>
                  <a:pt x="179" y="832"/>
                  <a:pt x="179" y="830"/>
                  <a:pt x="179" y="830"/>
                </a:cubicBezTo>
                <a:cubicBezTo>
                  <a:pt x="182" y="828"/>
                  <a:pt x="182" y="828"/>
                  <a:pt x="182" y="828"/>
                </a:cubicBezTo>
                <a:cubicBezTo>
                  <a:pt x="182" y="828"/>
                  <a:pt x="185" y="832"/>
                  <a:pt x="185" y="832"/>
                </a:cubicBezTo>
                <a:cubicBezTo>
                  <a:pt x="186" y="833"/>
                  <a:pt x="186" y="834"/>
                  <a:pt x="186" y="835"/>
                </a:cubicBezTo>
                <a:cubicBezTo>
                  <a:pt x="186" y="835"/>
                  <a:pt x="187" y="836"/>
                  <a:pt x="187" y="837"/>
                </a:cubicBezTo>
                <a:cubicBezTo>
                  <a:pt x="187" y="837"/>
                  <a:pt x="189" y="838"/>
                  <a:pt x="189" y="838"/>
                </a:cubicBezTo>
                <a:cubicBezTo>
                  <a:pt x="193" y="835"/>
                  <a:pt x="193" y="835"/>
                  <a:pt x="193" y="835"/>
                </a:cubicBezTo>
                <a:cubicBezTo>
                  <a:pt x="191" y="832"/>
                  <a:pt x="191" y="832"/>
                  <a:pt x="191" y="832"/>
                </a:cubicBezTo>
                <a:cubicBezTo>
                  <a:pt x="191" y="832"/>
                  <a:pt x="191" y="829"/>
                  <a:pt x="191" y="829"/>
                </a:cubicBezTo>
                <a:cubicBezTo>
                  <a:pt x="191" y="828"/>
                  <a:pt x="191" y="827"/>
                  <a:pt x="191" y="827"/>
                </a:cubicBezTo>
                <a:cubicBezTo>
                  <a:pt x="191" y="825"/>
                  <a:pt x="191" y="825"/>
                  <a:pt x="191" y="825"/>
                </a:cubicBezTo>
                <a:cubicBezTo>
                  <a:pt x="194" y="826"/>
                  <a:pt x="194" y="826"/>
                  <a:pt x="194" y="826"/>
                </a:cubicBezTo>
                <a:cubicBezTo>
                  <a:pt x="197" y="823"/>
                  <a:pt x="197" y="823"/>
                  <a:pt x="197" y="823"/>
                </a:cubicBezTo>
                <a:cubicBezTo>
                  <a:pt x="198" y="819"/>
                  <a:pt x="198" y="819"/>
                  <a:pt x="198" y="819"/>
                </a:cubicBezTo>
                <a:cubicBezTo>
                  <a:pt x="202" y="819"/>
                  <a:pt x="202" y="819"/>
                  <a:pt x="202" y="819"/>
                </a:cubicBezTo>
                <a:cubicBezTo>
                  <a:pt x="206" y="815"/>
                  <a:pt x="206" y="815"/>
                  <a:pt x="206" y="815"/>
                </a:cubicBezTo>
                <a:cubicBezTo>
                  <a:pt x="207" y="814"/>
                  <a:pt x="207" y="814"/>
                  <a:pt x="207" y="814"/>
                </a:cubicBezTo>
                <a:cubicBezTo>
                  <a:pt x="208" y="812"/>
                  <a:pt x="208" y="812"/>
                  <a:pt x="208" y="812"/>
                </a:cubicBezTo>
                <a:cubicBezTo>
                  <a:pt x="209" y="812"/>
                  <a:pt x="209" y="812"/>
                  <a:pt x="209" y="812"/>
                </a:cubicBezTo>
                <a:cubicBezTo>
                  <a:pt x="210" y="810"/>
                  <a:pt x="210" y="810"/>
                  <a:pt x="210" y="810"/>
                </a:cubicBezTo>
                <a:cubicBezTo>
                  <a:pt x="210" y="810"/>
                  <a:pt x="213" y="811"/>
                  <a:pt x="213" y="811"/>
                </a:cubicBezTo>
                <a:cubicBezTo>
                  <a:pt x="213" y="811"/>
                  <a:pt x="214" y="812"/>
                  <a:pt x="214" y="812"/>
                </a:cubicBezTo>
                <a:cubicBezTo>
                  <a:pt x="214" y="812"/>
                  <a:pt x="215" y="813"/>
                  <a:pt x="215" y="814"/>
                </a:cubicBezTo>
                <a:cubicBezTo>
                  <a:pt x="216" y="814"/>
                  <a:pt x="216" y="813"/>
                  <a:pt x="216" y="813"/>
                </a:cubicBezTo>
                <a:cubicBezTo>
                  <a:pt x="216" y="813"/>
                  <a:pt x="219" y="813"/>
                  <a:pt x="219" y="813"/>
                </a:cubicBezTo>
                <a:cubicBezTo>
                  <a:pt x="219" y="813"/>
                  <a:pt x="220" y="811"/>
                  <a:pt x="220" y="811"/>
                </a:cubicBezTo>
                <a:cubicBezTo>
                  <a:pt x="220" y="811"/>
                  <a:pt x="222" y="811"/>
                  <a:pt x="222" y="811"/>
                </a:cubicBezTo>
                <a:cubicBezTo>
                  <a:pt x="222" y="811"/>
                  <a:pt x="224" y="810"/>
                  <a:pt x="224" y="810"/>
                </a:cubicBezTo>
                <a:cubicBezTo>
                  <a:pt x="224" y="810"/>
                  <a:pt x="225" y="814"/>
                  <a:pt x="226" y="814"/>
                </a:cubicBezTo>
                <a:cubicBezTo>
                  <a:pt x="226" y="814"/>
                  <a:pt x="227" y="814"/>
                  <a:pt x="227" y="814"/>
                </a:cubicBezTo>
                <a:cubicBezTo>
                  <a:pt x="232" y="813"/>
                  <a:pt x="232" y="813"/>
                  <a:pt x="232" y="813"/>
                </a:cubicBezTo>
                <a:cubicBezTo>
                  <a:pt x="232" y="813"/>
                  <a:pt x="235" y="816"/>
                  <a:pt x="235" y="817"/>
                </a:cubicBezTo>
                <a:cubicBezTo>
                  <a:pt x="235" y="817"/>
                  <a:pt x="238" y="818"/>
                  <a:pt x="238" y="818"/>
                </a:cubicBezTo>
                <a:cubicBezTo>
                  <a:pt x="239" y="818"/>
                  <a:pt x="239" y="820"/>
                  <a:pt x="240" y="820"/>
                </a:cubicBezTo>
                <a:cubicBezTo>
                  <a:pt x="240" y="821"/>
                  <a:pt x="242" y="822"/>
                  <a:pt x="242" y="823"/>
                </a:cubicBezTo>
                <a:cubicBezTo>
                  <a:pt x="242" y="823"/>
                  <a:pt x="242" y="824"/>
                  <a:pt x="242" y="825"/>
                </a:cubicBezTo>
                <a:cubicBezTo>
                  <a:pt x="242" y="825"/>
                  <a:pt x="243" y="827"/>
                  <a:pt x="243" y="827"/>
                </a:cubicBezTo>
                <a:cubicBezTo>
                  <a:pt x="243" y="828"/>
                  <a:pt x="245" y="827"/>
                  <a:pt x="245" y="827"/>
                </a:cubicBezTo>
                <a:cubicBezTo>
                  <a:pt x="245" y="826"/>
                  <a:pt x="245" y="825"/>
                  <a:pt x="245" y="825"/>
                </a:cubicBezTo>
                <a:cubicBezTo>
                  <a:pt x="245" y="825"/>
                  <a:pt x="244" y="822"/>
                  <a:pt x="244" y="822"/>
                </a:cubicBezTo>
                <a:cubicBezTo>
                  <a:pt x="244" y="822"/>
                  <a:pt x="244" y="821"/>
                  <a:pt x="244" y="820"/>
                </a:cubicBezTo>
                <a:cubicBezTo>
                  <a:pt x="244" y="819"/>
                  <a:pt x="245" y="820"/>
                  <a:pt x="246" y="820"/>
                </a:cubicBezTo>
                <a:cubicBezTo>
                  <a:pt x="246" y="820"/>
                  <a:pt x="248" y="821"/>
                  <a:pt x="248" y="821"/>
                </a:cubicBezTo>
                <a:cubicBezTo>
                  <a:pt x="249" y="822"/>
                  <a:pt x="248" y="823"/>
                  <a:pt x="248" y="823"/>
                </a:cubicBezTo>
                <a:cubicBezTo>
                  <a:pt x="248" y="823"/>
                  <a:pt x="253" y="827"/>
                  <a:pt x="253" y="827"/>
                </a:cubicBezTo>
                <a:cubicBezTo>
                  <a:pt x="255" y="827"/>
                  <a:pt x="255" y="827"/>
                  <a:pt x="255" y="827"/>
                </a:cubicBezTo>
                <a:cubicBezTo>
                  <a:pt x="255" y="827"/>
                  <a:pt x="257" y="825"/>
                  <a:pt x="257" y="824"/>
                </a:cubicBezTo>
                <a:cubicBezTo>
                  <a:pt x="257" y="824"/>
                  <a:pt x="258" y="822"/>
                  <a:pt x="258" y="822"/>
                </a:cubicBezTo>
                <a:cubicBezTo>
                  <a:pt x="258" y="822"/>
                  <a:pt x="259" y="823"/>
                  <a:pt x="259" y="823"/>
                </a:cubicBezTo>
                <a:cubicBezTo>
                  <a:pt x="260" y="823"/>
                  <a:pt x="260" y="822"/>
                  <a:pt x="260" y="821"/>
                </a:cubicBezTo>
                <a:cubicBezTo>
                  <a:pt x="260" y="821"/>
                  <a:pt x="261" y="820"/>
                  <a:pt x="261" y="820"/>
                </a:cubicBezTo>
                <a:cubicBezTo>
                  <a:pt x="261" y="820"/>
                  <a:pt x="263" y="821"/>
                  <a:pt x="263" y="821"/>
                </a:cubicBezTo>
                <a:cubicBezTo>
                  <a:pt x="263" y="819"/>
                  <a:pt x="263" y="819"/>
                  <a:pt x="263" y="819"/>
                </a:cubicBezTo>
                <a:cubicBezTo>
                  <a:pt x="263" y="819"/>
                  <a:pt x="267" y="819"/>
                  <a:pt x="267" y="819"/>
                </a:cubicBezTo>
                <a:cubicBezTo>
                  <a:pt x="267" y="819"/>
                  <a:pt x="269" y="821"/>
                  <a:pt x="269" y="822"/>
                </a:cubicBezTo>
                <a:cubicBezTo>
                  <a:pt x="269" y="822"/>
                  <a:pt x="270" y="822"/>
                  <a:pt x="271" y="822"/>
                </a:cubicBezTo>
                <a:cubicBezTo>
                  <a:pt x="271" y="822"/>
                  <a:pt x="272" y="822"/>
                  <a:pt x="272" y="821"/>
                </a:cubicBezTo>
                <a:cubicBezTo>
                  <a:pt x="273" y="821"/>
                  <a:pt x="272" y="820"/>
                  <a:pt x="272" y="819"/>
                </a:cubicBezTo>
                <a:cubicBezTo>
                  <a:pt x="272" y="819"/>
                  <a:pt x="274" y="819"/>
                  <a:pt x="274" y="819"/>
                </a:cubicBezTo>
                <a:cubicBezTo>
                  <a:pt x="274" y="819"/>
                  <a:pt x="276" y="820"/>
                  <a:pt x="276" y="820"/>
                </a:cubicBezTo>
                <a:cubicBezTo>
                  <a:pt x="276" y="820"/>
                  <a:pt x="278" y="819"/>
                  <a:pt x="278" y="819"/>
                </a:cubicBezTo>
                <a:cubicBezTo>
                  <a:pt x="278" y="820"/>
                  <a:pt x="278" y="820"/>
                  <a:pt x="278" y="820"/>
                </a:cubicBezTo>
                <a:cubicBezTo>
                  <a:pt x="280" y="820"/>
                  <a:pt x="280" y="820"/>
                  <a:pt x="280" y="820"/>
                </a:cubicBezTo>
                <a:cubicBezTo>
                  <a:pt x="280" y="820"/>
                  <a:pt x="280" y="823"/>
                  <a:pt x="280" y="823"/>
                </a:cubicBezTo>
                <a:cubicBezTo>
                  <a:pt x="280" y="823"/>
                  <a:pt x="282" y="825"/>
                  <a:pt x="282" y="825"/>
                </a:cubicBezTo>
                <a:cubicBezTo>
                  <a:pt x="288" y="825"/>
                  <a:pt x="288" y="825"/>
                  <a:pt x="288" y="825"/>
                </a:cubicBezTo>
                <a:cubicBezTo>
                  <a:pt x="288" y="828"/>
                  <a:pt x="288" y="828"/>
                  <a:pt x="288" y="828"/>
                </a:cubicBezTo>
                <a:cubicBezTo>
                  <a:pt x="290" y="828"/>
                  <a:pt x="290" y="828"/>
                  <a:pt x="290" y="828"/>
                </a:cubicBezTo>
                <a:cubicBezTo>
                  <a:pt x="290" y="828"/>
                  <a:pt x="292" y="825"/>
                  <a:pt x="292" y="825"/>
                </a:cubicBezTo>
                <a:cubicBezTo>
                  <a:pt x="292" y="824"/>
                  <a:pt x="293" y="823"/>
                  <a:pt x="293" y="823"/>
                </a:cubicBezTo>
                <a:cubicBezTo>
                  <a:pt x="293" y="823"/>
                  <a:pt x="295" y="825"/>
                  <a:pt x="295" y="825"/>
                </a:cubicBezTo>
                <a:cubicBezTo>
                  <a:pt x="300" y="825"/>
                  <a:pt x="300" y="825"/>
                  <a:pt x="300" y="825"/>
                </a:cubicBezTo>
                <a:cubicBezTo>
                  <a:pt x="300" y="825"/>
                  <a:pt x="302" y="824"/>
                  <a:pt x="302" y="824"/>
                </a:cubicBezTo>
                <a:cubicBezTo>
                  <a:pt x="303" y="824"/>
                  <a:pt x="305" y="823"/>
                  <a:pt x="305" y="823"/>
                </a:cubicBezTo>
                <a:cubicBezTo>
                  <a:pt x="305" y="823"/>
                  <a:pt x="306" y="822"/>
                  <a:pt x="306" y="822"/>
                </a:cubicBezTo>
                <a:cubicBezTo>
                  <a:pt x="306" y="818"/>
                  <a:pt x="306" y="818"/>
                  <a:pt x="306" y="818"/>
                </a:cubicBezTo>
                <a:cubicBezTo>
                  <a:pt x="307" y="816"/>
                  <a:pt x="307" y="816"/>
                  <a:pt x="307" y="816"/>
                </a:cubicBezTo>
                <a:cubicBezTo>
                  <a:pt x="305" y="814"/>
                  <a:pt x="305" y="814"/>
                  <a:pt x="305" y="814"/>
                </a:cubicBezTo>
                <a:cubicBezTo>
                  <a:pt x="304" y="814"/>
                  <a:pt x="304" y="814"/>
                  <a:pt x="304" y="814"/>
                </a:cubicBezTo>
                <a:cubicBezTo>
                  <a:pt x="301" y="814"/>
                  <a:pt x="301" y="814"/>
                  <a:pt x="301" y="814"/>
                </a:cubicBezTo>
                <a:cubicBezTo>
                  <a:pt x="301" y="814"/>
                  <a:pt x="301" y="814"/>
                  <a:pt x="301" y="813"/>
                </a:cubicBezTo>
                <a:cubicBezTo>
                  <a:pt x="301" y="813"/>
                  <a:pt x="300" y="812"/>
                  <a:pt x="300" y="812"/>
                </a:cubicBezTo>
                <a:cubicBezTo>
                  <a:pt x="296" y="812"/>
                  <a:pt x="296" y="812"/>
                  <a:pt x="296" y="812"/>
                </a:cubicBezTo>
                <a:cubicBezTo>
                  <a:pt x="296" y="809"/>
                  <a:pt x="296" y="809"/>
                  <a:pt x="296" y="809"/>
                </a:cubicBezTo>
                <a:cubicBezTo>
                  <a:pt x="293" y="807"/>
                  <a:pt x="293" y="807"/>
                  <a:pt x="293" y="807"/>
                </a:cubicBezTo>
                <a:cubicBezTo>
                  <a:pt x="298" y="803"/>
                  <a:pt x="298" y="803"/>
                  <a:pt x="298" y="803"/>
                </a:cubicBezTo>
                <a:cubicBezTo>
                  <a:pt x="301" y="801"/>
                  <a:pt x="301" y="801"/>
                  <a:pt x="301" y="801"/>
                </a:cubicBezTo>
                <a:cubicBezTo>
                  <a:pt x="299" y="797"/>
                  <a:pt x="299" y="797"/>
                  <a:pt x="299" y="797"/>
                </a:cubicBezTo>
                <a:cubicBezTo>
                  <a:pt x="299" y="795"/>
                  <a:pt x="299" y="795"/>
                  <a:pt x="299" y="795"/>
                </a:cubicBezTo>
                <a:cubicBezTo>
                  <a:pt x="301" y="793"/>
                  <a:pt x="301" y="793"/>
                  <a:pt x="301" y="793"/>
                </a:cubicBezTo>
                <a:cubicBezTo>
                  <a:pt x="302" y="792"/>
                  <a:pt x="304" y="792"/>
                  <a:pt x="305" y="792"/>
                </a:cubicBezTo>
                <a:cubicBezTo>
                  <a:pt x="306" y="792"/>
                  <a:pt x="306" y="792"/>
                  <a:pt x="306" y="792"/>
                </a:cubicBezTo>
                <a:cubicBezTo>
                  <a:pt x="308" y="793"/>
                  <a:pt x="309" y="793"/>
                  <a:pt x="310" y="793"/>
                </a:cubicBezTo>
                <a:cubicBezTo>
                  <a:pt x="310" y="793"/>
                  <a:pt x="311" y="793"/>
                  <a:pt x="311" y="792"/>
                </a:cubicBezTo>
                <a:cubicBezTo>
                  <a:pt x="311" y="792"/>
                  <a:pt x="311" y="791"/>
                  <a:pt x="311" y="791"/>
                </a:cubicBezTo>
                <a:cubicBezTo>
                  <a:pt x="310" y="790"/>
                  <a:pt x="310" y="790"/>
                  <a:pt x="309" y="790"/>
                </a:cubicBezTo>
                <a:cubicBezTo>
                  <a:pt x="309" y="790"/>
                  <a:pt x="309" y="790"/>
                  <a:pt x="309" y="790"/>
                </a:cubicBezTo>
                <a:cubicBezTo>
                  <a:pt x="308" y="790"/>
                  <a:pt x="308" y="790"/>
                  <a:pt x="308" y="789"/>
                </a:cubicBezTo>
                <a:cubicBezTo>
                  <a:pt x="307" y="788"/>
                  <a:pt x="305" y="787"/>
                  <a:pt x="304" y="787"/>
                </a:cubicBezTo>
                <a:cubicBezTo>
                  <a:pt x="303" y="787"/>
                  <a:pt x="303" y="787"/>
                  <a:pt x="303" y="786"/>
                </a:cubicBezTo>
                <a:cubicBezTo>
                  <a:pt x="303" y="786"/>
                  <a:pt x="303" y="786"/>
                  <a:pt x="303" y="785"/>
                </a:cubicBezTo>
                <a:cubicBezTo>
                  <a:pt x="304" y="785"/>
                  <a:pt x="305" y="785"/>
                  <a:pt x="306" y="785"/>
                </a:cubicBezTo>
                <a:cubicBezTo>
                  <a:pt x="306" y="784"/>
                  <a:pt x="306" y="784"/>
                  <a:pt x="306" y="784"/>
                </a:cubicBezTo>
                <a:cubicBezTo>
                  <a:pt x="306" y="784"/>
                  <a:pt x="305" y="783"/>
                  <a:pt x="305" y="783"/>
                </a:cubicBezTo>
                <a:cubicBezTo>
                  <a:pt x="304" y="783"/>
                  <a:pt x="302" y="783"/>
                  <a:pt x="301" y="782"/>
                </a:cubicBezTo>
                <a:cubicBezTo>
                  <a:pt x="301" y="782"/>
                  <a:pt x="301" y="782"/>
                  <a:pt x="301" y="782"/>
                </a:cubicBezTo>
                <a:cubicBezTo>
                  <a:pt x="301" y="782"/>
                  <a:pt x="301" y="782"/>
                  <a:pt x="301" y="782"/>
                </a:cubicBezTo>
                <a:cubicBezTo>
                  <a:pt x="301" y="781"/>
                  <a:pt x="302" y="781"/>
                  <a:pt x="302" y="780"/>
                </a:cubicBezTo>
                <a:cubicBezTo>
                  <a:pt x="302" y="780"/>
                  <a:pt x="302" y="779"/>
                  <a:pt x="302" y="779"/>
                </a:cubicBezTo>
                <a:cubicBezTo>
                  <a:pt x="301" y="779"/>
                  <a:pt x="301" y="779"/>
                  <a:pt x="301" y="778"/>
                </a:cubicBezTo>
                <a:cubicBezTo>
                  <a:pt x="300" y="778"/>
                  <a:pt x="300" y="778"/>
                  <a:pt x="300" y="778"/>
                </a:cubicBezTo>
                <a:cubicBezTo>
                  <a:pt x="300" y="778"/>
                  <a:pt x="300" y="778"/>
                  <a:pt x="301" y="778"/>
                </a:cubicBezTo>
                <a:cubicBezTo>
                  <a:pt x="301" y="778"/>
                  <a:pt x="302" y="778"/>
                  <a:pt x="302" y="778"/>
                </a:cubicBezTo>
                <a:cubicBezTo>
                  <a:pt x="302" y="778"/>
                  <a:pt x="303" y="778"/>
                  <a:pt x="303" y="778"/>
                </a:cubicBezTo>
                <a:cubicBezTo>
                  <a:pt x="303" y="777"/>
                  <a:pt x="303" y="777"/>
                  <a:pt x="303" y="777"/>
                </a:cubicBezTo>
                <a:cubicBezTo>
                  <a:pt x="304" y="777"/>
                  <a:pt x="304" y="776"/>
                  <a:pt x="305" y="776"/>
                </a:cubicBezTo>
                <a:cubicBezTo>
                  <a:pt x="305" y="776"/>
                  <a:pt x="306" y="776"/>
                  <a:pt x="307" y="776"/>
                </a:cubicBezTo>
                <a:cubicBezTo>
                  <a:pt x="308" y="776"/>
                  <a:pt x="309" y="777"/>
                  <a:pt x="309" y="777"/>
                </a:cubicBezTo>
                <a:cubicBezTo>
                  <a:pt x="310" y="777"/>
                  <a:pt x="310" y="777"/>
                  <a:pt x="310" y="776"/>
                </a:cubicBezTo>
                <a:cubicBezTo>
                  <a:pt x="311" y="776"/>
                  <a:pt x="312" y="776"/>
                  <a:pt x="312" y="776"/>
                </a:cubicBezTo>
                <a:cubicBezTo>
                  <a:pt x="315" y="777"/>
                  <a:pt x="315" y="777"/>
                  <a:pt x="315" y="777"/>
                </a:cubicBezTo>
                <a:cubicBezTo>
                  <a:pt x="315" y="777"/>
                  <a:pt x="316" y="776"/>
                  <a:pt x="316" y="776"/>
                </a:cubicBezTo>
                <a:cubicBezTo>
                  <a:pt x="317" y="775"/>
                  <a:pt x="318" y="775"/>
                  <a:pt x="319" y="775"/>
                </a:cubicBezTo>
                <a:cubicBezTo>
                  <a:pt x="321" y="775"/>
                  <a:pt x="320" y="774"/>
                  <a:pt x="321" y="773"/>
                </a:cubicBezTo>
                <a:cubicBezTo>
                  <a:pt x="321" y="773"/>
                  <a:pt x="322" y="773"/>
                  <a:pt x="322" y="773"/>
                </a:cubicBezTo>
                <a:cubicBezTo>
                  <a:pt x="323" y="773"/>
                  <a:pt x="324" y="773"/>
                  <a:pt x="325" y="773"/>
                </a:cubicBezTo>
                <a:cubicBezTo>
                  <a:pt x="325" y="773"/>
                  <a:pt x="327" y="773"/>
                  <a:pt x="327" y="773"/>
                </a:cubicBezTo>
                <a:cubicBezTo>
                  <a:pt x="327" y="773"/>
                  <a:pt x="328" y="773"/>
                  <a:pt x="328" y="772"/>
                </a:cubicBezTo>
                <a:cubicBezTo>
                  <a:pt x="328" y="772"/>
                  <a:pt x="331" y="772"/>
                  <a:pt x="331" y="772"/>
                </a:cubicBezTo>
                <a:cubicBezTo>
                  <a:pt x="331" y="772"/>
                  <a:pt x="333" y="770"/>
                  <a:pt x="333" y="770"/>
                </a:cubicBezTo>
                <a:cubicBezTo>
                  <a:pt x="339" y="771"/>
                  <a:pt x="339" y="771"/>
                  <a:pt x="339" y="771"/>
                </a:cubicBezTo>
                <a:cubicBezTo>
                  <a:pt x="339" y="771"/>
                  <a:pt x="339" y="770"/>
                  <a:pt x="339" y="769"/>
                </a:cubicBezTo>
                <a:cubicBezTo>
                  <a:pt x="339" y="769"/>
                  <a:pt x="339" y="768"/>
                  <a:pt x="339" y="768"/>
                </a:cubicBezTo>
                <a:cubicBezTo>
                  <a:pt x="339" y="767"/>
                  <a:pt x="342" y="767"/>
                  <a:pt x="342" y="767"/>
                </a:cubicBezTo>
                <a:cubicBezTo>
                  <a:pt x="342" y="767"/>
                  <a:pt x="344" y="767"/>
                  <a:pt x="344" y="767"/>
                </a:cubicBezTo>
                <a:cubicBezTo>
                  <a:pt x="344" y="767"/>
                  <a:pt x="345" y="767"/>
                  <a:pt x="345" y="766"/>
                </a:cubicBezTo>
                <a:cubicBezTo>
                  <a:pt x="345" y="766"/>
                  <a:pt x="348" y="767"/>
                  <a:pt x="348" y="767"/>
                </a:cubicBezTo>
                <a:cubicBezTo>
                  <a:pt x="348" y="767"/>
                  <a:pt x="360" y="763"/>
                  <a:pt x="361" y="763"/>
                </a:cubicBezTo>
                <a:cubicBezTo>
                  <a:pt x="361" y="763"/>
                  <a:pt x="365" y="762"/>
                  <a:pt x="366" y="761"/>
                </a:cubicBezTo>
                <a:cubicBezTo>
                  <a:pt x="366" y="761"/>
                  <a:pt x="366" y="761"/>
                  <a:pt x="366" y="760"/>
                </a:cubicBezTo>
                <a:cubicBezTo>
                  <a:pt x="366" y="759"/>
                  <a:pt x="366" y="759"/>
                  <a:pt x="366" y="759"/>
                </a:cubicBezTo>
                <a:cubicBezTo>
                  <a:pt x="365" y="758"/>
                  <a:pt x="366" y="758"/>
                  <a:pt x="366" y="758"/>
                </a:cubicBezTo>
                <a:cubicBezTo>
                  <a:pt x="367" y="758"/>
                  <a:pt x="369" y="758"/>
                  <a:pt x="369" y="758"/>
                </a:cubicBezTo>
                <a:cubicBezTo>
                  <a:pt x="369" y="757"/>
                  <a:pt x="370" y="756"/>
                  <a:pt x="370" y="756"/>
                </a:cubicBezTo>
                <a:cubicBezTo>
                  <a:pt x="370" y="756"/>
                  <a:pt x="372" y="756"/>
                  <a:pt x="372" y="756"/>
                </a:cubicBezTo>
                <a:cubicBezTo>
                  <a:pt x="373" y="756"/>
                  <a:pt x="374" y="755"/>
                  <a:pt x="374" y="755"/>
                </a:cubicBezTo>
                <a:cubicBezTo>
                  <a:pt x="378" y="756"/>
                  <a:pt x="378" y="756"/>
                  <a:pt x="378" y="756"/>
                </a:cubicBezTo>
                <a:cubicBezTo>
                  <a:pt x="378" y="756"/>
                  <a:pt x="381" y="758"/>
                  <a:pt x="381" y="758"/>
                </a:cubicBezTo>
                <a:cubicBezTo>
                  <a:pt x="382" y="759"/>
                  <a:pt x="383" y="759"/>
                  <a:pt x="384" y="759"/>
                </a:cubicBezTo>
                <a:cubicBezTo>
                  <a:pt x="384" y="759"/>
                  <a:pt x="384" y="758"/>
                  <a:pt x="385" y="757"/>
                </a:cubicBezTo>
                <a:cubicBezTo>
                  <a:pt x="385" y="757"/>
                  <a:pt x="386" y="757"/>
                  <a:pt x="387" y="757"/>
                </a:cubicBezTo>
                <a:cubicBezTo>
                  <a:pt x="388" y="757"/>
                  <a:pt x="389" y="758"/>
                  <a:pt x="390" y="759"/>
                </a:cubicBezTo>
                <a:cubicBezTo>
                  <a:pt x="390" y="759"/>
                  <a:pt x="390" y="761"/>
                  <a:pt x="390" y="761"/>
                </a:cubicBezTo>
                <a:cubicBezTo>
                  <a:pt x="390" y="761"/>
                  <a:pt x="390" y="762"/>
                  <a:pt x="390" y="763"/>
                </a:cubicBezTo>
                <a:cubicBezTo>
                  <a:pt x="389" y="763"/>
                  <a:pt x="390" y="764"/>
                  <a:pt x="390" y="764"/>
                </a:cubicBezTo>
                <a:cubicBezTo>
                  <a:pt x="390" y="764"/>
                  <a:pt x="391" y="766"/>
                  <a:pt x="392" y="767"/>
                </a:cubicBezTo>
                <a:cubicBezTo>
                  <a:pt x="393" y="768"/>
                  <a:pt x="392" y="769"/>
                  <a:pt x="392" y="769"/>
                </a:cubicBezTo>
                <a:cubicBezTo>
                  <a:pt x="392" y="769"/>
                  <a:pt x="390" y="771"/>
                  <a:pt x="390" y="771"/>
                </a:cubicBezTo>
                <a:cubicBezTo>
                  <a:pt x="390" y="771"/>
                  <a:pt x="390" y="773"/>
                  <a:pt x="391" y="774"/>
                </a:cubicBezTo>
                <a:cubicBezTo>
                  <a:pt x="392" y="775"/>
                  <a:pt x="392" y="774"/>
                  <a:pt x="393" y="774"/>
                </a:cubicBezTo>
                <a:cubicBezTo>
                  <a:pt x="393" y="774"/>
                  <a:pt x="395" y="775"/>
                  <a:pt x="395" y="775"/>
                </a:cubicBezTo>
                <a:cubicBezTo>
                  <a:pt x="396" y="775"/>
                  <a:pt x="397" y="774"/>
                  <a:pt x="397" y="774"/>
                </a:cubicBezTo>
                <a:cubicBezTo>
                  <a:pt x="398" y="774"/>
                  <a:pt x="399" y="775"/>
                  <a:pt x="400" y="774"/>
                </a:cubicBezTo>
                <a:cubicBezTo>
                  <a:pt x="400" y="773"/>
                  <a:pt x="399" y="772"/>
                  <a:pt x="400" y="771"/>
                </a:cubicBezTo>
                <a:cubicBezTo>
                  <a:pt x="400" y="770"/>
                  <a:pt x="401" y="771"/>
                  <a:pt x="401" y="772"/>
                </a:cubicBezTo>
                <a:cubicBezTo>
                  <a:pt x="402" y="773"/>
                  <a:pt x="401" y="774"/>
                  <a:pt x="401" y="775"/>
                </a:cubicBezTo>
                <a:cubicBezTo>
                  <a:pt x="401" y="776"/>
                  <a:pt x="402" y="777"/>
                  <a:pt x="403" y="777"/>
                </a:cubicBezTo>
                <a:cubicBezTo>
                  <a:pt x="403" y="777"/>
                  <a:pt x="404" y="777"/>
                  <a:pt x="404" y="776"/>
                </a:cubicBezTo>
                <a:cubicBezTo>
                  <a:pt x="404" y="775"/>
                  <a:pt x="405" y="775"/>
                  <a:pt x="405" y="775"/>
                </a:cubicBezTo>
                <a:cubicBezTo>
                  <a:pt x="406" y="775"/>
                  <a:pt x="407" y="776"/>
                  <a:pt x="407" y="776"/>
                </a:cubicBezTo>
                <a:cubicBezTo>
                  <a:pt x="409" y="775"/>
                  <a:pt x="409" y="775"/>
                  <a:pt x="409" y="775"/>
                </a:cubicBezTo>
                <a:cubicBezTo>
                  <a:pt x="410" y="777"/>
                  <a:pt x="410" y="777"/>
                  <a:pt x="410" y="777"/>
                </a:cubicBezTo>
                <a:cubicBezTo>
                  <a:pt x="410" y="777"/>
                  <a:pt x="412" y="777"/>
                  <a:pt x="413" y="776"/>
                </a:cubicBezTo>
                <a:cubicBezTo>
                  <a:pt x="415" y="775"/>
                  <a:pt x="414" y="776"/>
                  <a:pt x="414" y="777"/>
                </a:cubicBezTo>
                <a:cubicBezTo>
                  <a:pt x="415" y="777"/>
                  <a:pt x="415" y="778"/>
                  <a:pt x="413" y="779"/>
                </a:cubicBezTo>
                <a:cubicBezTo>
                  <a:pt x="412" y="780"/>
                  <a:pt x="413" y="779"/>
                  <a:pt x="412" y="779"/>
                </a:cubicBezTo>
                <a:cubicBezTo>
                  <a:pt x="412" y="779"/>
                  <a:pt x="411" y="780"/>
                  <a:pt x="411" y="781"/>
                </a:cubicBezTo>
                <a:cubicBezTo>
                  <a:pt x="410" y="781"/>
                  <a:pt x="410" y="783"/>
                  <a:pt x="410" y="783"/>
                </a:cubicBezTo>
                <a:cubicBezTo>
                  <a:pt x="410" y="784"/>
                  <a:pt x="413" y="784"/>
                  <a:pt x="413" y="784"/>
                </a:cubicBezTo>
                <a:cubicBezTo>
                  <a:pt x="414" y="783"/>
                  <a:pt x="414" y="783"/>
                  <a:pt x="414" y="783"/>
                </a:cubicBezTo>
                <a:cubicBezTo>
                  <a:pt x="414" y="783"/>
                  <a:pt x="414" y="782"/>
                  <a:pt x="415" y="782"/>
                </a:cubicBezTo>
                <a:cubicBezTo>
                  <a:pt x="415" y="781"/>
                  <a:pt x="417" y="782"/>
                  <a:pt x="418" y="783"/>
                </a:cubicBezTo>
                <a:cubicBezTo>
                  <a:pt x="419" y="783"/>
                  <a:pt x="420" y="785"/>
                  <a:pt x="421" y="784"/>
                </a:cubicBezTo>
                <a:cubicBezTo>
                  <a:pt x="421" y="784"/>
                  <a:pt x="421" y="783"/>
                  <a:pt x="421" y="782"/>
                </a:cubicBezTo>
                <a:cubicBezTo>
                  <a:pt x="421" y="782"/>
                  <a:pt x="421" y="782"/>
                  <a:pt x="422" y="782"/>
                </a:cubicBezTo>
                <a:cubicBezTo>
                  <a:pt x="423" y="781"/>
                  <a:pt x="423" y="782"/>
                  <a:pt x="423" y="781"/>
                </a:cubicBezTo>
                <a:cubicBezTo>
                  <a:pt x="424" y="780"/>
                  <a:pt x="424" y="780"/>
                  <a:pt x="424" y="780"/>
                </a:cubicBezTo>
                <a:cubicBezTo>
                  <a:pt x="424" y="779"/>
                  <a:pt x="424" y="780"/>
                  <a:pt x="425" y="780"/>
                </a:cubicBezTo>
                <a:cubicBezTo>
                  <a:pt x="426" y="780"/>
                  <a:pt x="427" y="780"/>
                  <a:pt x="427" y="780"/>
                </a:cubicBezTo>
                <a:cubicBezTo>
                  <a:pt x="427" y="779"/>
                  <a:pt x="429" y="779"/>
                  <a:pt x="429" y="779"/>
                </a:cubicBezTo>
                <a:cubicBezTo>
                  <a:pt x="430" y="778"/>
                  <a:pt x="430" y="776"/>
                  <a:pt x="430" y="776"/>
                </a:cubicBezTo>
                <a:cubicBezTo>
                  <a:pt x="430" y="775"/>
                  <a:pt x="430" y="775"/>
                  <a:pt x="430" y="775"/>
                </a:cubicBezTo>
                <a:cubicBezTo>
                  <a:pt x="430" y="775"/>
                  <a:pt x="431" y="775"/>
                  <a:pt x="432" y="775"/>
                </a:cubicBezTo>
                <a:cubicBezTo>
                  <a:pt x="433" y="775"/>
                  <a:pt x="434" y="774"/>
                  <a:pt x="434" y="774"/>
                </a:cubicBezTo>
                <a:cubicBezTo>
                  <a:pt x="434" y="774"/>
                  <a:pt x="437" y="773"/>
                  <a:pt x="437" y="773"/>
                </a:cubicBezTo>
                <a:cubicBezTo>
                  <a:pt x="437" y="772"/>
                  <a:pt x="438" y="771"/>
                  <a:pt x="438" y="771"/>
                </a:cubicBezTo>
                <a:cubicBezTo>
                  <a:pt x="438" y="771"/>
                  <a:pt x="440" y="771"/>
                  <a:pt x="441" y="771"/>
                </a:cubicBezTo>
                <a:cubicBezTo>
                  <a:pt x="442" y="771"/>
                  <a:pt x="441" y="771"/>
                  <a:pt x="442" y="770"/>
                </a:cubicBezTo>
                <a:cubicBezTo>
                  <a:pt x="442" y="770"/>
                  <a:pt x="443" y="770"/>
                  <a:pt x="443" y="770"/>
                </a:cubicBezTo>
                <a:cubicBezTo>
                  <a:pt x="443" y="770"/>
                  <a:pt x="442" y="771"/>
                  <a:pt x="442" y="771"/>
                </a:cubicBezTo>
                <a:cubicBezTo>
                  <a:pt x="442" y="772"/>
                  <a:pt x="443" y="773"/>
                  <a:pt x="443" y="773"/>
                </a:cubicBezTo>
                <a:cubicBezTo>
                  <a:pt x="443" y="774"/>
                  <a:pt x="441" y="775"/>
                  <a:pt x="441" y="775"/>
                </a:cubicBezTo>
                <a:cubicBezTo>
                  <a:pt x="439" y="775"/>
                  <a:pt x="439" y="775"/>
                  <a:pt x="439" y="775"/>
                </a:cubicBezTo>
                <a:cubicBezTo>
                  <a:pt x="439" y="776"/>
                  <a:pt x="439" y="776"/>
                  <a:pt x="439" y="776"/>
                </a:cubicBezTo>
                <a:cubicBezTo>
                  <a:pt x="452" y="787"/>
                  <a:pt x="452" y="787"/>
                  <a:pt x="452" y="787"/>
                </a:cubicBezTo>
                <a:cubicBezTo>
                  <a:pt x="471" y="824"/>
                  <a:pt x="471" y="824"/>
                  <a:pt x="471" y="824"/>
                </a:cubicBezTo>
                <a:cubicBezTo>
                  <a:pt x="472" y="822"/>
                  <a:pt x="472" y="822"/>
                  <a:pt x="472" y="822"/>
                </a:cubicBezTo>
                <a:cubicBezTo>
                  <a:pt x="474" y="822"/>
                  <a:pt x="474" y="822"/>
                  <a:pt x="474" y="822"/>
                </a:cubicBezTo>
                <a:cubicBezTo>
                  <a:pt x="474" y="822"/>
                  <a:pt x="475" y="820"/>
                  <a:pt x="475" y="820"/>
                </a:cubicBezTo>
                <a:cubicBezTo>
                  <a:pt x="475" y="819"/>
                  <a:pt x="475" y="819"/>
                  <a:pt x="475" y="818"/>
                </a:cubicBezTo>
                <a:cubicBezTo>
                  <a:pt x="475" y="818"/>
                  <a:pt x="475" y="817"/>
                  <a:pt x="475" y="817"/>
                </a:cubicBezTo>
                <a:cubicBezTo>
                  <a:pt x="475" y="817"/>
                  <a:pt x="477" y="816"/>
                  <a:pt x="478" y="817"/>
                </a:cubicBezTo>
                <a:cubicBezTo>
                  <a:pt x="479" y="817"/>
                  <a:pt x="480" y="817"/>
                  <a:pt x="480" y="818"/>
                </a:cubicBezTo>
                <a:cubicBezTo>
                  <a:pt x="481" y="818"/>
                  <a:pt x="481" y="819"/>
                  <a:pt x="480" y="820"/>
                </a:cubicBezTo>
                <a:cubicBezTo>
                  <a:pt x="480" y="820"/>
                  <a:pt x="480" y="821"/>
                  <a:pt x="480" y="821"/>
                </a:cubicBezTo>
                <a:cubicBezTo>
                  <a:pt x="481" y="821"/>
                  <a:pt x="483" y="821"/>
                  <a:pt x="483" y="821"/>
                </a:cubicBezTo>
                <a:cubicBezTo>
                  <a:pt x="483" y="821"/>
                  <a:pt x="483" y="822"/>
                  <a:pt x="483" y="823"/>
                </a:cubicBezTo>
                <a:cubicBezTo>
                  <a:pt x="483" y="823"/>
                  <a:pt x="484" y="823"/>
                  <a:pt x="484" y="824"/>
                </a:cubicBezTo>
                <a:cubicBezTo>
                  <a:pt x="485" y="824"/>
                  <a:pt x="486" y="823"/>
                  <a:pt x="486" y="823"/>
                </a:cubicBezTo>
                <a:cubicBezTo>
                  <a:pt x="486" y="823"/>
                  <a:pt x="488" y="823"/>
                  <a:pt x="488" y="824"/>
                </a:cubicBezTo>
                <a:cubicBezTo>
                  <a:pt x="489" y="824"/>
                  <a:pt x="490" y="824"/>
                  <a:pt x="491" y="824"/>
                </a:cubicBezTo>
                <a:cubicBezTo>
                  <a:pt x="491" y="824"/>
                  <a:pt x="492" y="825"/>
                  <a:pt x="492" y="825"/>
                </a:cubicBezTo>
                <a:cubicBezTo>
                  <a:pt x="493" y="824"/>
                  <a:pt x="493" y="824"/>
                  <a:pt x="494" y="823"/>
                </a:cubicBezTo>
                <a:cubicBezTo>
                  <a:pt x="494" y="822"/>
                  <a:pt x="495" y="822"/>
                  <a:pt x="495" y="822"/>
                </a:cubicBezTo>
                <a:cubicBezTo>
                  <a:pt x="495" y="822"/>
                  <a:pt x="495" y="822"/>
                  <a:pt x="495" y="822"/>
                </a:cubicBezTo>
                <a:cubicBezTo>
                  <a:pt x="495" y="822"/>
                  <a:pt x="495" y="822"/>
                  <a:pt x="495" y="822"/>
                </a:cubicBezTo>
                <a:cubicBezTo>
                  <a:pt x="495" y="822"/>
                  <a:pt x="495" y="822"/>
                  <a:pt x="495" y="822"/>
                </a:cubicBezTo>
                <a:cubicBezTo>
                  <a:pt x="495" y="822"/>
                  <a:pt x="497" y="822"/>
                  <a:pt x="497" y="822"/>
                </a:cubicBezTo>
                <a:cubicBezTo>
                  <a:pt x="498" y="822"/>
                  <a:pt x="498" y="821"/>
                  <a:pt x="498" y="821"/>
                </a:cubicBezTo>
                <a:cubicBezTo>
                  <a:pt x="500" y="821"/>
                  <a:pt x="500" y="821"/>
                  <a:pt x="500" y="821"/>
                </a:cubicBezTo>
                <a:cubicBezTo>
                  <a:pt x="502" y="821"/>
                  <a:pt x="502" y="821"/>
                  <a:pt x="502" y="821"/>
                </a:cubicBezTo>
                <a:cubicBezTo>
                  <a:pt x="502" y="821"/>
                  <a:pt x="504" y="822"/>
                  <a:pt x="504" y="823"/>
                </a:cubicBezTo>
                <a:cubicBezTo>
                  <a:pt x="504" y="823"/>
                  <a:pt x="506" y="824"/>
                  <a:pt x="506" y="825"/>
                </a:cubicBezTo>
                <a:cubicBezTo>
                  <a:pt x="506" y="825"/>
                  <a:pt x="507" y="827"/>
                  <a:pt x="507" y="827"/>
                </a:cubicBezTo>
                <a:cubicBezTo>
                  <a:pt x="507" y="827"/>
                  <a:pt x="508" y="829"/>
                  <a:pt x="508" y="830"/>
                </a:cubicBezTo>
                <a:cubicBezTo>
                  <a:pt x="509" y="830"/>
                  <a:pt x="509" y="832"/>
                  <a:pt x="509" y="832"/>
                </a:cubicBezTo>
                <a:cubicBezTo>
                  <a:pt x="509" y="832"/>
                  <a:pt x="511" y="831"/>
                  <a:pt x="512" y="831"/>
                </a:cubicBezTo>
                <a:cubicBezTo>
                  <a:pt x="512" y="831"/>
                  <a:pt x="513" y="832"/>
                  <a:pt x="513" y="833"/>
                </a:cubicBezTo>
                <a:cubicBezTo>
                  <a:pt x="514" y="833"/>
                  <a:pt x="515" y="834"/>
                  <a:pt x="515" y="834"/>
                </a:cubicBezTo>
                <a:cubicBezTo>
                  <a:pt x="515" y="834"/>
                  <a:pt x="515" y="835"/>
                  <a:pt x="515" y="836"/>
                </a:cubicBezTo>
                <a:cubicBezTo>
                  <a:pt x="515" y="836"/>
                  <a:pt x="516" y="838"/>
                  <a:pt x="516" y="838"/>
                </a:cubicBezTo>
                <a:cubicBezTo>
                  <a:pt x="516" y="838"/>
                  <a:pt x="516" y="839"/>
                  <a:pt x="517" y="839"/>
                </a:cubicBezTo>
                <a:cubicBezTo>
                  <a:pt x="518" y="840"/>
                  <a:pt x="518" y="840"/>
                  <a:pt x="519" y="840"/>
                </a:cubicBezTo>
                <a:cubicBezTo>
                  <a:pt x="519" y="840"/>
                  <a:pt x="520" y="840"/>
                  <a:pt x="521" y="840"/>
                </a:cubicBezTo>
                <a:cubicBezTo>
                  <a:pt x="523" y="841"/>
                  <a:pt x="523" y="841"/>
                  <a:pt x="524" y="842"/>
                </a:cubicBezTo>
                <a:cubicBezTo>
                  <a:pt x="525" y="842"/>
                  <a:pt x="526" y="842"/>
                  <a:pt x="526" y="842"/>
                </a:cubicBezTo>
                <a:cubicBezTo>
                  <a:pt x="527" y="842"/>
                  <a:pt x="527" y="840"/>
                  <a:pt x="527" y="840"/>
                </a:cubicBezTo>
                <a:cubicBezTo>
                  <a:pt x="528" y="839"/>
                  <a:pt x="529" y="838"/>
                  <a:pt x="529" y="838"/>
                </a:cubicBezTo>
                <a:cubicBezTo>
                  <a:pt x="530" y="837"/>
                  <a:pt x="531" y="837"/>
                  <a:pt x="531" y="837"/>
                </a:cubicBezTo>
                <a:cubicBezTo>
                  <a:pt x="531" y="837"/>
                  <a:pt x="530" y="839"/>
                  <a:pt x="530" y="839"/>
                </a:cubicBezTo>
                <a:cubicBezTo>
                  <a:pt x="530" y="840"/>
                  <a:pt x="530" y="841"/>
                  <a:pt x="531" y="841"/>
                </a:cubicBezTo>
                <a:cubicBezTo>
                  <a:pt x="531" y="841"/>
                  <a:pt x="532" y="842"/>
                  <a:pt x="532" y="843"/>
                </a:cubicBezTo>
                <a:cubicBezTo>
                  <a:pt x="532" y="843"/>
                  <a:pt x="533" y="844"/>
                  <a:pt x="533" y="844"/>
                </a:cubicBezTo>
                <a:cubicBezTo>
                  <a:pt x="533" y="844"/>
                  <a:pt x="535" y="846"/>
                  <a:pt x="535" y="846"/>
                </a:cubicBezTo>
                <a:cubicBezTo>
                  <a:pt x="536" y="847"/>
                  <a:pt x="536" y="847"/>
                  <a:pt x="536" y="847"/>
                </a:cubicBezTo>
                <a:cubicBezTo>
                  <a:pt x="540" y="847"/>
                  <a:pt x="540" y="847"/>
                  <a:pt x="540" y="847"/>
                </a:cubicBezTo>
                <a:cubicBezTo>
                  <a:pt x="541" y="846"/>
                  <a:pt x="541" y="846"/>
                  <a:pt x="541" y="846"/>
                </a:cubicBezTo>
                <a:cubicBezTo>
                  <a:pt x="543" y="845"/>
                  <a:pt x="543" y="845"/>
                  <a:pt x="543" y="845"/>
                </a:cubicBezTo>
                <a:cubicBezTo>
                  <a:pt x="544" y="842"/>
                  <a:pt x="544" y="842"/>
                  <a:pt x="544" y="842"/>
                </a:cubicBezTo>
                <a:cubicBezTo>
                  <a:pt x="544" y="842"/>
                  <a:pt x="546" y="842"/>
                  <a:pt x="546" y="842"/>
                </a:cubicBezTo>
                <a:cubicBezTo>
                  <a:pt x="547" y="842"/>
                  <a:pt x="548" y="842"/>
                  <a:pt x="549" y="842"/>
                </a:cubicBezTo>
                <a:cubicBezTo>
                  <a:pt x="550" y="842"/>
                  <a:pt x="550" y="841"/>
                  <a:pt x="550" y="841"/>
                </a:cubicBezTo>
                <a:cubicBezTo>
                  <a:pt x="550" y="841"/>
                  <a:pt x="551" y="842"/>
                  <a:pt x="551" y="842"/>
                </a:cubicBezTo>
                <a:cubicBezTo>
                  <a:pt x="551" y="842"/>
                  <a:pt x="552" y="841"/>
                  <a:pt x="552" y="841"/>
                </a:cubicBezTo>
                <a:cubicBezTo>
                  <a:pt x="552" y="841"/>
                  <a:pt x="553" y="840"/>
                  <a:pt x="553" y="840"/>
                </a:cubicBezTo>
                <a:cubicBezTo>
                  <a:pt x="553" y="840"/>
                  <a:pt x="554" y="840"/>
                  <a:pt x="555" y="840"/>
                </a:cubicBezTo>
                <a:cubicBezTo>
                  <a:pt x="555" y="840"/>
                  <a:pt x="556" y="840"/>
                  <a:pt x="556" y="840"/>
                </a:cubicBezTo>
                <a:cubicBezTo>
                  <a:pt x="557" y="840"/>
                  <a:pt x="557" y="839"/>
                  <a:pt x="557" y="839"/>
                </a:cubicBezTo>
                <a:cubicBezTo>
                  <a:pt x="557" y="839"/>
                  <a:pt x="557" y="838"/>
                  <a:pt x="556" y="837"/>
                </a:cubicBezTo>
                <a:cubicBezTo>
                  <a:pt x="556" y="837"/>
                  <a:pt x="556" y="836"/>
                  <a:pt x="556" y="836"/>
                </a:cubicBezTo>
                <a:cubicBezTo>
                  <a:pt x="558" y="836"/>
                  <a:pt x="558" y="836"/>
                  <a:pt x="558" y="836"/>
                </a:cubicBezTo>
                <a:cubicBezTo>
                  <a:pt x="558" y="836"/>
                  <a:pt x="560" y="835"/>
                  <a:pt x="560" y="835"/>
                </a:cubicBezTo>
                <a:cubicBezTo>
                  <a:pt x="560" y="834"/>
                  <a:pt x="562" y="833"/>
                  <a:pt x="562" y="833"/>
                </a:cubicBezTo>
                <a:cubicBezTo>
                  <a:pt x="562" y="833"/>
                  <a:pt x="563" y="832"/>
                  <a:pt x="563" y="832"/>
                </a:cubicBezTo>
                <a:cubicBezTo>
                  <a:pt x="567" y="831"/>
                  <a:pt x="567" y="831"/>
                  <a:pt x="567" y="831"/>
                </a:cubicBezTo>
                <a:cubicBezTo>
                  <a:pt x="567" y="831"/>
                  <a:pt x="567" y="831"/>
                  <a:pt x="567" y="831"/>
                </a:cubicBezTo>
                <a:cubicBezTo>
                  <a:pt x="568" y="828"/>
                  <a:pt x="568" y="828"/>
                  <a:pt x="568" y="828"/>
                </a:cubicBezTo>
                <a:cubicBezTo>
                  <a:pt x="573" y="828"/>
                  <a:pt x="573" y="828"/>
                  <a:pt x="573" y="828"/>
                </a:cubicBezTo>
                <a:cubicBezTo>
                  <a:pt x="576" y="825"/>
                  <a:pt x="576" y="825"/>
                  <a:pt x="576" y="825"/>
                </a:cubicBezTo>
                <a:cubicBezTo>
                  <a:pt x="579" y="825"/>
                  <a:pt x="579" y="825"/>
                  <a:pt x="579" y="825"/>
                </a:cubicBezTo>
                <a:cubicBezTo>
                  <a:pt x="581" y="822"/>
                  <a:pt x="581" y="822"/>
                  <a:pt x="581" y="822"/>
                </a:cubicBezTo>
                <a:cubicBezTo>
                  <a:pt x="582" y="824"/>
                  <a:pt x="582" y="824"/>
                  <a:pt x="582" y="824"/>
                </a:cubicBezTo>
                <a:cubicBezTo>
                  <a:pt x="584" y="825"/>
                  <a:pt x="584" y="825"/>
                  <a:pt x="584" y="825"/>
                </a:cubicBezTo>
                <a:cubicBezTo>
                  <a:pt x="585" y="824"/>
                  <a:pt x="585" y="824"/>
                  <a:pt x="585" y="824"/>
                </a:cubicBezTo>
                <a:cubicBezTo>
                  <a:pt x="587" y="824"/>
                  <a:pt x="587" y="824"/>
                  <a:pt x="587" y="824"/>
                </a:cubicBezTo>
                <a:cubicBezTo>
                  <a:pt x="587" y="826"/>
                  <a:pt x="587" y="826"/>
                  <a:pt x="587" y="826"/>
                </a:cubicBezTo>
                <a:cubicBezTo>
                  <a:pt x="597" y="826"/>
                  <a:pt x="597" y="826"/>
                  <a:pt x="597" y="826"/>
                </a:cubicBezTo>
                <a:cubicBezTo>
                  <a:pt x="597" y="826"/>
                  <a:pt x="598" y="829"/>
                  <a:pt x="598" y="829"/>
                </a:cubicBezTo>
                <a:cubicBezTo>
                  <a:pt x="598" y="830"/>
                  <a:pt x="599" y="832"/>
                  <a:pt x="599" y="832"/>
                </a:cubicBezTo>
                <a:cubicBezTo>
                  <a:pt x="599" y="833"/>
                  <a:pt x="600" y="833"/>
                  <a:pt x="600" y="833"/>
                </a:cubicBezTo>
                <a:cubicBezTo>
                  <a:pt x="600" y="833"/>
                  <a:pt x="603" y="834"/>
                  <a:pt x="604" y="834"/>
                </a:cubicBezTo>
                <a:cubicBezTo>
                  <a:pt x="605" y="834"/>
                  <a:pt x="605" y="835"/>
                  <a:pt x="605" y="835"/>
                </a:cubicBezTo>
                <a:cubicBezTo>
                  <a:pt x="606" y="836"/>
                  <a:pt x="609" y="836"/>
                  <a:pt x="609" y="836"/>
                </a:cubicBezTo>
                <a:cubicBezTo>
                  <a:pt x="612" y="834"/>
                  <a:pt x="612" y="834"/>
                  <a:pt x="612" y="834"/>
                </a:cubicBezTo>
                <a:cubicBezTo>
                  <a:pt x="616" y="836"/>
                  <a:pt x="616" y="836"/>
                  <a:pt x="616" y="836"/>
                </a:cubicBezTo>
                <a:cubicBezTo>
                  <a:pt x="623" y="836"/>
                  <a:pt x="623" y="836"/>
                  <a:pt x="623" y="836"/>
                </a:cubicBezTo>
                <a:cubicBezTo>
                  <a:pt x="625" y="838"/>
                  <a:pt x="625" y="838"/>
                  <a:pt x="625" y="838"/>
                </a:cubicBezTo>
                <a:cubicBezTo>
                  <a:pt x="626" y="838"/>
                  <a:pt x="626" y="838"/>
                  <a:pt x="626" y="838"/>
                </a:cubicBezTo>
                <a:cubicBezTo>
                  <a:pt x="629" y="834"/>
                  <a:pt x="629" y="834"/>
                  <a:pt x="629" y="834"/>
                </a:cubicBezTo>
                <a:cubicBezTo>
                  <a:pt x="630" y="836"/>
                  <a:pt x="630" y="836"/>
                  <a:pt x="630" y="836"/>
                </a:cubicBezTo>
                <a:cubicBezTo>
                  <a:pt x="631" y="836"/>
                  <a:pt x="631" y="836"/>
                  <a:pt x="631" y="836"/>
                </a:cubicBezTo>
                <a:cubicBezTo>
                  <a:pt x="632" y="834"/>
                  <a:pt x="632" y="834"/>
                  <a:pt x="632" y="834"/>
                </a:cubicBezTo>
                <a:cubicBezTo>
                  <a:pt x="634" y="831"/>
                  <a:pt x="634" y="831"/>
                  <a:pt x="634" y="831"/>
                </a:cubicBezTo>
                <a:cubicBezTo>
                  <a:pt x="634" y="828"/>
                  <a:pt x="634" y="828"/>
                  <a:pt x="634" y="828"/>
                </a:cubicBezTo>
                <a:cubicBezTo>
                  <a:pt x="632" y="826"/>
                  <a:pt x="632" y="826"/>
                  <a:pt x="632" y="826"/>
                </a:cubicBezTo>
                <a:cubicBezTo>
                  <a:pt x="632" y="823"/>
                  <a:pt x="632" y="823"/>
                  <a:pt x="632" y="823"/>
                </a:cubicBezTo>
                <a:cubicBezTo>
                  <a:pt x="631" y="823"/>
                  <a:pt x="631" y="823"/>
                  <a:pt x="631" y="823"/>
                </a:cubicBezTo>
                <a:cubicBezTo>
                  <a:pt x="631" y="823"/>
                  <a:pt x="630" y="821"/>
                  <a:pt x="630" y="820"/>
                </a:cubicBezTo>
                <a:cubicBezTo>
                  <a:pt x="629" y="819"/>
                  <a:pt x="630" y="819"/>
                  <a:pt x="630" y="819"/>
                </a:cubicBezTo>
                <a:cubicBezTo>
                  <a:pt x="630" y="818"/>
                  <a:pt x="631" y="817"/>
                  <a:pt x="631" y="817"/>
                </a:cubicBezTo>
                <a:cubicBezTo>
                  <a:pt x="631" y="816"/>
                  <a:pt x="631" y="816"/>
                  <a:pt x="631" y="815"/>
                </a:cubicBezTo>
                <a:cubicBezTo>
                  <a:pt x="631" y="815"/>
                  <a:pt x="632" y="815"/>
                  <a:pt x="632" y="815"/>
                </a:cubicBezTo>
                <a:cubicBezTo>
                  <a:pt x="632" y="815"/>
                  <a:pt x="634" y="813"/>
                  <a:pt x="634" y="813"/>
                </a:cubicBezTo>
                <a:cubicBezTo>
                  <a:pt x="634" y="813"/>
                  <a:pt x="634" y="811"/>
                  <a:pt x="634" y="810"/>
                </a:cubicBezTo>
                <a:cubicBezTo>
                  <a:pt x="634" y="810"/>
                  <a:pt x="635" y="809"/>
                  <a:pt x="635" y="809"/>
                </a:cubicBezTo>
                <a:cubicBezTo>
                  <a:pt x="638" y="808"/>
                  <a:pt x="638" y="808"/>
                  <a:pt x="638" y="808"/>
                </a:cubicBezTo>
                <a:cubicBezTo>
                  <a:pt x="638" y="808"/>
                  <a:pt x="638" y="807"/>
                  <a:pt x="638" y="807"/>
                </a:cubicBezTo>
                <a:cubicBezTo>
                  <a:pt x="639" y="807"/>
                  <a:pt x="638" y="805"/>
                  <a:pt x="638" y="805"/>
                </a:cubicBezTo>
                <a:cubicBezTo>
                  <a:pt x="638" y="805"/>
                  <a:pt x="639" y="804"/>
                  <a:pt x="639" y="804"/>
                </a:cubicBezTo>
                <a:cubicBezTo>
                  <a:pt x="643" y="807"/>
                  <a:pt x="643" y="807"/>
                  <a:pt x="643" y="807"/>
                </a:cubicBezTo>
                <a:cubicBezTo>
                  <a:pt x="648" y="807"/>
                  <a:pt x="648" y="807"/>
                  <a:pt x="648" y="807"/>
                </a:cubicBezTo>
                <a:cubicBezTo>
                  <a:pt x="648" y="809"/>
                  <a:pt x="648" y="809"/>
                  <a:pt x="648" y="809"/>
                </a:cubicBezTo>
                <a:cubicBezTo>
                  <a:pt x="654" y="809"/>
                  <a:pt x="654" y="809"/>
                  <a:pt x="654" y="809"/>
                </a:cubicBezTo>
                <a:cubicBezTo>
                  <a:pt x="659" y="813"/>
                  <a:pt x="659" y="813"/>
                  <a:pt x="659" y="813"/>
                </a:cubicBezTo>
                <a:cubicBezTo>
                  <a:pt x="659" y="813"/>
                  <a:pt x="662" y="814"/>
                  <a:pt x="662" y="814"/>
                </a:cubicBezTo>
                <a:cubicBezTo>
                  <a:pt x="662" y="814"/>
                  <a:pt x="663" y="814"/>
                  <a:pt x="663" y="814"/>
                </a:cubicBezTo>
                <a:cubicBezTo>
                  <a:pt x="663" y="814"/>
                  <a:pt x="666" y="815"/>
                  <a:pt x="667" y="815"/>
                </a:cubicBezTo>
                <a:cubicBezTo>
                  <a:pt x="667" y="815"/>
                  <a:pt x="668" y="816"/>
                  <a:pt x="668" y="817"/>
                </a:cubicBezTo>
                <a:cubicBezTo>
                  <a:pt x="669" y="817"/>
                  <a:pt x="669" y="819"/>
                  <a:pt x="669" y="819"/>
                </a:cubicBezTo>
                <a:cubicBezTo>
                  <a:pt x="669" y="819"/>
                  <a:pt x="669" y="824"/>
                  <a:pt x="669" y="824"/>
                </a:cubicBezTo>
                <a:cubicBezTo>
                  <a:pt x="671" y="825"/>
                  <a:pt x="671" y="825"/>
                  <a:pt x="671" y="825"/>
                </a:cubicBezTo>
                <a:cubicBezTo>
                  <a:pt x="671" y="825"/>
                  <a:pt x="672" y="827"/>
                  <a:pt x="672" y="827"/>
                </a:cubicBezTo>
                <a:cubicBezTo>
                  <a:pt x="672" y="828"/>
                  <a:pt x="674" y="830"/>
                  <a:pt x="674" y="830"/>
                </a:cubicBezTo>
                <a:cubicBezTo>
                  <a:pt x="675" y="830"/>
                  <a:pt x="675" y="830"/>
                  <a:pt x="675" y="830"/>
                </a:cubicBezTo>
                <a:cubicBezTo>
                  <a:pt x="677" y="830"/>
                  <a:pt x="677" y="830"/>
                  <a:pt x="677" y="830"/>
                </a:cubicBezTo>
                <a:cubicBezTo>
                  <a:pt x="678" y="833"/>
                  <a:pt x="678" y="833"/>
                  <a:pt x="678" y="833"/>
                </a:cubicBezTo>
                <a:cubicBezTo>
                  <a:pt x="678" y="833"/>
                  <a:pt x="684" y="833"/>
                  <a:pt x="684" y="833"/>
                </a:cubicBezTo>
                <a:cubicBezTo>
                  <a:pt x="684" y="833"/>
                  <a:pt x="686" y="833"/>
                  <a:pt x="686" y="833"/>
                </a:cubicBezTo>
                <a:cubicBezTo>
                  <a:pt x="689" y="830"/>
                  <a:pt x="689" y="830"/>
                  <a:pt x="689" y="830"/>
                </a:cubicBezTo>
                <a:cubicBezTo>
                  <a:pt x="690" y="829"/>
                  <a:pt x="690" y="829"/>
                  <a:pt x="690" y="829"/>
                </a:cubicBezTo>
                <a:cubicBezTo>
                  <a:pt x="693" y="829"/>
                  <a:pt x="693" y="829"/>
                  <a:pt x="693" y="829"/>
                </a:cubicBezTo>
                <a:cubicBezTo>
                  <a:pt x="694" y="828"/>
                  <a:pt x="694" y="828"/>
                  <a:pt x="694" y="828"/>
                </a:cubicBezTo>
                <a:cubicBezTo>
                  <a:pt x="702" y="828"/>
                  <a:pt x="702" y="828"/>
                  <a:pt x="702" y="828"/>
                </a:cubicBezTo>
                <a:cubicBezTo>
                  <a:pt x="705" y="830"/>
                  <a:pt x="705" y="830"/>
                  <a:pt x="705" y="830"/>
                </a:cubicBezTo>
                <a:cubicBezTo>
                  <a:pt x="706" y="831"/>
                  <a:pt x="706" y="831"/>
                  <a:pt x="706" y="831"/>
                </a:cubicBezTo>
                <a:cubicBezTo>
                  <a:pt x="706" y="830"/>
                  <a:pt x="706" y="830"/>
                  <a:pt x="706" y="830"/>
                </a:cubicBezTo>
                <a:cubicBezTo>
                  <a:pt x="709" y="830"/>
                  <a:pt x="709" y="830"/>
                  <a:pt x="709" y="830"/>
                </a:cubicBezTo>
                <a:cubicBezTo>
                  <a:pt x="709" y="830"/>
                  <a:pt x="710" y="831"/>
                  <a:pt x="710" y="831"/>
                </a:cubicBezTo>
                <a:cubicBezTo>
                  <a:pt x="711" y="831"/>
                  <a:pt x="712" y="832"/>
                  <a:pt x="712" y="833"/>
                </a:cubicBezTo>
                <a:cubicBezTo>
                  <a:pt x="712" y="833"/>
                  <a:pt x="713" y="834"/>
                  <a:pt x="713" y="834"/>
                </a:cubicBezTo>
                <a:cubicBezTo>
                  <a:pt x="716" y="835"/>
                  <a:pt x="716" y="835"/>
                  <a:pt x="716" y="835"/>
                </a:cubicBezTo>
                <a:cubicBezTo>
                  <a:pt x="720" y="836"/>
                  <a:pt x="720" y="836"/>
                  <a:pt x="720" y="836"/>
                </a:cubicBezTo>
                <a:cubicBezTo>
                  <a:pt x="720" y="840"/>
                  <a:pt x="720" y="840"/>
                  <a:pt x="720" y="840"/>
                </a:cubicBezTo>
                <a:cubicBezTo>
                  <a:pt x="722" y="841"/>
                  <a:pt x="722" y="841"/>
                  <a:pt x="722" y="841"/>
                </a:cubicBezTo>
                <a:cubicBezTo>
                  <a:pt x="724" y="842"/>
                  <a:pt x="724" y="842"/>
                  <a:pt x="724" y="842"/>
                </a:cubicBezTo>
                <a:cubicBezTo>
                  <a:pt x="724" y="844"/>
                  <a:pt x="724" y="844"/>
                  <a:pt x="724" y="844"/>
                </a:cubicBezTo>
                <a:cubicBezTo>
                  <a:pt x="724" y="844"/>
                  <a:pt x="730" y="844"/>
                  <a:pt x="731" y="844"/>
                </a:cubicBezTo>
                <a:cubicBezTo>
                  <a:pt x="731" y="844"/>
                  <a:pt x="738" y="846"/>
                  <a:pt x="738" y="846"/>
                </a:cubicBezTo>
                <a:cubicBezTo>
                  <a:pt x="739" y="847"/>
                  <a:pt x="739" y="847"/>
                  <a:pt x="739" y="847"/>
                </a:cubicBezTo>
                <a:cubicBezTo>
                  <a:pt x="742" y="845"/>
                  <a:pt x="742" y="845"/>
                  <a:pt x="742" y="845"/>
                </a:cubicBezTo>
                <a:cubicBezTo>
                  <a:pt x="744" y="846"/>
                  <a:pt x="744" y="846"/>
                  <a:pt x="744" y="846"/>
                </a:cubicBezTo>
                <a:cubicBezTo>
                  <a:pt x="747" y="846"/>
                  <a:pt x="747" y="846"/>
                  <a:pt x="747" y="846"/>
                </a:cubicBezTo>
                <a:cubicBezTo>
                  <a:pt x="757" y="842"/>
                  <a:pt x="757" y="842"/>
                  <a:pt x="757" y="842"/>
                </a:cubicBezTo>
                <a:cubicBezTo>
                  <a:pt x="765" y="840"/>
                  <a:pt x="765" y="840"/>
                  <a:pt x="765" y="840"/>
                </a:cubicBezTo>
                <a:cubicBezTo>
                  <a:pt x="769" y="835"/>
                  <a:pt x="769" y="835"/>
                  <a:pt x="769" y="835"/>
                </a:cubicBezTo>
                <a:cubicBezTo>
                  <a:pt x="776" y="831"/>
                  <a:pt x="776" y="831"/>
                  <a:pt x="776" y="831"/>
                </a:cubicBezTo>
                <a:cubicBezTo>
                  <a:pt x="776" y="831"/>
                  <a:pt x="777" y="831"/>
                  <a:pt x="777" y="831"/>
                </a:cubicBezTo>
                <a:cubicBezTo>
                  <a:pt x="777" y="831"/>
                  <a:pt x="781" y="832"/>
                  <a:pt x="781" y="832"/>
                </a:cubicBezTo>
                <a:cubicBezTo>
                  <a:pt x="785" y="835"/>
                  <a:pt x="785" y="835"/>
                  <a:pt x="785" y="835"/>
                </a:cubicBezTo>
                <a:cubicBezTo>
                  <a:pt x="788" y="836"/>
                  <a:pt x="788" y="836"/>
                  <a:pt x="788" y="836"/>
                </a:cubicBezTo>
                <a:cubicBezTo>
                  <a:pt x="790" y="836"/>
                  <a:pt x="790" y="836"/>
                  <a:pt x="790" y="836"/>
                </a:cubicBezTo>
                <a:cubicBezTo>
                  <a:pt x="794" y="834"/>
                  <a:pt x="794" y="834"/>
                  <a:pt x="794" y="834"/>
                </a:cubicBezTo>
                <a:cubicBezTo>
                  <a:pt x="798" y="837"/>
                  <a:pt x="798" y="837"/>
                  <a:pt x="798" y="837"/>
                </a:cubicBezTo>
                <a:cubicBezTo>
                  <a:pt x="800" y="839"/>
                  <a:pt x="800" y="839"/>
                  <a:pt x="800" y="839"/>
                </a:cubicBezTo>
                <a:cubicBezTo>
                  <a:pt x="803" y="840"/>
                  <a:pt x="803" y="840"/>
                  <a:pt x="803" y="840"/>
                </a:cubicBezTo>
                <a:cubicBezTo>
                  <a:pt x="806" y="841"/>
                  <a:pt x="806" y="841"/>
                  <a:pt x="806" y="841"/>
                </a:cubicBezTo>
                <a:cubicBezTo>
                  <a:pt x="809" y="841"/>
                  <a:pt x="809" y="841"/>
                  <a:pt x="809" y="841"/>
                </a:cubicBezTo>
                <a:cubicBezTo>
                  <a:pt x="815" y="836"/>
                  <a:pt x="815" y="836"/>
                  <a:pt x="815" y="836"/>
                </a:cubicBezTo>
                <a:cubicBezTo>
                  <a:pt x="818" y="835"/>
                  <a:pt x="818" y="835"/>
                  <a:pt x="818" y="835"/>
                </a:cubicBezTo>
                <a:cubicBezTo>
                  <a:pt x="818" y="835"/>
                  <a:pt x="821" y="833"/>
                  <a:pt x="821" y="833"/>
                </a:cubicBezTo>
                <a:cubicBezTo>
                  <a:pt x="821" y="833"/>
                  <a:pt x="822" y="831"/>
                  <a:pt x="822" y="831"/>
                </a:cubicBezTo>
                <a:cubicBezTo>
                  <a:pt x="822" y="831"/>
                  <a:pt x="821" y="830"/>
                  <a:pt x="820" y="830"/>
                </a:cubicBezTo>
                <a:cubicBezTo>
                  <a:pt x="820" y="830"/>
                  <a:pt x="820" y="829"/>
                  <a:pt x="820" y="829"/>
                </a:cubicBezTo>
                <a:cubicBezTo>
                  <a:pt x="821" y="828"/>
                  <a:pt x="821" y="828"/>
                  <a:pt x="821" y="828"/>
                </a:cubicBezTo>
                <a:cubicBezTo>
                  <a:pt x="821" y="825"/>
                  <a:pt x="821" y="825"/>
                  <a:pt x="821" y="825"/>
                </a:cubicBezTo>
                <a:cubicBezTo>
                  <a:pt x="823" y="824"/>
                  <a:pt x="823" y="824"/>
                  <a:pt x="823" y="824"/>
                </a:cubicBezTo>
                <a:cubicBezTo>
                  <a:pt x="823" y="824"/>
                  <a:pt x="826" y="819"/>
                  <a:pt x="826" y="819"/>
                </a:cubicBezTo>
                <a:cubicBezTo>
                  <a:pt x="826" y="819"/>
                  <a:pt x="828" y="813"/>
                  <a:pt x="828" y="813"/>
                </a:cubicBezTo>
                <a:cubicBezTo>
                  <a:pt x="828" y="812"/>
                  <a:pt x="829" y="810"/>
                  <a:pt x="829" y="810"/>
                </a:cubicBezTo>
                <a:cubicBezTo>
                  <a:pt x="834" y="806"/>
                  <a:pt x="834" y="806"/>
                  <a:pt x="834" y="806"/>
                </a:cubicBezTo>
                <a:cubicBezTo>
                  <a:pt x="834" y="806"/>
                  <a:pt x="835" y="806"/>
                  <a:pt x="835" y="805"/>
                </a:cubicBezTo>
                <a:cubicBezTo>
                  <a:pt x="835" y="805"/>
                  <a:pt x="834" y="803"/>
                  <a:pt x="834" y="803"/>
                </a:cubicBezTo>
                <a:cubicBezTo>
                  <a:pt x="834" y="802"/>
                  <a:pt x="833" y="802"/>
                  <a:pt x="833" y="801"/>
                </a:cubicBezTo>
                <a:cubicBezTo>
                  <a:pt x="833" y="801"/>
                  <a:pt x="834" y="800"/>
                  <a:pt x="834" y="800"/>
                </a:cubicBezTo>
                <a:cubicBezTo>
                  <a:pt x="834" y="800"/>
                  <a:pt x="834" y="799"/>
                  <a:pt x="834" y="798"/>
                </a:cubicBezTo>
                <a:cubicBezTo>
                  <a:pt x="834" y="798"/>
                  <a:pt x="833" y="798"/>
                  <a:pt x="832" y="797"/>
                </a:cubicBezTo>
                <a:cubicBezTo>
                  <a:pt x="831" y="797"/>
                  <a:pt x="830" y="797"/>
                  <a:pt x="830" y="797"/>
                </a:cubicBezTo>
                <a:cubicBezTo>
                  <a:pt x="829" y="797"/>
                  <a:pt x="828" y="798"/>
                  <a:pt x="828" y="798"/>
                </a:cubicBezTo>
                <a:cubicBezTo>
                  <a:pt x="828" y="797"/>
                  <a:pt x="828" y="797"/>
                  <a:pt x="828" y="797"/>
                </a:cubicBezTo>
                <a:cubicBezTo>
                  <a:pt x="828" y="797"/>
                  <a:pt x="828" y="795"/>
                  <a:pt x="828" y="795"/>
                </a:cubicBezTo>
                <a:cubicBezTo>
                  <a:pt x="829" y="794"/>
                  <a:pt x="831" y="793"/>
                  <a:pt x="831" y="792"/>
                </a:cubicBezTo>
                <a:cubicBezTo>
                  <a:pt x="831" y="792"/>
                  <a:pt x="835" y="788"/>
                  <a:pt x="835" y="788"/>
                </a:cubicBezTo>
                <a:cubicBezTo>
                  <a:pt x="835" y="788"/>
                  <a:pt x="835" y="788"/>
                  <a:pt x="836" y="788"/>
                </a:cubicBezTo>
                <a:cubicBezTo>
                  <a:pt x="836" y="788"/>
                  <a:pt x="839" y="788"/>
                  <a:pt x="840" y="787"/>
                </a:cubicBezTo>
                <a:cubicBezTo>
                  <a:pt x="842" y="787"/>
                  <a:pt x="841" y="787"/>
                  <a:pt x="841" y="786"/>
                </a:cubicBezTo>
                <a:cubicBezTo>
                  <a:pt x="841" y="786"/>
                  <a:pt x="842" y="786"/>
                  <a:pt x="843" y="786"/>
                </a:cubicBezTo>
                <a:cubicBezTo>
                  <a:pt x="845" y="785"/>
                  <a:pt x="845" y="785"/>
                  <a:pt x="846" y="785"/>
                </a:cubicBezTo>
                <a:cubicBezTo>
                  <a:pt x="846" y="785"/>
                  <a:pt x="846" y="785"/>
                  <a:pt x="847" y="785"/>
                </a:cubicBezTo>
                <a:cubicBezTo>
                  <a:pt x="848" y="785"/>
                  <a:pt x="848" y="785"/>
                  <a:pt x="849" y="786"/>
                </a:cubicBezTo>
                <a:cubicBezTo>
                  <a:pt x="851" y="786"/>
                  <a:pt x="850" y="786"/>
                  <a:pt x="851" y="785"/>
                </a:cubicBezTo>
                <a:cubicBezTo>
                  <a:pt x="851" y="785"/>
                  <a:pt x="852" y="785"/>
                  <a:pt x="852" y="785"/>
                </a:cubicBezTo>
                <a:cubicBezTo>
                  <a:pt x="852" y="785"/>
                  <a:pt x="855" y="784"/>
                  <a:pt x="856" y="784"/>
                </a:cubicBezTo>
                <a:cubicBezTo>
                  <a:pt x="856" y="784"/>
                  <a:pt x="858" y="784"/>
                  <a:pt x="859" y="784"/>
                </a:cubicBezTo>
                <a:cubicBezTo>
                  <a:pt x="859" y="783"/>
                  <a:pt x="861" y="784"/>
                  <a:pt x="862" y="784"/>
                </a:cubicBezTo>
                <a:cubicBezTo>
                  <a:pt x="862" y="785"/>
                  <a:pt x="865" y="787"/>
                  <a:pt x="868" y="789"/>
                </a:cubicBezTo>
                <a:cubicBezTo>
                  <a:pt x="870" y="790"/>
                  <a:pt x="870" y="790"/>
                  <a:pt x="870" y="790"/>
                </a:cubicBezTo>
                <a:cubicBezTo>
                  <a:pt x="870" y="790"/>
                  <a:pt x="870" y="790"/>
                  <a:pt x="870" y="790"/>
                </a:cubicBezTo>
                <a:cubicBezTo>
                  <a:pt x="871" y="790"/>
                  <a:pt x="871" y="790"/>
                  <a:pt x="872" y="789"/>
                </a:cubicBezTo>
                <a:cubicBezTo>
                  <a:pt x="873" y="788"/>
                  <a:pt x="873" y="789"/>
                  <a:pt x="874" y="789"/>
                </a:cubicBezTo>
                <a:cubicBezTo>
                  <a:pt x="875" y="789"/>
                  <a:pt x="876" y="789"/>
                  <a:pt x="877" y="790"/>
                </a:cubicBezTo>
                <a:cubicBezTo>
                  <a:pt x="879" y="791"/>
                  <a:pt x="878" y="792"/>
                  <a:pt x="878" y="793"/>
                </a:cubicBezTo>
                <a:cubicBezTo>
                  <a:pt x="879" y="793"/>
                  <a:pt x="880" y="794"/>
                  <a:pt x="881" y="795"/>
                </a:cubicBezTo>
                <a:cubicBezTo>
                  <a:pt x="882" y="796"/>
                  <a:pt x="881" y="796"/>
                  <a:pt x="881" y="797"/>
                </a:cubicBezTo>
                <a:cubicBezTo>
                  <a:pt x="880" y="798"/>
                  <a:pt x="881" y="798"/>
                  <a:pt x="881" y="799"/>
                </a:cubicBezTo>
                <a:cubicBezTo>
                  <a:pt x="881" y="799"/>
                  <a:pt x="883" y="800"/>
                  <a:pt x="883" y="801"/>
                </a:cubicBezTo>
                <a:cubicBezTo>
                  <a:pt x="884" y="801"/>
                  <a:pt x="884" y="802"/>
                  <a:pt x="883" y="803"/>
                </a:cubicBezTo>
                <a:cubicBezTo>
                  <a:pt x="883" y="803"/>
                  <a:pt x="885" y="803"/>
                  <a:pt x="885" y="804"/>
                </a:cubicBezTo>
                <a:cubicBezTo>
                  <a:pt x="886" y="804"/>
                  <a:pt x="886" y="805"/>
                  <a:pt x="886" y="805"/>
                </a:cubicBezTo>
                <a:cubicBezTo>
                  <a:pt x="886" y="805"/>
                  <a:pt x="885" y="807"/>
                  <a:pt x="885" y="807"/>
                </a:cubicBezTo>
                <a:cubicBezTo>
                  <a:pt x="885" y="808"/>
                  <a:pt x="886" y="808"/>
                  <a:pt x="886" y="809"/>
                </a:cubicBezTo>
                <a:cubicBezTo>
                  <a:pt x="886" y="809"/>
                  <a:pt x="887" y="810"/>
                  <a:pt x="887" y="811"/>
                </a:cubicBezTo>
                <a:cubicBezTo>
                  <a:pt x="887" y="812"/>
                  <a:pt x="887" y="812"/>
                  <a:pt x="887" y="812"/>
                </a:cubicBezTo>
                <a:cubicBezTo>
                  <a:pt x="887" y="813"/>
                  <a:pt x="888" y="813"/>
                  <a:pt x="888" y="814"/>
                </a:cubicBezTo>
                <a:cubicBezTo>
                  <a:pt x="889" y="815"/>
                  <a:pt x="889" y="816"/>
                  <a:pt x="889" y="816"/>
                </a:cubicBezTo>
                <a:cubicBezTo>
                  <a:pt x="889" y="817"/>
                  <a:pt x="889" y="817"/>
                  <a:pt x="889" y="818"/>
                </a:cubicBezTo>
                <a:cubicBezTo>
                  <a:pt x="889" y="819"/>
                  <a:pt x="889" y="819"/>
                  <a:pt x="889" y="819"/>
                </a:cubicBezTo>
                <a:cubicBezTo>
                  <a:pt x="889" y="820"/>
                  <a:pt x="890" y="821"/>
                  <a:pt x="891" y="822"/>
                </a:cubicBezTo>
                <a:cubicBezTo>
                  <a:pt x="892" y="823"/>
                  <a:pt x="892" y="824"/>
                  <a:pt x="892" y="825"/>
                </a:cubicBezTo>
                <a:cubicBezTo>
                  <a:pt x="892" y="825"/>
                  <a:pt x="893" y="827"/>
                  <a:pt x="893" y="828"/>
                </a:cubicBezTo>
                <a:cubicBezTo>
                  <a:pt x="893" y="828"/>
                  <a:pt x="894" y="831"/>
                  <a:pt x="894" y="831"/>
                </a:cubicBezTo>
                <a:cubicBezTo>
                  <a:pt x="894" y="831"/>
                  <a:pt x="895" y="832"/>
                  <a:pt x="895" y="832"/>
                </a:cubicBezTo>
                <a:cubicBezTo>
                  <a:pt x="896" y="833"/>
                  <a:pt x="895" y="833"/>
                  <a:pt x="895" y="834"/>
                </a:cubicBezTo>
                <a:cubicBezTo>
                  <a:pt x="895" y="834"/>
                  <a:pt x="895" y="835"/>
                  <a:pt x="895" y="835"/>
                </a:cubicBezTo>
                <a:cubicBezTo>
                  <a:pt x="895" y="836"/>
                  <a:pt x="895" y="837"/>
                  <a:pt x="895" y="837"/>
                </a:cubicBezTo>
                <a:cubicBezTo>
                  <a:pt x="895" y="838"/>
                  <a:pt x="895" y="838"/>
                  <a:pt x="896" y="839"/>
                </a:cubicBezTo>
                <a:cubicBezTo>
                  <a:pt x="896" y="839"/>
                  <a:pt x="897" y="840"/>
                  <a:pt x="897" y="840"/>
                </a:cubicBezTo>
                <a:cubicBezTo>
                  <a:pt x="905" y="840"/>
                  <a:pt x="905" y="840"/>
                  <a:pt x="905" y="840"/>
                </a:cubicBezTo>
                <a:cubicBezTo>
                  <a:pt x="905" y="842"/>
                  <a:pt x="905" y="842"/>
                  <a:pt x="905" y="842"/>
                </a:cubicBezTo>
                <a:cubicBezTo>
                  <a:pt x="905" y="842"/>
                  <a:pt x="908" y="843"/>
                  <a:pt x="908" y="843"/>
                </a:cubicBezTo>
                <a:cubicBezTo>
                  <a:pt x="908" y="843"/>
                  <a:pt x="911" y="844"/>
                  <a:pt x="911" y="844"/>
                </a:cubicBezTo>
                <a:cubicBezTo>
                  <a:pt x="912" y="843"/>
                  <a:pt x="912" y="843"/>
                  <a:pt x="912" y="843"/>
                </a:cubicBezTo>
                <a:cubicBezTo>
                  <a:pt x="912" y="843"/>
                  <a:pt x="913" y="844"/>
                  <a:pt x="913" y="844"/>
                </a:cubicBezTo>
                <a:cubicBezTo>
                  <a:pt x="914" y="845"/>
                  <a:pt x="919" y="850"/>
                  <a:pt x="919" y="851"/>
                </a:cubicBezTo>
                <a:cubicBezTo>
                  <a:pt x="919" y="851"/>
                  <a:pt x="922" y="851"/>
                  <a:pt x="922" y="851"/>
                </a:cubicBezTo>
                <a:cubicBezTo>
                  <a:pt x="922" y="851"/>
                  <a:pt x="921" y="853"/>
                  <a:pt x="921" y="854"/>
                </a:cubicBezTo>
                <a:cubicBezTo>
                  <a:pt x="921" y="854"/>
                  <a:pt x="922" y="855"/>
                  <a:pt x="922" y="855"/>
                </a:cubicBezTo>
                <a:cubicBezTo>
                  <a:pt x="924" y="856"/>
                  <a:pt x="924" y="856"/>
                  <a:pt x="924" y="856"/>
                </a:cubicBezTo>
                <a:cubicBezTo>
                  <a:pt x="923" y="859"/>
                  <a:pt x="923" y="859"/>
                  <a:pt x="923" y="859"/>
                </a:cubicBezTo>
                <a:cubicBezTo>
                  <a:pt x="922" y="861"/>
                  <a:pt x="922" y="861"/>
                  <a:pt x="922" y="861"/>
                </a:cubicBezTo>
                <a:cubicBezTo>
                  <a:pt x="926" y="866"/>
                  <a:pt x="926" y="866"/>
                  <a:pt x="926" y="866"/>
                </a:cubicBezTo>
                <a:cubicBezTo>
                  <a:pt x="939" y="866"/>
                  <a:pt x="939" y="866"/>
                  <a:pt x="939" y="866"/>
                </a:cubicBezTo>
                <a:cubicBezTo>
                  <a:pt x="940" y="863"/>
                  <a:pt x="940" y="863"/>
                  <a:pt x="940" y="863"/>
                </a:cubicBezTo>
                <a:cubicBezTo>
                  <a:pt x="942" y="863"/>
                  <a:pt x="942" y="863"/>
                  <a:pt x="942" y="863"/>
                </a:cubicBezTo>
                <a:cubicBezTo>
                  <a:pt x="944" y="861"/>
                  <a:pt x="944" y="861"/>
                  <a:pt x="944" y="861"/>
                </a:cubicBezTo>
                <a:cubicBezTo>
                  <a:pt x="949" y="860"/>
                  <a:pt x="949" y="860"/>
                  <a:pt x="949" y="860"/>
                </a:cubicBezTo>
                <a:cubicBezTo>
                  <a:pt x="950" y="860"/>
                  <a:pt x="951" y="859"/>
                  <a:pt x="952" y="858"/>
                </a:cubicBezTo>
                <a:cubicBezTo>
                  <a:pt x="952" y="858"/>
                  <a:pt x="952" y="858"/>
                  <a:pt x="952" y="858"/>
                </a:cubicBezTo>
                <a:cubicBezTo>
                  <a:pt x="952" y="857"/>
                  <a:pt x="953" y="857"/>
                  <a:pt x="953" y="857"/>
                </a:cubicBezTo>
                <a:cubicBezTo>
                  <a:pt x="955" y="857"/>
                  <a:pt x="957" y="858"/>
                  <a:pt x="959" y="858"/>
                </a:cubicBezTo>
                <a:cubicBezTo>
                  <a:pt x="958" y="859"/>
                  <a:pt x="958" y="861"/>
                  <a:pt x="958" y="863"/>
                </a:cubicBezTo>
                <a:cubicBezTo>
                  <a:pt x="959" y="864"/>
                  <a:pt x="959" y="865"/>
                  <a:pt x="960" y="866"/>
                </a:cubicBezTo>
                <a:cubicBezTo>
                  <a:pt x="960" y="866"/>
                  <a:pt x="960" y="866"/>
                  <a:pt x="960" y="867"/>
                </a:cubicBezTo>
                <a:cubicBezTo>
                  <a:pt x="960" y="867"/>
                  <a:pt x="959" y="867"/>
                  <a:pt x="959" y="868"/>
                </a:cubicBezTo>
                <a:cubicBezTo>
                  <a:pt x="958" y="868"/>
                  <a:pt x="957" y="869"/>
                  <a:pt x="956" y="870"/>
                </a:cubicBezTo>
                <a:cubicBezTo>
                  <a:pt x="955" y="870"/>
                  <a:pt x="954" y="870"/>
                  <a:pt x="954" y="871"/>
                </a:cubicBezTo>
                <a:cubicBezTo>
                  <a:pt x="954" y="871"/>
                  <a:pt x="954" y="872"/>
                  <a:pt x="954" y="872"/>
                </a:cubicBezTo>
                <a:cubicBezTo>
                  <a:pt x="955" y="874"/>
                  <a:pt x="954" y="875"/>
                  <a:pt x="953" y="877"/>
                </a:cubicBezTo>
                <a:cubicBezTo>
                  <a:pt x="953" y="878"/>
                  <a:pt x="952" y="878"/>
                  <a:pt x="951" y="879"/>
                </a:cubicBezTo>
                <a:cubicBezTo>
                  <a:pt x="951" y="880"/>
                  <a:pt x="950" y="882"/>
                  <a:pt x="951" y="883"/>
                </a:cubicBezTo>
                <a:cubicBezTo>
                  <a:pt x="951" y="883"/>
                  <a:pt x="951" y="883"/>
                  <a:pt x="952" y="883"/>
                </a:cubicBezTo>
                <a:cubicBezTo>
                  <a:pt x="952" y="884"/>
                  <a:pt x="951" y="885"/>
                  <a:pt x="951" y="885"/>
                </a:cubicBezTo>
                <a:cubicBezTo>
                  <a:pt x="951" y="886"/>
                  <a:pt x="950" y="886"/>
                  <a:pt x="950" y="887"/>
                </a:cubicBezTo>
                <a:cubicBezTo>
                  <a:pt x="949" y="888"/>
                  <a:pt x="949" y="890"/>
                  <a:pt x="948" y="892"/>
                </a:cubicBezTo>
                <a:cubicBezTo>
                  <a:pt x="948" y="893"/>
                  <a:pt x="947" y="894"/>
                  <a:pt x="946" y="894"/>
                </a:cubicBezTo>
                <a:cubicBezTo>
                  <a:pt x="945" y="894"/>
                  <a:pt x="945" y="895"/>
                  <a:pt x="945" y="896"/>
                </a:cubicBezTo>
                <a:cubicBezTo>
                  <a:pt x="945" y="897"/>
                  <a:pt x="945" y="897"/>
                  <a:pt x="945" y="898"/>
                </a:cubicBezTo>
                <a:cubicBezTo>
                  <a:pt x="945" y="899"/>
                  <a:pt x="945" y="900"/>
                  <a:pt x="944" y="900"/>
                </a:cubicBezTo>
                <a:cubicBezTo>
                  <a:pt x="944" y="900"/>
                  <a:pt x="943" y="900"/>
                  <a:pt x="943" y="900"/>
                </a:cubicBezTo>
                <a:cubicBezTo>
                  <a:pt x="939" y="899"/>
                  <a:pt x="936" y="898"/>
                  <a:pt x="933" y="897"/>
                </a:cubicBezTo>
                <a:cubicBezTo>
                  <a:pt x="932" y="898"/>
                  <a:pt x="932" y="899"/>
                  <a:pt x="931" y="900"/>
                </a:cubicBezTo>
                <a:cubicBezTo>
                  <a:pt x="931" y="900"/>
                  <a:pt x="931" y="901"/>
                  <a:pt x="930" y="901"/>
                </a:cubicBezTo>
                <a:cubicBezTo>
                  <a:pt x="930" y="901"/>
                  <a:pt x="929" y="901"/>
                  <a:pt x="929" y="901"/>
                </a:cubicBezTo>
                <a:cubicBezTo>
                  <a:pt x="928" y="901"/>
                  <a:pt x="926" y="902"/>
                  <a:pt x="926" y="903"/>
                </a:cubicBezTo>
                <a:cubicBezTo>
                  <a:pt x="926" y="903"/>
                  <a:pt x="925" y="903"/>
                  <a:pt x="925" y="904"/>
                </a:cubicBezTo>
                <a:cubicBezTo>
                  <a:pt x="925" y="904"/>
                  <a:pt x="926" y="904"/>
                  <a:pt x="926" y="905"/>
                </a:cubicBezTo>
                <a:cubicBezTo>
                  <a:pt x="927" y="907"/>
                  <a:pt x="927" y="909"/>
                  <a:pt x="928" y="912"/>
                </a:cubicBezTo>
                <a:cubicBezTo>
                  <a:pt x="928" y="912"/>
                  <a:pt x="928" y="912"/>
                  <a:pt x="928" y="913"/>
                </a:cubicBezTo>
                <a:cubicBezTo>
                  <a:pt x="928" y="914"/>
                  <a:pt x="928" y="914"/>
                  <a:pt x="928" y="915"/>
                </a:cubicBezTo>
                <a:cubicBezTo>
                  <a:pt x="927" y="918"/>
                  <a:pt x="929" y="921"/>
                  <a:pt x="927" y="923"/>
                </a:cubicBezTo>
                <a:cubicBezTo>
                  <a:pt x="927" y="923"/>
                  <a:pt x="927" y="924"/>
                  <a:pt x="927" y="924"/>
                </a:cubicBezTo>
                <a:cubicBezTo>
                  <a:pt x="927" y="924"/>
                  <a:pt x="927" y="925"/>
                  <a:pt x="927" y="925"/>
                </a:cubicBezTo>
                <a:cubicBezTo>
                  <a:pt x="927" y="926"/>
                  <a:pt x="926" y="927"/>
                  <a:pt x="926" y="927"/>
                </a:cubicBezTo>
                <a:cubicBezTo>
                  <a:pt x="925" y="928"/>
                  <a:pt x="924" y="928"/>
                  <a:pt x="923" y="928"/>
                </a:cubicBezTo>
                <a:cubicBezTo>
                  <a:pt x="923" y="928"/>
                  <a:pt x="922" y="928"/>
                  <a:pt x="922" y="928"/>
                </a:cubicBezTo>
                <a:cubicBezTo>
                  <a:pt x="921" y="929"/>
                  <a:pt x="921" y="929"/>
                  <a:pt x="921" y="930"/>
                </a:cubicBezTo>
                <a:cubicBezTo>
                  <a:pt x="921" y="930"/>
                  <a:pt x="921" y="930"/>
                  <a:pt x="922" y="930"/>
                </a:cubicBezTo>
                <a:cubicBezTo>
                  <a:pt x="922" y="931"/>
                  <a:pt x="922" y="931"/>
                  <a:pt x="923" y="932"/>
                </a:cubicBezTo>
                <a:cubicBezTo>
                  <a:pt x="923" y="932"/>
                  <a:pt x="923" y="932"/>
                  <a:pt x="923" y="932"/>
                </a:cubicBezTo>
                <a:cubicBezTo>
                  <a:pt x="923" y="929"/>
                  <a:pt x="924" y="929"/>
                  <a:pt x="926" y="929"/>
                </a:cubicBezTo>
                <a:cubicBezTo>
                  <a:pt x="927" y="930"/>
                  <a:pt x="927" y="930"/>
                  <a:pt x="928" y="929"/>
                </a:cubicBezTo>
                <a:cubicBezTo>
                  <a:pt x="928" y="925"/>
                  <a:pt x="931" y="923"/>
                  <a:pt x="934" y="921"/>
                </a:cubicBezTo>
                <a:cubicBezTo>
                  <a:pt x="934" y="921"/>
                  <a:pt x="934" y="921"/>
                  <a:pt x="934" y="921"/>
                </a:cubicBezTo>
                <a:cubicBezTo>
                  <a:pt x="934" y="922"/>
                  <a:pt x="934" y="922"/>
                  <a:pt x="934" y="922"/>
                </a:cubicBezTo>
                <a:cubicBezTo>
                  <a:pt x="934" y="922"/>
                  <a:pt x="933" y="923"/>
                  <a:pt x="933" y="923"/>
                </a:cubicBezTo>
                <a:cubicBezTo>
                  <a:pt x="933" y="923"/>
                  <a:pt x="933" y="924"/>
                  <a:pt x="933" y="924"/>
                </a:cubicBezTo>
                <a:cubicBezTo>
                  <a:pt x="934" y="924"/>
                  <a:pt x="934" y="923"/>
                  <a:pt x="935" y="923"/>
                </a:cubicBezTo>
                <a:cubicBezTo>
                  <a:pt x="935" y="923"/>
                  <a:pt x="936" y="922"/>
                  <a:pt x="936" y="922"/>
                </a:cubicBezTo>
                <a:cubicBezTo>
                  <a:pt x="937" y="923"/>
                  <a:pt x="937" y="923"/>
                  <a:pt x="937" y="923"/>
                </a:cubicBezTo>
                <a:cubicBezTo>
                  <a:pt x="937" y="924"/>
                  <a:pt x="937" y="924"/>
                  <a:pt x="937" y="924"/>
                </a:cubicBezTo>
                <a:cubicBezTo>
                  <a:pt x="937" y="924"/>
                  <a:pt x="937" y="924"/>
                  <a:pt x="937" y="925"/>
                </a:cubicBezTo>
                <a:cubicBezTo>
                  <a:pt x="937" y="926"/>
                  <a:pt x="938" y="927"/>
                  <a:pt x="939" y="927"/>
                </a:cubicBezTo>
                <a:cubicBezTo>
                  <a:pt x="941" y="927"/>
                  <a:pt x="942" y="927"/>
                  <a:pt x="943" y="928"/>
                </a:cubicBezTo>
                <a:cubicBezTo>
                  <a:pt x="945" y="929"/>
                  <a:pt x="946" y="928"/>
                  <a:pt x="948" y="927"/>
                </a:cubicBezTo>
                <a:cubicBezTo>
                  <a:pt x="951" y="926"/>
                  <a:pt x="953" y="925"/>
                  <a:pt x="956" y="923"/>
                </a:cubicBezTo>
                <a:cubicBezTo>
                  <a:pt x="960" y="920"/>
                  <a:pt x="964" y="918"/>
                  <a:pt x="966" y="913"/>
                </a:cubicBezTo>
                <a:cubicBezTo>
                  <a:pt x="966" y="911"/>
                  <a:pt x="967" y="910"/>
                  <a:pt x="968" y="908"/>
                </a:cubicBezTo>
                <a:cubicBezTo>
                  <a:pt x="969" y="907"/>
                  <a:pt x="970" y="908"/>
                  <a:pt x="971" y="906"/>
                </a:cubicBezTo>
                <a:cubicBezTo>
                  <a:pt x="974" y="900"/>
                  <a:pt x="979" y="896"/>
                  <a:pt x="983" y="891"/>
                </a:cubicBezTo>
                <a:cubicBezTo>
                  <a:pt x="986" y="888"/>
                  <a:pt x="988" y="884"/>
                  <a:pt x="991" y="881"/>
                </a:cubicBezTo>
                <a:cubicBezTo>
                  <a:pt x="991" y="880"/>
                  <a:pt x="991" y="880"/>
                  <a:pt x="991" y="880"/>
                </a:cubicBezTo>
                <a:cubicBezTo>
                  <a:pt x="991" y="877"/>
                  <a:pt x="992" y="874"/>
                  <a:pt x="995" y="872"/>
                </a:cubicBezTo>
                <a:cubicBezTo>
                  <a:pt x="996" y="870"/>
                  <a:pt x="997" y="868"/>
                  <a:pt x="998" y="866"/>
                </a:cubicBezTo>
                <a:cubicBezTo>
                  <a:pt x="998" y="864"/>
                  <a:pt x="999" y="863"/>
                  <a:pt x="1000" y="862"/>
                </a:cubicBezTo>
                <a:cubicBezTo>
                  <a:pt x="1002" y="861"/>
                  <a:pt x="1004" y="858"/>
                  <a:pt x="1006" y="856"/>
                </a:cubicBezTo>
                <a:cubicBezTo>
                  <a:pt x="1006" y="855"/>
                  <a:pt x="1007" y="855"/>
                  <a:pt x="1007" y="854"/>
                </a:cubicBezTo>
                <a:cubicBezTo>
                  <a:pt x="1007" y="851"/>
                  <a:pt x="1008" y="848"/>
                  <a:pt x="1008" y="846"/>
                </a:cubicBezTo>
                <a:cubicBezTo>
                  <a:pt x="1008" y="845"/>
                  <a:pt x="1008" y="845"/>
                  <a:pt x="1008" y="845"/>
                </a:cubicBezTo>
                <a:cubicBezTo>
                  <a:pt x="1008" y="844"/>
                  <a:pt x="1008" y="844"/>
                  <a:pt x="1008" y="844"/>
                </a:cubicBezTo>
                <a:cubicBezTo>
                  <a:pt x="1009" y="843"/>
                  <a:pt x="1009" y="841"/>
                  <a:pt x="1009" y="840"/>
                </a:cubicBezTo>
                <a:cubicBezTo>
                  <a:pt x="1009" y="840"/>
                  <a:pt x="1009" y="839"/>
                  <a:pt x="1009" y="839"/>
                </a:cubicBezTo>
                <a:cubicBezTo>
                  <a:pt x="1009" y="838"/>
                  <a:pt x="1009" y="837"/>
                  <a:pt x="1009" y="836"/>
                </a:cubicBezTo>
                <a:cubicBezTo>
                  <a:pt x="1009" y="836"/>
                  <a:pt x="1009" y="835"/>
                  <a:pt x="1009" y="835"/>
                </a:cubicBezTo>
                <a:cubicBezTo>
                  <a:pt x="1010" y="835"/>
                  <a:pt x="1011" y="834"/>
                  <a:pt x="1011" y="834"/>
                </a:cubicBezTo>
                <a:cubicBezTo>
                  <a:pt x="1011" y="833"/>
                  <a:pt x="1011" y="833"/>
                  <a:pt x="1010" y="832"/>
                </a:cubicBezTo>
                <a:cubicBezTo>
                  <a:pt x="1009" y="832"/>
                  <a:pt x="1009" y="831"/>
                  <a:pt x="1009" y="831"/>
                </a:cubicBezTo>
                <a:cubicBezTo>
                  <a:pt x="1009" y="830"/>
                  <a:pt x="1009" y="830"/>
                  <a:pt x="1009" y="830"/>
                </a:cubicBezTo>
                <a:cubicBezTo>
                  <a:pt x="1009" y="829"/>
                  <a:pt x="1009" y="828"/>
                  <a:pt x="1009" y="827"/>
                </a:cubicBezTo>
                <a:cubicBezTo>
                  <a:pt x="1009" y="826"/>
                  <a:pt x="1009" y="826"/>
                  <a:pt x="1009" y="825"/>
                </a:cubicBezTo>
                <a:cubicBezTo>
                  <a:pt x="1009" y="824"/>
                  <a:pt x="1009" y="823"/>
                  <a:pt x="1010" y="822"/>
                </a:cubicBezTo>
                <a:cubicBezTo>
                  <a:pt x="1011" y="821"/>
                  <a:pt x="1011" y="820"/>
                  <a:pt x="1011" y="819"/>
                </a:cubicBezTo>
                <a:cubicBezTo>
                  <a:pt x="1012" y="815"/>
                  <a:pt x="1012" y="812"/>
                  <a:pt x="1015" y="810"/>
                </a:cubicBezTo>
                <a:cubicBezTo>
                  <a:pt x="1017" y="809"/>
                  <a:pt x="1017" y="806"/>
                  <a:pt x="1018" y="804"/>
                </a:cubicBezTo>
                <a:cubicBezTo>
                  <a:pt x="1018" y="804"/>
                  <a:pt x="1018" y="804"/>
                  <a:pt x="1018" y="804"/>
                </a:cubicBezTo>
                <a:cubicBezTo>
                  <a:pt x="1018" y="803"/>
                  <a:pt x="1016" y="802"/>
                  <a:pt x="1016" y="801"/>
                </a:cubicBezTo>
                <a:cubicBezTo>
                  <a:pt x="1015" y="801"/>
                  <a:pt x="1015" y="800"/>
                  <a:pt x="1015" y="800"/>
                </a:cubicBezTo>
                <a:cubicBezTo>
                  <a:pt x="1015" y="800"/>
                  <a:pt x="1015" y="799"/>
                  <a:pt x="1015" y="799"/>
                </a:cubicBezTo>
                <a:cubicBezTo>
                  <a:pt x="1016" y="797"/>
                  <a:pt x="1016" y="796"/>
                  <a:pt x="1016" y="796"/>
                </a:cubicBezTo>
                <a:cubicBezTo>
                  <a:pt x="1016" y="795"/>
                  <a:pt x="1016" y="794"/>
                  <a:pt x="1014" y="793"/>
                </a:cubicBezTo>
                <a:cubicBezTo>
                  <a:pt x="1013" y="792"/>
                  <a:pt x="1013" y="791"/>
                  <a:pt x="1012" y="790"/>
                </a:cubicBezTo>
                <a:cubicBezTo>
                  <a:pt x="1013" y="790"/>
                  <a:pt x="1014" y="791"/>
                  <a:pt x="1015" y="791"/>
                </a:cubicBezTo>
                <a:cubicBezTo>
                  <a:pt x="1017" y="792"/>
                  <a:pt x="1017" y="790"/>
                  <a:pt x="1018" y="789"/>
                </a:cubicBezTo>
                <a:cubicBezTo>
                  <a:pt x="1018" y="789"/>
                  <a:pt x="1018" y="789"/>
                  <a:pt x="1018" y="789"/>
                </a:cubicBezTo>
                <a:cubicBezTo>
                  <a:pt x="1018" y="788"/>
                  <a:pt x="1017" y="787"/>
                  <a:pt x="1016" y="787"/>
                </a:cubicBezTo>
                <a:cubicBezTo>
                  <a:pt x="1013" y="785"/>
                  <a:pt x="1011" y="783"/>
                  <a:pt x="1009" y="780"/>
                </a:cubicBezTo>
                <a:cubicBezTo>
                  <a:pt x="1009" y="780"/>
                  <a:pt x="1008" y="780"/>
                  <a:pt x="1008" y="779"/>
                </a:cubicBezTo>
                <a:cubicBezTo>
                  <a:pt x="1008" y="779"/>
                  <a:pt x="1008" y="779"/>
                  <a:pt x="1008" y="779"/>
                </a:cubicBezTo>
                <a:cubicBezTo>
                  <a:pt x="1008" y="779"/>
                  <a:pt x="1008" y="778"/>
                  <a:pt x="1008" y="778"/>
                </a:cubicBezTo>
                <a:cubicBezTo>
                  <a:pt x="1008" y="777"/>
                  <a:pt x="1007" y="776"/>
                  <a:pt x="1006" y="775"/>
                </a:cubicBezTo>
                <a:cubicBezTo>
                  <a:pt x="1004" y="773"/>
                  <a:pt x="1002" y="772"/>
                  <a:pt x="1000" y="774"/>
                </a:cubicBezTo>
                <a:cubicBezTo>
                  <a:pt x="998" y="774"/>
                  <a:pt x="996" y="773"/>
                  <a:pt x="994" y="772"/>
                </a:cubicBezTo>
                <a:cubicBezTo>
                  <a:pt x="994" y="773"/>
                  <a:pt x="994" y="775"/>
                  <a:pt x="994" y="776"/>
                </a:cubicBezTo>
                <a:cubicBezTo>
                  <a:pt x="994" y="777"/>
                  <a:pt x="994" y="777"/>
                  <a:pt x="994" y="778"/>
                </a:cubicBezTo>
                <a:cubicBezTo>
                  <a:pt x="994" y="779"/>
                  <a:pt x="993" y="780"/>
                  <a:pt x="993" y="781"/>
                </a:cubicBezTo>
                <a:cubicBezTo>
                  <a:pt x="993" y="781"/>
                  <a:pt x="993" y="781"/>
                  <a:pt x="993" y="781"/>
                </a:cubicBezTo>
                <a:cubicBezTo>
                  <a:pt x="992" y="782"/>
                  <a:pt x="992" y="784"/>
                  <a:pt x="990" y="784"/>
                </a:cubicBezTo>
                <a:cubicBezTo>
                  <a:pt x="990" y="783"/>
                  <a:pt x="990" y="783"/>
                  <a:pt x="990" y="783"/>
                </a:cubicBezTo>
                <a:cubicBezTo>
                  <a:pt x="992" y="781"/>
                  <a:pt x="992" y="779"/>
                  <a:pt x="993" y="776"/>
                </a:cubicBezTo>
                <a:cubicBezTo>
                  <a:pt x="993" y="776"/>
                  <a:pt x="993" y="776"/>
                  <a:pt x="992" y="776"/>
                </a:cubicBezTo>
                <a:cubicBezTo>
                  <a:pt x="992" y="777"/>
                  <a:pt x="991" y="777"/>
                  <a:pt x="991" y="777"/>
                </a:cubicBezTo>
                <a:cubicBezTo>
                  <a:pt x="991" y="778"/>
                  <a:pt x="991" y="779"/>
                  <a:pt x="990" y="780"/>
                </a:cubicBezTo>
                <a:cubicBezTo>
                  <a:pt x="989" y="782"/>
                  <a:pt x="984" y="784"/>
                  <a:pt x="982" y="783"/>
                </a:cubicBezTo>
                <a:cubicBezTo>
                  <a:pt x="981" y="783"/>
                  <a:pt x="981" y="783"/>
                  <a:pt x="981" y="782"/>
                </a:cubicBezTo>
                <a:cubicBezTo>
                  <a:pt x="981" y="782"/>
                  <a:pt x="981" y="782"/>
                  <a:pt x="981" y="782"/>
                </a:cubicBezTo>
                <a:cubicBezTo>
                  <a:pt x="981" y="782"/>
                  <a:pt x="981" y="782"/>
                  <a:pt x="982" y="781"/>
                </a:cubicBezTo>
                <a:cubicBezTo>
                  <a:pt x="983" y="781"/>
                  <a:pt x="984" y="780"/>
                  <a:pt x="984" y="779"/>
                </a:cubicBezTo>
                <a:cubicBezTo>
                  <a:pt x="984" y="778"/>
                  <a:pt x="984" y="777"/>
                  <a:pt x="983" y="776"/>
                </a:cubicBezTo>
                <a:cubicBezTo>
                  <a:pt x="982" y="776"/>
                  <a:pt x="982" y="775"/>
                  <a:pt x="982" y="775"/>
                </a:cubicBezTo>
                <a:cubicBezTo>
                  <a:pt x="982" y="775"/>
                  <a:pt x="982" y="774"/>
                  <a:pt x="983" y="774"/>
                </a:cubicBezTo>
                <a:cubicBezTo>
                  <a:pt x="984" y="774"/>
                  <a:pt x="984" y="773"/>
                  <a:pt x="984" y="773"/>
                </a:cubicBezTo>
                <a:cubicBezTo>
                  <a:pt x="984" y="773"/>
                  <a:pt x="984" y="773"/>
                  <a:pt x="984" y="773"/>
                </a:cubicBezTo>
                <a:cubicBezTo>
                  <a:pt x="984" y="772"/>
                  <a:pt x="983" y="772"/>
                  <a:pt x="982" y="772"/>
                </a:cubicBezTo>
                <a:cubicBezTo>
                  <a:pt x="981" y="772"/>
                  <a:pt x="980" y="773"/>
                  <a:pt x="980" y="774"/>
                </a:cubicBezTo>
                <a:cubicBezTo>
                  <a:pt x="980" y="775"/>
                  <a:pt x="980" y="775"/>
                  <a:pt x="980" y="775"/>
                </a:cubicBezTo>
                <a:cubicBezTo>
                  <a:pt x="980" y="776"/>
                  <a:pt x="980" y="776"/>
                  <a:pt x="980" y="776"/>
                </a:cubicBezTo>
                <a:cubicBezTo>
                  <a:pt x="980" y="777"/>
                  <a:pt x="980" y="778"/>
                  <a:pt x="980" y="779"/>
                </a:cubicBezTo>
                <a:cubicBezTo>
                  <a:pt x="978" y="779"/>
                  <a:pt x="977" y="779"/>
                  <a:pt x="976" y="780"/>
                </a:cubicBezTo>
                <a:cubicBezTo>
                  <a:pt x="976" y="779"/>
                  <a:pt x="976" y="779"/>
                  <a:pt x="976" y="778"/>
                </a:cubicBezTo>
                <a:cubicBezTo>
                  <a:pt x="976" y="778"/>
                  <a:pt x="976" y="777"/>
                  <a:pt x="976" y="777"/>
                </a:cubicBezTo>
                <a:cubicBezTo>
                  <a:pt x="977" y="776"/>
                  <a:pt x="977" y="775"/>
                  <a:pt x="977" y="774"/>
                </a:cubicBezTo>
                <a:cubicBezTo>
                  <a:pt x="977" y="773"/>
                  <a:pt x="977" y="771"/>
                  <a:pt x="977" y="770"/>
                </a:cubicBezTo>
                <a:cubicBezTo>
                  <a:pt x="977" y="770"/>
                  <a:pt x="977" y="769"/>
                  <a:pt x="977" y="768"/>
                </a:cubicBezTo>
                <a:cubicBezTo>
                  <a:pt x="977" y="768"/>
                  <a:pt x="977" y="768"/>
                  <a:pt x="977" y="768"/>
                </a:cubicBezTo>
                <a:cubicBezTo>
                  <a:pt x="977" y="767"/>
                  <a:pt x="977" y="767"/>
                  <a:pt x="976" y="767"/>
                </a:cubicBezTo>
                <a:cubicBezTo>
                  <a:pt x="973" y="768"/>
                  <a:pt x="970" y="767"/>
                  <a:pt x="968" y="768"/>
                </a:cubicBezTo>
                <a:cubicBezTo>
                  <a:pt x="968" y="768"/>
                  <a:pt x="967" y="768"/>
                  <a:pt x="967" y="767"/>
                </a:cubicBezTo>
                <a:cubicBezTo>
                  <a:pt x="966" y="767"/>
                  <a:pt x="965" y="766"/>
                  <a:pt x="964" y="766"/>
                </a:cubicBezTo>
                <a:cubicBezTo>
                  <a:pt x="963" y="765"/>
                  <a:pt x="963" y="765"/>
                  <a:pt x="963" y="763"/>
                </a:cubicBezTo>
                <a:cubicBezTo>
                  <a:pt x="963" y="762"/>
                  <a:pt x="963" y="762"/>
                  <a:pt x="964" y="761"/>
                </a:cubicBezTo>
                <a:cubicBezTo>
                  <a:pt x="966" y="760"/>
                  <a:pt x="968" y="759"/>
                  <a:pt x="969" y="757"/>
                </a:cubicBezTo>
                <a:cubicBezTo>
                  <a:pt x="970" y="756"/>
                  <a:pt x="972" y="755"/>
                  <a:pt x="973" y="753"/>
                </a:cubicBezTo>
                <a:cubicBezTo>
                  <a:pt x="976" y="751"/>
                  <a:pt x="979" y="748"/>
                  <a:pt x="982" y="746"/>
                </a:cubicBezTo>
                <a:cubicBezTo>
                  <a:pt x="983" y="745"/>
                  <a:pt x="985" y="744"/>
                  <a:pt x="985" y="742"/>
                </a:cubicBezTo>
                <a:cubicBezTo>
                  <a:pt x="986" y="740"/>
                  <a:pt x="989" y="739"/>
                  <a:pt x="988" y="736"/>
                </a:cubicBezTo>
                <a:cubicBezTo>
                  <a:pt x="990" y="736"/>
                  <a:pt x="990" y="735"/>
                  <a:pt x="990" y="734"/>
                </a:cubicBezTo>
                <a:cubicBezTo>
                  <a:pt x="990" y="734"/>
                  <a:pt x="990" y="734"/>
                  <a:pt x="990" y="734"/>
                </a:cubicBezTo>
                <a:cubicBezTo>
                  <a:pt x="992" y="733"/>
                  <a:pt x="992" y="731"/>
                  <a:pt x="993" y="730"/>
                </a:cubicBezTo>
                <a:cubicBezTo>
                  <a:pt x="994" y="730"/>
                  <a:pt x="995" y="729"/>
                  <a:pt x="995" y="729"/>
                </a:cubicBezTo>
                <a:cubicBezTo>
                  <a:pt x="995" y="726"/>
                  <a:pt x="998" y="725"/>
                  <a:pt x="1000" y="724"/>
                </a:cubicBezTo>
                <a:cubicBezTo>
                  <a:pt x="1000" y="724"/>
                  <a:pt x="1001" y="723"/>
                  <a:pt x="1002" y="722"/>
                </a:cubicBezTo>
                <a:cubicBezTo>
                  <a:pt x="1003" y="721"/>
                  <a:pt x="1005" y="719"/>
                  <a:pt x="1005" y="717"/>
                </a:cubicBezTo>
                <a:cubicBezTo>
                  <a:pt x="1009" y="716"/>
                  <a:pt x="1009" y="715"/>
                  <a:pt x="1010" y="712"/>
                </a:cubicBezTo>
                <a:cubicBezTo>
                  <a:pt x="1011" y="708"/>
                  <a:pt x="1013" y="705"/>
                  <a:pt x="1016" y="704"/>
                </a:cubicBezTo>
                <a:cubicBezTo>
                  <a:pt x="1017" y="704"/>
                  <a:pt x="1019" y="703"/>
                  <a:pt x="1019" y="702"/>
                </a:cubicBezTo>
                <a:cubicBezTo>
                  <a:pt x="1020" y="701"/>
                  <a:pt x="1022" y="699"/>
                  <a:pt x="1022" y="697"/>
                </a:cubicBezTo>
                <a:cubicBezTo>
                  <a:pt x="1026" y="693"/>
                  <a:pt x="1030" y="690"/>
                  <a:pt x="1036" y="690"/>
                </a:cubicBezTo>
                <a:cubicBezTo>
                  <a:pt x="1036" y="690"/>
                  <a:pt x="1036" y="690"/>
                  <a:pt x="1036" y="690"/>
                </a:cubicBezTo>
                <a:cubicBezTo>
                  <a:pt x="1038" y="689"/>
                  <a:pt x="1039" y="689"/>
                  <a:pt x="1040" y="689"/>
                </a:cubicBezTo>
                <a:cubicBezTo>
                  <a:pt x="1043" y="689"/>
                  <a:pt x="1046" y="689"/>
                  <a:pt x="1049" y="689"/>
                </a:cubicBezTo>
                <a:cubicBezTo>
                  <a:pt x="1050" y="689"/>
                  <a:pt x="1050" y="689"/>
                  <a:pt x="1051" y="689"/>
                </a:cubicBezTo>
                <a:cubicBezTo>
                  <a:pt x="1051" y="689"/>
                  <a:pt x="1051" y="689"/>
                  <a:pt x="1051" y="689"/>
                </a:cubicBezTo>
                <a:cubicBezTo>
                  <a:pt x="1053" y="690"/>
                  <a:pt x="1055" y="688"/>
                  <a:pt x="1057" y="689"/>
                </a:cubicBezTo>
                <a:cubicBezTo>
                  <a:pt x="1057" y="689"/>
                  <a:pt x="1057" y="689"/>
                  <a:pt x="1057" y="689"/>
                </a:cubicBezTo>
                <a:cubicBezTo>
                  <a:pt x="1058" y="689"/>
                  <a:pt x="1058" y="690"/>
                  <a:pt x="1058" y="691"/>
                </a:cubicBezTo>
                <a:cubicBezTo>
                  <a:pt x="1057" y="691"/>
                  <a:pt x="1057" y="692"/>
                  <a:pt x="1058" y="692"/>
                </a:cubicBezTo>
                <a:cubicBezTo>
                  <a:pt x="1058" y="692"/>
                  <a:pt x="1058" y="692"/>
                  <a:pt x="1058" y="692"/>
                </a:cubicBezTo>
                <a:cubicBezTo>
                  <a:pt x="1058" y="693"/>
                  <a:pt x="1059" y="693"/>
                  <a:pt x="1060" y="693"/>
                </a:cubicBezTo>
                <a:cubicBezTo>
                  <a:pt x="1062" y="692"/>
                  <a:pt x="1061" y="690"/>
                  <a:pt x="1061" y="689"/>
                </a:cubicBezTo>
                <a:cubicBezTo>
                  <a:pt x="1062" y="689"/>
                  <a:pt x="1063" y="688"/>
                  <a:pt x="1064" y="688"/>
                </a:cubicBezTo>
                <a:cubicBezTo>
                  <a:pt x="1064" y="688"/>
                  <a:pt x="1064" y="688"/>
                  <a:pt x="1065" y="689"/>
                </a:cubicBezTo>
                <a:cubicBezTo>
                  <a:pt x="1065" y="689"/>
                  <a:pt x="1066" y="689"/>
                  <a:pt x="1066" y="689"/>
                </a:cubicBezTo>
                <a:cubicBezTo>
                  <a:pt x="1066" y="689"/>
                  <a:pt x="1066" y="689"/>
                  <a:pt x="1066" y="689"/>
                </a:cubicBezTo>
                <a:cubicBezTo>
                  <a:pt x="1067" y="690"/>
                  <a:pt x="1068" y="690"/>
                  <a:pt x="1069" y="690"/>
                </a:cubicBezTo>
                <a:cubicBezTo>
                  <a:pt x="1069" y="690"/>
                  <a:pt x="1069" y="690"/>
                  <a:pt x="1069" y="690"/>
                </a:cubicBezTo>
                <a:cubicBezTo>
                  <a:pt x="1072" y="691"/>
                  <a:pt x="1075" y="691"/>
                  <a:pt x="1077" y="688"/>
                </a:cubicBezTo>
                <a:cubicBezTo>
                  <a:pt x="1078" y="688"/>
                  <a:pt x="1078" y="688"/>
                  <a:pt x="1079" y="689"/>
                </a:cubicBezTo>
                <a:cubicBezTo>
                  <a:pt x="1079" y="689"/>
                  <a:pt x="1080" y="689"/>
                  <a:pt x="1080" y="690"/>
                </a:cubicBezTo>
                <a:cubicBezTo>
                  <a:pt x="1080" y="690"/>
                  <a:pt x="1080" y="691"/>
                  <a:pt x="1081" y="691"/>
                </a:cubicBezTo>
                <a:cubicBezTo>
                  <a:pt x="1081" y="691"/>
                  <a:pt x="1081" y="691"/>
                  <a:pt x="1081" y="691"/>
                </a:cubicBezTo>
                <a:cubicBezTo>
                  <a:pt x="1082" y="692"/>
                  <a:pt x="1084" y="691"/>
                  <a:pt x="1084" y="690"/>
                </a:cubicBezTo>
                <a:cubicBezTo>
                  <a:pt x="1085" y="690"/>
                  <a:pt x="1085" y="690"/>
                  <a:pt x="1084" y="689"/>
                </a:cubicBezTo>
                <a:cubicBezTo>
                  <a:pt x="1084" y="689"/>
                  <a:pt x="1084" y="689"/>
                  <a:pt x="1083" y="689"/>
                </a:cubicBezTo>
                <a:cubicBezTo>
                  <a:pt x="1083" y="689"/>
                  <a:pt x="1083" y="689"/>
                  <a:pt x="1083" y="689"/>
                </a:cubicBezTo>
                <a:cubicBezTo>
                  <a:pt x="1083" y="689"/>
                  <a:pt x="1083" y="688"/>
                  <a:pt x="1083" y="688"/>
                </a:cubicBezTo>
                <a:cubicBezTo>
                  <a:pt x="1083" y="688"/>
                  <a:pt x="1083" y="687"/>
                  <a:pt x="1083" y="687"/>
                </a:cubicBezTo>
                <a:cubicBezTo>
                  <a:pt x="1084" y="687"/>
                  <a:pt x="1084" y="687"/>
                  <a:pt x="1084" y="687"/>
                </a:cubicBezTo>
                <a:cubicBezTo>
                  <a:pt x="1086" y="688"/>
                  <a:pt x="1086" y="688"/>
                  <a:pt x="1087" y="687"/>
                </a:cubicBezTo>
                <a:cubicBezTo>
                  <a:pt x="1087" y="687"/>
                  <a:pt x="1087" y="686"/>
                  <a:pt x="1087" y="686"/>
                </a:cubicBezTo>
                <a:cubicBezTo>
                  <a:pt x="1087" y="686"/>
                  <a:pt x="1087" y="686"/>
                  <a:pt x="1087" y="685"/>
                </a:cubicBezTo>
                <a:cubicBezTo>
                  <a:pt x="1087" y="684"/>
                  <a:pt x="1088" y="683"/>
                  <a:pt x="1089" y="683"/>
                </a:cubicBezTo>
                <a:cubicBezTo>
                  <a:pt x="1090" y="683"/>
                  <a:pt x="1092" y="683"/>
                  <a:pt x="1093" y="684"/>
                </a:cubicBezTo>
                <a:cubicBezTo>
                  <a:pt x="1095" y="685"/>
                  <a:pt x="1096" y="685"/>
                  <a:pt x="1098" y="685"/>
                </a:cubicBezTo>
                <a:cubicBezTo>
                  <a:pt x="1098" y="685"/>
                  <a:pt x="1098" y="685"/>
                  <a:pt x="1098" y="685"/>
                </a:cubicBezTo>
                <a:cubicBezTo>
                  <a:pt x="1098" y="686"/>
                  <a:pt x="1099" y="686"/>
                  <a:pt x="1099" y="686"/>
                </a:cubicBezTo>
                <a:cubicBezTo>
                  <a:pt x="1100" y="686"/>
                  <a:pt x="1100" y="686"/>
                  <a:pt x="1100" y="686"/>
                </a:cubicBezTo>
                <a:cubicBezTo>
                  <a:pt x="1100" y="687"/>
                  <a:pt x="1100" y="687"/>
                  <a:pt x="1100" y="687"/>
                </a:cubicBezTo>
                <a:cubicBezTo>
                  <a:pt x="1100" y="687"/>
                  <a:pt x="1099" y="687"/>
                  <a:pt x="1099" y="687"/>
                </a:cubicBezTo>
                <a:cubicBezTo>
                  <a:pt x="1099" y="687"/>
                  <a:pt x="1099" y="687"/>
                  <a:pt x="1099" y="688"/>
                </a:cubicBezTo>
                <a:cubicBezTo>
                  <a:pt x="1100" y="688"/>
                  <a:pt x="1101" y="688"/>
                  <a:pt x="1102" y="688"/>
                </a:cubicBezTo>
                <a:cubicBezTo>
                  <a:pt x="1102" y="687"/>
                  <a:pt x="1102" y="687"/>
                  <a:pt x="1102" y="687"/>
                </a:cubicBezTo>
                <a:cubicBezTo>
                  <a:pt x="1102" y="687"/>
                  <a:pt x="1102" y="687"/>
                  <a:pt x="1102" y="687"/>
                </a:cubicBezTo>
                <a:cubicBezTo>
                  <a:pt x="1103" y="686"/>
                  <a:pt x="1105" y="686"/>
                  <a:pt x="1106" y="686"/>
                </a:cubicBezTo>
                <a:cubicBezTo>
                  <a:pt x="1106" y="686"/>
                  <a:pt x="1106" y="686"/>
                  <a:pt x="1106" y="686"/>
                </a:cubicBezTo>
                <a:cubicBezTo>
                  <a:pt x="1106" y="686"/>
                  <a:pt x="1107" y="686"/>
                  <a:pt x="1107" y="686"/>
                </a:cubicBezTo>
                <a:cubicBezTo>
                  <a:pt x="1108" y="688"/>
                  <a:pt x="1108" y="689"/>
                  <a:pt x="1110" y="690"/>
                </a:cubicBezTo>
                <a:cubicBezTo>
                  <a:pt x="1110" y="690"/>
                  <a:pt x="1110" y="691"/>
                  <a:pt x="1110" y="691"/>
                </a:cubicBezTo>
                <a:cubicBezTo>
                  <a:pt x="1110" y="691"/>
                  <a:pt x="1111" y="691"/>
                  <a:pt x="1111" y="691"/>
                </a:cubicBezTo>
                <a:cubicBezTo>
                  <a:pt x="1112" y="691"/>
                  <a:pt x="1112" y="691"/>
                  <a:pt x="1113" y="691"/>
                </a:cubicBezTo>
                <a:cubicBezTo>
                  <a:pt x="1112" y="694"/>
                  <a:pt x="1111" y="692"/>
                  <a:pt x="1110" y="693"/>
                </a:cubicBezTo>
                <a:cubicBezTo>
                  <a:pt x="1108" y="692"/>
                  <a:pt x="1106" y="694"/>
                  <a:pt x="1104" y="694"/>
                </a:cubicBezTo>
                <a:cubicBezTo>
                  <a:pt x="1105" y="695"/>
                  <a:pt x="1105" y="698"/>
                  <a:pt x="1107" y="698"/>
                </a:cubicBezTo>
                <a:cubicBezTo>
                  <a:pt x="1107" y="699"/>
                  <a:pt x="1108" y="699"/>
                  <a:pt x="1110" y="698"/>
                </a:cubicBezTo>
                <a:cubicBezTo>
                  <a:pt x="1110" y="698"/>
                  <a:pt x="1110" y="698"/>
                  <a:pt x="1110" y="698"/>
                </a:cubicBezTo>
                <a:cubicBezTo>
                  <a:pt x="1111" y="698"/>
                  <a:pt x="1112" y="698"/>
                  <a:pt x="1113" y="698"/>
                </a:cubicBezTo>
                <a:cubicBezTo>
                  <a:pt x="1113" y="697"/>
                  <a:pt x="1113" y="697"/>
                  <a:pt x="1113" y="697"/>
                </a:cubicBezTo>
                <a:cubicBezTo>
                  <a:pt x="1114" y="696"/>
                  <a:pt x="1116" y="696"/>
                  <a:pt x="1118" y="697"/>
                </a:cubicBezTo>
                <a:cubicBezTo>
                  <a:pt x="1119" y="698"/>
                  <a:pt x="1120" y="697"/>
                  <a:pt x="1120" y="696"/>
                </a:cubicBezTo>
                <a:cubicBezTo>
                  <a:pt x="1120" y="696"/>
                  <a:pt x="1120" y="696"/>
                  <a:pt x="1120" y="696"/>
                </a:cubicBezTo>
                <a:cubicBezTo>
                  <a:pt x="1122" y="694"/>
                  <a:pt x="1124" y="694"/>
                  <a:pt x="1126" y="692"/>
                </a:cubicBezTo>
                <a:cubicBezTo>
                  <a:pt x="1126" y="692"/>
                  <a:pt x="1127" y="692"/>
                  <a:pt x="1127" y="692"/>
                </a:cubicBezTo>
                <a:cubicBezTo>
                  <a:pt x="1128" y="693"/>
                  <a:pt x="1128" y="693"/>
                  <a:pt x="1129" y="694"/>
                </a:cubicBezTo>
                <a:cubicBezTo>
                  <a:pt x="1129" y="694"/>
                  <a:pt x="1129" y="694"/>
                  <a:pt x="1129" y="694"/>
                </a:cubicBezTo>
                <a:cubicBezTo>
                  <a:pt x="1130" y="695"/>
                  <a:pt x="1132" y="694"/>
                  <a:pt x="1133" y="693"/>
                </a:cubicBezTo>
                <a:cubicBezTo>
                  <a:pt x="1133" y="693"/>
                  <a:pt x="1133" y="693"/>
                  <a:pt x="1134" y="693"/>
                </a:cubicBezTo>
                <a:cubicBezTo>
                  <a:pt x="1134" y="693"/>
                  <a:pt x="1134" y="693"/>
                  <a:pt x="1134" y="692"/>
                </a:cubicBezTo>
                <a:cubicBezTo>
                  <a:pt x="1135" y="693"/>
                  <a:pt x="1137" y="693"/>
                  <a:pt x="1138" y="692"/>
                </a:cubicBezTo>
                <a:cubicBezTo>
                  <a:pt x="1140" y="692"/>
                  <a:pt x="1141" y="691"/>
                  <a:pt x="1140" y="689"/>
                </a:cubicBezTo>
                <a:cubicBezTo>
                  <a:pt x="1140" y="689"/>
                  <a:pt x="1139" y="688"/>
                  <a:pt x="1139" y="688"/>
                </a:cubicBezTo>
                <a:cubicBezTo>
                  <a:pt x="1138" y="688"/>
                  <a:pt x="1138" y="688"/>
                  <a:pt x="1137" y="688"/>
                </a:cubicBezTo>
                <a:cubicBezTo>
                  <a:pt x="1136" y="685"/>
                  <a:pt x="1134" y="687"/>
                  <a:pt x="1132" y="687"/>
                </a:cubicBezTo>
                <a:cubicBezTo>
                  <a:pt x="1132" y="687"/>
                  <a:pt x="1132" y="686"/>
                  <a:pt x="1132" y="686"/>
                </a:cubicBezTo>
                <a:cubicBezTo>
                  <a:pt x="1132" y="684"/>
                  <a:pt x="1131" y="681"/>
                  <a:pt x="1134" y="679"/>
                </a:cubicBezTo>
                <a:cubicBezTo>
                  <a:pt x="1134" y="679"/>
                  <a:pt x="1134" y="678"/>
                  <a:pt x="1134" y="678"/>
                </a:cubicBezTo>
                <a:cubicBezTo>
                  <a:pt x="1134" y="677"/>
                  <a:pt x="1134" y="677"/>
                  <a:pt x="1134" y="677"/>
                </a:cubicBezTo>
                <a:cubicBezTo>
                  <a:pt x="1134" y="677"/>
                  <a:pt x="1135" y="676"/>
                  <a:pt x="1135" y="676"/>
                </a:cubicBezTo>
                <a:cubicBezTo>
                  <a:pt x="1135" y="675"/>
                  <a:pt x="1136" y="675"/>
                  <a:pt x="1136" y="675"/>
                </a:cubicBezTo>
                <a:cubicBezTo>
                  <a:pt x="1138" y="672"/>
                  <a:pt x="1140" y="670"/>
                  <a:pt x="1143" y="669"/>
                </a:cubicBezTo>
                <a:cubicBezTo>
                  <a:pt x="1144" y="667"/>
                  <a:pt x="1145" y="665"/>
                  <a:pt x="1147" y="665"/>
                </a:cubicBezTo>
                <a:cubicBezTo>
                  <a:pt x="1148" y="664"/>
                  <a:pt x="1147" y="662"/>
                  <a:pt x="1148" y="660"/>
                </a:cubicBezTo>
                <a:cubicBezTo>
                  <a:pt x="1149" y="659"/>
                  <a:pt x="1150" y="658"/>
                  <a:pt x="1151" y="657"/>
                </a:cubicBezTo>
                <a:cubicBezTo>
                  <a:pt x="1151" y="657"/>
                  <a:pt x="1151" y="657"/>
                  <a:pt x="1151" y="657"/>
                </a:cubicBezTo>
                <a:cubicBezTo>
                  <a:pt x="1151" y="657"/>
                  <a:pt x="1151" y="657"/>
                  <a:pt x="1151" y="657"/>
                </a:cubicBezTo>
                <a:cubicBezTo>
                  <a:pt x="1151" y="657"/>
                  <a:pt x="1152" y="657"/>
                  <a:pt x="1152" y="657"/>
                </a:cubicBezTo>
                <a:cubicBezTo>
                  <a:pt x="1153" y="656"/>
                  <a:pt x="1154" y="656"/>
                  <a:pt x="1154" y="655"/>
                </a:cubicBezTo>
                <a:cubicBezTo>
                  <a:pt x="1153" y="652"/>
                  <a:pt x="1154" y="650"/>
                  <a:pt x="1155" y="649"/>
                </a:cubicBezTo>
                <a:cubicBezTo>
                  <a:pt x="1156" y="649"/>
                  <a:pt x="1156" y="649"/>
                  <a:pt x="1156" y="649"/>
                </a:cubicBezTo>
                <a:cubicBezTo>
                  <a:pt x="1156" y="649"/>
                  <a:pt x="1156" y="649"/>
                  <a:pt x="1156" y="649"/>
                </a:cubicBezTo>
                <a:cubicBezTo>
                  <a:pt x="1156" y="649"/>
                  <a:pt x="1156" y="648"/>
                  <a:pt x="1156" y="648"/>
                </a:cubicBezTo>
                <a:cubicBezTo>
                  <a:pt x="1157" y="648"/>
                  <a:pt x="1158" y="648"/>
                  <a:pt x="1159" y="648"/>
                </a:cubicBezTo>
                <a:cubicBezTo>
                  <a:pt x="1159" y="647"/>
                  <a:pt x="1160" y="647"/>
                  <a:pt x="1160" y="647"/>
                </a:cubicBezTo>
                <a:cubicBezTo>
                  <a:pt x="1161" y="646"/>
                  <a:pt x="1161" y="646"/>
                  <a:pt x="1161" y="646"/>
                </a:cubicBezTo>
                <a:cubicBezTo>
                  <a:pt x="1162" y="645"/>
                  <a:pt x="1162" y="645"/>
                  <a:pt x="1163" y="645"/>
                </a:cubicBezTo>
                <a:cubicBezTo>
                  <a:pt x="1164" y="646"/>
                  <a:pt x="1164" y="646"/>
                  <a:pt x="1164" y="646"/>
                </a:cubicBezTo>
                <a:cubicBezTo>
                  <a:pt x="1166" y="647"/>
                  <a:pt x="1167" y="646"/>
                  <a:pt x="1168" y="645"/>
                </a:cubicBezTo>
                <a:cubicBezTo>
                  <a:pt x="1169" y="645"/>
                  <a:pt x="1171" y="645"/>
                  <a:pt x="1173" y="645"/>
                </a:cubicBezTo>
                <a:cubicBezTo>
                  <a:pt x="1176" y="643"/>
                  <a:pt x="1176" y="643"/>
                  <a:pt x="1178" y="646"/>
                </a:cubicBezTo>
                <a:cubicBezTo>
                  <a:pt x="1179" y="647"/>
                  <a:pt x="1179" y="647"/>
                  <a:pt x="1180" y="647"/>
                </a:cubicBezTo>
                <a:cubicBezTo>
                  <a:pt x="1180" y="647"/>
                  <a:pt x="1180" y="647"/>
                  <a:pt x="1180" y="647"/>
                </a:cubicBezTo>
                <a:cubicBezTo>
                  <a:pt x="1181" y="648"/>
                  <a:pt x="1182" y="648"/>
                  <a:pt x="1183" y="646"/>
                </a:cubicBezTo>
                <a:cubicBezTo>
                  <a:pt x="1183" y="646"/>
                  <a:pt x="1184" y="645"/>
                  <a:pt x="1184" y="645"/>
                </a:cubicBezTo>
                <a:cubicBezTo>
                  <a:pt x="1185" y="644"/>
                  <a:pt x="1186" y="644"/>
                  <a:pt x="1186" y="645"/>
                </a:cubicBezTo>
                <a:cubicBezTo>
                  <a:pt x="1186" y="647"/>
                  <a:pt x="1185" y="648"/>
                  <a:pt x="1184" y="650"/>
                </a:cubicBezTo>
                <a:cubicBezTo>
                  <a:pt x="1183" y="652"/>
                  <a:pt x="1181" y="654"/>
                  <a:pt x="1182" y="657"/>
                </a:cubicBezTo>
                <a:cubicBezTo>
                  <a:pt x="1182" y="658"/>
                  <a:pt x="1182" y="659"/>
                  <a:pt x="1182" y="659"/>
                </a:cubicBezTo>
                <a:cubicBezTo>
                  <a:pt x="1181" y="660"/>
                  <a:pt x="1181" y="660"/>
                  <a:pt x="1182" y="661"/>
                </a:cubicBezTo>
                <a:cubicBezTo>
                  <a:pt x="1182" y="661"/>
                  <a:pt x="1183" y="661"/>
                  <a:pt x="1183" y="661"/>
                </a:cubicBezTo>
                <a:cubicBezTo>
                  <a:pt x="1184" y="661"/>
                  <a:pt x="1185" y="660"/>
                  <a:pt x="1185" y="660"/>
                </a:cubicBezTo>
                <a:cubicBezTo>
                  <a:pt x="1185" y="660"/>
                  <a:pt x="1185" y="659"/>
                  <a:pt x="1185" y="659"/>
                </a:cubicBezTo>
                <a:cubicBezTo>
                  <a:pt x="1185" y="659"/>
                  <a:pt x="1185" y="659"/>
                  <a:pt x="1185" y="659"/>
                </a:cubicBezTo>
                <a:cubicBezTo>
                  <a:pt x="1186" y="659"/>
                  <a:pt x="1186" y="659"/>
                  <a:pt x="1186" y="659"/>
                </a:cubicBezTo>
                <a:cubicBezTo>
                  <a:pt x="1187" y="660"/>
                  <a:pt x="1187" y="660"/>
                  <a:pt x="1187" y="660"/>
                </a:cubicBezTo>
                <a:cubicBezTo>
                  <a:pt x="1187" y="660"/>
                  <a:pt x="1186" y="661"/>
                  <a:pt x="1186" y="661"/>
                </a:cubicBezTo>
                <a:cubicBezTo>
                  <a:pt x="1186" y="661"/>
                  <a:pt x="1186" y="661"/>
                  <a:pt x="1186" y="661"/>
                </a:cubicBezTo>
                <a:cubicBezTo>
                  <a:pt x="1185" y="662"/>
                  <a:pt x="1184" y="665"/>
                  <a:pt x="1185" y="667"/>
                </a:cubicBezTo>
                <a:cubicBezTo>
                  <a:pt x="1185" y="667"/>
                  <a:pt x="1185" y="667"/>
                  <a:pt x="1185" y="667"/>
                </a:cubicBezTo>
                <a:cubicBezTo>
                  <a:pt x="1185" y="667"/>
                  <a:pt x="1185" y="667"/>
                  <a:pt x="1185" y="667"/>
                </a:cubicBezTo>
                <a:cubicBezTo>
                  <a:pt x="1185" y="667"/>
                  <a:pt x="1185" y="667"/>
                  <a:pt x="1185" y="667"/>
                </a:cubicBezTo>
                <a:cubicBezTo>
                  <a:pt x="1186" y="667"/>
                  <a:pt x="1186" y="667"/>
                  <a:pt x="1186" y="667"/>
                </a:cubicBezTo>
                <a:cubicBezTo>
                  <a:pt x="1187" y="666"/>
                  <a:pt x="1188" y="666"/>
                  <a:pt x="1189" y="665"/>
                </a:cubicBezTo>
                <a:cubicBezTo>
                  <a:pt x="1190" y="665"/>
                  <a:pt x="1191" y="665"/>
                  <a:pt x="1191" y="664"/>
                </a:cubicBezTo>
                <a:cubicBezTo>
                  <a:pt x="1191" y="664"/>
                  <a:pt x="1191" y="663"/>
                  <a:pt x="1191" y="663"/>
                </a:cubicBezTo>
                <a:cubicBezTo>
                  <a:pt x="1194" y="660"/>
                  <a:pt x="1196" y="655"/>
                  <a:pt x="1201" y="653"/>
                </a:cubicBezTo>
                <a:cubicBezTo>
                  <a:pt x="1201" y="653"/>
                  <a:pt x="1202" y="652"/>
                  <a:pt x="1202" y="652"/>
                </a:cubicBezTo>
                <a:cubicBezTo>
                  <a:pt x="1203" y="650"/>
                  <a:pt x="1203" y="648"/>
                  <a:pt x="1205" y="648"/>
                </a:cubicBezTo>
                <a:cubicBezTo>
                  <a:pt x="1206" y="648"/>
                  <a:pt x="1206" y="648"/>
                  <a:pt x="1207" y="648"/>
                </a:cubicBezTo>
                <a:cubicBezTo>
                  <a:pt x="1207" y="647"/>
                  <a:pt x="1208" y="647"/>
                  <a:pt x="1208" y="647"/>
                </a:cubicBezTo>
                <a:cubicBezTo>
                  <a:pt x="1209" y="647"/>
                  <a:pt x="1209" y="648"/>
                  <a:pt x="1209" y="649"/>
                </a:cubicBezTo>
                <a:cubicBezTo>
                  <a:pt x="1209" y="649"/>
                  <a:pt x="1209" y="649"/>
                  <a:pt x="1210" y="650"/>
                </a:cubicBezTo>
                <a:cubicBezTo>
                  <a:pt x="1210" y="650"/>
                  <a:pt x="1210" y="650"/>
                  <a:pt x="1210" y="650"/>
                </a:cubicBezTo>
                <a:cubicBezTo>
                  <a:pt x="1211" y="649"/>
                  <a:pt x="1212" y="648"/>
                  <a:pt x="1212" y="648"/>
                </a:cubicBezTo>
                <a:cubicBezTo>
                  <a:pt x="1213" y="647"/>
                  <a:pt x="1212" y="647"/>
                  <a:pt x="1212" y="646"/>
                </a:cubicBezTo>
                <a:cubicBezTo>
                  <a:pt x="1212" y="646"/>
                  <a:pt x="1212" y="646"/>
                  <a:pt x="1212" y="646"/>
                </a:cubicBezTo>
                <a:cubicBezTo>
                  <a:pt x="1211" y="646"/>
                  <a:pt x="1211" y="646"/>
                  <a:pt x="1210" y="646"/>
                </a:cubicBezTo>
                <a:cubicBezTo>
                  <a:pt x="1209" y="645"/>
                  <a:pt x="1210" y="643"/>
                  <a:pt x="1211" y="642"/>
                </a:cubicBezTo>
                <a:cubicBezTo>
                  <a:pt x="1211" y="641"/>
                  <a:pt x="1211" y="641"/>
                  <a:pt x="1211" y="640"/>
                </a:cubicBezTo>
                <a:cubicBezTo>
                  <a:pt x="1211" y="639"/>
                  <a:pt x="1211" y="638"/>
                  <a:pt x="1211" y="637"/>
                </a:cubicBezTo>
                <a:cubicBezTo>
                  <a:pt x="1212" y="636"/>
                  <a:pt x="1213" y="635"/>
                  <a:pt x="1213" y="634"/>
                </a:cubicBezTo>
                <a:cubicBezTo>
                  <a:pt x="1213" y="632"/>
                  <a:pt x="1213" y="631"/>
                  <a:pt x="1215" y="631"/>
                </a:cubicBezTo>
                <a:cubicBezTo>
                  <a:pt x="1216" y="631"/>
                  <a:pt x="1217" y="631"/>
                  <a:pt x="1218" y="630"/>
                </a:cubicBezTo>
                <a:cubicBezTo>
                  <a:pt x="1221" y="628"/>
                  <a:pt x="1223" y="628"/>
                  <a:pt x="1225" y="630"/>
                </a:cubicBezTo>
                <a:cubicBezTo>
                  <a:pt x="1226" y="630"/>
                  <a:pt x="1226" y="630"/>
                  <a:pt x="1226" y="630"/>
                </a:cubicBezTo>
                <a:cubicBezTo>
                  <a:pt x="1226" y="630"/>
                  <a:pt x="1226" y="630"/>
                  <a:pt x="1226" y="630"/>
                </a:cubicBezTo>
                <a:cubicBezTo>
                  <a:pt x="1226" y="631"/>
                  <a:pt x="1227" y="631"/>
                  <a:pt x="1227" y="631"/>
                </a:cubicBezTo>
                <a:cubicBezTo>
                  <a:pt x="1227" y="632"/>
                  <a:pt x="1228" y="632"/>
                  <a:pt x="1229" y="632"/>
                </a:cubicBezTo>
                <a:cubicBezTo>
                  <a:pt x="1228" y="633"/>
                  <a:pt x="1227" y="632"/>
                  <a:pt x="1226" y="632"/>
                </a:cubicBezTo>
                <a:cubicBezTo>
                  <a:pt x="1224" y="632"/>
                  <a:pt x="1222" y="634"/>
                  <a:pt x="1221" y="636"/>
                </a:cubicBezTo>
                <a:cubicBezTo>
                  <a:pt x="1220" y="637"/>
                  <a:pt x="1220" y="637"/>
                  <a:pt x="1220" y="638"/>
                </a:cubicBezTo>
                <a:cubicBezTo>
                  <a:pt x="1220" y="639"/>
                  <a:pt x="1220" y="640"/>
                  <a:pt x="1219" y="641"/>
                </a:cubicBezTo>
                <a:cubicBezTo>
                  <a:pt x="1219" y="642"/>
                  <a:pt x="1219" y="642"/>
                  <a:pt x="1219" y="642"/>
                </a:cubicBezTo>
                <a:cubicBezTo>
                  <a:pt x="1219" y="644"/>
                  <a:pt x="1219" y="645"/>
                  <a:pt x="1218" y="647"/>
                </a:cubicBezTo>
                <a:cubicBezTo>
                  <a:pt x="1218" y="648"/>
                  <a:pt x="1218" y="648"/>
                  <a:pt x="1217" y="648"/>
                </a:cubicBezTo>
                <a:cubicBezTo>
                  <a:pt x="1217" y="648"/>
                  <a:pt x="1217" y="649"/>
                  <a:pt x="1217" y="649"/>
                </a:cubicBezTo>
                <a:cubicBezTo>
                  <a:pt x="1217" y="649"/>
                  <a:pt x="1217" y="649"/>
                  <a:pt x="1217" y="649"/>
                </a:cubicBezTo>
                <a:cubicBezTo>
                  <a:pt x="1216" y="650"/>
                  <a:pt x="1216" y="651"/>
                  <a:pt x="1217" y="652"/>
                </a:cubicBezTo>
                <a:cubicBezTo>
                  <a:pt x="1217" y="653"/>
                  <a:pt x="1218" y="653"/>
                  <a:pt x="1219" y="654"/>
                </a:cubicBezTo>
                <a:cubicBezTo>
                  <a:pt x="1218" y="656"/>
                  <a:pt x="1217" y="657"/>
                  <a:pt x="1215" y="658"/>
                </a:cubicBezTo>
                <a:cubicBezTo>
                  <a:pt x="1214" y="659"/>
                  <a:pt x="1215" y="660"/>
                  <a:pt x="1215" y="660"/>
                </a:cubicBezTo>
                <a:cubicBezTo>
                  <a:pt x="1216" y="661"/>
                  <a:pt x="1216" y="661"/>
                  <a:pt x="1217" y="661"/>
                </a:cubicBezTo>
                <a:cubicBezTo>
                  <a:pt x="1215" y="663"/>
                  <a:pt x="1213" y="663"/>
                  <a:pt x="1212" y="664"/>
                </a:cubicBezTo>
                <a:cubicBezTo>
                  <a:pt x="1212" y="664"/>
                  <a:pt x="1212" y="664"/>
                  <a:pt x="1212" y="664"/>
                </a:cubicBezTo>
                <a:cubicBezTo>
                  <a:pt x="1210" y="665"/>
                  <a:pt x="1209" y="665"/>
                  <a:pt x="1207" y="667"/>
                </a:cubicBezTo>
                <a:cubicBezTo>
                  <a:pt x="1206" y="667"/>
                  <a:pt x="1205" y="668"/>
                  <a:pt x="1204" y="669"/>
                </a:cubicBezTo>
                <a:cubicBezTo>
                  <a:pt x="1204" y="669"/>
                  <a:pt x="1204" y="669"/>
                  <a:pt x="1204" y="669"/>
                </a:cubicBezTo>
                <a:cubicBezTo>
                  <a:pt x="1203" y="669"/>
                  <a:pt x="1201" y="669"/>
                  <a:pt x="1201" y="670"/>
                </a:cubicBezTo>
                <a:cubicBezTo>
                  <a:pt x="1201" y="670"/>
                  <a:pt x="1201" y="670"/>
                  <a:pt x="1201" y="671"/>
                </a:cubicBezTo>
                <a:cubicBezTo>
                  <a:pt x="1200" y="672"/>
                  <a:pt x="1200" y="673"/>
                  <a:pt x="1200" y="674"/>
                </a:cubicBezTo>
                <a:cubicBezTo>
                  <a:pt x="1200" y="675"/>
                  <a:pt x="1199" y="676"/>
                  <a:pt x="1198" y="676"/>
                </a:cubicBezTo>
                <a:cubicBezTo>
                  <a:pt x="1197" y="677"/>
                  <a:pt x="1197" y="677"/>
                  <a:pt x="1196" y="678"/>
                </a:cubicBezTo>
                <a:cubicBezTo>
                  <a:pt x="1195" y="679"/>
                  <a:pt x="1194" y="681"/>
                  <a:pt x="1193" y="682"/>
                </a:cubicBezTo>
                <a:cubicBezTo>
                  <a:pt x="1192" y="683"/>
                  <a:pt x="1191" y="684"/>
                  <a:pt x="1190" y="685"/>
                </a:cubicBezTo>
                <a:cubicBezTo>
                  <a:pt x="1189" y="686"/>
                  <a:pt x="1188" y="686"/>
                  <a:pt x="1188" y="686"/>
                </a:cubicBezTo>
                <a:cubicBezTo>
                  <a:pt x="1187" y="686"/>
                  <a:pt x="1187" y="686"/>
                  <a:pt x="1187" y="687"/>
                </a:cubicBezTo>
                <a:cubicBezTo>
                  <a:pt x="1187" y="687"/>
                  <a:pt x="1187" y="687"/>
                  <a:pt x="1187" y="688"/>
                </a:cubicBezTo>
                <a:cubicBezTo>
                  <a:pt x="1187" y="688"/>
                  <a:pt x="1186" y="688"/>
                  <a:pt x="1186" y="689"/>
                </a:cubicBezTo>
                <a:cubicBezTo>
                  <a:pt x="1186" y="689"/>
                  <a:pt x="1185" y="689"/>
                  <a:pt x="1185" y="690"/>
                </a:cubicBezTo>
                <a:cubicBezTo>
                  <a:pt x="1185" y="690"/>
                  <a:pt x="1184" y="691"/>
                  <a:pt x="1184" y="691"/>
                </a:cubicBezTo>
                <a:cubicBezTo>
                  <a:pt x="1183" y="692"/>
                  <a:pt x="1183" y="692"/>
                  <a:pt x="1182" y="693"/>
                </a:cubicBezTo>
                <a:cubicBezTo>
                  <a:pt x="1182" y="694"/>
                  <a:pt x="1181" y="694"/>
                  <a:pt x="1181" y="695"/>
                </a:cubicBezTo>
                <a:cubicBezTo>
                  <a:pt x="1180" y="696"/>
                  <a:pt x="1181" y="697"/>
                  <a:pt x="1181" y="698"/>
                </a:cubicBezTo>
                <a:cubicBezTo>
                  <a:pt x="1180" y="698"/>
                  <a:pt x="1180" y="699"/>
                  <a:pt x="1180" y="699"/>
                </a:cubicBezTo>
                <a:cubicBezTo>
                  <a:pt x="1179" y="700"/>
                  <a:pt x="1178" y="701"/>
                  <a:pt x="1178" y="702"/>
                </a:cubicBezTo>
                <a:cubicBezTo>
                  <a:pt x="1175" y="706"/>
                  <a:pt x="1171" y="708"/>
                  <a:pt x="1168" y="712"/>
                </a:cubicBezTo>
                <a:cubicBezTo>
                  <a:pt x="1167" y="712"/>
                  <a:pt x="1166" y="713"/>
                  <a:pt x="1165" y="713"/>
                </a:cubicBezTo>
                <a:cubicBezTo>
                  <a:pt x="1165" y="713"/>
                  <a:pt x="1164" y="713"/>
                  <a:pt x="1164" y="713"/>
                </a:cubicBezTo>
                <a:cubicBezTo>
                  <a:pt x="1162" y="713"/>
                  <a:pt x="1162" y="714"/>
                  <a:pt x="1161" y="715"/>
                </a:cubicBezTo>
                <a:cubicBezTo>
                  <a:pt x="1161" y="715"/>
                  <a:pt x="1160" y="716"/>
                  <a:pt x="1160" y="716"/>
                </a:cubicBezTo>
                <a:cubicBezTo>
                  <a:pt x="1159" y="717"/>
                  <a:pt x="1159" y="717"/>
                  <a:pt x="1158" y="716"/>
                </a:cubicBezTo>
                <a:cubicBezTo>
                  <a:pt x="1157" y="716"/>
                  <a:pt x="1157" y="716"/>
                  <a:pt x="1157" y="716"/>
                </a:cubicBezTo>
                <a:cubicBezTo>
                  <a:pt x="1157" y="716"/>
                  <a:pt x="1157" y="716"/>
                  <a:pt x="1157" y="716"/>
                </a:cubicBezTo>
                <a:cubicBezTo>
                  <a:pt x="1157" y="716"/>
                  <a:pt x="1157" y="716"/>
                  <a:pt x="1157" y="716"/>
                </a:cubicBezTo>
                <a:cubicBezTo>
                  <a:pt x="1156" y="715"/>
                  <a:pt x="1156" y="716"/>
                  <a:pt x="1155" y="716"/>
                </a:cubicBezTo>
                <a:cubicBezTo>
                  <a:pt x="1155" y="717"/>
                  <a:pt x="1155" y="717"/>
                  <a:pt x="1155" y="718"/>
                </a:cubicBezTo>
                <a:cubicBezTo>
                  <a:pt x="1155" y="718"/>
                  <a:pt x="1155" y="718"/>
                  <a:pt x="1155" y="718"/>
                </a:cubicBezTo>
                <a:cubicBezTo>
                  <a:pt x="1156" y="719"/>
                  <a:pt x="1156" y="719"/>
                  <a:pt x="1156" y="720"/>
                </a:cubicBezTo>
                <a:cubicBezTo>
                  <a:pt x="1156" y="722"/>
                  <a:pt x="1156" y="722"/>
                  <a:pt x="1156" y="722"/>
                </a:cubicBezTo>
                <a:cubicBezTo>
                  <a:pt x="1156" y="722"/>
                  <a:pt x="1156" y="723"/>
                  <a:pt x="1156" y="723"/>
                </a:cubicBezTo>
                <a:cubicBezTo>
                  <a:pt x="1156" y="723"/>
                  <a:pt x="1156" y="723"/>
                  <a:pt x="1156" y="723"/>
                </a:cubicBezTo>
                <a:cubicBezTo>
                  <a:pt x="1156" y="723"/>
                  <a:pt x="1156" y="724"/>
                  <a:pt x="1155" y="724"/>
                </a:cubicBezTo>
                <a:cubicBezTo>
                  <a:pt x="1155" y="724"/>
                  <a:pt x="1155" y="724"/>
                  <a:pt x="1155" y="724"/>
                </a:cubicBezTo>
                <a:cubicBezTo>
                  <a:pt x="1155" y="725"/>
                  <a:pt x="1155" y="725"/>
                  <a:pt x="1155" y="726"/>
                </a:cubicBezTo>
                <a:cubicBezTo>
                  <a:pt x="1155" y="727"/>
                  <a:pt x="1154" y="727"/>
                  <a:pt x="1154" y="728"/>
                </a:cubicBezTo>
                <a:cubicBezTo>
                  <a:pt x="1151" y="729"/>
                  <a:pt x="1150" y="731"/>
                  <a:pt x="1148" y="733"/>
                </a:cubicBezTo>
                <a:cubicBezTo>
                  <a:pt x="1148" y="734"/>
                  <a:pt x="1148" y="734"/>
                  <a:pt x="1148" y="734"/>
                </a:cubicBezTo>
                <a:cubicBezTo>
                  <a:pt x="1147" y="735"/>
                  <a:pt x="1147" y="735"/>
                  <a:pt x="1147" y="736"/>
                </a:cubicBezTo>
                <a:cubicBezTo>
                  <a:pt x="1147" y="736"/>
                  <a:pt x="1147" y="736"/>
                  <a:pt x="1147" y="737"/>
                </a:cubicBezTo>
                <a:cubicBezTo>
                  <a:pt x="1147" y="737"/>
                  <a:pt x="1147" y="737"/>
                  <a:pt x="1147" y="737"/>
                </a:cubicBezTo>
                <a:cubicBezTo>
                  <a:pt x="1146" y="738"/>
                  <a:pt x="1146" y="738"/>
                  <a:pt x="1146" y="739"/>
                </a:cubicBezTo>
                <a:cubicBezTo>
                  <a:pt x="1146" y="740"/>
                  <a:pt x="1146" y="741"/>
                  <a:pt x="1145" y="741"/>
                </a:cubicBezTo>
                <a:cubicBezTo>
                  <a:pt x="1145" y="742"/>
                  <a:pt x="1145" y="743"/>
                  <a:pt x="1145" y="745"/>
                </a:cubicBezTo>
                <a:cubicBezTo>
                  <a:pt x="1145" y="746"/>
                  <a:pt x="1144" y="747"/>
                  <a:pt x="1144" y="748"/>
                </a:cubicBezTo>
                <a:cubicBezTo>
                  <a:pt x="1144" y="748"/>
                  <a:pt x="1144" y="748"/>
                  <a:pt x="1144" y="749"/>
                </a:cubicBezTo>
                <a:cubicBezTo>
                  <a:pt x="1144" y="754"/>
                  <a:pt x="1144" y="759"/>
                  <a:pt x="1144" y="764"/>
                </a:cubicBezTo>
                <a:cubicBezTo>
                  <a:pt x="1144" y="765"/>
                  <a:pt x="1144" y="765"/>
                  <a:pt x="1144" y="765"/>
                </a:cubicBezTo>
                <a:cubicBezTo>
                  <a:pt x="1144" y="765"/>
                  <a:pt x="1144" y="765"/>
                  <a:pt x="1144" y="765"/>
                </a:cubicBezTo>
                <a:cubicBezTo>
                  <a:pt x="1144" y="766"/>
                  <a:pt x="1145" y="766"/>
                  <a:pt x="1145" y="767"/>
                </a:cubicBezTo>
                <a:cubicBezTo>
                  <a:pt x="1145" y="767"/>
                  <a:pt x="1145" y="768"/>
                  <a:pt x="1145" y="768"/>
                </a:cubicBezTo>
                <a:cubicBezTo>
                  <a:pt x="1145" y="770"/>
                  <a:pt x="1145" y="771"/>
                  <a:pt x="1146" y="773"/>
                </a:cubicBezTo>
                <a:cubicBezTo>
                  <a:pt x="1146" y="773"/>
                  <a:pt x="1146" y="774"/>
                  <a:pt x="1146" y="774"/>
                </a:cubicBezTo>
                <a:cubicBezTo>
                  <a:pt x="1146" y="775"/>
                  <a:pt x="1146" y="776"/>
                  <a:pt x="1147" y="777"/>
                </a:cubicBezTo>
                <a:cubicBezTo>
                  <a:pt x="1147" y="777"/>
                  <a:pt x="1147" y="777"/>
                  <a:pt x="1147" y="777"/>
                </a:cubicBezTo>
                <a:cubicBezTo>
                  <a:pt x="1147" y="779"/>
                  <a:pt x="1147" y="781"/>
                  <a:pt x="1147" y="783"/>
                </a:cubicBezTo>
                <a:cubicBezTo>
                  <a:pt x="1147" y="783"/>
                  <a:pt x="1147" y="783"/>
                  <a:pt x="1147" y="783"/>
                </a:cubicBezTo>
                <a:cubicBezTo>
                  <a:pt x="1147" y="783"/>
                  <a:pt x="1147" y="783"/>
                  <a:pt x="1147" y="784"/>
                </a:cubicBezTo>
                <a:cubicBezTo>
                  <a:pt x="1148" y="785"/>
                  <a:pt x="1148" y="786"/>
                  <a:pt x="1148" y="788"/>
                </a:cubicBezTo>
                <a:cubicBezTo>
                  <a:pt x="1148" y="788"/>
                  <a:pt x="1148" y="789"/>
                  <a:pt x="1148" y="789"/>
                </a:cubicBezTo>
                <a:cubicBezTo>
                  <a:pt x="1148" y="789"/>
                  <a:pt x="1148" y="789"/>
                  <a:pt x="1148" y="790"/>
                </a:cubicBezTo>
                <a:cubicBezTo>
                  <a:pt x="1149" y="791"/>
                  <a:pt x="1148" y="793"/>
                  <a:pt x="1149" y="794"/>
                </a:cubicBezTo>
                <a:cubicBezTo>
                  <a:pt x="1149" y="794"/>
                  <a:pt x="1149" y="795"/>
                  <a:pt x="1149" y="795"/>
                </a:cubicBezTo>
                <a:cubicBezTo>
                  <a:pt x="1150" y="796"/>
                  <a:pt x="1150" y="798"/>
                  <a:pt x="1151" y="799"/>
                </a:cubicBezTo>
                <a:cubicBezTo>
                  <a:pt x="1151" y="801"/>
                  <a:pt x="1150" y="802"/>
                  <a:pt x="1151" y="804"/>
                </a:cubicBezTo>
                <a:cubicBezTo>
                  <a:pt x="1151" y="804"/>
                  <a:pt x="1151" y="804"/>
                  <a:pt x="1152" y="805"/>
                </a:cubicBezTo>
                <a:cubicBezTo>
                  <a:pt x="1152" y="806"/>
                  <a:pt x="1152" y="807"/>
                  <a:pt x="1152" y="808"/>
                </a:cubicBezTo>
                <a:cubicBezTo>
                  <a:pt x="1152" y="811"/>
                  <a:pt x="1151" y="813"/>
                  <a:pt x="1152" y="816"/>
                </a:cubicBezTo>
                <a:cubicBezTo>
                  <a:pt x="1153" y="816"/>
                  <a:pt x="1153" y="817"/>
                  <a:pt x="1154" y="818"/>
                </a:cubicBezTo>
                <a:cubicBezTo>
                  <a:pt x="1154" y="819"/>
                  <a:pt x="1154" y="820"/>
                  <a:pt x="1155" y="820"/>
                </a:cubicBezTo>
                <a:cubicBezTo>
                  <a:pt x="1155" y="820"/>
                  <a:pt x="1155" y="820"/>
                  <a:pt x="1155" y="820"/>
                </a:cubicBezTo>
                <a:cubicBezTo>
                  <a:pt x="1155" y="820"/>
                  <a:pt x="1156" y="819"/>
                  <a:pt x="1156" y="819"/>
                </a:cubicBezTo>
                <a:cubicBezTo>
                  <a:pt x="1156" y="819"/>
                  <a:pt x="1156" y="819"/>
                  <a:pt x="1157" y="819"/>
                </a:cubicBezTo>
                <a:cubicBezTo>
                  <a:pt x="1157" y="818"/>
                  <a:pt x="1158" y="818"/>
                  <a:pt x="1158" y="818"/>
                </a:cubicBezTo>
                <a:cubicBezTo>
                  <a:pt x="1160" y="816"/>
                  <a:pt x="1160" y="814"/>
                  <a:pt x="1162" y="813"/>
                </a:cubicBezTo>
                <a:cubicBezTo>
                  <a:pt x="1165" y="811"/>
                  <a:pt x="1167" y="809"/>
                  <a:pt x="1168" y="805"/>
                </a:cubicBezTo>
                <a:cubicBezTo>
                  <a:pt x="1168" y="805"/>
                  <a:pt x="1168" y="804"/>
                  <a:pt x="1168" y="804"/>
                </a:cubicBezTo>
                <a:cubicBezTo>
                  <a:pt x="1170" y="803"/>
                  <a:pt x="1170" y="802"/>
                  <a:pt x="1170" y="801"/>
                </a:cubicBezTo>
                <a:cubicBezTo>
                  <a:pt x="1170" y="800"/>
                  <a:pt x="1170" y="799"/>
                  <a:pt x="1170" y="799"/>
                </a:cubicBezTo>
                <a:cubicBezTo>
                  <a:pt x="1170" y="799"/>
                  <a:pt x="1170" y="799"/>
                  <a:pt x="1170" y="799"/>
                </a:cubicBezTo>
                <a:cubicBezTo>
                  <a:pt x="1170" y="798"/>
                  <a:pt x="1170" y="797"/>
                  <a:pt x="1170" y="797"/>
                </a:cubicBezTo>
                <a:cubicBezTo>
                  <a:pt x="1170" y="796"/>
                  <a:pt x="1171" y="795"/>
                  <a:pt x="1171" y="794"/>
                </a:cubicBezTo>
                <a:cubicBezTo>
                  <a:pt x="1171" y="793"/>
                  <a:pt x="1171" y="793"/>
                  <a:pt x="1170" y="792"/>
                </a:cubicBezTo>
                <a:cubicBezTo>
                  <a:pt x="1169" y="792"/>
                  <a:pt x="1169" y="792"/>
                  <a:pt x="1169" y="792"/>
                </a:cubicBezTo>
                <a:cubicBezTo>
                  <a:pt x="1169" y="792"/>
                  <a:pt x="1169" y="791"/>
                  <a:pt x="1170" y="791"/>
                </a:cubicBezTo>
                <a:cubicBezTo>
                  <a:pt x="1170" y="791"/>
                  <a:pt x="1170" y="791"/>
                  <a:pt x="1170" y="791"/>
                </a:cubicBezTo>
                <a:cubicBezTo>
                  <a:pt x="1172" y="793"/>
                  <a:pt x="1173" y="791"/>
                  <a:pt x="1175" y="790"/>
                </a:cubicBezTo>
                <a:cubicBezTo>
                  <a:pt x="1176" y="789"/>
                  <a:pt x="1178" y="788"/>
                  <a:pt x="1180" y="788"/>
                </a:cubicBezTo>
                <a:cubicBezTo>
                  <a:pt x="1181" y="787"/>
                  <a:pt x="1182" y="789"/>
                  <a:pt x="1183" y="790"/>
                </a:cubicBezTo>
                <a:cubicBezTo>
                  <a:pt x="1183" y="789"/>
                  <a:pt x="1183" y="789"/>
                  <a:pt x="1183" y="789"/>
                </a:cubicBezTo>
                <a:cubicBezTo>
                  <a:pt x="1183" y="788"/>
                  <a:pt x="1183" y="788"/>
                  <a:pt x="1183" y="788"/>
                </a:cubicBezTo>
                <a:cubicBezTo>
                  <a:pt x="1183" y="787"/>
                  <a:pt x="1182" y="786"/>
                  <a:pt x="1182" y="785"/>
                </a:cubicBezTo>
                <a:cubicBezTo>
                  <a:pt x="1182" y="785"/>
                  <a:pt x="1182" y="784"/>
                  <a:pt x="1182" y="783"/>
                </a:cubicBezTo>
                <a:cubicBezTo>
                  <a:pt x="1182" y="783"/>
                  <a:pt x="1182" y="783"/>
                  <a:pt x="1182" y="783"/>
                </a:cubicBezTo>
                <a:cubicBezTo>
                  <a:pt x="1182" y="782"/>
                  <a:pt x="1182" y="782"/>
                  <a:pt x="1182" y="781"/>
                </a:cubicBezTo>
                <a:cubicBezTo>
                  <a:pt x="1182" y="781"/>
                  <a:pt x="1182" y="781"/>
                  <a:pt x="1182" y="781"/>
                </a:cubicBezTo>
                <a:cubicBezTo>
                  <a:pt x="1182" y="780"/>
                  <a:pt x="1182" y="780"/>
                  <a:pt x="1182" y="779"/>
                </a:cubicBezTo>
                <a:cubicBezTo>
                  <a:pt x="1182" y="779"/>
                  <a:pt x="1182" y="779"/>
                  <a:pt x="1182" y="778"/>
                </a:cubicBezTo>
                <a:cubicBezTo>
                  <a:pt x="1183" y="776"/>
                  <a:pt x="1184" y="774"/>
                  <a:pt x="1186" y="772"/>
                </a:cubicBezTo>
                <a:cubicBezTo>
                  <a:pt x="1188" y="770"/>
                  <a:pt x="1189" y="769"/>
                  <a:pt x="1191" y="768"/>
                </a:cubicBezTo>
                <a:cubicBezTo>
                  <a:pt x="1192" y="767"/>
                  <a:pt x="1193" y="767"/>
                  <a:pt x="1194" y="768"/>
                </a:cubicBezTo>
                <a:cubicBezTo>
                  <a:pt x="1196" y="769"/>
                  <a:pt x="1198" y="769"/>
                  <a:pt x="1200" y="767"/>
                </a:cubicBezTo>
                <a:cubicBezTo>
                  <a:pt x="1201" y="766"/>
                  <a:pt x="1202" y="765"/>
                  <a:pt x="1202" y="764"/>
                </a:cubicBezTo>
                <a:cubicBezTo>
                  <a:pt x="1202" y="763"/>
                  <a:pt x="1202" y="762"/>
                  <a:pt x="1201" y="761"/>
                </a:cubicBezTo>
                <a:cubicBezTo>
                  <a:pt x="1201" y="761"/>
                  <a:pt x="1201" y="761"/>
                  <a:pt x="1200" y="761"/>
                </a:cubicBezTo>
                <a:cubicBezTo>
                  <a:pt x="1200" y="759"/>
                  <a:pt x="1199" y="758"/>
                  <a:pt x="1199" y="757"/>
                </a:cubicBezTo>
                <a:cubicBezTo>
                  <a:pt x="1199" y="756"/>
                  <a:pt x="1199" y="755"/>
                  <a:pt x="1199" y="754"/>
                </a:cubicBezTo>
                <a:cubicBezTo>
                  <a:pt x="1199" y="753"/>
                  <a:pt x="1199" y="752"/>
                  <a:pt x="1199" y="751"/>
                </a:cubicBezTo>
                <a:cubicBezTo>
                  <a:pt x="1200" y="749"/>
                  <a:pt x="1201" y="747"/>
                  <a:pt x="1201" y="746"/>
                </a:cubicBezTo>
                <a:cubicBezTo>
                  <a:pt x="1201" y="744"/>
                  <a:pt x="1202" y="744"/>
                  <a:pt x="1203" y="743"/>
                </a:cubicBezTo>
                <a:cubicBezTo>
                  <a:pt x="1204" y="743"/>
                  <a:pt x="1206" y="742"/>
                  <a:pt x="1205" y="741"/>
                </a:cubicBezTo>
                <a:cubicBezTo>
                  <a:pt x="1205" y="738"/>
                  <a:pt x="1208" y="739"/>
                  <a:pt x="1209" y="738"/>
                </a:cubicBezTo>
                <a:cubicBezTo>
                  <a:pt x="1209" y="739"/>
                  <a:pt x="1208" y="739"/>
                  <a:pt x="1208" y="740"/>
                </a:cubicBezTo>
                <a:cubicBezTo>
                  <a:pt x="1206" y="741"/>
                  <a:pt x="1206" y="742"/>
                  <a:pt x="1207" y="743"/>
                </a:cubicBezTo>
                <a:cubicBezTo>
                  <a:pt x="1208" y="744"/>
                  <a:pt x="1209" y="745"/>
                  <a:pt x="1209" y="745"/>
                </a:cubicBezTo>
                <a:cubicBezTo>
                  <a:pt x="1210" y="746"/>
                  <a:pt x="1211" y="745"/>
                  <a:pt x="1213" y="743"/>
                </a:cubicBezTo>
                <a:cubicBezTo>
                  <a:pt x="1213" y="742"/>
                  <a:pt x="1213" y="742"/>
                  <a:pt x="1213" y="741"/>
                </a:cubicBezTo>
                <a:cubicBezTo>
                  <a:pt x="1213" y="739"/>
                  <a:pt x="1212" y="737"/>
                  <a:pt x="1212" y="735"/>
                </a:cubicBezTo>
                <a:cubicBezTo>
                  <a:pt x="1212" y="734"/>
                  <a:pt x="1212" y="734"/>
                  <a:pt x="1212" y="734"/>
                </a:cubicBezTo>
                <a:cubicBezTo>
                  <a:pt x="1212" y="734"/>
                  <a:pt x="1211" y="734"/>
                  <a:pt x="1210" y="734"/>
                </a:cubicBezTo>
                <a:cubicBezTo>
                  <a:pt x="1210" y="734"/>
                  <a:pt x="1209" y="734"/>
                  <a:pt x="1209" y="734"/>
                </a:cubicBezTo>
                <a:cubicBezTo>
                  <a:pt x="1208" y="734"/>
                  <a:pt x="1208" y="733"/>
                  <a:pt x="1208" y="732"/>
                </a:cubicBezTo>
                <a:cubicBezTo>
                  <a:pt x="1208" y="730"/>
                  <a:pt x="1209" y="728"/>
                  <a:pt x="1208" y="726"/>
                </a:cubicBezTo>
                <a:cubicBezTo>
                  <a:pt x="1207" y="724"/>
                  <a:pt x="1208" y="723"/>
                  <a:pt x="1209" y="722"/>
                </a:cubicBezTo>
                <a:cubicBezTo>
                  <a:pt x="1212" y="721"/>
                  <a:pt x="1212" y="719"/>
                  <a:pt x="1212" y="717"/>
                </a:cubicBezTo>
                <a:cubicBezTo>
                  <a:pt x="1212" y="717"/>
                  <a:pt x="1212" y="716"/>
                  <a:pt x="1212" y="716"/>
                </a:cubicBezTo>
                <a:cubicBezTo>
                  <a:pt x="1212" y="716"/>
                  <a:pt x="1211" y="716"/>
                  <a:pt x="1211" y="716"/>
                </a:cubicBezTo>
                <a:cubicBezTo>
                  <a:pt x="1211" y="716"/>
                  <a:pt x="1210" y="715"/>
                  <a:pt x="1209" y="715"/>
                </a:cubicBezTo>
                <a:cubicBezTo>
                  <a:pt x="1209" y="715"/>
                  <a:pt x="1208" y="714"/>
                  <a:pt x="1208" y="714"/>
                </a:cubicBezTo>
                <a:cubicBezTo>
                  <a:pt x="1208" y="714"/>
                  <a:pt x="1207" y="714"/>
                  <a:pt x="1207" y="714"/>
                </a:cubicBezTo>
                <a:cubicBezTo>
                  <a:pt x="1207" y="714"/>
                  <a:pt x="1207" y="714"/>
                  <a:pt x="1207" y="714"/>
                </a:cubicBezTo>
                <a:cubicBezTo>
                  <a:pt x="1206" y="714"/>
                  <a:pt x="1206" y="715"/>
                  <a:pt x="1206" y="715"/>
                </a:cubicBezTo>
                <a:cubicBezTo>
                  <a:pt x="1206" y="716"/>
                  <a:pt x="1205" y="716"/>
                  <a:pt x="1204" y="716"/>
                </a:cubicBezTo>
                <a:cubicBezTo>
                  <a:pt x="1204" y="716"/>
                  <a:pt x="1204" y="716"/>
                  <a:pt x="1204" y="716"/>
                </a:cubicBezTo>
                <a:cubicBezTo>
                  <a:pt x="1203" y="716"/>
                  <a:pt x="1203" y="716"/>
                  <a:pt x="1202" y="716"/>
                </a:cubicBezTo>
                <a:cubicBezTo>
                  <a:pt x="1202" y="716"/>
                  <a:pt x="1202" y="716"/>
                  <a:pt x="1202" y="716"/>
                </a:cubicBezTo>
                <a:cubicBezTo>
                  <a:pt x="1202" y="716"/>
                  <a:pt x="1202" y="716"/>
                  <a:pt x="1202" y="716"/>
                </a:cubicBezTo>
                <a:cubicBezTo>
                  <a:pt x="1202" y="716"/>
                  <a:pt x="1202" y="715"/>
                  <a:pt x="1202" y="715"/>
                </a:cubicBezTo>
                <a:cubicBezTo>
                  <a:pt x="1202" y="709"/>
                  <a:pt x="1202" y="709"/>
                  <a:pt x="1202" y="709"/>
                </a:cubicBezTo>
                <a:cubicBezTo>
                  <a:pt x="1202" y="709"/>
                  <a:pt x="1202" y="709"/>
                  <a:pt x="1202" y="708"/>
                </a:cubicBezTo>
                <a:cubicBezTo>
                  <a:pt x="1203" y="708"/>
                  <a:pt x="1202" y="707"/>
                  <a:pt x="1202" y="706"/>
                </a:cubicBezTo>
                <a:cubicBezTo>
                  <a:pt x="1203" y="705"/>
                  <a:pt x="1204" y="704"/>
                  <a:pt x="1204" y="702"/>
                </a:cubicBezTo>
                <a:cubicBezTo>
                  <a:pt x="1204" y="702"/>
                  <a:pt x="1204" y="701"/>
                  <a:pt x="1205" y="701"/>
                </a:cubicBezTo>
                <a:cubicBezTo>
                  <a:pt x="1207" y="700"/>
                  <a:pt x="1209" y="697"/>
                  <a:pt x="1210" y="695"/>
                </a:cubicBezTo>
                <a:cubicBezTo>
                  <a:pt x="1210" y="694"/>
                  <a:pt x="1211" y="694"/>
                  <a:pt x="1211" y="694"/>
                </a:cubicBezTo>
                <a:cubicBezTo>
                  <a:pt x="1211" y="694"/>
                  <a:pt x="1212" y="695"/>
                  <a:pt x="1212" y="694"/>
                </a:cubicBezTo>
                <a:cubicBezTo>
                  <a:pt x="1212" y="694"/>
                  <a:pt x="1212" y="693"/>
                  <a:pt x="1212" y="693"/>
                </a:cubicBezTo>
                <a:cubicBezTo>
                  <a:pt x="1210" y="692"/>
                  <a:pt x="1211" y="691"/>
                  <a:pt x="1212" y="691"/>
                </a:cubicBezTo>
                <a:cubicBezTo>
                  <a:pt x="1213" y="690"/>
                  <a:pt x="1213" y="689"/>
                  <a:pt x="1213" y="689"/>
                </a:cubicBezTo>
                <a:cubicBezTo>
                  <a:pt x="1213" y="689"/>
                  <a:pt x="1213" y="688"/>
                  <a:pt x="1213" y="688"/>
                </a:cubicBezTo>
                <a:cubicBezTo>
                  <a:pt x="1212" y="688"/>
                  <a:pt x="1212" y="688"/>
                  <a:pt x="1212" y="688"/>
                </a:cubicBezTo>
                <a:cubicBezTo>
                  <a:pt x="1211" y="686"/>
                  <a:pt x="1212" y="686"/>
                  <a:pt x="1214" y="685"/>
                </a:cubicBezTo>
                <a:cubicBezTo>
                  <a:pt x="1215" y="684"/>
                  <a:pt x="1214" y="682"/>
                  <a:pt x="1214" y="681"/>
                </a:cubicBezTo>
                <a:cubicBezTo>
                  <a:pt x="1214" y="680"/>
                  <a:pt x="1215" y="680"/>
                  <a:pt x="1215" y="680"/>
                </a:cubicBezTo>
                <a:cubicBezTo>
                  <a:pt x="1216" y="680"/>
                  <a:pt x="1217" y="680"/>
                  <a:pt x="1216" y="679"/>
                </a:cubicBezTo>
                <a:cubicBezTo>
                  <a:pt x="1216" y="679"/>
                  <a:pt x="1216" y="679"/>
                  <a:pt x="1216" y="678"/>
                </a:cubicBezTo>
                <a:cubicBezTo>
                  <a:pt x="1216" y="678"/>
                  <a:pt x="1216" y="678"/>
                  <a:pt x="1216" y="678"/>
                </a:cubicBezTo>
                <a:cubicBezTo>
                  <a:pt x="1216" y="678"/>
                  <a:pt x="1216" y="678"/>
                  <a:pt x="1216" y="678"/>
                </a:cubicBezTo>
                <a:cubicBezTo>
                  <a:pt x="1217" y="677"/>
                  <a:pt x="1217" y="678"/>
                  <a:pt x="1218" y="678"/>
                </a:cubicBezTo>
                <a:cubicBezTo>
                  <a:pt x="1219" y="679"/>
                  <a:pt x="1220" y="679"/>
                  <a:pt x="1222" y="678"/>
                </a:cubicBezTo>
                <a:cubicBezTo>
                  <a:pt x="1222" y="678"/>
                  <a:pt x="1222" y="677"/>
                  <a:pt x="1222" y="677"/>
                </a:cubicBezTo>
                <a:cubicBezTo>
                  <a:pt x="1222" y="677"/>
                  <a:pt x="1222" y="677"/>
                  <a:pt x="1222" y="677"/>
                </a:cubicBezTo>
                <a:cubicBezTo>
                  <a:pt x="1223" y="677"/>
                  <a:pt x="1224" y="677"/>
                  <a:pt x="1224" y="678"/>
                </a:cubicBezTo>
                <a:cubicBezTo>
                  <a:pt x="1225" y="678"/>
                  <a:pt x="1225" y="679"/>
                  <a:pt x="1225" y="679"/>
                </a:cubicBezTo>
                <a:cubicBezTo>
                  <a:pt x="1226" y="680"/>
                  <a:pt x="1226" y="680"/>
                  <a:pt x="1226" y="680"/>
                </a:cubicBezTo>
                <a:cubicBezTo>
                  <a:pt x="1227" y="682"/>
                  <a:pt x="1228" y="681"/>
                  <a:pt x="1229" y="680"/>
                </a:cubicBezTo>
                <a:cubicBezTo>
                  <a:pt x="1229" y="679"/>
                  <a:pt x="1230" y="678"/>
                  <a:pt x="1229" y="677"/>
                </a:cubicBezTo>
                <a:cubicBezTo>
                  <a:pt x="1231" y="676"/>
                  <a:pt x="1232" y="674"/>
                  <a:pt x="1234" y="673"/>
                </a:cubicBezTo>
                <a:cubicBezTo>
                  <a:pt x="1234" y="673"/>
                  <a:pt x="1235" y="673"/>
                  <a:pt x="1235" y="673"/>
                </a:cubicBezTo>
                <a:cubicBezTo>
                  <a:pt x="1236" y="671"/>
                  <a:pt x="1237" y="670"/>
                  <a:pt x="1239" y="671"/>
                </a:cubicBezTo>
                <a:cubicBezTo>
                  <a:pt x="1239" y="671"/>
                  <a:pt x="1239" y="671"/>
                  <a:pt x="1239" y="671"/>
                </a:cubicBezTo>
                <a:cubicBezTo>
                  <a:pt x="1239" y="675"/>
                  <a:pt x="1239" y="675"/>
                  <a:pt x="1239" y="675"/>
                </a:cubicBezTo>
                <a:cubicBezTo>
                  <a:pt x="1239" y="675"/>
                  <a:pt x="1239" y="675"/>
                  <a:pt x="1238" y="676"/>
                </a:cubicBezTo>
                <a:cubicBezTo>
                  <a:pt x="1237" y="678"/>
                  <a:pt x="1238" y="679"/>
                  <a:pt x="1238" y="681"/>
                </a:cubicBezTo>
                <a:cubicBezTo>
                  <a:pt x="1241" y="681"/>
                  <a:pt x="1242" y="678"/>
                  <a:pt x="1243" y="676"/>
                </a:cubicBezTo>
                <a:cubicBezTo>
                  <a:pt x="1245" y="675"/>
                  <a:pt x="1245" y="672"/>
                  <a:pt x="1248" y="672"/>
                </a:cubicBezTo>
                <a:cubicBezTo>
                  <a:pt x="1249" y="671"/>
                  <a:pt x="1251" y="670"/>
                  <a:pt x="1252" y="670"/>
                </a:cubicBezTo>
                <a:cubicBezTo>
                  <a:pt x="1253" y="669"/>
                  <a:pt x="1254" y="669"/>
                  <a:pt x="1255" y="668"/>
                </a:cubicBezTo>
                <a:cubicBezTo>
                  <a:pt x="1258" y="667"/>
                  <a:pt x="1261" y="668"/>
                  <a:pt x="1264" y="668"/>
                </a:cubicBezTo>
                <a:cubicBezTo>
                  <a:pt x="1265" y="668"/>
                  <a:pt x="1266" y="668"/>
                  <a:pt x="1267" y="668"/>
                </a:cubicBezTo>
                <a:cubicBezTo>
                  <a:pt x="1267" y="669"/>
                  <a:pt x="1268" y="669"/>
                  <a:pt x="1268" y="670"/>
                </a:cubicBezTo>
                <a:cubicBezTo>
                  <a:pt x="1268" y="670"/>
                  <a:pt x="1268" y="670"/>
                  <a:pt x="1268" y="670"/>
                </a:cubicBezTo>
                <a:cubicBezTo>
                  <a:pt x="1268" y="670"/>
                  <a:pt x="1269" y="670"/>
                  <a:pt x="1269" y="670"/>
                </a:cubicBezTo>
                <a:cubicBezTo>
                  <a:pt x="1270" y="671"/>
                  <a:pt x="1270" y="673"/>
                  <a:pt x="1271" y="674"/>
                </a:cubicBezTo>
                <a:cubicBezTo>
                  <a:pt x="1272" y="674"/>
                  <a:pt x="1272" y="674"/>
                  <a:pt x="1272" y="674"/>
                </a:cubicBezTo>
                <a:cubicBezTo>
                  <a:pt x="1272" y="674"/>
                  <a:pt x="1271" y="674"/>
                  <a:pt x="1271" y="675"/>
                </a:cubicBezTo>
                <a:cubicBezTo>
                  <a:pt x="1271" y="676"/>
                  <a:pt x="1272" y="677"/>
                  <a:pt x="1273" y="677"/>
                </a:cubicBezTo>
                <a:cubicBezTo>
                  <a:pt x="1273" y="678"/>
                  <a:pt x="1273" y="678"/>
                  <a:pt x="1273" y="678"/>
                </a:cubicBezTo>
                <a:cubicBezTo>
                  <a:pt x="1274" y="679"/>
                  <a:pt x="1275" y="679"/>
                  <a:pt x="1276" y="679"/>
                </a:cubicBezTo>
                <a:cubicBezTo>
                  <a:pt x="1277" y="679"/>
                  <a:pt x="1276" y="678"/>
                  <a:pt x="1276" y="677"/>
                </a:cubicBezTo>
                <a:cubicBezTo>
                  <a:pt x="1276" y="674"/>
                  <a:pt x="1277" y="672"/>
                  <a:pt x="1279" y="671"/>
                </a:cubicBezTo>
                <a:cubicBezTo>
                  <a:pt x="1280" y="670"/>
                  <a:pt x="1281" y="670"/>
                  <a:pt x="1281" y="669"/>
                </a:cubicBezTo>
                <a:cubicBezTo>
                  <a:pt x="1282" y="668"/>
                  <a:pt x="1284" y="668"/>
                  <a:pt x="1284" y="666"/>
                </a:cubicBezTo>
                <a:cubicBezTo>
                  <a:pt x="1286" y="665"/>
                  <a:pt x="1287" y="664"/>
                  <a:pt x="1288" y="663"/>
                </a:cubicBezTo>
                <a:cubicBezTo>
                  <a:pt x="1291" y="663"/>
                  <a:pt x="1291" y="662"/>
                  <a:pt x="1291" y="659"/>
                </a:cubicBezTo>
                <a:cubicBezTo>
                  <a:pt x="1291" y="659"/>
                  <a:pt x="1291" y="659"/>
                  <a:pt x="1291" y="659"/>
                </a:cubicBezTo>
                <a:cubicBezTo>
                  <a:pt x="1293" y="660"/>
                  <a:pt x="1293" y="660"/>
                  <a:pt x="1294" y="656"/>
                </a:cubicBezTo>
                <a:cubicBezTo>
                  <a:pt x="1294" y="656"/>
                  <a:pt x="1294" y="657"/>
                  <a:pt x="1294" y="657"/>
                </a:cubicBezTo>
                <a:cubicBezTo>
                  <a:pt x="1296" y="658"/>
                  <a:pt x="1296" y="656"/>
                  <a:pt x="1297" y="656"/>
                </a:cubicBezTo>
                <a:cubicBezTo>
                  <a:pt x="1298" y="655"/>
                  <a:pt x="1299" y="654"/>
                  <a:pt x="1297" y="653"/>
                </a:cubicBezTo>
                <a:cubicBezTo>
                  <a:pt x="1297" y="653"/>
                  <a:pt x="1297" y="653"/>
                  <a:pt x="1297" y="653"/>
                </a:cubicBezTo>
                <a:cubicBezTo>
                  <a:pt x="1297" y="653"/>
                  <a:pt x="1297" y="653"/>
                  <a:pt x="1297" y="652"/>
                </a:cubicBezTo>
                <a:cubicBezTo>
                  <a:pt x="1298" y="652"/>
                  <a:pt x="1298" y="652"/>
                  <a:pt x="1298" y="652"/>
                </a:cubicBezTo>
                <a:cubicBezTo>
                  <a:pt x="1298" y="652"/>
                  <a:pt x="1298" y="652"/>
                  <a:pt x="1298" y="652"/>
                </a:cubicBezTo>
                <a:cubicBezTo>
                  <a:pt x="1298" y="652"/>
                  <a:pt x="1299" y="652"/>
                  <a:pt x="1299" y="652"/>
                </a:cubicBezTo>
                <a:cubicBezTo>
                  <a:pt x="1300" y="653"/>
                  <a:pt x="1301" y="653"/>
                  <a:pt x="1301" y="652"/>
                </a:cubicBezTo>
                <a:cubicBezTo>
                  <a:pt x="1302" y="650"/>
                  <a:pt x="1305" y="650"/>
                  <a:pt x="1304" y="647"/>
                </a:cubicBezTo>
                <a:cubicBezTo>
                  <a:pt x="1304" y="647"/>
                  <a:pt x="1305" y="647"/>
                  <a:pt x="1305" y="647"/>
                </a:cubicBezTo>
                <a:cubicBezTo>
                  <a:pt x="1307" y="648"/>
                  <a:pt x="1308" y="648"/>
                  <a:pt x="1308" y="646"/>
                </a:cubicBezTo>
                <a:cubicBezTo>
                  <a:pt x="1307" y="645"/>
                  <a:pt x="1308" y="644"/>
                  <a:pt x="1309" y="644"/>
                </a:cubicBezTo>
                <a:cubicBezTo>
                  <a:pt x="1312" y="645"/>
                  <a:pt x="1313" y="644"/>
                  <a:pt x="1315" y="643"/>
                </a:cubicBezTo>
                <a:cubicBezTo>
                  <a:pt x="1318" y="641"/>
                  <a:pt x="1320" y="639"/>
                  <a:pt x="1322" y="638"/>
                </a:cubicBezTo>
                <a:cubicBezTo>
                  <a:pt x="1326" y="637"/>
                  <a:pt x="1328" y="635"/>
                  <a:pt x="1331" y="633"/>
                </a:cubicBezTo>
                <a:cubicBezTo>
                  <a:pt x="1332" y="633"/>
                  <a:pt x="1332" y="632"/>
                  <a:pt x="1331" y="631"/>
                </a:cubicBezTo>
                <a:cubicBezTo>
                  <a:pt x="1331" y="631"/>
                  <a:pt x="1332" y="631"/>
                  <a:pt x="1333" y="631"/>
                </a:cubicBezTo>
                <a:cubicBezTo>
                  <a:pt x="1333" y="631"/>
                  <a:pt x="1333" y="632"/>
                  <a:pt x="1333" y="632"/>
                </a:cubicBezTo>
                <a:cubicBezTo>
                  <a:pt x="1333" y="632"/>
                  <a:pt x="1334" y="632"/>
                  <a:pt x="1334" y="632"/>
                </a:cubicBezTo>
                <a:cubicBezTo>
                  <a:pt x="1335" y="631"/>
                  <a:pt x="1336" y="631"/>
                  <a:pt x="1337" y="631"/>
                </a:cubicBezTo>
                <a:cubicBezTo>
                  <a:pt x="1337" y="631"/>
                  <a:pt x="1337" y="631"/>
                  <a:pt x="1337" y="631"/>
                </a:cubicBezTo>
                <a:cubicBezTo>
                  <a:pt x="1337" y="631"/>
                  <a:pt x="1337" y="631"/>
                  <a:pt x="1337" y="631"/>
                </a:cubicBezTo>
                <a:cubicBezTo>
                  <a:pt x="1336" y="631"/>
                  <a:pt x="1336" y="630"/>
                  <a:pt x="1335" y="630"/>
                </a:cubicBezTo>
                <a:cubicBezTo>
                  <a:pt x="1334" y="629"/>
                  <a:pt x="1334" y="628"/>
                  <a:pt x="1334" y="627"/>
                </a:cubicBezTo>
                <a:cubicBezTo>
                  <a:pt x="1334" y="627"/>
                  <a:pt x="1334" y="626"/>
                  <a:pt x="1335" y="626"/>
                </a:cubicBezTo>
                <a:cubicBezTo>
                  <a:pt x="1335" y="626"/>
                  <a:pt x="1335" y="626"/>
                  <a:pt x="1336" y="626"/>
                </a:cubicBezTo>
                <a:cubicBezTo>
                  <a:pt x="1336" y="626"/>
                  <a:pt x="1336" y="626"/>
                  <a:pt x="1336" y="626"/>
                </a:cubicBezTo>
                <a:cubicBezTo>
                  <a:pt x="1336" y="627"/>
                  <a:pt x="1336" y="627"/>
                  <a:pt x="1336" y="627"/>
                </a:cubicBezTo>
                <a:cubicBezTo>
                  <a:pt x="1337" y="628"/>
                  <a:pt x="1337" y="628"/>
                  <a:pt x="1338" y="628"/>
                </a:cubicBezTo>
                <a:cubicBezTo>
                  <a:pt x="1338" y="629"/>
                  <a:pt x="1339" y="629"/>
                  <a:pt x="1338" y="630"/>
                </a:cubicBezTo>
                <a:cubicBezTo>
                  <a:pt x="1338" y="630"/>
                  <a:pt x="1338" y="630"/>
                  <a:pt x="1338" y="630"/>
                </a:cubicBezTo>
                <a:cubicBezTo>
                  <a:pt x="1339" y="630"/>
                  <a:pt x="1339" y="631"/>
                  <a:pt x="1339" y="631"/>
                </a:cubicBezTo>
                <a:cubicBezTo>
                  <a:pt x="1343" y="631"/>
                  <a:pt x="1347" y="632"/>
                  <a:pt x="1350" y="634"/>
                </a:cubicBezTo>
                <a:cubicBezTo>
                  <a:pt x="1351" y="634"/>
                  <a:pt x="1352" y="636"/>
                  <a:pt x="1353" y="635"/>
                </a:cubicBezTo>
                <a:cubicBezTo>
                  <a:pt x="1354" y="634"/>
                  <a:pt x="1353" y="633"/>
                  <a:pt x="1353" y="632"/>
                </a:cubicBezTo>
                <a:cubicBezTo>
                  <a:pt x="1353" y="632"/>
                  <a:pt x="1353" y="632"/>
                  <a:pt x="1353" y="631"/>
                </a:cubicBezTo>
                <a:cubicBezTo>
                  <a:pt x="1353" y="631"/>
                  <a:pt x="1353" y="631"/>
                  <a:pt x="1353" y="631"/>
                </a:cubicBezTo>
                <a:cubicBezTo>
                  <a:pt x="1354" y="632"/>
                  <a:pt x="1354" y="632"/>
                  <a:pt x="1354" y="632"/>
                </a:cubicBezTo>
                <a:cubicBezTo>
                  <a:pt x="1355" y="632"/>
                  <a:pt x="1355" y="632"/>
                  <a:pt x="1356" y="631"/>
                </a:cubicBezTo>
                <a:cubicBezTo>
                  <a:pt x="1358" y="628"/>
                  <a:pt x="1359" y="627"/>
                  <a:pt x="1356" y="624"/>
                </a:cubicBezTo>
                <a:cubicBezTo>
                  <a:pt x="1356" y="624"/>
                  <a:pt x="1356" y="624"/>
                  <a:pt x="1355" y="624"/>
                </a:cubicBezTo>
                <a:cubicBezTo>
                  <a:pt x="1355" y="624"/>
                  <a:pt x="1355" y="623"/>
                  <a:pt x="1355" y="623"/>
                </a:cubicBezTo>
                <a:cubicBezTo>
                  <a:pt x="1355" y="623"/>
                  <a:pt x="1355" y="623"/>
                  <a:pt x="1355" y="623"/>
                </a:cubicBezTo>
                <a:cubicBezTo>
                  <a:pt x="1355" y="622"/>
                  <a:pt x="1355" y="622"/>
                  <a:pt x="1354" y="622"/>
                </a:cubicBezTo>
                <a:cubicBezTo>
                  <a:pt x="1354" y="622"/>
                  <a:pt x="1353" y="623"/>
                  <a:pt x="1353" y="622"/>
                </a:cubicBezTo>
                <a:cubicBezTo>
                  <a:pt x="1353" y="621"/>
                  <a:pt x="1354" y="621"/>
                  <a:pt x="1354" y="621"/>
                </a:cubicBezTo>
                <a:cubicBezTo>
                  <a:pt x="1356" y="621"/>
                  <a:pt x="1356" y="620"/>
                  <a:pt x="1355" y="619"/>
                </a:cubicBezTo>
                <a:cubicBezTo>
                  <a:pt x="1354" y="618"/>
                  <a:pt x="1353" y="617"/>
                  <a:pt x="1352" y="616"/>
                </a:cubicBezTo>
                <a:cubicBezTo>
                  <a:pt x="1352" y="614"/>
                  <a:pt x="1349" y="613"/>
                  <a:pt x="1349" y="611"/>
                </a:cubicBezTo>
                <a:cubicBezTo>
                  <a:pt x="1349" y="611"/>
                  <a:pt x="1348" y="611"/>
                  <a:pt x="1348" y="611"/>
                </a:cubicBezTo>
                <a:cubicBezTo>
                  <a:pt x="1347" y="611"/>
                  <a:pt x="1347" y="611"/>
                  <a:pt x="1346" y="611"/>
                </a:cubicBezTo>
                <a:cubicBezTo>
                  <a:pt x="1346" y="609"/>
                  <a:pt x="1348" y="610"/>
                  <a:pt x="1349" y="610"/>
                </a:cubicBezTo>
                <a:cubicBezTo>
                  <a:pt x="1351" y="609"/>
                  <a:pt x="1351" y="609"/>
                  <a:pt x="1351" y="608"/>
                </a:cubicBezTo>
                <a:cubicBezTo>
                  <a:pt x="1350" y="606"/>
                  <a:pt x="1351" y="603"/>
                  <a:pt x="1346" y="603"/>
                </a:cubicBezTo>
                <a:cubicBezTo>
                  <a:pt x="1346" y="603"/>
                  <a:pt x="1346" y="602"/>
                  <a:pt x="1346" y="602"/>
                </a:cubicBezTo>
                <a:cubicBezTo>
                  <a:pt x="1347" y="601"/>
                  <a:pt x="1349" y="601"/>
                  <a:pt x="1348" y="600"/>
                </a:cubicBezTo>
                <a:cubicBezTo>
                  <a:pt x="1348" y="599"/>
                  <a:pt x="1348" y="598"/>
                  <a:pt x="1347" y="597"/>
                </a:cubicBezTo>
                <a:cubicBezTo>
                  <a:pt x="1347" y="596"/>
                  <a:pt x="1347" y="596"/>
                  <a:pt x="1346" y="595"/>
                </a:cubicBezTo>
                <a:cubicBezTo>
                  <a:pt x="1345" y="598"/>
                  <a:pt x="1343" y="598"/>
                  <a:pt x="1341" y="596"/>
                </a:cubicBezTo>
                <a:cubicBezTo>
                  <a:pt x="1339" y="594"/>
                  <a:pt x="1337" y="592"/>
                  <a:pt x="1339" y="589"/>
                </a:cubicBezTo>
                <a:cubicBezTo>
                  <a:pt x="1339" y="589"/>
                  <a:pt x="1339" y="587"/>
                  <a:pt x="1338" y="587"/>
                </a:cubicBezTo>
                <a:cubicBezTo>
                  <a:pt x="1337" y="586"/>
                  <a:pt x="1337" y="587"/>
                  <a:pt x="1336" y="588"/>
                </a:cubicBezTo>
                <a:cubicBezTo>
                  <a:pt x="1335" y="588"/>
                  <a:pt x="1334" y="588"/>
                  <a:pt x="1333" y="590"/>
                </a:cubicBezTo>
                <a:cubicBezTo>
                  <a:pt x="1333" y="590"/>
                  <a:pt x="1333" y="590"/>
                  <a:pt x="1333" y="590"/>
                </a:cubicBezTo>
                <a:cubicBezTo>
                  <a:pt x="1330" y="590"/>
                  <a:pt x="1328" y="587"/>
                  <a:pt x="1328" y="584"/>
                </a:cubicBezTo>
                <a:cubicBezTo>
                  <a:pt x="1328" y="584"/>
                  <a:pt x="1329" y="584"/>
                  <a:pt x="1329" y="584"/>
                </a:cubicBezTo>
                <a:cubicBezTo>
                  <a:pt x="1330" y="585"/>
                  <a:pt x="1330" y="586"/>
                  <a:pt x="1331" y="585"/>
                </a:cubicBezTo>
                <a:cubicBezTo>
                  <a:pt x="1332" y="585"/>
                  <a:pt x="1333" y="585"/>
                  <a:pt x="1334" y="585"/>
                </a:cubicBezTo>
                <a:cubicBezTo>
                  <a:pt x="1335" y="586"/>
                  <a:pt x="1336" y="586"/>
                  <a:pt x="1336" y="585"/>
                </a:cubicBezTo>
                <a:cubicBezTo>
                  <a:pt x="1336" y="582"/>
                  <a:pt x="1337" y="583"/>
                  <a:pt x="1339" y="583"/>
                </a:cubicBezTo>
                <a:cubicBezTo>
                  <a:pt x="1339" y="584"/>
                  <a:pt x="1337" y="586"/>
                  <a:pt x="1339" y="586"/>
                </a:cubicBezTo>
                <a:cubicBezTo>
                  <a:pt x="1341" y="586"/>
                  <a:pt x="1340" y="588"/>
                  <a:pt x="1342" y="588"/>
                </a:cubicBezTo>
                <a:cubicBezTo>
                  <a:pt x="1344" y="588"/>
                  <a:pt x="1347" y="589"/>
                  <a:pt x="1350" y="589"/>
                </a:cubicBezTo>
                <a:cubicBezTo>
                  <a:pt x="1350" y="589"/>
                  <a:pt x="1351" y="589"/>
                  <a:pt x="1351" y="589"/>
                </a:cubicBezTo>
                <a:cubicBezTo>
                  <a:pt x="1352" y="587"/>
                  <a:pt x="1354" y="586"/>
                  <a:pt x="1355" y="586"/>
                </a:cubicBezTo>
                <a:cubicBezTo>
                  <a:pt x="1357" y="586"/>
                  <a:pt x="1358" y="585"/>
                  <a:pt x="1359" y="584"/>
                </a:cubicBezTo>
                <a:cubicBezTo>
                  <a:pt x="1360" y="581"/>
                  <a:pt x="1362" y="580"/>
                  <a:pt x="1364" y="578"/>
                </a:cubicBezTo>
                <a:cubicBezTo>
                  <a:pt x="1365" y="577"/>
                  <a:pt x="1366" y="575"/>
                  <a:pt x="1366" y="573"/>
                </a:cubicBezTo>
                <a:cubicBezTo>
                  <a:pt x="1366" y="572"/>
                  <a:pt x="1365" y="571"/>
                  <a:pt x="1366" y="571"/>
                </a:cubicBezTo>
                <a:cubicBezTo>
                  <a:pt x="1367" y="571"/>
                  <a:pt x="1367" y="568"/>
                  <a:pt x="1367" y="567"/>
                </a:cubicBezTo>
                <a:cubicBezTo>
                  <a:pt x="1363" y="564"/>
                  <a:pt x="1362" y="560"/>
                  <a:pt x="1364" y="556"/>
                </a:cubicBezTo>
                <a:cubicBezTo>
                  <a:pt x="1365" y="557"/>
                  <a:pt x="1365" y="558"/>
                  <a:pt x="1366" y="557"/>
                </a:cubicBezTo>
                <a:cubicBezTo>
                  <a:pt x="1367" y="557"/>
                  <a:pt x="1368" y="556"/>
                  <a:pt x="1368" y="555"/>
                </a:cubicBezTo>
                <a:cubicBezTo>
                  <a:pt x="1368" y="555"/>
                  <a:pt x="1368" y="554"/>
                  <a:pt x="1369" y="554"/>
                </a:cubicBezTo>
                <a:cubicBezTo>
                  <a:pt x="1369" y="554"/>
                  <a:pt x="1369" y="554"/>
                  <a:pt x="1369" y="554"/>
                </a:cubicBezTo>
                <a:cubicBezTo>
                  <a:pt x="1370" y="556"/>
                  <a:pt x="1370" y="556"/>
                  <a:pt x="1372" y="556"/>
                </a:cubicBezTo>
                <a:cubicBezTo>
                  <a:pt x="1373" y="556"/>
                  <a:pt x="1373" y="555"/>
                  <a:pt x="1373" y="554"/>
                </a:cubicBezTo>
                <a:cubicBezTo>
                  <a:pt x="1373" y="552"/>
                  <a:pt x="1374" y="552"/>
                  <a:pt x="1375" y="551"/>
                </a:cubicBezTo>
                <a:cubicBezTo>
                  <a:pt x="1375" y="552"/>
                  <a:pt x="1375" y="552"/>
                  <a:pt x="1375" y="552"/>
                </a:cubicBezTo>
                <a:cubicBezTo>
                  <a:pt x="1375" y="553"/>
                  <a:pt x="1375" y="553"/>
                  <a:pt x="1375" y="553"/>
                </a:cubicBezTo>
                <a:cubicBezTo>
                  <a:pt x="1375" y="555"/>
                  <a:pt x="1375" y="557"/>
                  <a:pt x="1373" y="558"/>
                </a:cubicBezTo>
                <a:cubicBezTo>
                  <a:pt x="1371" y="560"/>
                  <a:pt x="1372" y="564"/>
                  <a:pt x="1374" y="565"/>
                </a:cubicBezTo>
                <a:cubicBezTo>
                  <a:pt x="1375" y="566"/>
                  <a:pt x="1375" y="568"/>
                  <a:pt x="1375" y="569"/>
                </a:cubicBezTo>
                <a:cubicBezTo>
                  <a:pt x="1374" y="572"/>
                  <a:pt x="1375" y="572"/>
                  <a:pt x="1377" y="572"/>
                </a:cubicBezTo>
                <a:cubicBezTo>
                  <a:pt x="1381" y="572"/>
                  <a:pt x="1385" y="572"/>
                  <a:pt x="1387" y="568"/>
                </a:cubicBezTo>
                <a:cubicBezTo>
                  <a:pt x="1387" y="568"/>
                  <a:pt x="1388" y="568"/>
                  <a:pt x="1388" y="567"/>
                </a:cubicBezTo>
                <a:cubicBezTo>
                  <a:pt x="1388" y="567"/>
                  <a:pt x="1389" y="567"/>
                  <a:pt x="1389" y="568"/>
                </a:cubicBezTo>
                <a:cubicBezTo>
                  <a:pt x="1391" y="570"/>
                  <a:pt x="1394" y="571"/>
                  <a:pt x="1396" y="572"/>
                </a:cubicBezTo>
                <a:cubicBezTo>
                  <a:pt x="1397" y="572"/>
                  <a:pt x="1397" y="572"/>
                  <a:pt x="1397" y="573"/>
                </a:cubicBezTo>
                <a:cubicBezTo>
                  <a:pt x="1397" y="575"/>
                  <a:pt x="1399" y="577"/>
                  <a:pt x="1399" y="579"/>
                </a:cubicBezTo>
                <a:cubicBezTo>
                  <a:pt x="1399" y="579"/>
                  <a:pt x="1399" y="580"/>
                  <a:pt x="1399" y="580"/>
                </a:cubicBezTo>
                <a:cubicBezTo>
                  <a:pt x="1397" y="582"/>
                  <a:pt x="1400" y="583"/>
                  <a:pt x="1401" y="583"/>
                </a:cubicBezTo>
                <a:cubicBezTo>
                  <a:pt x="1401" y="584"/>
                  <a:pt x="1402" y="584"/>
                  <a:pt x="1402" y="584"/>
                </a:cubicBezTo>
                <a:cubicBezTo>
                  <a:pt x="1404" y="586"/>
                  <a:pt x="1405" y="587"/>
                  <a:pt x="1407" y="585"/>
                </a:cubicBezTo>
                <a:cubicBezTo>
                  <a:pt x="1407" y="584"/>
                  <a:pt x="1408" y="583"/>
                  <a:pt x="1409" y="584"/>
                </a:cubicBezTo>
                <a:cubicBezTo>
                  <a:pt x="1410" y="584"/>
                  <a:pt x="1409" y="585"/>
                  <a:pt x="1409" y="586"/>
                </a:cubicBezTo>
                <a:cubicBezTo>
                  <a:pt x="1408" y="587"/>
                  <a:pt x="1409" y="588"/>
                  <a:pt x="1410" y="588"/>
                </a:cubicBezTo>
                <a:cubicBezTo>
                  <a:pt x="1411" y="589"/>
                  <a:pt x="1413" y="590"/>
                  <a:pt x="1414" y="591"/>
                </a:cubicBezTo>
                <a:cubicBezTo>
                  <a:pt x="1414" y="592"/>
                  <a:pt x="1415" y="593"/>
                  <a:pt x="1415" y="593"/>
                </a:cubicBezTo>
                <a:cubicBezTo>
                  <a:pt x="1416" y="594"/>
                  <a:pt x="1417" y="595"/>
                  <a:pt x="1418" y="595"/>
                </a:cubicBezTo>
                <a:cubicBezTo>
                  <a:pt x="1420" y="594"/>
                  <a:pt x="1420" y="595"/>
                  <a:pt x="1420" y="596"/>
                </a:cubicBezTo>
                <a:cubicBezTo>
                  <a:pt x="1421" y="597"/>
                  <a:pt x="1423" y="597"/>
                  <a:pt x="1424" y="596"/>
                </a:cubicBezTo>
                <a:cubicBezTo>
                  <a:pt x="1425" y="595"/>
                  <a:pt x="1425" y="594"/>
                  <a:pt x="1424" y="593"/>
                </a:cubicBezTo>
                <a:cubicBezTo>
                  <a:pt x="1424" y="593"/>
                  <a:pt x="1423" y="593"/>
                  <a:pt x="1424" y="592"/>
                </a:cubicBezTo>
                <a:cubicBezTo>
                  <a:pt x="1424" y="592"/>
                  <a:pt x="1425" y="592"/>
                  <a:pt x="1425" y="592"/>
                </a:cubicBezTo>
                <a:cubicBezTo>
                  <a:pt x="1425" y="592"/>
                  <a:pt x="1425" y="593"/>
                  <a:pt x="1426" y="593"/>
                </a:cubicBezTo>
                <a:cubicBezTo>
                  <a:pt x="1426" y="595"/>
                  <a:pt x="1427" y="594"/>
                  <a:pt x="1428" y="594"/>
                </a:cubicBezTo>
                <a:cubicBezTo>
                  <a:pt x="1429" y="594"/>
                  <a:pt x="1430" y="594"/>
                  <a:pt x="1430" y="593"/>
                </a:cubicBezTo>
                <a:cubicBezTo>
                  <a:pt x="1430" y="593"/>
                  <a:pt x="1429" y="592"/>
                  <a:pt x="1429" y="592"/>
                </a:cubicBezTo>
                <a:cubicBezTo>
                  <a:pt x="1427" y="591"/>
                  <a:pt x="1426" y="589"/>
                  <a:pt x="1423" y="588"/>
                </a:cubicBezTo>
                <a:cubicBezTo>
                  <a:pt x="1428" y="587"/>
                  <a:pt x="1424" y="586"/>
                  <a:pt x="1424" y="585"/>
                </a:cubicBezTo>
                <a:cubicBezTo>
                  <a:pt x="1426" y="585"/>
                  <a:pt x="1427" y="584"/>
                  <a:pt x="1429" y="583"/>
                </a:cubicBezTo>
                <a:cubicBezTo>
                  <a:pt x="1431" y="581"/>
                  <a:pt x="1431" y="579"/>
                  <a:pt x="1430" y="577"/>
                </a:cubicBezTo>
                <a:cubicBezTo>
                  <a:pt x="1429" y="577"/>
                  <a:pt x="1428" y="577"/>
                  <a:pt x="1427" y="576"/>
                </a:cubicBezTo>
                <a:cubicBezTo>
                  <a:pt x="1428" y="576"/>
                  <a:pt x="1428" y="577"/>
                  <a:pt x="1429" y="576"/>
                </a:cubicBezTo>
                <a:cubicBezTo>
                  <a:pt x="1431" y="576"/>
                  <a:pt x="1432" y="574"/>
                  <a:pt x="1431" y="573"/>
                </a:cubicBezTo>
                <a:cubicBezTo>
                  <a:pt x="1430" y="572"/>
                  <a:pt x="1430" y="571"/>
                  <a:pt x="1429" y="570"/>
                </a:cubicBezTo>
                <a:cubicBezTo>
                  <a:pt x="1429" y="569"/>
                  <a:pt x="1429" y="569"/>
                  <a:pt x="1428" y="569"/>
                </a:cubicBezTo>
                <a:cubicBezTo>
                  <a:pt x="1427" y="569"/>
                  <a:pt x="1427" y="569"/>
                  <a:pt x="1427" y="568"/>
                </a:cubicBezTo>
                <a:cubicBezTo>
                  <a:pt x="1427" y="567"/>
                  <a:pt x="1428" y="567"/>
                  <a:pt x="1428" y="567"/>
                </a:cubicBezTo>
                <a:cubicBezTo>
                  <a:pt x="1430" y="567"/>
                  <a:pt x="1430" y="568"/>
                  <a:pt x="1430" y="569"/>
                </a:cubicBezTo>
                <a:cubicBezTo>
                  <a:pt x="1430" y="570"/>
                  <a:pt x="1431" y="570"/>
                  <a:pt x="1432" y="570"/>
                </a:cubicBezTo>
                <a:cubicBezTo>
                  <a:pt x="1434" y="570"/>
                  <a:pt x="1437" y="569"/>
                  <a:pt x="1439" y="571"/>
                </a:cubicBezTo>
                <a:cubicBezTo>
                  <a:pt x="1440" y="571"/>
                  <a:pt x="1441" y="571"/>
                  <a:pt x="1441" y="570"/>
                </a:cubicBezTo>
                <a:cubicBezTo>
                  <a:pt x="1442" y="570"/>
                  <a:pt x="1441" y="569"/>
                  <a:pt x="1441" y="569"/>
                </a:cubicBezTo>
                <a:cubicBezTo>
                  <a:pt x="1440" y="568"/>
                  <a:pt x="1440" y="568"/>
                  <a:pt x="1439" y="567"/>
                </a:cubicBezTo>
                <a:cubicBezTo>
                  <a:pt x="1438" y="567"/>
                  <a:pt x="1438" y="566"/>
                  <a:pt x="1439" y="565"/>
                </a:cubicBezTo>
                <a:cubicBezTo>
                  <a:pt x="1440" y="566"/>
                  <a:pt x="1441" y="567"/>
                  <a:pt x="1442" y="568"/>
                </a:cubicBezTo>
                <a:cubicBezTo>
                  <a:pt x="1445" y="569"/>
                  <a:pt x="1445" y="569"/>
                  <a:pt x="1445" y="566"/>
                </a:cubicBezTo>
                <a:cubicBezTo>
                  <a:pt x="1445" y="563"/>
                  <a:pt x="1448" y="560"/>
                  <a:pt x="1452" y="559"/>
                </a:cubicBezTo>
                <a:cubicBezTo>
                  <a:pt x="1453" y="559"/>
                  <a:pt x="1453" y="559"/>
                  <a:pt x="1453" y="558"/>
                </a:cubicBezTo>
                <a:cubicBezTo>
                  <a:pt x="1453" y="557"/>
                  <a:pt x="1452" y="557"/>
                  <a:pt x="1452" y="557"/>
                </a:cubicBezTo>
                <a:close/>
                <a:moveTo>
                  <a:pt x="1083" y="894"/>
                </a:moveTo>
                <a:cubicBezTo>
                  <a:pt x="1082" y="894"/>
                  <a:pt x="1082" y="894"/>
                  <a:pt x="1081" y="895"/>
                </a:cubicBezTo>
                <a:cubicBezTo>
                  <a:pt x="1080" y="896"/>
                  <a:pt x="1079" y="897"/>
                  <a:pt x="1077" y="897"/>
                </a:cubicBezTo>
                <a:cubicBezTo>
                  <a:pt x="1077" y="897"/>
                  <a:pt x="1076" y="896"/>
                  <a:pt x="1076" y="896"/>
                </a:cubicBezTo>
                <a:cubicBezTo>
                  <a:pt x="1076" y="897"/>
                  <a:pt x="1075" y="898"/>
                  <a:pt x="1075" y="898"/>
                </a:cubicBezTo>
                <a:cubicBezTo>
                  <a:pt x="1073" y="899"/>
                  <a:pt x="1072" y="900"/>
                  <a:pt x="1071" y="901"/>
                </a:cubicBezTo>
                <a:cubicBezTo>
                  <a:pt x="1070" y="902"/>
                  <a:pt x="1069" y="904"/>
                  <a:pt x="1068" y="905"/>
                </a:cubicBezTo>
                <a:cubicBezTo>
                  <a:pt x="1067" y="906"/>
                  <a:pt x="1067" y="906"/>
                  <a:pt x="1067" y="907"/>
                </a:cubicBezTo>
                <a:cubicBezTo>
                  <a:pt x="1067" y="907"/>
                  <a:pt x="1067" y="907"/>
                  <a:pt x="1067" y="907"/>
                </a:cubicBezTo>
                <a:cubicBezTo>
                  <a:pt x="1068" y="908"/>
                  <a:pt x="1068" y="906"/>
                  <a:pt x="1068" y="906"/>
                </a:cubicBezTo>
                <a:cubicBezTo>
                  <a:pt x="1069" y="906"/>
                  <a:pt x="1069" y="906"/>
                  <a:pt x="1069" y="906"/>
                </a:cubicBezTo>
                <a:cubicBezTo>
                  <a:pt x="1070" y="904"/>
                  <a:pt x="1072" y="903"/>
                  <a:pt x="1073" y="901"/>
                </a:cubicBezTo>
                <a:cubicBezTo>
                  <a:pt x="1077" y="901"/>
                  <a:pt x="1079" y="898"/>
                  <a:pt x="1082" y="896"/>
                </a:cubicBezTo>
                <a:cubicBezTo>
                  <a:pt x="1083" y="896"/>
                  <a:pt x="1084" y="896"/>
                  <a:pt x="1084" y="895"/>
                </a:cubicBezTo>
                <a:cubicBezTo>
                  <a:pt x="1084" y="895"/>
                  <a:pt x="1084" y="895"/>
                  <a:pt x="1084" y="895"/>
                </a:cubicBezTo>
                <a:cubicBezTo>
                  <a:pt x="1084" y="894"/>
                  <a:pt x="1083" y="894"/>
                  <a:pt x="1083" y="894"/>
                </a:cubicBezTo>
                <a:close/>
                <a:moveTo>
                  <a:pt x="1098" y="885"/>
                </a:moveTo>
                <a:cubicBezTo>
                  <a:pt x="1098" y="885"/>
                  <a:pt x="1098" y="885"/>
                  <a:pt x="1097" y="885"/>
                </a:cubicBezTo>
                <a:cubicBezTo>
                  <a:pt x="1097" y="884"/>
                  <a:pt x="1097" y="885"/>
                  <a:pt x="1096" y="885"/>
                </a:cubicBezTo>
                <a:cubicBezTo>
                  <a:pt x="1096" y="886"/>
                  <a:pt x="1095" y="887"/>
                  <a:pt x="1094" y="887"/>
                </a:cubicBezTo>
                <a:cubicBezTo>
                  <a:pt x="1094" y="888"/>
                  <a:pt x="1093" y="888"/>
                  <a:pt x="1093" y="888"/>
                </a:cubicBezTo>
                <a:cubicBezTo>
                  <a:pt x="1092" y="889"/>
                  <a:pt x="1091" y="890"/>
                  <a:pt x="1090" y="891"/>
                </a:cubicBezTo>
                <a:cubicBezTo>
                  <a:pt x="1090" y="891"/>
                  <a:pt x="1090" y="892"/>
                  <a:pt x="1090" y="893"/>
                </a:cubicBezTo>
                <a:cubicBezTo>
                  <a:pt x="1092" y="892"/>
                  <a:pt x="1094" y="890"/>
                  <a:pt x="1095" y="889"/>
                </a:cubicBezTo>
                <a:cubicBezTo>
                  <a:pt x="1096" y="888"/>
                  <a:pt x="1097" y="887"/>
                  <a:pt x="1098" y="886"/>
                </a:cubicBezTo>
                <a:cubicBezTo>
                  <a:pt x="1098" y="886"/>
                  <a:pt x="1098" y="886"/>
                  <a:pt x="1098" y="885"/>
                </a:cubicBezTo>
                <a:cubicBezTo>
                  <a:pt x="1099" y="885"/>
                  <a:pt x="1098" y="885"/>
                  <a:pt x="1098" y="885"/>
                </a:cubicBezTo>
                <a:close/>
                <a:moveTo>
                  <a:pt x="1138" y="840"/>
                </a:moveTo>
                <a:cubicBezTo>
                  <a:pt x="1137" y="840"/>
                  <a:pt x="1137" y="840"/>
                  <a:pt x="1137" y="840"/>
                </a:cubicBezTo>
                <a:cubicBezTo>
                  <a:pt x="1136" y="840"/>
                  <a:pt x="1136" y="841"/>
                  <a:pt x="1136" y="842"/>
                </a:cubicBezTo>
                <a:cubicBezTo>
                  <a:pt x="1136" y="842"/>
                  <a:pt x="1136" y="842"/>
                  <a:pt x="1136" y="842"/>
                </a:cubicBezTo>
                <a:cubicBezTo>
                  <a:pt x="1135" y="842"/>
                  <a:pt x="1135" y="843"/>
                  <a:pt x="1135" y="843"/>
                </a:cubicBezTo>
                <a:cubicBezTo>
                  <a:pt x="1135" y="844"/>
                  <a:pt x="1136" y="844"/>
                  <a:pt x="1136" y="844"/>
                </a:cubicBezTo>
                <a:cubicBezTo>
                  <a:pt x="1136" y="844"/>
                  <a:pt x="1136" y="844"/>
                  <a:pt x="1137" y="844"/>
                </a:cubicBezTo>
                <a:cubicBezTo>
                  <a:pt x="1137" y="844"/>
                  <a:pt x="1137" y="844"/>
                  <a:pt x="1137" y="844"/>
                </a:cubicBezTo>
                <a:cubicBezTo>
                  <a:pt x="1137" y="843"/>
                  <a:pt x="1137" y="843"/>
                  <a:pt x="1137" y="842"/>
                </a:cubicBezTo>
                <a:cubicBezTo>
                  <a:pt x="1137" y="842"/>
                  <a:pt x="1137" y="841"/>
                  <a:pt x="1138" y="841"/>
                </a:cubicBezTo>
                <a:cubicBezTo>
                  <a:pt x="1138" y="841"/>
                  <a:pt x="1138" y="841"/>
                  <a:pt x="1138" y="841"/>
                </a:cubicBezTo>
                <a:cubicBezTo>
                  <a:pt x="1138" y="840"/>
                  <a:pt x="1138" y="840"/>
                  <a:pt x="1138" y="840"/>
                </a:cubicBezTo>
                <a:cubicBezTo>
                  <a:pt x="1138" y="840"/>
                  <a:pt x="1138" y="840"/>
                  <a:pt x="1138" y="840"/>
                </a:cubicBezTo>
                <a:cubicBezTo>
                  <a:pt x="1138" y="840"/>
                  <a:pt x="1138" y="840"/>
                  <a:pt x="1138" y="840"/>
                </a:cubicBezTo>
                <a:close/>
                <a:moveTo>
                  <a:pt x="1060" y="907"/>
                </a:moveTo>
                <a:cubicBezTo>
                  <a:pt x="1059" y="906"/>
                  <a:pt x="1059" y="907"/>
                  <a:pt x="1059" y="908"/>
                </a:cubicBezTo>
                <a:cubicBezTo>
                  <a:pt x="1059" y="908"/>
                  <a:pt x="1059" y="908"/>
                  <a:pt x="1059" y="908"/>
                </a:cubicBezTo>
                <a:cubicBezTo>
                  <a:pt x="1058" y="910"/>
                  <a:pt x="1056" y="912"/>
                  <a:pt x="1055" y="913"/>
                </a:cubicBezTo>
                <a:cubicBezTo>
                  <a:pt x="1055" y="914"/>
                  <a:pt x="1054" y="914"/>
                  <a:pt x="1054" y="914"/>
                </a:cubicBezTo>
                <a:cubicBezTo>
                  <a:pt x="1054" y="914"/>
                  <a:pt x="1053" y="915"/>
                  <a:pt x="1053" y="915"/>
                </a:cubicBezTo>
                <a:cubicBezTo>
                  <a:pt x="1053" y="915"/>
                  <a:pt x="1053" y="915"/>
                  <a:pt x="1053" y="916"/>
                </a:cubicBezTo>
                <a:cubicBezTo>
                  <a:pt x="1054" y="916"/>
                  <a:pt x="1054" y="916"/>
                  <a:pt x="1054" y="916"/>
                </a:cubicBezTo>
                <a:cubicBezTo>
                  <a:pt x="1055" y="916"/>
                  <a:pt x="1055" y="916"/>
                  <a:pt x="1055" y="915"/>
                </a:cubicBezTo>
                <a:cubicBezTo>
                  <a:pt x="1055" y="915"/>
                  <a:pt x="1055" y="915"/>
                  <a:pt x="1055" y="915"/>
                </a:cubicBezTo>
                <a:cubicBezTo>
                  <a:pt x="1055" y="915"/>
                  <a:pt x="1055" y="915"/>
                  <a:pt x="1055" y="915"/>
                </a:cubicBezTo>
                <a:cubicBezTo>
                  <a:pt x="1055" y="914"/>
                  <a:pt x="1056" y="914"/>
                  <a:pt x="1056" y="913"/>
                </a:cubicBezTo>
                <a:cubicBezTo>
                  <a:pt x="1058" y="912"/>
                  <a:pt x="1059" y="910"/>
                  <a:pt x="1061" y="909"/>
                </a:cubicBezTo>
                <a:cubicBezTo>
                  <a:pt x="1061" y="909"/>
                  <a:pt x="1062" y="909"/>
                  <a:pt x="1062" y="908"/>
                </a:cubicBezTo>
                <a:cubicBezTo>
                  <a:pt x="1062" y="908"/>
                  <a:pt x="1062" y="908"/>
                  <a:pt x="1062" y="908"/>
                </a:cubicBezTo>
                <a:cubicBezTo>
                  <a:pt x="1062" y="907"/>
                  <a:pt x="1061" y="907"/>
                  <a:pt x="1060" y="907"/>
                </a:cubicBezTo>
                <a:close/>
                <a:moveTo>
                  <a:pt x="1150" y="825"/>
                </a:moveTo>
                <a:cubicBezTo>
                  <a:pt x="1151" y="825"/>
                  <a:pt x="1152" y="824"/>
                  <a:pt x="1152" y="824"/>
                </a:cubicBezTo>
                <a:cubicBezTo>
                  <a:pt x="1152" y="824"/>
                  <a:pt x="1152" y="823"/>
                  <a:pt x="1152" y="823"/>
                </a:cubicBezTo>
                <a:cubicBezTo>
                  <a:pt x="1152" y="823"/>
                  <a:pt x="1152" y="822"/>
                  <a:pt x="1152" y="822"/>
                </a:cubicBezTo>
                <a:cubicBezTo>
                  <a:pt x="1152" y="822"/>
                  <a:pt x="1151" y="822"/>
                  <a:pt x="1151" y="822"/>
                </a:cubicBezTo>
                <a:cubicBezTo>
                  <a:pt x="1150" y="823"/>
                  <a:pt x="1150" y="823"/>
                  <a:pt x="1150" y="824"/>
                </a:cubicBezTo>
                <a:cubicBezTo>
                  <a:pt x="1149" y="825"/>
                  <a:pt x="1150" y="825"/>
                  <a:pt x="1150" y="825"/>
                </a:cubicBezTo>
                <a:close/>
                <a:moveTo>
                  <a:pt x="1065" y="915"/>
                </a:moveTo>
                <a:cubicBezTo>
                  <a:pt x="1064" y="915"/>
                  <a:pt x="1064" y="915"/>
                  <a:pt x="1064" y="915"/>
                </a:cubicBezTo>
                <a:cubicBezTo>
                  <a:pt x="1065" y="916"/>
                  <a:pt x="1066" y="915"/>
                  <a:pt x="1067" y="915"/>
                </a:cubicBezTo>
                <a:cubicBezTo>
                  <a:pt x="1067" y="915"/>
                  <a:pt x="1067" y="915"/>
                  <a:pt x="1067" y="915"/>
                </a:cubicBezTo>
                <a:cubicBezTo>
                  <a:pt x="1066" y="914"/>
                  <a:pt x="1065" y="914"/>
                  <a:pt x="1065" y="915"/>
                </a:cubicBezTo>
                <a:close/>
                <a:moveTo>
                  <a:pt x="1141" y="832"/>
                </a:moveTo>
                <a:cubicBezTo>
                  <a:pt x="1141" y="832"/>
                  <a:pt x="1141" y="832"/>
                  <a:pt x="1141" y="832"/>
                </a:cubicBezTo>
                <a:cubicBezTo>
                  <a:pt x="1141" y="832"/>
                  <a:pt x="1141" y="833"/>
                  <a:pt x="1141" y="833"/>
                </a:cubicBezTo>
                <a:cubicBezTo>
                  <a:pt x="1141" y="833"/>
                  <a:pt x="1141" y="834"/>
                  <a:pt x="1142" y="834"/>
                </a:cubicBezTo>
                <a:cubicBezTo>
                  <a:pt x="1142" y="834"/>
                  <a:pt x="1143" y="833"/>
                  <a:pt x="1143" y="833"/>
                </a:cubicBezTo>
                <a:cubicBezTo>
                  <a:pt x="1144" y="833"/>
                  <a:pt x="1144" y="832"/>
                  <a:pt x="1145" y="832"/>
                </a:cubicBezTo>
                <a:cubicBezTo>
                  <a:pt x="1147" y="831"/>
                  <a:pt x="1147" y="830"/>
                  <a:pt x="1148" y="829"/>
                </a:cubicBezTo>
                <a:cubicBezTo>
                  <a:pt x="1148" y="828"/>
                  <a:pt x="1149" y="827"/>
                  <a:pt x="1149" y="826"/>
                </a:cubicBezTo>
                <a:cubicBezTo>
                  <a:pt x="1149" y="826"/>
                  <a:pt x="1149" y="825"/>
                  <a:pt x="1149" y="824"/>
                </a:cubicBezTo>
                <a:cubicBezTo>
                  <a:pt x="1149" y="824"/>
                  <a:pt x="1149" y="824"/>
                  <a:pt x="1148" y="824"/>
                </a:cubicBezTo>
                <a:cubicBezTo>
                  <a:pt x="1148" y="824"/>
                  <a:pt x="1148" y="824"/>
                  <a:pt x="1148" y="824"/>
                </a:cubicBezTo>
                <a:cubicBezTo>
                  <a:pt x="1147" y="824"/>
                  <a:pt x="1146" y="825"/>
                  <a:pt x="1146" y="826"/>
                </a:cubicBezTo>
                <a:cubicBezTo>
                  <a:pt x="1145" y="828"/>
                  <a:pt x="1145" y="829"/>
                  <a:pt x="1142" y="830"/>
                </a:cubicBezTo>
                <a:cubicBezTo>
                  <a:pt x="1141" y="830"/>
                  <a:pt x="1141" y="831"/>
                  <a:pt x="1141" y="832"/>
                </a:cubicBezTo>
                <a:close/>
                <a:moveTo>
                  <a:pt x="1132" y="849"/>
                </a:moveTo>
                <a:cubicBezTo>
                  <a:pt x="1131" y="850"/>
                  <a:pt x="1130" y="850"/>
                  <a:pt x="1130" y="851"/>
                </a:cubicBezTo>
                <a:cubicBezTo>
                  <a:pt x="1131" y="851"/>
                  <a:pt x="1131" y="850"/>
                  <a:pt x="1132" y="849"/>
                </a:cubicBezTo>
                <a:close/>
                <a:moveTo>
                  <a:pt x="1144" y="822"/>
                </a:moveTo>
                <a:cubicBezTo>
                  <a:pt x="1144" y="822"/>
                  <a:pt x="1144" y="822"/>
                  <a:pt x="1144" y="822"/>
                </a:cubicBezTo>
                <a:cubicBezTo>
                  <a:pt x="1144" y="822"/>
                  <a:pt x="1144" y="822"/>
                  <a:pt x="1144" y="822"/>
                </a:cubicBezTo>
                <a:cubicBezTo>
                  <a:pt x="1144" y="822"/>
                  <a:pt x="1144" y="822"/>
                  <a:pt x="1144" y="822"/>
                </a:cubicBezTo>
                <a:cubicBezTo>
                  <a:pt x="1144" y="822"/>
                  <a:pt x="1144" y="822"/>
                  <a:pt x="1144" y="822"/>
                </a:cubicBezTo>
                <a:cubicBezTo>
                  <a:pt x="1144" y="822"/>
                  <a:pt x="1144" y="821"/>
                  <a:pt x="1144" y="821"/>
                </a:cubicBezTo>
                <a:cubicBezTo>
                  <a:pt x="1144" y="821"/>
                  <a:pt x="1144" y="822"/>
                  <a:pt x="1144" y="822"/>
                </a:cubicBezTo>
                <a:cubicBezTo>
                  <a:pt x="1143" y="822"/>
                  <a:pt x="1143" y="822"/>
                  <a:pt x="1143" y="822"/>
                </a:cubicBezTo>
                <a:cubicBezTo>
                  <a:pt x="1143" y="822"/>
                  <a:pt x="1143" y="823"/>
                  <a:pt x="1144" y="823"/>
                </a:cubicBezTo>
                <a:cubicBezTo>
                  <a:pt x="1144" y="823"/>
                  <a:pt x="1144" y="822"/>
                  <a:pt x="1144" y="822"/>
                </a:cubicBezTo>
                <a:close/>
                <a:moveTo>
                  <a:pt x="1113" y="874"/>
                </a:moveTo>
                <a:cubicBezTo>
                  <a:pt x="1113" y="874"/>
                  <a:pt x="1112" y="874"/>
                  <a:pt x="1112" y="875"/>
                </a:cubicBezTo>
                <a:cubicBezTo>
                  <a:pt x="1112" y="875"/>
                  <a:pt x="1112" y="875"/>
                  <a:pt x="1112" y="875"/>
                </a:cubicBezTo>
                <a:cubicBezTo>
                  <a:pt x="1112" y="875"/>
                  <a:pt x="1112" y="875"/>
                  <a:pt x="1111" y="875"/>
                </a:cubicBezTo>
                <a:cubicBezTo>
                  <a:pt x="1110" y="875"/>
                  <a:pt x="1110" y="876"/>
                  <a:pt x="1109" y="877"/>
                </a:cubicBezTo>
                <a:cubicBezTo>
                  <a:pt x="1109" y="877"/>
                  <a:pt x="1110" y="877"/>
                  <a:pt x="1110" y="877"/>
                </a:cubicBezTo>
                <a:cubicBezTo>
                  <a:pt x="1110" y="877"/>
                  <a:pt x="1110" y="877"/>
                  <a:pt x="1110" y="877"/>
                </a:cubicBezTo>
                <a:cubicBezTo>
                  <a:pt x="1110" y="877"/>
                  <a:pt x="1110" y="878"/>
                  <a:pt x="1110" y="878"/>
                </a:cubicBezTo>
                <a:cubicBezTo>
                  <a:pt x="1110" y="878"/>
                  <a:pt x="1110" y="877"/>
                  <a:pt x="1110" y="877"/>
                </a:cubicBezTo>
                <a:cubicBezTo>
                  <a:pt x="1111" y="877"/>
                  <a:pt x="1111" y="876"/>
                  <a:pt x="1112" y="876"/>
                </a:cubicBezTo>
                <a:cubicBezTo>
                  <a:pt x="1112" y="876"/>
                  <a:pt x="1112" y="876"/>
                  <a:pt x="1112" y="875"/>
                </a:cubicBezTo>
                <a:cubicBezTo>
                  <a:pt x="1113" y="875"/>
                  <a:pt x="1113" y="875"/>
                  <a:pt x="1113" y="874"/>
                </a:cubicBezTo>
                <a:cubicBezTo>
                  <a:pt x="1113" y="874"/>
                  <a:pt x="1113" y="874"/>
                  <a:pt x="1113" y="874"/>
                </a:cubicBezTo>
                <a:cubicBezTo>
                  <a:pt x="1113" y="874"/>
                  <a:pt x="1113" y="874"/>
                  <a:pt x="1113" y="874"/>
                </a:cubicBezTo>
                <a:close/>
                <a:moveTo>
                  <a:pt x="1020" y="801"/>
                </a:moveTo>
                <a:cubicBezTo>
                  <a:pt x="1020" y="802"/>
                  <a:pt x="1019" y="803"/>
                  <a:pt x="1019" y="804"/>
                </a:cubicBezTo>
                <a:cubicBezTo>
                  <a:pt x="1020" y="807"/>
                  <a:pt x="1021" y="809"/>
                  <a:pt x="1022" y="812"/>
                </a:cubicBezTo>
                <a:cubicBezTo>
                  <a:pt x="1024" y="813"/>
                  <a:pt x="1024" y="816"/>
                  <a:pt x="1025" y="818"/>
                </a:cubicBezTo>
                <a:cubicBezTo>
                  <a:pt x="1025" y="818"/>
                  <a:pt x="1025" y="818"/>
                  <a:pt x="1025" y="819"/>
                </a:cubicBezTo>
                <a:cubicBezTo>
                  <a:pt x="1025" y="819"/>
                  <a:pt x="1025" y="820"/>
                  <a:pt x="1025" y="820"/>
                </a:cubicBezTo>
                <a:cubicBezTo>
                  <a:pt x="1024" y="822"/>
                  <a:pt x="1024" y="823"/>
                  <a:pt x="1024" y="824"/>
                </a:cubicBezTo>
                <a:cubicBezTo>
                  <a:pt x="1024" y="824"/>
                  <a:pt x="1024" y="825"/>
                  <a:pt x="1024" y="825"/>
                </a:cubicBezTo>
                <a:cubicBezTo>
                  <a:pt x="1024" y="828"/>
                  <a:pt x="1024" y="830"/>
                  <a:pt x="1024" y="833"/>
                </a:cubicBezTo>
                <a:cubicBezTo>
                  <a:pt x="1024" y="837"/>
                  <a:pt x="1024" y="841"/>
                  <a:pt x="1024" y="845"/>
                </a:cubicBezTo>
                <a:cubicBezTo>
                  <a:pt x="1024" y="846"/>
                  <a:pt x="1024" y="847"/>
                  <a:pt x="1023" y="848"/>
                </a:cubicBezTo>
                <a:cubicBezTo>
                  <a:pt x="1023" y="849"/>
                  <a:pt x="1022" y="851"/>
                  <a:pt x="1022" y="852"/>
                </a:cubicBezTo>
                <a:cubicBezTo>
                  <a:pt x="1022" y="853"/>
                  <a:pt x="1023" y="854"/>
                  <a:pt x="1023" y="855"/>
                </a:cubicBezTo>
                <a:cubicBezTo>
                  <a:pt x="1024" y="856"/>
                  <a:pt x="1024" y="858"/>
                  <a:pt x="1025" y="859"/>
                </a:cubicBezTo>
                <a:cubicBezTo>
                  <a:pt x="1025" y="860"/>
                  <a:pt x="1024" y="862"/>
                  <a:pt x="1024" y="863"/>
                </a:cubicBezTo>
                <a:cubicBezTo>
                  <a:pt x="1023" y="865"/>
                  <a:pt x="1023" y="866"/>
                  <a:pt x="1023" y="868"/>
                </a:cubicBezTo>
                <a:cubicBezTo>
                  <a:pt x="1023" y="869"/>
                  <a:pt x="1023" y="871"/>
                  <a:pt x="1024" y="872"/>
                </a:cubicBezTo>
                <a:cubicBezTo>
                  <a:pt x="1024" y="872"/>
                  <a:pt x="1024" y="872"/>
                  <a:pt x="1024" y="873"/>
                </a:cubicBezTo>
                <a:cubicBezTo>
                  <a:pt x="1024" y="873"/>
                  <a:pt x="1024" y="874"/>
                  <a:pt x="1023" y="875"/>
                </a:cubicBezTo>
                <a:cubicBezTo>
                  <a:pt x="1023" y="876"/>
                  <a:pt x="1021" y="878"/>
                  <a:pt x="1021" y="880"/>
                </a:cubicBezTo>
                <a:cubicBezTo>
                  <a:pt x="1021" y="880"/>
                  <a:pt x="1021" y="881"/>
                  <a:pt x="1022" y="881"/>
                </a:cubicBezTo>
                <a:cubicBezTo>
                  <a:pt x="1022" y="882"/>
                  <a:pt x="1022" y="883"/>
                  <a:pt x="1022" y="884"/>
                </a:cubicBezTo>
                <a:cubicBezTo>
                  <a:pt x="1022" y="885"/>
                  <a:pt x="1022" y="885"/>
                  <a:pt x="1022" y="885"/>
                </a:cubicBezTo>
                <a:cubicBezTo>
                  <a:pt x="1022" y="885"/>
                  <a:pt x="1022" y="886"/>
                  <a:pt x="1022" y="886"/>
                </a:cubicBezTo>
                <a:cubicBezTo>
                  <a:pt x="1022" y="887"/>
                  <a:pt x="1022" y="888"/>
                  <a:pt x="1023" y="888"/>
                </a:cubicBezTo>
                <a:cubicBezTo>
                  <a:pt x="1025" y="888"/>
                  <a:pt x="1025" y="886"/>
                  <a:pt x="1025" y="885"/>
                </a:cubicBezTo>
                <a:cubicBezTo>
                  <a:pt x="1025" y="883"/>
                  <a:pt x="1026" y="882"/>
                  <a:pt x="1027" y="880"/>
                </a:cubicBezTo>
                <a:cubicBezTo>
                  <a:pt x="1027" y="878"/>
                  <a:pt x="1028" y="878"/>
                  <a:pt x="1029" y="879"/>
                </a:cubicBezTo>
                <a:cubicBezTo>
                  <a:pt x="1030" y="880"/>
                  <a:pt x="1031" y="880"/>
                  <a:pt x="1033" y="880"/>
                </a:cubicBezTo>
                <a:cubicBezTo>
                  <a:pt x="1034" y="880"/>
                  <a:pt x="1034" y="881"/>
                  <a:pt x="1035" y="881"/>
                </a:cubicBezTo>
                <a:cubicBezTo>
                  <a:pt x="1035" y="883"/>
                  <a:pt x="1035" y="884"/>
                  <a:pt x="1036" y="886"/>
                </a:cubicBezTo>
                <a:cubicBezTo>
                  <a:pt x="1037" y="885"/>
                  <a:pt x="1037" y="883"/>
                  <a:pt x="1037" y="882"/>
                </a:cubicBezTo>
                <a:cubicBezTo>
                  <a:pt x="1037" y="881"/>
                  <a:pt x="1036" y="879"/>
                  <a:pt x="1036" y="878"/>
                </a:cubicBezTo>
                <a:cubicBezTo>
                  <a:pt x="1036" y="877"/>
                  <a:pt x="1035" y="877"/>
                  <a:pt x="1034" y="877"/>
                </a:cubicBezTo>
                <a:cubicBezTo>
                  <a:pt x="1034" y="877"/>
                  <a:pt x="1035" y="879"/>
                  <a:pt x="1034" y="878"/>
                </a:cubicBezTo>
                <a:cubicBezTo>
                  <a:pt x="1033" y="878"/>
                  <a:pt x="1033" y="878"/>
                  <a:pt x="1033" y="878"/>
                </a:cubicBezTo>
                <a:cubicBezTo>
                  <a:pt x="1033" y="877"/>
                  <a:pt x="1033" y="877"/>
                  <a:pt x="1033" y="877"/>
                </a:cubicBezTo>
                <a:cubicBezTo>
                  <a:pt x="1033" y="877"/>
                  <a:pt x="1033" y="877"/>
                  <a:pt x="1033" y="877"/>
                </a:cubicBezTo>
                <a:cubicBezTo>
                  <a:pt x="1033" y="874"/>
                  <a:pt x="1033" y="872"/>
                  <a:pt x="1031" y="870"/>
                </a:cubicBezTo>
                <a:cubicBezTo>
                  <a:pt x="1029" y="868"/>
                  <a:pt x="1028" y="866"/>
                  <a:pt x="1028" y="863"/>
                </a:cubicBezTo>
                <a:cubicBezTo>
                  <a:pt x="1028" y="863"/>
                  <a:pt x="1028" y="862"/>
                  <a:pt x="1028" y="862"/>
                </a:cubicBezTo>
                <a:cubicBezTo>
                  <a:pt x="1028" y="860"/>
                  <a:pt x="1029" y="859"/>
                  <a:pt x="1029" y="857"/>
                </a:cubicBezTo>
                <a:cubicBezTo>
                  <a:pt x="1029" y="855"/>
                  <a:pt x="1031" y="853"/>
                  <a:pt x="1031" y="850"/>
                </a:cubicBezTo>
                <a:cubicBezTo>
                  <a:pt x="1031" y="850"/>
                  <a:pt x="1031" y="850"/>
                  <a:pt x="1031" y="850"/>
                </a:cubicBezTo>
                <a:cubicBezTo>
                  <a:pt x="1031" y="847"/>
                  <a:pt x="1033" y="845"/>
                  <a:pt x="1035" y="844"/>
                </a:cubicBezTo>
                <a:cubicBezTo>
                  <a:pt x="1035" y="844"/>
                  <a:pt x="1035" y="844"/>
                  <a:pt x="1035" y="844"/>
                </a:cubicBezTo>
                <a:cubicBezTo>
                  <a:pt x="1035" y="843"/>
                  <a:pt x="1035" y="843"/>
                  <a:pt x="1035" y="843"/>
                </a:cubicBezTo>
                <a:cubicBezTo>
                  <a:pt x="1035" y="843"/>
                  <a:pt x="1035" y="843"/>
                  <a:pt x="1035" y="842"/>
                </a:cubicBezTo>
                <a:cubicBezTo>
                  <a:pt x="1035" y="842"/>
                  <a:pt x="1036" y="843"/>
                  <a:pt x="1036" y="843"/>
                </a:cubicBezTo>
                <a:cubicBezTo>
                  <a:pt x="1038" y="844"/>
                  <a:pt x="1040" y="844"/>
                  <a:pt x="1041" y="845"/>
                </a:cubicBezTo>
                <a:cubicBezTo>
                  <a:pt x="1042" y="846"/>
                  <a:pt x="1043" y="847"/>
                  <a:pt x="1044" y="847"/>
                </a:cubicBezTo>
                <a:cubicBezTo>
                  <a:pt x="1044" y="847"/>
                  <a:pt x="1044" y="847"/>
                  <a:pt x="1044" y="846"/>
                </a:cubicBezTo>
                <a:cubicBezTo>
                  <a:pt x="1044" y="845"/>
                  <a:pt x="1043" y="843"/>
                  <a:pt x="1043" y="841"/>
                </a:cubicBezTo>
                <a:cubicBezTo>
                  <a:pt x="1042" y="839"/>
                  <a:pt x="1042" y="836"/>
                  <a:pt x="1041" y="834"/>
                </a:cubicBezTo>
                <a:cubicBezTo>
                  <a:pt x="1038" y="830"/>
                  <a:pt x="1038" y="824"/>
                  <a:pt x="1037" y="819"/>
                </a:cubicBezTo>
                <a:cubicBezTo>
                  <a:pt x="1037" y="819"/>
                  <a:pt x="1037" y="819"/>
                  <a:pt x="1037" y="818"/>
                </a:cubicBezTo>
                <a:cubicBezTo>
                  <a:pt x="1037" y="818"/>
                  <a:pt x="1037" y="817"/>
                  <a:pt x="1037" y="816"/>
                </a:cubicBezTo>
                <a:cubicBezTo>
                  <a:pt x="1037" y="815"/>
                  <a:pt x="1036" y="814"/>
                  <a:pt x="1034" y="813"/>
                </a:cubicBezTo>
                <a:cubicBezTo>
                  <a:pt x="1034" y="813"/>
                  <a:pt x="1034" y="813"/>
                  <a:pt x="1034" y="813"/>
                </a:cubicBezTo>
                <a:cubicBezTo>
                  <a:pt x="1034" y="813"/>
                  <a:pt x="1034" y="813"/>
                  <a:pt x="1034" y="813"/>
                </a:cubicBezTo>
                <a:cubicBezTo>
                  <a:pt x="1034" y="812"/>
                  <a:pt x="1035" y="811"/>
                  <a:pt x="1035" y="811"/>
                </a:cubicBezTo>
                <a:cubicBezTo>
                  <a:pt x="1035" y="809"/>
                  <a:pt x="1034" y="808"/>
                  <a:pt x="1033" y="806"/>
                </a:cubicBezTo>
                <a:cubicBezTo>
                  <a:pt x="1033" y="806"/>
                  <a:pt x="1033" y="805"/>
                  <a:pt x="1033" y="805"/>
                </a:cubicBezTo>
                <a:cubicBezTo>
                  <a:pt x="1033" y="804"/>
                  <a:pt x="1033" y="804"/>
                  <a:pt x="1033" y="803"/>
                </a:cubicBezTo>
                <a:cubicBezTo>
                  <a:pt x="1033" y="802"/>
                  <a:pt x="1033" y="802"/>
                  <a:pt x="1033" y="801"/>
                </a:cubicBezTo>
                <a:cubicBezTo>
                  <a:pt x="1034" y="800"/>
                  <a:pt x="1035" y="798"/>
                  <a:pt x="1035" y="797"/>
                </a:cubicBezTo>
                <a:cubicBezTo>
                  <a:pt x="1035" y="795"/>
                  <a:pt x="1034" y="794"/>
                  <a:pt x="1033" y="792"/>
                </a:cubicBezTo>
                <a:cubicBezTo>
                  <a:pt x="1033" y="791"/>
                  <a:pt x="1032" y="790"/>
                  <a:pt x="1032" y="788"/>
                </a:cubicBezTo>
                <a:cubicBezTo>
                  <a:pt x="1032" y="788"/>
                  <a:pt x="1032" y="787"/>
                  <a:pt x="1032" y="787"/>
                </a:cubicBezTo>
                <a:cubicBezTo>
                  <a:pt x="1033" y="786"/>
                  <a:pt x="1033" y="786"/>
                  <a:pt x="1033" y="785"/>
                </a:cubicBezTo>
                <a:cubicBezTo>
                  <a:pt x="1033" y="785"/>
                  <a:pt x="1033" y="784"/>
                  <a:pt x="1033" y="784"/>
                </a:cubicBezTo>
                <a:cubicBezTo>
                  <a:pt x="1032" y="782"/>
                  <a:pt x="1031" y="780"/>
                  <a:pt x="1031" y="778"/>
                </a:cubicBezTo>
                <a:cubicBezTo>
                  <a:pt x="1031" y="777"/>
                  <a:pt x="1031" y="776"/>
                  <a:pt x="1032" y="775"/>
                </a:cubicBezTo>
                <a:cubicBezTo>
                  <a:pt x="1032" y="775"/>
                  <a:pt x="1032" y="775"/>
                  <a:pt x="1032" y="775"/>
                </a:cubicBezTo>
                <a:cubicBezTo>
                  <a:pt x="1032" y="774"/>
                  <a:pt x="1031" y="774"/>
                  <a:pt x="1031" y="773"/>
                </a:cubicBezTo>
                <a:cubicBezTo>
                  <a:pt x="1031" y="773"/>
                  <a:pt x="1030" y="772"/>
                  <a:pt x="1030" y="771"/>
                </a:cubicBezTo>
                <a:cubicBezTo>
                  <a:pt x="1029" y="771"/>
                  <a:pt x="1029" y="772"/>
                  <a:pt x="1028" y="772"/>
                </a:cubicBezTo>
                <a:cubicBezTo>
                  <a:pt x="1027" y="772"/>
                  <a:pt x="1026" y="773"/>
                  <a:pt x="1026" y="773"/>
                </a:cubicBezTo>
                <a:cubicBezTo>
                  <a:pt x="1026" y="774"/>
                  <a:pt x="1027" y="774"/>
                  <a:pt x="1027" y="775"/>
                </a:cubicBezTo>
                <a:cubicBezTo>
                  <a:pt x="1028" y="776"/>
                  <a:pt x="1028" y="776"/>
                  <a:pt x="1028" y="776"/>
                </a:cubicBezTo>
                <a:cubicBezTo>
                  <a:pt x="1029" y="777"/>
                  <a:pt x="1030" y="779"/>
                  <a:pt x="1030" y="780"/>
                </a:cubicBezTo>
                <a:cubicBezTo>
                  <a:pt x="1030" y="781"/>
                  <a:pt x="1029" y="782"/>
                  <a:pt x="1028" y="782"/>
                </a:cubicBezTo>
                <a:cubicBezTo>
                  <a:pt x="1028" y="782"/>
                  <a:pt x="1028" y="782"/>
                  <a:pt x="1028" y="782"/>
                </a:cubicBezTo>
                <a:cubicBezTo>
                  <a:pt x="1028" y="783"/>
                  <a:pt x="1029" y="783"/>
                  <a:pt x="1029" y="784"/>
                </a:cubicBezTo>
                <a:cubicBezTo>
                  <a:pt x="1029" y="784"/>
                  <a:pt x="1029" y="784"/>
                  <a:pt x="1028" y="784"/>
                </a:cubicBezTo>
                <a:cubicBezTo>
                  <a:pt x="1028" y="785"/>
                  <a:pt x="1027" y="785"/>
                  <a:pt x="1027" y="786"/>
                </a:cubicBezTo>
                <a:cubicBezTo>
                  <a:pt x="1026" y="786"/>
                  <a:pt x="1025" y="786"/>
                  <a:pt x="1025" y="785"/>
                </a:cubicBezTo>
                <a:cubicBezTo>
                  <a:pt x="1025" y="783"/>
                  <a:pt x="1024" y="784"/>
                  <a:pt x="1023" y="784"/>
                </a:cubicBezTo>
                <a:cubicBezTo>
                  <a:pt x="1022" y="785"/>
                  <a:pt x="1021" y="786"/>
                  <a:pt x="1021" y="787"/>
                </a:cubicBezTo>
                <a:cubicBezTo>
                  <a:pt x="1021" y="787"/>
                  <a:pt x="1021" y="788"/>
                  <a:pt x="1022" y="788"/>
                </a:cubicBezTo>
                <a:cubicBezTo>
                  <a:pt x="1022" y="789"/>
                  <a:pt x="1022" y="790"/>
                  <a:pt x="1022" y="791"/>
                </a:cubicBezTo>
                <a:cubicBezTo>
                  <a:pt x="1022" y="792"/>
                  <a:pt x="1022" y="793"/>
                  <a:pt x="1022" y="795"/>
                </a:cubicBezTo>
                <a:cubicBezTo>
                  <a:pt x="1021" y="797"/>
                  <a:pt x="1021" y="799"/>
                  <a:pt x="1020" y="801"/>
                </a:cubicBezTo>
                <a:close/>
                <a:moveTo>
                  <a:pt x="1047" y="851"/>
                </a:moveTo>
                <a:cubicBezTo>
                  <a:pt x="1047" y="851"/>
                  <a:pt x="1047" y="851"/>
                  <a:pt x="1047" y="851"/>
                </a:cubicBezTo>
                <a:cubicBezTo>
                  <a:pt x="1047" y="851"/>
                  <a:pt x="1047" y="851"/>
                  <a:pt x="1047" y="851"/>
                </a:cubicBezTo>
                <a:cubicBezTo>
                  <a:pt x="1047" y="851"/>
                  <a:pt x="1047" y="851"/>
                  <a:pt x="1047" y="850"/>
                </a:cubicBezTo>
                <a:cubicBezTo>
                  <a:pt x="1047" y="850"/>
                  <a:pt x="1047" y="850"/>
                  <a:pt x="1047" y="850"/>
                </a:cubicBezTo>
                <a:cubicBezTo>
                  <a:pt x="1047" y="850"/>
                  <a:pt x="1047" y="850"/>
                  <a:pt x="1047" y="850"/>
                </a:cubicBezTo>
                <a:cubicBezTo>
                  <a:pt x="1046" y="849"/>
                  <a:pt x="1046" y="849"/>
                  <a:pt x="1046" y="849"/>
                </a:cubicBezTo>
                <a:cubicBezTo>
                  <a:pt x="1046" y="849"/>
                  <a:pt x="1046" y="849"/>
                  <a:pt x="1046" y="849"/>
                </a:cubicBezTo>
                <a:cubicBezTo>
                  <a:pt x="1046" y="849"/>
                  <a:pt x="1046" y="849"/>
                  <a:pt x="1046" y="849"/>
                </a:cubicBezTo>
                <a:cubicBezTo>
                  <a:pt x="1046" y="849"/>
                  <a:pt x="1046" y="849"/>
                  <a:pt x="1046" y="849"/>
                </a:cubicBezTo>
                <a:cubicBezTo>
                  <a:pt x="1046" y="849"/>
                  <a:pt x="1046" y="849"/>
                  <a:pt x="1046" y="850"/>
                </a:cubicBezTo>
                <a:cubicBezTo>
                  <a:pt x="1046" y="850"/>
                  <a:pt x="1046" y="850"/>
                  <a:pt x="1046" y="850"/>
                </a:cubicBezTo>
                <a:cubicBezTo>
                  <a:pt x="1046" y="850"/>
                  <a:pt x="1046" y="851"/>
                  <a:pt x="1047" y="851"/>
                </a:cubicBezTo>
                <a:close/>
                <a:moveTo>
                  <a:pt x="988" y="760"/>
                </a:moveTo>
                <a:cubicBezTo>
                  <a:pt x="987" y="760"/>
                  <a:pt x="986" y="759"/>
                  <a:pt x="986" y="759"/>
                </a:cubicBezTo>
                <a:cubicBezTo>
                  <a:pt x="985" y="759"/>
                  <a:pt x="983" y="758"/>
                  <a:pt x="983" y="759"/>
                </a:cubicBezTo>
                <a:cubicBezTo>
                  <a:pt x="982" y="761"/>
                  <a:pt x="981" y="762"/>
                  <a:pt x="981" y="764"/>
                </a:cubicBezTo>
                <a:cubicBezTo>
                  <a:pt x="981" y="764"/>
                  <a:pt x="981" y="764"/>
                  <a:pt x="981" y="764"/>
                </a:cubicBezTo>
                <a:cubicBezTo>
                  <a:pt x="980" y="765"/>
                  <a:pt x="980" y="765"/>
                  <a:pt x="980" y="765"/>
                </a:cubicBezTo>
                <a:cubicBezTo>
                  <a:pt x="980" y="765"/>
                  <a:pt x="981" y="765"/>
                  <a:pt x="981" y="765"/>
                </a:cubicBezTo>
                <a:cubicBezTo>
                  <a:pt x="982" y="764"/>
                  <a:pt x="983" y="764"/>
                  <a:pt x="983" y="764"/>
                </a:cubicBezTo>
                <a:cubicBezTo>
                  <a:pt x="983" y="764"/>
                  <a:pt x="983" y="765"/>
                  <a:pt x="984" y="765"/>
                </a:cubicBezTo>
                <a:cubicBezTo>
                  <a:pt x="984" y="765"/>
                  <a:pt x="984" y="766"/>
                  <a:pt x="984" y="766"/>
                </a:cubicBezTo>
                <a:cubicBezTo>
                  <a:pt x="984" y="766"/>
                  <a:pt x="985" y="766"/>
                  <a:pt x="986" y="766"/>
                </a:cubicBezTo>
                <a:cubicBezTo>
                  <a:pt x="988" y="764"/>
                  <a:pt x="987" y="762"/>
                  <a:pt x="989" y="761"/>
                </a:cubicBezTo>
                <a:cubicBezTo>
                  <a:pt x="989" y="761"/>
                  <a:pt x="989" y="761"/>
                  <a:pt x="989" y="761"/>
                </a:cubicBezTo>
                <a:cubicBezTo>
                  <a:pt x="989" y="761"/>
                  <a:pt x="989" y="761"/>
                  <a:pt x="989" y="761"/>
                </a:cubicBezTo>
                <a:cubicBezTo>
                  <a:pt x="989" y="761"/>
                  <a:pt x="989" y="761"/>
                  <a:pt x="989" y="761"/>
                </a:cubicBezTo>
                <a:cubicBezTo>
                  <a:pt x="989" y="760"/>
                  <a:pt x="988" y="760"/>
                  <a:pt x="988" y="760"/>
                </a:cubicBezTo>
                <a:close/>
                <a:moveTo>
                  <a:pt x="979" y="760"/>
                </a:moveTo>
                <a:cubicBezTo>
                  <a:pt x="978" y="760"/>
                  <a:pt x="977" y="761"/>
                  <a:pt x="976" y="762"/>
                </a:cubicBezTo>
                <a:cubicBezTo>
                  <a:pt x="976" y="762"/>
                  <a:pt x="976" y="762"/>
                  <a:pt x="976" y="762"/>
                </a:cubicBezTo>
                <a:cubicBezTo>
                  <a:pt x="976" y="763"/>
                  <a:pt x="977" y="763"/>
                  <a:pt x="977" y="763"/>
                </a:cubicBezTo>
                <a:cubicBezTo>
                  <a:pt x="978" y="763"/>
                  <a:pt x="978" y="763"/>
                  <a:pt x="978" y="763"/>
                </a:cubicBezTo>
                <a:cubicBezTo>
                  <a:pt x="978" y="763"/>
                  <a:pt x="978" y="763"/>
                  <a:pt x="978" y="763"/>
                </a:cubicBezTo>
                <a:cubicBezTo>
                  <a:pt x="978" y="763"/>
                  <a:pt x="978" y="763"/>
                  <a:pt x="978" y="763"/>
                </a:cubicBezTo>
                <a:cubicBezTo>
                  <a:pt x="978" y="763"/>
                  <a:pt x="979" y="763"/>
                  <a:pt x="979" y="763"/>
                </a:cubicBezTo>
                <a:cubicBezTo>
                  <a:pt x="979" y="762"/>
                  <a:pt x="979" y="761"/>
                  <a:pt x="980" y="761"/>
                </a:cubicBezTo>
                <a:cubicBezTo>
                  <a:pt x="980" y="761"/>
                  <a:pt x="980" y="761"/>
                  <a:pt x="980" y="760"/>
                </a:cubicBezTo>
                <a:cubicBezTo>
                  <a:pt x="980" y="760"/>
                  <a:pt x="980" y="760"/>
                  <a:pt x="979" y="760"/>
                </a:cubicBezTo>
                <a:cubicBezTo>
                  <a:pt x="979" y="759"/>
                  <a:pt x="979" y="759"/>
                  <a:pt x="979" y="760"/>
                </a:cubicBezTo>
                <a:close/>
              </a:path>
            </a:pathLst>
          </a:custGeom>
          <a:solidFill>
            <a:schemeClr val="accent3"/>
          </a:solidFill>
          <a:ln>
            <a:noFill/>
          </a:ln>
          <a:effectLst>
            <a:outerShdw blurRad="190500" dist="63500" dir="2700000" algn="tl" rotWithShape="0">
              <a:schemeClr val="accent3">
                <a:lumMod val="75000"/>
                <a:alpha val="58000"/>
              </a:schemeClr>
            </a:outerShdw>
          </a:effectLst>
        </p:spPr>
        <p:txBody>
          <a:bodyPr vert="horz" wrap="square" lIns="91440" tIns="45720" rIns="91440" bIns="45720" numCol="1" anchor="t" anchorCtr="0" compatLnSpc="1">
            <a:prstTxWarp prst="textNoShape">
              <a:avLst/>
            </a:prstTxWarp>
            <a:noAutofit/>
          </a:bodyPr>
          <a:lstStyle/>
          <a:p>
            <a:endParaRPr lang="ru-RU"/>
          </a:p>
        </p:txBody>
      </p:sp>
      <p:grpSp>
        <p:nvGrpSpPr>
          <p:cNvPr id="191" name="Countries"/>
          <p:cNvGrpSpPr/>
          <p:nvPr/>
        </p:nvGrpSpPr>
        <p:grpSpPr>
          <a:xfrm>
            <a:off x="5560218" y="2848419"/>
            <a:ext cx="5099672" cy="3552172"/>
            <a:chOff x="5636418" y="2956369"/>
            <a:chExt cx="5099672" cy="3552172"/>
          </a:xfrm>
        </p:grpSpPr>
        <p:sp>
          <p:nvSpPr>
            <p:cNvPr id="180" name="Rectangle 86"/>
            <p:cNvSpPr>
              <a:spLocks noChangeArrowheads="1"/>
            </p:cNvSpPr>
            <p:nvPr/>
          </p:nvSpPr>
          <p:spPr bwMode="auto">
            <a:xfrm>
              <a:off x="7668418" y="6277709"/>
              <a:ext cx="93294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effectLst/>
                  <a:latin typeface="Montserrat Light" panose="00000400000000000000" pitchFamily="50" charset="-52"/>
                </a:rPr>
                <a:t>Indonesia</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1" name="Rectangle 87"/>
            <p:cNvSpPr>
              <a:spLocks noChangeArrowheads="1"/>
            </p:cNvSpPr>
            <p:nvPr/>
          </p:nvSpPr>
          <p:spPr bwMode="auto">
            <a:xfrm>
              <a:off x="10176641" y="4621213"/>
              <a:ext cx="5594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effectLst/>
                  <a:latin typeface="Montserrat Light" panose="00000400000000000000" pitchFamily="50" charset="-52"/>
                </a:rPr>
                <a:t>Japan</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2" name="Rectangle 88"/>
            <p:cNvSpPr>
              <a:spLocks noChangeArrowheads="1"/>
            </p:cNvSpPr>
            <p:nvPr/>
          </p:nvSpPr>
          <p:spPr bwMode="auto">
            <a:xfrm>
              <a:off x="7668418" y="5244493"/>
              <a:ext cx="26449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effectLst/>
                  <a:latin typeface="Montserrat Light" panose="00000400000000000000" pitchFamily="50" charset="-52"/>
                </a:rPr>
                <a:t>India</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3" name="Rectangle 89"/>
            <p:cNvSpPr>
              <a:spLocks noChangeArrowheads="1"/>
            </p:cNvSpPr>
            <p:nvPr/>
          </p:nvSpPr>
          <p:spPr bwMode="auto">
            <a:xfrm>
              <a:off x="6772522" y="4841876"/>
              <a:ext cx="22281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effectLst/>
                  <a:latin typeface="Montserrat Light" panose="00000400000000000000" pitchFamily="50" charset="-52"/>
                </a:rPr>
                <a:t>Iran</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4" name="Rectangle 90"/>
            <p:cNvSpPr>
              <a:spLocks noChangeArrowheads="1"/>
            </p:cNvSpPr>
            <p:nvPr/>
          </p:nvSpPr>
          <p:spPr bwMode="auto">
            <a:xfrm>
              <a:off x="5791200" y="4274778"/>
              <a:ext cx="34304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effectLst/>
                  <a:latin typeface="Montserrat Light" panose="00000400000000000000" pitchFamily="50" charset="-52"/>
                </a:rPr>
                <a:t>Turkey</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5" name="Rectangle 91"/>
            <p:cNvSpPr>
              <a:spLocks noChangeArrowheads="1"/>
            </p:cNvSpPr>
            <p:nvPr/>
          </p:nvSpPr>
          <p:spPr bwMode="auto">
            <a:xfrm>
              <a:off x="8407840" y="4712237"/>
              <a:ext cx="49853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0" i="0" u="none" strike="noStrike" cap="none" normalizeH="0" baseline="0" dirty="0">
                  <a:ln>
                    <a:noFill/>
                  </a:ln>
                  <a:solidFill>
                    <a:schemeClr val="bg1"/>
                  </a:solidFill>
                  <a:effectLst/>
                  <a:latin typeface="Montserrat Light" panose="00000400000000000000" pitchFamily="50" charset="-52"/>
                </a:rPr>
                <a:t>China</a:t>
              </a:r>
              <a:endParaRPr kumimoji="0" lang="ru-RU" altLang="ru-RU" sz="1800" b="0" i="0" u="none" strike="noStrike" cap="none" normalizeH="0" baseline="0" dirty="0">
                <a:ln>
                  <a:noFill/>
                </a:ln>
                <a:solidFill>
                  <a:schemeClr val="bg1"/>
                </a:solidFill>
                <a:effectLst/>
                <a:latin typeface="Montserrat Light" panose="00000400000000000000" pitchFamily="50" charset="-52"/>
              </a:endParaRPr>
            </a:p>
          </p:txBody>
        </p:sp>
        <p:sp>
          <p:nvSpPr>
            <p:cNvPr id="186" name="Rectangle 92"/>
            <p:cNvSpPr>
              <a:spLocks noChangeArrowheads="1"/>
            </p:cNvSpPr>
            <p:nvPr/>
          </p:nvSpPr>
          <p:spPr bwMode="auto">
            <a:xfrm>
              <a:off x="8488803" y="4183260"/>
              <a:ext cx="42960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0" i="0" u="none" strike="noStrike" cap="none" normalizeH="0" baseline="0" dirty="0">
                  <a:ln>
                    <a:noFill/>
                  </a:ln>
                  <a:effectLst/>
                  <a:latin typeface="Montserrat Light" panose="00000400000000000000" pitchFamily="50" charset="-52"/>
                </a:rPr>
                <a:t>Mongolia</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7" name="Rectangle 93"/>
            <p:cNvSpPr>
              <a:spLocks noChangeArrowheads="1"/>
            </p:cNvSpPr>
            <p:nvPr/>
          </p:nvSpPr>
          <p:spPr bwMode="auto">
            <a:xfrm>
              <a:off x="7093743" y="4093370"/>
              <a:ext cx="73096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900" b="0" i="0" u="none" strike="noStrike" cap="none" normalizeH="0" baseline="0" dirty="0">
                  <a:ln>
                    <a:noFill/>
                  </a:ln>
                  <a:effectLst/>
                  <a:latin typeface="Montserrat Light" panose="00000400000000000000" pitchFamily="50" charset="-52"/>
                </a:rPr>
                <a:t>Kazakhastan</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8" name="Rectangle 94"/>
            <p:cNvSpPr>
              <a:spLocks noChangeArrowheads="1"/>
            </p:cNvSpPr>
            <p:nvPr/>
          </p:nvSpPr>
          <p:spPr bwMode="auto">
            <a:xfrm>
              <a:off x="5636418" y="5339743"/>
              <a:ext cx="63959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a:ln>
                    <a:noFill/>
                  </a:ln>
                  <a:effectLst/>
                  <a:latin typeface="Montserrat Light" panose="00000400000000000000" pitchFamily="50" charset="-52"/>
                </a:rPr>
                <a:t>Saudi Arabia</a:t>
              </a:r>
              <a:endParaRPr kumimoji="0" lang="ru-RU" altLang="ru-RU" sz="1800" b="0" i="0" u="none" strike="noStrike" cap="none" normalizeH="0" baseline="0" dirty="0">
                <a:ln>
                  <a:noFill/>
                </a:ln>
                <a:effectLst/>
                <a:latin typeface="Montserrat Light" panose="00000400000000000000" pitchFamily="50" charset="-52"/>
              </a:endParaRPr>
            </a:p>
          </p:txBody>
        </p:sp>
        <p:sp>
          <p:nvSpPr>
            <p:cNvPr id="189" name="Rectangle 95"/>
            <p:cNvSpPr>
              <a:spLocks noChangeArrowheads="1"/>
            </p:cNvSpPr>
            <p:nvPr/>
          </p:nvSpPr>
          <p:spPr bwMode="auto">
            <a:xfrm>
              <a:off x="8195115" y="2956369"/>
              <a:ext cx="98584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300" b="1" i="0" u="none" strike="noStrike" cap="none" normalizeH="0" baseline="0" dirty="0">
                  <a:ln>
                    <a:noFill/>
                  </a:ln>
                  <a:solidFill>
                    <a:schemeClr val="bg1"/>
                  </a:solidFill>
                  <a:effectLst/>
                  <a:latin typeface="Montserrat Light" panose="00000400000000000000" pitchFamily="50" charset="-52"/>
                </a:rPr>
                <a:t>Russia</a:t>
              </a:r>
              <a:endParaRPr kumimoji="0" lang="ru-RU" altLang="ru-RU" sz="1800" b="0" i="0" u="none" strike="noStrike" cap="none" normalizeH="0" baseline="0" dirty="0">
                <a:ln>
                  <a:noFill/>
                </a:ln>
                <a:solidFill>
                  <a:schemeClr val="bg1"/>
                </a:solidFill>
                <a:effectLst/>
                <a:latin typeface="Montserrat Light" panose="00000400000000000000" pitchFamily="50" charset="-52"/>
              </a:endParaRPr>
            </a:p>
          </p:txBody>
        </p:sp>
      </p:grpSp>
      <p:sp>
        <p:nvSpPr>
          <p:cNvPr id="74" name="Rectangle 8">
            <a:extLst>
              <a:ext uri="{FF2B5EF4-FFF2-40B4-BE49-F238E27FC236}">
                <a16:creationId xmlns:a16="http://schemas.microsoft.com/office/drawing/2014/main" id="{165D02EF-9F24-4E9F-B148-2750473F792B}"/>
              </a:ext>
            </a:extLst>
          </p:cNvPr>
          <p:cNvSpPr>
            <a:spLocks noChangeArrowheads="1"/>
          </p:cNvSpPr>
          <p:nvPr/>
        </p:nvSpPr>
        <p:spPr bwMode="auto">
          <a:xfrm>
            <a:off x="1309274" y="4856627"/>
            <a:ext cx="537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2000" b="1" i="0" u="none" strike="noStrike" cap="none" normalizeH="0" baseline="0">
                <a:ln>
                  <a:noFill/>
                </a:ln>
                <a:solidFill>
                  <a:schemeClr val="accent3"/>
                </a:solidFill>
                <a:effectLst/>
                <a:latin typeface="Montserrat SemiBold" panose="00000700000000000000" pitchFamily="50" charset="-52"/>
              </a:rPr>
              <a:t>85%</a:t>
            </a:r>
            <a:endParaRPr kumimoji="0" lang="ru-UA" altLang="ru-UA" sz="1200" b="0" i="0" u="none" strike="noStrike" cap="none" normalizeH="0" baseline="0">
              <a:ln>
                <a:noFill/>
              </a:ln>
              <a:solidFill>
                <a:schemeClr val="accent3"/>
              </a:solidFill>
              <a:effectLst/>
              <a:latin typeface="Montserrat SemiBold" panose="00000700000000000000" pitchFamily="50" charset="-52"/>
            </a:endParaRPr>
          </a:p>
        </p:txBody>
      </p:sp>
      <p:sp>
        <p:nvSpPr>
          <p:cNvPr id="75" name="Rectangle 9">
            <a:extLst>
              <a:ext uri="{FF2B5EF4-FFF2-40B4-BE49-F238E27FC236}">
                <a16:creationId xmlns:a16="http://schemas.microsoft.com/office/drawing/2014/main" id="{FC407C96-3D85-4349-A0B6-E326938BF527}"/>
              </a:ext>
            </a:extLst>
          </p:cNvPr>
          <p:cNvSpPr>
            <a:spLocks noChangeArrowheads="1"/>
          </p:cNvSpPr>
          <p:nvPr/>
        </p:nvSpPr>
        <p:spPr bwMode="auto">
          <a:xfrm>
            <a:off x="992358" y="4410075"/>
            <a:ext cx="119904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UA" sz="2800" b="0" i="0" u="none" strike="noStrike" cap="none" normalizeH="0" baseline="0">
                <a:ln>
                  <a:noFill/>
                </a:ln>
                <a:solidFill>
                  <a:schemeClr val="accent3"/>
                </a:solidFill>
                <a:effectLst/>
                <a:latin typeface="Montserrat SemiBold" panose="00000700000000000000" pitchFamily="50" charset="-52"/>
              </a:rPr>
              <a:t>Russia</a:t>
            </a:r>
            <a:endParaRPr kumimoji="0" lang="ru-UA" altLang="ru-UA" sz="4000" b="0" i="0" u="none" strike="noStrike" cap="none" normalizeH="0" baseline="0">
              <a:ln>
                <a:noFill/>
              </a:ln>
              <a:solidFill>
                <a:schemeClr val="accent3"/>
              </a:solidFill>
              <a:effectLst/>
              <a:latin typeface="Montserrat SemiBold" panose="00000700000000000000" pitchFamily="50" charset="-52"/>
            </a:endParaRPr>
          </a:p>
        </p:txBody>
      </p:sp>
      <p:sp>
        <p:nvSpPr>
          <p:cNvPr id="76" name="Rectangle 13">
            <a:extLst>
              <a:ext uri="{FF2B5EF4-FFF2-40B4-BE49-F238E27FC236}">
                <a16:creationId xmlns:a16="http://schemas.microsoft.com/office/drawing/2014/main" id="{6D9F3216-8C5D-4F54-AC4D-06FDE62305DB}"/>
              </a:ext>
            </a:extLst>
          </p:cNvPr>
          <p:cNvSpPr>
            <a:spLocks noChangeArrowheads="1"/>
          </p:cNvSpPr>
          <p:nvPr/>
        </p:nvSpPr>
        <p:spPr bwMode="auto">
          <a:xfrm>
            <a:off x="3306050" y="4862978"/>
            <a:ext cx="5450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2000" b="1" i="0" u="none" strike="noStrike" cap="none" normalizeH="0" baseline="0">
                <a:ln>
                  <a:noFill/>
                </a:ln>
                <a:solidFill>
                  <a:schemeClr val="accent4"/>
                </a:solidFill>
                <a:effectLst/>
                <a:latin typeface="Montserrat SemiBold" panose="00000700000000000000" pitchFamily="50" charset="-52"/>
              </a:rPr>
              <a:t>43%</a:t>
            </a:r>
            <a:endParaRPr kumimoji="0" lang="ru-UA" altLang="ru-UA" sz="1200" b="0" i="0" u="none" strike="noStrike" cap="none" normalizeH="0" baseline="0">
              <a:ln>
                <a:noFill/>
              </a:ln>
              <a:solidFill>
                <a:schemeClr val="accent4"/>
              </a:solidFill>
              <a:effectLst/>
              <a:latin typeface="Montserrat SemiBold" panose="00000700000000000000" pitchFamily="50" charset="-52"/>
            </a:endParaRPr>
          </a:p>
        </p:txBody>
      </p:sp>
      <p:sp>
        <p:nvSpPr>
          <p:cNvPr id="77" name="Rectangle 9">
            <a:extLst>
              <a:ext uri="{FF2B5EF4-FFF2-40B4-BE49-F238E27FC236}">
                <a16:creationId xmlns:a16="http://schemas.microsoft.com/office/drawing/2014/main" id="{0CBCEB83-C46B-4B4A-9D97-C7D04785AB68}"/>
              </a:ext>
            </a:extLst>
          </p:cNvPr>
          <p:cNvSpPr>
            <a:spLocks noChangeArrowheads="1"/>
          </p:cNvSpPr>
          <p:nvPr/>
        </p:nvSpPr>
        <p:spPr bwMode="auto">
          <a:xfrm>
            <a:off x="3010945" y="4429126"/>
            <a:ext cx="10740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UA" sz="2800" b="0" i="0" u="none" strike="noStrike" cap="none" normalizeH="0" baseline="0">
                <a:ln>
                  <a:noFill/>
                </a:ln>
                <a:solidFill>
                  <a:schemeClr val="accent4"/>
                </a:solidFill>
                <a:effectLst/>
                <a:latin typeface="Montserrat SemiBold" panose="00000700000000000000" pitchFamily="50" charset="-52"/>
              </a:rPr>
              <a:t>China</a:t>
            </a:r>
            <a:endParaRPr kumimoji="0" lang="ru-UA" altLang="ru-UA" sz="4000" b="0" i="0" u="none" strike="noStrike" cap="none" normalizeH="0" baseline="0">
              <a:ln>
                <a:noFill/>
              </a:ln>
              <a:solidFill>
                <a:schemeClr val="accent4"/>
              </a:solidFill>
              <a:effectLst/>
              <a:latin typeface="Montserrat SemiBold" panose="00000700000000000000" pitchFamily="50" charset="-52"/>
            </a:endParaRPr>
          </a:p>
        </p:txBody>
      </p:sp>
      <p:sp>
        <p:nvSpPr>
          <p:cNvPr id="78" name="TextBox 77">
            <a:extLst>
              <a:ext uri="{FF2B5EF4-FFF2-40B4-BE49-F238E27FC236}">
                <a16:creationId xmlns:a16="http://schemas.microsoft.com/office/drawing/2014/main" id="{0FBBCD13-049A-4E5B-8598-C044E37FFE53}"/>
              </a:ext>
            </a:extLst>
          </p:cNvPr>
          <p:cNvSpPr txBox="1"/>
          <p:nvPr/>
        </p:nvSpPr>
        <p:spPr>
          <a:xfrm>
            <a:off x="830187" y="3415765"/>
            <a:ext cx="3895092" cy="577081"/>
          </a:xfrm>
          <a:prstGeom prst="rect">
            <a:avLst/>
          </a:prstGeom>
          <a:noFill/>
        </p:spPr>
        <p:txBody>
          <a:bodyPr wrap="square" rtlCol="0">
            <a:spAutoFit/>
          </a:bodyPr>
          <a:lstStyle/>
          <a:p>
            <a:r>
              <a:rPr lang="en-US" sz="1050">
                <a:latin typeface="Montserrat Light" panose="00000400000000000000" pitchFamily="50" charset="-52"/>
                <a:ea typeface="Open Sans" panose="020B0606030504020204" pitchFamily="34" charset="0"/>
                <a:cs typeface="Open Sans" panose="020B0606030504020204" pitchFamily="34" charset="0"/>
              </a:rPr>
              <a:t>Lorem ipsum dolor sit amet, consectetur adipiscing elit, sed do eiusmod tempor incididunt ut labore et dolore magna aliqua. Ut enim ad minim veniam.</a:t>
            </a:r>
            <a:endParaRPr lang="ru-RU" sz="1050" dirty="0">
              <a:latin typeface="Montserrat Light" panose="00000400000000000000" pitchFamily="50" charset="-52"/>
              <a:ea typeface="Open Sans" panose="020B0606030504020204" pitchFamily="34" charset="0"/>
              <a:cs typeface="Open Sans" panose="020B0606030504020204" pitchFamily="34" charset="0"/>
            </a:endParaRPr>
          </a:p>
        </p:txBody>
      </p:sp>
      <p:sp>
        <p:nvSpPr>
          <p:cNvPr id="79" name="Rectangle 6">
            <a:extLst>
              <a:ext uri="{FF2B5EF4-FFF2-40B4-BE49-F238E27FC236}">
                <a16:creationId xmlns:a16="http://schemas.microsoft.com/office/drawing/2014/main" id="{8FB9E323-3DF4-448C-961D-C251080B52AD}"/>
              </a:ext>
            </a:extLst>
          </p:cNvPr>
          <p:cNvSpPr>
            <a:spLocks noChangeArrowheads="1"/>
          </p:cNvSpPr>
          <p:nvPr/>
        </p:nvSpPr>
        <p:spPr bwMode="auto">
          <a:xfrm>
            <a:off x="916867" y="2901950"/>
            <a:ext cx="15020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ru-UA" sz="2800" b="1" i="0" u="none" strike="noStrike" cap="none" normalizeH="0" baseline="0">
                <a:ln>
                  <a:noFill/>
                </a:ln>
                <a:effectLst/>
                <a:latin typeface="Montserrat SemiBold" panose="00000700000000000000" pitchFamily="50" charset="-52"/>
              </a:rPr>
              <a:t>Statistic</a:t>
            </a:r>
            <a:endParaRPr kumimoji="0" lang="ru-UA" altLang="ru-UA" sz="2800" b="0" i="0" u="none" strike="noStrike" cap="none" normalizeH="0" baseline="0">
              <a:ln>
                <a:noFill/>
              </a:ln>
              <a:effectLst/>
              <a:latin typeface="Montserrat SemiBold" panose="00000700000000000000" pitchFamily="50" charset="-52"/>
            </a:endParaRPr>
          </a:p>
        </p:txBody>
      </p:sp>
      <p:sp>
        <p:nvSpPr>
          <p:cNvPr id="230" name="TextBox 229">
            <a:extLst>
              <a:ext uri="{FF2B5EF4-FFF2-40B4-BE49-F238E27FC236}">
                <a16:creationId xmlns:a16="http://schemas.microsoft.com/office/drawing/2014/main" id="{AA075DB3-5312-499F-B1F7-10BA4C866F45}"/>
              </a:ext>
            </a:extLst>
          </p:cNvPr>
          <p:cNvSpPr txBox="1"/>
          <p:nvPr/>
        </p:nvSpPr>
        <p:spPr>
          <a:xfrm>
            <a:off x="837028" y="513471"/>
            <a:ext cx="2208628" cy="1200329"/>
          </a:xfrm>
          <a:prstGeom prst="rect">
            <a:avLst/>
          </a:prstGeom>
          <a:noFill/>
        </p:spPr>
        <p:txBody>
          <a:bodyPr wrap="square" rtlCol="0">
            <a:spAutoFit/>
          </a:bodyPr>
          <a:lstStyle/>
          <a:p>
            <a:pPr marL="0" indent="0">
              <a:lnSpc>
                <a:spcPct val="100000"/>
              </a:lnSpc>
              <a:spcBef>
                <a:spcPts val="0"/>
              </a:spcBef>
              <a:buNone/>
            </a:pPr>
            <a:r>
              <a:rPr lang="en-US" sz="3600">
                <a:latin typeface="Montserrat ExtraBold" panose="00000900000000000000" pitchFamily="50" charset="-52"/>
              </a:rPr>
              <a:t>ASIA</a:t>
            </a:r>
          </a:p>
          <a:p>
            <a:pPr marL="0" indent="0">
              <a:lnSpc>
                <a:spcPct val="100000"/>
              </a:lnSpc>
              <a:spcBef>
                <a:spcPts val="0"/>
              </a:spcBef>
              <a:buNone/>
            </a:pPr>
            <a:r>
              <a:rPr lang="en-US" sz="3600">
                <a:solidFill>
                  <a:schemeClr val="accent3"/>
                </a:solidFill>
                <a:latin typeface="Montserrat ExtraBold" panose="00000900000000000000" pitchFamily="50" charset="-52"/>
              </a:rPr>
              <a:t>MAP</a:t>
            </a:r>
            <a:endParaRPr lang="ru-RU" sz="3600">
              <a:solidFill>
                <a:schemeClr val="accent3"/>
              </a:solidFill>
              <a:latin typeface="Montserrat ExtraBold" panose="00000900000000000000" pitchFamily="50" charset="-52"/>
            </a:endParaRPr>
          </a:p>
        </p:txBody>
      </p:sp>
    </p:spTree>
    <p:extLst>
      <p:ext uri="{BB962C8B-B14F-4D97-AF65-F5344CB8AC3E}">
        <p14:creationId xmlns:p14="http://schemas.microsoft.com/office/powerpoint/2010/main" val="185849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1000" fill="hold"/>
                                        <p:tgtEl>
                                          <p:spTgt spid="163"/>
                                        </p:tgtEl>
                                        <p:attrNameLst>
                                          <p:attrName>ppt_x</p:attrName>
                                        </p:attrNameLst>
                                      </p:cBhvr>
                                      <p:tavLst>
                                        <p:tav tm="0">
                                          <p:val>
                                            <p:strVal val="#ppt_x"/>
                                          </p:val>
                                        </p:tav>
                                        <p:tav tm="100000">
                                          <p:val>
                                            <p:strVal val="#ppt_x"/>
                                          </p:val>
                                        </p:tav>
                                      </p:tavLst>
                                    </p:anim>
                                    <p:anim calcmode="lin" valueType="num">
                                      <p:cBhvr additive="base">
                                        <p:cTn id="8" dur="1000" fill="hold"/>
                                        <p:tgtEl>
                                          <p:spTgt spid="16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ppt_x"/>
                                          </p:val>
                                        </p:tav>
                                        <p:tav tm="100000">
                                          <p:val>
                                            <p:strVal val="#ppt_x"/>
                                          </p:val>
                                        </p:tav>
                                      </p:tavLst>
                                    </p:anim>
                                    <p:anim calcmode="lin" valueType="num">
                                      <p:cBhvr additive="base">
                                        <p:cTn id="28" dur="1000" fill="hold"/>
                                        <p:tgtEl>
                                          <p:spTgt spid="9"/>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6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ppt_x"/>
                                          </p:val>
                                        </p:tav>
                                        <p:tav tm="100000">
                                          <p:val>
                                            <p:strVal val="#ppt_x"/>
                                          </p:val>
                                        </p:tav>
                                      </p:tavLst>
                                    </p:anim>
                                    <p:anim calcmode="lin" valueType="num">
                                      <p:cBhvr additive="base">
                                        <p:cTn id="32" dur="10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7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ppt_x"/>
                                          </p:val>
                                        </p:tav>
                                        <p:tav tm="100000">
                                          <p:val>
                                            <p:strVal val="#ppt_x"/>
                                          </p:val>
                                        </p:tav>
                                      </p:tavLst>
                                    </p:anim>
                                    <p:anim calcmode="lin" valueType="num">
                                      <p:cBhvr additive="base">
                                        <p:cTn id="36" dur="1000" fill="hold"/>
                                        <p:tgtEl>
                                          <p:spTgt spid="11"/>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8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ppt_x"/>
                                          </p:val>
                                        </p:tav>
                                        <p:tav tm="100000">
                                          <p:val>
                                            <p:strVal val="#ppt_x"/>
                                          </p:val>
                                        </p:tav>
                                      </p:tavLst>
                                    </p:anim>
                                    <p:anim calcmode="lin" valueType="num">
                                      <p:cBhvr additive="base">
                                        <p:cTn id="40" dur="1000" fill="hold"/>
                                        <p:tgtEl>
                                          <p:spTgt spid="12"/>
                                        </p:tgtEl>
                                        <p:attrNameLst>
                                          <p:attrName>ppt_y</p:attrName>
                                        </p:attrNameLst>
                                      </p:cBhvr>
                                      <p:tavLst>
                                        <p:tav tm="0">
                                          <p:val>
                                            <p:strVal val="0-#ppt_h/2"/>
                                          </p:val>
                                        </p:tav>
                                        <p:tav tm="100000">
                                          <p:val>
                                            <p:strVal val="#ppt_y"/>
                                          </p:val>
                                        </p:tav>
                                      </p:tavLst>
                                    </p:anim>
                                  </p:childTnLst>
                                </p:cTn>
                              </p:par>
                              <p:par>
                                <p:cTn id="41" presetID="2" presetClass="entr" presetSubtype="1" decel="100000" fill="hold" grpId="0" nodeType="withEffect">
                                  <p:stCondLst>
                                    <p:cond delay="9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ppt_x"/>
                                          </p:val>
                                        </p:tav>
                                        <p:tav tm="100000">
                                          <p:val>
                                            <p:strVal val="#ppt_x"/>
                                          </p:val>
                                        </p:tav>
                                      </p:tavLst>
                                    </p:anim>
                                    <p:anim calcmode="lin" valueType="num">
                                      <p:cBhvr additive="base">
                                        <p:cTn id="44" dur="1000" fill="hold"/>
                                        <p:tgtEl>
                                          <p:spTgt spid="13"/>
                                        </p:tgtEl>
                                        <p:attrNameLst>
                                          <p:attrName>ppt_y</p:attrName>
                                        </p:attrNameLst>
                                      </p:cBhvr>
                                      <p:tavLst>
                                        <p:tav tm="0">
                                          <p:val>
                                            <p:strVal val="0-#ppt_h/2"/>
                                          </p:val>
                                        </p:tav>
                                        <p:tav tm="100000">
                                          <p:val>
                                            <p:strVal val="#ppt_y"/>
                                          </p:val>
                                        </p:tav>
                                      </p:tavLst>
                                    </p:anim>
                                  </p:childTnLst>
                                </p:cTn>
                              </p:par>
                              <p:par>
                                <p:cTn id="45" presetID="2" presetClass="entr" presetSubtype="1" decel="100000" fill="hold" grpId="0" nodeType="withEffect">
                                  <p:stCondLst>
                                    <p:cond delay="10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000" fill="hold"/>
                                        <p:tgtEl>
                                          <p:spTgt spid="14"/>
                                        </p:tgtEl>
                                        <p:attrNameLst>
                                          <p:attrName>ppt_x</p:attrName>
                                        </p:attrNameLst>
                                      </p:cBhvr>
                                      <p:tavLst>
                                        <p:tav tm="0">
                                          <p:val>
                                            <p:strVal val="#ppt_x"/>
                                          </p:val>
                                        </p:tav>
                                        <p:tav tm="100000">
                                          <p:val>
                                            <p:strVal val="#ppt_x"/>
                                          </p:val>
                                        </p:tav>
                                      </p:tavLst>
                                    </p:anim>
                                    <p:anim calcmode="lin" valueType="num">
                                      <p:cBhvr additive="base">
                                        <p:cTn id="48" dur="1000" fill="hold"/>
                                        <p:tgtEl>
                                          <p:spTgt spid="14"/>
                                        </p:tgtEl>
                                        <p:attrNameLst>
                                          <p:attrName>ppt_y</p:attrName>
                                        </p:attrNameLst>
                                      </p:cBhvr>
                                      <p:tavLst>
                                        <p:tav tm="0">
                                          <p:val>
                                            <p:strVal val="0-#ppt_h/2"/>
                                          </p:val>
                                        </p:tav>
                                        <p:tav tm="100000">
                                          <p:val>
                                            <p:strVal val="#ppt_y"/>
                                          </p:val>
                                        </p:tav>
                                      </p:tavLst>
                                    </p:anim>
                                  </p:childTnLst>
                                </p:cTn>
                              </p:par>
                              <p:par>
                                <p:cTn id="49" presetID="2" presetClass="entr" presetSubtype="1" decel="100000" fill="hold" grpId="0" nodeType="withEffect">
                                  <p:stCondLst>
                                    <p:cond delay="11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0" fill="hold"/>
                                        <p:tgtEl>
                                          <p:spTgt spid="15"/>
                                        </p:tgtEl>
                                        <p:attrNameLst>
                                          <p:attrName>ppt_x</p:attrName>
                                        </p:attrNameLst>
                                      </p:cBhvr>
                                      <p:tavLst>
                                        <p:tav tm="0">
                                          <p:val>
                                            <p:strVal val="#ppt_x"/>
                                          </p:val>
                                        </p:tav>
                                        <p:tav tm="100000">
                                          <p:val>
                                            <p:strVal val="#ppt_x"/>
                                          </p:val>
                                        </p:tav>
                                      </p:tavLst>
                                    </p:anim>
                                    <p:anim calcmode="lin" valueType="num">
                                      <p:cBhvr additive="base">
                                        <p:cTn id="52" dur="1000" fill="hold"/>
                                        <p:tgtEl>
                                          <p:spTgt spid="15"/>
                                        </p:tgtEl>
                                        <p:attrNameLst>
                                          <p:attrName>ppt_y</p:attrName>
                                        </p:attrNameLst>
                                      </p:cBhvr>
                                      <p:tavLst>
                                        <p:tav tm="0">
                                          <p:val>
                                            <p:strVal val="0-#ppt_h/2"/>
                                          </p:val>
                                        </p:tav>
                                        <p:tav tm="100000">
                                          <p:val>
                                            <p:strVal val="#ppt_y"/>
                                          </p:val>
                                        </p:tav>
                                      </p:tavLst>
                                    </p:anim>
                                  </p:childTnLst>
                                </p:cTn>
                              </p:par>
                              <p:par>
                                <p:cTn id="53" presetID="2" presetClass="entr" presetSubtype="1" decel="100000" fill="hold" grpId="0" nodeType="withEffect">
                                  <p:stCondLst>
                                    <p:cond delay="12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000" fill="hold"/>
                                        <p:tgtEl>
                                          <p:spTgt spid="16"/>
                                        </p:tgtEl>
                                        <p:attrNameLst>
                                          <p:attrName>ppt_x</p:attrName>
                                        </p:attrNameLst>
                                      </p:cBhvr>
                                      <p:tavLst>
                                        <p:tav tm="0">
                                          <p:val>
                                            <p:strVal val="#ppt_x"/>
                                          </p:val>
                                        </p:tav>
                                        <p:tav tm="100000">
                                          <p:val>
                                            <p:strVal val="#ppt_x"/>
                                          </p:val>
                                        </p:tav>
                                      </p:tavLst>
                                    </p:anim>
                                    <p:anim calcmode="lin" valueType="num">
                                      <p:cBhvr additive="base">
                                        <p:cTn id="56" dur="1000" fill="hold"/>
                                        <p:tgtEl>
                                          <p:spTgt spid="16"/>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130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1000" fill="hold"/>
                                        <p:tgtEl>
                                          <p:spTgt spid="17"/>
                                        </p:tgtEl>
                                        <p:attrNameLst>
                                          <p:attrName>ppt_x</p:attrName>
                                        </p:attrNameLst>
                                      </p:cBhvr>
                                      <p:tavLst>
                                        <p:tav tm="0">
                                          <p:val>
                                            <p:strVal val="#ppt_x"/>
                                          </p:val>
                                        </p:tav>
                                        <p:tav tm="100000">
                                          <p:val>
                                            <p:strVal val="#ppt_x"/>
                                          </p:val>
                                        </p:tav>
                                      </p:tavLst>
                                    </p:anim>
                                    <p:anim calcmode="lin" valueType="num">
                                      <p:cBhvr additive="base">
                                        <p:cTn id="60" dur="1000" fill="hold"/>
                                        <p:tgtEl>
                                          <p:spTgt spid="17"/>
                                        </p:tgtEl>
                                        <p:attrNameLst>
                                          <p:attrName>ppt_y</p:attrName>
                                        </p:attrNameLst>
                                      </p:cBhvr>
                                      <p:tavLst>
                                        <p:tav tm="0">
                                          <p:val>
                                            <p:strVal val="0-#ppt_h/2"/>
                                          </p:val>
                                        </p:tav>
                                        <p:tav tm="100000">
                                          <p:val>
                                            <p:strVal val="#ppt_y"/>
                                          </p:val>
                                        </p:tav>
                                      </p:tavLst>
                                    </p:anim>
                                  </p:childTnLst>
                                </p:cTn>
                              </p:par>
                              <p:par>
                                <p:cTn id="61" presetID="2" presetClass="entr" presetSubtype="1" decel="100000" fill="hold" grpId="0" nodeType="withEffect">
                                  <p:stCondLst>
                                    <p:cond delay="140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1000" fill="hold"/>
                                        <p:tgtEl>
                                          <p:spTgt spid="18"/>
                                        </p:tgtEl>
                                        <p:attrNameLst>
                                          <p:attrName>ppt_x</p:attrName>
                                        </p:attrNameLst>
                                      </p:cBhvr>
                                      <p:tavLst>
                                        <p:tav tm="0">
                                          <p:val>
                                            <p:strVal val="#ppt_x"/>
                                          </p:val>
                                        </p:tav>
                                        <p:tav tm="100000">
                                          <p:val>
                                            <p:strVal val="#ppt_x"/>
                                          </p:val>
                                        </p:tav>
                                      </p:tavLst>
                                    </p:anim>
                                    <p:anim calcmode="lin" valueType="num">
                                      <p:cBhvr additive="base">
                                        <p:cTn id="64" dur="1000" fill="hold"/>
                                        <p:tgtEl>
                                          <p:spTgt spid="18"/>
                                        </p:tgtEl>
                                        <p:attrNameLst>
                                          <p:attrName>ppt_y</p:attrName>
                                        </p:attrNameLst>
                                      </p:cBhvr>
                                      <p:tavLst>
                                        <p:tav tm="0">
                                          <p:val>
                                            <p:strVal val="0-#ppt_h/2"/>
                                          </p:val>
                                        </p:tav>
                                        <p:tav tm="100000">
                                          <p:val>
                                            <p:strVal val="#ppt_y"/>
                                          </p:val>
                                        </p:tav>
                                      </p:tavLst>
                                    </p:anim>
                                  </p:childTnLst>
                                </p:cTn>
                              </p:par>
                              <p:par>
                                <p:cTn id="65" presetID="2" presetClass="entr" presetSubtype="1" decel="100000" fill="hold" grpId="0" nodeType="withEffect">
                                  <p:stCondLst>
                                    <p:cond delay="150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1000" fill="hold"/>
                                        <p:tgtEl>
                                          <p:spTgt spid="19"/>
                                        </p:tgtEl>
                                        <p:attrNameLst>
                                          <p:attrName>ppt_x</p:attrName>
                                        </p:attrNameLst>
                                      </p:cBhvr>
                                      <p:tavLst>
                                        <p:tav tm="0">
                                          <p:val>
                                            <p:strVal val="#ppt_x"/>
                                          </p:val>
                                        </p:tav>
                                        <p:tav tm="100000">
                                          <p:val>
                                            <p:strVal val="#ppt_x"/>
                                          </p:val>
                                        </p:tav>
                                      </p:tavLst>
                                    </p:anim>
                                    <p:anim calcmode="lin" valueType="num">
                                      <p:cBhvr additive="base">
                                        <p:cTn id="68" dur="1000" fill="hold"/>
                                        <p:tgtEl>
                                          <p:spTgt spid="19"/>
                                        </p:tgtEl>
                                        <p:attrNameLst>
                                          <p:attrName>ppt_y</p:attrName>
                                        </p:attrNameLst>
                                      </p:cBhvr>
                                      <p:tavLst>
                                        <p:tav tm="0">
                                          <p:val>
                                            <p:strVal val="0-#ppt_h/2"/>
                                          </p:val>
                                        </p:tav>
                                        <p:tav tm="100000">
                                          <p:val>
                                            <p:strVal val="#ppt_y"/>
                                          </p:val>
                                        </p:tav>
                                      </p:tavLst>
                                    </p:anim>
                                  </p:childTnLst>
                                </p:cTn>
                              </p:par>
                              <p:par>
                                <p:cTn id="69" presetID="2" presetClass="entr" presetSubtype="1" decel="100000" fill="hold" grpId="0" nodeType="withEffect">
                                  <p:stCondLst>
                                    <p:cond delay="160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1000" fill="hold"/>
                                        <p:tgtEl>
                                          <p:spTgt spid="20"/>
                                        </p:tgtEl>
                                        <p:attrNameLst>
                                          <p:attrName>ppt_x</p:attrName>
                                        </p:attrNameLst>
                                      </p:cBhvr>
                                      <p:tavLst>
                                        <p:tav tm="0">
                                          <p:val>
                                            <p:strVal val="#ppt_x"/>
                                          </p:val>
                                        </p:tav>
                                        <p:tav tm="100000">
                                          <p:val>
                                            <p:strVal val="#ppt_x"/>
                                          </p:val>
                                        </p:tav>
                                      </p:tavLst>
                                    </p:anim>
                                    <p:anim calcmode="lin" valueType="num">
                                      <p:cBhvr additive="base">
                                        <p:cTn id="72" dur="1000" fill="hold"/>
                                        <p:tgtEl>
                                          <p:spTgt spid="20"/>
                                        </p:tgtEl>
                                        <p:attrNameLst>
                                          <p:attrName>ppt_y</p:attrName>
                                        </p:attrNameLst>
                                      </p:cBhvr>
                                      <p:tavLst>
                                        <p:tav tm="0">
                                          <p:val>
                                            <p:strVal val="0-#ppt_h/2"/>
                                          </p:val>
                                        </p:tav>
                                        <p:tav tm="100000">
                                          <p:val>
                                            <p:strVal val="#ppt_y"/>
                                          </p:val>
                                        </p:tav>
                                      </p:tavLst>
                                    </p:anim>
                                  </p:childTnLst>
                                </p:cTn>
                              </p:par>
                              <p:par>
                                <p:cTn id="73" presetID="2" presetClass="entr" presetSubtype="1" decel="100000" fill="hold" grpId="0" nodeType="withEffect">
                                  <p:stCondLst>
                                    <p:cond delay="170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1000" fill="hold"/>
                                        <p:tgtEl>
                                          <p:spTgt spid="21"/>
                                        </p:tgtEl>
                                        <p:attrNameLst>
                                          <p:attrName>ppt_x</p:attrName>
                                        </p:attrNameLst>
                                      </p:cBhvr>
                                      <p:tavLst>
                                        <p:tav tm="0">
                                          <p:val>
                                            <p:strVal val="#ppt_x"/>
                                          </p:val>
                                        </p:tav>
                                        <p:tav tm="100000">
                                          <p:val>
                                            <p:strVal val="#ppt_x"/>
                                          </p:val>
                                        </p:tav>
                                      </p:tavLst>
                                    </p:anim>
                                    <p:anim calcmode="lin" valueType="num">
                                      <p:cBhvr additive="base">
                                        <p:cTn id="76" dur="1000" fill="hold"/>
                                        <p:tgtEl>
                                          <p:spTgt spid="21"/>
                                        </p:tgtEl>
                                        <p:attrNameLst>
                                          <p:attrName>ppt_y</p:attrName>
                                        </p:attrNameLst>
                                      </p:cBhvr>
                                      <p:tavLst>
                                        <p:tav tm="0">
                                          <p:val>
                                            <p:strVal val="0-#ppt_h/2"/>
                                          </p:val>
                                        </p:tav>
                                        <p:tav tm="100000">
                                          <p:val>
                                            <p:strVal val="#ppt_y"/>
                                          </p:val>
                                        </p:tav>
                                      </p:tavLst>
                                    </p:anim>
                                  </p:childTnLst>
                                </p:cTn>
                              </p:par>
                              <p:par>
                                <p:cTn id="77" presetID="2" presetClass="entr" presetSubtype="1" decel="100000" fill="hold" grpId="0" nodeType="withEffect">
                                  <p:stCondLst>
                                    <p:cond delay="180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1000" fill="hold"/>
                                        <p:tgtEl>
                                          <p:spTgt spid="22"/>
                                        </p:tgtEl>
                                        <p:attrNameLst>
                                          <p:attrName>ppt_x</p:attrName>
                                        </p:attrNameLst>
                                      </p:cBhvr>
                                      <p:tavLst>
                                        <p:tav tm="0">
                                          <p:val>
                                            <p:strVal val="#ppt_x"/>
                                          </p:val>
                                        </p:tav>
                                        <p:tav tm="100000">
                                          <p:val>
                                            <p:strVal val="#ppt_x"/>
                                          </p:val>
                                        </p:tav>
                                      </p:tavLst>
                                    </p:anim>
                                    <p:anim calcmode="lin" valueType="num">
                                      <p:cBhvr additive="base">
                                        <p:cTn id="80" dur="1000" fill="hold"/>
                                        <p:tgtEl>
                                          <p:spTgt spid="22"/>
                                        </p:tgtEl>
                                        <p:attrNameLst>
                                          <p:attrName>ppt_y</p:attrName>
                                        </p:attrNameLst>
                                      </p:cBhvr>
                                      <p:tavLst>
                                        <p:tav tm="0">
                                          <p:val>
                                            <p:strVal val="0-#ppt_h/2"/>
                                          </p:val>
                                        </p:tav>
                                        <p:tav tm="100000">
                                          <p:val>
                                            <p:strVal val="#ppt_y"/>
                                          </p:val>
                                        </p:tav>
                                      </p:tavLst>
                                    </p:anim>
                                  </p:childTnLst>
                                </p:cTn>
                              </p:par>
                              <p:par>
                                <p:cTn id="81" presetID="2" presetClass="entr" presetSubtype="1" decel="100000" fill="hold" grpId="0" nodeType="withEffect">
                                  <p:stCondLst>
                                    <p:cond delay="190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1000" fill="hold"/>
                                        <p:tgtEl>
                                          <p:spTgt spid="23"/>
                                        </p:tgtEl>
                                        <p:attrNameLst>
                                          <p:attrName>ppt_x</p:attrName>
                                        </p:attrNameLst>
                                      </p:cBhvr>
                                      <p:tavLst>
                                        <p:tav tm="0">
                                          <p:val>
                                            <p:strVal val="#ppt_x"/>
                                          </p:val>
                                        </p:tav>
                                        <p:tav tm="100000">
                                          <p:val>
                                            <p:strVal val="#ppt_x"/>
                                          </p:val>
                                        </p:tav>
                                      </p:tavLst>
                                    </p:anim>
                                    <p:anim calcmode="lin" valueType="num">
                                      <p:cBhvr additive="base">
                                        <p:cTn id="84" dur="1000" fill="hold"/>
                                        <p:tgtEl>
                                          <p:spTgt spid="23"/>
                                        </p:tgtEl>
                                        <p:attrNameLst>
                                          <p:attrName>ppt_y</p:attrName>
                                        </p:attrNameLst>
                                      </p:cBhvr>
                                      <p:tavLst>
                                        <p:tav tm="0">
                                          <p:val>
                                            <p:strVal val="0-#ppt_h/2"/>
                                          </p:val>
                                        </p:tav>
                                        <p:tav tm="100000">
                                          <p:val>
                                            <p:strVal val="#ppt_y"/>
                                          </p:val>
                                        </p:tav>
                                      </p:tavLst>
                                    </p:anim>
                                  </p:childTnLst>
                                </p:cTn>
                              </p:par>
                              <p:par>
                                <p:cTn id="85" presetID="2" presetClass="entr" presetSubtype="1" decel="100000" fill="hold" grpId="0" nodeType="withEffect">
                                  <p:stCondLst>
                                    <p:cond delay="200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1000" fill="hold"/>
                                        <p:tgtEl>
                                          <p:spTgt spid="24"/>
                                        </p:tgtEl>
                                        <p:attrNameLst>
                                          <p:attrName>ppt_x</p:attrName>
                                        </p:attrNameLst>
                                      </p:cBhvr>
                                      <p:tavLst>
                                        <p:tav tm="0">
                                          <p:val>
                                            <p:strVal val="#ppt_x"/>
                                          </p:val>
                                        </p:tav>
                                        <p:tav tm="100000">
                                          <p:val>
                                            <p:strVal val="#ppt_x"/>
                                          </p:val>
                                        </p:tav>
                                      </p:tavLst>
                                    </p:anim>
                                    <p:anim calcmode="lin" valueType="num">
                                      <p:cBhvr additive="base">
                                        <p:cTn id="88" dur="1000" fill="hold"/>
                                        <p:tgtEl>
                                          <p:spTgt spid="24"/>
                                        </p:tgtEl>
                                        <p:attrNameLst>
                                          <p:attrName>ppt_y</p:attrName>
                                        </p:attrNameLst>
                                      </p:cBhvr>
                                      <p:tavLst>
                                        <p:tav tm="0">
                                          <p:val>
                                            <p:strVal val="0-#ppt_h/2"/>
                                          </p:val>
                                        </p:tav>
                                        <p:tav tm="100000">
                                          <p:val>
                                            <p:strVal val="#ppt_y"/>
                                          </p:val>
                                        </p:tav>
                                      </p:tavLst>
                                    </p:anim>
                                  </p:childTnLst>
                                </p:cTn>
                              </p:par>
                              <p:par>
                                <p:cTn id="89" presetID="2" presetClass="entr" presetSubtype="1" decel="100000" fill="hold" grpId="0" nodeType="withEffect">
                                  <p:stCondLst>
                                    <p:cond delay="210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1000" fill="hold"/>
                                        <p:tgtEl>
                                          <p:spTgt spid="25"/>
                                        </p:tgtEl>
                                        <p:attrNameLst>
                                          <p:attrName>ppt_x</p:attrName>
                                        </p:attrNameLst>
                                      </p:cBhvr>
                                      <p:tavLst>
                                        <p:tav tm="0">
                                          <p:val>
                                            <p:strVal val="#ppt_x"/>
                                          </p:val>
                                        </p:tav>
                                        <p:tav tm="100000">
                                          <p:val>
                                            <p:strVal val="#ppt_x"/>
                                          </p:val>
                                        </p:tav>
                                      </p:tavLst>
                                    </p:anim>
                                    <p:anim calcmode="lin" valueType="num">
                                      <p:cBhvr additive="base">
                                        <p:cTn id="92" dur="1000" fill="hold"/>
                                        <p:tgtEl>
                                          <p:spTgt spid="25"/>
                                        </p:tgtEl>
                                        <p:attrNameLst>
                                          <p:attrName>ppt_y</p:attrName>
                                        </p:attrNameLst>
                                      </p:cBhvr>
                                      <p:tavLst>
                                        <p:tav tm="0">
                                          <p:val>
                                            <p:strVal val="0-#ppt_h/2"/>
                                          </p:val>
                                        </p:tav>
                                        <p:tav tm="100000">
                                          <p:val>
                                            <p:strVal val="#ppt_y"/>
                                          </p:val>
                                        </p:tav>
                                      </p:tavLst>
                                    </p:anim>
                                  </p:childTnLst>
                                </p:cTn>
                              </p:par>
                              <p:par>
                                <p:cTn id="93" presetID="2" presetClass="entr" presetSubtype="1" decel="100000" fill="hold" grpId="0" nodeType="withEffect">
                                  <p:stCondLst>
                                    <p:cond delay="220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1000" fill="hold"/>
                                        <p:tgtEl>
                                          <p:spTgt spid="26"/>
                                        </p:tgtEl>
                                        <p:attrNameLst>
                                          <p:attrName>ppt_x</p:attrName>
                                        </p:attrNameLst>
                                      </p:cBhvr>
                                      <p:tavLst>
                                        <p:tav tm="0">
                                          <p:val>
                                            <p:strVal val="#ppt_x"/>
                                          </p:val>
                                        </p:tav>
                                        <p:tav tm="100000">
                                          <p:val>
                                            <p:strVal val="#ppt_x"/>
                                          </p:val>
                                        </p:tav>
                                      </p:tavLst>
                                    </p:anim>
                                    <p:anim calcmode="lin" valueType="num">
                                      <p:cBhvr additive="base">
                                        <p:cTn id="96" dur="1000" fill="hold"/>
                                        <p:tgtEl>
                                          <p:spTgt spid="26"/>
                                        </p:tgtEl>
                                        <p:attrNameLst>
                                          <p:attrName>ppt_y</p:attrName>
                                        </p:attrNameLst>
                                      </p:cBhvr>
                                      <p:tavLst>
                                        <p:tav tm="0">
                                          <p:val>
                                            <p:strVal val="0-#ppt_h/2"/>
                                          </p:val>
                                        </p:tav>
                                        <p:tav tm="100000">
                                          <p:val>
                                            <p:strVal val="#ppt_y"/>
                                          </p:val>
                                        </p:tav>
                                      </p:tavLst>
                                    </p:anim>
                                  </p:childTnLst>
                                </p:cTn>
                              </p:par>
                              <p:par>
                                <p:cTn id="97" presetID="2" presetClass="entr" presetSubtype="1" decel="100000" fill="hold" grpId="0" nodeType="withEffect">
                                  <p:stCondLst>
                                    <p:cond delay="230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1000" fill="hold"/>
                                        <p:tgtEl>
                                          <p:spTgt spid="27"/>
                                        </p:tgtEl>
                                        <p:attrNameLst>
                                          <p:attrName>ppt_x</p:attrName>
                                        </p:attrNameLst>
                                      </p:cBhvr>
                                      <p:tavLst>
                                        <p:tav tm="0">
                                          <p:val>
                                            <p:strVal val="#ppt_x"/>
                                          </p:val>
                                        </p:tav>
                                        <p:tav tm="100000">
                                          <p:val>
                                            <p:strVal val="#ppt_x"/>
                                          </p:val>
                                        </p:tav>
                                      </p:tavLst>
                                    </p:anim>
                                    <p:anim calcmode="lin" valueType="num">
                                      <p:cBhvr additive="base">
                                        <p:cTn id="100" dur="1000" fill="hold"/>
                                        <p:tgtEl>
                                          <p:spTgt spid="27"/>
                                        </p:tgtEl>
                                        <p:attrNameLst>
                                          <p:attrName>ppt_y</p:attrName>
                                        </p:attrNameLst>
                                      </p:cBhvr>
                                      <p:tavLst>
                                        <p:tav tm="0">
                                          <p:val>
                                            <p:strVal val="0-#ppt_h/2"/>
                                          </p:val>
                                        </p:tav>
                                        <p:tav tm="100000">
                                          <p:val>
                                            <p:strVal val="#ppt_y"/>
                                          </p:val>
                                        </p:tav>
                                      </p:tavLst>
                                    </p:anim>
                                  </p:childTnLst>
                                </p:cTn>
                              </p:par>
                              <p:par>
                                <p:cTn id="101" presetID="2" presetClass="entr" presetSubtype="1" decel="100000" fill="hold" grpId="0" nodeType="withEffect">
                                  <p:stCondLst>
                                    <p:cond delay="240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1000" fill="hold"/>
                                        <p:tgtEl>
                                          <p:spTgt spid="28"/>
                                        </p:tgtEl>
                                        <p:attrNameLst>
                                          <p:attrName>ppt_x</p:attrName>
                                        </p:attrNameLst>
                                      </p:cBhvr>
                                      <p:tavLst>
                                        <p:tav tm="0">
                                          <p:val>
                                            <p:strVal val="#ppt_x"/>
                                          </p:val>
                                        </p:tav>
                                        <p:tav tm="100000">
                                          <p:val>
                                            <p:strVal val="#ppt_x"/>
                                          </p:val>
                                        </p:tav>
                                      </p:tavLst>
                                    </p:anim>
                                    <p:anim calcmode="lin" valueType="num">
                                      <p:cBhvr additive="base">
                                        <p:cTn id="104" dur="1000" fill="hold"/>
                                        <p:tgtEl>
                                          <p:spTgt spid="28"/>
                                        </p:tgtEl>
                                        <p:attrNameLst>
                                          <p:attrName>ppt_y</p:attrName>
                                        </p:attrNameLst>
                                      </p:cBhvr>
                                      <p:tavLst>
                                        <p:tav tm="0">
                                          <p:val>
                                            <p:strVal val="0-#ppt_h/2"/>
                                          </p:val>
                                        </p:tav>
                                        <p:tav tm="100000">
                                          <p:val>
                                            <p:strVal val="#ppt_y"/>
                                          </p:val>
                                        </p:tav>
                                      </p:tavLst>
                                    </p:anim>
                                  </p:childTnLst>
                                </p:cTn>
                              </p:par>
                              <p:par>
                                <p:cTn id="105" presetID="2" presetClass="entr" presetSubtype="1" decel="100000" fill="hold" grpId="0" nodeType="withEffect">
                                  <p:stCondLst>
                                    <p:cond delay="2500"/>
                                  </p:stCondLst>
                                  <p:childTnLst>
                                    <p:set>
                                      <p:cBhvr>
                                        <p:cTn id="106" dur="1" fill="hold">
                                          <p:stCondLst>
                                            <p:cond delay="0"/>
                                          </p:stCondLst>
                                        </p:cTn>
                                        <p:tgtEl>
                                          <p:spTgt spid="29"/>
                                        </p:tgtEl>
                                        <p:attrNameLst>
                                          <p:attrName>style.visibility</p:attrName>
                                        </p:attrNameLst>
                                      </p:cBhvr>
                                      <p:to>
                                        <p:strVal val="visible"/>
                                      </p:to>
                                    </p:set>
                                    <p:anim calcmode="lin" valueType="num">
                                      <p:cBhvr additive="base">
                                        <p:cTn id="107" dur="1000" fill="hold"/>
                                        <p:tgtEl>
                                          <p:spTgt spid="29"/>
                                        </p:tgtEl>
                                        <p:attrNameLst>
                                          <p:attrName>ppt_x</p:attrName>
                                        </p:attrNameLst>
                                      </p:cBhvr>
                                      <p:tavLst>
                                        <p:tav tm="0">
                                          <p:val>
                                            <p:strVal val="#ppt_x"/>
                                          </p:val>
                                        </p:tav>
                                        <p:tav tm="100000">
                                          <p:val>
                                            <p:strVal val="#ppt_x"/>
                                          </p:val>
                                        </p:tav>
                                      </p:tavLst>
                                    </p:anim>
                                    <p:anim calcmode="lin" valueType="num">
                                      <p:cBhvr additive="base">
                                        <p:cTn id="108" dur="1000" fill="hold"/>
                                        <p:tgtEl>
                                          <p:spTgt spid="29"/>
                                        </p:tgtEl>
                                        <p:attrNameLst>
                                          <p:attrName>ppt_y</p:attrName>
                                        </p:attrNameLst>
                                      </p:cBhvr>
                                      <p:tavLst>
                                        <p:tav tm="0">
                                          <p:val>
                                            <p:strVal val="0-#ppt_h/2"/>
                                          </p:val>
                                        </p:tav>
                                        <p:tav tm="100000">
                                          <p:val>
                                            <p:strVal val="#ppt_y"/>
                                          </p:val>
                                        </p:tav>
                                      </p:tavLst>
                                    </p:anim>
                                  </p:childTnLst>
                                </p:cTn>
                              </p:par>
                              <p:par>
                                <p:cTn id="109" presetID="2" presetClass="entr" presetSubtype="1" decel="10000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cBhvr additive="base">
                                        <p:cTn id="111" dur="1000" fill="hold"/>
                                        <p:tgtEl>
                                          <p:spTgt spid="30"/>
                                        </p:tgtEl>
                                        <p:attrNameLst>
                                          <p:attrName>ppt_x</p:attrName>
                                        </p:attrNameLst>
                                      </p:cBhvr>
                                      <p:tavLst>
                                        <p:tav tm="0">
                                          <p:val>
                                            <p:strVal val="#ppt_x"/>
                                          </p:val>
                                        </p:tav>
                                        <p:tav tm="100000">
                                          <p:val>
                                            <p:strVal val="#ppt_x"/>
                                          </p:val>
                                        </p:tav>
                                      </p:tavLst>
                                    </p:anim>
                                    <p:anim calcmode="lin" valueType="num">
                                      <p:cBhvr additive="base">
                                        <p:cTn id="112" dur="1000" fill="hold"/>
                                        <p:tgtEl>
                                          <p:spTgt spid="30"/>
                                        </p:tgtEl>
                                        <p:attrNameLst>
                                          <p:attrName>ppt_y</p:attrName>
                                        </p:attrNameLst>
                                      </p:cBhvr>
                                      <p:tavLst>
                                        <p:tav tm="0">
                                          <p:val>
                                            <p:strVal val="0-#ppt_h/2"/>
                                          </p:val>
                                        </p:tav>
                                        <p:tav tm="100000">
                                          <p:val>
                                            <p:strVal val="#ppt_y"/>
                                          </p:val>
                                        </p:tav>
                                      </p:tavLst>
                                    </p:anim>
                                  </p:childTnLst>
                                </p:cTn>
                              </p:par>
                              <p:par>
                                <p:cTn id="113" presetID="2" presetClass="entr" presetSubtype="1" decel="100000" fill="hold" grpId="0" nodeType="withEffect">
                                  <p:stCondLst>
                                    <p:cond delay="10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1000" fill="hold"/>
                                        <p:tgtEl>
                                          <p:spTgt spid="31"/>
                                        </p:tgtEl>
                                        <p:attrNameLst>
                                          <p:attrName>ppt_x</p:attrName>
                                        </p:attrNameLst>
                                      </p:cBhvr>
                                      <p:tavLst>
                                        <p:tav tm="0">
                                          <p:val>
                                            <p:strVal val="#ppt_x"/>
                                          </p:val>
                                        </p:tav>
                                        <p:tav tm="100000">
                                          <p:val>
                                            <p:strVal val="#ppt_x"/>
                                          </p:val>
                                        </p:tav>
                                      </p:tavLst>
                                    </p:anim>
                                    <p:anim calcmode="lin" valueType="num">
                                      <p:cBhvr additive="base">
                                        <p:cTn id="116" dur="1000" fill="hold"/>
                                        <p:tgtEl>
                                          <p:spTgt spid="31"/>
                                        </p:tgtEl>
                                        <p:attrNameLst>
                                          <p:attrName>ppt_y</p:attrName>
                                        </p:attrNameLst>
                                      </p:cBhvr>
                                      <p:tavLst>
                                        <p:tav tm="0">
                                          <p:val>
                                            <p:strVal val="0-#ppt_h/2"/>
                                          </p:val>
                                        </p:tav>
                                        <p:tav tm="100000">
                                          <p:val>
                                            <p:strVal val="#ppt_y"/>
                                          </p:val>
                                        </p:tav>
                                      </p:tavLst>
                                    </p:anim>
                                  </p:childTnLst>
                                </p:cTn>
                              </p:par>
                              <p:par>
                                <p:cTn id="117" presetID="2" presetClass="entr" presetSubtype="1" decel="100000" fill="hold" grpId="0" nodeType="withEffect">
                                  <p:stCondLst>
                                    <p:cond delay="200"/>
                                  </p:stCondLst>
                                  <p:childTnLst>
                                    <p:set>
                                      <p:cBhvr>
                                        <p:cTn id="118" dur="1" fill="hold">
                                          <p:stCondLst>
                                            <p:cond delay="0"/>
                                          </p:stCondLst>
                                        </p:cTn>
                                        <p:tgtEl>
                                          <p:spTgt spid="244"/>
                                        </p:tgtEl>
                                        <p:attrNameLst>
                                          <p:attrName>style.visibility</p:attrName>
                                        </p:attrNameLst>
                                      </p:cBhvr>
                                      <p:to>
                                        <p:strVal val="visible"/>
                                      </p:to>
                                    </p:set>
                                    <p:anim calcmode="lin" valueType="num">
                                      <p:cBhvr additive="base">
                                        <p:cTn id="119" dur="1000" fill="hold"/>
                                        <p:tgtEl>
                                          <p:spTgt spid="244"/>
                                        </p:tgtEl>
                                        <p:attrNameLst>
                                          <p:attrName>ppt_x</p:attrName>
                                        </p:attrNameLst>
                                      </p:cBhvr>
                                      <p:tavLst>
                                        <p:tav tm="0">
                                          <p:val>
                                            <p:strVal val="#ppt_x"/>
                                          </p:val>
                                        </p:tav>
                                        <p:tav tm="100000">
                                          <p:val>
                                            <p:strVal val="#ppt_x"/>
                                          </p:val>
                                        </p:tav>
                                      </p:tavLst>
                                    </p:anim>
                                    <p:anim calcmode="lin" valueType="num">
                                      <p:cBhvr additive="base">
                                        <p:cTn id="120" dur="1000" fill="hold"/>
                                        <p:tgtEl>
                                          <p:spTgt spid="244"/>
                                        </p:tgtEl>
                                        <p:attrNameLst>
                                          <p:attrName>ppt_y</p:attrName>
                                        </p:attrNameLst>
                                      </p:cBhvr>
                                      <p:tavLst>
                                        <p:tav tm="0">
                                          <p:val>
                                            <p:strVal val="0-#ppt_h/2"/>
                                          </p:val>
                                        </p:tav>
                                        <p:tav tm="100000">
                                          <p:val>
                                            <p:strVal val="#ppt_y"/>
                                          </p:val>
                                        </p:tav>
                                      </p:tavLst>
                                    </p:anim>
                                  </p:childTnLst>
                                </p:cTn>
                              </p:par>
                              <p:par>
                                <p:cTn id="121" presetID="2" presetClass="entr" presetSubtype="1" decel="100000" fill="hold" grpId="0" nodeType="withEffect">
                                  <p:stCondLst>
                                    <p:cond delay="300"/>
                                  </p:stCondLst>
                                  <p:childTnLst>
                                    <p:set>
                                      <p:cBhvr>
                                        <p:cTn id="122" dur="1" fill="hold">
                                          <p:stCondLst>
                                            <p:cond delay="0"/>
                                          </p:stCondLst>
                                        </p:cTn>
                                        <p:tgtEl>
                                          <p:spTgt spid="250"/>
                                        </p:tgtEl>
                                        <p:attrNameLst>
                                          <p:attrName>style.visibility</p:attrName>
                                        </p:attrNameLst>
                                      </p:cBhvr>
                                      <p:to>
                                        <p:strVal val="visible"/>
                                      </p:to>
                                    </p:set>
                                    <p:anim calcmode="lin" valueType="num">
                                      <p:cBhvr additive="base">
                                        <p:cTn id="123" dur="1000" fill="hold"/>
                                        <p:tgtEl>
                                          <p:spTgt spid="250"/>
                                        </p:tgtEl>
                                        <p:attrNameLst>
                                          <p:attrName>ppt_x</p:attrName>
                                        </p:attrNameLst>
                                      </p:cBhvr>
                                      <p:tavLst>
                                        <p:tav tm="0">
                                          <p:val>
                                            <p:strVal val="#ppt_x"/>
                                          </p:val>
                                        </p:tav>
                                        <p:tav tm="100000">
                                          <p:val>
                                            <p:strVal val="#ppt_x"/>
                                          </p:val>
                                        </p:tav>
                                      </p:tavLst>
                                    </p:anim>
                                    <p:anim calcmode="lin" valueType="num">
                                      <p:cBhvr additive="base">
                                        <p:cTn id="124" dur="1000" fill="hold"/>
                                        <p:tgtEl>
                                          <p:spTgt spid="250"/>
                                        </p:tgtEl>
                                        <p:attrNameLst>
                                          <p:attrName>ppt_y</p:attrName>
                                        </p:attrNameLst>
                                      </p:cBhvr>
                                      <p:tavLst>
                                        <p:tav tm="0">
                                          <p:val>
                                            <p:strVal val="0-#ppt_h/2"/>
                                          </p:val>
                                        </p:tav>
                                        <p:tav tm="100000">
                                          <p:val>
                                            <p:strVal val="#ppt_y"/>
                                          </p:val>
                                        </p:tav>
                                      </p:tavLst>
                                    </p:anim>
                                  </p:childTnLst>
                                </p:cTn>
                              </p:par>
                              <p:par>
                                <p:cTn id="125" presetID="2" presetClass="entr" presetSubtype="1" decel="100000" fill="hold" grpId="0" nodeType="withEffect">
                                  <p:stCondLst>
                                    <p:cond delay="400"/>
                                  </p:stCondLst>
                                  <p:childTnLst>
                                    <p:set>
                                      <p:cBhvr>
                                        <p:cTn id="126" dur="1" fill="hold">
                                          <p:stCondLst>
                                            <p:cond delay="0"/>
                                          </p:stCondLst>
                                        </p:cTn>
                                        <p:tgtEl>
                                          <p:spTgt spid="251"/>
                                        </p:tgtEl>
                                        <p:attrNameLst>
                                          <p:attrName>style.visibility</p:attrName>
                                        </p:attrNameLst>
                                      </p:cBhvr>
                                      <p:to>
                                        <p:strVal val="visible"/>
                                      </p:to>
                                    </p:set>
                                    <p:anim calcmode="lin" valueType="num">
                                      <p:cBhvr additive="base">
                                        <p:cTn id="127" dur="1000" fill="hold"/>
                                        <p:tgtEl>
                                          <p:spTgt spid="251"/>
                                        </p:tgtEl>
                                        <p:attrNameLst>
                                          <p:attrName>ppt_x</p:attrName>
                                        </p:attrNameLst>
                                      </p:cBhvr>
                                      <p:tavLst>
                                        <p:tav tm="0">
                                          <p:val>
                                            <p:strVal val="#ppt_x"/>
                                          </p:val>
                                        </p:tav>
                                        <p:tav tm="100000">
                                          <p:val>
                                            <p:strVal val="#ppt_x"/>
                                          </p:val>
                                        </p:tav>
                                      </p:tavLst>
                                    </p:anim>
                                    <p:anim calcmode="lin" valueType="num">
                                      <p:cBhvr additive="base">
                                        <p:cTn id="128" dur="1000" fill="hold"/>
                                        <p:tgtEl>
                                          <p:spTgt spid="251"/>
                                        </p:tgtEl>
                                        <p:attrNameLst>
                                          <p:attrName>ppt_y</p:attrName>
                                        </p:attrNameLst>
                                      </p:cBhvr>
                                      <p:tavLst>
                                        <p:tav tm="0">
                                          <p:val>
                                            <p:strVal val="0-#ppt_h/2"/>
                                          </p:val>
                                        </p:tav>
                                        <p:tav tm="100000">
                                          <p:val>
                                            <p:strVal val="#ppt_y"/>
                                          </p:val>
                                        </p:tav>
                                      </p:tavLst>
                                    </p:anim>
                                  </p:childTnLst>
                                </p:cTn>
                              </p:par>
                              <p:par>
                                <p:cTn id="129" presetID="2" presetClass="entr" presetSubtype="1" decel="100000" fill="hold" grpId="0" nodeType="withEffect">
                                  <p:stCondLst>
                                    <p:cond delay="500"/>
                                  </p:stCondLst>
                                  <p:childTnLst>
                                    <p:set>
                                      <p:cBhvr>
                                        <p:cTn id="130" dur="1" fill="hold">
                                          <p:stCondLst>
                                            <p:cond delay="0"/>
                                          </p:stCondLst>
                                        </p:cTn>
                                        <p:tgtEl>
                                          <p:spTgt spid="252"/>
                                        </p:tgtEl>
                                        <p:attrNameLst>
                                          <p:attrName>style.visibility</p:attrName>
                                        </p:attrNameLst>
                                      </p:cBhvr>
                                      <p:to>
                                        <p:strVal val="visible"/>
                                      </p:to>
                                    </p:set>
                                    <p:anim calcmode="lin" valueType="num">
                                      <p:cBhvr additive="base">
                                        <p:cTn id="131" dur="1000" fill="hold"/>
                                        <p:tgtEl>
                                          <p:spTgt spid="252"/>
                                        </p:tgtEl>
                                        <p:attrNameLst>
                                          <p:attrName>ppt_x</p:attrName>
                                        </p:attrNameLst>
                                      </p:cBhvr>
                                      <p:tavLst>
                                        <p:tav tm="0">
                                          <p:val>
                                            <p:strVal val="#ppt_x"/>
                                          </p:val>
                                        </p:tav>
                                        <p:tav tm="100000">
                                          <p:val>
                                            <p:strVal val="#ppt_x"/>
                                          </p:val>
                                        </p:tav>
                                      </p:tavLst>
                                    </p:anim>
                                    <p:anim calcmode="lin" valueType="num">
                                      <p:cBhvr additive="base">
                                        <p:cTn id="132" dur="1000" fill="hold"/>
                                        <p:tgtEl>
                                          <p:spTgt spid="252"/>
                                        </p:tgtEl>
                                        <p:attrNameLst>
                                          <p:attrName>ppt_y</p:attrName>
                                        </p:attrNameLst>
                                      </p:cBhvr>
                                      <p:tavLst>
                                        <p:tav tm="0">
                                          <p:val>
                                            <p:strVal val="0-#ppt_h/2"/>
                                          </p:val>
                                        </p:tav>
                                        <p:tav tm="100000">
                                          <p:val>
                                            <p:strVal val="#ppt_y"/>
                                          </p:val>
                                        </p:tav>
                                      </p:tavLst>
                                    </p:anim>
                                  </p:childTnLst>
                                </p:cTn>
                              </p:par>
                              <p:par>
                                <p:cTn id="133" presetID="2" presetClass="entr" presetSubtype="1" decel="100000" fill="hold" grpId="0" nodeType="withEffect">
                                  <p:stCondLst>
                                    <p:cond delay="600"/>
                                  </p:stCondLst>
                                  <p:childTnLst>
                                    <p:set>
                                      <p:cBhvr>
                                        <p:cTn id="134" dur="1" fill="hold">
                                          <p:stCondLst>
                                            <p:cond delay="0"/>
                                          </p:stCondLst>
                                        </p:cTn>
                                        <p:tgtEl>
                                          <p:spTgt spid="253"/>
                                        </p:tgtEl>
                                        <p:attrNameLst>
                                          <p:attrName>style.visibility</p:attrName>
                                        </p:attrNameLst>
                                      </p:cBhvr>
                                      <p:to>
                                        <p:strVal val="visible"/>
                                      </p:to>
                                    </p:set>
                                    <p:anim calcmode="lin" valueType="num">
                                      <p:cBhvr additive="base">
                                        <p:cTn id="135" dur="1000" fill="hold"/>
                                        <p:tgtEl>
                                          <p:spTgt spid="253"/>
                                        </p:tgtEl>
                                        <p:attrNameLst>
                                          <p:attrName>ppt_x</p:attrName>
                                        </p:attrNameLst>
                                      </p:cBhvr>
                                      <p:tavLst>
                                        <p:tav tm="0">
                                          <p:val>
                                            <p:strVal val="#ppt_x"/>
                                          </p:val>
                                        </p:tav>
                                        <p:tav tm="100000">
                                          <p:val>
                                            <p:strVal val="#ppt_x"/>
                                          </p:val>
                                        </p:tav>
                                      </p:tavLst>
                                    </p:anim>
                                    <p:anim calcmode="lin" valueType="num">
                                      <p:cBhvr additive="base">
                                        <p:cTn id="136" dur="1000" fill="hold"/>
                                        <p:tgtEl>
                                          <p:spTgt spid="253"/>
                                        </p:tgtEl>
                                        <p:attrNameLst>
                                          <p:attrName>ppt_y</p:attrName>
                                        </p:attrNameLst>
                                      </p:cBhvr>
                                      <p:tavLst>
                                        <p:tav tm="0">
                                          <p:val>
                                            <p:strVal val="0-#ppt_h/2"/>
                                          </p:val>
                                        </p:tav>
                                        <p:tav tm="100000">
                                          <p:val>
                                            <p:strVal val="#ppt_y"/>
                                          </p:val>
                                        </p:tav>
                                      </p:tavLst>
                                    </p:anim>
                                  </p:childTnLst>
                                </p:cTn>
                              </p:par>
                              <p:par>
                                <p:cTn id="137" presetID="2" presetClass="entr" presetSubtype="1" decel="100000" fill="hold" grpId="0" nodeType="withEffect">
                                  <p:stCondLst>
                                    <p:cond delay="700"/>
                                  </p:stCondLst>
                                  <p:childTnLst>
                                    <p:set>
                                      <p:cBhvr>
                                        <p:cTn id="138" dur="1" fill="hold">
                                          <p:stCondLst>
                                            <p:cond delay="0"/>
                                          </p:stCondLst>
                                        </p:cTn>
                                        <p:tgtEl>
                                          <p:spTgt spid="254"/>
                                        </p:tgtEl>
                                        <p:attrNameLst>
                                          <p:attrName>style.visibility</p:attrName>
                                        </p:attrNameLst>
                                      </p:cBhvr>
                                      <p:to>
                                        <p:strVal val="visible"/>
                                      </p:to>
                                    </p:set>
                                    <p:anim calcmode="lin" valueType="num">
                                      <p:cBhvr additive="base">
                                        <p:cTn id="139" dur="1000" fill="hold"/>
                                        <p:tgtEl>
                                          <p:spTgt spid="254"/>
                                        </p:tgtEl>
                                        <p:attrNameLst>
                                          <p:attrName>ppt_x</p:attrName>
                                        </p:attrNameLst>
                                      </p:cBhvr>
                                      <p:tavLst>
                                        <p:tav tm="0">
                                          <p:val>
                                            <p:strVal val="#ppt_x"/>
                                          </p:val>
                                        </p:tav>
                                        <p:tav tm="100000">
                                          <p:val>
                                            <p:strVal val="#ppt_x"/>
                                          </p:val>
                                        </p:tav>
                                      </p:tavLst>
                                    </p:anim>
                                    <p:anim calcmode="lin" valueType="num">
                                      <p:cBhvr additive="base">
                                        <p:cTn id="140" dur="1000" fill="hold"/>
                                        <p:tgtEl>
                                          <p:spTgt spid="254"/>
                                        </p:tgtEl>
                                        <p:attrNameLst>
                                          <p:attrName>ppt_y</p:attrName>
                                        </p:attrNameLst>
                                      </p:cBhvr>
                                      <p:tavLst>
                                        <p:tav tm="0">
                                          <p:val>
                                            <p:strVal val="0-#ppt_h/2"/>
                                          </p:val>
                                        </p:tav>
                                        <p:tav tm="100000">
                                          <p:val>
                                            <p:strVal val="#ppt_y"/>
                                          </p:val>
                                        </p:tav>
                                      </p:tavLst>
                                    </p:anim>
                                  </p:childTnLst>
                                </p:cTn>
                              </p:par>
                              <p:par>
                                <p:cTn id="141" presetID="2" presetClass="entr" presetSubtype="1" decel="100000" fill="hold" grpId="0" nodeType="withEffect">
                                  <p:stCondLst>
                                    <p:cond delay="800"/>
                                  </p:stCondLst>
                                  <p:childTnLst>
                                    <p:set>
                                      <p:cBhvr>
                                        <p:cTn id="142" dur="1" fill="hold">
                                          <p:stCondLst>
                                            <p:cond delay="0"/>
                                          </p:stCondLst>
                                        </p:cTn>
                                        <p:tgtEl>
                                          <p:spTgt spid="255"/>
                                        </p:tgtEl>
                                        <p:attrNameLst>
                                          <p:attrName>style.visibility</p:attrName>
                                        </p:attrNameLst>
                                      </p:cBhvr>
                                      <p:to>
                                        <p:strVal val="visible"/>
                                      </p:to>
                                    </p:set>
                                    <p:anim calcmode="lin" valueType="num">
                                      <p:cBhvr additive="base">
                                        <p:cTn id="143" dur="1000" fill="hold"/>
                                        <p:tgtEl>
                                          <p:spTgt spid="255"/>
                                        </p:tgtEl>
                                        <p:attrNameLst>
                                          <p:attrName>ppt_x</p:attrName>
                                        </p:attrNameLst>
                                      </p:cBhvr>
                                      <p:tavLst>
                                        <p:tav tm="0">
                                          <p:val>
                                            <p:strVal val="#ppt_x"/>
                                          </p:val>
                                        </p:tav>
                                        <p:tav tm="100000">
                                          <p:val>
                                            <p:strVal val="#ppt_x"/>
                                          </p:val>
                                        </p:tav>
                                      </p:tavLst>
                                    </p:anim>
                                    <p:anim calcmode="lin" valueType="num">
                                      <p:cBhvr additive="base">
                                        <p:cTn id="144" dur="1000" fill="hold"/>
                                        <p:tgtEl>
                                          <p:spTgt spid="255"/>
                                        </p:tgtEl>
                                        <p:attrNameLst>
                                          <p:attrName>ppt_y</p:attrName>
                                        </p:attrNameLst>
                                      </p:cBhvr>
                                      <p:tavLst>
                                        <p:tav tm="0">
                                          <p:val>
                                            <p:strVal val="0-#ppt_h/2"/>
                                          </p:val>
                                        </p:tav>
                                        <p:tav tm="100000">
                                          <p:val>
                                            <p:strVal val="#ppt_y"/>
                                          </p:val>
                                        </p:tav>
                                      </p:tavLst>
                                    </p:anim>
                                  </p:childTnLst>
                                </p:cTn>
                              </p:par>
                              <p:par>
                                <p:cTn id="145" presetID="2" presetClass="entr" presetSubtype="1" decel="100000" fill="hold" grpId="0" nodeType="withEffect">
                                  <p:stCondLst>
                                    <p:cond delay="900"/>
                                  </p:stCondLst>
                                  <p:childTnLst>
                                    <p:set>
                                      <p:cBhvr>
                                        <p:cTn id="146" dur="1" fill="hold">
                                          <p:stCondLst>
                                            <p:cond delay="0"/>
                                          </p:stCondLst>
                                        </p:cTn>
                                        <p:tgtEl>
                                          <p:spTgt spid="160"/>
                                        </p:tgtEl>
                                        <p:attrNameLst>
                                          <p:attrName>style.visibility</p:attrName>
                                        </p:attrNameLst>
                                      </p:cBhvr>
                                      <p:to>
                                        <p:strVal val="visible"/>
                                      </p:to>
                                    </p:set>
                                    <p:anim calcmode="lin" valueType="num">
                                      <p:cBhvr additive="base">
                                        <p:cTn id="147" dur="1000" fill="hold"/>
                                        <p:tgtEl>
                                          <p:spTgt spid="160"/>
                                        </p:tgtEl>
                                        <p:attrNameLst>
                                          <p:attrName>ppt_x</p:attrName>
                                        </p:attrNameLst>
                                      </p:cBhvr>
                                      <p:tavLst>
                                        <p:tav tm="0">
                                          <p:val>
                                            <p:strVal val="#ppt_x"/>
                                          </p:val>
                                        </p:tav>
                                        <p:tav tm="100000">
                                          <p:val>
                                            <p:strVal val="#ppt_x"/>
                                          </p:val>
                                        </p:tav>
                                      </p:tavLst>
                                    </p:anim>
                                    <p:anim calcmode="lin" valueType="num">
                                      <p:cBhvr additive="base">
                                        <p:cTn id="148" dur="1000" fill="hold"/>
                                        <p:tgtEl>
                                          <p:spTgt spid="160"/>
                                        </p:tgtEl>
                                        <p:attrNameLst>
                                          <p:attrName>ppt_y</p:attrName>
                                        </p:attrNameLst>
                                      </p:cBhvr>
                                      <p:tavLst>
                                        <p:tav tm="0">
                                          <p:val>
                                            <p:strVal val="0-#ppt_h/2"/>
                                          </p:val>
                                        </p:tav>
                                        <p:tav tm="100000">
                                          <p:val>
                                            <p:strVal val="#ppt_y"/>
                                          </p:val>
                                        </p:tav>
                                      </p:tavLst>
                                    </p:anim>
                                  </p:childTnLst>
                                </p:cTn>
                              </p:par>
                              <p:par>
                                <p:cTn id="149" presetID="2" presetClass="entr" presetSubtype="1" decel="100000" fill="hold" grpId="0" nodeType="withEffect">
                                  <p:stCondLst>
                                    <p:cond delay="1000"/>
                                  </p:stCondLst>
                                  <p:childTnLst>
                                    <p:set>
                                      <p:cBhvr>
                                        <p:cTn id="150" dur="1" fill="hold">
                                          <p:stCondLst>
                                            <p:cond delay="0"/>
                                          </p:stCondLst>
                                        </p:cTn>
                                        <p:tgtEl>
                                          <p:spTgt spid="161"/>
                                        </p:tgtEl>
                                        <p:attrNameLst>
                                          <p:attrName>style.visibility</p:attrName>
                                        </p:attrNameLst>
                                      </p:cBhvr>
                                      <p:to>
                                        <p:strVal val="visible"/>
                                      </p:to>
                                    </p:set>
                                    <p:anim calcmode="lin" valueType="num">
                                      <p:cBhvr additive="base">
                                        <p:cTn id="151" dur="1000" fill="hold"/>
                                        <p:tgtEl>
                                          <p:spTgt spid="161"/>
                                        </p:tgtEl>
                                        <p:attrNameLst>
                                          <p:attrName>ppt_x</p:attrName>
                                        </p:attrNameLst>
                                      </p:cBhvr>
                                      <p:tavLst>
                                        <p:tav tm="0">
                                          <p:val>
                                            <p:strVal val="#ppt_x"/>
                                          </p:val>
                                        </p:tav>
                                        <p:tav tm="100000">
                                          <p:val>
                                            <p:strVal val="#ppt_x"/>
                                          </p:val>
                                        </p:tav>
                                      </p:tavLst>
                                    </p:anim>
                                    <p:anim calcmode="lin" valueType="num">
                                      <p:cBhvr additive="base">
                                        <p:cTn id="152" dur="1000" fill="hold"/>
                                        <p:tgtEl>
                                          <p:spTgt spid="161"/>
                                        </p:tgtEl>
                                        <p:attrNameLst>
                                          <p:attrName>ppt_y</p:attrName>
                                        </p:attrNameLst>
                                      </p:cBhvr>
                                      <p:tavLst>
                                        <p:tav tm="0">
                                          <p:val>
                                            <p:strVal val="0-#ppt_h/2"/>
                                          </p:val>
                                        </p:tav>
                                        <p:tav tm="100000">
                                          <p:val>
                                            <p:strVal val="#ppt_y"/>
                                          </p:val>
                                        </p:tav>
                                      </p:tavLst>
                                    </p:anim>
                                  </p:childTnLst>
                                </p:cTn>
                              </p:par>
                              <p:par>
                                <p:cTn id="153" presetID="2" presetClass="entr" presetSubtype="1" decel="100000" fill="hold" grpId="0" nodeType="withEffect">
                                  <p:stCondLst>
                                    <p:cond delay="1100"/>
                                  </p:stCondLst>
                                  <p:childTnLst>
                                    <p:set>
                                      <p:cBhvr>
                                        <p:cTn id="154" dur="1" fill="hold">
                                          <p:stCondLst>
                                            <p:cond delay="0"/>
                                          </p:stCondLst>
                                        </p:cTn>
                                        <p:tgtEl>
                                          <p:spTgt spid="162"/>
                                        </p:tgtEl>
                                        <p:attrNameLst>
                                          <p:attrName>style.visibility</p:attrName>
                                        </p:attrNameLst>
                                      </p:cBhvr>
                                      <p:to>
                                        <p:strVal val="visible"/>
                                      </p:to>
                                    </p:set>
                                    <p:anim calcmode="lin" valueType="num">
                                      <p:cBhvr additive="base">
                                        <p:cTn id="155" dur="1000" fill="hold"/>
                                        <p:tgtEl>
                                          <p:spTgt spid="162"/>
                                        </p:tgtEl>
                                        <p:attrNameLst>
                                          <p:attrName>ppt_x</p:attrName>
                                        </p:attrNameLst>
                                      </p:cBhvr>
                                      <p:tavLst>
                                        <p:tav tm="0">
                                          <p:val>
                                            <p:strVal val="#ppt_x"/>
                                          </p:val>
                                        </p:tav>
                                        <p:tav tm="100000">
                                          <p:val>
                                            <p:strVal val="#ppt_x"/>
                                          </p:val>
                                        </p:tav>
                                      </p:tavLst>
                                    </p:anim>
                                    <p:anim calcmode="lin" valueType="num">
                                      <p:cBhvr additive="base">
                                        <p:cTn id="156" dur="1000" fill="hold"/>
                                        <p:tgtEl>
                                          <p:spTgt spid="162"/>
                                        </p:tgtEl>
                                        <p:attrNameLst>
                                          <p:attrName>ppt_y</p:attrName>
                                        </p:attrNameLst>
                                      </p:cBhvr>
                                      <p:tavLst>
                                        <p:tav tm="0">
                                          <p:val>
                                            <p:strVal val="0-#ppt_h/2"/>
                                          </p:val>
                                        </p:tav>
                                        <p:tav tm="100000">
                                          <p:val>
                                            <p:strVal val="#ppt_y"/>
                                          </p:val>
                                        </p:tav>
                                      </p:tavLst>
                                    </p:anim>
                                  </p:childTnLst>
                                </p:cTn>
                              </p:par>
                              <p:par>
                                <p:cTn id="157" presetID="2" presetClass="entr" presetSubtype="1" decel="100000" fill="hold" grpId="0" nodeType="withEffect">
                                  <p:stCondLst>
                                    <p:cond delay="1200"/>
                                  </p:stCondLst>
                                  <p:childTnLst>
                                    <p:set>
                                      <p:cBhvr>
                                        <p:cTn id="158" dur="1" fill="hold">
                                          <p:stCondLst>
                                            <p:cond delay="0"/>
                                          </p:stCondLst>
                                        </p:cTn>
                                        <p:tgtEl>
                                          <p:spTgt spid="164"/>
                                        </p:tgtEl>
                                        <p:attrNameLst>
                                          <p:attrName>style.visibility</p:attrName>
                                        </p:attrNameLst>
                                      </p:cBhvr>
                                      <p:to>
                                        <p:strVal val="visible"/>
                                      </p:to>
                                    </p:set>
                                    <p:anim calcmode="lin" valueType="num">
                                      <p:cBhvr additive="base">
                                        <p:cTn id="159" dur="1000" fill="hold"/>
                                        <p:tgtEl>
                                          <p:spTgt spid="164"/>
                                        </p:tgtEl>
                                        <p:attrNameLst>
                                          <p:attrName>ppt_x</p:attrName>
                                        </p:attrNameLst>
                                      </p:cBhvr>
                                      <p:tavLst>
                                        <p:tav tm="0">
                                          <p:val>
                                            <p:strVal val="#ppt_x"/>
                                          </p:val>
                                        </p:tav>
                                        <p:tav tm="100000">
                                          <p:val>
                                            <p:strVal val="#ppt_x"/>
                                          </p:val>
                                        </p:tav>
                                      </p:tavLst>
                                    </p:anim>
                                    <p:anim calcmode="lin" valueType="num">
                                      <p:cBhvr additive="base">
                                        <p:cTn id="160" dur="1000" fill="hold"/>
                                        <p:tgtEl>
                                          <p:spTgt spid="164"/>
                                        </p:tgtEl>
                                        <p:attrNameLst>
                                          <p:attrName>ppt_y</p:attrName>
                                        </p:attrNameLst>
                                      </p:cBhvr>
                                      <p:tavLst>
                                        <p:tav tm="0">
                                          <p:val>
                                            <p:strVal val="0-#ppt_h/2"/>
                                          </p:val>
                                        </p:tav>
                                        <p:tav tm="100000">
                                          <p:val>
                                            <p:strVal val="#ppt_y"/>
                                          </p:val>
                                        </p:tav>
                                      </p:tavLst>
                                    </p:anim>
                                  </p:childTnLst>
                                </p:cTn>
                              </p:par>
                              <p:par>
                                <p:cTn id="161" presetID="2" presetClass="entr" presetSubtype="1" decel="100000" fill="hold" grpId="0" nodeType="withEffect">
                                  <p:stCondLst>
                                    <p:cond delay="1300"/>
                                  </p:stCondLst>
                                  <p:childTnLst>
                                    <p:set>
                                      <p:cBhvr>
                                        <p:cTn id="162" dur="1" fill="hold">
                                          <p:stCondLst>
                                            <p:cond delay="0"/>
                                          </p:stCondLst>
                                        </p:cTn>
                                        <p:tgtEl>
                                          <p:spTgt spid="165"/>
                                        </p:tgtEl>
                                        <p:attrNameLst>
                                          <p:attrName>style.visibility</p:attrName>
                                        </p:attrNameLst>
                                      </p:cBhvr>
                                      <p:to>
                                        <p:strVal val="visible"/>
                                      </p:to>
                                    </p:set>
                                    <p:anim calcmode="lin" valueType="num">
                                      <p:cBhvr additive="base">
                                        <p:cTn id="163" dur="1000" fill="hold"/>
                                        <p:tgtEl>
                                          <p:spTgt spid="165"/>
                                        </p:tgtEl>
                                        <p:attrNameLst>
                                          <p:attrName>ppt_x</p:attrName>
                                        </p:attrNameLst>
                                      </p:cBhvr>
                                      <p:tavLst>
                                        <p:tav tm="0">
                                          <p:val>
                                            <p:strVal val="#ppt_x"/>
                                          </p:val>
                                        </p:tav>
                                        <p:tav tm="100000">
                                          <p:val>
                                            <p:strVal val="#ppt_x"/>
                                          </p:val>
                                        </p:tav>
                                      </p:tavLst>
                                    </p:anim>
                                    <p:anim calcmode="lin" valueType="num">
                                      <p:cBhvr additive="base">
                                        <p:cTn id="164" dur="1000" fill="hold"/>
                                        <p:tgtEl>
                                          <p:spTgt spid="165"/>
                                        </p:tgtEl>
                                        <p:attrNameLst>
                                          <p:attrName>ppt_y</p:attrName>
                                        </p:attrNameLst>
                                      </p:cBhvr>
                                      <p:tavLst>
                                        <p:tav tm="0">
                                          <p:val>
                                            <p:strVal val="0-#ppt_h/2"/>
                                          </p:val>
                                        </p:tav>
                                        <p:tav tm="100000">
                                          <p:val>
                                            <p:strVal val="#ppt_y"/>
                                          </p:val>
                                        </p:tav>
                                      </p:tavLst>
                                    </p:anim>
                                  </p:childTnLst>
                                </p:cTn>
                              </p:par>
                              <p:par>
                                <p:cTn id="165" presetID="2" presetClass="entr" presetSubtype="1" decel="100000" fill="hold" grpId="0" nodeType="withEffect">
                                  <p:stCondLst>
                                    <p:cond delay="1400"/>
                                  </p:stCondLst>
                                  <p:childTnLst>
                                    <p:set>
                                      <p:cBhvr>
                                        <p:cTn id="166" dur="1" fill="hold">
                                          <p:stCondLst>
                                            <p:cond delay="0"/>
                                          </p:stCondLst>
                                        </p:cTn>
                                        <p:tgtEl>
                                          <p:spTgt spid="166"/>
                                        </p:tgtEl>
                                        <p:attrNameLst>
                                          <p:attrName>style.visibility</p:attrName>
                                        </p:attrNameLst>
                                      </p:cBhvr>
                                      <p:to>
                                        <p:strVal val="visible"/>
                                      </p:to>
                                    </p:set>
                                    <p:anim calcmode="lin" valueType="num">
                                      <p:cBhvr additive="base">
                                        <p:cTn id="167" dur="1000" fill="hold"/>
                                        <p:tgtEl>
                                          <p:spTgt spid="166"/>
                                        </p:tgtEl>
                                        <p:attrNameLst>
                                          <p:attrName>ppt_x</p:attrName>
                                        </p:attrNameLst>
                                      </p:cBhvr>
                                      <p:tavLst>
                                        <p:tav tm="0">
                                          <p:val>
                                            <p:strVal val="#ppt_x"/>
                                          </p:val>
                                        </p:tav>
                                        <p:tav tm="100000">
                                          <p:val>
                                            <p:strVal val="#ppt_x"/>
                                          </p:val>
                                        </p:tav>
                                      </p:tavLst>
                                    </p:anim>
                                    <p:anim calcmode="lin" valueType="num">
                                      <p:cBhvr additive="base">
                                        <p:cTn id="168" dur="1000" fill="hold"/>
                                        <p:tgtEl>
                                          <p:spTgt spid="166"/>
                                        </p:tgtEl>
                                        <p:attrNameLst>
                                          <p:attrName>ppt_y</p:attrName>
                                        </p:attrNameLst>
                                      </p:cBhvr>
                                      <p:tavLst>
                                        <p:tav tm="0">
                                          <p:val>
                                            <p:strVal val="0-#ppt_h/2"/>
                                          </p:val>
                                        </p:tav>
                                        <p:tav tm="100000">
                                          <p:val>
                                            <p:strVal val="#ppt_y"/>
                                          </p:val>
                                        </p:tav>
                                      </p:tavLst>
                                    </p:anim>
                                  </p:childTnLst>
                                </p:cTn>
                              </p:par>
                              <p:par>
                                <p:cTn id="169" presetID="2" presetClass="entr" presetSubtype="1" decel="100000" fill="hold" grpId="0" nodeType="withEffect">
                                  <p:stCondLst>
                                    <p:cond delay="1500"/>
                                  </p:stCondLst>
                                  <p:childTnLst>
                                    <p:set>
                                      <p:cBhvr>
                                        <p:cTn id="170" dur="1" fill="hold">
                                          <p:stCondLst>
                                            <p:cond delay="0"/>
                                          </p:stCondLst>
                                        </p:cTn>
                                        <p:tgtEl>
                                          <p:spTgt spid="167"/>
                                        </p:tgtEl>
                                        <p:attrNameLst>
                                          <p:attrName>style.visibility</p:attrName>
                                        </p:attrNameLst>
                                      </p:cBhvr>
                                      <p:to>
                                        <p:strVal val="visible"/>
                                      </p:to>
                                    </p:set>
                                    <p:anim calcmode="lin" valueType="num">
                                      <p:cBhvr additive="base">
                                        <p:cTn id="171" dur="1000" fill="hold"/>
                                        <p:tgtEl>
                                          <p:spTgt spid="167"/>
                                        </p:tgtEl>
                                        <p:attrNameLst>
                                          <p:attrName>ppt_x</p:attrName>
                                        </p:attrNameLst>
                                      </p:cBhvr>
                                      <p:tavLst>
                                        <p:tav tm="0">
                                          <p:val>
                                            <p:strVal val="#ppt_x"/>
                                          </p:val>
                                        </p:tav>
                                        <p:tav tm="100000">
                                          <p:val>
                                            <p:strVal val="#ppt_x"/>
                                          </p:val>
                                        </p:tav>
                                      </p:tavLst>
                                    </p:anim>
                                    <p:anim calcmode="lin" valueType="num">
                                      <p:cBhvr additive="base">
                                        <p:cTn id="172" dur="1000" fill="hold"/>
                                        <p:tgtEl>
                                          <p:spTgt spid="167"/>
                                        </p:tgtEl>
                                        <p:attrNameLst>
                                          <p:attrName>ppt_y</p:attrName>
                                        </p:attrNameLst>
                                      </p:cBhvr>
                                      <p:tavLst>
                                        <p:tav tm="0">
                                          <p:val>
                                            <p:strVal val="0-#ppt_h/2"/>
                                          </p:val>
                                        </p:tav>
                                        <p:tav tm="100000">
                                          <p:val>
                                            <p:strVal val="#ppt_y"/>
                                          </p:val>
                                        </p:tav>
                                      </p:tavLst>
                                    </p:anim>
                                  </p:childTnLst>
                                </p:cTn>
                              </p:par>
                              <p:par>
                                <p:cTn id="173" presetID="2" presetClass="entr" presetSubtype="1" decel="100000" fill="hold" grpId="0" nodeType="withEffect">
                                  <p:stCondLst>
                                    <p:cond delay="1600"/>
                                  </p:stCondLst>
                                  <p:childTnLst>
                                    <p:set>
                                      <p:cBhvr>
                                        <p:cTn id="174" dur="1" fill="hold">
                                          <p:stCondLst>
                                            <p:cond delay="0"/>
                                          </p:stCondLst>
                                        </p:cTn>
                                        <p:tgtEl>
                                          <p:spTgt spid="168"/>
                                        </p:tgtEl>
                                        <p:attrNameLst>
                                          <p:attrName>style.visibility</p:attrName>
                                        </p:attrNameLst>
                                      </p:cBhvr>
                                      <p:to>
                                        <p:strVal val="visible"/>
                                      </p:to>
                                    </p:set>
                                    <p:anim calcmode="lin" valueType="num">
                                      <p:cBhvr additive="base">
                                        <p:cTn id="175" dur="1000" fill="hold"/>
                                        <p:tgtEl>
                                          <p:spTgt spid="168"/>
                                        </p:tgtEl>
                                        <p:attrNameLst>
                                          <p:attrName>ppt_x</p:attrName>
                                        </p:attrNameLst>
                                      </p:cBhvr>
                                      <p:tavLst>
                                        <p:tav tm="0">
                                          <p:val>
                                            <p:strVal val="#ppt_x"/>
                                          </p:val>
                                        </p:tav>
                                        <p:tav tm="100000">
                                          <p:val>
                                            <p:strVal val="#ppt_x"/>
                                          </p:val>
                                        </p:tav>
                                      </p:tavLst>
                                    </p:anim>
                                    <p:anim calcmode="lin" valueType="num">
                                      <p:cBhvr additive="base">
                                        <p:cTn id="176" dur="1000" fill="hold"/>
                                        <p:tgtEl>
                                          <p:spTgt spid="168"/>
                                        </p:tgtEl>
                                        <p:attrNameLst>
                                          <p:attrName>ppt_y</p:attrName>
                                        </p:attrNameLst>
                                      </p:cBhvr>
                                      <p:tavLst>
                                        <p:tav tm="0">
                                          <p:val>
                                            <p:strVal val="0-#ppt_h/2"/>
                                          </p:val>
                                        </p:tav>
                                        <p:tav tm="100000">
                                          <p:val>
                                            <p:strVal val="#ppt_y"/>
                                          </p:val>
                                        </p:tav>
                                      </p:tavLst>
                                    </p:anim>
                                  </p:childTnLst>
                                </p:cTn>
                              </p:par>
                              <p:par>
                                <p:cTn id="177" presetID="2" presetClass="entr" presetSubtype="1" decel="100000" fill="hold" grpId="0" nodeType="withEffect">
                                  <p:stCondLst>
                                    <p:cond delay="1700"/>
                                  </p:stCondLst>
                                  <p:childTnLst>
                                    <p:set>
                                      <p:cBhvr>
                                        <p:cTn id="178" dur="1" fill="hold">
                                          <p:stCondLst>
                                            <p:cond delay="0"/>
                                          </p:stCondLst>
                                        </p:cTn>
                                        <p:tgtEl>
                                          <p:spTgt spid="169"/>
                                        </p:tgtEl>
                                        <p:attrNameLst>
                                          <p:attrName>style.visibility</p:attrName>
                                        </p:attrNameLst>
                                      </p:cBhvr>
                                      <p:to>
                                        <p:strVal val="visible"/>
                                      </p:to>
                                    </p:set>
                                    <p:anim calcmode="lin" valueType="num">
                                      <p:cBhvr additive="base">
                                        <p:cTn id="179" dur="1000" fill="hold"/>
                                        <p:tgtEl>
                                          <p:spTgt spid="169"/>
                                        </p:tgtEl>
                                        <p:attrNameLst>
                                          <p:attrName>ppt_x</p:attrName>
                                        </p:attrNameLst>
                                      </p:cBhvr>
                                      <p:tavLst>
                                        <p:tav tm="0">
                                          <p:val>
                                            <p:strVal val="#ppt_x"/>
                                          </p:val>
                                        </p:tav>
                                        <p:tav tm="100000">
                                          <p:val>
                                            <p:strVal val="#ppt_x"/>
                                          </p:val>
                                        </p:tav>
                                      </p:tavLst>
                                    </p:anim>
                                    <p:anim calcmode="lin" valueType="num">
                                      <p:cBhvr additive="base">
                                        <p:cTn id="180" dur="1000" fill="hold"/>
                                        <p:tgtEl>
                                          <p:spTgt spid="169"/>
                                        </p:tgtEl>
                                        <p:attrNameLst>
                                          <p:attrName>ppt_y</p:attrName>
                                        </p:attrNameLst>
                                      </p:cBhvr>
                                      <p:tavLst>
                                        <p:tav tm="0">
                                          <p:val>
                                            <p:strVal val="0-#ppt_h/2"/>
                                          </p:val>
                                        </p:tav>
                                        <p:tav tm="100000">
                                          <p:val>
                                            <p:strVal val="#ppt_y"/>
                                          </p:val>
                                        </p:tav>
                                      </p:tavLst>
                                    </p:anim>
                                  </p:childTnLst>
                                </p:cTn>
                              </p:par>
                              <p:par>
                                <p:cTn id="181" presetID="2" presetClass="entr" presetSubtype="1" decel="100000" fill="hold" grpId="0" nodeType="withEffect">
                                  <p:stCondLst>
                                    <p:cond delay="1800"/>
                                  </p:stCondLst>
                                  <p:childTnLst>
                                    <p:set>
                                      <p:cBhvr>
                                        <p:cTn id="182" dur="1" fill="hold">
                                          <p:stCondLst>
                                            <p:cond delay="0"/>
                                          </p:stCondLst>
                                        </p:cTn>
                                        <p:tgtEl>
                                          <p:spTgt spid="170"/>
                                        </p:tgtEl>
                                        <p:attrNameLst>
                                          <p:attrName>style.visibility</p:attrName>
                                        </p:attrNameLst>
                                      </p:cBhvr>
                                      <p:to>
                                        <p:strVal val="visible"/>
                                      </p:to>
                                    </p:set>
                                    <p:anim calcmode="lin" valueType="num">
                                      <p:cBhvr additive="base">
                                        <p:cTn id="183" dur="1000" fill="hold"/>
                                        <p:tgtEl>
                                          <p:spTgt spid="170"/>
                                        </p:tgtEl>
                                        <p:attrNameLst>
                                          <p:attrName>ppt_x</p:attrName>
                                        </p:attrNameLst>
                                      </p:cBhvr>
                                      <p:tavLst>
                                        <p:tav tm="0">
                                          <p:val>
                                            <p:strVal val="#ppt_x"/>
                                          </p:val>
                                        </p:tav>
                                        <p:tav tm="100000">
                                          <p:val>
                                            <p:strVal val="#ppt_x"/>
                                          </p:val>
                                        </p:tav>
                                      </p:tavLst>
                                    </p:anim>
                                    <p:anim calcmode="lin" valueType="num">
                                      <p:cBhvr additive="base">
                                        <p:cTn id="184" dur="1000" fill="hold"/>
                                        <p:tgtEl>
                                          <p:spTgt spid="170"/>
                                        </p:tgtEl>
                                        <p:attrNameLst>
                                          <p:attrName>ppt_y</p:attrName>
                                        </p:attrNameLst>
                                      </p:cBhvr>
                                      <p:tavLst>
                                        <p:tav tm="0">
                                          <p:val>
                                            <p:strVal val="0-#ppt_h/2"/>
                                          </p:val>
                                        </p:tav>
                                        <p:tav tm="100000">
                                          <p:val>
                                            <p:strVal val="#ppt_y"/>
                                          </p:val>
                                        </p:tav>
                                      </p:tavLst>
                                    </p:anim>
                                  </p:childTnLst>
                                </p:cTn>
                              </p:par>
                              <p:par>
                                <p:cTn id="185" presetID="2" presetClass="entr" presetSubtype="1" decel="100000" fill="hold" grpId="0" nodeType="withEffect">
                                  <p:stCondLst>
                                    <p:cond delay="1900"/>
                                  </p:stCondLst>
                                  <p:childTnLst>
                                    <p:set>
                                      <p:cBhvr>
                                        <p:cTn id="186" dur="1" fill="hold">
                                          <p:stCondLst>
                                            <p:cond delay="0"/>
                                          </p:stCondLst>
                                        </p:cTn>
                                        <p:tgtEl>
                                          <p:spTgt spid="171"/>
                                        </p:tgtEl>
                                        <p:attrNameLst>
                                          <p:attrName>style.visibility</p:attrName>
                                        </p:attrNameLst>
                                      </p:cBhvr>
                                      <p:to>
                                        <p:strVal val="visible"/>
                                      </p:to>
                                    </p:set>
                                    <p:anim calcmode="lin" valueType="num">
                                      <p:cBhvr additive="base">
                                        <p:cTn id="187" dur="1000" fill="hold"/>
                                        <p:tgtEl>
                                          <p:spTgt spid="171"/>
                                        </p:tgtEl>
                                        <p:attrNameLst>
                                          <p:attrName>ppt_x</p:attrName>
                                        </p:attrNameLst>
                                      </p:cBhvr>
                                      <p:tavLst>
                                        <p:tav tm="0">
                                          <p:val>
                                            <p:strVal val="#ppt_x"/>
                                          </p:val>
                                        </p:tav>
                                        <p:tav tm="100000">
                                          <p:val>
                                            <p:strVal val="#ppt_x"/>
                                          </p:val>
                                        </p:tav>
                                      </p:tavLst>
                                    </p:anim>
                                    <p:anim calcmode="lin" valueType="num">
                                      <p:cBhvr additive="base">
                                        <p:cTn id="188" dur="1000" fill="hold"/>
                                        <p:tgtEl>
                                          <p:spTgt spid="171"/>
                                        </p:tgtEl>
                                        <p:attrNameLst>
                                          <p:attrName>ppt_y</p:attrName>
                                        </p:attrNameLst>
                                      </p:cBhvr>
                                      <p:tavLst>
                                        <p:tav tm="0">
                                          <p:val>
                                            <p:strVal val="0-#ppt_h/2"/>
                                          </p:val>
                                        </p:tav>
                                        <p:tav tm="100000">
                                          <p:val>
                                            <p:strVal val="#ppt_y"/>
                                          </p:val>
                                        </p:tav>
                                      </p:tavLst>
                                    </p:anim>
                                  </p:childTnLst>
                                </p:cTn>
                              </p:par>
                              <p:par>
                                <p:cTn id="189" presetID="2" presetClass="entr" presetSubtype="1" decel="100000" fill="hold" grpId="0" nodeType="withEffect">
                                  <p:stCondLst>
                                    <p:cond delay="2000"/>
                                  </p:stCondLst>
                                  <p:childTnLst>
                                    <p:set>
                                      <p:cBhvr>
                                        <p:cTn id="190" dur="1" fill="hold">
                                          <p:stCondLst>
                                            <p:cond delay="0"/>
                                          </p:stCondLst>
                                        </p:cTn>
                                        <p:tgtEl>
                                          <p:spTgt spid="172"/>
                                        </p:tgtEl>
                                        <p:attrNameLst>
                                          <p:attrName>style.visibility</p:attrName>
                                        </p:attrNameLst>
                                      </p:cBhvr>
                                      <p:to>
                                        <p:strVal val="visible"/>
                                      </p:to>
                                    </p:set>
                                    <p:anim calcmode="lin" valueType="num">
                                      <p:cBhvr additive="base">
                                        <p:cTn id="191" dur="1000" fill="hold"/>
                                        <p:tgtEl>
                                          <p:spTgt spid="172"/>
                                        </p:tgtEl>
                                        <p:attrNameLst>
                                          <p:attrName>ppt_x</p:attrName>
                                        </p:attrNameLst>
                                      </p:cBhvr>
                                      <p:tavLst>
                                        <p:tav tm="0">
                                          <p:val>
                                            <p:strVal val="#ppt_x"/>
                                          </p:val>
                                        </p:tav>
                                        <p:tav tm="100000">
                                          <p:val>
                                            <p:strVal val="#ppt_x"/>
                                          </p:val>
                                        </p:tav>
                                      </p:tavLst>
                                    </p:anim>
                                    <p:anim calcmode="lin" valueType="num">
                                      <p:cBhvr additive="base">
                                        <p:cTn id="192" dur="1000" fill="hold"/>
                                        <p:tgtEl>
                                          <p:spTgt spid="172"/>
                                        </p:tgtEl>
                                        <p:attrNameLst>
                                          <p:attrName>ppt_y</p:attrName>
                                        </p:attrNameLst>
                                      </p:cBhvr>
                                      <p:tavLst>
                                        <p:tav tm="0">
                                          <p:val>
                                            <p:strVal val="0-#ppt_h/2"/>
                                          </p:val>
                                        </p:tav>
                                        <p:tav tm="100000">
                                          <p:val>
                                            <p:strVal val="#ppt_y"/>
                                          </p:val>
                                        </p:tav>
                                      </p:tavLst>
                                    </p:anim>
                                  </p:childTnLst>
                                </p:cTn>
                              </p:par>
                              <p:par>
                                <p:cTn id="193" presetID="2" presetClass="entr" presetSubtype="1" decel="100000" fill="hold" grpId="0" nodeType="withEffect">
                                  <p:stCondLst>
                                    <p:cond delay="2100"/>
                                  </p:stCondLst>
                                  <p:childTnLst>
                                    <p:set>
                                      <p:cBhvr>
                                        <p:cTn id="194" dur="1" fill="hold">
                                          <p:stCondLst>
                                            <p:cond delay="0"/>
                                          </p:stCondLst>
                                        </p:cTn>
                                        <p:tgtEl>
                                          <p:spTgt spid="173"/>
                                        </p:tgtEl>
                                        <p:attrNameLst>
                                          <p:attrName>style.visibility</p:attrName>
                                        </p:attrNameLst>
                                      </p:cBhvr>
                                      <p:to>
                                        <p:strVal val="visible"/>
                                      </p:to>
                                    </p:set>
                                    <p:anim calcmode="lin" valueType="num">
                                      <p:cBhvr additive="base">
                                        <p:cTn id="195" dur="1000" fill="hold"/>
                                        <p:tgtEl>
                                          <p:spTgt spid="173"/>
                                        </p:tgtEl>
                                        <p:attrNameLst>
                                          <p:attrName>ppt_x</p:attrName>
                                        </p:attrNameLst>
                                      </p:cBhvr>
                                      <p:tavLst>
                                        <p:tav tm="0">
                                          <p:val>
                                            <p:strVal val="#ppt_x"/>
                                          </p:val>
                                        </p:tav>
                                        <p:tav tm="100000">
                                          <p:val>
                                            <p:strVal val="#ppt_x"/>
                                          </p:val>
                                        </p:tav>
                                      </p:tavLst>
                                    </p:anim>
                                    <p:anim calcmode="lin" valueType="num">
                                      <p:cBhvr additive="base">
                                        <p:cTn id="196" dur="1000" fill="hold"/>
                                        <p:tgtEl>
                                          <p:spTgt spid="173"/>
                                        </p:tgtEl>
                                        <p:attrNameLst>
                                          <p:attrName>ppt_y</p:attrName>
                                        </p:attrNameLst>
                                      </p:cBhvr>
                                      <p:tavLst>
                                        <p:tav tm="0">
                                          <p:val>
                                            <p:strVal val="0-#ppt_h/2"/>
                                          </p:val>
                                        </p:tav>
                                        <p:tav tm="100000">
                                          <p:val>
                                            <p:strVal val="#ppt_y"/>
                                          </p:val>
                                        </p:tav>
                                      </p:tavLst>
                                    </p:anim>
                                  </p:childTnLst>
                                </p:cTn>
                              </p:par>
                              <p:par>
                                <p:cTn id="197" presetID="2" presetClass="entr" presetSubtype="1" decel="100000" fill="hold" grpId="0" nodeType="withEffect">
                                  <p:stCondLst>
                                    <p:cond delay="2200"/>
                                  </p:stCondLst>
                                  <p:childTnLst>
                                    <p:set>
                                      <p:cBhvr>
                                        <p:cTn id="198" dur="1" fill="hold">
                                          <p:stCondLst>
                                            <p:cond delay="0"/>
                                          </p:stCondLst>
                                        </p:cTn>
                                        <p:tgtEl>
                                          <p:spTgt spid="174"/>
                                        </p:tgtEl>
                                        <p:attrNameLst>
                                          <p:attrName>style.visibility</p:attrName>
                                        </p:attrNameLst>
                                      </p:cBhvr>
                                      <p:to>
                                        <p:strVal val="visible"/>
                                      </p:to>
                                    </p:set>
                                    <p:anim calcmode="lin" valueType="num">
                                      <p:cBhvr additive="base">
                                        <p:cTn id="199" dur="1000" fill="hold"/>
                                        <p:tgtEl>
                                          <p:spTgt spid="174"/>
                                        </p:tgtEl>
                                        <p:attrNameLst>
                                          <p:attrName>ppt_x</p:attrName>
                                        </p:attrNameLst>
                                      </p:cBhvr>
                                      <p:tavLst>
                                        <p:tav tm="0">
                                          <p:val>
                                            <p:strVal val="#ppt_x"/>
                                          </p:val>
                                        </p:tav>
                                        <p:tav tm="100000">
                                          <p:val>
                                            <p:strVal val="#ppt_x"/>
                                          </p:val>
                                        </p:tav>
                                      </p:tavLst>
                                    </p:anim>
                                    <p:anim calcmode="lin" valueType="num">
                                      <p:cBhvr additive="base">
                                        <p:cTn id="200" dur="1000" fill="hold"/>
                                        <p:tgtEl>
                                          <p:spTgt spid="174"/>
                                        </p:tgtEl>
                                        <p:attrNameLst>
                                          <p:attrName>ppt_y</p:attrName>
                                        </p:attrNameLst>
                                      </p:cBhvr>
                                      <p:tavLst>
                                        <p:tav tm="0">
                                          <p:val>
                                            <p:strVal val="0-#ppt_h/2"/>
                                          </p:val>
                                        </p:tav>
                                        <p:tav tm="100000">
                                          <p:val>
                                            <p:strVal val="#ppt_y"/>
                                          </p:val>
                                        </p:tav>
                                      </p:tavLst>
                                    </p:anim>
                                  </p:childTnLst>
                                </p:cTn>
                              </p:par>
                              <p:par>
                                <p:cTn id="201" presetID="2" presetClass="entr" presetSubtype="1" decel="100000" fill="hold" grpId="0" nodeType="withEffect">
                                  <p:stCondLst>
                                    <p:cond delay="2500"/>
                                  </p:stCondLst>
                                  <p:childTnLst>
                                    <p:set>
                                      <p:cBhvr>
                                        <p:cTn id="202" dur="1" fill="hold">
                                          <p:stCondLst>
                                            <p:cond delay="0"/>
                                          </p:stCondLst>
                                        </p:cTn>
                                        <p:tgtEl>
                                          <p:spTgt spid="192"/>
                                        </p:tgtEl>
                                        <p:attrNameLst>
                                          <p:attrName>style.visibility</p:attrName>
                                        </p:attrNameLst>
                                      </p:cBhvr>
                                      <p:to>
                                        <p:strVal val="visible"/>
                                      </p:to>
                                    </p:set>
                                    <p:anim calcmode="lin" valueType="num">
                                      <p:cBhvr additive="base">
                                        <p:cTn id="203" dur="1000" fill="hold"/>
                                        <p:tgtEl>
                                          <p:spTgt spid="192"/>
                                        </p:tgtEl>
                                        <p:attrNameLst>
                                          <p:attrName>ppt_x</p:attrName>
                                        </p:attrNameLst>
                                      </p:cBhvr>
                                      <p:tavLst>
                                        <p:tav tm="0">
                                          <p:val>
                                            <p:strVal val="#ppt_x"/>
                                          </p:val>
                                        </p:tav>
                                        <p:tav tm="100000">
                                          <p:val>
                                            <p:strVal val="#ppt_x"/>
                                          </p:val>
                                        </p:tav>
                                      </p:tavLst>
                                    </p:anim>
                                    <p:anim calcmode="lin" valueType="num">
                                      <p:cBhvr additive="base">
                                        <p:cTn id="204" dur="1000" fill="hold"/>
                                        <p:tgtEl>
                                          <p:spTgt spid="192"/>
                                        </p:tgtEl>
                                        <p:attrNameLst>
                                          <p:attrName>ppt_y</p:attrName>
                                        </p:attrNameLst>
                                      </p:cBhvr>
                                      <p:tavLst>
                                        <p:tav tm="0">
                                          <p:val>
                                            <p:strVal val="0-#ppt_h/2"/>
                                          </p:val>
                                        </p:tav>
                                        <p:tav tm="100000">
                                          <p:val>
                                            <p:strVal val="#ppt_y"/>
                                          </p:val>
                                        </p:tav>
                                      </p:tavLst>
                                    </p:anim>
                                  </p:childTnLst>
                                </p:cTn>
                              </p:par>
                              <p:par>
                                <p:cTn id="205" presetID="10" presetClass="entr" presetSubtype="0" fill="hold" nodeType="withEffect">
                                  <p:stCondLst>
                                    <p:cond delay="3250"/>
                                  </p:stCondLst>
                                  <p:childTnLst>
                                    <p:set>
                                      <p:cBhvr>
                                        <p:cTn id="206" dur="1" fill="hold">
                                          <p:stCondLst>
                                            <p:cond delay="0"/>
                                          </p:stCondLst>
                                        </p:cTn>
                                        <p:tgtEl>
                                          <p:spTgt spid="191"/>
                                        </p:tgtEl>
                                        <p:attrNameLst>
                                          <p:attrName>style.visibility</p:attrName>
                                        </p:attrNameLst>
                                      </p:cBhvr>
                                      <p:to>
                                        <p:strVal val="visible"/>
                                      </p:to>
                                    </p:set>
                                    <p:animEffect transition="in" filter="fade">
                                      <p:cBhvr>
                                        <p:cTn id="207" dur="500"/>
                                        <p:tgtEl>
                                          <p:spTgt spid="191"/>
                                        </p:tgtEl>
                                      </p:cBhvr>
                                    </p:animEffect>
                                  </p:childTnLst>
                                </p:cTn>
                              </p:par>
                              <p:par>
                                <p:cTn id="208" presetID="2" presetClass="entr" presetSubtype="8" decel="100000" fill="hold" grpId="0" nodeType="withEffect">
                                  <p:stCondLst>
                                    <p:cond delay="3250"/>
                                  </p:stCondLst>
                                  <p:childTnLst>
                                    <p:set>
                                      <p:cBhvr>
                                        <p:cTn id="209" dur="1" fill="hold">
                                          <p:stCondLst>
                                            <p:cond delay="0"/>
                                          </p:stCondLst>
                                        </p:cTn>
                                        <p:tgtEl>
                                          <p:spTgt spid="78"/>
                                        </p:tgtEl>
                                        <p:attrNameLst>
                                          <p:attrName>style.visibility</p:attrName>
                                        </p:attrNameLst>
                                      </p:cBhvr>
                                      <p:to>
                                        <p:strVal val="visible"/>
                                      </p:to>
                                    </p:set>
                                    <p:anim calcmode="lin" valueType="num">
                                      <p:cBhvr additive="base">
                                        <p:cTn id="210" dur="1000" fill="hold"/>
                                        <p:tgtEl>
                                          <p:spTgt spid="78"/>
                                        </p:tgtEl>
                                        <p:attrNameLst>
                                          <p:attrName>ppt_x</p:attrName>
                                        </p:attrNameLst>
                                      </p:cBhvr>
                                      <p:tavLst>
                                        <p:tav tm="0">
                                          <p:val>
                                            <p:strVal val="0-#ppt_w/2"/>
                                          </p:val>
                                        </p:tav>
                                        <p:tav tm="100000">
                                          <p:val>
                                            <p:strVal val="#ppt_x"/>
                                          </p:val>
                                        </p:tav>
                                      </p:tavLst>
                                    </p:anim>
                                    <p:anim calcmode="lin" valueType="num">
                                      <p:cBhvr additive="base">
                                        <p:cTn id="211" dur="1000" fill="hold"/>
                                        <p:tgtEl>
                                          <p:spTgt spid="78"/>
                                        </p:tgtEl>
                                        <p:attrNameLst>
                                          <p:attrName>ppt_y</p:attrName>
                                        </p:attrNameLst>
                                      </p:cBhvr>
                                      <p:tavLst>
                                        <p:tav tm="0">
                                          <p:val>
                                            <p:strVal val="#ppt_y"/>
                                          </p:val>
                                        </p:tav>
                                        <p:tav tm="100000">
                                          <p:val>
                                            <p:strVal val="#ppt_y"/>
                                          </p:val>
                                        </p:tav>
                                      </p:tavLst>
                                    </p:anim>
                                  </p:childTnLst>
                                </p:cTn>
                              </p:par>
                              <p:par>
                                <p:cTn id="212" presetID="2" presetClass="entr" presetSubtype="8" decel="100000" fill="hold" grpId="0" nodeType="withEffect">
                                  <p:stCondLst>
                                    <p:cond delay="3250"/>
                                  </p:stCondLst>
                                  <p:childTnLst>
                                    <p:set>
                                      <p:cBhvr>
                                        <p:cTn id="213" dur="1" fill="hold">
                                          <p:stCondLst>
                                            <p:cond delay="0"/>
                                          </p:stCondLst>
                                        </p:cTn>
                                        <p:tgtEl>
                                          <p:spTgt spid="74"/>
                                        </p:tgtEl>
                                        <p:attrNameLst>
                                          <p:attrName>style.visibility</p:attrName>
                                        </p:attrNameLst>
                                      </p:cBhvr>
                                      <p:to>
                                        <p:strVal val="visible"/>
                                      </p:to>
                                    </p:set>
                                    <p:anim calcmode="lin" valueType="num">
                                      <p:cBhvr additive="base">
                                        <p:cTn id="214" dur="1000" fill="hold"/>
                                        <p:tgtEl>
                                          <p:spTgt spid="74"/>
                                        </p:tgtEl>
                                        <p:attrNameLst>
                                          <p:attrName>ppt_x</p:attrName>
                                        </p:attrNameLst>
                                      </p:cBhvr>
                                      <p:tavLst>
                                        <p:tav tm="0">
                                          <p:val>
                                            <p:strVal val="0-#ppt_w/2"/>
                                          </p:val>
                                        </p:tav>
                                        <p:tav tm="100000">
                                          <p:val>
                                            <p:strVal val="#ppt_x"/>
                                          </p:val>
                                        </p:tav>
                                      </p:tavLst>
                                    </p:anim>
                                    <p:anim calcmode="lin" valueType="num">
                                      <p:cBhvr additive="base">
                                        <p:cTn id="215" dur="1000" fill="hold"/>
                                        <p:tgtEl>
                                          <p:spTgt spid="74"/>
                                        </p:tgtEl>
                                        <p:attrNameLst>
                                          <p:attrName>ppt_y</p:attrName>
                                        </p:attrNameLst>
                                      </p:cBhvr>
                                      <p:tavLst>
                                        <p:tav tm="0">
                                          <p:val>
                                            <p:strVal val="#ppt_y"/>
                                          </p:val>
                                        </p:tav>
                                        <p:tav tm="100000">
                                          <p:val>
                                            <p:strVal val="#ppt_y"/>
                                          </p:val>
                                        </p:tav>
                                      </p:tavLst>
                                    </p:anim>
                                  </p:childTnLst>
                                </p:cTn>
                              </p:par>
                              <p:par>
                                <p:cTn id="216" presetID="2" presetClass="entr" presetSubtype="8" decel="100000" fill="hold" grpId="0" nodeType="withEffect">
                                  <p:stCondLst>
                                    <p:cond delay="3250"/>
                                  </p:stCondLst>
                                  <p:childTnLst>
                                    <p:set>
                                      <p:cBhvr>
                                        <p:cTn id="217" dur="1" fill="hold">
                                          <p:stCondLst>
                                            <p:cond delay="0"/>
                                          </p:stCondLst>
                                        </p:cTn>
                                        <p:tgtEl>
                                          <p:spTgt spid="75"/>
                                        </p:tgtEl>
                                        <p:attrNameLst>
                                          <p:attrName>style.visibility</p:attrName>
                                        </p:attrNameLst>
                                      </p:cBhvr>
                                      <p:to>
                                        <p:strVal val="visible"/>
                                      </p:to>
                                    </p:set>
                                    <p:anim calcmode="lin" valueType="num">
                                      <p:cBhvr additive="base">
                                        <p:cTn id="218" dur="1000" fill="hold"/>
                                        <p:tgtEl>
                                          <p:spTgt spid="75"/>
                                        </p:tgtEl>
                                        <p:attrNameLst>
                                          <p:attrName>ppt_x</p:attrName>
                                        </p:attrNameLst>
                                      </p:cBhvr>
                                      <p:tavLst>
                                        <p:tav tm="0">
                                          <p:val>
                                            <p:strVal val="0-#ppt_w/2"/>
                                          </p:val>
                                        </p:tav>
                                        <p:tav tm="100000">
                                          <p:val>
                                            <p:strVal val="#ppt_x"/>
                                          </p:val>
                                        </p:tav>
                                      </p:tavLst>
                                    </p:anim>
                                    <p:anim calcmode="lin" valueType="num">
                                      <p:cBhvr additive="base">
                                        <p:cTn id="219" dur="1000" fill="hold"/>
                                        <p:tgtEl>
                                          <p:spTgt spid="75"/>
                                        </p:tgtEl>
                                        <p:attrNameLst>
                                          <p:attrName>ppt_y</p:attrName>
                                        </p:attrNameLst>
                                      </p:cBhvr>
                                      <p:tavLst>
                                        <p:tav tm="0">
                                          <p:val>
                                            <p:strVal val="#ppt_y"/>
                                          </p:val>
                                        </p:tav>
                                        <p:tav tm="100000">
                                          <p:val>
                                            <p:strVal val="#ppt_y"/>
                                          </p:val>
                                        </p:tav>
                                      </p:tavLst>
                                    </p:anim>
                                  </p:childTnLst>
                                </p:cTn>
                              </p:par>
                              <p:par>
                                <p:cTn id="220" presetID="2" presetClass="entr" presetSubtype="8" decel="100000" fill="hold" grpId="0" nodeType="withEffect">
                                  <p:stCondLst>
                                    <p:cond delay="3250"/>
                                  </p:stCondLst>
                                  <p:childTnLst>
                                    <p:set>
                                      <p:cBhvr>
                                        <p:cTn id="221" dur="1" fill="hold">
                                          <p:stCondLst>
                                            <p:cond delay="0"/>
                                          </p:stCondLst>
                                        </p:cTn>
                                        <p:tgtEl>
                                          <p:spTgt spid="76"/>
                                        </p:tgtEl>
                                        <p:attrNameLst>
                                          <p:attrName>style.visibility</p:attrName>
                                        </p:attrNameLst>
                                      </p:cBhvr>
                                      <p:to>
                                        <p:strVal val="visible"/>
                                      </p:to>
                                    </p:set>
                                    <p:anim calcmode="lin" valueType="num">
                                      <p:cBhvr additive="base">
                                        <p:cTn id="222" dur="1000" fill="hold"/>
                                        <p:tgtEl>
                                          <p:spTgt spid="76"/>
                                        </p:tgtEl>
                                        <p:attrNameLst>
                                          <p:attrName>ppt_x</p:attrName>
                                        </p:attrNameLst>
                                      </p:cBhvr>
                                      <p:tavLst>
                                        <p:tav tm="0">
                                          <p:val>
                                            <p:strVal val="0-#ppt_w/2"/>
                                          </p:val>
                                        </p:tav>
                                        <p:tav tm="100000">
                                          <p:val>
                                            <p:strVal val="#ppt_x"/>
                                          </p:val>
                                        </p:tav>
                                      </p:tavLst>
                                    </p:anim>
                                    <p:anim calcmode="lin" valueType="num">
                                      <p:cBhvr additive="base">
                                        <p:cTn id="223" dur="1000" fill="hold"/>
                                        <p:tgtEl>
                                          <p:spTgt spid="76"/>
                                        </p:tgtEl>
                                        <p:attrNameLst>
                                          <p:attrName>ppt_y</p:attrName>
                                        </p:attrNameLst>
                                      </p:cBhvr>
                                      <p:tavLst>
                                        <p:tav tm="0">
                                          <p:val>
                                            <p:strVal val="#ppt_y"/>
                                          </p:val>
                                        </p:tav>
                                        <p:tav tm="100000">
                                          <p:val>
                                            <p:strVal val="#ppt_y"/>
                                          </p:val>
                                        </p:tav>
                                      </p:tavLst>
                                    </p:anim>
                                  </p:childTnLst>
                                </p:cTn>
                              </p:par>
                              <p:par>
                                <p:cTn id="224" presetID="2" presetClass="entr" presetSubtype="8" decel="100000" fill="hold" grpId="0" nodeType="withEffect">
                                  <p:stCondLst>
                                    <p:cond delay="3250"/>
                                  </p:stCondLst>
                                  <p:childTnLst>
                                    <p:set>
                                      <p:cBhvr>
                                        <p:cTn id="225" dur="1" fill="hold">
                                          <p:stCondLst>
                                            <p:cond delay="0"/>
                                          </p:stCondLst>
                                        </p:cTn>
                                        <p:tgtEl>
                                          <p:spTgt spid="77"/>
                                        </p:tgtEl>
                                        <p:attrNameLst>
                                          <p:attrName>style.visibility</p:attrName>
                                        </p:attrNameLst>
                                      </p:cBhvr>
                                      <p:to>
                                        <p:strVal val="visible"/>
                                      </p:to>
                                    </p:set>
                                    <p:anim calcmode="lin" valueType="num">
                                      <p:cBhvr additive="base">
                                        <p:cTn id="226" dur="1000" fill="hold"/>
                                        <p:tgtEl>
                                          <p:spTgt spid="77"/>
                                        </p:tgtEl>
                                        <p:attrNameLst>
                                          <p:attrName>ppt_x</p:attrName>
                                        </p:attrNameLst>
                                      </p:cBhvr>
                                      <p:tavLst>
                                        <p:tav tm="0">
                                          <p:val>
                                            <p:strVal val="0-#ppt_w/2"/>
                                          </p:val>
                                        </p:tav>
                                        <p:tav tm="100000">
                                          <p:val>
                                            <p:strVal val="#ppt_x"/>
                                          </p:val>
                                        </p:tav>
                                      </p:tavLst>
                                    </p:anim>
                                    <p:anim calcmode="lin" valueType="num">
                                      <p:cBhvr additive="base">
                                        <p:cTn id="227" dur="1000" fill="hold"/>
                                        <p:tgtEl>
                                          <p:spTgt spid="77"/>
                                        </p:tgtEl>
                                        <p:attrNameLst>
                                          <p:attrName>ppt_y</p:attrName>
                                        </p:attrNameLst>
                                      </p:cBhvr>
                                      <p:tavLst>
                                        <p:tav tm="0">
                                          <p:val>
                                            <p:strVal val="#ppt_y"/>
                                          </p:val>
                                        </p:tav>
                                        <p:tav tm="100000">
                                          <p:val>
                                            <p:strVal val="#ppt_y"/>
                                          </p:val>
                                        </p:tav>
                                      </p:tavLst>
                                    </p:anim>
                                  </p:childTnLst>
                                </p:cTn>
                              </p:par>
                              <p:par>
                                <p:cTn id="228" presetID="2" presetClass="entr" presetSubtype="8" decel="100000" fill="hold" grpId="0" nodeType="withEffect">
                                  <p:stCondLst>
                                    <p:cond delay="3250"/>
                                  </p:stCondLst>
                                  <p:childTnLst>
                                    <p:set>
                                      <p:cBhvr>
                                        <p:cTn id="229" dur="1" fill="hold">
                                          <p:stCondLst>
                                            <p:cond delay="0"/>
                                          </p:stCondLst>
                                        </p:cTn>
                                        <p:tgtEl>
                                          <p:spTgt spid="79"/>
                                        </p:tgtEl>
                                        <p:attrNameLst>
                                          <p:attrName>style.visibility</p:attrName>
                                        </p:attrNameLst>
                                      </p:cBhvr>
                                      <p:to>
                                        <p:strVal val="visible"/>
                                      </p:to>
                                    </p:set>
                                    <p:anim calcmode="lin" valueType="num">
                                      <p:cBhvr additive="base">
                                        <p:cTn id="230" dur="1000" fill="hold"/>
                                        <p:tgtEl>
                                          <p:spTgt spid="79"/>
                                        </p:tgtEl>
                                        <p:attrNameLst>
                                          <p:attrName>ppt_x</p:attrName>
                                        </p:attrNameLst>
                                      </p:cBhvr>
                                      <p:tavLst>
                                        <p:tav tm="0">
                                          <p:val>
                                            <p:strVal val="0-#ppt_w/2"/>
                                          </p:val>
                                        </p:tav>
                                        <p:tav tm="100000">
                                          <p:val>
                                            <p:strVal val="#ppt_x"/>
                                          </p:val>
                                        </p:tav>
                                      </p:tavLst>
                                    </p:anim>
                                    <p:anim calcmode="lin" valueType="num">
                                      <p:cBhvr additive="base">
                                        <p:cTn id="231" dur="1000" fill="hold"/>
                                        <p:tgtEl>
                                          <p:spTgt spid="79"/>
                                        </p:tgtEl>
                                        <p:attrNameLst>
                                          <p:attrName>ppt_y</p:attrName>
                                        </p:attrNameLst>
                                      </p:cBhvr>
                                      <p:tavLst>
                                        <p:tav tm="0">
                                          <p:val>
                                            <p:strVal val="#ppt_y"/>
                                          </p:val>
                                        </p:tav>
                                        <p:tav tm="100000">
                                          <p:val>
                                            <p:strVal val="#ppt_y"/>
                                          </p:val>
                                        </p:tav>
                                      </p:tavLst>
                                    </p:anim>
                                  </p:childTnLst>
                                </p:cTn>
                              </p:par>
                              <p:par>
                                <p:cTn id="232" presetID="2" presetClass="entr" presetSubtype="8" decel="100000" fill="hold" grpId="0" nodeType="withEffect">
                                  <p:stCondLst>
                                    <p:cond delay="3250"/>
                                  </p:stCondLst>
                                  <p:childTnLst>
                                    <p:set>
                                      <p:cBhvr>
                                        <p:cTn id="233" dur="1" fill="hold">
                                          <p:stCondLst>
                                            <p:cond delay="0"/>
                                          </p:stCondLst>
                                        </p:cTn>
                                        <p:tgtEl>
                                          <p:spTgt spid="230"/>
                                        </p:tgtEl>
                                        <p:attrNameLst>
                                          <p:attrName>style.visibility</p:attrName>
                                        </p:attrNameLst>
                                      </p:cBhvr>
                                      <p:to>
                                        <p:strVal val="visible"/>
                                      </p:to>
                                    </p:set>
                                    <p:anim calcmode="lin" valueType="num">
                                      <p:cBhvr additive="base">
                                        <p:cTn id="234" dur="1000" fill="hold"/>
                                        <p:tgtEl>
                                          <p:spTgt spid="230"/>
                                        </p:tgtEl>
                                        <p:attrNameLst>
                                          <p:attrName>ppt_x</p:attrName>
                                        </p:attrNameLst>
                                      </p:cBhvr>
                                      <p:tavLst>
                                        <p:tav tm="0">
                                          <p:val>
                                            <p:strVal val="0-#ppt_w/2"/>
                                          </p:val>
                                        </p:tav>
                                        <p:tav tm="100000">
                                          <p:val>
                                            <p:strVal val="#ppt_x"/>
                                          </p:val>
                                        </p:tav>
                                      </p:tavLst>
                                    </p:anim>
                                    <p:anim calcmode="lin" valueType="num">
                                      <p:cBhvr additive="base">
                                        <p:cTn id="235" dur="1000" fill="hold"/>
                                        <p:tgtEl>
                                          <p:spTgt spid="2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244" grpId="0" animBg="1"/>
      <p:bldP spid="250" grpId="0" animBg="1"/>
      <p:bldP spid="251" grpId="0" animBg="1"/>
      <p:bldP spid="252" grpId="0" animBg="1"/>
      <p:bldP spid="253" grpId="0" animBg="1"/>
      <p:bldP spid="254" grpId="0" animBg="1"/>
      <p:bldP spid="255" grpId="0" animBg="1"/>
      <p:bldP spid="160" grpId="0" animBg="1"/>
      <p:bldP spid="161" grpId="0" animBg="1"/>
      <p:bldP spid="162" grpId="0" animBg="1"/>
      <p:bldP spid="163" grpId="0" animBg="1"/>
      <p:bldP spid="164" grpId="0" animBg="1"/>
      <p:bldP spid="165" grpId="0" animBg="1"/>
      <p:bldP spid="166" grpId="0" animBg="1"/>
      <p:bldP spid="168" grpId="0" animBg="1"/>
      <p:bldP spid="169" grpId="0" animBg="1"/>
      <p:bldP spid="170" grpId="0" animBg="1"/>
      <p:bldP spid="171" grpId="0" animBg="1"/>
      <p:bldP spid="172" grpId="0" animBg="1"/>
      <p:bldP spid="173" grpId="0" animBg="1"/>
      <p:bldP spid="174" grpId="0" animBg="1"/>
      <p:bldP spid="192" grpId="0" animBg="1"/>
      <p:bldP spid="167" grpId="0" animBg="1"/>
      <p:bldP spid="18" grpId="0" animBg="1"/>
      <p:bldP spid="74" grpId="0"/>
      <p:bldP spid="75" grpId="0"/>
      <p:bldP spid="76" grpId="0"/>
      <p:bldP spid="77" grpId="0"/>
      <p:bldP spid="78" grpId="0"/>
      <p:bldP spid="79" grpId="0"/>
      <p:bldP spid="230" grpId="0"/>
    </p:bldLst>
  </p:timing>
</p:sld>
</file>

<file path=ppt/theme/theme1.xml><?xml version="1.0" encoding="utf-8"?>
<a:theme xmlns:a="http://schemas.openxmlformats.org/drawingml/2006/main" name="Office Theme">
  <a:themeElements>
    <a:clrScheme name="000000">
      <a:dk1>
        <a:srgbClr val="000000"/>
      </a:dk1>
      <a:lt1>
        <a:sysClr val="window" lastClr="FFFFFF"/>
      </a:lt1>
      <a:dk2>
        <a:srgbClr val="000000"/>
      </a:dk2>
      <a:lt2>
        <a:srgbClr val="FFFFFF"/>
      </a:lt2>
      <a:accent1>
        <a:srgbClr val="00DDFF"/>
      </a:accent1>
      <a:accent2>
        <a:srgbClr val="1E53FF"/>
      </a:accent2>
      <a:accent3>
        <a:srgbClr val="712EE0"/>
      </a:accent3>
      <a:accent4>
        <a:srgbClr val="C800E6"/>
      </a:accent4>
      <a:accent5>
        <a:srgbClr val="FF0056"/>
      </a:accent5>
      <a:accent6>
        <a:srgbClr val="6F11B7"/>
      </a:accent6>
      <a:hlink>
        <a:srgbClr val="F33B48"/>
      </a:hlink>
      <a:folHlink>
        <a:srgbClr val="FFC000"/>
      </a:folHlink>
    </a:clrScheme>
    <a:fontScheme name="Custom 4">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11751</TotalTime>
  <Words>348</Words>
  <Application>Microsoft Office PowerPoint</Application>
  <PresentationFormat>Widescreen</PresentationFormat>
  <Paragraphs>78</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Montserrat</vt:lpstr>
      <vt:lpstr>Montserrat ExtraBold</vt:lpstr>
      <vt:lpstr>Montserrat Light</vt:lpstr>
      <vt:lpstr>Montserrat SemiBold</vt:lpstr>
      <vt:lpstr>Open Sans</vt:lpstr>
      <vt:lpstr>Open Sans Extrabold</vt:lpstr>
      <vt:lpstr>Open Sans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Crevvo</cp:lastModifiedBy>
  <cp:revision>1237</cp:revision>
  <dcterms:created xsi:type="dcterms:W3CDTF">2019-02-25T18:40:29Z</dcterms:created>
  <dcterms:modified xsi:type="dcterms:W3CDTF">2026-05-08T13:42:51Z</dcterms:modified>
</cp:coreProperties>
</file>